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notesSlides/notesSlide3.xml" ContentType="application/vnd.openxmlformats-officedocument.presentationml.notesSlide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notesSlides/notesSlide4.xml" ContentType="application/vnd.openxmlformats-officedocument.presentationml.notesSlide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notesSlides/notesSlide5.xml" ContentType="application/vnd.openxmlformats-officedocument.presentationml.notesSlide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tags/tag535.xml" ContentType="application/vnd.openxmlformats-officedocument.presentationml.tags+xml"/>
  <Override PartName="/ppt/tags/tag536.xml" ContentType="application/vnd.openxmlformats-officedocument.presentationml.tags+xml"/>
  <Override PartName="/ppt/tags/tag537.xml" ContentType="application/vnd.openxmlformats-officedocument.presentationml.tags+xml"/>
  <Override PartName="/ppt/tags/tag538.xml" ContentType="application/vnd.openxmlformats-officedocument.presentationml.tags+xml"/>
  <Override PartName="/ppt/tags/tag539.xml" ContentType="application/vnd.openxmlformats-officedocument.presentationml.tags+xml"/>
  <Override PartName="/ppt/tags/tag540.xml" ContentType="application/vnd.openxmlformats-officedocument.presentationml.tags+xml"/>
  <Override PartName="/ppt/tags/tag541.xml" ContentType="application/vnd.openxmlformats-officedocument.presentationml.tags+xml"/>
  <Override PartName="/ppt/tags/tag542.xml" ContentType="application/vnd.openxmlformats-officedocument.presentationml.tags+xml"/>
  <Override PartName="/ppt/tags/tag543.xml" ContentType="application/vnd.openxmlformats-officedocument.presentationml.tags+xml"/>
  <Override PartName="/ppt/tags/tag544.xml" ContentType="application/vnd.openxmlformats-officedocument.presentationml.tags+xml"/>
  <Override PartName="/ppt/tags/tag545.xml" ContentType="application/vnd.openxmlformats-officedocument.presentationml.tags+xml"/>
  <Override PartName="/ppt/tags/tag546.xml" ContentType="application/vnd.openxmlformats-officedocument.presentationml.tags+xml"/>
  <Override PartName="/ppt/tags/tag547.xml" ContentType="application/vnd.openxmlformats-officedocument.presentationml.tags+xml"/>
  <Override PartName="/ppt/tags/tag548.xml" ContentType="application/vnd.openxmlformats-officedocument.presentationml.tags+xml"/>
  <Override PartName="/ppt/tags/tag549.xml" ContentType="application/vnd.openxmlformats-officedocument.presentationml.tags+xml"/>
  <Override PartName="/ppt/tags/tag550.xml" ContentType="application/vnd.openxmlformats-officedocument.presentationml.tags+xml"/>
  <Override PartName="/ppt/tags/tag551.xml" ContentType="application/vnd.openxmlformats-officedocument.presentationml.tags+xml"/>
  <Override PartName="/ppt/tags/tag552.xml" ContentType="application/vnd.openxmlformats-officedocument.presentationml.tags+xml"/>
  <Override PartName="/ppt/tags/tag553.xml" ContentType="application/vnd.openxmlformats-officedocument.presentationml.tags+xml"/>
  <Override PartName="/ppt/tags/tag554.xml" ContentType="application/vnd.openxmlformats-officedocument.presentationml.tags+xml"/>
  <Override PartName="/ppt/tags/tag555.xml" ContentType="application/vnd.openxmlformats-officedocument.presentationml.tags+xml"/>
  <Override PartName="/ppt/tags/tag556.xml" ContentType="application/vnd.openxmlformats-officedocument.presentationml.tags+xml"/>
  <Override PartName="/ppt/tags/tag557.xml" ContentType="application/vnd.openxmlformats-officedocument.presentationml.tags+xml"/>
  <Override PartName="/ppt/tags/tag558.xml" ContentType="application/vnd.openxmlformats-officedocument.presentationml.tags+xml"/>
  <Override PartName="/ppt/tags/tag559.xml" ContentType="application/vnd.openxmlformats-officedocument.presentationml.tags+xml"/>
  <Override PartName="/ppt/tags/tag560.xml" ContentType="application/vnd.openxmlformats-officedocument.presentationml.tags+xml"/>
  <Override PartName="/ppt/tags/tag561.xml" ContentType="application/vnd.openxmlformats-officedocument.presentationml.tags+xml"/>
  <Override PartName="/ppt/tags/tag562.xml" ContentType="application/vnd.openxmlformats-officedocument.presentationml.tags+xml"/>
  <Override PartName="/ppt/tags/tag563.xml" ContentType="application/vnd.openxmlformats-officedocument.presentationml.tags+xml"/>
  <Override PartName="/ppt/tags/tag564.xml" ContentType="application/vnd.openxmlformats-officedocument.presentationml.tags+xml"/>
  <Override PartName="/ppt/notesSlides/notesSlide6.xml" ContentType="application/vnd.openxmlformats-officedocument.presentationml.notesSlide+xml"/>
  <Override PartName="/ppt/tags/tag565.xml" ContentType="application/vnd.openxmlformats-officedocument.presentationml.tags+xml"/>
  <Override PartName="/ppt/tags/tag566.xml" ContentType="application/vnd.openxmlformats-officedocument.presentationml.tags+xml"/>
  <Override PartName="/ppt/tags/tag567.xml" ContentType="application/vnd.openxmlformats-officedocument.presentationml.tags+xml"/>
  <Override PartName="/ppt/tags/tag568.xml" ContentType="application/vnd.openxmlformats-officedocument.presentationml.tags+xml"/>
  <Override PartName="/ppt/tags/tag569.xml" ContentType="application/vnd.openxmlformats-officedocument.presentationml.tags+xml"/>
  <Override PartName="/ppt/tags/tag570.xml" ContentType="application/vnd.openxmlformats-officedocument.presentationml.tags+xml"/>
  <Override PartName="/ppt/tags/tag571.xml" ContentType="application/vnd.openxmlformats-officedocument.presentationml.tags+xml"/>
  <Override PartName="/ppt/tags/tag572.xml" ContentType="application/vnd.openxmlformats-officedocument.presentationml.tags+xml"/>
  <Override PartName="/ppt/tags/tag573.xml" ContentType="application/vnd.openxmlformats-officedocument.presentationml.tags+xml"/>
  <Override PartName="/ppt/tags/tag574.xml" ContentType="application/vnd.openxmlformats-officedocument.presentationml.tags+xml"/>
  <Override PartName="/ppt/tags/tag575.xml" ContentType="application/vnd.openxmlformats-officedocument.presentationml.tags+xml"/>
  <Override PartName="/ppt/tags/tag576.xml" ContentType="application/vnd.openxmlformats-officedocument.presentationml.tags+xml"/>
  <Override PartName="/ppt/tags/tag577.xml" ContentType="application/vnd.openxmlformats-officedocument.presentationml.tags+xml"/>
  <Override PartName="/ppt/tags/tag578.xml" ContentType="application/vnd.openxmlformats-officedocument.presentationml.tags+xml"/>
  <Override PartName="/ppt/tags/tag579.xml" ContentType="application/vnd.openxmlformats-officedocument.presentationml.tags+xml"/>
  <Override PartName="/ppt/tags/tag580.xml" ContentType="application/vnd.openxmlformats-officedocument.presentationml.tags+xml"/>
  <Override PartName="/ppt/tags/tag581.xml" ContentType="application/vnd.openxmlformats-officedocument.presentationml.tags+xml"/>
  <Override PartName="/ppt/tags/tag582.xml" ContentType="application/vnd.openxmlformats-officedocument.presentationml.tags+xml"/>
  <Override PartName="/ppt/tags/tag583.xml" ContentType="application/vnd.openxmlformats-officedocument.presentationml.tags+xml"/>
  <Override PartName="/ppt/tags/tag584.xml" ContentType="application/vnd.openxmlformats-officedocument.presentationml.tags+xml"/>
  <Override PartName="/ppt/tags/tag585.xml" ContentType="application/vnd.openxmlformats-officedocument.presentationml.tags+xml"/>
  <Override PartName="/ppt/tags/tag586.xml" ContentType="application/vnd.openxmlformats-officedocument.presentationml.tags+xml"/>
  <Override PartName="/ppt/tags/tag587.xml" ContentType="application/vnd.openxmlformats-officedocument.presentationml.tags+xml"/>
  <Override PartName="/ppt/tags/tag588.xml" ContentType="application/vnd.openxmlformats-officedocument.presentationml.tags+xml"/>
  <Override PartName="/ppt/tags/tag589.xml" ContentType="application/vnd.openxmlformats-officedocument.presentationml.tags+xml"/>
  <Override PartName="/ppt/tags/tag590.xml" ContentType="application/vnd.openxmlformats-officedocument.presentationml.tags+xml"/>
  <Override PartName="/ppt/tags/tag591.xml" ContentType="application/vnd.openxmlformats-officedocument.presentationml.tags+xml"/>
  <Override PartName="/ppt/tags/tag592.xml" ContentType="application/vnd.openxmlformats-officedocument.presentationml.tags+xml"/>
  <Override PartName="/ppt/tags/tag593.xml" ContentType="application/vnd.openxmlformats-officedocument.presentationml.tags+xml"/>
  <Override PartName="/ppt/tags/tag594.xml" ContentType="application/vnd.openxmlformats-officedocument.presentationml.tags+xml"/>
  <Override PartName="/ppt/tags/tag595.xml" ContentType="application/vnd.openxmlformats-officedocument.presentationml.tags+xml"/>
  <Override PartName="/ppt/tags/tag596.xml" ContentType="application/vnd.openxmlformats-officedocument.presentationml.tags+xml"/>
  <Override PartName="/ppt/tags/tag597.xml" ContentType="application/vnd.openxmlformats-officedocument.presentationml.tags+xml"/>
  <Override PartName="/ppt/tags/tag598.xml" ContentType="application/vnd.openxmlformats-officedocument.presentationml.tags+xml"/>
  <Override PartName="/ppt/tags/tag599.xml" ContentType="application/vnd.openxmlformats-officedocument.presentationml.tags+xml"/>
  <Override PartName="/ppt/tags/tag600.xml" ContentType="application/vnd.openxmlformats-officedocument.presentationml.tags+xml"/>
  <Override PartName="/ppt/tags/tag601.xml" ContentType="application/vnd.openxmlformats-officedocument.presentationml.tags+xml"/>
  <Override PartName="/ppt/tags/tag602.xml" ContentType="application/vnd.openxmlformats-officedocument.presentationml.tags+xml"/>
  <Override PartName="/ppt/tags/tag603.xml" ContentType="application/vnd.openxmlformats-officedocument.presentationml.tags+xml"/>
  <Override PartName="/ppt/tags/tag604.xml" ContentType="application/vnd.openxmlformats-officedocument.presentationml.tags+xml"/>
  <Override PartName="/ppt/tags/tag605.xml" ContentType="application/vnd.openxmlformats-officedocument.presentationml.tags+xml"/>
  <Override PartName="/ppt/tags/tag606.xml" ContentType="application/vnd.openxmlformats-officedocument.presentationml.tags+xml"/>
  <Override PartName="/ppt/tags/tag607.xml" ContentType="application/vnd.openxmlformats-officedocument.presentationml.tags+xml"/>
  <Override PartName="/ppt/tags/tag608.xml" ContentType="application/vnd.openxmlformats-officedocument.presentationml.tags+xml"/>
  <Override PartName="/ppt/tags/tag609.xml" ContentType="application/vnd.openxmlformats-officedocument.presentationml.tags+xml"/>
  <Override PartName="/ppt/tags/tag610.xml" ContentType="application/vnd.openxmlformats-officedocument.presentationml.tags+xml"/>
  <Override PartName="/ppt/tags/tag611.xml" ContentType="application/vnd.openxmlformats-officedocument.presentationml.tags+xml"/>
  <Override PartName="/ppt/tags/tag612.xml" ContentType="application/vnd.openxmlformats-officedocument.presentationml.tags+xml"/>
  <Override PartName="/ppt/tags/tag613.xml" ContentType="application/vnd.openxmlformats-officedocument.presentationml.tags+xml"/>
  <Override PartName="/ppt/tags/tag614.xml" ContentType="application/vnd.openxmlformats-officedocument.presentationml.tags+xml"/>
  <Override PartName="/ppt/tags/tag615.xml" ContentType="application/vnd.openxmlformats-officedocument.presentationml.tags+xml"/>
  <Override PartName="/ppt/tags/tag616.xml" ContentType="application/vnd.openxmlformats-officedocument.presentationml.tags+xml"/>
  <Override PartName="/ppt/tags/tag617.xml" ContentType="application/vnd.openxmlformats-officedocument.presentationml.tags+xml"/>
  <Override PartName="/ppt/tags/tag618.xml" ContentType="application/vnd.openxmlformats-officedocument.presentationml.tags+xml"/>
  <Override PartName="/ppt/tags/tag619.xml" ContentType="application/vnd.openxmlformats-officedocument.presentationml.tags+xml"/>
  <Override PartName="/ppt/tags/tag620.xml" ContentType="application/vnd.openxmlformats-officedocument.presentationml.tags+xml"/>
  <Override PartName="/ppt/tags/tag621.xml" ContentType="application/vnd.openxmlformats-officedocument.presentationml.tags+xml"/>
  <Override PartName="/ppt/tags/tag622.xml" ContentType="application/vnd.openxmlformats-officedocument.presentationml.tags+xml"/>
  <Override PartName="/ppt/tags/tag623.xml" ContentType="application/vnd.openxmlformats-officedocument.presentationml.tags+xml"/>
  <Override PartName="/ppt/tags/tag624.xml" ContentType="application/vnd.openxmlformats-officedocument.presentationml.tags+xml"/>
  <Override PartName="/ppt/tags/tag625.xml" ContentType="application/vnd.openxmlformats-officedocument.presentationml.tags+xml"/>
  <Override PartName="/ppt/tags/tag626.xml" ContentType="application/vnd.openxmlformats-officedocument.presentationml.tags+xml"/>
  <Override PartName="/ppt/tags/tag627.xml" ContentType="application/vnd.openxmlformats-officedocument.presentationml.tags+xml"/>
  <Override PartName="/ppt/tags/tag628.xml" ContentType="application/vnd.openxmlformats-officedocument.presentationml.tags+xml"/>
  <Override PartName="/ppt/tags/tag629.xml" ContentType="application/vnd.openxmlformats-officedocument.presentationml.tags+xml"/>
  <Override PartName="/ppt/tags/tag630.xml" ContentType="application/vnd.openxmlformats-officedocument.presentationml.tags+xml"/>
  <Override PartName="/ppt/tags/tag631.xml" ContentType="application/vnd.openxmlformats-officedocument.presentationml.tags+xml"/>
  <Override PartName="/ppt/tags/tag632.xml" ContentType="application/vnd.openxmlformats-officedocument.presentationml.tags+xml"/>
  <Override PartName="/ppt/tags/tag633.xml" ContentType="application/vnd.openxmlformats-officedocument.presentationml.tags+xml"/>
  <Override PartName="/ppt/tags/tag634.xml" ContentType="application/vnd.openxmlformats-officedocument.presentationml.tags+xml"/>
  <Override PartName="/ppt/tags/tag635.xml" ContentType="application/vnd.openxmlformats-officedocument.presentationml.tags+xml"/>
  <Override PartName="/ppt/tags/tag636.xml" ContentType="application/vnd.openxmlformats-officedocument.presentationml.tags+xml"/>
  <Override PartName="/ppt/tags/tag637.xml" ContentType="application/vnd.openxmlformats-officedocument.presentationml.tags+xml"/>
  <Override PartName="/ppt/tags/tag638.xml" ContentType="application/vnd.openxmlformats-officedocument.presentationml.tags+xml"/>
  <Override PartName="/ppt/tags/tag639.xml" ContentType="application/vnd.openxmlformats-officedocument.presentationml.tags+xml"/>
  <Override PartName="/ppt/tags/tag640.xml" ContentType="application/vnd.openxmlformats-officedocument.presentationml.tags+xml"/>
  <Override PartName="/ppt/tags/tag641.xml" ContentType="application/vnd.openxmlformats-officedocument.presentationml.tags+xml"/>
  <Override PartName="/ppt/tags/tag642.xml" ContentType="application/vnd.openxmlformats-officedocument.presentationml.tags+xml"/>
  <Override PartName="/ppt/tags/tag643.xml" ContentType="application/vnd.openxmlformats-officedocument.presentationml.tags+xml"/>
  <Override PartName="/ppt/tags/tag644.xml" ContentType="application/vnd.openxmlformats-officedocument.presentationml.tags+xml"/>
  <Override PartName="/ppt/tags/tag645.xml" ContentType="application/vnd.openxmlformats-officedocument.presentationml.tags+xml"/>
  <Override PartName="/ppt/tags/tag646.xml" ContentType="application/vnd.openxmlformats-officedocument.presentationml.tags+xml"/>
  <Override PartName="/ppt/tags/tag647.xml" ContentType="application/vnd.openxmlformats-officedocument.presentationml.tags+xml"/>
  <Override PartName="/ppt/tags/tag648.xml" ContentType="application/vnd.openxmlformats-officedocument.presentationml.tags+xml"/>
  <Override PartName="/ppt/tags/tag649.xml" ContentType="application/vnd.openxmlformats-officedocument.presentationml.tags+xml"/>
  <Override PartName="/ppt/tags/tag650.xml" ContentType="application/vnd.openxmlformats-officedocument.presentationml.tags+xml"/>
  <Override PartName="/ppt/tags/tag651.xml" ContentType="application/vnd.openxmlformats-officedocument.presentationml.tags+xml"/>
  <Override PartName="/ppt/tags/tag652.xml" ContentType="application/vnd.openxmlformats-officedocument.presentationml.tags+xml"/>
  <Override PartName="/ppt/tags/tag653.xml" ContentType="application/vnd.openxmlformats-officedocument.presentationml.tags+xml"/>
  <Override PartName="/ppt/tags/tag654.xml" ContentType="application/vnd.openxmlformats-officedocument.presentationml.tags+xml"/>
  <Override PartName="/ppt/tags/tag655.xml" ContentType="application/vnd.openxmlformats-officedocument.presentationml.tags+xml"/>
  <Override PartName="/ppt/tags/tag656.xml" ContentType="application/vnd.openxmlformats-officedocument.presentationml.tags+xml"/>
  <Override PartName="/ppt/tags/tag657.xml" ContentType="application/vnd.openxmlformats-officedocument.presentationml.tags+xml"/>
  <Override PartName="/ppt/tags/tag658.xml" ContentType="application/vnd.openxmlformats-officedocument.presentationml.tags+xml"/>
  <Override PartName="/ppt/tags/tag659.xml" ContentType="application/vnd.openxmlformats-officedocument.presentationml.tags+xml"/>
  <Override PartName="/ppt/tags/tag660.xml" ContentType="application/vnd.openxmlformats-officedocument.presentationml.tags+xml"/>
  <Override PartName="/ppt/tags/tag661.xml" ContentType="application/vnd.openxmlformats-officedocument.presentationml.tags+xml"/>
  <Override PartName="/ppt/tags/tag662.xml" ContentType="application/vnd.openxmlformats-officedocument.presentationml.tags+xml"/>
  <Override PartName="/ppt/tags/tag663.xml" ContentType="application/vnd.openxmlformats-officedocument.presentationml.tags+xml"/>
  <Override PartName="/ppt/tags/tag664.xml" ContentType="application/vnd.openxmlformats-officedocument.presentationml.tags+xml"/>
  <Override PartName="/ppt/tags/tag665.xml" ContentType="application/vnd.openxmlformats-officedocument.presentationml.tags+xml"/>
  <Override PartName="/ppt/tags/tag666.xml" ContentType="application/vnd.openxmlformats-officedocument.presentationml.tags+xml"/>
  <Override PartName="/ppt/tags/tag667.xml" ContentType="application/vnd.openxmlformats-officedocument.presentationml.tags+xml"/>
  <Override PartName="/ppt/tags/tag668.xml" ContentType="application/vnd.openxmlformats-officedocument.presentationml.tags+xml"/>
  <Override PartName="/ppt/tags/tag669.xml" ContentType="application/vnd.openxmlformats-officedocument.presentationml.tags+xml"/>
  <Override PartName="/ppt/tags/tag670.xml" ContentType="application/vnd.openxmlformats-officedocument.presentationml.tags+xml"/>
  <Override PartName="/ppt/tags/tag671.xml" ContentType="application/vnd.openxmlformats-officedocument.presentationml.tags+xml"/>
  <Override PartName="/ppt/tags/tag672.xml" ContentType="application/vnd.openxmlformats-officedocument.presentationml.tags+xml"/>
  <Override PartName="/ppt/tags/tag673.xml" ContentType="application/vnd.openxmlformats-officedocument.presentationml.tags+xml"/>
  <Override PartName="/ppt/tags/tag674.xml" ContentType="application/vnd.openxmlformats-officedocument.presentationml.tags+xml"/>
  <Override PartName="/ppt/tags/tag675.xml" ContentType="application/vnd.openxmlformats-officedocument.presentationml.tags+xml"/>
  <Override PartName="/ppt/tags/tag676.xml" ContentType="application/vnd.openxmlformats-officedocument.presentationml.tags+xml"/>
  <Override PartName="/ppt/tags/tag677.xml" ContentType="application/vnd.openxmlformats-officedocument.presentationml.tags+xml"/>
  <Override PartName="/ppt/tags/tag678.xml" ContentType="application/vnd.openxmlformats-officedocument.presentationml.tags+xml"/>
  <Override PartName="/ppt/tags/tag679.xml" ContentType="application/vnd.openxmlformats-officedocument.presentationml.tags+xml"/>
  <Override PartName="/ppt/tags/tag680.xml" ContentType="application/vnd.openxmlformats-officedocument.presentationml.tags+xml"/>
  <Override PartName="/ppt/tags/tag681.xml" ContentType="application/vnd.openxmlformats-officedocument.presentationml.tags+xml"/>
  <Override PartName="/ppt/tags/tag682.xml" ContentType="application/vnd.openxmlformats-officedocument.presentationml.tags+xml"/>
  <Override PartName="/ppt/tags/tag683.xml" ContentType="application/vnd.openxmlformats-officedocument.presentationml.tags+xml"/>
  <Override PartName="/ppt/tags/tag684.xml" ContentType="application/vnd.openxmlformats-officedocument.presentationml.tags+xml"/>
  <Override PartName="/ppt/tags/tag685.xml" ContentType="application/vnd.openxmlformats-officedocument.presentationml.tags+xml"/>
  <Override PartName="/ppt/tags/tag686.xml" ContentType="application/vnd.openxmlformats-officedocument.presentationml.tags+xml"/>
  <Override PartName="/ppt/tags/tag687.xml" ContentType="application/vnd.openxmlformats-officedocument.presentationml.tags+xml"/>
  <Override PartName="/ppt/tags/tag688.xml" ContentType="application/vnd.openxmlformats-officedocument.presentationml.tags+xml"/>
  <Override PartName="/ppt/tags/tag689.xml" ContentType="application/vnd.openxmlformats-officedocument.presentationml.tags+xml"/>
  <Override PartName="/ppt/tags/tag690.xml" ContentType="application/vnd.openxmlformats-officedocument.presentationml.tags+xml"/>
  <Override PartName="/ppt/tags/tag691.xml" ContentType="application/vnd.openxmlformats-officedocument.presentationml.tags+xml"/>
  <Override PartName="/ppt/tags/tag692.xml" ContentType="application/vnd.openxmlformats-officedocument.presentationml.tags+xml"/>
  <Override PartName="/ppt/tags/tag693.xml" ContentType="application/vnd.openxmlformats-officedocument.presentationml.tags+xml"/>
  <Override PartName="/ppt/tags/tag694.xml" ContentType="application/vnd.openxmlformats-officedocument.presentationml.tags+xml"/>
  <Override PartName="/ppt/tags/tag695.xml" ContentType="application/vnd.openxmlformats-officedocument.presentationml.tags+xml"/>
  <Override PartName="/ppt/tags/tag696.xml" ContentType="application/vnd.openxmlformats-officedocument.presentationml.tags+xml"/>
  <Override PartName="/ppt/tags/tag697.xml" ContentType="application/vnd.openxmlformats-officedocument.presentationml.tags+xml"/>
  <Override PartName="/ppt/tags/tag698.xml" ContentType="application/vnd.openxmlformats-officedocument.presentationml.tags+xml"/>
  <Override PartName="/ppt/tags/tag699.xml" ContentType="application/vnd.openxmlformats-officedocument.presentationml.tags+xml"/>
  <Override PartName="/ppt/tags/tag700.xml" ContentType="application/vnd.openxmlformats-officedocument.presentationml.tags+xml"/>
  <Override PartName="/ppt/tags/tag701.xml" ContentType="application/vnd.openxmlformats-officedocument.presentationml.tags+xml"/>
  <Override PartName="/ppt/tags/tag702.xml" ContentType="application/vnd.openxmlformats-officedocument.presentationml.tags+xml"/>
  <Override PartName="/ppt/tags/tag703.xml" ContentType="application/vnd.openxmlformats-officedocument.presentationml.tags+xml"/>
  <Override PartName="/ppt/tags/tag704.xml" ContentType="application/vnd.openxmlformats-officedocument.presentationml.tags+xml"/>
  <Override PartName="/ppt/tags/tag705.xml" ContentType="application/vnd.openxmlformats-officedocument.presentationml.tags+xml"/>
  <Override PartName="/ppt/tags/tag706.xml" ContentType="application/vnd.openxmlformats-officedocument.presentationml.tags+xml"/>
  <Override PartName="/ppt/tags/tag707.xml" ContentType="application/vnd.openxmlformats-officedocument.presentationml.tags+xml"/>
  <Override PartName="/ppt/tags/tag708.xml" ContentType="application/vnd.openxmlformats-officedocument.presentationml.tags+xml"/>
  <Override PartName="/ppt/tags/tag709.xml" ContentType="application/vnd.openxmlformats-officedocument.presentationml.tags+xml"/>
  <Override PartName="/ppt/tags/tag710.xml" ContentType="application/vnd.openxmlformats-officedocument.presentationml.tags+xml"/>
  <Override PartName="/ppt/tags/tag711.xml" ContentType="application/vnd.openxmlformats-officedocument.presentationml.tags+xml"/>
  <Override PartName="/ppt/tags/tag712.xml" ContentType="application/vnd.openxmlformats-officedocument.presentationml.tags+xml"/>
  <Override PartName="/ppt/tags/tag713.xml" ContentType="application/vnd.openxmlformats-officedocument.presentationml.tags+xml"/>
  <Override PartName="/ppt/tags/tag714.xml" ContentType="application/vnd.openxmlformats-officedocument.presentationml.tags+xml"/>
  <Override PartName="/ppt/tags/tag715.xml" ContentType="application/vnd.openxmlformats-officedocument.presentationml.tags+xml"/>
  <Override PartName="/ppt/tags/tag716.xml" ContentType="application/vnd.openxmlformats-officedocument.presentationml.tags+xml"/>
  <Override PartName="/ppt/tags/tag717.xml" ContentType="application/vnd.openxmlformats-officedocument.presentationml.tags+xml"/>
  <Override PartName="/ppt/tags/tag718.xml" ContentType="application/vnd.openxmlformats-officedocument.presentationml.tags+xml"/>
  <Override PartName="/ppt/tags/tag719.xml" ContentType="application/vnd.openxmlformats-officedocument.presentationml.tags+xml"/>
  <Override PartName="/ppt/tags/tag720.xml" ContentType="application/vnd.openxmlformats-officedocument.presentationml.tags+xml"/>
  <Override PartName="/ppt/tags/tag721.xml" ContentType="application/vnd.openxmlformats-officedocument.presentationml.tags+xml"/>
  <Override PartName="/ppt/tags/tag722.xml" ContentType="application/vnd.openxmlformats-officedocument.presentationml.tags+xml"/>
  <Override PartName="/ppt/tags/tag723.xml" ContentType="application/vnd.openxmlformats-officedocument.presentationml.tags+xml"/>
  <Override PartName="/ppt/tags/tag724.xml" ContentType="application/vnd.openxmlformats-officedocument.presentationml.tags+xml"/>
  <Override PartName="/ppt/tags/tag725.xml" ContentType="application/vnd.openxmlformats-officedocument.presentationml.tags+xml"/>
  <Override PartName="/ppt/tags/tag726.xml" ContentType="application/vnd.openxmlformats-officedocument.presentationml.tags+xml"/>
  <Override PartName="/ppt/tags/tag727.xml" ContentType="application/vnd.openxmlformats-officedocument.presentationml.tags+xml"/>
  <Override PartName="/ppt/tags/tag728.xml" ContentType="application/vnd.openxmlformats-officedocument.presentationml.tags+xml"/>
  <Override PartName="/ppt/tags/tag729.xml" ContentType="application/vnd.openxmlformats-officedocument.presentationml.tags+xml"/>
  <Override PartName="/ppt/tags/tag730.xml" ContentType="application/vnd.openxmlformats-officedocument.presentationml.tags+xml"/>
  <Override PartName="/ppt/tags/tag731.xml" ContentType="application/vnd.openxmlformats-officedocument.presentationml.tags+xml"/>
  <Override PartName="/ppt/tags/tag732.xml" ContentType="application/vnd.openxmlformats-officedocument.presentationml.tags+xml"/>
  <Override PartName="/ppt/tags/tag733.xml" ContentType="application/vnd.openxmlformats-officedocument.presentationml.tags+xml"/>
  <Override PartName="/ppt/tags/tag734.xml" ContentType="application/vnd.openxmlformats-officedocument.presentationml.tags+xml"/>
  <Override PartName="/ppt/tags/tag735.xml" ContentType="application/vnd.openxmlformats-officedocument.presentationml.tags+xml"/>
  <Override PartName="/ppt/tags/tag736.xml" ContentType="application/vnd.openxmlformats-officedocument.presentationml.tags+xml"/>
  <Override PartName="/ppt/tags/tag737.xml" ContentType="application/vnd.openxmlformats-officedocument.presentationml.tags+xml"/>
  <Override PartName="/ppt/tags/tag738.xml" ContentType="application/vnd.openxmlformats-officedocument.presentationml.tags+xml"/>
  <Override PartName="/ppt/tags/tag739.xml" ContentType="application/vnd.openxmlformats-officedocument.presentationml.tags+xml"/>
  <Override PartName="/ppt/tags/tag740.xml" ContentType="application/vnd.openxmlformats-officedocument.presentationml.tags+xml"/>
  <Override PartName="/ppt/tags/tag741.xml" ContentType="application/vnd.openxmlformats-officedocument.presentationml.tags+xml"/>
  <Override PartName="/ppt/tags/tag742.xml" ContentType="application/vnd.openxmlformats-officedocument.presentationml.tags+xml"/>
  <Override PartName="/ppt/tags/tag743.xml" ContentType="application/vnd.openxmlformats-officedocument.presentationml.tags+xml"/>
  <Override PartName="/ppt/tags/tag744.xml" ContentType="application/vnd.openxmlformats-officedocument.presentationml.tags+xml"/>
  <Override PartName="/ppt/tags/tag745.xml" ContentType="application/vnd.openxmlformats-officedocument.presentationml.tags+xml"/>
  <Override PartName="/ppt/tags/tag746.xml" ContentType="application/vnd.openxmlformats-officedocument.presentationml.tags+xml"/>
  <Override PartName="/ppt/tags/tag747.xml" ContentType="application/vnd.openxmlformats-officedocument.presentationml.tags+xml"/>
  <Override PartName="/ppt/tags/tag748.xml" ContentType="application/vnd.openxmlformats-officedocument.presentationml.tags+xml"/>
  <Override PartName="/ppt/tags/tag749.xml" ContentType="application/vnd.openxmlformats-officedocument.presentationml.tags+xml"/>
  <Override PartName="/ppt/tags/tag750.xml" ContentType="application/vnd.openxmlformats-officedocument.presentationml.tags+xml"/>
  <Override PartName="/ppt/tags/tag751.xml" ContentType="application/vnd.openxmlformats-officedocument.presentationml.tags+xml"/>
  <Override PartName="/ppt/tags/tag752.xml" ContentType="application/vnd.openxmlformats-officedocument.presentationml.tags+xml"/>
  <Override PartName="/ppt/tags/tag753.xml" ContentType="application/vnd.openxmlformats-officedocument.presentationml.tags+xml"/>
  <Override PartName="/ppt/tags/tag754.xml" ContentType="application/vnd.openxmlformats-officedocument.presentationml.tags+xml"/>
  <Override PartName="/ppt/tags/tag755.xml" ContentType="application/vnd.openxmlformats-officedocument.presentationml.tags+xml"/>
  <Override PartName="/ppt/tags/tag756.xml" ContentType="application/vnd.openxmlformats-officedocument.presentationml.tags+xml"/>
  <Override PartName="/ppt/tags/tag757.xml" ContentType="application/vnd.openxmlformats-officedocument.presentationml.tags+xml"/>
  <Override PartName="/ppt/tags/tag758.xml" ContentType="application/vnd.openxmlformats-officedocument.presentationml.tags+xml"/>
  <Override PartName="/ppt/tags/tag759.xml" ContentType="application/vnd.openxmlformats-officedocument.presentationml.tags+xml"/>
  <Override PartName="/ppt/tags/tag760.xml" ContentType="application/vnd.openxmlformats-officedocument.presentationml.tags+xml"/>
  <Override PartName="/ppt/tags/tag761.xml" ContentType="application/vnd.openxmlformats-officedocument.presentationml.tags+xml"/>
  <Override PartName="/ppt/tags/tag762.xml" ContentType="application/vnd.openxmlformats-officedocument.presentationml.tags+xml"/>
  <Override PartName="/ppt/tags/tag763.xml" ContentType="application/vnd.openxmlformats-officedocument.presentationml.tags+xml"/>
  <Override PartName="/ppt/tags/tag764.xml" ContentType="application/vnd.openxmlformats-officedocument.presentationml.tags+xml"/>
  <Override PartName="/ppt/tags/tag765.xml" ContentType="application/vnd.openxmlformats-officedocument.presentationml.tags+xml"/>
  <Override PartName="/ppt/tags/tag766.xml" ContentType="application/vnd.openxmlformats-officedocument.presentationml.tags+xml"/>
  <Override PartName="/ppt/tags/tag767.xml" ContentType="application/vnd.openxmlformats-officedocument.presentationml.tags+xml"/>
  <Override PartName="/ppt/tags/tag768.xml" ContentType="application/vnd.openxmlformats-officedocument.presentationml.tags+xml"/>
  <Override PartName="/ppt/tags/tag769.xml" ContentType="application/vnd.openxmlformats-officedocument.presentationml.tags+xml"/>
  <Override PartName="/ppt/tags/tag770.xml" ContentType="application/vnd.openxmlformats-officedocument.presentationml.tags+xml"/>
  <Override PartName="/ppt/tags/tag771.xml" ContentType="application/vnd.openxmlformats-officedocument.presentationml.tags+xml"/>
  <Override PartName="/ppt/tags/tag772.xml" ContentType="application/vnd.openxmlformats-officedocument.presentationml.tags+xml"/>
  <Override PartName="/ppt/tags/tag773.xml" ContentType="application/vnd.openxmlformats-officedocument.presentationml.tags+xml"/>
  <Override PartName="/ppt/tags/tag774.xml" ContentType="application/vnd.openxmlformats-officedocument.presentationml.tags+xml"/>
  <Override PartName="/ppt/tags/tag775.xml" ContentType="application/vnd.openxmlformats-officedocument.presentationml.tags+xml"/>
  <Override PartName="/ppt/tags/tag776.xml" ContentType="application/vnd.openxmlformats-officedocument.presentationml.tags+xml"/>
  <Override PartName="/ppt/tags/tag777.xml" ContentType="application/vnd.openxmlformats-officedocument.presentationml.tags+xml"/>
  <Override PartName="/ppt/tags/tag778.xml" ContentType="application/vnd.openxmlformats-officedocument.presentationml.tags+xml"/>
  <Override PartName="/ppt/tags/tag779.xml" ContentType="application/vnd.openxmlformats-officedocument.presentationml.tags+xml"/>
  <Override PartName="/ppt/tags/tag780.xml" ContentType="application/vnd.openxmlformats-officedocument.presentationml.tags+xml"/>
  <Override PartName="/ppt/tags/tag781.xml" ContentType="application/vnd.openxmlformats-officedocument.presentationml.tags+xml"/>
  <Override PartName="/ppt/tags/tag782.xml" ContentType="application/vnd.openxmlformats-officedocument.presentationml.tags+xml"/>
  <Override PartName="/ppt/tags/tag783.xml" ContentType="application/vnd.openxmlformats-officedocument.presentationml.tags+xml"/>
  <Override PartName="/ppt/tags/tag784.xml" ContentType="application/vnd.openxmlformats-officedocument.presentationml.tags+xml"/>
  <Override PartName="/ppt/tags/tag785.xml" ContentType="application/vnd.openxmlformats-officedocument.presentationml.tags+xml"/>
  <Override PartName="/ppt/tags/tag786.xml" ContentType="application/vnd.openxmlformats-officedocument.presentationml.tags+xml"/>
  <Override PartName="/ppt/tags/tag787.xml" ContentType="application/vnd.openxmlformats-officedocument.presentationml.tags+xml"/>
  <Override PartName="/ppt/tags/tag788.xml" ContentType="application/vnd.openxmlformats-officedocument.presentationml.tags+xml"/>
  <Override PartName="/ppt/tags/tag789.xml" ContentType="application/vnd.openxmlformats-officedocument.presentationml.tags+xml"/>
  <Override PartName="/ppt/tags/tag790.xml" ContentType="application/vnd.openxmlformats-officedocument.presentationml.tags+xml"/>
  <Override PartName="/ppt/tags/tag791.xml" ContentType="application/vnd.openxmlformats-officedocument.presentationml.tags+xml"/>
  <Override PartName="/ppt/tags/tag792.xml" ContentType="application/vnd.openxmlformats-officedocument.presentationml.tags+xml"/>
  <Override PartName="/ppt/tags/tag793.xml" ContentType="application/vnd.openxmlformats-officedocument.presentationml.tags+xml"/>
  <Override PartName="/ppt/tags/tag794.xml" ContentType="application/vnd.openxmlformats-officedocument.presentationml.tags+xml"/>
  <Override PartName="/ppt/tags/tag795.xml" ContentType="application/vnd.openxmlformats-officedocument.presentationml.tags+xml"/>
  <Override PartName="/ppt/tags/tag796.xml" ContentType="application/vnd.openxmlformats-officedocument.presentationml.tags+xml"/>
  <Override PartName="/ppt/tags/tag797.xml" ContentType="application/vnd.openxmlformats-officedocument.presentationml.tags+xml"/>
  <Override PartName="/ppt/tags/tag798.xml" ContentType="application/vnd.openxmlformats-officedocument.presentationml.tags+xml"/>
  <Override PartName="/ppt/tags/tag799.xml" ContentType="application/vnd.openxmlformats-officedocument.presentationml.tags+xml"/>
  <Override PartName="/ppt/tags/tag800.xml" ContentType="application/vnd.openxmlformats-officedocument.presentationml.tags+xml"/>
  <Override PartName="/ppt/tags/tag801.xml" ContentType="application/vnd.openxmlformats-officedocument.presentationml.tags+xml"/>
  <Override PartName="/ppt/tags/tag802.xml" ContentType="application/vnd.openxmlformats-officedocument.presentationml.tags+xml"/>
  <Override PartName="/ppt/tags/tag803.xml" ContentType="application/vnd.openxmlformats-officedocument.presentationml.tags+xml"/>
  <Override PartName="/ppt/tags/tag804.xml" ContentType="application/vnd.openxmlformats-officedocument.presentationml.tags+xml"/>
  <Override PartName="/ppt/tags/tag805.xml" ContentType="application/vnd.openxmlformats-officedocument.presentationml.tags+xml"/>
  <Override PartName="/ppt/tags/tag806.xml" ContentType="application/vnd.openxmlformats-officedocument.presentationml.tags+xml"/>
  <Override PartName="/ppt/tags/tag807.xml" ContentType="application/vnd.openxmlformats-officedocument.presentationml.tags+xml"/>
  <Override PartName="/ppt/tags/tag808.xml" ContentType="application/vnd.openxmlformats-officedocument.presentationml.tags+xml"/>
  <Override PartName="/ppt/tags/tag809.xml" ContentType="application/vnd.openxmlformats-officedocument.presentationml.tags+xml"/>
  <Override PartName="/ppt/tags/tag810.xml" ContentType="application/vnd.openxmlformats-officedocument.presentationml.tags+xml"/>
  <Override PartName="/ppt/tags/tag811.xml" ContentType="application/vnd.openxmlformats-officedocument.presentationml.tags+xml"/>
  <Override PartName="/ppt/tags/tag812.xml" ContentType="application/vnd.openxmlformats-officedocument.presentationml.tags+xml"/>
  <Override PartName="/ppt/tags/tag813.xml" ContentType="application/vnd.openxmlformats-officedocument.presentationml.tags+xml"/>
  <Override PartName="/ppt/tags/tag814.xml" ContentType="application/vnd.openxmlformats-officedocument.presentationml.tags+xml"/>
  <Override PartName="/ppt/tags/tag815.xml" ContentType="application/vnd.openxmlformats-officedocument.presentationml.tags+xml"/>
  <Override PartName="/ppt/tags/tag816.xml" ContentType="application/vnd.openxmlformats-officedocument.presentationml.tags+xml"/>
  <Override PartName="/ppt/tags/tag817.xml" ContentType="application/vnd.openxmlformats-officedocument.presentationml.tags+xml"/>
  <Override PartName="/ppt/tags/tag818.xml" ContentType="application/vnd.openxmlformats-officedocument.presentationml.tags+xml"/>
  <Override PartName="/ppt/tags/tag819.xml" ContentType="application/vnd.openxmlformats-officedocument.presentationml.tags+xml"/>
  <Override PartName="/ppt/tags/tag820.xml" ContentType="application/vnd.openxmlformats-officedocument.presentationml.tags+xml"/>
  <Override PartName="/ppt/tags/tag821.xml" ContentType="application/vnd.openxmlformats-officedocument.presentationml.tags+xml"/>
  <Override PartName="/ppt/tags/tag822.xml" ContentType="application/vnd.openxmlformats-officedocument.presentationml.tags+xml"/>
  <Override PartName="/ppt/tags/tag823.xml" ContentType="application/vnd.openxmlformats-officedocument.presentationml.tags+xml"/>
  <Override PartName="/ppt/tags/tag824.xml" ContentType="application/vnd.openxmlformats-officedocument.presentationml.tags+xml"/>
  <Override PartName="/ppt/tags/tag825.xml" ContentType="application/vnd.openxmlformats-officedocument.presentationml.tags+xml"/>
  <Override PartName="/ppt/tags/tag826.xml" ContentType="application/vnd.openxmlformats-officedocument.presentationml.tags+xml"/>
  <Override PartName="/ppt/tags/tag827.xml" ContentType="application/vnd.openxmlformats-officedocument.presentationml.tags+xml"/>
  <Override PartName="/ppt/tags/tag828.xml" ContentType="application/vnd.openxmlformats-officedocument.presentationml.tags+xml"/>
  <Override PartName="/ppt/tags/tag829.xml" ContentType="application/vnd.openxmlformats-officedocument.presentationml.tags+xml"/>
  <Override PartName="/ppt/tags/tag830.xml" ContentType="application/vnd.openxmlformats-officedocument.presentationml.tags+xml"/>
  <Override PartName="/ppt/tags/tag831.xml" ContentType="application/vnd.openxmlformats-officedocument.presentationml.tags+xml"/>
  <Override PartName="/ppt/tags/tag832.xml" ContentType="application/vnd.openxmlformats-officedocument.presentationml.tags+xml"/>
  <Override PartName="/ppt/tags/tag833.xml" ContentType="application/vnd.openxmlformats-officedocument.presentationml.tags+xml"/>
  <Override PartName="/ppt/tags/tag834.xml" ContentType="application/vnd.openxmlformats-officedocument.presentationml.tags+xml"/>
  <Override PartName="/ppt/tags/tag835.xml" ContentType="application/vnd.openxmlformats-officedocument.presentationml.tags+xml"/>
  <Override PartName="/ppt/tags/tag836.xml" ContentType="application/vnd.openxmlformats-officedocument.presentationml.tags+xml"/>
  <Override PartName="/ppt/tags/tag837.xml" ContentType="application/vnd.openxmlformats-officedocument.presentationml.tags+xml"/>
  <Override PartName="/ppt/tags/tag838.xml" ContentType="application/vnd.openxmlformats-officedocument.presentationml.tags+xml"/>
  <Override PartName="/ppt/tags/tag839.xml" ContentType="application/vnd.openxmlformats-officedocument.presentationml.tags+xml"/>
  <Override PartName="/ppt/tags/tag840.xml" ContentType="application/vnd.openxmlformats-officedocument.presentationml.tags+xml"/>
  <Override PartName="/ppt/tags/tag841.xml" ContentType="application/vnd.openxmlformats-officedocument.presentationml.tags+xml"/>
  <Override PartName="/ppt/tags/tag842.xml" ContentType="application/vnd.openxmlformats-officedocument.presentationml.tags+xml"/>
  <Override PartName="/ppt/tags/tag843.xml" ContentType="application/vnd.openxmlformats-officedocument.presentationml.tags+xml"/>
  <Override PartName="/ppt/tags/tag844.xml" ContentType="application/vnd.openxmlformats-officedocument.presentationml.tags+xml"/>
  <Override PartName="/ppt/tags/tag845.xml" ContentType="application/vnd.openxmlformats-officedocument.presentationml.tags+xml"/>
  <Override PartName="/ppt/tags/tag846.xml" ContentType="application/vnd.openxmlformats-officedocument.presentationml.tags+xml"/>
  <Override PartName="/ppt/tags/tag847.xml" ContentType="application/vnd.openxmlformats-officedocument.presentationml.tags+xml"/>
  <Override PartName="/ppt/tags/tag848.xml" ContentType="application/vnd.openxmlformats-officedocument.presentationml.tags+xml"/>
  <Override PartName="/ppt/tags/tag849.xml" ContentType="application/vnd.openxmlformats-officedocument.presentationml.tags+xml"/>
  <Override PartName="/ppt/tags/tag850.xml" ContentType="application/vnd.openxmlformats-officedocument.presentationml.tags+xml"/>
  <Override PartName="/ppt/tags/tag851.xml" ContentType="application/vnd.openxmlformats-officedocument.presentationml.tags+xml"/>
  <Override PartName="/ppt/tags/tag852.xml" ContentType="application/vnd.openxmlformats-officedocument.presentationml.tags+xml"/>
  <Override PartName="/ppt/tags/tag853.xml" ContentType="application/vnd.openxmlformats-officedocument.presentationml.tags+xml"/>
  <Override PartName="/ppt/tags/tag854.xml" ContentType="application/vnd.openxmlformats-officedocument.presentationml.tags+xml"/>
  <Override PartName="/ppt/tags/tag855.xml" ContentType="application/vnd.openxmlformats-officedocument.presentationml.tags+xml"/>
  <Override PartName="/ppt/tags/tag856.xml" ContentType="application/vnd.openxmlformats-officedocument.presentationml.tags+xml"/>
  <Override PartName="/ppt/tags/tag857.xml" ContentType="application/vnd.openxmlformats-officedocument.presentationml.tags+xml"/>
  <Override PartName="/ppt/tags/tag858.xml" ContentType="application/vnd.openxmlformats-officedocument.presentationml.tags+xml"/>
  <Override PartName="/ppt/tags/tag859.xml" ContentType="application/vnd.openxmlformats-officedocument.presentationml.tags+xml"/>
  <Override PartName="/ppt/tags/tag860.xml" ContentType="application/vnd.openxmlformats-officedocument.presentationml.tags+xml"/>
  <Override PartName="/ppt/tags/tag861.xml" ContentType="application/vnd.openxmlformats-officedocument.presentationml.tags+xml"/>
  <Override PartName="/ppt/tags/tag862.xml" ContentType="application/vnd.openxmlformats-officedocument.presentationml.tags+xml"/>
  <Override PartName="/ppt/tags/tag863.xml" ContentType="application/vnd.openxmlformats-officedocument.presentationml.tags+xml"/>
  <Override PartName="/ppt/tags/tag864.xml" ContentType="application/vnd.openxmlformats-officedocument.presentationml.tags+xml"/>
  <Override PartName="/ppt/tags/tag865.xml" ContentType="application/vnd.openxmlformats-officedocument.presentationml.tags+xml"/>
  <Override PartName="/ppt/tags/tag866.xml" ContentType="application/vnd.openxmlformats-officedocument.presentationml.tags+xml"/>
  <Override PartName="/ppt/tags/tag867.xml" ContentType="application/vnd.openxmlformats-officedocument.presentationml.tags+xml"/>
  <Override PartName="/ppt/tags/tag868.xml" ContentType="application/vnd.openxmlformats-officedocument.presentationml.tags+xml"/>
  <Override PartName="/ppt/tags/tag869.xml" ContentType="application/vnd.openxmlformats-officedocument.presentationml.tags+xml"/>
  <Override PartName="/ppt/tags/tag870.xml" ContentType="application/vnd.openxmlformats-officedocument.presentationml.tags+xml"/>
  <Override PartName="/ppt/tags/tag871.xml" ContentType="application/vnd.openxmlformats-officedocument.presentationml.tags+xml"/>
  <Override PartName="/ppt/tags/tag872.xml" ContentType="application/vnd.openxmlformats-officedocument.presentationml.tags+xml"/>
  <Override PartName="/ppt/tags/tag873.xml" ContentType="application/vnd.openxmlformats-officedocument.presentationml.tags+xml"/>
  <Override PartName="/ppt/tags/tag874.xml" ContentType="application/vnd.openxmlformats-officedocument.presentationml.tags+xml"/>
  <Override PartName="/ppt/tags/tag875.xml" ContentType="application/vnd.openxmlformats-officedocument.presentationml.tags+xml"/>
  <Override PartName="/ppt/tags/tag876.xml" ContentType="application/vnd.openxmlformats-officedocument.presentationml.tags+xml"/>
  <Override PartName="/ppt/tags/tag877.xml" ContentType="application/vnd.openxmlformats-officedocument.presentationml.tags+xml"/>
  <Override PartName="/ppt/tags/tag878.xml" ContentType="application/vnd.openxmlformats-officedocument.presentationml.tags+xml"/>
  <Override PartName="/ppt/tags/tag879.xml" ContentType="application/vnd.openxmlformats-officedocument.presentationml.tags+xml"/>
  <Override PartName="/ppt/tags/tag880.xml" ContentType="application/vnd.openxmlformats-officedocument.presentationml.tags+xml"/>
  <Override PartName="/ppt/tags/tag881.xml" ContentType="application/vnd.openxmlformats-officedocument.presentationml.tags+xml"/>
  <Override PartName="/ppt/tags/tag882.xml" ContentType="application/vnd.openxmlformats-officedocument.presentationml.tags+xml"/>
  <Override PartName="/ppt/tags/tag883.xml" ContentType="application/vnd.openxmlformats-officedocument.presentationml.tags+xml"/>
  <Override PartName="/ppt/tags/tag884.xml" ContentType="application/vnd.openxmlformats-officedocument.presentationml.tags+xml"/>
  <Override PartName="/ppt/tags/tag885.xml" ContentType="application/vnd.openxmlformats-officedocument.presentationml.tags+xml"/>
  <Override PartName="/ppt/tags/tag886.xml" ContentType="application/vnd.openxmlformats-officedocument.presentationml.tags+xml"/>
  <Override PartName="/ppt/tags/tag887.xml" ContentType="application/vnd.openxmlformats-officedocument.presentationml.tags+xml"/>
  <Override PartName="/ppt/tags/tag888.xml" ContentType="application/vnd.openxmlformats-officedocument.presentationml.tags+xml"/>
  <Override PartName="/ppt/tags/tag889.xml" ContentType="application/vnd.openxmlformats-officedocument.presentationml.tags+xml"/>
  <Override PartName="/ppt/tags/tag890.xml" ContentType="application/vnd.openxmlformats-officedocument.presentationml.tags+xml"/>
  <Override PartName="/ppt/tags/tag891.xml" ContentType="application/vnd.openxmlformats-officedocument.presentationml.tags+xml"/>
  <Override PartName="/ppt/tags/tag892.xml" ContentType="application/vnd.openxmlformats-officedocument.presentationml.tags+xml"/>
  <Override PartName="/ppt/tags/tag893.xml" ContentType="application/vnd.openxmlformats-officedocument.presentationml.tags+xml"/>
  <Override PartName="/ppt/tags/tag894.xml" ContentType="application/vnd.openxmlformats-officedocument.presentationml.tags+xml"/>
  <Override PartName="/ppt/tags/tag895.xml" ContentType="application/vnd.openxmlformats-officedocument.presentationml.tags+xml"/>
  <Override PartName="/ppt/tags/tag896.xml" ContentType="application/vnd.openxmlformats-officedocument.presentationml.tags+xml"/>
  <Override PartName="/ppt/tags/tag897.xml" ContentType="application/vnd.openxmlformats-officedocument.presentationml.tags+xml"/>
  <Override PartName="/ppt/tags/tag898.xml" ContentType="application/vnd.openxmlformats-officedocument.presentationml.tags+xml"/>
  <Override PartName="/ppt/tags/tag899.xml" ContentType="application/vnd.openxmlformats-officedocument.presentationml.tags+xml"/>
  <Override PartName="/ppt/tags/tag900.xml" ContentType="application/vnd.openxmlformats-officedocument.presentationml.tags+xml"/>
  <Override PartName="/ppt/tags/tag901.xml" ContentType="application/vnd.openxmlformats-officedocument.presentationml.tags+xml"/>
  <Override PartName="/ppt/tags/tag902.xml" ContentType="application/vnd.openxmlformats-officedocument.presentationml.tags+xml"/>
  <Override PartName="/ppt/tags/tag903.xml" ContentType="application/vnd.openxmlformats-officedocument.presentationml.tags+xml"/>
  <Override PartName="/ppt/tags/tag904.xml" ContentType="application/vnd.openxmlformats-officedocument.presentationml.tags+xml"/>
  <Override PartName="/ppt/tags/tag905.xml" ContentType="application/vnd.openxmlformats-officedocument.presentationml.tags+xml"/>
  <Override PartName="/ppt/tags/tag906.xml" ContentType="application/vnd.openxmlformats-officedocument.presentationml.tags+xml"/>
  <Override PartName="/ppt/tags/tag907.xml" ContentType="application/vnd.openxmlformats-officedocument.presentationml.tags+xml"/>
  <Override PartName="/ppt/tags/tag908.xml" ContentType="application/vnd.openxmlformats-officedocument.presentationml.tags+xml"/>
  <Override PartName="/ppt/tags/tag909.xml" ContentType="application/vnd.openxmlformats-officedocument.presentationml.tags+xml"/>
  <Override PartName="/ppt/tags/tag910.xml" ContentType="application/vnd.openxmlformats-officedocument.presentationml.tags+xml"/>
  <Override PartName="/ppt/tags/tag911.xml" ContentType="application/vnd.openxmlformats-officedocument.presentationml.tags+xml"/>
  <Override PartName="/ppt/tags/tag912.xml" ContentType="application/vnd.openxmlformats-officedocument.presentationml.tags+xml"/>
  <Override PartName="/ppt/tags/tag913.xml" ContentType="application/vnd.openxmlformats-officedocument.presentationml.tags+xml"/>
  <Override PartName="/ppt/tags/tag914.xml" ContentType="application/vnd.openxmlformats-officedocument.presentationml.tags+xml"/>
  <Override PartName="/ppt/tags/tag915.xml" ContentType="application/vnd.openxmlformats-officedocument.presentationml.tags+xml"/>
  <Override PartName="/ppt/tags/tag916.xml" ContentType="application/vnd.openxmlformats-officedocument.presentationml.tags+xml"/>
  <Override PartName="/ppt/tags/tag917.xml" ContentType="application/vnd.openxmlformats-officedocument.presentationml.tags+xml"/>
  <Override PartName="/ppt/tags/tag918.xml" ContentType="application/vnd.openxmlformats-officedocument.presentationml.tags+xml"/>
  <Override PartName="/ppt/tags/tag919.xml" ContentType="application/vnd.openxmlformats-officedocument.presentationml.tags+xml"/>
  <Override PartName="/ppt/tags/tag920.xml" ContentType="application/vnd.openxmlformats-officedocument.presentationml.tags+xml"/>
  <Override PartName="/ppt/tags/tag921.xml" ContentType="application/vnd.openxmlformats-officedocument.presentationml.tags+xml"/>
  <Override PartName="/ppt/tags/tag922.xml" ContentType="application/vnd.openxmlformats-officedocument.presentationml.tags+xml"/>
  <Override PartName="/ppt/tags/tag923.xml" ContentType="application/vnd.openxmlformats-officedocument.presentationml.tags+xml"/>
  <Override PartName="/ppt/tags/tag924.xml" ContentType="application/vnd.openxmlformats-officedocument.presentationml.tags+xml"/>
  <Override PartName="/ppt/tags/tag925.xml" ContentType="application/vnd.openxmlformats-officedocument.presentationml.tags+xml"/>
  <Override PartName="/ppt/tags/tag926.xml" ContentType="application/vnd.openxmlformats-officedocument.presentationml.tags+xml"/>
  <Override PartName="/ppt/tags/tag927.xml" ContentType="application/vnd.openxmlformats-officedocument.presentationml.tags+xml"/>
  <Override PartName="/ppt/tags/tag928.xml" ContentType="application/vnd.openxmlformats-officedocument.presentationml.tags+xml"/>
  <Override PartName="/ppt/tags/tag929.xml" ContentType="application/vnd.openxmlformats-officedocument.presentationml.tags+xml"/>
  <Override PartName="/ppt/tags/tag930.xml" ContentType="application/vnd.openxmlformats-officedocument.presentationml.tags+xml"/>
  <Override PartName="/ppt/tags/tag931.xml" ContentType="application/vnd.openxmlformats-officedocument.presentationml.tags+xml"/>
  <Override PartName="/ppt/tags/tag932.xml" ContentType="application/vnd.openxmlformats-officedocument.presentationml.tags+xml"/>
  <Override PartName="/ppt/tags/tag933.xml" ContentType="application/vnd.openxmlformats-officedocument.presentationml.tags+xml"/>
  <Override PartName="/ppt/tags/tag934.xml" ContentType="application/vnd.openxmlformats-officedocument.presentationml.tags+xml"/>
  <Override PartName="/ppt/tags/tag935.xml" ContentType="application/vnd.openxmlformats-officedocument.presentationml.tags+xml"/>
  <Override PartName="/ppt/tags/tag936.xml" ContentType="application/vnd.openxmlformats-officedocument.presentationml.tags+xml"/>
  <Override PartName="/ppt/tags/tag937.xml" ContentType="application/vnd.openxmlformats-officedocument.presentationml.tags+xml"/>
  <Override PartName="/ppt/tags/tag938.xml" ContentType="application/vnd.openxmlformats-officedocument.presentationml.tags+xml"/>
  <Override PartName="/ppt/tags/tag939.xml" ContentType="application/vnd.openxmlformats-officedocument.presentationml.tags+xml"/>
  <Override PartName="/ppt/tags/tag940.xml" ContentType="application/vnd.openxmlformats-officedocument.presentationml.tags+xml"/>
  <Override PartName="/ppt/tags/tag941.xml" ContentType="application/vnd.openxmlformats-officedocument.presentationml.tags+xml"/>
  <Override PartName="/ppt/tags/tag942.xml" ContentType="application/vnd.openxmlformats-officedocument.presentationml.tags+xml"/>
  <Override PartName="/ppt/tags/tag943.xml" ContentType="application/vnd.openxmlformats-officedocument.presentationml.tags+xml"/>
  <Override PartName="/ppt/tags/tag944.xml" ContentType="application/vnd.openxmlformats-officedocument.presentationml.tags+xml"/>
  <Override PartName="/ppt/tags/tag945.xml" ContentType="application/vnd.openxmlformats-officedocument.presentationml.tags+xml"/>
  <Override PartName="/ppt/tags/tag946.xml" ContentType="application/vnd.openxmlformats-officedocument.presentationml.tags+xml"/>
  <Override PartName="/ppt/tags/tag947.xml" ContentType="application/vnd.openxmlformats-officedocument.presentationml.tags+xml"/>
  <Override PartName="/ppt/tags/tag948.xml" ContentType="application/vnd.openxmlformats-officedocument.presentationml.tags+xml"/>
  <Override PartName="/ppt/tags/tag949.xml" ContentType="application/vnd.openxmlformats-officedocument.presentationml.tags+xml"/>
  <Override PartName="/ppt/tags/tag950.xml" ContentType="application/vnd.openxmlformats-officedocument.presentationml.tags+xml"/>
  <Override PartName="/ppt/tags/tag951.xml" ContentType="application/vnd.openxmlformats-officedocument.presentationml.tags+xml"/>
  <Override PartName="/ppt/tags/tag952.xml" ContentType="application/vnd.openxmlformats-officedocument.presentationml.tags+xml"/>
  <Override PartName="/ppt/tags/tag953.xml" ContentType="application/vnd.openxmlformats-officedocument.presentationml.tags+xml"/>
  <Override PartName="/ppt/tags/tag954.xml" ContentType="application/vnd.openxmlformats-officedocument.presentationml.tags+xml"/>
  <Override PartName="/ppt/tags/tag955.xml" ContentType="application/vnd.openxmlformats-officedocument.presentationml.tags+xml"/>
  <Override PartName="/ppt/tags/tag956.xml" ContentType="application/vnd.openxmlformats-officedocument.presentationml.tags+xml"/>
  <Override PartName="/ppt/tags/tag957.xml" ContentType="application/vnd.openxmlformats-officedocument.presentationml.tags+xml"/>
  <Override PartName="/ppt/tags/tag958.xml" ContentType="application/vnd.openxmlformats-officedocument.presentationml.tags+xml"/>
  <Override PartName="/ppt/tags/tag959.xml" ContentType="application/vnd.openxmlformats-officedocument.presentationml.tags+xml"/>
  <Override PartName="/ppt/tags/tag960.xml" ContentType="application/vnd.openxmlformats-officedocument.presentationml.tags+xml"/>
  <Override PartName="/ppt/tags/tag961.xml" ContentType="application/vnd.openxmlformats-officedocument.presentationml.tags+xml"/>
  <Override PartName="/ppt/tags/tag962.xml" ContentType="application/vnd.openxmlformats-officedocument.presentationml.tags+xml"/>
  <Override PartName="/ppt/tags/tag963.xml" ContentType="application/vnd.openxmlformats-officedocument.presentationml.tags+xml"/>
  <Override PartName="/ppt/tags/tag964.xml" ContentType="application/vnd.openxmlformats-officedocument.presentationml.tags+xml"/>
  <Override PartName="/ppt/tags/tag965.xml" ContentType="application/vnd.openxmlformats-officedocument.presentationml.tags+xml"/>
  <Override PartName="/ppt/tags/tag966.xml" ContentType="application/vnd.openxmlformats-officedocument.presentationml.tags+xml"/>
  <Override PartName="/ppt/tags/tag967.xml" ContentType="application/vnd.openxmlformats-officedocument.presentationml.tags+xml"/>
  <Override PartName="/ppt/tags/tag968.xml" ContentType="application/vnd.openxmlformats-officedocument.presentationml.tags+xml"/>
  <Override PartName="/ppt/tags/tag969.xml" ContentType="application/vnd.openxmlformats-officedocument.presentationml.tags+xml"/>
  <Override PartName="/ppt/tags/tag970.xml" ContentType="application/vnd.openxmlformats-officedocument.presentationml.tags+xml"/>
  <Override PartName="/ppt/tags/tag971.xml" ContentType="application/vnd.openxmlformats-officedocument.presentationml.tags+xml"/>
  <Override PartName="/ppt/tags/tag972.xml" ContentType="application/vnd.openxmlformats-officedocument.presentationml.tags+xml"/>
  <Override PartName="/ppt/tags/tag973.xml" ContentType="application/vnd.openxmlformats-officedocument.presentationml.tags+xml"/>
  <Override PartName="/ppt/tags/tag974.xml" ContentType="application/vnd.openxmlformats-officedocument.presentationml.tags+xml"/>
  <Override PartName="/ppt/tags/tag975.xml" ContentType="application/vnd.openxmlformats-officedocument.presentationml.tags+xml"/>
  <Override PartName="/ppt/tags/tag976.xml" ContentType="application/vnd.openxmlformats-officedocument.presentationml.tags+xml"/>
  <Override PartName="/ppt/tags/tag977.xml" ContentType="application/vnd.openxmlformats-officedocument.presentationml.tags+xml"/>
  <Override PartName="/ppt/tags/tag978.xml" ContentType="application/vnd.openxmlformats-officedocument.presentationml.tags+xml"/>
  <Override PartName="/ppt/tags/tag979.xml" ContentType="application/vnd.openxmlformats-officedocument.presentationml.tags+xml"/>
  <Override PartName="/ppt/tags/tag980.xml" ContentType="application/vnd.openxmlformats-officedocument.presentationml.tags+xml"/>
  <Override PartName="/ppt/tags/tag981.xml" ContentType="application/vnd.openxmlformats-officedocument.presentationml.tags+xml"/>
  <Override PartName="/ppt/tags/tag982.xml" ContentType="application/vnd.openxmlformats-officedocument.presentationml.tags+xml"/>
  <Override PartName="/ppt/tags/tag983.xml" ContentType="application/vnd.openxmlformats-officedocument.presentationml.tags+xml"/>
  <Override PartName="/ppt/tags/tag984.xml" ContentType="application/vnd.openxmlformats-officedocument.presentationml.tags+xml"/>
  <Override PartName="/ppt/tags/tag985.xml" ContentType="application/vnd.openxmlformats-officedocument.presentationml.tags+xml"/>
  <Override PartName="/ppt/tags/tag986.xml" ContentType="application/vnd.openxmlformats-officedocument.presentationml.tags+xml"/>
  <Override PartName="/ppt/tags/tag987.xml" ContentType="application/vnd.openxmlformats-officedocument.presentationml.tags+xml"/>
  <Override PartName="/ppt/tags/tag988.xml" ContentType="application/vnd.openxmlformats-officedocument.presentationml.tags+xml"/>
  <Override PartName="/ppt/tags/tag989.xml" ContentType="application/vnd.openxmlformats-officedocument.presentationml.tags+xml"/>
  <Override PartName="/ppt/tags/tag990.xml" ContentType="application/vnd.openxmlformats-officedocument.presentationml.tags+xml"/>
  <Override PartName="/ppt/tags/tag991.xml" ContentType="application/vnd.openxmlformats-officedocument.presentationml.tags+xml"/>
  <Override PartName="/ppt/tags/tag992.xml" ContentType="application/vnd.openxmlformats-officedocument.presentationml.tags+xml"/>
  <Override PartName="/ppt/tags/tag993.xml" ContentType="application/vnd.openxmlformats-officedocument.presentationml.tags+xml"/>
  <Override PartName="/ppt/tags/tag994.xml" ContentType="application/vnd.openxmlformats-officedocument.presentationml.tags+xml"/>
  <Override PartName="/ppt/tags/tag995.xml" ContentType="application/vnd.openxmlformats-officedocument.presentationml.tags+xml"/>
  <Override PartName="/ppt/tags/tag996.xml" ContentType="application/vnd.openxmlformats-officedocument.presentationml.tags+xml"/>
  <Override PartName="/ppt/tags/tag997.xml" ContentType="application/vnd.openxmlformats-officedocument.presentationml.tags+xml"/>
  <Override PartName="/ppt/tags/tag998.xml" ContentType="application/vnd.openxmlformats-officedocument.presentationml.tags+xml"/>
  <Override PartName="/ppt/tags/tag999.xml" ContentType="application/vnd.openxmlformats-officedocument.presentationml.tags+xml"/>
  <Override PartName="/ppt/tags/tag1000.xml" ContentType="application/vnd.openxmlformats-officedocument.presentationml.tags+xml"/>
  <Override PartName="/ppt/tags/tag1001.xml" ContentType="application/vnd.openxmlformats-officedocument.presentationml.tags+xml"/>
  <Override PartName="/ppt/tags/tag1002.xml" ContentType="application/vnd.openxmlformats-officedocument.presentationml.tags+xml"/>
  <Override PartName="/ppt/tags/tag1003.xml" ContentType="application/vnd.openxmlformats-officedocument.presentationml.tags+xml"/>
  <Override PartName="/ppt/tags/tag1004.xml" ContentType="application/vnd.openxmlformats-officedocument.presentationml.tags+xml"/>
  <Override PartName="/ppt/tags/tag1005.xml" ContentType="application/vnd.openxmlformats-officedocument.presentationml.tags+xml"/>
  <Override PartName="/ppt/tags/tag1006.xml" ContentType="application/vnd.openxmlformats-officedocument.presentationml.tags+xml"/>
  <Override PartName="/ppt/tags/tag1007.xml" ContentType="application/vnd.openxmlformats-officedocument.presentationml.tags+xml"/>
  <Override PartName="/ppt/tags/tag1008.xml" ContentType="application/vnd.openxmlformats-officedocument.presentationml.tags+xml"/>
  <Override PartName="/ppt/tags/tag1009.xml" ContentType="application/vnd.openxmlformats-officedocument.presentationml.tags+xml"/>
  <Override PartName="/ppt/tags/tag1010.xml" ContentType="application/vnd.openxmlformats-officedocument.presentationml.tags+xml"/>
  <Override PartName="/ppt/tags/tag1011.xml" ContentType="application/vnd.openxmlformats-officedocument.presentationml.tags+xml"/>
  <Override PartName="/ppt/tags/tag1012.xml" ContentType="application/vnd.openxmlformats-officedocument.presentationml.tags+xml"/>
  <Override PartName="/ppt/tags/tag1013.xml" ContentType="application/vnd.openxmlformats-officedocument.presentationml.tags+xml"/>
  <Override PartName="/ppt/tags/tag1014.xml" ContentType="application/vnd.openxmlformats-officedocument.presentationml.tags+xml"/>
  <Override PartName="/ppt/tags/tag1015.xml" ContentType="application/vnd.openxmlformats-officedocument.presentationml.tags+xml"/>
  <Override PartName="/ppt/tags/tag1016.xml" ContentType="application/vnd.openxmlformats-officedocument.presentationml.tags+xml"/>
  <Override PartName="/ppt/tags/tag1017.xml" ContentType="application/vnd.openxmlformats-officedocument.presentationml.tags+xml"/>
  <Override PartName="/ppt/tags/tag1018.xml" ContentType="application/vnd.openxmlformats-officedocument.presentationml.tags+xml"/>
  <Override PartName="/ppt/tags/tag1019.xml" ContentType="application/vnd.openxmlformats-officedocument.presentationml.tags+xml"/>
  <Override PartName="/ppt/tags/tag1020.xml" ContentType="application/vnd.openxmlformats-officedocument.presentationml.tags+xml"/>
  <Override PartName="/ppt/tags/tag1021.xml" ContentType="application/vnd.openxmlformats-officedocument.presentationml.tags+xml"/>
  <Override PartName="/ppt/tags/tag1022.xml" ContentType="application/vnd.openxmlformats-officedocument.presentationml.tags+xml"/>
  <Override PartName="/ppt/tags/tag1023.xml" ContentType="application/vnd.openxmlformats-officedocument.presentationml.tags+xml"/>
  <Override PartName="/ppt/tags/tag1024.xml" ContentType="application/vnd.openxmlformats-officedocument.presentationml.tags+xml"/>
  <Override PartName="/ppt/tags/tag1025.xml" ContentType="application/vnd.openxmlformats-officedocument.presentationml.tags+xml"/>
  <Override PartName="/ppt/tags/tag1026.xml" ContentType="application/vnd.openxmlformats-officedocument.presentationml.tags+xml"/>
  <Override PartName="/ppt/tags/tag1027.xml" ContentType="application/vnd.openxmlformats-officedocument.presentationml.tags+xml"/>
  <Override PartName="/ppt/tags/tag1028.xml" ContentType="application/vnd.openxmlformats-officedocument.presentationml.tags+xml"/>
  <Override PartName="/ppt/tags/tag1029.xml" ContentType="application/vnd.openxmlformats-officedocument.presentationml.tags+xml"/>
  <Override PartName="/ppt/tags/tag1030.xml" ContentType="application/vnd.openxmlformats-officedocument.presentationml.tags+xml"/>
  <Override PartName="/ppt/tags/tag1031.xml" ContentType="application/vnd.openxmlformats-officedocument.presentationml.tags+xml"/>
  <Override PartName="/ppt/tags/tag1032.xml" ContentType="application/vnd.openxmlformats-officedocument.presentationml.tags+xml"/>
  <Override PartName="/ppt/tags/tag1033.xml" ContentType="application/vnd.openxmlformats-officedocument.presentationml.tags+xml"/>
  <Override PartName="/ppt/tags/tag1034.xml" ContentType="application/vnd.openxmlformats-officedocument.presentationml.tags+xml"/>
  <Override PartName="/ppt/tags/tag1035.xml" ContentType="application/vnd.openxmlformats-officedocument.presentationml.tags+xml"/>
  <Override PartName="/ppt/tags/tag1036.xml" ContentType="application/vnd.openxmlformats-officedocument.presentationml.tags+xml"/>
  <Override PartName="/ppt/tags/tag1037.xml" ContentType="application/vnd.openxmlformats-officedocument.presentationml.tags+xml"/>
  <Override PartName="/ppt/tags/tag1038.xml" ContentType="application/vnd.openxmlformats-officedocument.presentationml.tags+xml"/>
  <Override PartName="/ppt/tags/tag1039.xml" ContentType="application/vnd.openxmlformats-officedocument.presentationml.tags+xml"/>
  <Override PartName="/ppt/tags/tag1040.xml" ContentType="application/vnd.openxmlformats-officedocument.presentationml.tags+xml"/>
  <Override PartName="/ppt/tags/tag1041.xml" ContentType="application/vnd.openxmlformats-officedocument.presentationml.tags+xml"/>
  <Override PartName="/ppt/tags/tag1042.xml" ContentType="application/vnd.openxmlformats-officedocument.presentationml.tags+xml"/>
  <Override PartName="/ppt/tags/tag1043.xml" ContentType="application/vnd.openxmlformats-officedocument.presentationml.tags+xml"/>
  <Override PartName="/ppt/tags/tag1044.xml" ContentType="application/vnd.openxmlformats-officedocument.presentationml.tags+xml"/>
  <Override PartName="/ppt/tags/tag1045.xml" ContentType="application/vnd.openxmlformats-officedocument.presentationml.tags+xml"/>
  <Override PartName="/ppt/tags/tag1046.xml" ContentType="application/vnd.openxmlformats-officedocument.presentationml.tags+xml"/>
  <Override PartName="/ppt/tags/tag1047.xml" ContentType="application/vnd.openxmlformats-officedocument.presentationml.tags+xml"/>
  <Override PartName="/ppt/tags/tag1048.xml" ContentType="application/vnd.openxmlformats-officedocument.presentationml.tags+xml"/>
  <Override PartName="/ppt/tags/tag1049.xml" ContentType="application/vnd.openxmlformats-officedocument.presentationml.tags+xml"/>
  <Override PartName="/ppt/tags/tag1050.xml" ContentType="application/vnd.openxmlformats-officedocument.presentationml.tags+xml"/>
  <Override PartName="/ppt/tags/tag1051.xml" ContentType="application/vnd.openxmlformats-officedocument.presentationml.tags+xml"/>
  <Override PartName="/ppt/tags/tag1052.xml" ContentType="application/vnd.openxmlformats-officedocument.presentationml.tags+xml"/>
  <Override PartName="/ppt/tags/tag1053.xml" ContentType="application/vnd.openxmlformats-officedocument.presentationml.tags+xml"/>
  <Override PartName="/ppt/tags/tag1054.xml" ContentType="application/vnd.openxmlformats-officedocument.presentationml.tags+xml"/>
  <Override PartName="/ppt/tags/tag1055.xml" ContentType="application/vnd.openxmlformats-officedocument.presentationml.tags+xml"/>
  <Override PartName="/ppt/tags/tag1056.xml" ContentType="application/vnd.openxmlformats-officedocument.presentationml.tags+xml"/>
  <Override PartName="/ppt/tags/tag1057.xml" ContentType="application/vnd.openxmlformats-officedocument.presentationml.tags+xml"/>
  <Override PartName="/ppt/tags/tag1058.xml" ContentType="application/vnd.openxmlformats-officedocument.presentationml.tags+xml"/>
  <Override PartName="/ppt/tags/tag1059.xml" ContentType="application/vnd.openxmlformats-officedocument.presentationml.tags+xml"/>
  <Override PartName="/ppt/tags/tag1060.xml" ContentType="application/vnd.openxmlformats-officedocument.presentationml.tags+xml"/>
  <Override PartName="/ppt/tags/tag1061.xml" ContentType="application/vnd.openxmlformats-officedocument.presentationml.tags+xml"/>
  <Override PartName="/ppt/tags/tag1062.xml" ContentType="application/vnd.openxmlformats-officedocument.presentationml.tags+xml"/>
  <Override PartName="/ppt/tags/tag1063.xml" ContentType="application/vnd.openxmlformats-officedocument.presentationml.tags+xml"/>
  <Override PartName="/ppt/tags/tag1064.xml" ContentType="application/vnd.openxmlformats-officedocument.presentationml.tags+xml"/>
  <Override PartName="/ppt/tags/tag1065.xml" ContentType="application/vnd.openxmlformats-officedocument.presentationml.tags+xml"/>
  <Override PartName="/ppt/tags/tag1066.xml" ContentType="application/vnd.openxmlformats-officedocument.presentationml.tags+xml"/>
  <Override PartName="/ppt/tags/tag1067.xml" ContentType="application/vnd.openxmlformats-officedocument.presentationml.tags+xml"/>
  <Override PartName="/ppt/tags/tag1068.xml" ContentType="application/vnd.openxmlformats-officedocument.presentationml.tags+xml"/>
  <Override PartName="/ppt/tags/tag1069.xml" ContentType="application/vnd.openxmlformats-officedocument.presentationml.tags+xml"/>
  <Override PartName="/ppt/tags/tag1070.xml" ContentType="application/vnd.openxmlformats-officedocument.presentationml.tags+xml"/>
  <Override PartName="/ppt/tags/tag1071.xml" ContentType="application/vnd.openxmlformats-officedocument.presentationml.tags+xml"/>
  <Override PartName="/ppt/tags/tag1072.xml" ContentType="application/vnd.openxmlformats-officedocument.presentationml.tags+xml"/>
  <Override PartName="/ppt/tags/tag1073.xml" ContentType="application/vnd.openxmlformats-officedocument.presentationml.tags+xml"/>
  <Override PartName="/ppt/tags/tag1074.xml" ContentType="application/vnd.openxmlformats-officedocument.presentationml.tags+xml"/>
  <Override PartName="/ppt/tags/tag1075.xml" ContentType="application/vnd.openxmlformats-officedocument.presentationml.tags+xml"/>
  <Override PartName="/ppt/tags/tag1076.xml" ContentType="application/vnd.openxmlformats-officedocument.presentationml.tags+xml"/>
  <Override PartName="/ppt/tags/tag1077.xml" ContentType="application/vnd.openxmlformats-officedocument.presentationml.tags+xml"/>
  <Override PartName="/ppt/tags/tag1078.xml" ContentType="application/vnd.openxmlformats-officedocument.presentationml.tags+xml"/>
  <Override PartName="/ppt/tags/tag1079.xml" ContentType="application/vnd.openxmlformats-officedocument.presentationml.tags+xml"/>
  <Override PartName="/ppt/tags/tag1080.xml" ContentType="application/vnd.openxmlformats-officedocument.presentationml.tags+xml"/>
  <Override PartName="/ppt/tags/tag1081.xml" ContentType="application/vnd.openxmlformats-officedocument.presentationml.tags+xml"/>
  <Override PartName="/ppt/tags/tag1082.xml" ContentType="application/vnd.openxmlformats-officedocument.presentationml.tags+xml"/>
  <Override PartName="/ppt/tags/tag1083.xml" ContentType="application/vnd.openxmlformats-officedocument.presentationml.tags+xml"/>
  <Override PartName="/ppt/tags/tag1084.xml" ContentType="application/vnd.openxmlformats-officedocument.presentationml.tags+xml"/>
  <Override PartName="/ppt/tags/tag1085.xml" ContentType="application/vnd.openxmlformats-officedocument.presentationml.tags+xml"/>
  <Override PartName="/ppt/tags/tag1086.xml" ContentType="application/vnd.openxmlformats-officedocument.presentationml.tags+xml"/>
  <Override PartName="/ppt/tags/tag1087.xml" ContentType="application/vnd.openxmlformats-officedocument.presentationml.tags+xml"/>
  <Override PartName="/ppt/tags/tag1088.xml" ContentType="application/vnd.openxmlformats-officedocument.presentationml.tags+xml"/>
  <Override PartName="/ppt/tags/tag1089.xml" ContentType="application/vnd.openxmlformats-officedocument.presentationml.tags+xml"/>
  <Override PartName="/ppt/tags/tag1090.xml" ContentType="application/vnd.openxmlformats-officedocument.presentationml.tags+xml"/>
  <Override PartName="/ppt/tags/tag1091.xml" ContentType="application/vnd.openxmlformats-officedocument.presentationml.tags+xml"/>
  <Override PartName="/ppt/tags/tag1092.xml" ContentType="application/vnd.openxmlformats-officedocument.presentationml.tags+xml"/>
  <Override PartName="/ppt/tags/tag1093.xml" ContentType="application/vnd.openxmlformats-officedocument.presentationml.tags+xml"/>
  <Override PartName="/ppt/tags/tag1094.xml" ContentType="application/vnd.openxmlformats-officedocument.presentationml.tags+xml"/>
  <Override PartName="/ppt/tags/tag1095.xml" ContentType="application/vnd.openxmlformats-officedocument.presentationml.tags+xml"/>
  <Override PartName="/ppt/tags/tag1096.xml" ContentType="application/vnd.openxmlformats-officedocument.presentationml.tags+xml"/>
  <Override PartName="/ppt/tags/tag1097.xml" ContentType="application/vnd.openxmlformats-officedocument.presentationml.tags+xml"/>
  <Override PartName="/ppt/tags/tag1098.xml" ContentType="application/vnd.openxmlformats-officedocument.presentationml.tags+xml"/>
  <Override PartName="/ppt/tags/tag1099.xml" ContentType="application/vnd.openxmlformats-officedocument.presentationml.tags+xml"/>
  <Override PartName="/ppt/tags/tag1100.xml" ContentType="application/vnd.openxmlformats-officedocument.presentationml.tags+xml"/>
  <Override PartName="/ppt/tags/tag1101.xml" ContentType="application/vnd.openxmlformats-officedocument.presentationml.tags+xml"/>
  <Override PartName="/ppt/tags/tag1102.xml" ContentType="application/vnd.openxmlformats-officedocument.presentationml.tags+xml"/>
  <Override PartName="/ppt/tags/tag1103.xml" ContentType="application/vnd.openxmlformats-officedocument.presentationml.tags+xml"/>
  <Override PartName="/ppt/tags/tag1104.xml" ContentType="application/vnd.openxmlformats-officedocument.presentationml.tags+xml"/>
  <Override PartName="/ppt/tags/tag1105.xml" ContentType="application/vnd.openxmlformats-officedocument.presentationml.tags+xml"/>
  <Override PartName="/ppt/tags/tag1106.xml" ContentType="application/vnd.openxmlformats-officedocument.presentationml.tags+xml"/>
  <Override PartName="/ppt/tags/tag1107.xml" ContentType="application/vnd.openxmlformats-officedocument.presentationml.tags+xml"/>
  <Override PartName="/ppt/tags/tag1108.xml" ContentType="application/vnd.openxmlformats-officedocument.presentationml.tags+xml"/>
  <Override PartName="/ppt/tags/tag1109.xml" ContentType="application/vnd.openxmlformats-officedocument.presentationml.tags+xml"/>
  <Override PartName="/ppt/tags/tag1110.xml" ContentType="application/vnd.openxmlformats-officedocument.presentationml.tags+xml"/>
  <Override PartName="/ppt/tags/tag1111.xml" ContentType="application/vnd.openxmlformats-officedocument.presentationml.tags+xml"/>
  <Override PartName="/ppt/tags/tag1112.xml" ContentType="application/vnd.openxmlformats-officedocument.presentationml.tags+xml"/>
  <Override PartName="/ppt/tags/tag1113.xml" ContentType="application/vnd.openxmlformats-officedocument.presentationml.tags+xml"/>
  <Override PartName="/ppt/tags/tag1114.xml" ContentType="application/vnd.openxmlformats-officedocument.presentationml.tags+xml"/>
  <Override PartName="/ppt/tags/tag1115.xml" ContentType="application/vnd.openxmlformats-officedocument.presentationml.tags+xml"/>
  <Override PartName="/ppt/tags/tag1116.xml" ContentType="application/vnd.openxmlformats-officedocument.presentationml.tags+xml"/>
  <Override PartName="/ppt/tags/tag1117.xml" ContentType="application/vnd.openxmlformats-officedocument.presentationml.tags+xml"/>
  <Override PartName="/ppt/tags/tag1118.xml" ContentType="application/vnd.openxmlformats-officedocument.presentationml.tags+xml"/>
  <Override PartName="/ppt/tags/tag1119.xml" ContentType="application/vnd.openxmlformats-officedocument.presentationml.tags+xml"/>
  <Override PartName="/ppt/tags/tag1120.xml" ContentType="application/vnd.openxmlformats-officedocument.presentationml.tags+xml"/>
  <Override PartName="/ppt/tags/tag1121.xml" ContentType="application/vnd.openxmlformats-officedocument.presentationml.tags+xml"/>
  <Override PartName="/ppt/tags/tag1122.xml" ContentType="application/vnd.openxmlformats-officedocument.presentationml.tags+xml"/>
  <Override PartName="/ppt/tags/tag1123.xml" ContentType="application/vnd.openxmlformats-officedocument.presentationml.tags+xml"/>
  <Override PartName="/ppt/tags/tag1124.xml" ContentType="application/vnd.openxmlformats-officedocument.presentationml.tags+xml"/>
  <Override PartName="/ppt/tags/tag1125.xml" ContentType="application/vnd.openxmlformats-officedocument.presentationml.tags+xml"/>
  <Override PartName="/ppt/tags/tag1126.xml" ContentType="application/vnd.openxmlformats-officedocument.presentationml.tags+xml"/>
  <Override PartName="/ppt/tags/tag1127.xml" ContentType="application/vnd.openxmlformats-officedocument.presentationml.tags+xml"/>
  <Override PartName="/ppt/tags/tag1128.xml" ContentType="application/vnd.openxmlformats-officedocument.presentationml.tags+xml"/>
  <Override PartName="/ppt/tags/tag1129.xml" ContentType="application/vnd.openxmlformats-officedocument.presentationml.tags+xml"/>
  <Override PartName="/ppt/tags/tag1130.xml" ContentType="application/vnd.openxmlformats-officedocument.presentationml.tags+xml"/>
  <Override PartName="/ppt/tags/tag1131.xml" ContentType="application/vnd.openxmlformats-officedocument.presentationml.tags+xml"/>
  <Override PartName="/ppt/tags/tag1132.xml" ContentType="application/vnd.openxmlformats-officedocument.presentationml.tags+xml"/>
  <Override PartName="/ppt/tags/tag1133.xml" ContentType="application/vnd.openxmlformats-officedocument.presentationml.tags+xml"/>
  <Override PartName="/ppt/tags/tag1134.xml" ContentType="application/vnd.openxmlformats-officedocument.presentationml.tags+xml"/>
  <Override PartName="/ppt/tags/tag1135.xml" ContentType="application/vnd.openxmlformats-officedocument.presentationml.tags+xml"/>
  <Override PartName="/ppt/tags/tag1136.xml" ContentType="application/vnd.openxmlformats-officedocument.presentationml.tags+xml"/>
  <Override PartName="/ppt/tags/tag1137.xml" ContentType="application/vnd.openxmlformats-officedocument.presentationml.tags+xml"/>
  <Override PartName="/ppt/tags/tag1138.xml" ContentType="application/vnd.openxmlformats-officedocument.presentationml.tags+xml"/>
  <Override PartName="/ppt/tags/tag1139.xml" ContentType="application/vnd.openxmlformats-officedocument.presentationml.tags+xml"/>
  <Override PartName="/ppt/tags/tag1140.xml" ContentType="application/vnd.openxmlformats-officedocument.presentationml.tags+xml"/>
  <Override PartName="/ppt/tags/tag1141.xml" ContentType="application/vnd.openxmlformats-officedocument.presentationml.tags+xml"/>
  <Override PartName="/ppt/tags/tag1142.xml" ContentType="application/vnd.openxmlformats-officedocument.presentationml.tags+xml"/>
  <Override PartName="/ppt/tags/tag1143.xml" ContentType="application/vnd.openxmlformats-officedocument.presentationml.tags+xml"/>
  <Override PartName="/ppt/tags/tag1144.xml" ContentType="application/vnd.openxmlformats-officedocument.presentationml.tags+xml"/>
  <Override PartName="/ppt/tags/tag1145.xml" ContentType="application/vnd.openxmlformats-officedocument.presentationml.tags+xml"/>
  <Override PartName="/ppt/tags/tag1146.xml" ContentType="application/vnd.openxmlformats-officedocument.presentationml.tags+xml"/>
  <Override PartName="/ppt/tags/tag1147.xml" ContentType="application/vnd.openxmlformats-officedocument.presentationml.tags+xml"/>
  <Override PartName="/ppt/tags/tag1148.xml" ContentType="application/vnd.openxmlformats-officedocument.presentationml.tags+xml"/>
  <Override PartName="/ppt/tags/tag1149.xml" ContentType="application/vnd.openxmlformats-officedocument.presentationml.tags+xml"/>
  <Override PartName="/ppt/tags/tag1150.xml" ContentType="application/vnd.openxmlformats-officedocument.presentationml.tags+xml"/>
  <Override PartName="/ppt/tags/tag1151.xml" ContentType="application/vnd.openxmlformats-officedocument.presentationml.tags+xml"/>
  <Override PartName="/ppt/tags/tag1152.xml" ContentType="application/vnd.openxmlformats-officedocument.presentationml.tags+xml"/>
  <Override PartName="/ppt/tags/tag1153.xml" ContentType="application/vnd.openxmlformats-officedocument.presentationml.tags+xml"/>
  <Override PartName="/ppt/tags/tag1154.xml" ContentType="application/vnd.openxmlformats-officedocument.presentationml.tags+xml"/>
  <Override PartName="/ppt/tags/tag1155.xml" ContentType="application/vnd.openxmlformats-officedocument.presentationml.tags+xml"/>
  <Override PartName="/ppt/tags/tag1156.xml" ContentType="application/vnd.openxmlformats-officedocument.presentationml.tags+xml"/>
  <Override PartName="/ppt/tags/tag1157.xml" ContentType="application/vnd.openxmlformats-officedocument.presentationml.tags+xml"/>
  <Override PartName="/ppt/tags/tag1158.xml" ContentType="application/vnd.openxmlformats-officedocument.presentationml.tags+xml"/>
  <Override PartName="/ppt/tags/tag1159.xml" ContentType="application/vnd.openxmlformats-officedocument.presentationml.tags+xml"/>
  <Override PartName="/ppt/tags/tag1160.xml" ContentType="application/vnd.openxmlformats-officedocument.presentationml.tags+xml"/>
  <Override PartName="/ppt/tags/tag1161.xml" ContentType="application/vnd.openxmlformats-officedocument.presentationml.tags+xml"/>
  <Override PartName="/ppt/tags/tag1162.xml" ContentType="application/vnd.openxmlformats-officedocument.presentationml.tags+xml"/>
  <Override PartName="/ppt/tags/tag1163.xml" ContentType="application/vnd.openxmlformats-officedocument.presentationml.tags+xml"/>
  <Override PartName="/ppt/tags/tag1164.xml" ContentType="application/vnd.openxmlformats-officedocument.presentationml.tags+xml"/>
  <Override PartName="/ppt/tags/tag1165.xml" ContentType="application/vnd.openxmlformats-officedocument.presentationml.tags+xml"/>
  <Override PartName="/ppt/tags/tag1166.xml" ContentType="application/vnd.openxmlformats-officedocument.presentationml.tags+xml"/>
  <Override PartName="/ppt/tags/tag1167.xml" ContentType="application/vnd.openxmlformats-officedocument.presentationml.tags+xml"/>
  <Override PartName="/ppt/tags/tag1168.xml" ContentType="application/vnd.openxmlformats-officedocument.presentationml.tags+xml"/>
  <Override PartName="/ppt/tags/tag1169.xml" ContentType="application/vnd.openxmlformats-officedocument.presentationml.tags+xml"/>
  <Override PartName="/ppt/tags/tag1170.xml" ContentType="application/vnd.openxmlformats-officedocument.presentationml.tags+xml"/>
  <Override PartName="/ppt/tags/tag1171.xml" ContentType="application/vnd.openxmlformats-officedocument.presentationml.tags+xml"/>
  <Override PartName="/ppt/tags/tag1172.xml" ContentType="application/vnd.openxmlformats-officedocument.presentationml.tags+xml"/>
  <Override PartName="/ppt/tags/tag1173.xml" ContentType="application/vnd.openxmlformats-officedocument.presentationml.tags+xml"/>
  <Override PartName="/ppt/tags/tag1174.xml" ContentType="application/vnd.openxmlformats-officedocument.presentationml.tags+xml"/>
  <Override PartName="/ppt/tags/tag1175.xml" ContentType="application/vnd.openxmlformats-officedocument.presentationml.tags+xml"/>
  <Override PartName="/ppt/tags/tag1176.xml" ContentType="application/vnd.openxmlformats-officedocument.presentationml.tags+xml"/>
  <Override PartName="/ppt/tags/tag1177.xml" ContentType="application/vnd.openxmlformats-officedocument.presentationml.tags+xml"/>
  <Override PartName="/ppt/tags/tag1178.xml" ContentType="application/vnd.openxmlformats-officedocument.presentationml.tags+xml"/>
  <Override PartName="/ppt/tags/tag1179.xml" ContentType="application/vnd.openxmlformats-officedocument.presentationml.tags+xml"/>
  <Override PartName="/ppt/tags/tag1180.xml" ContentType="application/vnd.openxmlformats-officedocument.presentationml.tags+xml"/>
  <Override PartName="/ppt/tags/tag1181.xml" ContentType="application/vnd.openxmlformats-officedocument.presentationml.tags+xml"/>
  <Override PartName="/ppt/tags/tag1182.xml" ContentType="application/vnd.openxmlformats-officedocument.presentationml.tags+xml"/>
  <Override PartName="/ppt/tags/tag1183.xml" ContentType="application/vnd.openxmlformats-officedocument.presentationml.tags+xml"/>
  <Override PartName="/ppt/tags/tag1184.xml" ContentType="application/vnd.openxmlformats-officedocument.presentationml.tags+xml"/>
  <Override PartName="/ppt/tags/tag1185.xml" ContentType="application/vnd.openxmlformats-officedocument.presentationml.tags+xml"/>
  <Override PartName="/ppt/tags/tag1186.xml" ContentType="application/vnd.openxmlformats-officedocument.presentationml.tags+xml"/>
  <Override PartName="/ppt/tags/tag1187.xml" ContentType="application/vnd.openxmlformats-officedocument.presentationml.tags+xml"/>
  <Override PartName="/ppt/tags/tag1188.xml" ContentType="application/vnd.openxmlformats-officedocument.presentationml.tags+xml"/>
  <Override PartName="/ppt/tags/tag1189.xml" ContentType="application/vnd.openxmlformats-officedocument.presentationml.tags+xml"/>
  <Override PartName="/ppt/tags/tag1190.xml" ContentType="application/vnd.openxmlformats-officedocument.presentationml.tags+xml"/>
  <Override PartName="/ppt/tags/tag1191.xml" ContentType="application/vnd.openxmlformats-officedocument.presentationml.tags+xml"/>
  <Override PartName="/ppt/tags/tag1192.xml" ContentType="application/vnd.openxmlformats-officedocument.presentationml.tags+xml"/>
  <Override PartName="/ppt/tags/tag1193.xml" ContentType="application/vnd.openxmlformats-officedocument.presentationml.tags+xml"/>
  <Override PartName="/ppt/tags/tag1194.xml" ContentType="application/vnd.openxmlformats-officedocument.presentationml.tags+xml"/>
  <Override PartName="/ppt/tags/tag1195.xml" ContentType="application/vnd.openxmlformats-officedocument.presentationml.tags+xml"/>
  <Override PartName="/ppt/tags/tag1196.xml" ContentType="application/vnd.openxmlformats-officedocument.presentationml.tags+xml"/>
  <Override PartName="/ppt/tags/tag1197.xml" ContentType="application/vnd.openxmlformats-officedocument.presentationml.tags+xml"/>
  <Override PartName="/ppt/tags/tag1198.xml" ContentType="application/vnd.openxmlformats-officedocument.presentationml.tags+xml"/>
  <Override PartName="/ppt/tags/tag1199.xml" ContentType="application/vnd.openxmlformats-officedocument.presentationml.tags+xml"/>
  <Override PartName="/ppt/tags/tag1200.xml" ContentType="application/vnd.openxmlformats-officedocument.presentationml.tags+xml"/>
  <Override PartName="/ppt/tags/tag1201.xml" ContentType="application/vnd.openxmlformats-officedocument.presentationml.tags+xml"/>
  <Override PartName="/ppt/tags/tag1202.xml" ContentType="application/vnd.openxmlformats-officedocument.presentationml.tags+xml"/>
  <Override PartName="/ppt/tags/tag1203.xml" ContentType="application/vnd.openxmlformats-officedocument.presentationml.tags+xml"/>
  <Override PartName="/ppt/tags/tag1204.xml" ContentType="application/vnd.openxmlformats-officedocument.presentationml.tags+xml"/>
  <Override PartName="/ppt/tags/tag1205.xml" ContentType="application/vnd.openxmlformats-officedocument.presentationml.tags+xml"/>
  <Override PartName="/ppt/tags/tag1206.xml" ContentType="application/vnd.openxmlformats-officedocument.presentationml.tags+xml"/>
  <Override PartName="/ppt/tags/tag1207.xml" ContentType="application/vnd.openxmlformats-officedocument.presentationml.tags+xml"/>
  <Override PartName="/ppt/tags/tag1208.xml" ContentType="application/vnd.openxmlformats-officedocument.presentationml.tags+xml"/>
  <Override PartName="/ppt/tags/tag1209.xml" ContentType="application/vnd.openxmlformats-officedocument.presentationml.tags+xml"/>
  <Override PartName="/ppt/tags/tag1210.xml" ContentType="application/vnd.openxmlformats-officedocument.presentationml.tags+xml"/>
  <Override PartName="/ppt/tags/tag1211.xml" ContentType="application/vnd.openxmlformats-officedocument.presentationml.tags+xml"/>
  <Override PartName="/ppt/tags/tag1212.xml" ContentType="application/vnd.openxmlformats-officedocument.presentationml.tags+xml"/>
  <Override PartName="/ppt/tags/tag1213.xml" ContentType="application/vnd.openxmlformats-officedocument.presentationml.tags+xml"/>
  <Override PartName="/ppt/tags/tag1214.xml" ContentType="application/vnd.openxmlformats-officedocument.presentationml.tags+xml"/>
  <Override PartName="/ppt/tags/tag1215.xml" ContentType="application/vnd.openxmlformats-officedocument.presentationml.tags+xml"/>
  <Override PartName="/ppt/tags/tag1216.xml" ContentType="application/vnd.openxmlformats-officedocument.presentationml.tags+xml"/>
  <Override PartName="/ppt/tags/tag1217.xml" ContentType="application/vnd.openxmlformats-officedocument.presentationml.tags+xml"/>
  <Override PartName="/ppt/tags/tag1218.xml" ContentType="application/vnd.openxmlformats-officedocument.presentationml.tags+xml"/>
  <Override PartName="/ppt/tags/tag1219.xml" ContentType="application/vnd.openxmlformats-officedocument.presentationml.tags+xml"/>
  <Override PartName="/ppt/tags/tag1220.xml" ContentType="application/vnd.openxmlformats-officedocument.presentationml.tags+xml"/>
  <Override PartName="/ppt/tags/tag1221.xml" ContentType="application/vnd.openxmlformats-officedocument.presentationml.tags+xml"/>
  <Override PartName="/ppt/tags/tag1222.xml" ContentType="application/vnd.openxmlformats-officedocument.presentationml.tags+xml"/>
  <Override PartName="/ppt/tags/tag1223.xml" ContentType="application/vnd.openxmlformats-officedocument.presentationml.tags+xml"/>
  <Override PartName="/ppt/tags/tag1224.xml" ContentType="application/vnd.openxmlformats-officedocument.presentationml.tags+xml"/>
  <Override PartName="/ppt/tags/tag1225.xml" ContentType="application/vnd.openxmlformats-officedocument.presentationml.tags+xml"/>
  <Override PartName="/ppt/tags/tag1226.xml" ContentType="application/vnd.openxmlformats-officedocument.presentationml.tags+xml"/>
  <Override PartName="/ppt/tags/tag1227.xml" ContentType="application/vnd.openxmlformats-officedocument.presentationml.tags+xml"/>
  <Override PartName="/ppt/tags/tag1228.xml" ContentType="application/vnd.openxmlformats-officedocument.presentationml.tags+xml"/>
  <Override PartName="/ppt/tags/tag1229.xml" ContentType="application/vnd.openxmlformats-officedocument.presentationml.tags+xml"/>
  <Override PartName="/ppt/tags/tag1230.xml" ContentType="application/vnd.openxmlformats-officedocument.presentationml.tags+xml"/>
  <Override PartName="/ppt/tags/tag1231.xml" ContentType="application/vnd.openxmlformats-officedocument.presentationml.tags+xml"/>
  <Override PartName="/ppt/tags/tag1232.xml" ContentType="application/vnd.openxmlformats-officedocument.presentationml.tags+xml"/>
  <Override PartName="/ppt/tags/tag1233.xml" ContentType="application/vnd.openxmlformats-officedocument.presentationml.tags+xml"/>
  <Override PartName="/ppt/tags/tag1234.xml" ContentType="application/vnd.openxmlformats-officedocument.presentationml.tags+xml"/>
  <Override PartName="/ppt/tags/tag1235.xml" ContentType="application/vnd.openxmlformats-officedocument.presentationml.tags+xml"/>
  <Override PartName="/ppt/tags/tag1236.xml" ContentType="application/vnd.openxmlformats-officedocument.presentationml.tags+xml"/>
  <Override PartName="/ppt/tags/tag1237.xml" ContentType="application/vnd.openxmlformats-officedocument.presentationml.tags+xml"/>
  <Override PartName="/ppt/tags/tag1238.xml" ContentType="application/vnd.openxmlformats-officedocument.presentationml.tags+xml"/>
  <Override PartName="/ppt/tags/tag1239.xml" ContentType="application/vnd.openxmlformats-officedocument.presentationml.tags+xml"/>
  <Override PartName="/ppt/tags/tag1240.xml" ContentType="application/vnd.openxmlformats-officedocument.presentationml.tags+xml"/>
  <Override PartName="/ppt/tags/tag1241.xml" ContentType="application/vnd.openxmlformats-officedocument.presentationml.tags+xml"/>
  <Override PartName="/ppt/tags/tag1242.xml" ContentType="application/vnd.openxmlformats-officedocument.presentationml.tags+xml"/>
  <Override PartName="/ppt/tags/tag1243.xml" ContentType="application/vnd.openxmlformats-officedocument.presentationml.tags+xml"/>
  <Override PartName="/ppt/tags/tag1244.xml" ContentType="application/vnd.openxmlformats-officedocument.presentationml.tags+xml"/>
  <Override PartName="/ppt/tags/tag1245.xml" ContentType="application/vnd.openxmlformats-officedocument.presentationml.tags+xml"/>
  <Override PartName="/ppt/tags/tag1246.xml" ContentType="application/vnd.openxmlformats-officedocument.presentationml.tags+xml"/>
  <Override PartName="/ppt/tags/tag1247.xml" ContentType="application/vnd.openxmlformats-officedocument.presentationml.tags+xml"/>
  <Override PartName="/ppt/tags/tag1248.xml" ContentType="application/vnd.openxmlformats-officedocument.presentationml.tags+xml"/>
  <Override PartName="/ppt/tags/tag1249.xml" ContentType="application/vnd.openxmlformats-officedocument.presentationml.tags+xml"/>
  <Override PartName="/ppt/tags/tag1250.xml" ContentType="application/vnd.openxmlformats-officedocument.presentationml.tags+xml"/>
  <Override PartName="/ppt/tags/tag1251.xml" ContentType="application/vnd.openxmlformats-officedocument.presentationml.tags+xml"/>
  <Override PartName="/ppt/tags/tag1252.xml" ContentType="application/vnd.openxmlformats-officedocument.presentationml.tags+xml"/>
  <Override PartName="/ppt/tags/tag1253.xml" ContentType="application/vnd.openxmlformats-officedocument.presentationml.tags+xml"/>
  <Override PartName="/ppt/tags/tag1254.xml" ContentType="application/vnd.openxmlformats-officedocument.presentationml.tags+xml"/>
  <Override PartName="/ppt/tags/tag1255.xml" ContentType="application/vnd.openxmlformats-officedocument.presentationml.tags+xml"/>
  <Override PartName="/ppt/tags/tag1256.xml" ContentType="application/vnd.openxmlformats-officedocument.presentationml.tags+xml"/>
  <Override PartName="/ppt/tags/tag1257.xml" ContentType="application/vnd.openxmlformats-officedocument.presentationml.tags+xml"/>
  <Override PartName="/ppt/tags/tag1258.xml" ContentType="application/vnd.openxmlformats-officedocument.presentationml.tags+xml"/>
  <Override PartName="/ppt/tags/tag1259.xml" ContentType="application/vnd.openxmlformats-officedocument.presentationml.tags+xml"/>
  <Override PartName="/ppt/tags/tag1260.xml" ContentType="application/vnd.openxmlformats-officedocument.presentationml.tags+xml"/>
  <Override PartName="/ppt/tags/tag1261.xml" ContentType="application/vnd.openxmlformats-officedocument.presentationml.tags+xml"/>
  <Override PartName="/ppt/tags/tag1262.xml" ContentType="application/vnd.openxmlformats-officedocument.presentationml.tags+xml"/>
  <Override PartName="/ppt/tags/tag1263.xml" ContentType="application/vnd.openxmlformats-officedocument.presentationml.tags+xml"/>
  <Override PartName="/ppt/tags/tag1264.xml" ContentType="application/vnd.openxmlformats-officedocument.presentationml.tags+xml"/>
  <Override PartName="/ppt/tags/tag1265.xml" ContentType="application/vnd.openxmlformats-officedocument.presentationml.tags+xml"/>
  <Override PartName="/ppt/tags/tag1266.xml" ContentType="application/vnd.openxmlformats-officedocument.presentationml.tags+xml"/>
  <Override PartName="/ppt/tags/tag1267.xml" ContentType="application/vnd.openxmlformats-officedocument.presentationml.tags+xml"/>
  <Override PartName="/ppt/tags/tag1268.xml" ContentType="application/vnd.openxmlformats-officedocument.presentationml.tags+xml"/>
  <Override PartName="/ppt/tags/tag1269.xml" ContentType="application/vnd.openxmlformats-officedocument.presentationml.tags+xml"/>
  <Override PartName="/ppt/tags/tag1270.xml" ContentType="application/vnd.openxmlformats-officedocument.presentationml.tags+xml"/>
  <Override PartName="/ppt/tags/tag1271.xml" ContentType="application/vnd.openxmlformats-officedocument.presentationml.tags+xml"/>
  <Override PartName="/ppt/tags/tag1272.xml" ContentType="application/vnd.openxmlformats-officedocument.presentationml.tags+xml"/>
  <Override PartName="/ppt/tags/tag1273.xml" ContentType="application/vnd.openxmlformats-officedocument.presentationml.tags+xml"/>
  <Override PartName="/ppt/tags/tag1274.xml" ContentType="application/vnd.openxmlformats-officedocument.presentationml.tags+xml"/>
  <Override PartName="/ppt/tags/tag1275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56" r:id="rId2"/>
    <p:sldId id="258" r:id="rId3"/>
    <p:sldId id="257" r:id="rId4"/>
    <p:sldId id="302" r:id="rId5"/>
    <p:sldId id="260" r:id="rId6"/>
    <p:sldId id="303" r:id="rId7"/>
    <p:sldId id="267" r:id="rId8"/>
    <p:sldId id="287" r:id="rId9"/>
    <p:sldId id="294" r:id="rId10"/>
    <p:sldId id="293" r:id="rId11"/>
    <p:sldId id="310" r:id="rId12"/>
    <p:sldId id="259" r:id="rId13"/>
    <p:sldId id="300" r:id="rId14"/>
    <p:sldId id="304" r:id="rId15"/>
    <p:sldId id="305" r:id="rId16"/>
    <p:sldId id="306" r:id="rId17"/>
    <p:sldId id="324" r:id="rId18"/>
    <p:sldId id="326" r:id="rId19"/>
    <p:sldId id="309" r:id="rId20"/>
    <p:sldId id="308" r:id="rId21"/>
    <p:sldId id="328" r:id="rId22"/>
    <p:sldId id="297" r:id="rId23"/>
    <p:sldId id="325" r:id="rId24"/>
    <p:sldId id="261" r:id="rId25"/>
    <p:sldId id="327" r:id="rId26"/>
    <p:sldId id="323" r:id="rId27"/>
    <p:sldId id="315" r:id="rId28"/>
    <p:sldId id="316" r:id="rId29"/>
    <p:sldId id="262" r:id="rId30"/>
    <p:sldId id="322" r:id="rId31"/>
    <p:sldId id="321" r:id="rId32"/>
    <p:sldId id="320" r:id="rId33"/>
    <p:sldId id="312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2B2"/>
    <a:srgbClr val="EE442F"/>
    <a:srgbClr val="64ACBE"/>
    <a:srgbClr val="FFFFFF"/>
    <a:srgbClr val="F0F0F0"/>
    <a:srgbClr val="D39421"/>
    <a:srgbClr val="F8F8F8"/>
    <a:srgbClr val="00FF00"/>
    <a:srgbClr val="FFFF00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4760882-EE02-48D0-A94E-052C3A5C3769}" v="5" dt="2024-12-24T06:17:45.04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125" autoAdjust="0"/>
    <p:restoredTop sz="94660"/>
  </p:normalViewPr>
  <p:slideViewPr>
    <p:cSldViewPr snapToGrid="0">
      <p:cViewPr varScale="1">
        <p:scale>
          <a:sx n="97" d="100"/>
          <a:sy n="97" d="100"/>
        </p:scale>
        <p:origin x="84" y="2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hiva Kaul" userId="59a217b1fe251599" providerId="Windows Live" clId="Web-{E4760882-EE02-48D0-A94E-052C3A5C3769}"/>
    <pc:docChg chg="delSld">
      <pc:chgData name="Shiva Kaul" userId="59a217b1fe251599" providerId="Windows Live" clId="Web-{E4760882-EE02-48D0-A94E-052C3A5C3769}" dt="2024-12-24T06:17:45.044" v="4"/>
      <pc:docMkLst>
        <pc:docMk/>
      </pc:docMkLst>
      <pc:sldChg chg="del">
        <pc:chgData name="Shiva Kaul" userId="59a217b1fe251599" providerId="Windows Live" clId="Web-{E4760882-EE02-48D0-A94E-052C3A5C3769}" dt="2024-12-24T06:17:45.044" v="4"/>
        <pc:sldMkLst>
          <pc:docMk/>
          <pc:sldMk cId="3536950372" sldId="329"/>
        </pc:sldMkLst>
      </pc:sldChg>
      <pc:sldChg chg="del">
        <pc:chgData name="Shiva Kaul" userId="59a217b1fe251599" providerId="Windows Live" clId="Web-{E4760882-EE02-48D0-A94E-052C3A5C3769}" dt="2024-12-24T06:17:44.450" v="1"/>
        <pc:sldMkLst>
          <pc:docMk/>
          <pc:sldMk cId="3244470058" sldId="330"/>
        </pc:sldMkLst>
      </pc:sldChg>
      <pc:sldChg chg="del">
        <pc:chgData name="Shiva Kaul" userId="59a217b1fe251599" providerId="Windows Live" clId="Web-{E4760882-EE02-48D0-A94E-052C3A5C3769}" dt="2024-12-24T06:17:45.044" v="3"/>
        <pc:sldMkLst>
          <pc:docMk/>
          <pc:sldMk cId="3985550867" sldId="331"/>
        </pc:sldMkLst>
      </pc:sldChg>
      <pc:sldChg chg="del">
        <pc:chgData name="Shiva Kaul" userId="59a217b1fe251599" providerId="Windows Live" clId="Web-{E4760882-EE02-48D0-A94E-052C3A5C3769}" dt="2024-12-24T06:17:44.747" v="2"/>
        <pc:sldMkLst>
          <pc:docMk/>
          <pc:sldMk cId="1623110661" sldId="332"/>
        </pc:sldMkLst>
      </pc:sldChg>
      <pc:sldChg chg="del">
        <pc:chgData name="Shiva Kaul" userId="59a217b1fe251599" providerId="Windows Live" clId="Web-{E4760882-EE02-48D0-A94E-052C3A5C3769}" dt="2024-12-24T06:17:44.153" v="0"/>
        <pc:sldMkLst>
          <pc:docMk/>
          <pc:sldMk cId="322733696" sldId="333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A92082-2D10-46D2-BF2E-D151B1677068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6E29AA-4C9E-4AAC-8970-C385F446B0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9814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6E29AA-4C9E-4AAC-8970-C385F446B09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5035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Fermentation makes food taste better, but it is also an important method of preservation</a:t>
            </a:r>
          </a:p>
          <a:p>
            <a:pPr marL="171450" indent="-171450">
              <a:buFontTx/>
              <a:buChar char="-"/>
            </a:pPr>
            <a:r>
              <a:rPr lang="en-US" dirty="0"/>
              <a:t>Cheese, yogurt, wine are excellent ways to get calories from dairy and grain out of season</a:t>
            </a:r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6E29AA-4C9E-4AAC-8970-C385F446B09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5344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6E29AA-4C9E-4AAC-8970-C385F446B09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0070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6E29AA-4C9E-4AAC-8970-C385F446B09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8771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6E29AA-4C9E-4AAC-8970-C385F446B09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9150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6E29AA-4C9E-4AAC-8970-C385F446B09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1747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E3A754-62CF-6A6A-E1DB-6ABFFDEF24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1D17AFE-C63C-336B-A0E6-9D0DC70CA8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841E8F-2635-D5D1-4CA6-300806F68E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611CD-DA26-428F-88AE-1BA9E7747E57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CFD11F-DBAA-86D6-5086-6CC8B8FA9A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8059BE-7657-5574-C4A0-B86403E687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AEEAF-B75A-43C5-A5A3-37894A7DE6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6980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AEB0A1-F76A-F986-48D7-556E444E17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24C4B65-3E68-623F-E076-097214CE60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D0EFD6-E26B-6C34-9CFF-2AB2624AA4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611CD-DA26-428F-88AE-1BA9E7747E57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D0AD17-EE55-3F8A-2FAC-CDE00F14BB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FC237A-9D9A-D0E5-4840-CDE7D9BC3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AEEAF-B75A-43C5-A5A3-37894A7DE6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7507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CB74A64-BF8D-4BB8-86C8-42F4615A5B1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6EBC6BB-D8F2-FCD6-44A6-D805223CBB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D0F735-338C-4D6C-C5E4-4506E6A77F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611CD-DA26-428F-88AE-1BA9E7747E57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96B499-B924-0721-7868-2CEAB4DD44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15B79F-30E4-5B8A-CFE1-7D798CE86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AEEAF-B75A-43C5-A5A3-37894A7DE6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4963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22F6DE-38D1-4E73-426E-44D2934E1C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E5DF98-1302-9E90-8CF1-A95E2ED865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754EF0-BF06-45A2-5136-D26ECE9CD3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611CD-DA26-428F-88AE-1BA9E7747E57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3D7963-C40C-0A15-E27C-04D13CAC7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B24D91-5B64-6C88-CD8B-B770E460EF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AEEAF-B75A-43C5-A5A3-37894A7DE6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8530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34F222-B14E-EEDA-E719-EA89E4F67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54312A-00F4-8FAB-0720-2F1E81C163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22984F-6A0E-7A45-4311-55B769D411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611CD-DA26-428F-88AE-1BA9E7747E57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3303E4-F166-82E1-908A-01CBF75193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ABD21A-D4A9-EC97-E61E-4738319BD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AEEAF-B75A-43C5-A5A3-37894A7DE6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7797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1D2B31-9472-45ED-C42E-AFE794A360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9CD585-4418-4D80-0966-2228A2D64C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B92A11-2B42-B1AB-F3AA-865C537385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0AD1D0-4248-5C9C-8C8B-E35928C84C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611CD-DA26-428F-88AE-1BA9E7747E57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424DD1-110F-987D-89F1-872A8A81C9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03F02B-A15A-31E7-15F3-65FAED3CDE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AEEAF-B75A-43C5-A5A3-37894A7DE6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7069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853CF5-E292-01F8-7222-AE1FC8CBD5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E4FE17-96A5-AFD1-1122-38374F21C9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919B57-DA42-3993-C430-A642F28D87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ED46A51-6488-88DC-06ED-BA0A50850B1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36513A-07D3-D924-3091-80B8BCD0F43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74B2410-944F-2C73-49FC-4DA62BE18E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611CD-DA26-428F-88AE-1BA9E7747E57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249ACA7-6ADC-B813-A614-958F444A28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D5CE28B-F3F2-A54A-039B-5F2611008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AEEAF-B75A-43C5-A5A3-37894A7DE6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6490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C50491-924C-1254-7E91-D828BD2210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26A1C7D-8300-1C88-17B2-5446BC4DE4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611CD-DA26-428F-88AE-1BA9E7747E57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383228D-83D1-2CD7-52AE-4E6FDBD729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40B6F4-C605-5109-1289-847291FB1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AEEAF-B75A-43C5-A5A3-37894A7DE6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3294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779A178-D797-AD2A-E0FC-AE1CCBE27A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611CD-DA26-428F-88AE-1BA9E7747E57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33EA24F-BDD6-1F19-58A6-A666FD2F62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4B7D64-7A13-2B73-E934-2A14BFCF9C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AEEAF-B75A-43C5-A5A3-37894A7DE6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6767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4C3609-4AEB-2A0E-085E-053799A1B1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84EF6D-650D-B1C8-496C-552D91D0CB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323C0F-2B9C-223E-2285-492F21AE7A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DD9E6C-ECEA-3088-7C29-9E632671D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611CD-DA26-428F-88AE-1BA9E7747E57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4ED0E2-BD1C-210C-89D8-D62BBFC986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632146-6E86-8E63-FCF0-D0F7E3C9F6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AEEAF-B75A-43C5-A5A3-37894A7DE6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1104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6A0E97-849E-6128-7531-83E9F018B4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1A429D1-FFC6-447F-6948-91A702F008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591C4DB-3C17-46BF-741B-8FDB351CF1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110AF6-403A-8038-E7FE-51DAE59A8A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611CD-DA26-428F-88AE-1BA9E7747E57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BBBBAA-0C14-C88B-A2C0-C2C6BEC60C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5E6388-369E-B6B8-C50E-30BF6A5420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AEEAF-B75A-43C5-A5A3-37894A7DE6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2408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42EC057-6F6F-5E84-3EFB-C927E78CEC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EB4288-4801-0949-2CDF-F40F7000A2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B5826E-B1C6-B95D-FC86-F24070A594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60611CD-DA26-428F-88AE-1BA9E7747E57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776AB7-AE61-9415-8FEE-986368749A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4560D4-2870-AC40-9581-6469217028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14AEEAF-B75A-43C5-A5A3-37894A7DE6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528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168.xml"/><Relationship Id="rId13" Type="http://schemas.openxmlformats.org/officeDocument/2006/relationships/tags" Target="../tags/tag173.xml"/><Relationship Id="rId18" Type="http://schemas.openxmlformats.org/officeDocument/2006/relationships/image" Target="../media/image22.png"/><Relationship Id="rId3" Type="http://schemas.openxmlformats.org/officeDocument/2006/relationships/tags" Target="../tags/tag163.xml"/><Relationship Id="rId7" Type="http://schemas.openxmlformats.org/officeDocument/2006/relationships/tags" Target="../tags/tag167.xml"/><Relationship Id="rId12" Type="http://schemas.openxmlformats.org/officeDocument/2006/relationships/tags" Target="../tags/tag172.xml"/><Relationship Id="rId17" Type="http://schemas.openxmlformats.org/officeDocument/2006/relationships/image" Target="../media/image28.png"/><Relationship Id="rId2" Type="http://schemas.openxmlformats.org/officeDocument/2006/relationships/tags" Target="../tags/tag162.xml"/><Relationship Id="rId16" Type="http://schemas.openxmlformats.org/officeDocument/2006/relationships/notesSlide" Target="../notesSlides/notesSlide5.xml"/><Relationship Id="rId20" Type="http://schemas.openxmlformats.org/officeDocument/2006/relationships/image" Target="../media/image24.svg"/><Relationship Id="rId1" Type="http://schemas.openxmlformats.org/officeDocument/2006/relationships/tags" Target="../tags/tag161.xml"/><Relationship Id="rId6" Type="http://schemas.openxmlformats.org/officeDocument/2006/relationships/tags" Target="../tags/tag166.xml"/><Relationship Id="rId11" Type="http://schemas.openxmlformats.org/officeDocument/2006/relationships/tags" Target="../tags/tag171.xml"/><Relationship Id="rId5" Type="http://schemas.openxmlformats.org/officeDocument/2006/relationships/tags" Target="../tags/tag165.xml"/><Relationship Id="rId15" Type="http://schemas.openxmlformats.org/officeDocument/2006/relationships/slideLayout" Target="../slideLayouts/slideLayout2.xml"/><Relationship Id="rId10" Type="http://schemas.openxmlformats.org/officeDocument/2006/relationships/tags" Target="../tags/tag170.xml"/><Relationship Id="rId19" Type="http://schemas.openxmlformats.org/officeDocument/2006/relationships/image" Target="../media/image23.png"/><Relationship Id="rId4" Type="http://schemas.openxmlformats.org/officeDocument/2006/relationships/tags" Target="../tags/tag164.xml"/><Relationship Id="rId9" Type="http://schemas.openxmlformats.org/officeDocument/2006/relationships/tags" Target="../tags/tag169.xml"/><Relationship Id="rId14" Type="http://schemas.openxmlformats.org/officeDocument/2006/relationships/tags" Target="../tags/tag174.xml"/></Relationships>
</file>

<file path=ppt/slides/_rels/slide13.xml.rels><?xml version="1.0" encoding="UTF-8" standalone="yes"?>
<Relationships xmlns="http://schemas.openxmlformats.org/package/2006/relationships"><Relationship Id="rId117" Type="http://schemas.openxmlformats.org/officeDocument/2006/relationships/tags" Target="../tags/tag291.xml"/><Relationship Id="rId21" Type="http://schemas.openxmlformats.org/officeDocument/2006/relationships/tags" Target="../tags/tag195.xml"/><Relationship Id="rId42" Type="http://schemas.openxmlformats.org/officeDocument/2006/relationships/tags" Target="../tags/tag216.xml"/><Relationship Id="rId63" Type="http://schemas.openxmlformats.org/officeDocument/2006/relationships/tags" Target="../tags/tag237.xml"/><Relationship Id="rId84" Type="http://schemas.openxmlformats.org/officeDocument/2006/relationships/tags" Target="../tags/tag258.xml"/><Relationship Id="rId16" Type="http://schemas.openxmlformats.org/officeDocument/2006/relationships/tags" Target="../tags/tag190.xml"/><Relationship Id="rId107" Type="http://schemas.openxmlformats.org/officeDocument/2006/relationships/tags" Target="../tags/tag281.xml"/><Relationship Id="rId11" Type="http://schemas.openxmlformats.org/officeDocument/2006/relationships/tags" Target="../tags/tag185.xml"/><Relationship Id="rId32" Type="http://schemas.openxmlformats.org/officeDocument/2006/relationships/tags" Target="../tags/tag206.xml"/><Relationship Id="rId37" Type="http://schemas.openxmlformats.org/officeDocument/2006/relationships/tags" Target="../tags/tag211.xml"/><Relationship Id="rId53" Type="http://schemas.openxmlformats.org/officeDocument/2006/relationships/tags" Target="../tags/tag227.xml"/><Relationship Id="rId58" Type="http://schemas.openxmlformats.org/officeDocument/2006/relationships/tags" Target="../tags/tag232.xml"/><Relationship Id="rId74" Type="http://schemas.openxmlformats.org/officeDocument/2006/relationships/tags" Target="../tags/tag248.xml"/><Relationship Id="rId79" Type="http://schemas.openxmlformats.org/officeDocument/2006/relationships/tags" Target="../tags/tag253.xml"/><Relationship Id="rId102" Type="http://schemas.openxmlformats.org/officeDocument/2006/relationships/tags" Target="../tags/tag276.xml"/><Relationship Id="rId123" Type="http://schemas.openxmlformats.org/officeDocument/2006/relationships/tags" Target="../tags/tag297.xml"/><Relationship Id="rId128" Type="http://schemas.openxmlformats.org/officeDocument/2006/relationships/tags" Target="../tags/tag302.xml"/><Relationship Id="rId5" Type="http://schemas.openxmlformats.org/officeDocument/2006/relationships/tags" Target="../tags/tag179.xml"/><Relationship Id="rId90" Type="http://schemas.openxmlformats.org/officeDocument/2006/relationships/tags" Target="../tags/tag264.xml"/><Relationship Id="rId95" Type="http://schemas.openxmlformats.org/officeDocument/2006/relationships/tags" Target="../tags/tag269.xml"/><Relationship Id="rId22" Type="http://schemas.openxmlformats.org/officeDocument/2006/relationships/tags" Target="../tags/tag196.xml"/><Relationship Id="rId27" Type="http://schemas.openxmlformats.org/officeDocument/2006/relationships/tags" Target="../tags/tag201.xml"/><Relationship Id="rId43" Type="http://schemas.openxmlformats.org/officeDocument/2006/relationships/tags" Target="../tags/tag217.xml"/><Relationship Id="rId48" Type="http://schemas.openxmlformats.org/officeDocument/2006/relationships/tags" Target="../tags/tag222.xml"/><Relationship Id="rId64" Type="http://schemas.openxmlformats.org/officeDocument/2006/relationships/tags" Target="../tags/tag238.xml"/><Relationship Id="rId69" Type="http://schemas.openxmlformats.org/officeDocument/2006/relationships/tags" Target="../tags/tag243.xml"/><Relationship Id="rId113" Type="http://schemas.openxmlformats.org/officeDocument/2006/relationships/tags" Target="../tags/tag287.xml"/><Relationship Id="rId118" Type="http://schemas.openxmlformats.org/officeDocument/2006/relationships/tags" Target="../tags/tag292.xml"/><Relationship Id="rId134" Type="http://schemas.openxmlformats.org/officeDocument/2006/relationships/tags" Target="../tags/tag308.xml"/><Relationship Id="rId80" Type="http://schemas.openxmlformats.org/officeDocument/2006/relationships/tags" Target="../tags/tag254.xml"/><Relationship Id="rId85" Type="http://schemas.openxmlformats.org/officeDocument/2006/relationships/tags" Target="../tags/tag259.xml"/><Relationship Id="rId12" Type="http://schemas.openxmlformats.org/officeDocument/2006/relationships/tags" Target="../tags/tag186.xml"/><Relationship Id="rId17" Type="http://schemas.openxmlformats.org/officeDocument/2006/relationships/tags" Target="../tags/tag191.xml"/><Relationship Id="rId33" Type="http://schemas.openxmlformats.org/officeDocument/2006/relationships/tags" Target="../tags/tag207.xml"/><Relationship Id="rId38" Type="http://schemas.openxmlformats.org/officeDocument/2006/relationships/tags" Target="../tags/tag212.xml"/><Relationship Id="rId59" Type="http://schemas.openxmlformats.org/officeDocument/2006/relationships/tags" Target="../tags/tag233.xml"/><Relationship Id="rId103" Type="http://schemas.openxmlformats.org/officeDocument/2006/relationships/tags" Target="../tags/tag277.xml"/><Relationship Id="rId108" Type="http://schemas.openxmlformats.org/officeDocument/2006/relationships/tags" Target="../tags/tag282.xml"/><Relationship Id="rId124" Type="http://schemas.openxmlformats.org/officeDocument/2006/relationships/tags" Target="../tags/tag298.xml"/><Relationship Id="rId129" Type="http://schemas.openxmlformats.org/officeDocument/2006/relationships/tags" Target="../tags/tag303.xml"/><Relationship Id="rId54" Type="http://schemas.openxmlformats.org/officeDocument/2006/relationships/tags" Target="../tags/tag228.xml"/><Relationship Id="rId70" Type="http://schemas.openxmlformats.org/officeDocument/2006/relationships/tags" Target="../tags/tag244.xml"/><Relationship Id="rId75" Type="http://schemas.openxmlformats.org/officeDocument/2006/relationships/tags" Target="../tags/tag249.xml"/><Relationship Id="rId91" Type="http://schemas.openxmlformats.org/officeDocument/2006/relationships/tags" Target="../tags/tag265.xml"/><Relationship Id="rId96" Type="http://schemas.openxmlformats.org/officeDocument/2006/relationships/tags" Target="../tags/tag270.xml"/><Relationship Id="rId1" Type="http://schemas.openxmlformats.org/officeDocument/2006/relationships/tags" Target="../tags/tag175.xml"/><Relationship Id="rId6" Type="http://schemas.openxmlformats.org/officeDocument/2006/relationships/tags" Target="../tags/tag180.xml"/><Relationship Id="rId23" Type="http://schemas.openxmlformats.org/officeDocument/2006/relationships/tags" Target="../tags/tag197.xml"/><Relationship Id="rId28" Type="http://schemas.openxmlformats.org/officeDocument/2006/relationships/tags" Target="../tags/tag202.xml"/><Relationship Id="rId49" Type="http://schemas.openxmlformats.org/officeDocument/2006/relationships/tags" Target="../tags/tag223.xml"/><Relationship Id="rId114" Type="http://schemas.openxmlformats.org/officeDocument/2006/relationships/tags" Target="../tags/tag288.xml"/><Relationship Id="rId119" Type="http://schemas.openxmlformats.org/officeDocument/2006/relationships/tags" Target="../tags/tag293.xml"/><Relationship Id="rId44" Type="http://schemas.openxmlformats.org/officeDocument/2006/relationships/tags" Target="../tags/tag218.xml"/><Relationship Id="rId60" Type="http://schemas.openxmlformats.org/officeDocument/2006/relationships/tags" Target="../tags/tag234.xml"/><Relationship Id="rId65" Type="http://schemas.openxmlformats.org/officeDocument/2006/relationships/tags" Target="../tags/tag239.xml"/><Relationship Id="rId81" Type="http://schemas.openxmlformats.org/officeDocument/2006/relationships/tags" Target="../tags/tag255.xml"/><Relationship Id="rId86" Type="http://schemas.openxmlformats.org/officeDocument/2006/relationships/tags" Target="../tags/tag260.xml"/><Relationship Id="rId130" Type="http://schemas.openxmlformats.org/officeDocument/2006/relationships/tags" Target="../tags/tag304.xml"/><Relationship Id="rId135" Type="http://schemas.openxmlformats.org/officeDocument/2006/relationships/slideLayout" Target="../slideLayouts/slideLayout2.xml"/><Relationship Id="rId13" Type="http://schemas.openxmlformats.org/officeDocument/2006/relationships/tags" Target="../tags/tag187.xml"/><Relationship Id="rId18" Type="http://schemas.openxmlformats.org/officeDocument/2006/relationships/tags" Target="../tags/tag192.xml"/><Relationship Id="rId39" Type="http://schemas.openxmlformats.org/officeDocument/2006/relationships/tags" Target="../tags/tag213.xml"/><Relationship Id="rId109" Type="http://schemas.openxmlformats.org/officeDocument/2006/relationships/tags" Target="../tags/tag283.xml"/><Relationship Id="rId34" Type="http://schemas.openxmlformats.org/officeDocument/2006/relationships/tags" Target="../tags/tag208.xml"/><Relationship Id="rId50" Type="http://schemas.openxmlformats.org/officeDocument/2006/relationships/tags" Target="../tags/tag224.xml"/><Relationship Id="rId55" Type="http://schemas.openxmlformats.org/officeDocument/2006/relationships/tags" Target="../tags/tag229.xml"/><Relationship Id="rId76" Type="http://schemas.openxmlformats.org/officeDocument/2006/relationships/tags" Target="../tags/tag250.xml"/><Relationship Id="rId97" Type="http://schemas.openxmlformats.org/officeDocument/2006/relationships/tags" Target="../tags/tag271.xml"/><Relationship Id="rId104" Type="http://schemas.openxmlformats.org/officeDocument/2006/relationships/tags" Target="../tags/tag278.xml"/><Relationship Id="rId120" Type="http://schemas.openxmlformats.org/officeDocument/2006/relationships/tags" Target="../tags/tag294.xml"/><Relationship Id="rId125" Type="http://schemas.openxmlformats.org/officeDocument/2006/relationships/tags" Target="../tags/tag299.xml"/><Relationship Id="rId7" Type="http://schemas.openxmlformats.org/officeDocument/2006/relationships/tags" Target="../tags/tag181.xml"/><Relationship Id="rId71" Type="http://schemas.openxmlformats.org/officeDocument/2006/relationships/tags" Target="../tags/tag245.xml"/><Relationship Id="rId92" Type="http://schemas.openxmlformats.org/officeDocument/2006/relationships/tags" Target="../tags/tag266.xml"/><Relationship Id="rId2" Type="http://schemas.openxmlformats.org/officeDocument/2006/relationships/tags" Target="../tags/tag176.xml"/><Relationship Id="rId29" Type="http://schemas.openxmlformats.org/officeDocument/2006/relationships/tags" Target="../tags/tag203.xml"/><Relationship Id="rId24" Type="http://schemas.openxmlformats.org/officeDocument/2006/relationships/tags" Target="../tags/tag198.xml"/><Relationship Id="rId40" Type="http://schemas.openxmlformats.org/officeDocument/2006/relationships/tags" Target="../tags/tag214.xml"/><Relationship Id="rId45" Type="http://schemas.openxmlformats.org/officeDocument/2006/relationships/tags" Target="../tags/tag219.xml"/><Relationship Id="rId66" Type="http://schemas.openxmlformats.org/officeDocument/2006/relationships/tags" Target="../tags/tag240.xml"/><Relationship Id="rId87" Type="http://schemas.openxmlformats.org/officeDocument/2006/relationships/tags" Target="../tags/tag261.xml"/><Relationship Id="rId110" Type="http://schemas.openxmlformats.org/officeDocument/2006/relationships/tags" Target="../tags/tag284.xml"/><Relationship Id="rId115" Type="http://schemas.openxmlformats.org/officeDocument/2006/relationships/tags" Target="../tags/tag289.xml"/><Relationship Id="rId131" Type="http://schemas.openxmlformats.org/officeDocument/2006/relationships/tags" Target="../tags/tag305.xml"/><Relationship Id="rId61" Type="http://schemas.openxmlformats.org/officeDocument/2006/relationships/tags" Target="../tags/tag235.xml"/><Relationship Id="rId82" Type="http://schemas.openxmlformats.org/officeDocument/2006/relationships/tags" Target="../tags/tag256.xml"/><Relationship Id="rId19" Type="http://schemas.openxmlformats.org/officeDocument/2006/relationships/tags" Target="../tags/tag193.xml"/><Relationship Id="rId14" Type="http://schemas.openxmlformats.org/officeDocument/2006/relationships/tags" Target="../tags/tag188.xml"/><Relationship Id="rId30" Type="http://schemas.openxmlformats.org/officeDocument/2006/relationships/tags" Target="../tags/tag204.xml"/><Relationship Id="rId35" Type="http://schemas.openxmlformats.org/officeDocument/2006/relationships/tags" Target="../tags/tag209.xml"/><Relationship Id="rId56" Type="http://schemas.openxmlformats.org/officeDocument/2006/relationships/tags" Target="../tags/tag230.xml"/><Relationship Id="rId77" Type="http://schemas.openxmlformats.org/officeDocument/2006/relationships/tags" Target="../tags/tag251.xml"/><Relationship Id="rId100" Type="http://schemas.openxmlformats.org/officeDocument/2006/relationships/tags" Target="../tags/tag274.xml"/><Relationship Id="rId105" Type="http://schemas.openxmlformats.org/officeDocument/2006/relationships/tags" Target="../tags/tag279.xml"/><Relationship Id="rId126" Type="http://schemas.openxmlformats.org/officeDocument/2006/relationships/tags" Target="../tags/tag300.xml"/><Relationship Id="rId8" Type="http://schemas.openxmlformats.org/officeDocument/2006/relationships/tags" Target="../tags/tag182.xml"/><Relationship Id="rId51" Type="http://schemas.openxmlformats.org/officeDocument/2006/relationships/tags" Target="../tags/tag225.xml"/><Relationship Id="rId72" Type="http://schemas.openxmlformats.org/officeDocument/2006/relationships/tags" Target="../tags/tag246.xml"/><Relationship Id="rId93" Type="http://schemas.openxmlformats.org/officeDocument/2006/relationships/tags" Target="../tags/tag267.xml"/><Relationship Id="rId98" Type="http://schemas.openxmlformats.org/officeDocument/2006/relationships/tags" Target="../tags/tag272.xml"/><Relationship Id="rId121" Type="http://schemas.openxmlformats.org/officeDocument/2006/relationships/tags" Target="../tags/tag295.xml"/><Relationship Id="rId3" Type="http://schemas.openxmlformats.org/officeDocument/2006/relationships/tags" Target="../tags/tag177.xml"/><Relationship Id="rId25" Type="http://schemas.openxmlformats.org/officeDocument/2006/relationships/tags" Target="../tags/tag199.xml"/><Relationship Id="rId46" Type="http://schemas.openxmlformats.org/officeDocument/2006/relationships/tags" Target="../tags/tag220.xml"/><Relationship Id="rId67" Type="http://schemas.openxmlformats.org/officeDocument/2006/relationships/tags" Target="../tags/tag241.xml"/><Relationship Id="rId116" Type="http://schemas.openxmlformats.org/officeDocument/2006/relationships/tags" Target="../tags/tag290.xml"/><Relationship Id="rId20" Type="http://schemas.openxmlformats.org/officeDocument/2006/relationships/tags" Target="../tags/tag194.xml"/><Relationship Id="rId41" Type="http://schemas.openxmlformats.org/officeDocument/2006/relationships/tags" Target="../tags/tag215.xml"/><Relationship Id="rId62" Type="http://schemas.openxmlformats.org/officeDocument/2006/relationships/tags" Target="../tags/tag236.xml"/><Relationship Id="rId83" Type="http://schemas.openxmlformats.org/officeDocument/2006/relationships/tags" Target="../tags/tag257.xml"/><Relationship Id="rId88" Type="http://schemas.openxmlformats.org/officeDocument/2006/relationships/tags" Target="../tags/tag262.xml"/><Relationship Id="rId111" Type="http://schemas.openxmlformats.org/officeDocument/2006/relationships/tags" Target="../tags/tag285.xml"/><Relationship Id="rId132" Type="http://schemas.openxmlformats.org/officeDocument/2006/relationships/tags" Target="../tags/tag306.xml"/><Relationship Id="rId15" Type="http://schemas.openxmlformats.org/officeDocument/2006/relationships/tags" Target="../tags/tag189.xml"/><Relationship Id="rId36" Type="http://schemas.openxmlformats.org/officeDocument/2006/relationships/tags" Target="../tags/tag210.xml"/><Relationship Id="rId57" Type="http://schemas.openxmlformats.org/officeDocument/2006/relationships/tags" Target="../tags/tag231.xml"/><Relationship Id="rId106" Type="http://schemas.openxmlformats.org/officeDocument/2006/relationships/tags" Target="../tags/tag280.xml"/><Relationship Id="rId127" Type="http://schemas.openxmlformats.org/officeDocument/2006/relationships/tags" Target="../tags/tag301.xml"/><Relationship Id="rId10" Type="http://schemas.openxmlformats.org/officeDocument/2006/relationships/tags" Target="../tags/tag184.xml"/><Relationship Id="rId31" Type="http://schemas.openxmlformats.org/officeDocument/2006/relationships/tags" Target="../tags/tag205.xml"/><Relationship Id="rId52" Type="http://schemas.openxmlformats.org/officeDocument/2006/relationships/tags" Target="../tags/tag226.xml"/><Relationship Id="rId73" Type="http://schemas.openxmlformats.org/officeDocument/2006/relationships/tags" Target="../tags/tag247.xml"/><Relationship Id="rId78" Type="http://schemas.openxmlformats.org/officeDocument/2006/relationships/tags" Target="../tags/tag252.xml"/><Relationship Id="rId94" Type="http://schemas.openxmlformats.org/officeDocument/2006/relationships/tags" Target="../tags/tag268.xml"/><Relationship Id="rId99" Type="http://schemas.openxmlformats.org/officeDocument/2006/relationships/tags" Target="../tags/tag273.xml"/><Relationship Id="rId101" Type="http://schemas.openxmlformats.org/officeDocument/2006/relationships/tags" Target="../tags/tag275.xml"/><Relationship Id="rId122" Type="http://schemas.openxmlformats.org/officeDocument/2006/relationships/tags" Target="../tags/tag296.xml"/><Relationship Id="rId4" Type="http://schemas.openxmlformats.org/officeDocument/2006/relationships/tags" Target="../tags/tag178.xml"/><Relationship Id="rId9" Type="http://schemas.openxmlformats.org/officeDocument/2006/relationships/tags" Target="../tags/tag183.xml"/><Relationship Id="rId26" Type="http://schemas.openxmlformats.org/officeDocument/2006/relationships/tags" Target="../tags/tag200.xml"/><Relationship Id="rId47" Type="http://schemas.openxmlformats.org/officeDocument/2006/relationships/tags" Target="../tags/tag221.xml"/><Relationship Id="rId68" Type="http://schemas.openxmlformats.org/officeDocument/2006/relationships/tags" Target="../tags/tag242.xml"/><Relationship Id="rId89" Type="http://schemas.openxmlformats.org/officeDocument/2006/relationships/tags" Target="../tags/tag263.xml"/><Relationship Id="rId112" Type="http://schemas.openxmlformats.org/officeDocument/2006/relationships/tags" Target="../tags/tag286.xml"/><Relationship Id="rId133" Type="http://schemas.openxmlformats.org/officeDocument/2006/relationships/tags" Target="../tags/tag307.xml"/></Relationships>
</file>

<file path=ppt/slides/_rels/slide14.xml.rels><?xml version="1.0" encoding="UTF-8" standalone="yes"?>
<Relationships xmlns="http://schemas.openxmlformats.org/package/2006/relationships"><Relationship Id="rId26" Type="http://schemas.openxmlformats.org/officeDocument/2006/relationships/tags" Target="../tags/tag334.xml"/><Relationship Id="rId21" Type="http://schemas.openxmlformats.org/officeDocument/2006/relationships/tags" Target="../tags/tag329.xml"/><Relationship Id="rId34" Type="http://schemas.openxmlformats.org/officeDocument/2006/relationships/tags" Target="../tags/tag342.xml"/><Relationship Id="rId42" Type="http://schemas.openxmlformats.org/officeDocument/2006/relationships/tags" Target="../tags/tag350.xml"/><Relationship Id="rId47" Type="http://schemas.openxmlformats.org/officeDocument/2006/relationships/tags" Target="../tags/tag355.xml"/><Relationship Id="rId50" Type="http://schemas.openxmlformats.org/officeDocument/2006/relationships/tags" Target="../tags/tag358.xml"/><Relationship Id="rId55" Type="http://schemas.openxmlformats.org/officeDocument/2006/relationships/tags" Target="../tags/tag363.xml"/><Relationship Id="rId63" Type="http://schemas.openxmlformats.org/officeDocument/2006/relationships/tags" Target="../tags/tag371.xml"/><Relationship Id="rId7" Type="http://schemas.openxmlformats.org/officeDocument/2006/relationships/tags" Target="../tags/tag315.xml"/><Relationship Id="rId2" Type="http://schemas.openxmlformats.org/officeDocument/2006/relationships/tags" Target="../tags/tag310.xml"/><Relationship Id="rId16" Type="http://schemas.openxmlformats.org/officeDocument/2006/relationships/tags" Target="../tags/tag324.xml"/><Relationship Id="rId29" Type="http://schemas.openxmlformats.org/officeDocument/2006/relationships/tags" Target="../tags/tag337.xml"/><Relationship Id="rId11" Type="http://schemas.openxmlformats.org/officeDocument/2006/relationships/tags" Target="../tags/tag319.xml"/><Relationship Id="rId24" Type="http://schemas.openxmlformats.org/officeDocument/2006/relationships/tags" Target="../tags/tag332.xml"/><Relationship Id="rId32" Type="http://schemas.openxmlformats.org/officeDocument/2006/relationships/tags" Target="../tags/tag340.xml"/><Relationship Id="rId37" Type="http://schemas.openxmlformats.org/officeDocument/2006/relationships/tags" Target="../tags/tag345.xml"/><Relationship Id="rId40" Type="http://schemas.openxmlformats.org/officeDocument/2006/relationships/tags" Target="../tags/tag348.xml"/><Relationship Id="rId45" Type="http://schemas.openxmlformats.org/officeDocument/2006/relationships/tags" Target="../tags/tag353.xml"/><Relationship Id="rId53" Type="http://schemas.openxmlformats.org/officeDocument/2006/relationships/tags" Target="../tags/tag361.xml"/><Relationship Id="rId58" Type="http://schemas.openxmlformats.org/officeDocument/2006/relationships/tags" Target="../tags/tag366.xml"/><Relationship Id="rId66" Type="http://schemas.openxmlformats.org/officeDocument/2006/relationships/image" Target="../media/image25.png"/><Relationship Id="rId5" Type="http://schemas.openxmlformats.org/officeDocument/2006/relationships/tags" Target="../tags/tag313.xml"/><Relationship Id="rId61" Type="http://schemas.openxmlformats.org/officeDocument/2006/relationships/tags" Target="../tags/tag369.xml"/><Relationship Id="rId19" Type="http://schemas.openxmlformats.org/officeDocument/2006/relationships/tags" Target="../tags/tag327.xml"/><Relationship Id="rId14" Type="http://schemas.openxmlformats.org/officeDocument/2006/relationships/tags" Target="../tags/tag322.xml"/><Relationship Id="rId22" Type="http://schemas.openxmlformats.org/officeDocument/2006/relationships/tags" Target="../tags/tag330.xml"/><Relationship Id="rId27" Type="http://schemas.openxmlformats.org/officeDocument/2006/relationships/tags" Target="../tags/tag335.xml"/><Relationship Id="rId30" Type="http://schemas.openxmlformats.org/officeDocument/2006/relationships/tags" Target="../tags/tag338.xml"/><Relationship Id="rId35" Type="http://schemas.openxmlformats.org/officeDocument/2006/relationships/tags" Target="../tags/tag343.xml"/><Relationship Id="rId43" Type="http://schemas.openxmlformats.org/officeDocument/2006/relationships/tags" Target="../tags/tag351.xml"/><Relationship Id="rId48" Type="http://schemas.openxmlformats.org/officeDocument/2006/relationships/tags" Target="../tags/tag356.xml"/><Relationship Id="rId56" Type="http://schemas.openxmlformats.org/officeDocument/2006/relationships/tags" Target="../tags/tag364.xml"/><Relationship Id="rId64" Type="http://schemas.openxmlformats.org/officeDocument/2006/relationships/tags" Target="../tags/tag372.xml"/><Relationship Id="rId8" Type="http://schemas.openxmlformats.org/officeDocument/2006/relationships/tags" Target="../tags/tag316.xml"/><Relationship Id="rId51" Type="http://schemas.openxmlformats.org/officeDocument/2006/relationships/tags" Target="../tags/tag359.xml"/><Relationship Id="rId3" Type="http://schemas.openxmlformats.org/officeDocument/2006/relationships/tags" Target="../tags/tag311.xml"/><Relationship Id="rId12" Type="http://schemas.openxmlformats.org/officeDocument/2006/relationships/tags" Target="../tags/tag320.xml"/><Relationship Id="rId17" Type="http://schemas.openxmlformats.org/officeDocument/2006/relationships/tags" Target="../tags/tag325.xml"/><Relationship Id="rId25" Type="http://schemas.openxmlformats.org/officeDocument/2006/relationships/tags" Target="../tags/tag333.xml"/><Relationship Id="rId33" Type="http://schemas.openxmlformats.org/officeDocument/2006/relationships/tags" Target="../tags/tag341.xml"/><Relationship Id="rId38" Type="http://schemas.openxmlformats.org/officeDocument/2006/relationships/tags" Target="../tags/tag346.xml"/><Relationship Id="rId46" Type="http://schemas.openxmlformats.org/officeDocument/2006/relationships/tags" Target="../tags/tag354.xml"/><Relationship Id="rId59" Type="http://schemas.openxmlformats.org/officeDocument/2006/relationships/tags" Target="../tags/tag367.xml"/><Relationship Id="rId20" Type="http://schemas.openxmlformats.org/officeDocument/2006/relationships/tags" Target="../tags/tag328.xml"/><Relationship Id="rId41" Type="http://schemas.openxmlformats.org/officeDocument/2006/relationships/tags" Target="../tags/tag349.xml"/><Relationship Id="rId54" Type="http://schemas.openxmlformats.org/officeDocument/2006/relationships/tags" Target="../tags/tag362.xml"/><Relationship Id="rId62" Type="http://schemas.openxmlformats.org/officeDocument/2006/relationships/tags" Target="../tags/tag370.xml"/><Relationship Id="rId1" Type="http://schemas.openxmlformats.org/officeDocument/2006/relationships/tags" Target="../tags/tag309.xml"/><Relationship Id="rId6" Type="http://schemas.openxmlformats.org/officeDocument/2006/relationships/tags" Target="../tags/tag314.xml"/><Relationship Id="rId15" Type="http://schemas.openxmlformats.org/officeDocument/2006/relationships/tags" Target="../tags/tag323.xml"/><Relationship Id="rId23" Type="http://schemas.openxmlformats.org/officeDocument/2006/relationships/tags" Target="../tags/tag331.xml"/><Relationship Id="rId28" Type="http://schemas.openxmlformats.org/officeDocument/2006/relationships/tags" Target="../tags/tag336.xml"/><Relationship Id="rId36" Type="http://schemas.openxmlformats.org/officeDocument/2006/relationships/tags" Target="../tags/tag344.xml"/><Relationship Id="rId49" Type="http://schemas.openxmlformats.org/officeDocument/2006/relationships/tags" Target="../tags/tag357.xml"/><Relationship Id="rId57" Type="http://schemas.openxmlformats.org/officeDocument/2006/relationships/tags" Target="../tags/tag365.xml"/><Relationship Id="rId10" Type="http://schemas.openxmlformats.org/officeDocument/2006/relationships/tags" Target="../tags/tag318.xml"/><Relationship Id="rId31" Type="http://schemas.openxmlformats.org/officeDocument/2006/relationships/tags" Target="../tags/tag339.xml"/><Relationship Id="rId44" Type="http://schemas.openxmlformats.org/officeDocument/2006/relationships/tags" Target="../tags/tag352.xml"/><Relationship Id="rId52" Type="http://schemas.openxmlformats.org/officeDocument/2006/relationships/tags" Target="../tags/tag360.xml"/><Relationship Id="rId60" Type="http://schemas.openxmlformats.org/officeDocument/2006/relationships/tags" Target="../tags/tag368.xml"/><Relationship Id="rId65" Type="http://schemas.openxmlformats.org/officeDocument/2006/relationships/slideLayout" Target="../slideLayouts/slideLayout2.xml"/><Relationship Id="rId4" Type="http://schemas.openxmlformats.org/officeDocument/2006/relationships/tags" Target="../tags/tag312.xml"/><Relationship Id="rId9" Type="http://schemas.openxmlformats.org/officeDocument/2006/relationships/tags" Target="../tags/tag317.xml"/><Relationship Id="rId13" Type="http://schemas.openxmlformats.org/officeDocument/2006/relationships/tags" Target="../tags/tag321.xml"/><Relationship Id="rId18" Type="http://schemas.openxmlformats.org/officeDocument/2006/relationships/tags" Target="../tags/tag326.xml"/><Relationship Id="rId39" Type="http://schemas.openxmlformats.org/officeDocument/2006/relationships/tags" Target="../tags/tag347.xml"/></Relationships>
</file>

<file path=ppt/slides/_rels/slide15.xml.rels><?xml version="1.0" encoding="UTF-8" standalone="yes"?>
<Relationships xmlns="http://schemas.openxmlformats.org/package/2006/relationships"><Relationship Id="rId26" Type="http://schemas.openxmlformats.org/officeDocument/2006/relationships/tags" Target="../tags/tag398.xml"/><Relationship Id="rId21" Type="http://schemas.openxmlformats.org/officeDocument/2006/relationships/tags" Target="../tags/tag393.xml"/><Relationship Id="rId42" Type="http://schemas.openxmlformats.org/officeDocument/2006/relationships/tags" Target="../tags/tag414.xml"/><Relationship Id="rId47" Type="http://schemas.openxmlformats.org/officeDocument/2006/relationships/tags" Target="../tags/tag419.xml"/><Relationship Id="rId63" Type="http://schemas.openxmlformats.org/officeDocument/2006/relationships/tags" Target="../tags/tag435.xml"/><Relationship Id="rId68" Type="http://schemas.openxmlformats.org/officeDocument/2006/relationships/tags" Target="../tags/tag440.xml"/><Relationship Id="rId2" Type="http://schemas.openxmlformats.org/officeDocument/2006/relationships/tags" Target="../tags/tag374.xml"/><Relationship Id="rId16" Type="http://schemas.openxmlformats.org/officeDocument/2006/relationships/tags" Target="../tags/tag388.xml"/><Relationship Id="rId29" Type="http://schemas.openxmlformats.org/officeDocument/2006/relationships/tags" Target="../tags/tag401.xml"/><Relationship Id="rId11" Type="http://schemas.openxmlformats.org/officeDocument/2006/relationships/tags" Target="../tags/tag383.xml"/><Relationship Id="rId24" Type="http://schemas.openxmlformats.org/officeDocument/2006/relationships/tags" Target="../tags/tag396.xml"/><Relationship Id="rId32" Type="http://schemas.openxmlformats.org/officeDocument/2006/relationships/tags" Target="../tags/tag404.xml"/><Relationship Id="rId37" Type="http://schemas.openxmlformats.org/officeDocument/2006/relationships/tags" Target="../tags/tag409.xml"/><Relationship Id="rId40" Type="http://schemas.openxmlformats.org/officeDocument/2006/relationships/tags" Target="../tags/tag412.xml"/><Relationship Id="rId45" Type="http://schemas.openxmlformats.org/officeDocument/2006/relationships/tags" Target="../tags/tag417.xml"/><Relationship Id="rId53" Type="http://schemas.openxmlformats.org/officeDocument/2006/relationships/tags" Target="../tags/tag425.xml"/><Relationship Id="rId58" Type="http://schemas.openxmlformats.org/officeDocument/2006/relationships/tags" Target="../tags/tag430.xml"/><Relationship Id="rId66" Type="http://schemas.openxmlformats.org/officeDocument/2006/relationships/tags" Target="../tags/tag438.xml"/><Relationship Id="rId74" Type="http://schemas.openxmlformats.org/officeDocument/2006/relationships/image" Target="../media/image25.png"/><Relationship Id="rId5" Type="http://schemas.openxmlformats.org/officeDocument/2006/relationships/tags" Target="../tags/tag377.xml"/><Relationship Id="rId61" Type="http://schemas.openxmlformats.org/officeDocument/2006/relationships/tags" Target="../tags/tag433.xml"/><Relationship Id="rId19" Type="http://schemas.openxmlformats.org/officeDocument/2006/relationships/tags" Target="../tags/tag391.xml"/><Relationship Id="rId14" Type="http://schemas.openxmlformats.org/officeDocument/2006/relationships/tags" Target="../tags/tag386.xml"/><Relationship Id="rId22" Type="http://schemas.openxmlformats.org/officeDocument/2006/relationships/tags" Target="../tags/tag394.xml"/><Relationship Id="rId27" Type="http://schemas.openxmlformats.org/officeDocument/2006/relationships/tags" Target="../tags/tag399.xml"/><Relationship Id="rId30" Type="http://schemas.openxmlformats.org/officeDocument/2006/relationships/tags" Target="../tags/tag402.xml"/><Relationship Id="rId35" Type="http://schemas.openxmlformats.org/officeDocument/2006/relationships/tags" Target="../tags/tag407.xml"/><Relationship Id="rId43" Type="http://schemas.openxmlformats.org/officeDocument/2006/relationships/tags" Target="../tags/tag415.xml"/><Relationship Id="rId48" Type="http://schemas.openxmlformats.org/officeDocument/2006/relationships/tags" Target="../tags/tag420.xml"/><Relationship Id="rId56" Type="http://schemas.openxmlformats.org/officeDocument/2006/relationships/tags" Target="../tags/tag428.xml"/><Relationship Id="rId64" Type="http://schemas.openxmlformats.org/officeDocument/2006/relationships/tags" Target="../tags/tag436.xml"/><Relationship Id="rId69" Type="http://schemas.openxmlformats.org/officeDocument/2006/relationships/tags" Target="../tags/tag441.xml"/><Relationship Id="rId8" Type="http://schemas.openxmlformats.org/officeDocument/2006/relationships/tags" Target="../tags/tag380.xml"/><Relationship Id="rId51" Type="http://schemas.openxmlformats.org/officeDocument/2006/relationships/tags" Target="../tags/tag423.xml"/><Relationship Id="rId72" Type="http://schemas.openxmlformats.org/officeDocument/2006/relationships/image" Target="../media/image29.png"/><Relationship Id="rId3" Type="http://schemas.openxmlformats.org/officeDocument/2006/relationships/tags" Target="../tags/tag375.xml"/><Relationship Id="rId12" Type="http://schemas.openxmlformats.org/officeDocument/2006/relationships/tags" Target="../tags/tag384.xml"/><Relationship Id="rId17" Type="http://schemas.openxmlformats.org/officeDocument/2006/relationships/tags" Target="../tags/tag389.xml"/><Relationship Id="rId25" Type="http://schemas.openxmlformats.org/officeDocument/2006/relationships/tags" Target="../tags/tag397.xml"/><Relationship Id="rId33" Type="http://schemas.openxmlformats.org/officeDocument/2006/relationships/tags" Target="../tags/tag405.xml"/><Relationship Id="rId38" Type="http://schemas.openxmlformats.org/officeDocument/2006/relationships/tags" Target="../tags/tag410.xml"/><Relationship Id="rId46" Type="http://schemas.openxmlformats.org/officeDocument/2006/relationships/tags" Target="../tags/tag418.xml"/><Relationship Id="rId59" Type="http://schemas.openxmlformats.org/officeDocument/2006/relationships/tags" Target="../tags/tag431.xml"/><Relationship Id="rId67" Type="http://schemas.openxmlformats.org/officeDocument/2006/relationships/tags" Target="../tags/tag439.xml"/><Relationship Id="rId20" Type="http://schemas.openxmlformats.org/officeDocument/2006/relationships/tags" Target="../tags/tag392.xml"/><Relationship Id="rId41" Type="http://schemas.openxmlformats.org/officeDocument/2006/relationships/tags" Target="../tags/tag413.xml"/><Relationship Id="rId54" Type="http://schemas.openxmlformats.org/officeDocument/2006/relationships/tags" Target="../tags/tag426.xml"/><Relationship Id="rId62" Type="http://schemas.openxmlformats.org/officeDocument/2006/relationships/tags" Target="../tags/tag434.xml"/><Relationship Id="rId70" Type="http://schemas.openxmlformats.org/officeDocument/2006/relationships/tags" Target="../tags/tag442.xml"/><Relationship Id="rId1" Type="http://schemas.openxmlformats.org/officeDocument/2006/relationships/tags" Target="../tags/tag373.xml"/><Relationship Id="rId6" Type="http://schemas.openxmlformats.org/officeDocument/2006/relationships/tags" Target="../tags/tag378.xml"/><Relationship Id="rId15" Type="http://schemas.openxmlformats.org/officeDocument/2006/relationships/tags" Target="../tags/tag387.xml"/><Relationship Id="rId23" Type="http://schemas.openxmlformats.org/officeDocument/2006/relationships/tags" Target="../tags/tag395.xml"/><Relationship Id="rId28" Type="http://schemas.openxmlformats.org/officeDocument/2006/relationships/tags" Target="../tags/tag400.xml"/><Relationship Id="rId36" Type="http://schemas.openxmlformats.org/officeDocument/2006/relationships/tags" Target="../tags/tag408.xml"/><Relationship Id="rId49" Type="http://schemas.openxmlformats.org/officeDocument/2006/relationships/tags" Target="../tags/tag421.xml"/><Relationship Id="rId57" Type="http://schemas.openxmlformats.org/officeDocument/2006/relationships/tags" Target="../tags/tag429.xml"/><Relationship Id="rId10" Type="http://schemas.openxmlformats.org/officeDocument/2006/relationships/tags" Target="../tags/tag382.xml"/><Relationship Id="rId31" Type="http://schemas.openxmlformats.org/officeDocument/2006/relationships/tags" Target="../tags/tag403.xml"/><Relationship Id="rId44" Type="http://schemas.openxmlformats.org/officeDocument/2006/relationships/tags" Target="../tags/tag416.xml"/><Relationship Id="rId52" Type="http://schemas.openxmlformats.org/officeDocument/2006/relationships/tags" Target="../tags/tag424.xml"/><Relationship Id="rId60" Type="http://schemas.openxmlformats.org/officeDocument/2006/relationships/tags" Target="../tags/tag432.xml"/><Relationship Id="rId65" Type="http://schemas.openxmlformats.org/officeDocument/2006/relationships/tags" Target="../tags/tag437.xml"/><Relationship Id="rId73" Type="http://schemas.openxmlformats.org/officeDocument/2006/relationships/image" Target="../media/image30.svg"/><Relationship Id="rId4" Type="http://schemas.openxmlformats.org/officeDocument/2006/relationships/tags" Target="../tags/tag376.xml"/><Relationship Id="rId9" Type="http://schemas.openxmlformats.org/officeDocument/2006/relationships/tags" Target="../tags/tag381.xml"/><Relationship Id="rId13" Type="http://schemas.openxmlformats.org/officeDocument/2006/relationships/tags" Target="../tags/tag385.xml"/><Relationship Id="rId18" Type="http://schemas.openxmlformats.org/officeDocument/2006/relationships/tags" Target="../tags/tag390.xml"/><Relationship Id="rId39" Type="http://schemas.openxmlformats.org/officeDocument/2006/relationships/tags" Target="../tags/tag411.xml"/><Relationship Id="rId34" Type="http://schemas.openxmlformats.org/officeDocument/2006/relationships/tags" Target="../tags/tag406.xml"/><Relationship Id="rId50" Type="http://schemas.openxmlformats.org/officeDocument/2006/relationships/tags" Target="../tags/tag422.xml"/><Relationship Id="rId55" Type="http://schemas.openxmlformats.org/officeDocument/2006/relationships/tags" Target="../tags/tag427.xml"/><Relationship Id="rId7" Type="http://schemas.openxmlformats.org/officeDocument/2006/relationships/tags" Target="../tags/tag379.xml"/><Relationship Id="rId7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17" Type="http://schemas.openxmlformats.org/officeDocument/2006/relationships/tags" Target="../tags/tag559.xml"/><Relationship Id="rId21" Type="http://schemas.openxmlformats.org/officeDocument/2006/relationships/tags" Target="../tags/tag463.xml"/><Relationship Id="rId42" Type="http://schemas.openxmlformats.org/officeDocument/2006/relationships/tags" Target="../tags/tag484.xml"/><Relationship Id="rId63" Type="http://schemas.openxmlformats.org/officeDocument/2006/relationships/tags" Target="../tags/tag505.xml"/><Relationship Id="rId84" Type="http://schemas.openxmlformats.org/officeDocument/2006/relationships/tags" Target="../tags/tag526.xml"/><Relationship Id="rId16" Type="http://schemas.openxmlformats.org/officeDocument/2006/relationships/tags" Target="../tags/tag458.xml"/><Relationship Id="rId107" Type="http://schemas.openxmlformats.org/officeDocument/2006/relationships/tags" Target="../tags/tag549.xml"/><Relationship Id="rId11" Type="http://schemas.openxmlformats.org/officeDocument/2006/relationships/tags" Target="../tags/tag453.xml"/><Relationship Id="rId32" Type="http://schemas.openxmlformats.org/officeDocument/2006/relationships/tags" Target="../tags/tag474.xml"/><Relationship Id="rId37" Type="http://schemas.openxmlformats.org/officeDocument/2006/relationships/tags" Target="../tags/tag479.xml"/><Relationship Id="rId53" Type="http://schemas.openxmlformats.org/officeDocument/2006/relationships/tags" Target="../tags/tag495.xml"/><Relationship Id="rId58" Type="http://schemas.openxmlformats.org/officeDocument/2006/relationships/tags" Target="../tags/tag500.xml"/><Relationship Id="rId74" Type="http://schemas.openxmlformats.org/officeDocument/2006/relationships/tags" Target="../tags/tag516.xml"/><Relationship Id="rId79" Type="http://schemas.openxmlformats.org/officeDocument/2006/relationships/tags" Target="../tags/tag521.xml"/><Relationship Id="rId102" Type="http://schemas.openxmlformats.org/officeDocument/2006/relationships/tags" Target="../tags/tag544.xml"/><Relationship Id="rId123" Type="http://schemas.openxmlformats.org/officeDocument/2006/relationships/slideLayout" Target="../slideLayouts/slideLayout2.xml"/><Relationship Id="rId128" Type="http://schemas.openxmlformats.org/officeDocument/2006/relationships/image" Target="../media/image34.svg"/><Relationship Id="rId5" Type="http://schemas.openxmlformats.org/officeDocument/2006/relationships/tags" Target="../tags/tag447.xml"/><Relationship Id="rId90" Type="http://schemas.openxmlformats.org/officeDocument/2006/relationships/tags" Target="../tags/tag532.xml"/><Relationship Id="rId95" Type="http://schemas.openxmlformats.org/officeDocument/2006/relationships/tags" Target="../tags/tag537.xml"/><Relationship Id="rId22" Type="http://schemas.openxmlformats.org/officeDocument/2006/relationships/tags" Target="../tags/tag464.xml"/><Relationship Id="rId27" Type="http://schemas.openxmlformats.org/officeDocument/2006/relationships/tags" Target="../tags/tag469.xml"/><Relationship Id="rId43" Type="http://schemas.openxmlformats.org/officeDocument/2006/relationships/tags" Target="../tags/tag485.xml"/><Relationship Id="rId48" Type="http://schemas.openxmlformats.org/officeDocument/2006/relationships/tags" Target="../tags/tag490.xml"/><Relationship Id="rId64" Type="http://schemas.openxmlformats.org/officeDocument/2006/relationships/tags" Target="../tags/tag506.xml"/><Relationship Id="rId69" Type="http://schemas.openxmlformats.org/officeDocument/2006/relationships/tags" Target="../tags/tag511.xml"/><Relationship Id="rId113" Type="http://schemas.openxmlformats.org/officeDocument/2006/relationships/tags" Target="../tags/tag555.xml"/><Relationship Id="rId118" Type="http://schemas.openxmlformats.org/officeDocument/2006/relationships/tags" Target="../tags/tag560.xml"/><Relationship Id="rId134" Type="http://schemas.openxmlformats.org/officeDocument/2006/relationships/image" Target="../media/image38.svg"/><Relationship Id="rId80" Type="http://schemas.openxmlformats.org/officeDocument/2006/relationships/tags" Target="../tags/tag522.xml"/><Relationship Id="rId85" Type="http://schemas.openxmlformats.org/officeDocument/2006/relationships/tags" Target="../tags/tag527.xml"/><Relationship Id="rId12" Type="http://schemas.openxmlformats.org/officeDocument/2006/relationships/tags" Target="../tags/tag454.xml"/><Relationship Id="rId17" Type="http://schemas.openxmlformats.org/officeDocument/2006/relationships/tags" Target="../tags/tag459.xml"/><Relationship Id="rId33" Type="http://schemas.openxmlformats.org/officeDocument/2006/relationships/tags" Target="../tags/tag475.xml"/><Relationship Id="rId38" Type="http://schemas.openxmlformats.org/officeDocument/2006/relationships/tags" Target="../tags/tag480.xml"/><Relationship Id="rId59" Type="http://schemas.openxmlformats.org/officeDocument/2006/relationships/tags" Target="../tags/tag501.xml"/><Relationship Id="rId103" Type="http://schemas.openxmlformats.org/officeDocument/2006/relationships/tags" Target="../tags/tag545.xml"/><Relationship Id="rId108" Type="http://schemas.openxmlformats.org/officeDocument/2006/relationships/tags" Target="../tags/tag550.xml"/><Relationship Id="rId124" Type="http://schemas.openxmlformats.org/officeDocument/2006/relationships/notesSlide" Target="../notesSlides/notesSlide6.xml"/><Relationship Id="rId129" Type="http://schemas.openxmlformats.org/officeDocument/2006/relationships/image" Target="../media/image29.png"/><Relationship Id="rId54" Type="http://schemas.openxmlformats.org/officeDocument/2006/relationships/tags" Target="../tags/tag496.xml"/><Relationship Id="rId70" Type="http://schemas.openxmlformats.org/officeDocument/2006/relationships/tags" Target="../tags/tag512.xml"/><Relationship Id="rId75" Type="http://schemas.openxmlformats.org/officeDocument/2006/relationships/tags" Target="../tags/tag517.xml"/><Relationship Id="rId91" Type="http://schemas.openxmlformats.org/officeDocument/2006/relationships/tags" Target="../tags/tag533.xml"/><Relationship Id="rId96" Type="http://schemas.openxmlformats.org/officeDocument/2006/relationships/tags" Target="../tags/tag538.xml"/><Relationship Id="rId1" Type="http://schemas.openxmlformats.org/officeDocument/2006/relationships/tags" Target="../tags/tag443.xml"/><Relationship Id="rId6" Type="http://schemas.openxmlformats.org/officeDocument/2006/relationships/tags" Target="../tags/tag448.xml"/><Relationship Id="rId23" Type="http://schemas.openxmlformats.org/officeDocument/2006/relationships/tags" Target="../tags/tag465.xml"/><Relationship Id="rId28" Type="http://schemas.openxmlformats.org/officeDocument/2006/relationships/tags" Target="../tags/tag470.xml"/><Relationship Id="rId49" Type="http://schemas.openxmlformats.org/officeDocument/2006/relationships/tags" Target="../tags/tag491.xml"/><Relationship Id="rId114" Type="http://schemas.openxmlformats.org/officeDocument/2006/relationships/tags" Target="../tags/tag556.xml"/><Relationship Id="rId119" Type="http://schemas.openxmlformats.org/officeDocument/2006/relationships/tags" Target="../tags/tag561.xml"/><Relationship Id="rId44" Type="http://schemas.openxmlformats.org/officeDocument/2006/relationships/tags" Target="../tags/tag486.xml"/><Relationship Id="rId60" Type="http://schemas.openxmlformats.org/officeDocument/2006/relationships/tags" Target="../tags/tag502.xml"/><Relationship Id="rId65" Type="http://schemas.openxmlformats.org/officeDocument/2006/relationships/tags" Target="../tags/tag507.xml"/><Relationship Id="rId81" Type="http://schemas.openxmlformats.org/officeDocument/2006/relationships/tags" Target="../tags/tag523.xml"/><Relationship Id="rId86" Type="http://schemas.openxmlformats.org/officeDocument/2006/relationships/tags" Target="../tags/tag528.xml"/><Relationship Id="rId130" Type="http://schemas.openxmlformats.org/officeDocument/2006/relationships/image" Target="../media/image30.svg"/><Relationship Id="rId13" Type="http://schemas.openxmlformats.org/officeDocument/2006/relationships/tags" Target="../tags/tag455.xml"/><Relationship Id="rId18" Type="http://schemas.openxmlformats.org/officeDocument/2006/relationships/tags" Target="../tags/tag460.xml"/><Relationship Id="rId39" Type="http://schemas.openxmlformats.org/officeDocument/2006/relationships/tags" Target="../tags/tag481.xml"/><Relationship Id="rId109" Type="http://schemas.openxmlformats.org/officeDocument/2006/relationships/tags" Target="../tags/tag551.xml"/><Relationship Id="rId34" Type="http://schemas.openxmlformats.org/officeDocument/2006/relationships/tags" Target="../tags/tag476.xml"/><Relationship Id="rId50" Type="http://schemas.openxmlformats.org/officeDocument/2006/relationships/tags" Target="../tags/tag492.xml"/><Relationship Id="rId55" Type="http://schemas.openxmlformats.org/officeDocument/2006/relationships/tags" Target="../tags/tag497.xml"/><Relationship Id="rId76" Type="http://schemas.openxmlformats.org/officeDocument/2006/relationships/tags" Target="../tags/tag518.xml"/><Relationship Id="rId97" Type="http://schemas.openxmlformats.org/officeDocument/2006/relationships/tags" Target="../tags/tag539.xml"/><Relationship Id="rId104" Type="http://schemas.openxmlformats.org/officeDocument/2006/relationships/tags" Target="../tags/tag546.xml"/><Relationship Id="rId120" Type="http://schemas.openxmlformats.org/officeDocument/2006/relationships/tags" Target="../tags/tag562.xml"/><Relationship Id="rId125" Type="http://schemas.openxmlformats.org/officeDocument/2006/relationships/image" Target="../media/image31.png"/><Relationship Id="rId7" Type="http://schemas.openxmlformats.org/officeDocument/2006/relationships/tags" Target="../tags/tag449.xml"/><Relationship Id="rId71" Type="http://schemas.openxmlformats.org/officeDocument/2006/relationships/tags" Target="../tags/tag513.xml"/><Relationship Id="rId92" Type="http://schemas.openxmlformats.org/officeDocument/2006/relationships/tags" Target="../tags/tag534.xml"/><Relationship Id="rId2" Type="http://schemas.openxmlformats.org/officeDocument/2006/relationships/tags" Target="../tags/tag444.xml"/><Relationship Id="rId29" Type="http://schemas.openxmlformats.org/officeDocument/2006/relationships/tags" Target="../tags/tag471.xml"/><Relationship Id="rId24" Type="http://schemas.openxmlformats.org/officeDocument/2006/relationships/tags" Target="../tags/tag466.xml"/><Relationship Id="rId40" Type="http://schemas.openxmlformats.org/officeDocument/2006/relationships/tags" Target="../tags/tag482.xml"/><Relationship Id="rId45" Type="http://schemas.openxmlformats.org/officeDocument/2006/relationships/tags" Target="../tags/tag487.xml"/><Relationship Id="rId66" Type="http://schemas.openxmlformats.org/officeDocument/2006/relationships/tags" Target="../tags/tag508.xml"/><Relationship Id="rId87" Type="http://schemas.openxmlformats.org/officeDocument/2006/relationships/tags" Target="../tags/tag529.xml"/><Relationship Id="rId110" Type="http://schemas.openxmlformats.org/officeDocument/2006/relationships/tags" Target="../tags/tag552.xml"/><Relationship Id="rId115" Type="http://schemas.openxmlformats.org/officeDocument/2006/relationships/tags" Target="../tags/tag557.xml"/><Relationship Id="rId131" Type="http://schemas.openxmlformats.org/officeDocument/2006/relationships/image" Target="../media/image35.png"/><Relationship Id="rId61" Type="http://schemas.openxmlformats.org/officeDocument/2006/relationships/tags" Target="../tags/tag503.xml"/><Relationship Id="rId82" Type="http://schemas.openxmlformats.org/officeDocument/2006/relationships/tags" Target="../tags/tag524.xml"/><Relationship Id="rId19" Type="http://schemas.openxmlformats.org/officeDocument/2006/relationships/tags" Target="../tags/tag461.xml"/><Relationship Id="rId14" Type="http://schemas.openxmlformats.org/officeDocument/2006/relationships/tags" Target="../tags/tag456.xml"/><Relationship Id="rId30" Type="http://schemas.openxmlformats.org/officeDocument/2006/relationships/tags" Target="../tags/tag472.xml"/><Relationship Id="rId35" Type="http://schemas.openxmlformats.org/officeDocument/2006/relationships/tags" Target="../tags/tag477.xml"/><Relationship Id="rId56" Type="http://schemas.openxmlformats.org/officeDocument/2006/relationships/tags" Target="../tags/tag498.xml"/><Relationship Id="rId77" Type="http://schemas.openxmlformats.org/officeDocument/2006/relationships/tags" Target="../tags/tag519.xml"/><Relationship Id="rId100" Type="http://schemas.openxmlformats.org/officeDocument/2006/relationships/tags" Target="../tags/tag542.xml"/><Relationship Id="rId105" Type="http://schemas.openxmlformats.org/officeDocument/2006/relationships/tags" Target="../tags/tag547.xml"/><Relationship Id="rId126" Type="http://schemas.openxmlformats.org/officeDocument/2006/relationships/image" Target="../media/image32.svg"/><Relationship Id="rId8" Type="http://schemas.openxmlformats.org/officeDocument/2006/relationships/tags" Target="../tags/tag450.xml"/><Relationship Id="rId51" Type="http://schemas.openxmlformats.org/officeDocument/2006/relationships/tags" Target="../tags/tag493.xml"/><Relationship Id="rId72" Type="http://schemas.openxmlformats.org/officeDocument/2006/relationships/tags" Target="../tags/tag514.xml"/><Relationship Id="rId93" Type="http://schemas.openxmlformats.org/officeDocument/2006/relationships/tags" Target="../tags/tag535.xml"/><Relationship Id="rId98" Type="http://schemas.openxmlformats.org/officeDocument/2006/relationships/tags" Target="../tags/tag540.xml"/><Relationship Id="rId121" Type="http://schemas.openxmlformats.org/officeDocument/2006/relationships/tags" Target="../tags/tag563.xml"/><Relationship Id="rId3" Type="http://schemas.openxmlformats.org/officeDocument/2006/relationships/tags" Target="../tags/tag445.xml"/><Relationship Id="rId25" Type="http://schemas.openxmlformats.org/officeDocument/2006/relationships/tags" Target="../tags/tag467.xml"/><Relationship Id="rId46" Type="http://schemas.openxmlformats.org/officeDocument/2006/relationships/tags" Target="../tags/tag488.xml"/><Relationship Id="rId67" Type="http://schemas.openxmlformats.org/officeDocument/2006/relationships/tags" Target="../tags/tag509.xml"/><Relationship Id="rId116" Type="http://schemas.openxmlformats.org/officeDocument/2006/relationships/tags" Target="../tags/tag558.xml"/><Relationship Id="rId20" Type="http://schemas.openxmlformats.org/officeDocument/2006/relationships/tags" Target="../tags/tag462.xml"/><Relationship Id="rId41" Type="http://schemas.openxmlformats.org/officeDocument/2006/relationships/tags" Target="../tags/tag483.xml"/><Relationship Id="rId62" Type="http://schemas.openxmlformats.org/officeDocument/2006/relationships/tags" Target="../tags/tag504.xml"/><Relationship Id="rId83" Type="http://schemas.openxmlformats.org/officeDocument/2006/relationships/tags" Target="../tags/tag525.xml"/><Relationship Id="rId88" Type="http://schemas.openxmlformats.org/officeDocument/2006/relationships/tags" Target="../tags/tag530.xml"/><Relationship Id="rId111" Type="http://schemas.openxmlformats.org/officeDocument/2006/relationships/tags" Target="../tags/tag553.xml"/><Relationship Id="rId132" Type="http://schemas.openxmlformats.org/officeDocument/2006/relationships/image" Target="../media/image36.svg"/><Relationship Id="rId15" Type="http://schemas.openxmlformats.org/officeDocument/2006/relationships/tags" Target="../tags/tag457.xml"/><Relationship Id="rId36" Type="http://schemas.openxmlformats.org/officeDocument/2006/relationships/tags" Target="../tags/tag478.xml"/><Relationship Id="rId57" Type="http://schemas.openxmlformats.org/officeDocument/2006/relationships/tags" Target="../tags/tag499.xml"/><Relationship Id="rId106" Type="http://schemas.openxmlformats.org/officeDocument/2006/relationships/tags" Target="../tags/tag548.xml"/><Relationship Id="rId127" Type="http://schemas.openxmlformats.org/officeDocument/2006/relationships/image" Target="../media/image33.png"/><Relationship Id="rId10" Type="http://schemas.openxmlformats.org/officeDocument/2006/relationships/tags" Target="../tags/tag452.xml"/><Relationship Id="rId31" Type="http://schemas.openxmlformats.org/officeDocument/2006/relationships/tags" Target="../tags/tag473.xml"/><Relationship Id="rId52" Type="http://schemas.openxmlformats.org/officeDocument/2006/relationships/tags" Target="../tags/tag494.xml"/><Relationship Id="rId73" Type="http://schemas.openxmlformats.org/officeDocument/2006/relationships/tags" Target="../tags/tag515.xml"/><Relationship Id="rId78" Type="http://schemas.openxmlformats.org/officeDocument/2006/relationships/tags" Target="../tags/tag520.xml"/><Relationship Id="rId94" Type="http://schemas.openxmlformats.org/officeDocument/2006/relationships/tags" Target="../tags/tag536.xml"/><Relationship Id="rId99" Type="http://schemas.openxmlformats.org/officeDocument/2006/relationships/tags" Target="../tags/tag541.xml"/><Relationship Id="rId101" Type="http://schemas.openxmlformats.org/officeDocument/2006/relationships/tags" Target="../tags/tag543.xml"/><Relationship Id="rId122" Type="http://schemas.openxmlformats.org/officeDocument/2006/relationships/tags" Target="../tags/tag564.xml"/><Relationship Id="rId4" Type="http://schemas.openxmlformats.org/officeDocument/2006/relationships/tags" Target="../tags/tag446.xml"/><Relationship Id="rId9" Type="http://schemas.openxmlformats.org/officeDocument/2006/relationships/tags" Target="../tags/tag451.xml"/><Relationship Id="rId26" Type="http://schemas.openxmlformats.org/officeDocument/2006/relationships/tags" Target="../tags/tag468.xml"/><Relationship Id="rId47" Type="http://schemas.openxmlformats.org/officeDocument/2006/relationships/tags" Target="../tags/tag489.xml"/><Relationship Id="rId68" Type="http://schemas.openxmlformats.org/officeDocument/2006/relationships/tags" Target="../tags/tag510.xml"/><Relationship Id="rId89" Type="http://schemas.openxmlformats.org/officeDocument/2006/relationships/tags" Target="../tags/tag531.xml"/><Relationship Id="rId112" Type="http://schemas.openxmlformats.org/officeDocument/2006/relationships/tags" Target="../tags/tag554.xml"/><Relationship Id="rId133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3" Type="http://schemas.openxmlformats.org/officeDocument/2006/relationships/tags" Target="../tags/tag577.xml"/><Relationship Id="rId18" Type="http://schemas.openxmlformats.org/officeDocument/2006/relationships/tags" Target="../tags/tag582.xml"/><Relationship Id="rId26" Type="http://schemas.openxmlformats.org/officeDocument/2006/relationships/tags" Target="../tags/tag590.xml"/><Relationship Id="rId39" Type="http://schemas.openxmlformats.org/officeDocument/2006/relationships/tags" Target="../tags/tag603.xml"/><Relationship Id="rId21" Type="http://schemas.openxmlformats.org/officeDocument/2006/relationships/tags" Target="../tags/tag585.xml"/><Relationship Id="rId34" Type="http://schemas.openxmlformats.org/officeDocument/2006/relationships/tags" Target="../tags/tag598.xml"/><Relationship Id="rId42" Type="http://schemas.openxmlformats.org/officeDocument/2006/relationships/tags" Target="../tags/tag606.xml"/><Relationship Id="rId7" Type="http://schemas.openxmlformats.org/officeDocument/2006/relationships/tags" Target="../tags/tag571.xml"/><Relationship Id="rId2" Type="http://schemas.openxmlformats.org/officeDocument/2006/relationships/tags" Target="../tags/tag566.xml"/><Relationship Id="rId16" Type="http://schemas.openxmlformats.org/officeDocument/2006/relationships/tags" Target="../tags/tag580.xml"/><Relationship Id="rId29" Type="http://schemas.openxmlformats.org/officeDocument/2006/relationships/tags" Target="../tags/tag593.xml"/><Relationship Id="rId1" Type="http://schemas.openxmlformats.org/officeDocument/2006/relationships/tags" Target="../tags/tag565.xml"/><Relationship Id="rId6" Type="http://schemas.openxmlformats.org/officeDocument/2006/relationships/tags" Target="../tags/tag570.xml"/><Relationship Id="rId11" Type="http://schemas.openxmlformats.org/officeDocument/2006/relationships/tags" Target="../tags/tag575.xml"/><Relationship Id="rId24" Type="http://schemas.openxmlformats.org/officeDocument/2006/relationships/tags" Target="../tags/tag588.xml"/><Relationship Id="rId32" Type="http://schemas.openxmlformats.org/officeDocument/2006/relationships/tags" Target="../tags/tag596.xml"/><Relationship Id="rId37" Type="http://schemas.openxmlformats.org/officeDocument/2006/relationships/tags" Target="../tags/tag601.xml"/><Relationship Id="rId40" Type="http://schemas.openxmlformats.org/officeDocument/2006/relationships/tags" Target="../tags/tag604.xml"/><Relationship Id="rId45" Type="http://schemas.openxmlformats.org/officeDocument/2006/relationships/tags" Target="../tags/tag609.xml"/><Relationship Id="rId5" Type="http://schemas.openxmlformats.org/officeDocument/2006/relationships/tags" Target="../tags/tag569.xml"/><Relationship Id="rId15" Type="http://schemas.openxmlformats.org/officeDocument/2006/relationships/tags" Target="../tags/tag579.xml"/><Relationship Id="rId23" Type="http://schemas.openxmlformats.org/officeDocument/2006/relationships/tags" Target="../tags/tag587.xml"/><Relationship Id="rId28" Type="http://schemas.openxmlformats.org/officeDocument/2006/relationships/tags" Target="../tags/tag592.xml"/><Relationship Id="rId36" Type="http://schemas.openxmlformats.org/officeDocument/2006/relationships/tags" Target="../tags/tag600.xml"/><Relationship Id="rId10" Type="http://schemas.openxmlformats.org/officeDocument/2006/relationships/tags" Target="../tags/tag574.xml"/><Relationship Id="rId19" Type="http://schemas.openxmlformats.org/officeDocument/2006/relationships/tags" Target="../tags/tag583.xml"/><Relationship Id="rId31" Type="http://schemas.openxmlformats.org/officeDocument/2006/relationships/tags" Target="../tags/tag595.xml"/><Relationship Id="rId44" Type="http://schemas.openxmlformats.org/officeDocument/2006/relationships/tags" Target="../tags/tag608.xml"/><Relationship Id="rId4" Type="http://schemas.openxmlformats.org/officeDocument/2006/relationships/tags" Target="../tags/tag568.xml"/><Relationship Id="rId9" Type="http://schemas.openxmlformats.org/officeDocument/2006/relationships/tags" Target="../tags/tag573.xml"/><Relationship Id="rId14" Type="http://schemas.openxmlformats.org/officeDocument/2006/relationships/tags" Target="../tags/tag578.xml"/><Relationship Id="rId22" Type="http://schemas.openxmlformats.org/officeDocument/2006/relationships/tags" Target="../tags/tag586.xml"/><Relationship Id="rId27" Type="http://schemas.openxmlformats.org/officeDocument/2006/relationships/tags" Target="../tags/tag591.xml"/><Relationship Id="rId30" Type="http://schemas.openxmlformats.org/officeDocument/2006/relationships/tags" Target="../tags/tag594.xml"/><Relationship Id="rId35" Type="http://schemas.openxmlformats.org/officeDocument/2006/relationships/tags" Target="../tags/tag599.xml"/><Relationship Id="rId43" Type="http://schemas.openxmlformats.org/officeDocument/2006/relationships/tags" Target="../tags/tag607.xml"/><Relationship Id="rId8" Type="http://schemas.openxmlformats.org/officeDocument/2006/relationships/tags" Target="../tags/tag572.xml"/><Relationship Id="rId3" Type="http://schemas.openxmlformats.org/officeDocument/2006/relationships/tags" Target="../tags/tag567.xml"/><Relationship Id="rId12" Type="http://schemas.openxmlformats.org/officeDocument/2006/relationships/tags" Target="../tags/tag576.xml"/><Relationship Id="rId17" Type="http://schemas.openxmlformats.org/officeDocument/2006/relationships/tags" Target="../tags/tag581.xml"/><Relationship Id="rId25" Type="http://schemas.openxmlformats.org/officeDocument/2006/relationships/tags" Target="../tags/tag589.xml"/><Relationship Id="rId33" Type="http://schemas.openxmlformats.org/officeDocument/2006/relationships/tags" Target="../tags/tag597.xml"/><Relationship Id="rId38" Type="http://schemas.openxmlformats.org/officeDocument/2006/relationships/tags" Target="../tags/tag602.xml"/><Relationship Id="rId46" Type="http://schemas.openxmlformats.org/officeDocument/2006/relationships/slideLayout" Target="../slideLayouts/slideLayout2.xml"/><Relationship Id="rId20" Type="http://schemas.openxmlformats.org/officeDocument/2006/relationships/tags" Target="../tags/tag584.xml"/><Relationship Id="rId41" Type="http://schemas.openxmlformats.org/officeDocument/2006/relationships/tags" Target="../tags/tag60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microsoft.com/office/2007/relationships/hdphoto" Target="../media/hdphoto1.wdp"/><Relationship Id="rId10" Type="http://schemas.openxmlformats.org/officeDocument/2006/relationships/image" Target="../media/image7.jpeg"/><Relationship Id="rId4" Type="http://schemas.openxmlformats.org/officeDocument/2006/relationships/image" Target="../media/image2.png"/><Relationship Id="rId9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13" Type="http://schemas.openxmlformats.org/officeDocument/2006/relationships/tags" Target="../tags/tag622.xml"/><Relationship Id="rId18" Type="http://schemas.openxmlformats.org/officeDocument/2006/relationships/tags" Target="../tags/tag627.xml"/><Relationship Id="rId26" Type="http://schemas.openxmlformats.org/officeDocument/2006/relationships/tags" Target="../tags/tag635.xml"/><Relationship Id="rId39" Type="http://schemas.openxmlformats.org/officeDocument/2006/relationships/tags" Target="../tags/tag648.xml"/><Relationship Id="rId21" Type="http://schemas.openxmlformats.org/officeDocument/2006/relationships/tags" Target="../tags/tag630.xml"/><Relationship Id="rId34" Type="http://schemas.openxmlformats.org/officeDocument/2006/relationships/tags" Target="../tags/tag643.xml"/><Relationship Id="rId42" Type="http://schemas.openxmlformats.org/officeDocument/2006/relationships/tags" Target="../tags/tag651.xml"/><Relationship Id="rId47" Type="http://schemas.openxmlformats.org/officeDocument/2006/relationships/tags" Target="../tags/tag656.xml"/><Relationship Id="rId50" Type="http://schemas.openxmlformats.org/officeDocument/2006/relationships/tags" Target="../tags/tag659.xml"/><Relationship Id="rId55" Type="http://schemas.openxmlformats.org/officeDocument/2006/relationships/tags" Target="../tags/tag664.xml"/><Relationship Id="rId63" Type="http://schemas.openxmlformats.org/officeDocument/2006/relationships/slideLayout" Target="../slideLayouts/slideLayout2.xml"/><Relationship Id="rId7" Type="http://schemas.openxmlformats.org/officeDocument/2006/relationships/tags" Target="../tags/tag616.xml"/><Relationship Id="rId2" Type="http://schemas.openxmlformats.org/officeDocument/2006/relationships/tags" Target="../tags/tag611.xml"/><Relationship Id="rId16" Type="http://schemas.openxmlformats.org/officeDocument/2006/relationships/tags" Target="../tags/tag625.xml"/><Relationship Id="rId29" Type="http://schemas.openxmlformats.org/officeDocument/2006/relationships/tags" Target="../tags/tag638.xml"/><Relationship Id="rId11" Type="http://schemas.openxmlformats.org/officeDocument/2006/relationships/tags" Target="../tags/tag620.xml"/><Relationship Id="rId24" Type="http://schemas.openxmlformats.org/officeDocument/2006/relationships/tags" Target="../tags/tag633.xml"/><Relationship Id="rId32" Type="http://schemas.openxmlformats.org/officeDocument/2006/relationships/tags" Target="../tags/tag641.xml"/><Relationship Id="rId37" Type="http://schemas.openxmlformats.org/officeDocument/2006/relationships/tags" Target="../tags/tag646.xml"/><Relationship Id="rId40" Type="http://schemas.openxmlformats.org/officeDocument/2006/relationships/tags" Target="../tags/tag649.xml"/><Relationship Id="rId45" Type="http://schemas.openxmlformats.org/officeDocument/2006/relationships/tags" Target="../tags/tag654.xml"/><Relationship Id="rId53" Type="http://schemas.openxmlformats.org/officeDocument/2006/relationships/tags" Target="../tags/tag662.xml"/><Relationship Id="rId58" Type="http://schemas.openxmlformats.org/officeDocument/2006/relationships/tags" Target="../tags/tag667.xml"/><Relationship Id="rId5" Type="http://schemas.openxmlformats.org/officeDocument/2006/relationships/tags" Target="../tags/tag614.xml"/><Relationship Id="rId61" Type="http://schemas.openxmlformats.org/officeDocument/2006/relationships/tags" Target="../tags/tag670.xml"/><Relationship Id="rId19" Type="http://schemas.openxmlformats.org/officeDocument/2006/relationships/tags" Target="../tags/tag628.xml"/><Relationship Id="rId14" Type="http://schemas.openxmlformats.org/officeDocument/2006/relationships/tags" Target="../tags/tag623.xml"/><Relationship Id="rId22" Type="http://schemas.openxmlformats.org/officeDocument/2006/relationships/tags" Target="../tags/tag631.xml"/><Relationship Id="rId27" Type="http://schemas.openxmlformats.org/officeDocument/2006/relationships/tags" Target="../tags/tag636.xml"/><Relationship Id="rId30" Type="http://schemas.openxmlformats.org/officeDocument/2006/relationships/tags" Target="../tags/tag639.xml"/><Relationship Id="rId35" Type="http://schemas.openxmlformats.org/officeDocument/2006/relationships/tags" Target="../tags/tag644.xml"/><Relationship Id="rId43" Type="http://schemas.openxmlformats.org/officeDocument/2006/relationships/tags" Target="../tags/tag652.xml"/><Relationship Id="rId48" Type="http://schemas.openxmlformats.org/officeDocument/2006/relationships/tags" Target="../tags/tag657.xml"/><Relationship Id="rId56" Type="http://schemas.openxmlformats.org/officeDocument/2006/relationships/tags" Target="../tags/tag665.xml"/><Relationship Id="rId8" Type="http://schemas.openxmlformats.org/officeDocument/2006/relationships/tags" Target="../tags/tag617.xml"/><Relationship Id="rId51" Type="http://schemas.openxmlformats.org/officeDocument/2006/relationships/tags" Target="../tags/tag660.xml"/><Relationship Id="rId3" Type="http://schemas.openxmlformats.org/officeDocument/2006/relationships/tags" Target="../tags/tag612.xml"/><Relationship Id="rId12" Type="http://schemas.openxmlformats.org/officeDocument/2006/relationships/tags" Target="../tags/tag621.xml"/><Relationship Id="rId17" Type="http://schemas.openxmlformats.org/officeDocument/2006/relationships/tags" Target="../tags/tag626.xml"/><Relationship Id="rId25" Type="http://schemas.openxmlformats.org/officeDocument/2006/relationships/tags" Target="../tags/tag634.xml"/><Relationship Id="rId33" Type="http://schemas.openxmlformats.org/officeDocument/2006/relationships/tags" Target="../tags/tag642.xml"/><Relationship Id="rId38" Type="http://schemas.openxmlformats.org/officeDocument/2006/relationships/tags" Target="../tags/tag647.xml"/><Relationship Id="rId46" Type="http://schemas.openxmlformats.org/officeDocument/2006/relationships/tags" Target="../tags/tag655.xml"/><Relationship Id="rId59" Type="http://schemas.openxmlformats.org/officeDocument/2006/relationships/tags" Target="../tags/tag668.xml"/><Relationship Id="rId20" Type="http://schemas.openxmlformats.org/officeDocument/2006/relationships/tags" Target="../tags/tag629.xml"/><Relationship Id="rId41" Type="http://schemas.openxmlformats.org/officeDocument/2006/relationships/tags" Target="../tags/tag650.xml"/><Relationship Id="rId54" Type="http://schemas.openxmlformats.org/officeDocument/2006/relationships/tags" Target="../tags/tag663.xml"/><Relationship Id="rId62" Type="http://schemas.openxmlformats.org/officeDocument/2006/relationships/tags" Target="../tags/tag671.xml"/><Relationship Id="rId1" Type="http://schemas.openxmlformats.org/officeDocument/2006/relationships/tags" Target="../tags/tag610.xml"/><Relationship Id="rId6" Type="http://schemas.openxmlformats.org/officeDocument/2006/relationships/tags" Target="../tags/tag615.xml"/><Relationship Id="rId15" Type="http://schemas.openxmlformats.org/officeDocument/2006/relationships/tags" Target="../tags/tag624.xml"/><Relationship Id="rId23" Type="http://schemas.openxmlformats.org/officeDocument/2006/relationships/tags" Target="../tags/tag632.xml"/><Relationship Id="rId28" Type="http://schemas.openxmlformats.org/officeDocument/2006/relationships/tags" Target="../tags/tag637.xml"/><Relationship Id="rId36" Type="http://schemas.openxmlformats.org/officeDocument/2006/relationships/tags" Target="../tags/tag645.xml"/><Relationship Id="rId49" Type="http://schemas.openxmlformats.org/officeDocument/2006/relationships/tags" Target="../tags/tag658.xml"/><Relationship Id="rId57" Type="http://schemas.openxmlformats.org/officeDocument/2006/relationships/tags" Target="../tags/tag666.xml"/><Relationship Id="rId10" Type="http://schemas.openxmlformats.org/officeDocument/2006/relationships/tags" Target="../tags/tag619.xml"/><Relationship Id="rId31" Type="http://schemas.openxmlformats.org/officeDocument/2006/relationships/tags" Target="../tags/tag640.xml"/><Relationship Id="rId44" Type="http://schemas.openxmlformats.org/officeDocument/2006/relationships/tags" Target="../tags/tag653.xml"/><Relationship Id="rId52" Type="http://schemas.openxmlformats.org/officeDocument/2006/relationships/tags" Target="../tags/tag661.xml"/><Relationship Id="rId60" Type="http://schemas.openxmlformats.org/officeDocument/2006/relationships/tags" Target="../tags/tag669.xml"/><Relationship Id="rId4" Type="http://schemas.openxmlformats.org/officeDocument/2006/relationships/tags" Target="../tags/tag613.xml"/><Relationship Id="rId9" Type="http://schemas.openxmlformats.org/officeDocument/2006/relationships/tags" Target="../tags/tag6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tags" Target="../tags/tag674.xml"/><Relationship Id="rId7" Type="http://schemas.openxmlformats.org/officeDocument/2006/relationships/image" Target="../media/image20.png"/><Relationship Id="rId2" Type="http://schemas.openxmlformats.org/officeDocument/2006/relationships/tags" Target="../tags/tag673.xml"/><Relationship Id="rId1" Type="http://schemas.openxmlformats.org/officeDocument/2006/relationships/tags" Target="../tags/tag672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24.svg"/><Relationship Id="rId5" Type="http://schemas.openxmlformats.org/officeDocument/2006/relationships/tags" Target="../tags/tag676.xml"/><Relationship Id="rId10" Type="http://schemas.openxmlformats.org/officeDocument/2006/relationships/image" Target="../media/image23.png"/><Relationship Id="rId4" Type="http://schemas.openxmlformats.org/officeDocument/2006/relationships/tags" Target="../tags/tag675.xml"/><Relationship Id="rId9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26" Type="http://schemas.openxmlformats.org/officeDocument/2006/relationships/tags" Target="../tags/tag702.xml"/><Relationship Id="rId21" Type="http://schemas.openxmlformats.org/officeDocument/2006/relationships/tags" Target="../tags/tag697.xml"/><Relationship Id="rId42" Type="http://schemas.openxmlformats.org/officeDocument/2006/relationships/tags" Target="../tags/tag718.xml"/><Relationship Id="rId47" Type="http://schemas.openxmlformats.org/officeDocument/2006/relationships/tags" Target="../tags/tag723.xml"/><Relationship Id="rId63" Type="http://schemas.openxmlformats.org/officeDocument/2006/relationships/tags" Target="../tags/tag739.xml"/><Relationship Id="rId68" Type="http://schemas.openxmlformats.org/officeDocument/2006/relationships/tags" Target="../tags/tag744.xml"/><Relationship Id="rId2" Type="http://schemas.openxmlformats.org/officeDocument/2006/relationships/tags" Target="../tags/tag678.xml"/><Relationship Id="rId16" Type="http://schemas.openxmlformats.org/officeDocument/2006/relationships/tags" Target="../tags/tag692.xml"/><Relationship Id="rId29" Type="http://schemas.openxmlformats.org/officeDocument/2006/relationships/tags" Target="../tags/tag705.xml"/><Relationship Id="rId11" Type="http://schemas.openxmlformats.org/officeDocument/2006/relationships/tags" Target="../tags/tag687.xml"/><Relationship Id="rId24" Type="http://schemas.openxmlformats.org/officeDocument/2006/relationships/tags" Target="../tags/tag700.xml"/><Relationship Id="rId32" Type="http://schemas.openxmlformats.org/officeDocument/2006/relationships/tags" Target="../tags/tag708.xml"/><Relationship Id="rId37" Type="http://schemas.openxmlformats.org/officeDocument/2006/relationships/tags" Target="../tags/tag713.xml"/><Relationship Id="rId40" Type="http://schemas.openxmlformats.org/officeDocument/2006/relationships/tags" Target="../tags/tag716.xml"/><Relationship Id="rId45" Type="http://schemas.openxmlformats.org/officeDocument/2006/relationships/tags" Target="../tags/tag721.xml"/><Relationship Id="rId53" Type="http://schemas.openxmlformats.org/officeDocument/2006/relationships/tags" Target="../tags/tag729.xml"/><Relationship Id="rId58" Type="http://schemas.openxmlformats.org/officeDocument/2006/relationships/tags" Target="../tags/tag734.xml"/><Relationship Id="rId66" Type="http://schemas.openxmlformats.org/officeDocument/2006/relationships/tags" Target="../tags/tag742.xml"/><Relationship Id="rId74" Type="http://schemas.openxmlformats.org/officeDocument/2006/relationships/tags" Target="../tags/tag750.xml"/><Relationship Id="rId5" Type="http://schemas.openxmlformats.org/officeDocument/2006/relationships/tags" Target="../tags/tag681.xml"/><Relationship Id="rId61" Type="http://schemas.openxmlformats.org/officeDocument/2006/relationships/tags" Target="../tags/tag737.xml"/><Relationship Id="rId19" Type="http://schemas.openxmlformats.org/officeDocument/2006/relationships/tags" Target="../tags/tag695.xml"/><Relationship Id="rId14" Type="http://schemas.openxmlformats.org/officeDocument/2006/relationships/tags" Target="../tags/tag690.xml"/><Relationship Id="rId22" Type="http://schemas.openxmlformats.org/officeDocument/2006/relationships/tags" Target="../tags/tag698.xml"/><Relationship Id="rId27" Type="http://schemas.openxmlformats.org/officeDocument/2006/relationships/tags" Target="../tags/tag703.xml"/><Relationship Id="rId30" Type="http://schemas.openxmlformats.org/officeDocument/2006/relationships/tags" Target="../tags/tag706.xml"/><Relationship Id="rId35" Type="http://schemas.openxmlformats.org/officeDocument/2006/relationships/tags" Target="../tags/tag711.xml"/><Relationship Id="rId43" Type="http://schemas.openxmlformats.org/officeDocument/2006/relationships/tags" Target="../tags/tag719.xml"/><Relationship Id="rId48" Type="http://schemas.openxmlformats.org/officeDocument/2006/relationships/tags" Target="../tags/tag724.xml"/><Relationship Id="rId56" Type="http://schemas.openxmlformats.org/officeDocument/2006/relationships/tags" Target="../tags/tag732.xml"/><Relationship Id="rId64" Type="http://schemas.openxmlformats.org/officeDocument/2006/relationships/tags" Target="../tags/tag740.xml"/><Relationship Id="rId69" Type="http://schemas.openxmlformats.org/officeDocument/2006/relationships/tags" Target="../tags/tag745.xml"/><Relationship Id="rId8" Type="http://schemas.openxmlformats.org/officeDocument/2006/relationships/tags" Target="../tags/tag684.xml"/><Relationship Id="rId51" Type="http://schemas.openxmlformats.org/officeDocument/2006/relationships/tags" Target="../tags/tag727.xml"/><Relationship Id="rId72" Type="http://schemas.openxmlformats.org/officeDocument/2006/relationships/tags" Target="../tags/tag748.xml"/><Relationship Id="rId3" Type="http://schemas.openxmlformats.org/officeDocument/2006/relationships/tags" Target="../tags/tag679.xml"/><Relationship Id="rId12" Type="http://schemas.openxmlformats.org/officeDocument/2006/relationships/tags" Target="../tags/tag688.xml"/><Relationship Id="rId17" Type="http://schemas.openxmlformats.org/officeDocument/2006/relationships/tags" Target="../tags/tag693.xml"/><Relationship Id="rId25" Type="http://schemas.openxmlformats.org/officeDocument/2006/relationships/tags" Target="../tags/tag701.xml"/><Relationship Id="rId33" Type="http://schemas.openxmlformats.org/officeDocument/2006/relationships/tags" Target="../tags/tag709.xml"/><Relationship Id="rId38" Type="http://schemas.openxmlformats.org/officeDocument/2006/relationships/tags" Target="../tags/tag714.xml"/><Relationship Id="rId46" Type="http://schemas.openxmlformats.org/officeDocument/2006/relationships/tags" Target="../tags/tag722.xml"/><Relationship Id="rId59" Type="http://schemas.openxmlformats.org/officeDocument/2006/relationships/tags" Target="../tags/tag735.xml"/><Relationship Id="rId67" Type="http://schemas.openxmlformats.org/officeDocument/2006/relationships/tags" Target="../tags/tag743.xml"/><Relationship Id="rId20" Type="http://schemas.openxmlformats.org/officeDocument/2006/relationships/tags" Target="../tags/tag696.xml"/><Relationship Id="rId41" Type="http://schemas.openxmlformats.org/officeDocument/2006/relationships/tags" Target="../tags/tag717.xml"/><Relationship Id="rId54" Type="http://schemas.openxmlformats.org/officeDocument/2006/relationships/tags" Target="../tags/tag730.xml"/><Relationship Id="rId62" Type="http://schemas.openxmlformats.org/officeDocument/2006/relationships/tags" Target="../tags/tag738.xml"/><Relationship Id="rId70" Type="http://schemas.openxmlformats.org/officeDocument/2006/relationships/tags" Target="../tags/tag746.xml"/><Relationship Id="rId75" Type="http://schemas.openxmlformats.org/officeDocument/2006/relationships/tags" Target="../tags/tag751.xml"/><Relationship Id="rId1" Type="http://schemas.openxmlformats.org/officeDocument/2006/relationships/tags" Target="../tags/tag677.xml"/><Relationship Id="rId6" Type="http://schemas.openxmlformats.org/officeDocument/2006/relationships/tags" Target="../tags/tag682.xml"/><Relationship Id="rId15" Type="http://schemas.openxmlformats.org/officeDocument/2006/relationships/tags" Target="../tags/tag691.xml"/><Relationship Id="rId23" Type="http://schemas.openxmlformats.org/officeDocument/2006/relationships/tags" Target="../tags/tag699.xml"/><Relationship Id="rId28" Type="http://schemas.openxmlformats.org/officeDocument/2006/relationships/tags" Target="../tags/tag704.xml"/><Relationship Id="rId36" Type="http://schemas.openxmlformats.org/officeDocument/2006/relationships/tags" Target="../tags/tag712.xml"/><Relationship Id="rId49" Type="http://schemas.openxmlformats.org/officeDocument/2006/relationships/tags" Target="../tags/tag725.xml"/><Relationship Id="rId57" Type="http://schemas.openxmlformats.org/officeDocument/2006/relationships/tags" Target="../tags/tag733.xml"/><Relationship Id="rId10" Type="http://schemas.openxmlformats.org/officeDocument/2006/relationships/tags" Target="../tags/tag686.xml"/><Relationship Id="rId31" Type="http://schemas.openxmlformats.org/officeDocument/2006/relationships/tags" Target="../tags/tag707.xml"/><Relationship Id="rId44" Type="http://schemas.openxmlformats.org/officeDocument/2006/relationships/tags" Target="../tags/tag720.xml"/><Relationship Id="rId52" Type="http://schemas.openxmlformats.org/officeDocument/2006/relationships/tags" Target="../tags/tag728.xml"/><Relationship Id="rId60" Type="http://schemas.openxmlformats.org/officeDocument/2006/relationships/tags" Target="../tags/tag736.xml"/><Relationship Id="rId65" Type="http://schemas.openxmlformats.org/officeDocument/2006/relationships/tags" Target="../tags/tag741.xml"/><Relationship Id="rId73" Type="http://schemas.openxmlformats.org/officeDocument/2006/relationships/tags" Target="../tags/tag749.xml"/><Relationship Id="rId4" Type="http://schemas.openxmlformats.org/officeDocument/2006/relationships/tags" Target="../tags/tag680.xml"/><Relationship Id="rId9" Type="http://schemas.openxmlformats.org/officeDocument/2006/relationships/tags" Target="../tags/tag685.xml"/><Relationship Id="rId13" Type="http://schemas.openxmlformats.org/officeDocument/2006/relationships/tags" Target="../tags/tag689.xml"/><Relationship Id="rId18" Type="http://schemas.openxmlformats.org/officeDocument/2006/relationships/tags" Target="../tags/tag694.xml"/><Relationship Id="rId39" Type="http://schemas.openxmlformats.org/officeDocument/2006/relationships/tags" Target="../tags/tag715.xml"/><Relationship Id="rId34" Type="http://schemas.openxmlformats.org/officeDocument/2006/relationships/tags" Target="../tags/tag710.xml"/><Relationship Id="rId50" Type="http://schemas.openxmlformats.org/officeDocument/2006/relationships/tags" Target="../tags/tag726.xml"/><Relationship Id="rId55" Type="http://schemas.openxmlformats.org/officeDocument/2006/relationships/tags" Target="../tags/tag731.xml"/><Relationship Id="rId76" Type="http://schemas.openxmlformats.org/officeDocument/2006/relationships/slideLayout" Target="../slideLayouts/slideLayout2.xml"/><Relationship Id="rId7" Type="http://schemas.openxmlformats.org/officeDocument/2006/relationships/tags" Target="../tags/tag683.xml"/><Relationship Id="rId71" Type="http://schemas.openxmlformats.org/officeDocument/2006/relationships/tags" Target="../tags/tag747.xml"/></Relationships>
</file>

<file path=ppt/slides/_rels/slide25.xml.rels><?xml version="1.0" encoding="UTF-8" standalone="yes"?>
<Relationships xmlns="http://schemas.openxmlformats.org/package/2006/relationships"><Relationship Id="rId26" Type="http://schemas.openxmlformats.org/officeDocument/2006/relationships/tags" Target="../tags/tag777.xml"/><Relationship Id="rId21" Type="http://schemas.openxmlformats.org/officeDocument/2006/relationships/tags" Target="../tags/tag772.xml"/><Relationship Id="rId42" Type="http://schemas.openxmlformats.org/officeDocument/2006/relationships/tags" Target="../tags/tag793.xml"/><Relationship Id="rId47" Type="http://schemas.openxmlformats.org/officeDocument/2006/relationships/tags" Target="../tags/tag798.xml"/><Relationship Id="rId63" Type="http://schemas.openxmlformats.org/officeDocument/2006/relationships/tags" Target="../tags/tag814.xml"/><Relationship Id="rId68" Type="http://schemas.openxmlformats.org/officeDocument/2006/relationships/tags" Target="../tags/tag819.xml"/><Relationship Id="rId84" Type="http://schemas.openxmlformats.org/officeDocument/2006/relationships/tags" Target="../tags/tag835.xml"/><Relationship Id="rId89" Type="http://schemas.openxmlformats.org/officeDocument/2006/relationships/tags" Target="../tags/tag840.xml"/><Relationship Id="rId112" Type="http://schemas.openxmlformats.org/officeDocument/2006/relationships/slideLayout" Target="../slideLayouts/slideLayout2.xml"/><Relationship Id="rId16" Type="http://schemas.openxmlformats.org/officeDocument/2006/relationships/tags" Target="../tags/tag767.xml"/><Relationship Id="rId107" Type="http://schemas.openxmlformats.org/officeDocument/2006/relationships/tags" Target="../tags/tag858.xml"/><Relationship Id="rId11" Type="http://schemas.openxmlformats.org/officeDocument/2006/relationships/tags" Target="../tags/tag762.xml"/><Relationship Id="rId32" Type="http://schemas.openxmlformats.org/officeDocument/2006/relationships/tags" Target="../tags/tag783.xml"/><Relationship Id="rId37" Type="http://schemas.openxmlformats.org/officeDocument/2006/relationships/tags" Target="../tags/tag788.xml"/><Relationship Id="rId53" Type="http://schemas.openxmlformats.org/officeDocument/2006/relationships/tags" Target="../tags/tag804.xml"/><Relationship Id="rId58" Type="http://schemas.openxmlformats.org/officeDocument/2006/relationships/tags" Target="../tags/tag809.xml"/><Relationship Id="rId74" Type="http://schemas.openxmlformats.org/officeDocument/2006/relationships/tags" Target="../tags/tag825.xml"/><Relationship Id="rId79" Type="http://schemas.openxmlformats.org/officeDocument/2006/relationships/tags" Target="../tags/tag830.xml"/><Relationship Id="rId102" Type="http://schemas.openxmlformats.org/officeDocument/2006/relationships/tags" Target="../tags/tag853.xml"/><Relationship Id="rId5" Type="http://schemas.openxmlformats.org/officeDocument/2006/relationships/tags" Target="../tags/tag756.xml"/><Relationship Id="rId90" Type="http://schemas.openxmlformats.org/officeDocument/2006/relationships/tags" Target="../tags/tag841.xml"/><Relationship Id="rId95" Type="http://schemas.openxmlformats.org/officeDocument/2006/relationships/tags" Target="../tags/tag846.xml"/><Relationship Id="rId22" Type="http://schemas.openxmlformats.org/officeDocument/2006/relationships/tags" Target="../tags/tag773.xml"/><Relationship Id="rId27" Type="http://schemas.openxmlformats.org/officeDocument/2006/relationships/tags" Target="../tags/tag778.xml"/><Relationship Id="rId43" Type="http://schemas.openxmlformats.org/officeDocument/2006/relationships/tags" Target="../tags/tag794.xml"/><Relationship Id="rId48" Type="http://schemas.openxmlformats.org/officeDocument/2006/relationships/tags" Target="../tags/tag799.xml"/><Relationship Id="rId64" Type="http://schemas.openxmlformats.org/officeDocument/2006/relationships/tags" Target="../tags/tag815.xml"/><Relationship Id="rId69" Type="http://schemas.openxmlformats.org/officeDocument/2006/relationships/tags" Target="../tags/tag820.xml"/><Relationship Id="rId113" Type="http://schemas.openxmlformats.org/officeDocument/2006/relationships/image" Target="../media/image44.png"/><Relationship Id="rId80" Type="http://schemas.openxmlformats.org/officeDocument/2006/relationships/tags" Target="../tags/tag831.xml"/><Relationship Id="rId85" Type="http://schemas.openxmlformats.org/officeDocument/2006/relationships/tags" Target="../tags/tag836.xml"/><Relationship Id="rId12" Type="http://schemas.openxmlformats.org/officeDocument/2006/relationships/tags" Target="../tags/tag763.xml"/><Relationship Id="rId17" Type="http://schemas.openxmlformats.org/officeDocument/2006/relationships/tags" Target="../tags/tag768.xml"/><Relationship Id="rId33" Type="http://schemas.openxmlformats.org/officeDocument/2006/relationships/tags" Target="../tags/tag784.xml"/><Relationship Id="rId38" Type="http://schemas.openxmlformats.org/officeDocument/2006/relationships/tags" Target="../tags/tag789.xml"/><Relationship Id="rId59" Type="http://schemas.openxmlformats.org/officeDocument/2006/relationships/tags" Target="../tags/tag810.xml"/><Relationship Id="rId103" Type="http://schemas.openxmlformats.org/officeDocument/2006/relationships/tags" Target="../tags/tag854.xml"/><Relationship Id="rId108" Type="http://schemas.openxmlformats.org/officeDocument/2006/relationships/tags" Target="../tags/tag859.xml"/><Relationship Id="rId54" Type="http://schemas.openxmlformats.org/officeDocument/2006/relationships/tags" Target="../tags/tag805.xml"/><Relationship Id="rId70" Type="http://schemas.openxmlformats.org/officeDocument/2006/relationships/tags" Target="../tags/tag821.xml"/><Relationship Id="rId75" Type="http://schemas.openxmlformats.org/officeDocument/2006/relationships/tags" Target="../tags/tag826.xml"/><Relationship Id="rId91" Type="http://schemas.openxmlformats.org/officeDocument/2006/relationships/tags" Target="../tags/tag842.xml"/><Relationship Id="rId96" Type="http://schemas.openxmlformats.org/officeDocument/2006/relationships/tags" Target="../tags/tag847.xml"/><Relationship Id="rId1" Type="http://schemas.openxmlformats.org/officeDocument/2006/relationships/tags" Target="../tags/tag752.xml"/><Relationship Id="rId6" Type="http://schemas.openxmlformats.org/officeDocument/2006/relationships/tags" Target="../tags/tag757.xml"/><Relationship Id="rId15" Type="http://schemas.openxmlformats.org/officeDocument/2006/relationships/tags" Target="../tags/tag766.xml"/><Relationship Id="rId23" Type="http://schemas.openxmlformats.org/officeDocument/2006/relationships/tags" Target="../tags/tag774.xml"/><Relationship Id="rId28" Type="http://schemas.openxmlformats.org/officeDocument/2006/relationships/tags" Target="../tags/tag779.xml"/><Relationship Id="rId36" Type="http://schemas.openxmlformats.org/officeDocument/2006/relationships/tags" Target="../tags/tag787.xml"/><Relationship Id="rId49" Type="http://schemas.openxmlformats.org/officeDocument/2006/relationships/tags" Target="../tags/tag800.xml"/><Relationship Id="rId57" Type="http://schemas.openxmlformats.org/officeDocument/2006/relationships/tags" Target="../tags/tag808.xml"/><Relationship Id="rId106" Type="http://schemas.openxmlformats.org/officeDocument/2006/relationships/tags" Target="../tags/tag857.xml"/><Relationship Id="rId10" Type="http://schemas.openxmlformats.org/officeDocument/2006/relationships/tags" Target="../tags/tag761.xml"/><Relationship Id="rId31" Type="http://schemas.openxmlformats.org/officeDocument/2006/relationships/tags" Target="../tags/tag782.xml"/><Relationship Id="rId44" Type="http://schemas.openxmlformats.org/officeDocument/2006/relationships/tags" Target="../tags/tag795.xml"/><Relationship Id="rId52" Type="http://schemas.openxmlformats.org/officeDocument/2006/relationships/tags" Target="../tags/tag803.xml"/><Relationship Id="rId60" Type="http://schemas.openxmlformats.org/officeDocument/2006/relationships/tags" Target="../tags/tag811.xml"/><Relationship Id="rId65" Type="http://schemas.openxmlformats.org/officeDocument/2006/relationships/tags" Target="../tags/tag816.xml"/><Relationship Id="rId73" Type="http://schemas.openxmlformats.org/officeDocument/2006/relationships/tags" Target="../tags/tag824.xml"/><Relationship Id="rId78" Type="http://schemas.openxmlformats.org/officeDocument/2006/relationships/tags" Target="../tags/tag829.xml"/><Relationship Id="rId81" Type="http://schemas.openxmlformats.org/officeDocument/2006/relationships/tags" Target="../tags/tag832.xml"/><Relationship Id="rId86" Type="http://schemas.openxmlformats.org/officeDocument/2006/relationships/tags" Target="../tags/tag837.xml"/><Relationship Id="rId94" Type="http://schemas.openxmlformats.org/officeDocument/2006/relationships/tags" Target="../tags/tag845.xml"/><Relationship Id="rId99" Type="http://schemas.openxmlformats.org/officeDocument/2006/relationships/tags" Target="../tags/tag850.xml"/><Relationship Id="rId101" Type="http://schemas.openxmlformats.org/officeDocument/2006/relationships/tags" Target="../tags/tag852.xml"/><Relationship Id="rId4" Type="http://schemas.openxmlformats.org/officeDocument/2006/relationships/tags" Target="../tags/tag755.xml"/><Relationship Id="rId9" Type="http://schemas.openxmlformats.org/officeDocument/2006/relationships/tags" Target="../tags/tag760.xml"/><Relationship Id="rId13" Type="http://schemas.openxmlformats.org/officeDocument/2006/relationships/tags" Target="../tags/tag764.xml"/><Relationship Id="rId18" Type="http://schemas.openxmlformats.org/officeDocument/2006/relationships/tags" Target="../tags/tag769.xml"/><Relationship Id="rId39" Type="http://schemas.openxmlformats.org/officeDocument/2006/relationships/tags" Target="../tags/tag790.xml"/><Relationship Id="rId109" Type="http://schemas.openxmlformats.org/officeDocument/2006/relationships/tags" Target="../tags/tag860.xml"/><Relationship Id="rId34" Type="http://schemas.openxmlformats.org/officeDocument/2006/relationships/tags" Target="../tags/tag785.xml"/><Relationship Id="rId50" Type="http://schemas.openxmlformats.org/officeDocument/2006/relationships/tags" Target="../tags/tag801.xml"/><Relationship Id="rId55" Type="http://schemas.openxmlformats.org/officeDocument/2006/relationships/tags" Target="../tags/tag806.xml"/><Relationship Id="rId76" Type="http://schemas.openxmlformats.org/officeDocument/2006/relationships/tags" Target="../tags/tag827.xml"/><Relationship Id="rId97" Type="http://schemas.openxmlformats.org/officeDocument/2006/relationships/tags" Target="../tags/tag848.xml"/><Relationship Id="rId104" Type="http://schemas.openxmlformats.org/officeDocument/2006/relationships/tags" Target="../tags/tag855.xml"/><Relationship Id="rId7" Type="http://schemas.openxmlformats.org/officeDocument/2006/relationships/tags" Target="../tags/tag758.xml"/><Relationship Id="rId71" Type="http://schemas.openxmlformats.org/officeDocument/2006/relationships/tags" Target="../tags/tag822.xml"/><Relationship Id="rId92" Type="http://schemas.openxmlformats.org/officeDocument/2006/relationships/tags" Target="../tags/tag843.xml"/><Relationship Id="rId2" Type="http://schemas.openxmlformats.org/officeDocument/2006/relationships/tags" Target="../tags/tag753.xml"/><Relationship Id="rId29" Type="http://schemas.openxmlformats.org/officeDocument/2006/relationships/tags" Target="../tags/tag780.xml"/><Relationship Id="rId24" Type="http://schemas.openxmlformats.org/officeDocument/2006/relationships/tags" Target="../tags/tag775.xml"/><Relationship Id="rId40" Type="http://schemas.openxmlformats.org/officeDocument/2006/relationships/tags" Target="../tags/tag791.xml"/><Relationship Id="rId45" Type="http://schemas.openxmlformats.org/officeDocument/2006/relationships/tags" Target="../tags/tag796.xml"/><Relationship Id="rId66" Type="http://schemas.openxmlformats.org/officeDocument/2006/relationships/tags" Target="../tags/tag817.xml"/><Relationship Id="rId87" Type="http://schemas.openxmlformats.org/officeDocument/2006/relationships/tags" Target="../tags/tag838.xml"/><Relationship Id="rId110" Type="http://schemas.openxmlformats.org/officeDocument/2006/relationships/tags" Target="../tags/tag861.xml"/><Relationship Id="rId61" Type="http://schemas.openxmlformats.org/officeDocument/2006/relationships/tags" Target="../tags/tag812.xml"/><Relationship Id="rId82" Type="http://schemas.openxmlformats.org/officeDocument/2006/relationships/tags" Target="../tags/tag833.xml"/><Relationship Id="rId19" Type="http://schemas.openxmlformats.org/officeDocument/2006/relationships/tags" Target="../tags/tag770.xml"/><Relationship Id="rId14" Type="http://schemas.openxmlformats.org/officeDocument/2006/relationships/tags" Target="../tags/tag765.xml"/><Relationship Id="rId30" Type="http://schemas.openxmlformats.org/officeDocument/2006/relationships/tags" Target="../tags/tag781.xml"/><Relationship Id="rId35" Type="http://schemas.openxmlformats.org/officeDocument/2006/relationships/tags" Target="../tags/tag786.xml"/><Relationship Id="rId56" Type="http://schemas.openxmlformats.org/officeDocument/2006/relationships/tags" Target="../tags/tag807.xml"/><Relationship Id="rId77" Type="http://schemas.openxmlformats.org/officeDocument/2006/relationships/tags" Target="../tags/tag828.xml"/><Relationship Id="rId100" Type="http://schemas.openxmlformats.org/officeDocument/2006/relationships/tags" Target="../tags/tag851.xml"/><Relationship Id="rId105" Type="http://schemas.openxmlformats.org/officeDocument/2006/relationships/tags" Target="../tags/tag856.xml"/><Relationship Id="rId8" Type="http://schemas.openxmlformats.org/officeDocument/2006/relationships/tags" Target="../tags/tag759.xml"/><Relationship Id="rId51" Type="http://schemas.openxmlformats.org/officeDocument/2006/relationships/tags" Target="../tags/tag802.xml"/><Relationship Id="rId72" Type="http://schemas.openxmlformats.org/officeDocument/2006/relationships/tags" Target="../tags/tag823.xml"/><Relationship Id="rId93" Type="http://schemas.openxmlformats.org/officeDocument/2006/relationships/tags" Target="../tags/tag844.xml"/><Relationship Id="rId98" Type="http://schemas.openxmlformats.org/officeDocument/2006/relationships/tags" Target="../tags/tag849.xml"/><Relationship Id="rId3" Type="http://schemas.openxmlformats.org/officeDocument/2006/relationships/tags" Target="../tags/tag754.xml"/><Relationship Id="rId25" Type="http://schemas.openxmlformats.org/officeDocument/2006/relationships/tags" Target="../tags/tag776.xml"/><Relationship Id="rId46" Type="http://schemas.openxmlformats.org/officeDocument/2006/relationships/tags" Target="../tags/tag797.xml"/><Relationship Id="rId67" Type="http://schemas.openxmlformats.org/officeDocument/2006/relationships/tags" Target="../tags/tag818.xml"/><Relationship Id="rId20" Type="http://schemas.openxmlformats.org/officeDocument/2006/relationships/tags" Target="../tags/tag771.xml"/><Relationship Id="rId41" Type="http://schemas.openxmlformats.org/officeDocument/2006/relationships/tags" Target="../tags/tag792.xml"/><Relationship Id="rId62" Type="http://schemas.openxmlformats.org/officeDocument/2006/relationships/tags" Target="../tags/tag813.xml"/><Relationship Id="rId83" Type="http://schemas.openxmlformats.org/officeDocument/2006/relationships/tags" Target="../tags/tag834.xml"/><Relationship Id="rId88" Type="http://schemas.openxmlformats.org/officeDocument/2006/relationships/tags" Target="../tags/tag839.xml"/><Relationship Id="rId111" Type="http://schemas.openxmlformats.org/officeDocument/2006/relationships/tags" Target="../tags/tag86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7.xml.rels><?xml version="1.0" encoding="UTF-8" standalone="yes"?>
<Relationships xmlns="http://schemas.openxmlformats.org/package/2006/relationships"><Relationship Id="rId117" Type="http://schemas.openxmlformats.org/officeDocument/2006/relationships/tags" Target="../tags/tag979.xml"/><Relationship Id="rId21" Type="http://schemas.openxmlformats.org/officeDocument/2006/relationships/tags" Target="../tags/tag883.xml"/><Relationship Id="rId42" Type="http://schemas.openxmlformats.org/officeDocument/2006/relationships/tags" Target="../tags/tag904.xml"/><Relationship Id="rId63" Type="http://schemas.openxmlformats.org/officeDocument/2006/relationships/tags" Target="../tags/tag925.xml"/><Relationship Id="rId84" Type="http://schemas.openxmlformats.org/officeDocument/2006/relationships/tags" Target="../tags/tag946.xml"/><Relationship Id="rId138" Type="http://schemas.openxmlformats.org/officeDocument/2006/relationships/tags" Target="../tags/tag1000.xml"/><Relationship Id="rId159" Type="http://schemas.openxmlformats.org/officeDocument/2006/relationships/tags" Target="../tags/tag1021.xml"/><Relationship Id="rId107" Type="http://schemas.openxmlformats.org/officeDocument/2006/relationships/tags" Target="../tags/tag969.xml"/><Relationship Id="rId11" Type="http://schemas.openxmlformats.org/officeDocument/2006/relationships/tags" Target="../tags/tag873.xml"/><Relationship Id="rId32" Type="http://schemas.openxmlformats.org/officeDocument/2006/relationships/tags" Target="../tags/tag894.xml"/><Relationship Id="rId53" Type="http://schemas.openxmlformats.org/officeDocument/2006/relationships/tags" Target="../tags/tag915.xml"/><Relationship Id="rId74" Type="http://schemas.openxmlformats.org/officeDocument/2006/relationships/tags" Target="../tags/tag936.xml"/><Relationship Id="rId128" Type="http://schemas.openxmlformats.org/officeDocument/2006/relationships/tags" Target="../tags/tag990.xml"/><Relationship Id="rId149" Type="http://schemas.openxmlformats.org/officeDocument/2006/relationships/tags" Target="../tags/tag1011.xml"/><Relationship Id="rId5" Type="http://schemas.openxmlformats.org/officeDocument/2006/relationships/tags" Target="../tags/tag867.xml"/><Relationship Id="rId95" Type="http://schemas.openxmlformats.org/officeDocument/2006/relationships/tags" Target="../tags/tag957.xml"/><Relationship Id="rId160" Type="http://schemas.openxmlformats.org/officeDocument/2006/relationships/tags" Target="../tags/tag1022.xml"/><Relationship Id="rId22" Type="http://schemas.openxmlformats.org/officeDocument/2006/relationships/tags" Target="../tags/tag884.xml"/><Relationship Id="rId43" Type="http://schemas.openxmlformats.org/officeDocument/2006/relationships/tags" Target="../tags/tag905.xml"/><Relationship Id="rId64" Type="http://schemas.openxmlformats.org/officeDocument/2006/relationships/tags" Target="../tags/tag926.xml"/><Relationship Id="rId118" Type="http://schemas.openxmlformats.org/officeDocument/2006/relationships/tags" Target="../tags/tag980.xml"/><Relationship Id="rId139" Type="http://schemas.openxmlformats.org/officeDocument/2006/relationships/tags" Target="../tags/tag1001.xml"/><Relationship Id="rId85" Type="http://schemas.openxmlformats.org/officeDocument/2006/relationships/tags" Target="../tags/tag947.xml"/><Relationship Id="rId150" Type="http://schemas.openxmlformats.org/officeDocument/2006/relationships/tags" Target="../tags/tag1012.xml"/><Relationship Id="rId12" Type="http://schemas.openxmlformats.org/officeDocument/2006/relationships/tags" Target="../tags/tag874.xml"/><Relationship Id="rId17" Type="http://schemas.openxmlformats.org/officeDocument/2006/relationships/tags" Target="../tags/tag879.xml"/><Relationship Id="rId33" Type="http://schemas.openxmlformats.org/officeDocument/2006/relationships/tags" Target="../tags/tag895.xml"/><Relationship Id="rId38" Type="http://schemas.openxmlformats.org/officeDocument/2006/relationships/tags" Target="../tags/tag900.xml"/><Relationship Id="rId59" Type="http://schemas.openxmlformats.org/officeDocument/2006/relationships/tags" Target="../tags/tag921.xml"/><Relationship Id="rId103" Type="http://schemas.openxmlformats.org/officeDocument/2006/relationships/tags" Target="../tags/tag965.xml"/><Relationship Id="rId108" Type="http://schemas.openxmlformats.org/officeDocument/2006/relationships/tags" Target="../tags/tag970.xml"/><Relationship Id="rId124" Type="http://schemas.openxmlformats.org/officeDocument/2006/relationships/tags" Target="../tags/tag986.xml"/><Relationship Id="rId129" Type="http://schemas.openxmlformats.org/officeDocument/2006/relationships/tags" Target="../tags/tag991.xml"/><Relationship Id="rId54" Type="http://schemas.openxmlformats.org/officeDocument/2006/relationships/tags" Target="../tags/tag916.xml"/><Relationship Id="rId70" Type="http://schemas.openxmlformats.org/officeDocument/2006/relationships/tags" Target="../tags/tag932.xml"/><Relationship Id="rId75" Type="http://schemas.openxmlformats.org/officeDocument/2006/relationships/tags" Target="../tags/tag937.xml"/><Relationship Id="rId91" Type="http://schemas.openxmlformats.org/officeDocument/2006/relationships/tags" Target="../tags/tag953.xml"/><Relationship Id="rId96" Type="http://schemas.openxmlformats.org/officeDocument/2006/relationships/tags" Target="../tags/tag958.xml"/><Relationship Id="rId140" Type="http://schemas.openxmlformats.org/officeDocument/2006/relationships/tags" Target="../tags/tag1002.xml"/><Relationship Id="rId145" Type="http://schemas.openxmlformats.org/officeDocument/2006/relationships/tags" Target="../tags/tag1007.xml"/><Relationship Id="rId161" Type="http://schemas.openxmlformats.org/officeDocument/2006/relationships/slideLayout" Target="../slideLayouts/slideLayout2.xml"/><Relationship Id="rId1" Type="http://schemas.openxmlformats.org/officeDocument/2006/relationships/tags" Target="../tags/tag863.xml"/><Relationship Id="rId6" Type="http://schemas.openxmlformats.org/officeDocument/2006/relationships/tags" Target="../tags/tag868.xml"/><Relationship Id="rId23" Type="http://schemas.openxmlformats.org/officeDocument/2006/relationships/tags" Target="../tags/tag885.xml"/><Relationship Id="rId28" Type="http://schemas.openxmlformats.org/officeDocument/2006/relationships/tags" Target="../tags/tag890.xml"/><Relationship Id="rId49" Type="http://schemas.openxmlformats.org/officeDocument/2006/relationships/tags" Target="../tags/tag911.xml"/><Relationship Id="rId114" Type="http://schemas.openxmlformats.org/officeDocument/2006/relationships/tags" Target="../tags/tag976.xml"/><Relationship Id="rId119" Type="http://schemas.openxmlformats.org/officeDocument/2006/relationships/tags" Target="../tags/tag981.xml"/><Relationship Id="rId44" Type="http://schemas.openxmlformats.org/officeDocument/2006/relationships/tags" Target="../tags/tag906.xml"/><Relationship Id="rId60" Type="http://schemas.openxmlformats.org/officeDocument/2006/relationships/tags" Target="../tags/tag922.xml"/><Relationship Id="rId65" Type="http://schemas.openxmlformats.org/officeDocument/2006/relationships/tags" Target="../tags/tag927.xml"/><Relationship Id="rId81" Type="http://schemas.openxmlformats.org/officeDocument/2006/relationships/tags" Target="../tags/tag943.xml"/><Relationship Id="rId86" Type="http://schemas.openxmlformats.org/officeDocument/2006/relationships/tags" Target="../tags/tag948.xml"/><Relationship Id="rId130" Type="http://schemas.openxmlformats.org/officeDocument/2006/relationships/tags" Target="../tags/tag992.xml"/><Relationship Id="rId135" Type="http://schemas.openxmlformats.org/officeDocument/2006/relationships/tags" Target="../tags/tag997.xml"/><Relationship Id="rId151" Type="http://schemas.openxmlformats.org/officeDocument/2006/relationships/tags" Target="../tags/tag1013.xml"/><Relationship Id="rId156" Type="http://schemas.openxmlformats.org/officeDocument/2006/relationships/tags" Target="../tags/tag1018.xml"/><Relationship Id="rId13" Type="http://schemas.openxmlformats.org/officeDocument/2006/relationships/tags" Target="../tags/tag875.xml"/><Relationship Id="rId18" Type="http://schemas.openxmlformats.org/officeDocument/2006/relationships/tags" Target="../tags/tag880.xml"/><Relationship Id="rId39" Type="http://schemas.openxmlformats.org/officeDocument/2006/relationships/tags" Target="../tags/tag901.xml"/><Relationship Id="rId109" Type="http://schemas.openxmlformats.org/officeDocument/2006/relationships/tags" Target="../tags/tag971.xml"/><Relationship Id="rId34" Type="http://schemas.openxmlformats.org/officeDocument/2006/relationships/tags" Target="../tags/tag896.xml"/><Relationship Id="rId50" Type="http://schemas.openxmlformats.org/officeDocument/2006/relationships/tags" Target="../tags/tag912.xml"/><Relationship Id="rId55" Type="http://schemas.openxmlformats.org/officeDocument/2006/relationships/tags" Target="../tags/tag917.xml"/><Relationship Id="rId76" Type="http://schemas.openxmlformats.org/officeDocument/2006/relationships/tags" Target="../tags/tag938.xml"/><Relationship Id="rId97" Type="http://schemas.openxmlformats.org/officeDocument/2006/relationships/tags" Target="../tags/tag959.xml"/><Relationship Id="rId104" Type="http://schemas.openxmlformats.org/officeDocument/2006/relationships/tags" Target="../tags/tag966.xml"/><Relationship Id="rId120" Type="http://schemas.openxmlformats.org/officeDocument/2006/relationships/tags" Target="../tags/tag982.xml"/><Relationship Id="rId125" Type="http://schemas.openxmlformats.org/officeDocument/2006/relationships/tags" Target="../tags/tag987.xml"/><Relationship Id="rId141" Type="http://schemas.openxmlformats.org/officeDocument/2006/relationships/tags" Target="../tags/tag1003.xml"/><Relationship Id="rId146" Type="http://schemas.openxmlformats.org/officeDocument/2006/relationships/tags" Target="../tags/tag1008.xml"/><Relationship Id="rId7" Type="http://schemas.openxmlformats.org/officeDocument/2006/relationships/tags" Target="../tags/tag869.xml"/><Relationship Id="rId71" Type="http://schemas.openxmlformats.org/officeDocument/2006/relationships/tags" Target="../tags/tag933.xml"/><Relationship Id="rId92" Type="http://schemas.openxmlformats.org/officeDocument/2006/relationships/tags" Target="../tags/tag954.xml"/><Relationship Id="rId2" Type="http://schemas.openxmlformats.org/officeDocument/2006/relationships/tags" Target="../tags/tag864.xml"/><Relationship Id="rId29" Type="http://schemas.openxmlformats.org/officeDocument/2006/relationships/tags" Target="../tags/tag891.xml"/><Relationship Id="rId24" Type="http://schemas.openxmlformats.org/officeDocument/2006/relationships/tags" Target="../tags/tag886.xml"/><Relationship Id="rId40" Type="http://schemas.openxmlformats.org/officeDocument/2006/relationships/tags" Target="../tags/tag902.xml"/><Relationship Id="rId45" Type="http://schemas.openxmlformats.org/officeDocument/2006/relationships/tags" Target="../tags/tag907.xml"/><Relationship Id="rId66" Type="http://schemas.openxmlformats.org/officeDocument/2006/relationships/tags" Target="../tags/tag928.xml"/><Relationship Id="rId87" Type="http://schemas.openxmlformats.org/officeDocument/2006/relationships/tags" Target="../tags/tag949.xml"/><Relationship Id="rId110" Type="http://schemas.openxmlformats.org/officeDocument/2006/relationships/tags" Target="../tags/tag972.xml"/><Relationship Id="rId115" Type="http://schemas.openxmlformats.org/officeDocument/2006/relationships/tags" Target="../tags/tag977.xml"/><Relationship Id="rId131" Type="http://schemas.openxmlformats.org/officeDocument/2006/relationships/tags" Target="../tags/tag993.xml"/><Relationship Id="rId136" Type="http://schemas.openxmlformats.org/officeDocument/2006/relationships/tags" Target="../tags/tag998.xml"/><Relationship Id="rId157" Type="http://schemas.openxmlformats.org/officeDocument/2006/relationships/tags" Target="../tags/tag1019.xml"/><Relationship Id="rId61" Type="http://schemas.openxmlformats.org/officeDocument/2006/relationships/tags" Target="../tags/tag923.xml"/><Relationship Id="rId82" Type="http://schemas.openxmlformats.org/officeDocument/2006/relationships/tags" Target="../tags/tag944.xml"/><Relationship Id="rId152" Type="http://schemas.openxmlformats.org/officeDocument/2006/relationships/tags" Target="../tags/tag1014.xml"/><Relationship Id="rId19" Type="http://schemas.openxmlformats.org/officeDocument/2006/relationships/tags" Target="../tags/tag881.xml"/><Relationship Id="rId14" Type="http://schemas.openxmlformats.org/officeDocument/2006/relationships/tags" Target="../tags/tag876.xml"/><Relationship Id="rId30" Type="http://schemas.openxmlformats.org/officeDocument/2006/relationships/tags" Target="../tags/tag892.xml"/><Relationship Id="rId35" Type="http://schemas.openxmlformats.org/officeDocument/2006/relationships/tags" Target="../tags/tag897.xml"/><Relationship Id="rId56" Type="http://schemas.openxmlformats.org/officeDocument/2006/relationships/tags" Target="../tags/tag918.xml"/><Relationship Id="rId77" Type="http://schemas.openxmlformats.org/officeDocument/2006/relationships/tags" Target="../tags/tag939.xml"/><Relationship Id="rId100" Type="http://schemas.openxmlformats.org/officeDocument/2006/relationships/tags" Target="../tags/tag962.xml"/><Relationship Id="rId105" Type="http://schemas.openxmlformats.org/officeDocument/2006/relationships/tags" Target="../tags/tag967.xml"/><Relationship Id="rId126" Type="http://schemas.openxmlformats.org/officeDocument/2006/relationships/tags" Target="../tags/tag988.xml"/><Relationship Id="rId147" Type="http://schemas.openxmlformats.org/officeDocument/2006/relationships/tags" Target="../tags/tag1009.xml"/><Relationship Id="rId8" Type="http://schemas.openxmlformats.org/officeDocument/2006/relationships/tags" Target="../tags/tag870.xml"/><Relationship Id="rId51" Type="http://schemas.openxmlformats.org/officeDocument/2006/relationships/tags" Target="../tags/tag913.xml"/><Relationship Id="rId72" Type="http://schemas.openxmlformats.org/officeDocument/2006/relationships/tags" Target="../tags/tag934.xml"/><Relationship Id="rId93" Type="http://schemas.openxmlformats.org/officeDocument/2006/relationships/tags" Target="../tags/tag955.xml"/><Relationship Id="rId98" Type="http://schemas.openxmlformats.org/officeDocument/2006/relationships/tags" Target="../tags/tag960.xml"/><Relationship Id="rId121" Type="http://schemas.openxmlformats.org/officeDocument/2006/relationships/tags" Target="../tags/tag983.xml"/><Relationship Id="rId142" Type="http://schemas.openxmlformats.org/officeDocument/2006/relationships/tags" Target="../tags/tag1004.xml"/><Relationship Id="rId3" Type="http://schemas.openxmlformats.org/officeDocument/2006/relationships/tags" Target="../tags/tag865.xml"/><Relationship Id="rId25" Type="http://schemas.openxmlformats.org/officeDocument/2006/relationships/tags" Target="../tags/tag887.xml"/><Relationship Id="rId46" Type="http://schemas.openxmlformats.org/officeDocument/2006/relationships/tags" Target="../tags/tag908.xml"/><Relationship Id="rId67" Type="http://schemas.openxmlformats.org/officeDocument/2006/relationships/tags" Target="../tags/tag929.xml"/><Relationship Id="rId116" Type="http://schemas.openxmlformats.org/officeDocument/2006/relationships/tags" Target="../tags/tag978.xml"/><Relationship Id="rId137" Type="http://schemas.openxmlformats.org/officeDocument/2006/relationships/tags" Target="../tags/tag999.xml"/><Relationship Id="rId158" Type="http://schemas.openxmlformats.org/officeDocument/2006/relationships/tags" Target="../tags/tag1020.xml"/><Relationship Id="rId20" Type="http://schemas.openxmlformats.org/officeDocument/2006/relationships/tags" Target="../tags/tag882.xml"/><Relationship Id="rId41" Type="http://schemas.openxmlformats.org/officeDocument/2006/relationships/tags" Target="../tags/tag903.xml"/><Relationship Id="rId62" Type="http://schemas.openxmlformats.org/officeDocument/2006/relationships/tags" Target="../tags/tag924.xml"/><Relationship Id="rId83" Type="http://schemas.openxmlformats.org/officeDocument/2006/relationships/tags" Target="../tags/tag945.xml"/><Relationship Id="rId88" Type="http://schemas.openxmlformats.org/officeDocument/2006/relationships/tags" Target="../tags/tag950.xml"/><Relationship Id="rId111" Type="http://schemas.openxmlformats.org/officeDocument/2006/relationships/tags" Target="../tags/tag973.xml"/><Relationship Id="rId132" Type="http://schemas.openxmlformats.org/officeDocument/2006/relationships/tags" Target="../tags/tag994.xml"/><Relationship Id="rId153" Type="http://schemas.openxmlformats.org/officeDocument/2006/relationships/tags" Target="../tags/tag1015.xml"/><Relationship Id="rId15" Type="http://schemas.openxmlformats.org/officeDocument/2006/relationships/tags" Target="../tags/tag877.xml"/><Relationship Id="rId36" Type="http://schemas.openxmlformats.org/officeDocument/2006/relationships/tags" Target="../tags/tag898.xml"/><Relationship Id="rId57" Type="http://schemas.openxmlformats.org/officeDocument/2006/relationships/tags" Target="../tags/tag919.xml"/><Relationship Id="rId106" Type="http://schemas.openxmlformats.org/officeDocument/2006/relationships/tags" Target="../tags/tag968.xml"/><Relationship Id="rId127" Type="http://schemas.openxmlformats.org/officeDocument/2006/relationships/tags" Target="../tags/tag989.xml"/><Relationship Id="rId10" Type="http://schemas.openxmlformats.org/officeDocument/2006/relationships/tags" Target="../tags/tag872.xml"/><Relationship Id="rId31" Type="http://schemas.openxmlformats.org/officeDocument/2006/relationships/tags" Target="../tags/tag893.xml"/><Relationship Id="rId52" Type="http://schemas.openxmlformats.org/officeDocument/2006/relationships/tags" Target="../tags/tag914.xml"/><Relationship Id="rId73" Type="http://schemas.openxmlformats.org/officeDocument/2006/relationships/tags" Target="../tags/tag935.xml"/><Relationship Id="rId78" Type="http://schemas.openxmlformats.org/officeDocument/2006/relationships/tags" Target="../tags/tag940.xml"/><Relationship Id="rId94" Type="http://schemas.openxmlformats.org/officeDocument/2006/relationships/tags" Target="../tags/tag956.xml"/><Relationship Id="rId99" Type="http://schemas.openxmlformats.org/officeDocument/2006/relationships/tags" Target="../tags/tag961.xml"/><Relationship Id="rId101" Type="http://schemas.openxmlformats.org/officeDocument/2006/relationships/tags" Target="../tags/tag963.xml"/><Relationship Id="rId122" Type="http://schemas.openxmlformats.org/officeDocument/2006/relationships/tags" Target="../tags/tag984.xml"/><Relationship Id="rId143" Type="http://schemas.openxmlformats.org/officeDocument/2006/relationships/tags" Target="../tags/tag1005.xml"/><Relationship Id="rId148" Type="http://schemas.openxmlformats.org/officeDocument/2006/relationships/tags" Target="../tags/tag1010.xml"/><Relationship Id="rId4" Type="http://schemas.openxmlformats.org/officeDocument/2006/relationships/tags" Target="../tags/tag866.xml"/><Relationship Id="rId9" Type="http://schemas.openxmlformats.org/officeDocument/2006/relationships/tags" Target="../tags/tag871.xml"/><Relationship Id="rId26" Type="http://schemas.openxmlformats.org/officeDocument/2006/relationships/tags" Target="../tags/tag888.xml"/><Relationship Id="rId47" Type="http://schemas.openxmlformats.org/officeDocument/2006/relationships/tags" Target="../tags/tag909.xml"/><Relationship Id="rId68" Type="http://schemas.openxmlformats.org/officeDocument/2006/relationships/tags" Target="../tags/tag930.xml"/><Relationship Id="rId89" Type="http://schemas.openxmlformats.org/officeDocument/2006/relationships/tags" Target="../tags/tag951.xml"/><Relationship Id="rId112" Type="http://schemas.openxmlformats.org/officeDocument/2006/relationships/tags" Target="../tags/tag974.xml"/><Relationship Id="rId133" Type="http://schemas.openxmlformats.org/officeDocument/2006/relationships/tags" Target="../tags/tag995.xml"/><Relationship Id="rId154" Type="http://schemas.openxmlformats.org/officeDocument/2006/relationships/tags" Target="../tags/tag1016.xml"/><Relationship Id="rId16" Type="http://schemas.openxmlformats.org/officeDocument/2006/relationships/tags" Target="../tags/tag878.xml"/><Relationship Id="rId37" Type="http://schemas.openxmlformats.org/officeDocument/2006/relationships/tags" Target="../tags/tag899.xml"/><Relationship Id="rId58" Type="http://schemas.openxmlformats.org/officeDocument/2006/relationships/tags" Target="../tags/tag920.xml"/><Relationship Id="rId79" Type="http://schemas.openxmlformats.org/officeDocument/2006/relationships/tags" Target="../tags/tag941.xml"/><Relationship Id="rId102" Type="http://schemas.openxmlformats.org/officeDocument/2006/relationships/tags" Target="../tags/tag964.xml"/><Relationship Id="rId123" Type="http://schemas.openxmlformats.org/officeDocument/2006/relationships/tags" Target="../tags/tag985.xml"/><Relationship Id="rId144" Type="http://schemas.openxmlformats.org/officeDocument/2006/relationships/tags" Target="../tags/tag1006.xml"/><Relationship Id="rId90" Type="http://schemas.openxmlformats.org/officeDocument/2006/relationships/tags" Target="../tags/tag952.xml"/><Relationship Id="rId27" Type="http://schemas.openxmlformats.org/officeDocument/2006/relationships/tags" Target="../tags/tag889.xml"/><Relationship Id="rId48" Type="http://schemas.openxmlformats.org/officeDocument/2006/relationships/tags" Target="../tags/tag910.xml"/><Relationship Id="rId69" Type="http://schemas.openxmlformats.org/officeDocument/2006/relationships/tags" Target="../tags/tag931.xml"/><Relationship Id="rId113" Type="http://schemas.openxmlformats.org/officeDocument/2006/relationships/tags" Target="../tags/tag975.xml"/><Relationship Id="rId134" Type="http://schemas.openxmlformats.org/officeDocument/2006/relationships/tags" Target="../tags/tag996.xml"/><Relationship Id="rId80" Type="http://schemas.openxmlformats.org/officeDocument/2006/relationships/tags" Target="../tags/tag942.xml"/><Relationship Id="rId155" Type="http://schemas.openxmlformats.org/officeDocument/2006/relationships/tags" Target="../tags/tag1017.xml"/></Relationships>
</file>

<file path=ppt/slides/_rels/slide28.xml.rels><?xml version="1.0" encoding="UTF-8" standalone="yes"?>
<Relationships xmlns="http://schemas.openxmlformats.org/package/2006/relationships"><Relationship Id="rId117" Type="http://schemas.openxmlformats.org/officeDocument/2006/relationships/tags" Target="../tags/tag1139.xml"/><Relationship Id="rId21" Type="http://schemas.openxmlformats.org/officeDocument/2006/relationships/tags" Target="../tags/tag1043.xml"/><Relationship Id="rId42" Type="http://schemas.openxmlformats.org/officeDocument/2006/relationships/tags" Target="../tags/tag1064.xml"/><Relationship Id="rId63" Type="http://schemas.openxmlformats.org/officeDocument/2006/relationships/tags" Target="../tags/tag1085.xml"/><Relationship Id="rId84" Type="http://schemas.openxmlformats.org/officeDocument/2006/relationships/tags" Target="../tags/tag1106.xml"/><Relationship Id="rId138" Type="http://schemas.openxmlformats.org/officeDocument/2006/relationships/tags" Target="../tags/tag1160.xml"/><Relationship Id="rId159" Type="http://schemas.openxmlformats.org/officeDocument/2006/relationships/tags" Target="../tags/tag1181.xml"/><Relationship Id="rId170" Type="http://schemas.openxmlformats.org/officeDocument/2006/relationships/tags" Target="../tags/tag1192.xml"/><Relationship Id="rId107" Type="http://schemas.openxmlformats.org/officeDocument/2006/relationships/tags" Target="../tags/tag1129.xml"/><Relationship Id="rId11" Type="http://schemas.openxmlformats.org/officeDocument/2006/relationships/tags" Target="../tags/tag1033.xml"/><Relationship Id="rId32" Type="http://schemas.openxmlformats.org/officeDocument/2006/relationships/tags" Target="../tags/tag1054.xml"/><Relationship Id="rId53" Type="http://schemas.openxmlformats.org/officeDocument/2006/relationships/tags" Target="../tags/tag1075.xml"/><Relationship Id="rId74" Type="http://schemas.openxmlformats.org/officeDocument/2006/relationships/tags" Target="../tags/tag1096.xml"/><Relationship Id="rId128" Type="http://schemas.openxmlformats.org/officeDocument/2006/relationships/tags" Target="../tags/tag1150.xml"/><Relationship Id="rId149" Type="http://schemas.openxmlformats.org/officeDocument/2006/relationships/tags" Target="../tags/tag1171.xml"/><Relationship Id="rId5" Type="http://schemas.openxmlformats.org/officeDocument/2006/relationships/tags" Target="../tags/tag1027.xml"/><Relationship Id="rId95" Type="http://schemas.openxmlformats.org/officeDocument/2006/relationships/tags" Target="../tags/tag1117.xml"/><Relationship Id="rId160" Type="http://schemas.openxmlformats.org/officeDocument/2006/relationships/tags" Target="../tags/tag1182.xml"/><Relationship Id="rId181" Type="http://schemas.openxmlformats.org/officeDocument/2006/relationships/tags" Target="../tags/tag1203.xml"/><Relationship Id="rId22" Type="http://schemas.openxmlformats.org/officeDocument/2006/relationships/tags" Target="../tags/tag1044.xml"/><Relationship Id="rId43" Type="http://schemas.openxmlformats.org/officeDocument/2006/relationships/tags" Target="../tags/tag1065.xml"/><Relationship Id="rId64" Type="http://schemas.openxmlformats.org/officeDocument/2006/relationships/tags" Target="../tags/tag1086.xml"/><Relationship Id="rId118" Type="http://schemas.openxmlformats.org/officeDocument/2006/relationships/tags" Target="../tags/tag1140.xml"/><Relationship Id="rId139" Type="http://schemas.openxmlformats.org/officeDocument/2006/relationships/tags" Target="../tags/tag1161.xml"/><Relationship Id="rId85" Type="http://schemas.openxmlformats.org/officeDocument/2006/relationships/tags" Target="../tags/tag1107.xml"/><Relationship Id="rId150" Type="http://schemas.openxmlformats.org/officeDocument/2006/relationships/tags" Target="../tags/tag1172.xml"/><Relationship Id="rId171" Type="http://schemas.openxmlformats.org/officeDocument/2006/relationships/tags" Target="../tags/tag1193.xml"/><Relationship Id="rId12" Type="http://schemas.openxmlformats.org/officeDocument/2006/relationships/tags" Target="../tags/tag1034.xml"/><Relationship Id="rId33" Type="http://schemas.openxmlformats.org/officeDocument/2006/relationships/tags" Target="../tags/tag1055.xml"/><Relationship Id="rId108" Type="http://schemas.openxmlformats.org/officeDocument/2006/relationships/tags" Target="../tags/tag1130.xml"/><Relationship Id="rId129" Type="http://schemas.openxmlformats.org/officeDocument/2006/relationships/tags" Target="../tags/tag1151.xml"/><Relationship Id="rId54" Type="http://schemas.openxmlformats.org/officeDocument/2006/relationships/tags" Target="../tags/tag1076.xml"/><Relationship Id="rId75" Type="http://schemas.openxmlformats.org/officeDocument/2006/relationships/tags" Target="../tags/tag1097.xml"/><Relationship Id="rId96" Type="http://schemas.openxmlformats.org/officeDocument/2006/relationships/tags" Target="../tags/tag1118.xml"/><Relationship Id="rId140" Type="http://schemas.openxmlformats.org/officeDocument/2006/relationships/tags" Target="../tags/tag1162.xml"/><Relationship Id="rId161" Type="http://schemas.openxmlformats.org/officeDocument/2006/relationships/tags" Target="../tags/tag1183.xml"/><Relationship Id="rId182" Type="http://schemas.openxmlformats.org/officeDocument/2006/relationships/tags" Target="../tags/tag1204.xml"/><Relationship Id="rId6" Type="http://schemas.openxmlformats.org/officeDocument/2006/relationships/tags" Target="../tags/tag1028.xml"/><Relationship Id="rId23" Type="http://schemas.openxmlformats.org/officeDocument/2006/relationships/tags" Target="../tags/tag1045.xml"/><Relationship Id="rId119" Type="http://schemas.openxmlformats.org/officeDocument/2006/relationships/tags" Target="../tags/tag1141.xml"/><Relationship Id="rId44" Type="http://schemas.openxmlformats.org/officeDocument/2006/relationships/tags" Target="../tags/tag1066.xml"/><Relationship Id="rId65" Type="http://schemas.openxmlformats.org/officeDocument/2006/relationships/tags" Target="../tags/tag1087.xml"/><Relationship Id="rId86" Type="http://schemas.openxmlformats.org/officeDocument/2006/relationships/tags" Target="../tags/tag1108.xml"/><Relationship Id="rId130" Type="http://schemas.openxmlformats.org/officeDocument/2006/relationships/tags" Target="../tags/tag1152.xml"/><Relationship Id="rId151" Type="http://schemas.openxmlformats.org/officeDocument/2006/relationships/tags" Target="../tags/tag1173.xml"/><Relationship Id="rId172" Type="http://schemas.openxmlformats.org/officeDocument/2006/relationships/tags" Target="../tags/tag1194.xml"/><Relationship Id="rId13" Type="http://schemas.openxmlformats.org/officeDocument/2006/relationships/tags" Target="../tags/tag1035.xml"/><Relationship Id="rId18" Type="http://schemas.openxmlformats.org/officeDocument/2006/relationships/tags" Target="../tags/tag1040.xml"/><Relationship Id="rId39" Type="http://schemas.openxmlformats.org/officeDocument/2006/relationships/tags" Target="../tags/tag1061.xml"/><Relationship Id="rId109" Type="http://schemas.openxmlformats.org/officeDocument/2006/relationships/tags" Target="../tags/tag1131.xml"/><Relationship Id="rId34" Type="http://schemas.openxmlformats.org/officeDocument/2006/relationships/tags" Target="../tags/tag1056.xml"/><Relationship Id="rId50" Type="http://schemas.openxmlformats.org/officeDocument/2006/relationships/tags" Target="../tags/tag1072.xml"/><Relationship Id="rId55" Type="http://schemas.openxmlformats.org/officeDocument/2006/relationships/tags" Target="../tags/tag1077.xml"/><Relationship Id="rId76" Type="http://schemas.openxmlformats.org/officeDocument/2006/relationships/tags" Target="../tags/tag1098.xml"/><Relationship Id="rId97" Type="http://schemas.openxmlformats.org/officeDocument/2006/relationships/tags" Target="../tags/tag1119.xml"/><Relationship Id="rId104" Type="http://schemas.openxmlformats.org/officeDocument/2006/relationships/tags" Target="../tags/tag1126.xml"/><Relationship Id="rId120" Type="http://schemas.openxmlformats.org/officeDocument/2006/relationships/tags" Target="../tags/tag1142.xml"/><Relationship Id="rId125" Type="http://schemas.openxmlformats.org/officeDocument/2006/relationships/tags" Target="../tags/tag1147.xml"/><Relationship Id="rId141" Type="http://schemas.openxmlformats.org/officeDocument/2006/relationships/tags" Target="../tags/tag1163.xml"/><Relationship Id="rId146" Type="http://schemas.openxmlformats.org/officeDocument/2006/relationships/tags" Target="../tags/tag1168.xml"/><Relationship Id="rId167" Type="http://schemas.openxmlformats.org/officeDocument/2006/relationships/tags" Target="../tags/tag1189.xml"/><Relationship Id="rId188" Type="http://schemas.openxmlformats.org/officeDocument/2006/relationships/slideLayout" Target="../slideLayouts/slideLayout2.xml"/><Relationship Id="rId7" Type="http://schemas.openxmlformats.org/officeDocument/2006/relationships/tags" Target="../tags/tag1029.xml"/><Relationship Id="rId71" Type="http://schemas.openxmlformats.org/officeDocument/2006/relationships/tags" Target="../tags/tag1093.xml"/><Relationship Id="rId92" Type="http://schemas.openxmlformats.org/officeDocument/2006/relationships/tags" Target="../tags/tag1114.xml"/><Relationship Id="rId162" Type="http://schemas.openxmlformats.org/officeDocument/2006/relationships/tags" Target="../tags/tag1184.xml"/><Relationship Id="rId183" Type="http://schemas.openxmlformats.org/officeDocument/2006/relationships/tags" Target="../tags/tag1205.xml"/><Relationship Id="rId2" Type="http://schemas.openxmlformats.org/officeDocument/2006/relationships/tags" Target="../tags/tag1024.xml"/><Relationship Id="rId29" Type="http://schemas.openxmlformats.org/officeDocument/2006/relationships/tags" Target="../tags/tag1051.xml"/><Relationship Id="rId24" Type="http://schemas.openxmlformats.org/officeDocument/2006/relationships/tags" Target="../tags/tag1046.xml"/><Relationship Id="rId40" Type="http://schemas.openxmlformats.org/officeDocument/2006/relationships/tags" Target="../tags/tag1062.xml"/><Relationship Id="rId45" Type="http://schemas.openxmlformats.org/officeDocument/2006/relationships/tags" Target="../tags/tag1067.xml"/><Relationship Id="rId66" Type="http://schemas.openxmlformats.org/officeDocument/2006/relationships/tags" Target="../tags/tag1088.xml"/><Relationship Id="rId87" Type="http://schemas.openxmlformats.org/officeDocument/2006/relationships/tags" Target="../tags/tag1109.xml"/><Relationship Id="rId110" Type="http://schemas.openxmlformats.org/officeDocument/2006/relationships/tags" Target="../tags/tag1132.xml"/><Relationship Id="rId115" Type="http://schemas.openxmlformats.org/officeDocument/2006/relationships/tags" Target="../tags/tag1137.xml"/><Relationship Id="rId131" Type="http://schemas.openxmlformats.org/officeDocument/2006/relationships/tags" Target="../tags/tag1153.xml"/><Relationship Id="rId136" Type="http://schemas.openxmlformats.org/officeDocument/2006/relationships/tags" Target="../tags/tag1158.xml"/><Relationship Id="rId157" Type="http://schemas.openxmlformats.org/officeDocument/2006/relationships/tags" Target="../tags/tag1179.xml"/><Relationship Id="rId178" Type="http://schemas.openxmlformats.org/officeDocument/2006/relationships/tags" Target="../tags/tag1200.xml"/><Relationship Id="rId61" Type="http://schemas.openxmlformats.org/officeDocument/2006/relationships/tags" Target="../tags/tag1083.xml"/><Relationship Id="rId82" Type="http://schemas.openxmlformats.org/officeDocument/2006/relationships/tags" Target="../tags/tag1104.xml"/><Relationship Id="rId152" Type="http://schemas.openxmlformats.org/officeDocument/2006/relationships/tags" Target="../tags/tag1174.xml"/><Relationship Id="rId173" Type="http://schemas.openxmlformats.org/officeDocument/2006/relationships/tags" Target="../tags/tag1195.xml"/><Relationship Id="rId19" Type="http://schemas.openxmlformats.org/officeDocument/2006/relationships/tags" Target="../tags/tag1041.xml"/><Relationship Id="rId14" Type="http://schemas.openxmlformats.org/officeDocument/2006/relationships/tags" Target="../tags/tag1036.xml"/><Relationship Id="rId30" Type="http://schemas.openxmlformats.org/officeDocument/2006/relationships/tags" Target="../tags/tag1052.xml"/><Relationship Id="rId35" Type="http://schemas.openxmlformats.org/officeDocument/2006/relationships/tags" Target="../tags/tag1057.xml"/><Relationship Id="rId56" Type="http://schemas.openxmlformats.org/officeDocument/2006/relationships/tags" Target="../tags/tag1078.xml"/><Relationship Id="rId77" Type="http://schemas.openxmlformats.org/officeDocument/2006/relationships/tags" Target="../tags/tag1099.xml"/><Relationship Id="rId100" Type="http://schemas.openxmlformats.org/officeDocument/2006/relationships/tags" Target="../tags/tag1122.xml"/><Relationship Id="rId105" Type="http://schemas.openxmlformats.org/officeDocument/2006/relationships/tags" Target="../tags/tag1127.xml"/><Relationship Id="rId126" Type="http://schemas.openxmlformats.org/officeDocument/2006/relationships/tags" Target="../tags/tag1148.xml"/><Relationship Id="rId147" Type="http://schemas.openxmlformats.org/officeDocument/2006/relationships/tags" Target="../tags/tag1169.xml"/><Relationship Id="rId168" Type="http://schemas.openxmlformats.org/officeDocument/2006/relationships/tags" Target="../tags/tag1190.xml"/><Relationship Id="rId8" Type="http://schemas.openxmlformats.org/officeDocument/2006/relationships/tags" Target="../tags/tag1030.xml"/><Relationship Id="rId51" Type="http://schemas.openxmlformats.org/officeDocument/2006/relationships/tags" Target="../tags/tag1073.xml"/><Relationship Id="rId72" Type="http://schemas.openxmlformats.org/officeDocument/2006/relationships/tags" Target="../tags/tag1094.xml"/><Relationship Id="rId93" Type="http://schemas.openxmlformats.org/officeDocument/2006/relationships/tags" Target="../tags/tag1115.xml"/><Relationship Id="rId98" Type="http://schemas.openxmlformats.org/officeDocument/2006/relationships/tags" Target="../tags/tag1120.xml"/><Relationship Id="rId121" Type="http://schemas.openxmlformats.org/officeDocument/2006/relationships/tags" Target="../tags/tag1143.xml"/><Relationship Id="rId142" Type="http://schemas.openxmlformats.org/officeDocument/2006/relationships/tags" Target="../tags/tag1164.xml"/><Relationship Id="rId163" Type="http://schemas.openxmlformats.org/officeDocument/2006/relationships/tags" Target="../tags/tag1185.xml"/><Relationship Id="rId184" Type="http://schemas.openxmlformats.org/officeDocument/2006/relationships/tags" Target="../tags/tag1206.xml"/><Relationship Id="rId3" Type="http://schemas.openxmlformats.org/officeDocument/2006/relationships/tags" Target="../tags/tag1025.xml"/><Relationship Id="rId25" Type="http://schemas.openxmlformats.org/officeDocument/2006/relationships/tags" Target="../tags/tag1047.xml"/><Relationship Id="rId46" Type="http://schemas.openxmlformats.org/officeDocument/2006/relationships/tags" Target="../tags/tag1068.xml"/><Relationship Id="rId67" Type="http://schemas.openxmlformats.org/officeDocument/2006/relationships/tags" Target="../tags/tag1089.xml"/><Relationship Id="rId116" Type="http://schemas.openxmlformats.org/officeDocument/2006/relationships/tags" Target="../tags/tag1138.xml"/><Relationship Id="rId137" Type="http://schemas.openxmlformats.org/officeDocument/2006/relationships/tags" Target="../tags/tag1159.xml"/><Relationship Id="rId158" Type="http://schemas.openxmlformats.org/officeDocument/2006/relationships/tags" Target="../tags/tag1180.xml"/><Relationship Id="rId20" Type="http://schemas.openxmlformats.org/officeDocument/2006/relationships/tags" Target="../tags/tag1042.xml"/><Relationship Id="rId41" Type="http://schemas.openxmlformats.org/officeDocument/2006/relationships/tags" Target="../tags/tag1063.xml"/><Relationship Id="rId62" Type="http://schemas.openxmlformats.org/officeDocument/2006/relationships/tags" Target="../tags/tag1084.xml"/><Relationship Id="rId83" Type="http://schemas.openxmlformats.org/officeDocument/2006/relationships/tags" Target="../tags/tag1105.xml"/><Relationship Id="rId88" Type="http://schemas.openxmlformats.org/officeDocument/2006/relationships/tags" Target="../tags/tag1110.xml"/><Relationship Id="rId111" Type="http://schemas.openxmlformats.org/officeDocument/2006/relationships/tags" Target="../tags/tag1133.xml"/><Relationship Id="rId132" Type="http://schemas.openxmlformats.org/officeDocument/2006/relationships/tags" Target="../tags/tag1154.xml"/><Relationship Id="rId153" Type="http://schemas.openxmlformats.org/officeDocument/2006/relationships/tags" Target="../tags/tag1175.xml"/><Relationship Id="rId174" Type="http://schemas.openxmlformats.org/officeDocument/2006/relationships/tags" Target="../tags/tag1196.xml"/><Relationship Id="rId179" Type="http://schemas.openxmlformats.org/officeDocument/2006/relationships/tags" Target="../tags/tag1201.xml"/><Relationship Id="rId15" Type="http://schemas.openxmlformats.org/officeDocument/2006/relationships/tags" Target="../tags/tag1037.xml"/><Relationship Id="rId36" Type="http://schemas.openxmlformats.org/officeDocument/2006/relationships/tags" Target="../tags/tag1058.xml"/><Relationship Id="rId57" Type="http://schemas.openxmlformats.org/officeDocument/2006/relationships/tags" Target="../tags/tag1079.xml"/><Relationship Id="rId106" Type="http://schemas.openxmlformats.org/officeDocument/2006/relationships/tags" Target="../tags/tag1128.xml"/><Relationship Id="rId127" Type="http://schemas.openxmlformats.org/officeDocument/2006/relationships/tags" Target="../tags/tag1149.xml"/><Relationship Id="rId10" Type="http://schemas.openxmlformats.org/officeDocument/2006/relationships/tags" Target="../tags/tag1032.xml"/><Relationship Id="rId31" Type="http://schemas.openxmlformats.org/officeDocument/2006/relationships/tags" Target="../tags/tag1053.xml"/><Relationship Id="rId52" Type="http://schemas.openxmlformats.org/officeDocument/2006/relationships/tags" Target="../tags/tag1074.xml"/><Relationship Id="rId73" Type="http://schemas.openxmlformats.org/officeDocument/2006/relationships/tags" Target="../tags/tag1095.xml"/><Relationship Id="rId78" Type="http://schemas.openxmlformats.org/officeDocument/2006/relationships/tags" Target="../tags/tag1100.xml"/><Relationship Id="rId94" Type="http://schemas.openxmlformats.org/officeDocument/2006/relationships/tags" Target="../tags/tag1116.xml"/><Relationship Id="rId99" Type="http://schemas.openxmlformats.org/officeDocument/2006/relationships/tags" Target="../tags/tag1121.xml"/><Relationship Id="rId101" Type="http://schemas.openxmlformats.org/officeDocument/2006/relationships/tags" Target="../tags/tag1123.xml"/><Relationship Id="rId122" Type="http://schemas.openxmlformats.org/officeDocument/2006/relationships/tags" Target="../tags/tag1144.xml"/><Relationship Id="rId143" Type="http://schemas.openxmlformats.org/officeDocument/2006/relationships/tags" Target="../tags/tag1165.xml"/><Relationship Id="rId148" Type="http://schemas.openxmlformats.org/officeDocument/2006/relationships/tags" Target="../tags/tag1170.xml"/><Relationship Id="rId164" Type="http://schemas.openxmlformats.org/officeDocument/2006/relationships/tags" Target="../tags/tag1186.xml"/><Relationship Id="rId169" Type="http://schemas.openxmlformats.org/officeDocument/2006/relationships/tags" Target="../tags/tag1191.xml"/><Relationship Id="rId185" Type="http://schemas.openxmlformats.org/officeDocument/2006/relationships/tags" Target="../tags/tag1207.xml"/><Relationship Id="rId4" Type="http://schemas.openxmlformats.org/officeDocument/2006/relationships/tags" Target="../tags/tag1026.xml"/><Relationship Id="rId9" Type="http://schemas.openxmlformats.org/officeDocument/2006/relationships/tags" Target="../tags/tag1031.xml"/><Relationship Id="rId180" Type="http://schemas.openxmlformats.org/officeDocument/2006/relationships/tags" Target="../tags/tag1202.xml"/><Relationship Id="rId26" Type="http://schemas.openxmlformats.org/officeDocument/2006/relationships/tags" Target="../tags/tag1048.xml"/><Relationship Id="rId47" Type="http://schemas.openxmlformats.org/officeDocument/2006/relationships/tags" Target="../tags/tag1069.xml"/><Relationship Id="rId68" Type="http://schemas.openxmlformats.org/officeDocument/2006/relationships/tags" Target="../tags/tag1090.xml"/><Relationship Id="rId89" Type="http://schemas.openxmlformats.org/officeDocument/2006/relationships/tags" Target="../tags/tag1111.xml"/><Relationship Id="rId112" Type="http://schemas.openxmlformats.org/officeDocument/2006/relationships/tags" Target="../tags/tag1134.xml"/><Relationship Id="rId133" Type="http://schemas.openxmlformats.org/officeDocument/2006/relationships/tags" Target="../tags/tag1155.xml"/><Relationship Id="rId154" Type="http://schemas.openxmlformats.org/officeDocument/2006/relationships/tags" Target="../tags/tag1176.xml"/><Relationship Id="rId175" Type="http://schemas.openxmlformats.org/officeDocument/2006/relationships/tags" Target="../tags/tag1197.xml"/><Relationship Id="rId16" Type="http://schemas.openxmlformats.org/officeDocument/2006/relationships/tags" Target="../tags/tag1038.xml"/><Relationship Id="rId37" Type="http://schemas.openxmlformats.org/officeDocument/2006/relationships/tags" Target="../tags/tag1059.xml"/><Relationship Id="rId58" Type="http://schemas.openxmlformats.org/officeDocument/2006/relationships/tags" Target="../tags/tag1080.xml"/><Relationship Id="rId79" Type="http://schemas.openxmlformats.org/officeDocument/2006/relationships/tags" Target="../tags/tag1101.xml"/><Relationship Id="rId102" Type="http://schemas.openxmlformats.org/officeDocument/2006/relationships/tags" Target="../tags/tag1124.xml"/><Relationship Id="rId123" Type="http://schemas.openxmlformats.org/officeDocument/2006/relationships/tags" Target="../tags/tag1145.xml"/><Relationship Id="rId144" Type="http://schemas.openxmlformats.org/officeDocument/2006/relationships/tags" Target="../tags/tag1166.xml"/><Relationship Id="rId90" Type="http://schemas.openxmlformats.org/officeDocument/2006/relationships/tags" Target="../tags/tag1112.xml"/><Relationship Id="rId165" Type="http://schemas.openxmlformats.org/officeDocument/2006/relationships/tags" Target="../tags/tag1187.xml"/><Relationship Id="rId186" Type="http://schemas.openxmlformats.org/officeDocument/2006/relationships/tags" Target="../tags/tag1208.xml"/><Relationship Id="rId27" Type="http://schemas.openxmlformats.org/officeDocument/2006/relationships/tags" Target="../tags/tag1049.xml"/><Relationship Id="rId48" Type="http://schemas.openxmlformats.org/officeDocument/2006/relationships/tags" Target="../tags/tag1070.xml"/><Relationship Id="rId69" Type="http://schemas.openxmlformats.org/officeDocument/2006/relationships/tags" Target="../tags/tag1091.xml"/><Relationship Id="rId113" Type="http://schemas.openxmlformats.org/officeDocument/2006/relationships/tags" Target="../tags/tag1135.xml"/><Relationship Id="rId134" Type="http://schemas.openxmlformats.org/officeDocument/2006/relationships/tags" Target="../tags/tag1156.xml"/><Relationship Id="rId80" Type="http://schemas.openxmlformats.org/officeDocument/2006/relationships/tags" Target="../tags/tag1102.xml"/><Relationship Id="rId155" Type="http://schemas.openxmlformats.org/officeDocument/2006/relationships/tags" Target="../tags/tag1177.xml"/><Relationship Id="rId176" Type="http://schemas.openxmlformats.org/officeDocument/2006/relationships/tags" Target="../tags/tag1198.xml"/><Relationship Id="rId17" Type="http://schemas.openxmlformats.org/officeDocument/2006/relationships/tags" Target="../tags/tag1039.xml"/><Relationship Id="rId38" Type="http://schemas.openxmlformats.org/officeDocument/2006/relationships/tags" Target="../tags/tag1060.xml"/><Relationship Id="rId59" Type="http://schemas.openxmlformats.org/officeDocument/2006/relationships/tags" Target="../tags/tag1081.xml"/><Relationship Id="rId103" Type="http://schemas.openxmlformats.org/officeDocument/2006/relationships/tags" Target="../tags/tag1125.xml"/><Relationship Id="rId124" Type="http://schemas.openxmlformats.org/officeDocument/2006/relationships/tags" Target="../tags/tag1146.xml"/><Relationship Id="rId70" Type="http://schemas.openxmlformats.org/officeDocument/2006/relationships/tags" Target="../tags/tag1092.xml"/><Relationship Id="rId91" Type="http://schemas.openxmlformats.org/officeDocument/2006/relationships/tags" Target="../tags/tag1113.xml"/><Relationship Id="rId145" Type="http://schemas.openxmlformats.org/officeDocument/2006/relationships/tags" Target="../tags/tag1167.xml"/><Relationship Id="rId166" Type="http://schemas.openxmlformats.org/officeDocument/2006/relationships/tags" Target="../tags/tag1188.xml"/><Relationship Id="rId187" Type="http://schemas.openxmlformats.org/officeDocument/2006/relationships/tags" Target="../tags/tag1209.xml"/><Relationship Id="rId1" Type="http://schemas.openxmlformats.org/officeDocument/2006/relationships/tags" Target="../tags/tag1023.xml"/><Relationship Id="rId28" Type="http://schemas.openxmlformats.org/officeDocument/2006/relationships/tags" Target="../tags/tag1050.xml"/><Relationship Id="rId49" Type="http://schemas.openxmlformats.org/officeDocument/2006/relationships/tags" Target="../tags/tag1071.xml"/><Relationship Id="rId114" Type="http://schemas.openxmlformats.org/officeDocument/2006/relationships/tags" Target="../tags/tag1136.xml"/><Relationship Id="rId60" Type="http://schemas.openxmlformats.org/officeDocument/2006/relationships/tags" Target="../tags/tag1082.xml"/><Relationship Id="rId81" Type="http://schemas.openxmlformats.org/officeDocument/2006/relationships/tags" Target="../tags/tag1103.xml"/><Relationship Id="rId135" Type="http://schemas.openxmlformats.org/officeDocument/2006/relationships/tags" Target="../tags/tag1157.xml"/><Relationship Id="rId156" Type="http://schemas.openxmlformats.org/officeDocument/2006/relationships/tags" Target="../tags/tag1178.xml"/><Relationship Id="rId177" Type="http://schemas.openxmlformats.org/officeDocument/2006/relationships/tags" Target="../tags/tag1199.xml"/></Relationships>
</file>

<file path=ppt/slides/_rels/slide29.xml.rels><?xml version="1.0" encoding="UTF-8" standalone="yes"?>
<Relationships xmlns="http://schemas.openxmlformats.org/package/2006/relationships"><Relationship Id="rId13" Type="http://schemas.openxmlformats.org/officeDocument/2006/relationships/tags" Target="../tags/tag1222.xml"/><Relationship Id="rId18" Type="http://schemas.openxmlformats.org/officeDocument/2006/relationships/tags" Target="../tags/tag1227.xml"/><Relationship Id="rId26" Type="http://schemas.openxmlformats.org/officeDocument/2006/relationships/tags" Target="../tags/tag1235.xml"/><Relationship Id="rId39" Type="http://schemas.openxmlformats.org/officeDocument/2006/relationships/tags" Target="../tags/tag1248.xml"/><Relationship Id="rId21" Type="http://schemas.openxmlformats.org/officeDocument/2006/relationships/tags" Target="../tags/tag1230.xml"/><Relationship Id="rId34" Type="http://schemas.openxmlformats.org/officeDocument/2006/relationships/tags" Target="../tags/tag1243.xml"/><Relationship Id="rId42" Type="http://schemas.openxmlformats.org/officeDocument/2006/relationships/tags" Target="../tags/tag1251.xml"/><Relationship Id="rId47" Type="http://schemas.openxmlformats.org/officeDocument/2006/relationships/image" Target="../media/image49.png"/><Relationship Id="rId7" Type="http://schemas.openxmlformats.org/officeDocument/2006/relationships/tags" Target="../tags/tag1216.xml"/><Relationship Id="rId2" Type="http://schemas.openxmlformats.org/officeDocument/2006/relationships/tags" Target="../tags/tag1211.xml"/><Relationship Id="rId16" Type="http://schemas.openxmlformats.org/officeDocument/2006/relationships/tags" Target="../tags/tag1225.xml"/><Relationship Id="rId29" Type="http://schemas.openxmlformats.org/officeDocument/2006/relationships/tags" Target="../tags/tag1238.xml"/><Relationship Id="rId1" Type="http://schemas.openxmlformats.org/officeDocument/2006/relationships/tags" Target="../tags/tag1210.xml"/><Relationship Id="rId6" Type="http://schemas.openxmlformats.org/officeDocument/2006/relationships/tags" Target="../tags/tag1215.xml"/><Relationship Id="rId11" Type="http://schemas.openxmlformats.org/officeDocument/2006/relationships/tags" Target="../tags/tag1220.xml"/><Relationship Id="rId24" Type="http://schemas.openxmlformats.org/officeDocument/2006/relationships/tags" Target="../tags/tag1233.xml"/><Relationship Id="rId32" Type="http://schemas.openxmlformats.org/officeDocument/2006/relationships/tags" Target="../tags/tag1241.xml"/><Relationship Id="rId37" Type="http://schemas.openxmlformats.org/officeDocument/2006/relationships/tags" Target="../tags/tag1246.xml"/><Relationship Id="rId40" Type="http://schemas.openxmlformats.org/officeDocument/2006/relationships/tags" Target="../tags/tag1249.xml"/><Relationship Id="rId45" Type="http://schemas.openxmlformats.org/officeDocument/2006/relationships/tags" Target="../tags/tag1254.xml"/><Relationship Id="rId5" Type="http://schemas.openxmlformats.org/officeDocument/2006/relationships/tags" Target="../tags/tag1214.xml"/><Relationship Id="rId15" Type="http://schemas.openxmlformats.org/officeDocument/2006/relationships/tags" Target="../tags/tag1224.xml"/><Relationship Id="rId23" Type="http://schemas.openxmlformats.org/officeDocument/2006/relationships/tags" Target="../tags/tag1232.xml"/><Relationship Id="rId28" Type="http://schemas.openxmlformats.org/officeDocument/2006/relationships/tags" Target="../tags/tag1237.xml"/><Relationship Id="rId36" Type="http://schemas.openxmlformats.org/officeDocument/2006/relationships/tags" Target="../tags/tag1245.xml"/><Relationship Id="rId10" Type="http://schemas.openxmlformats.org/officeDocument/2006/relationships/tags" Target="../tags/tag1219.xml"/><Relationship Id="rId19" Type="http://schemas.openxmlformats.org/officeDocument/2006/relationships/tags" Target="../tags/tag1228.xml"/><Relationship Id="rId31" Type="http://schemas.openxmlformats.org/officeDocument/2006/relationships/tags" Target="../tags/tag1240.xml"/><Relationship Id="rId44" Type="http://schemas.openxmlformats.org/officeDocument/2006/relationships/tags" Target="../tags/tag1253.xml"/><Relationship Id="rId4" Type="http://schemas.openxmlformats.org/officeDocument/2006/relationships/tags" Target="../tags/tag1213.xml"/><Relationship Id="rId9" Type="http://schemas.openxmlformats.org/officeDocument/2006/relationships/tags" Target="../tags/tag1218.xml"/><Relationship Id="rId14" Type="http://schemas.openxmlformats.org/officeDocument/2006/relationships/tags" Target="../tags/tag1223.xml"/><Relationship Id="rId22" Type="http://schemas.openxmlformats.org/officeDocument/2006/relationships/tags" Target="../tags/tag1231.xml"/><Relationship Id="rId27" Type="http://schemas.openxmlformats.org/officeDocument/2006/relationships/tags" Target="../tags/tag1236.xml"/><Relationship Id="rId30" Type="http://schemas.openxmlformats.org/officeDocument/2006/relationships/tags" Target="../tags/tag1239.xml"/><Relationship Id="rId35" Type="http://schemas.openxmlformats.org/officeDocument/2006/relationships/tags" Target="../tags/tag1244.xml"/><Relationship Id="rId43" Type="http://schemas.openxmlformats.org/officeDocument/2006/relationships/tags" Target="../tags/tag1252.xml"/><Relationship Id="rId48" Type="http://schemas.openxmlformats.org/officeDocument/2006/relationships/image" Target="../media/image50.svg"/><Relationship Id="rId8" Type="http://schemas.openxmlformats.org/officeDocument/2006/relationships/tags" Target="../tags/tag1217.xml"/><Relationship Id="rId3" Type="http://schemas.openxmlformats.org/officeDocument/2006/relationships/tags" Target="../tags/tag1212.xml"/><Relationship Id="rId12" Type="http://schemas.openxmlformats.org/officeDocument/2006/relationships/tags" Target="../tags/tag1221.xml"/><Relationship Id="rId17" Type="http://schemas.openxmlformats.org/officeDocument/2006/relationships/tags" Target="../tags/tag1226.xml"/><Relationship Id="rId25" Type="http://schemas.openxmlformats.org/officeDocument/2006/relationships/tags" Target="../tags/tag1234.xml"/><Relationship Id="rId33" Type="http://schemas.openxmlformats.org/officeDocument/2006/relationships/tags" Target="../tags/tag1242.xml"/><Relationship Id="rId38" Type="http://schemas.openxmlformats.org/officeDocument/2006/relationships/tags" Target="../tags/tag1247.xml"/><Relationship Id="rId46" Type="http://schemas.openxmlformats.org/officeDocument/2006/relationships/slideLayout" Target="../slideLayouts/slideLayout2.xml"/><Relationship Id="rId20" Type="http://schemas.openxmlformats.org/officeDocument/2006/relationships/tags" Target="../tags/tag1229.xml"/><Relationship Id="rId41" Type="http://schemas.openxmlformats.org/officeDocument/2006/relationships/tags" Target="../tags/tag1250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9.jpeg"/><Relationship Id="rId7" Type="http://schemas.microsoft.com/office/2007/relationships/hdphoto" Target="../media/hdphoto2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jp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3" Type="http://schemas.openxmlformats.org/officeDocument/2006/relationships/tags" Target="../tags/tag1257.xml"/><Relationship Id="rId7" Type="http://schemas.openxmlformats.org/officeDocument/2006/relationships/tags" Target="../tags/tag1261.xml"/><Relationship Id="rId2" Type="http://schemas.openxmlformats.org/officeDocument/2006/relationships/tags" Target="../tags/tag1256.xml"/><Relationship Id="rId1" Type="http://schemas.openxmlformats.org/officeDocument/2006/relationships/tags" Target="../tags/tag1255.xml"/><Relationship Id="rId6" Type="http://schemas.openxmlformats.org/officeDocument/2006/relationships/tags" Target="../tags/tag1260.xml"/><Relationship Id="rId5" Type="http://schemas.openxmlformats.org/officeDocument/2006/relationships/tags" Target="../tags/tag1259.xml"/><Relationship Id="rId10" Type="http://schemas.openxmlformats.org/officeDocument/2006/relationships/image" Target="../media/image52.svg"/><Relationship Id="rId4" Type="http://schemas.openxmlformats.org/officeDocument/2006/relationships/tags" Target="../tags/tag1258.xml"/><Relationship Id="rId9" Type="http://schemas.openxmlformats.org/officeDocument/2006/relationships/image" Target="../media/image51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3" Type="http://schemas.openxmlformats.org/officeDocument/2006/relationships/tags" Target="../tags/tag1264.xml"/><Relationship Id="rId7" Type="http://schemas.openxmlformats.org/officeDocument/2006/relationships/tags" Target="../tags/tag1268.xml"/><Relationship Id="rId2" Type="http://schemas.openxmlformats.org/officeDocument/2006/relationships/tags" Target="../tags/tag1263.xml"/><Relationship Id="rId1" Type="http://schemas.openxmlformats.org/officeDocument/2006/relationships/tags" Target="../tags/tag1262.xml"/><Relationship Id="rId6" Type="http://schemas.openxmlformats.org/officeDocument/2006/relationships/tags" Target="../tags/tag1267.xml"/><Relationship Id="rId5" Type="http://schemas.openxmlformats.org/officeDocument/2006/relationships/tags" Target="../tags/tag1266.xml"/><Relationship Id="rId10" Type="http://schemas.openxmlformats.org/officeDocument/2006/relationships/image" Target="../media/image54.svg"/><Relationship Id="rId4" Type="http://schemas.openxmlformats.org/officeDocument/2006/relationships/tags" Target="../tags/tag1265.xml"/><Relationship Id="rId9" Type="http://schemas.openxmlformats.org/officeDocument/2006/relationships/image" Target="../media/image53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3" Type="http://schemas.openxmlformats.org/officeDocument/2006/relationships/tags" Target="../tags/tag1271.xml"/><Relationship Id="rId7" Type="http://schemas.openxmlformats.org/officeDocument/2006/relationships/tags" Target="../tags/tag1275.xml"/><Relationship Id="rId2" Type="http://schemas.openxmlformats.org/officeDocument/2006/relationships/tags" Target="../tags/tag1270.xml"/><Relationship Id="rId1" Type="http://schemas.openxmlformats.org/officeDocument/2006/relationships/tags" Target="../tags/tag1269.xml"/><Relationship Id="rId6" Type="http://schemas.openxmlformats.org/officeDocument/2006/relationships/tags" Target="../tags/tag1274.xml"/><Relationship Id="rId5" Type="http://schemas.openxmlformats.org/officeDocument/2006/relationships/tags" Target="../tags/tag1273.xml"/><Relationship Id="rId10" Type="http://schemas.openxmlformats.org/officeDocument/2006/relationships/image" Target="../media/image56.svg"/><Relationship Id="rId4" Type="http://schemas.openxmlformats.org/officeDocument/2006/relationships/tags" Target="../tags/tag1272.xml"/><Relationship Id="rId9" Type="http://schemas.openxmlformats.org/officeDocument/2006/relationships/image" Target="../media/image55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5.png"/><Relationship Id="rId3" Type="http://schemas.openxmlformats.org/officeDocument/2006/relationships/image" Target="../media/image9.jpeg"/><Relationship Id="rId7" Type="http://schemas.microsoft.com/office/2007/relationships/hdphoto" Target="../media/hdphoto2.wdp"/><Relationship Id="rId12" Type="http://schemas.openxmlformats.org/officeDocument/2006/relationships/image" Target="../media/image7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4.jpeg"/><Relationship Id="rId5" Type="http://schemas.openxmlformats.org/officeDocument/2006/relationships/image" Target="../media/image11.jpeg"/><Relationship Id="rId10" Type="http://schemas.openxmlformats.org/officeDocument/2006/relationships/image" Target="../media/image6.jpeg"/><Relationship Id="rId4" Type="http://schemas.openxmlformats.org/officeDocument/2006/relationships/image" Target="../media/image10.jpg"/><Relationship Id="rId9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5.jpe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13" Type="http://schemas.microsoft.com/office/2007/relationships/hdphoto" Target="../media/hdphoto3.wdp"/><Relationship Id="rId18" Type="http://schemas.openxmlformats.org/officeDocument/2006/relationships/image" Target="../media/image24.svg"/><Relationship Id="rId3" Type="http://schemas.openxmlformats.org/officeDocument/2006/relationships/tags" Target="../tags/tag3.xml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17" Type="http://schemas.openxmlformats.org/officeDocument/2006/relationships/image" Target="../media/image23.png"/><Relationship Id="rId2" Type="http://schemas.openxmlformats.org/officeDocument/2006/relationships/tags" Target="../tags/tag2.xml"/><Relationship Id="rId16" Type="http://schemas.openxmlformats.org/officeDocument/2006/relationships/image" Target="../media/image22.png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18.png"/><Relationship Id="rId5" Type="http://schemas.openxmlformats.org/officeDocument/2006/relationships/tags" Target="../tags/tag5.xml"/><Relationship Id="rId15" Type="http://schemas.openxmlformats.org/officeDocument/2006/relationships/image" Target="../media/image21.png"/><Relationship Id="rId10" Type="http://schemas.openxmlformats.org/officeDocument/2006/relationships/image" Target="../media/image17.png"/><Relationship Id="rId4" Type="http://schemas.openxmlformats.org/officeDocument/2006/relationships/tags" Target="../tags/tag4.xml"/><Relationship Id="rId9" Type="http://schemas.openxmlformats.org/officeDocument/2006/relationships/image" Target="../media/image16.png"/><Relationship Id="rId1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6" Type="http://schemas.openxmlformats.org/officeDocument/2006/relationships/tags" Target="../tags/tag31.xml"/><Relationship Id="rId21" Type="http://schemas.openxmlformats.org/officeDocument/2006/relationships/tags" Target="../tags/tag26.xml"/><Relationship Id="rId42" Type="http://schemas.openxmlformats.org/officeDocument/2006/relationships/tags" Target="../tags/tag47.xml"/><Relationship Id="rId47" Type="http://schemas.openxmlformats.org/officeDocument/2006/relationships/tags" Target="../tags/tag52.xml"/><Relationship Id="rId63" Type="http://schemas.openxmlformats.org/officeDocument/2006/relationships/tags" Target="../tags/tag68.xml"/><Relationship Id="rId68" Type="http://schemas.openxmlformats.org/officeDocument/2006/relationships/tags" Target="../tags/tag73.xml"/><Relationship Id="rId84" Type="http://schemas.openxmlformats.org/officeDocument/2006/relationships/tags" Target="../tags/tag89.xml"/><Relationship Id="rId89" Type="http://schemas.openxmlformats.org/officeDocument/2006/relationships/tags" Target="../tags/tag94.xml"/><Relationship Id="rId16" Type="http://schemas.openxmlformats.org/officeDocument/2006/relationships/tags" Target="../tags/tag21.xml"/><Relationship Id="rId11" Type="http://schemas.openxmlformats.org/officeDocument/2006/relationships/tags" Target="../tags/tag16.xml"/><Relationship Id="rId32" Type="http://schemas.openxmlformats.org/officeDocument/2006/relationships/tags" Target="../tags/tag37.xml"/><Relationship Id="rId37" Type="http://schemas.openxmlformats.org/officeDocument/2006/relationships/tags" Target="../tags/tag42.xml"/><Relationship Id="rId53" Type="http://schemas.openxmlformats.org/officeDocument/2006/relationships/tags" Target="../tags/tag58.xml"/><Relationship Id="rId58" Type="http://schemas.openxmlformats.org/officeDocument/2006/relationships/tags" Target="../tags/tag63.xml"/><Relationship Id="rId74" Type="http://schemas.openxmlformats.org/officeDocument/2006/relationships/tags" Target="../tags/tag79.xml"/><Relationship Id="rId79" Type="http://schemas.openxmlformats.org/officeDocument/2006/relationships/tags" Target="../tags/tag84.xml"/><Relationship Id="rId5" Type="http://schemas.openxmlformats.org/officeDocument/2006/relationships/tags" Target="../tags/tag10.xml"/><Relationship Id="rId90" Type="http://schemas.openxmlformats.org/officeDocument/2006/relationships/tags" Target="../tags/tag95.xml"/><Relationship Id="rId95" Type="http://schemas.openxmlformats.org/officeDocument/2006/relationships/image" Target="../media/image25.png"/><Relationship Id="rId22" Type="http://schemas.openxmlformats.org/officeDocument/2006/relationships/tags" Target="../tags/tag27.xml"/><Relationship Id="rId27" Type="http://schemas.openxmlformats.org/officeDocument/2006/relationships/tags" Target="../tags/tag32.xml"/><Relationship Id="rId43" Type="http://schemas.openxmlformats.org/officeDocument/2006/relationships/tags" Target="../tags/tag48.xml"/><Relationship Id="rId48" Type="http://schemas.openxmlformats.org/officeDocument/2006/relationships/tags" Target="../tags/tag53.xml"/><Relationship Id="rId64" Type="http://schemas.openxmlformats.org/officeDocument/2006/relationships/tags" Target="../tags/tag69.xml"/><Relationship Id="rId69" Type="http://schemas.openxmlformats.org/officeDocument/2006/relationships/tags" Target="../tags/tag74.xml"/><Relationship Id="rId8" Type="http://schemas.openxmlformats.org/officeDocument/2006/relationships/tags" Target="../tags/tag13.xml"/><Relationship Id="rId51" Type="http://schemas.openxmlformats.org/officeDocument/2006/relationships/tags" Target="../tags/tag56.xml"/><Relationship Id="rId72" Type="http://schemas.openxmlformats.org/officeDocument/2006/relationships/tags" Target="../tags/tag77.xml"/><Relationship Id="rId80" Type="http://schemas.openxmlformats.org/officeDocument/2006/relationships/tags" Target="../tags/tag85.xml"/><Relationship Id="rId85" Type="http://schemas.openxmlformats.org/officeDocument/2006/relationships/tags" Target="../tags/tag90.xml"/><Relationship Id="rId93" Type="http://schemas.openxmlformats.org/officeDocument/2006/relationships/slideLayout" Target="../slideLayouts/slideLayout2.xml"/><Relationship Id="rId3" Type="http://schemas.openxmlformats.org/officeDocument/2006/relationships/tags" Target="../tags/tag8.xml"/><Relationship Id="rId12" Type="http://schemas.openxmlformats.org/officeDocument/2006/relationships/tags" Target="../tags/tag17.xml"/><Relationship Id="rId17" Type="http://schemas.openxmlformats.org/officeDocument/2006/relationships/tags" Target="../tags/tag22.xml"/><Relationship Id="rId25" Type="http://schemas.openxmlformats.org/officeDocument/2006/relationships/tags" Target="../tags/tag30.xml"/><Relationship Id="rId33" Type="http://schemas.openxmlformats.org/officeDocument/2006/relationships/tags" Target="../tags/tag38.xml"/><Relationship Id="rId38" Type="http://schemas.openxmlformats.org/officeDocument/2006/relationships/tags" Target="../tags/tag43.xml"/><Relationship Id="rId46" Type="http://schemas.openxmlformats.org/officeDocument/2006/relationships/tags" Target="../tags/tag51.xml"/><Relationship Id="rId59" Type="http://schemas.openxmlformats.org/officeDocument/2006/relationships/tags" Target="../tags/tag64.xml"/><Relationship Id="rId67" Type="http://schemas.openxmlformats.org/officeDocument/2006/relationships/tags" Target="../tags/tag72.xml"/><Relationship Id="rId20" Type="http://schemas.openxmlformats.org/officeDocument/2006/relationships/tags" Target="../tags/tag25.xml"/><Relationship Id="rId41" Type="http://schemas.openxmlformats.org/officeDocument/2006/relationships/tags" Target="../tags/tag46.xml"/><Relationship Id="rId54" Type="http://schemas.openxmlformats.org/officeDocument/2006/relationships/tags" Target="../tags/tag59.xml"/><Relationship Id="rId62" Type="http://schemas.openxmlformats.org/officeDocument/2006/relationships/tags" Target="../tags/tag67.xml"/><Relationship Id="rId70" Type="http://schemas.openxmlformats.org/officeDocument/2006/relationships/tags" Target="../tags/tag75.xml"/><Relationship Id="rId75" Type="http://schemas.openxmlformats.org/officeDocument/2006/relationships/tags" Target="../tags/tag80.xml"/><Relationship Id="rId83" Type="http://schemas.openxmlformats.org/officeDocument/2006/relationships/tags" Target="../tags/tag88.xml"/><Relationship Id="rId88" Type="http://schemas.openxmlformats.org/officeDocument/2006/relationships/tags" Target="../tags/tag93.xml"/><Relationship Id="rId91" Type="http://schemas.openxmlformats.org/officeDocument/2006/relationships/tags" Target="../tags/tag96.xml"/><Relationship Id="rId96" Type="http://schemas.openxmlformats.org/officeDocument/2006/relationships/image" Target="../media/image26.png"/><Relationship Id="rId1" Type="http://schemas.openxmlformats.org/officeDocument/2006/relationships/tags" Target="../tags/tag6.xml"/><Relationship Id="rId6" Type="http://schemas.openxmlformats.org/officeDocument/2006/relationships/tags" Target="../tags/tag11.xml"/><Relationship Id="rId15" Type="http://schemas.openxmlformats.org/officeDocument/2006/relationships/tags" Target="../tags/tag20.xml"/><Relationship Id="rId23" Type="http://schemas.openxmlformats.org/officeDocument/2006/relationships/tags" Target="../tags/tag28.xml"/><Relationship Id="rId28" Type="http://schemas.openxmlformats.org/officeDocument/2006/relationships/tags" Target="../tags/tag33.xml"/><Relationship Id="rId36" Type="http://schemas.openxmlformats.org/officeDocument/2006/relationships/tags" Target="../tags/tag41.xml"/><Relationship Id="rId49" Type="http://schemas.openxmlformats.org/officeDocument/2006/relationships/tags" Target="../tags/tag54.xml"/><Relationship Id="rId57" Type="http://schemas.openxmlformats.org/officeDocument/2006/relationships/tags" Target="../tags/tag62.xml"/><Relationship Id="rId10" Type="http://schemas.openxmlformats.org/officeDocument/2006/relationships/tags" Target="../tags/tag15.xml"/><Relationship Id="rId31" Type="http://schemas.openxmlformats.org/officeDocument/2006/relationships/tags" Target="../tags/tag36.xml"/><Relationship Id="rId44" Type="http://schemas.openxmlformats.org/officeDocument/2006/relationships/tags" Target="../tags/tag49.xml"/><Relationship Id="rId52" Type="http://schemas.openxmlformats.org/officeDocument/2006/relationships/tags" Target="../tags/tag57.xml"/><Relationship Id="rId60" Type="http://schemas.openxmlformats.org/officeDocument/2006/relationships/tags" Target="../tags/tag65.xml"/><Relationship Id="rId65" Type="http://schemas.openxmlformats.org/officeDocument/2006/relationships/tags" Target="../tags/tag70.xml"/><Relationship Id="rId73" Type="http://schemas.openxmlformats.org/officeDocument/2006/relationships/tags" Target="../tags/tag78.xml"/><Relationship Id="rId78" Type="http://schemas.openxmlformats.org/officeDocument/2006/relationships/tags" Target="../tags/tag83.xml"/><Relationship Id="rId81" Type="http://schemas.openxmlformats.org/officeDocument/2006/relationships/tags" Target="../tags/tag86.xml"/><Relationship Id="rId86" Type="http://schemas.openxmlformats.org/officeDocument/2006/relationships/tags" Target="../tags/tag91.xml"/><Relationship Id="rId94" Type="http://schemas.openxmlformats.org/officeDocument/2006/relationships/notesSlide" Target="../notesSlides/notesSlide3.xml"/><Relationship Id="rId4" Type="http://schemas.openxmlformats.org/officeDocument/2006/relationships/tags" Target="../tags/tag9.xml"/><Relationship Id="rId9" Type="http://schemas.openxmlformats.org/officeDocument/2006/relationships/tags" Target="../tags/tag14.xml"/><Relationship Id="rId13" Type="http://schemas.openxmlformats.org/officeDocument/2006/relationships/tags" Target="../tags/tag18.xml"/><Relationship Id="rId18" Type="http://schemas.openxmlformats.org/officeDocument/2006/relationships/tags" Target="../tags/tag23.xml"/><Relationship Id="rId39" Type="http://schemas.openxmlformats.org/officeDocument/2006/relationships/tags" Target="../tags/tag44.xml"/><Relationship Id="rId34" Type="http://schemas.openxmlformats.org/officeDocument/2006/relationships/tags" Target="../tags/tag39.xml"/><Relationship Id="rId50" Type="http://schemas.openxmlformats.org/officeDocument/2006/relationships/tags" Target="../tags/tag55.xml"/><Relationship Id="rId55" Type="http://schemas.openxmlformats.org/officeDocument/2006/relationships/tags" Target="../tags/tag60.xml"/><Relationship Id="rId76" Type="http://schemas.openxmlformats.org/officeDocument/2006/relationships/tags" Target="../tags/tag81.xml"/><Relationship Id="rId7" Type="http://schemas.openxmlformats.org/officeDocument/2006/relationships/tags" Target="../tags/tag12.xml"/><Relationship Id="rId71" Type="http://schemas.openxmlformats.org/officeDocument/2006/relationships/tags" Target="../tags/tag76.xml"/><Relationship Id="rId92" Type="http://schemas.openxmlformats.org/officeDocument/2006/relationships/tags" Target="../tags/tag97.xml"/><Relationship Id="rId2" Type="http://schemas.openxmlformats.org/officeDocument/2006/relationships/tags" Target="../tags/tag7.xml"/><Relationship Id="rId29" Type="http://schemas.openxmlformats.org/officeDocument/2006/relationships/tags" Target="../tags/tag34.xml"/><Relationship Id="rId24" Type="http://schemas.openxmlformats.org/officeDocument/2006/relationships/tags" Target="../tags/tag29.xml"/><Relationship Id="rId40" Type="http://schemas.openxmlformats.org/officeDocument/2006/relationships/tags" Target="../tags/tag45.xml"/><Relationship Id="rId45" Type="http://schemas.openxmlformats.org/officeDocument/2006/relationships/tags" Target="../tags/tag50.xml"/><Relationship Id="rId66" Type="http://schemas.openxmlformats.org/officeDocument/2006/relationships/tags" Target="../tags/tag71.xml"/><Relationship Id="rId87" Type="http://schemas.openxmlformats.org/officeDocument/2006/relationships/tags" Target="../tags/tag92.xml"/><Relationship Id="rId61" Type="http://schemas.openxmlformats.org/officeDocument/2006/relationships/tags" Target="../tags/tag66.xml"/><Relationship Id="rId82" Type="http://schemas.openxmlformats.org/officeDocument/2006/relationships/tags" Target="../tags/tag87.xml"/><Relationship Id="rId19" Type="http://schemas.openxmlformats.org/officeDocument/2006/relationships/tags" Target="../tags/tag24.xml"/><Relationship Id="rId14" Type="http://schemas.openxmlformats.org/officeDocument/2006/relationships/tags" Target="../tags/tag19.xml"/><Relationship Id="rId30" Type="http://schemas.openxmlformats.org/officeDocument/2006/relationships/tags" Target="../tags/tag35.xml"/><Relationship Id="rId35" Type="http://schemas.openxmlformats.org/officeDocument/2006/relationships/tags" Target="../tags/tag40.xml"/><Relationship Id="rId56" Type="http://schemas.openxmlformats.org/officeDocument/2006/relationships/tags" Target="../tags/tag61.xml"/><Relationship Id="rId77" Type="http://schemas.openxmlformats.org/officeDocument/2006/relationships/tags" Target="../tags/tag82.xml"/></Relationships>
</file>

<file path=ppt/slides/_rels/slide9.xml.rels><?xml version="1.0" encoding="UTF-8" standalone="yes"?>
<Relationships xmlns="http://schemas.openxmlformats.org/package/2006/relationships"><Relationship Id="rId26" Type="http://schemas.openxmlformats.org/officeDocument/2006/relationships/tags" Target="../tags/tag123.xml"/><Relationship Id="rId21" Type="http://schemas.openxmlformats.org/officeDocument/2006/relationships/tags" Target="../tags/tag118.xml"/><Relationship Id="rId34" Type="http://schemas.openxmlformats.org/officeDocument/2006/relationships/tags" Target="../tags/tag131.xml"/><Relationship Id="rId42" Type="http://schemas.openxmlformats.org/officeDocument/2006/relationships/tags" Target="../tags/tag139.xml"/><Relationship Id="rId47" Type="http://schemas.openxmlformats.org/officeDocument/2006/relationships/tags" Target="../tags/tag144.xml"/><Relationship Id="rId50" Type="http://schemas.openxmlformats.org/officeDocument/2006/relationships/tags" Target="../tags/tag147.xml"/><Relationship Id="rId55" Type="http://schemas.openxmlformats.org/officeDocument/2006/relationships/tags" Target="../tags/tag152.xml"/><Relationship Id="rId63" Type="http://schemas.openxmlformats.org/officeDocument/2006/relationships/tags" Target="../tags/tag160.xml"/><Relationship Id="rId7" Type="http://schemas.openxmlformats.org/officeDocument/2006/relationships/tags" Target="../tags/tag104.xml"/><Relationship Id="rId2" Type="http://schemas.openxmlformats.org/officeDocument/2006/relationships/tags" Target="../tags/tag99.xml"/><Relationship Id="rId16" Type="http://schemas.openxmlformats.org/officeDocument/2006/relationships/tags" Target="../tags/tag113.xml"/><Relationship Id="rId29" Type="http://schemas.openxmlformats.org/officeDocument/2006/relationships/tags" Target="../tags/tag126.xml"/><Relationship Id="rId11" Type="http://schemas.openxmlformats.org/officeDocument/2006/relationships/tags" Target="../tags/tag108.xml"/><Relationship Id="rId24" Type="http://schemas.openxmlformats.org/officeDocument/2006/relationships/tags" Target="../tags/tag121.xml"/><Relationship Id="rId32" Type="http://schemas.openxmlformats.org/officeDocument/2006/relationships/tags" Target="../tags/tag129.xml"/><Relationship Id="rId37" Type="http://schemas.openxmlformats.org/officeDocument/2006/relationships/tags" Target="../tags/tag134.xml"/><Relationship Id="rId40" Type="http://schemas.openxmlformats.org/officeDocument/2006/relationships/tags" Target="../tags/tag137.xml"/><Relationship Id="rId45" Type="http://schemas.openxmlformats.org/officeDocument/2006/relationships/tags" Target="../tags/tag142.xml"/><Relationship Id="rId53" Type="http://schemas.openxmlformats.org/officeDocument/2006/relationships/tags" Target="../tags/tag150.xml"/><Relationship Id="rId58" Type="http://schemas.openxmlformats.org/officeDocument/2006/relationships/tags" Target="../tags/tag155.xml"/><Relationship Id="rId5" Type="http://schemas.openxmlformats.org/officeDocument/2006/relationships/tags" Target="../tags/tag102.xml"/><Relationship Id="rId61" Type="http://schemas.openxmlformats.org/officeDocument/2006/relationships/tags" Target="../tags/tag158.xml"/><Relationship Id="rId19" Type="http://schemas.openxmlformats.org/officeDocument/2006/relationships/tags" Target="../tags/tag116.xml"/><Relationship Id="rId14" Type="http://schemas.openxmlformats.org/officeDocument/2006/relationships/tags" Target="../tags/tag111.xml"/><Relationship Id="rId22" Type="http://schemas.openxmlformats.org/officeDocument/2006/relationships/tags" Target="../tags/tag119.xml"/><Relationship Id="rId27" Type="http://schemas.openxmlformats.org/officeDocument/2006/relationships/tags" Target="../tags/tag124.xml"/><Relationship Id="rId30" Type="http://schemas.openxmlformats.org/officeDocument/2006/relationships/tags" Target="../tags/tag127.xml"/><Relationship Id="rId35" Type="http://schemas.openxmlformats.org/officeDocument/2006/relationships/tags" Target="../tags/tag132.xml"/><Relationship Id="rId43" Type="http://schemas.openxmlformats.org/officeDocument/2006/relationships/tags" Target="../tags/tag140.xml"/><Relationship Id="rId48" Type="http://schemas.openxmlformats.org/officeDocument/2006/relationships/tags" Target="../tags/tag145.xml"/><Relationship Id="rId56" Type="http://schemas.openxmlformats.org/officeDocument/2006/relationships/tags" Target="../tags/tag153.xml"/><Relationship Id="rId64" Type="http://schemas.openxmlformats.org/officeDocument/2006/relationships/slideLayout" Target="../slideLayouts/slideLayout2.xml"/><Relationship Id="rId8" Type="http://schemas.openxmlformats.org/officeDocument/2006/relationships/tags" Target="../tags/tag105.xml"/><Relationship Id="rId51" Type="http://schemas.openxmlformats.org/officeDocument/2006/relationships/tags" Target="../tags/tag148.xml"/><Relationship Id="rId3" Type="http://schemas.openxmlformats.org/officeDocument/2006/relationships/tags" Target="../tags/tag100.xml"/><Relationship Id="rId12" Type="http://schemas.openxmlformats.org/officeDocument/2006/relationships/tags" Target="../tags/tag109.xml"/><Relationship Id="rId17" Type="http://schemas.openxmlformats.org/officeDocument/2006/relationships/tags" Target="../tags/tag114.xml"/><Relationship Id="rId25" Type="http://schemas.openxmlformats.org/officeDocument/2006/relationships/tags" Target="../tags/tag122.xml"/><Relationship Id="rId33" Type="http://schemas.openxmlformats.org/officeDocument/2006/relationships/tags" Target="../tags/tag130.xml"/><Relationship Id="rId38" Type="http://schemas.openxmlformats.org/officeDocument/2006/relationships/tags" Target="../tags/tag135.xml"/><Relationship Id="rId46" Type="http://schemas.openxmlformats.org/officeDocument/2006/relationships/tags" Target="../tags/tag143.xml"/><Relationship Id="rId59" Type="http://schemas.openxmlformats.org/officeDocument/2006/relationships/tags" Target="../tags/tag156.xml"/><Relationship Id="rId20" Type="http://schemas.openxmlformats.org/officeDocument/2006/relationships/tags" Target="../tags/tag117.xml"/><Relationship Id="rId41" Type="http://schemas.openxmlformats.org/officeDocument/2006/relationships/tags" Target="../tags/tag138.xml"/><Relationship Id="rId54" Type="http://schemas.openxmlformats.org/officeDocument/2006/relationships/tags" Target="../tags/tag151.xml"/><Relationship Id="rId62" Type="http://schemas.openxmlformats.org/officeDocument/2006/relationships/tags" Target="../tags/tag159.xml"/><Relationship Id="rId1" Type="http://schemas.openxmlformats.org/officeDocument/2006/relationships/tags" Target="../tags/tag98.xml"/><Relationship Id="rId6" Type="http://schemas.openxmlformats.org/officeDocument/2006/relationships/tags" Target="../tags/tag103.xml"/><Relationship Id="rId15" Type="http://schemas.openxmlformats.org/officeDocument/2006/relationships/tags" Target="../tags/tag112.xml"/><Relationship Id="rId23" Type="http://schemas.openxmlformats.org/officeDocument/2006/relationships/tags" Target="../tags/tag120.xml"/><Relationship Id="rId28" Type="http://schemas.openxmlformats.org/officeDocument/2006/relationships/tags" Target="../tags/tag125.xml"/><Relationship Id="rId36" Type="http://schemas.openxmlformats.org/officeDocument/2006/relationships/tags" Target="../tags/tag133.xml"/><Relationship Id="rId49" Type="http://schemas.openxmlformats.org/officeDocument/2006/relationships/tags" Target="../tags/tag146.xml"/><Relationship Id="rId57" Type="http://schemas.openxmlformats.org/officeDocument/2006/relationships/tags" Target="../tags/tag154.xml"/><Relationship Id="rId10" Type="http://schemas.openxmlformats.org/officeDocument/2006/relationships/tags" Target="../tags/tag107.xml"/><Relationship Id="rId31" Type="http://schemas.openxmlformats.org/officeDocument/2006/relationships/tags" Target="../tags/tag128.xml"/><Relationship Id="rId44" Type="http://schemas.openxmlformats.org/officeDocument/2006/relationships/tags" Target="../tags/tag141.xml"/><Relationship Id="rId52" Type="http://schemas.openxmlformats.org/officeDocument/2006/relationships/tags" Target="../tags/tag149.xml"/><Relationship Id="rId60" Type="http://schemas.openxmlformats.org/officeDocument/2006/relationships/tags" Target="../tags/tag157.xml"/><Relationship Id="rId65" Type="http://schemas.openxmlformats.org/officeDocument/2006/relationships/image" Target="../media/image25.png"/><Relationship Id="rId4" Type="http://schemas.openxmlformats.org/officeDocument/2006/relationships/tags" Target="../tags/tag101.xml"/><Relationship Id="rId9" Type="http://schemas.openxmlformats.org/officeDocument/2006/relationships/tags" Target="../tags/tag106.xml"/><Relationship Id="rId13" Type="http://schemas.openxmlformats.org/officeDocument/2006/relationships/tags" Target="../tags/tag110.xml"/><Relationship Id="rId18" Type="http://schemas.openxmlformats.org/officeDocument/2006/relationships/tags" Target="../tags/tag115.xml"/><Relationship Id="rId39" Type="http://schemas.openxmlformats.org/officeDocument/2006/relationships/tags" Target="../tags/tag13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82D802-84A1-5A31-2F88-AB7E3AD8CF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662488"/>
            <a:ext cx="9144000" cy="1762645"/>
          </a:xfrm>
        </p:spPr>
        <p:txBody>
          <a:bodyPr>
            <a:normAutofit/>
          </a:bodyPr>
          <a:lstStyle/>
          <a:p>
            <a:r>
              <a:rPr lang="en-US" dirty="0">
                <a:latin typeface="Franklin Gothic Medium" panose="020B0603020102020204" pitchFamily="34" charset="0"/>
              </a:rPr>
              <a:t>Classical Improvements to</a:t>
            </a:r>
            <a:br>
              <a:rPr lang="en-US" dirty="0">
                <a:latin typeface="Franklin Gothic Medium" panose="020B0603020102020204" pitchFamily="34" charset="0"/>
              </a:rPr>
            </a:br>
            <a:r>
              <a:rPr lang="en-US" dirty="0">
                <a:latin typeface="Franklin Gothic Medium" panose="020B0603020102020204" pitchFamily="34" charset="0"/>
              </a:rPr>
              <a:t>Modern Machine Learning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8380E01E-533D-4AD7-D101-A4EE3CE9BF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73794" y="5577820"/>
            <a:ext cx="9044412" cy="961724"/>
          </a:xfrm>
        </p:spPr>
        <p:txBody>
          <a:bodyPr>
            <a:noAutofit/>
          </a:bodyPr>
          <a:lstStyle/>
          <a:p>
            <a:pPr>
              <a:lnSpc>
                <a:spcPct val="70000"/>
              </a:lnSpc>
            </a:pPr>
            <a:r>
              <a:rPr lang="en-US" sz="4400" dirty="0">
                <a:latin typeface="Franklin Gothic Book" panose="020B0503020102020204" pitchFamily="34" charset="0"/>
              </a:rPr>
              <a:t>Shiva Kaul &lt;</a:t>
            </a:r>
            <a:r>
              <a:rPr lang="en-US" sz="4400" dirty="0">
                <a:solidFill>
                  <a:srgbClr val="C00000"/>
                </a:solidFill>
                <a:latin typeface="Franklin Gothic Book" panose="020B0503020102020204" pitchFamily="34" charset="0"/>
              </a:rPr>
              <a:t>skkaul@cs.cmu.edu</a:t>
            </a:r>
            <a:r>
              <a:rPr lang="en-US" sz="4400" dirty="0">
                <a:latin typeface="Franklin Gothic Book" panose="020B0503020102020204" pitchFamily="34" charset="0"/>
              </a:rPr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40517403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group of people in white coats&#10;&#10;Description automatically generated">
            <a:extLst>
              <a:ext uri="{FF2B5EF4-FFF2-40B4-BE49-F238E27FC236}">
                <a16:creationId xmlns:a16="http://schemas.microsoft.com/office/drawing/2014/main" id="{765B1994-3D08-3680-1CE4-F14E68FEBF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1" t="2548" b="1"/>
          <a:stretch/>
        </p:blipFill>
        <p:spPr>
          <a:xfrm>
            <a:off x="0" y="1"/>
            <a:ext cx="12192000" cy="6857999"/>
          </a:xfrm>
        </p:spPr>
      </p:pic>
      <p:sp>
        <p:nvSpPr>
          <p:cNvPr id="2" name="Diamond 1">
            <a:extLst>
              <a:ext uri="{FF2B5EF4-FFF2-40B4-BE49-F238E27FC236}">
                <a16:creationId xmlns:a16="http://schemas.microsoft.com/office/drawing/2014/main" id="{65CC7B42-7D74-BF00-5479-D48D450CFA00}"/>
              </a:ext>
            </a:extLst>
          </p:cNvPr>
          <p:cNvSpPr/>
          <p:nvPr/>
        </p:nvSpPr>
        <p:spPr>
          <a:xfrm>
            <a:off x="5202521" y="3605980"/>
            <a:ext cx="1594884" cy="1345019"/>
          </a:xfrm>
          <a:prstGeom prst="diamond">
            <a:avLst/>
          </a:prstGeom>
          <a:solidFill>
            <a:srgbClr val="D7515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6A198B3-16C8-14F9-95CE-EE4C39A1EAD2}"/>
              </a:ext>
            </a:extLst>
          </p:cNvPr>
          <p:cNvSpPr/>
          <p:nvPr/>
        </p:nvSpPr>
        <p:spPr>
          <a:xfrm>
            <a:off x="1643865" y="4257676"/>
            <a:ext cx="3985046" cy="2447924"/>
          </a:xfrm>
          <a:prstGeom prst="rect">
            <a:avLst/>
          </a:prstGeom>
          <a:solidFill>
            <a:srgbClr val="F7F8DC">
              <a:alpha val="92941"/>
            </a:srgb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en-US" dirty="0">
              <a:solidFill>
                <a:srgbClr val="CA9BFB"/>
              </a:solidFill>
              <a:highlight>
                <a:srgbClr val="FFFF00"/>
              </a:highlight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328994B-AD2D-D5E9-358E-4418CD96551F}"/>
              </a:ext>
            </a:extLst>
          </p:cNvPr>
          <p:cNvSpPr/>
          <p:nvPr/>
        </p:nvSpPr>
        <p:spPr>
          <a:xfrm>
            <a:off x="6243744" y="3683955"/>
            <a:ext cx="3074918" cy="556993"/>
          </a:xfrm>
          <a:prstGeom prst="rect">
            <a:avLst/>
          </a:prstGeom>
          <a:solidFill>
            <a:srgbClr val="F5ECFE">
              <a:alpha val="94118"/>
            </a:srgb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en-US" dirty="0">
              <a:solidFill>
                <a:srgbClr val="CA9BFB"/>
              </a:solidFill>
              <a:highlight>
                <a:srgbClr val="FFFF00"/>
              </a:highlight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D1418C3-E45F-0AAF-B518-ABC734108471}"/>
              </a:ext>
            </a:extLst>
          </p:cNvPr>
          <p:cNvSpPr txBox="1">
            <a:spLocks/>
          </p:cNvSpPr>
          <p:nvPr/>
        </p:nvSpPr>
        <p:spPr>
          <a:xfrm>
            <a:off x="6930098" y="3877628"/>
            <a:ext cx="2514321" cy="27508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50000"/>
              </a:lnSpc>
              <a:buSzPct val="120000"/>
              <a:buNone/>
            </a:pPr>
            <a:r>
              <a:rPr lang="en-US" sz="2400" dirty="0">
                <a:latin typeface="Franklin Gothic Book" panose="020B0503020102020204" pitchFamily="34" charset="0"/>
              </a:rPr>
              <a:t>causal inference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AB83EF1-4468-C904-E017-11FA584CB908}"/>
              </a:ext>
            </a:extLst>
          </p:cNvPr>
          <p:cNvSpPr txBox="1">
            <a:spLocks/>
          </p:cNvSpPr>
          <p:nvPr/>
        </p:nvSpPr>
        <p:spPr>
          <a:xfrm>
            <a:off x="1729268" y="4490592"/>
            <a:ext cx="3098731" cy="10383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50000"/>
              </a:lnSpc>
              <a:buSzPct val="120000"/>
              <a:buNone/>
            </a:pPr>
            <a:r>
              <a:rPr lang="en-US" sz="2400" dirty="0">
                <a:latin typeface="Franklin Gothic Book" panose="020B0503020102020204" pitchFamily="34" charset="0"/>
              </a:rPr>
              <a:t>no causal inference </a:t>
            </a:r>
          </a:p>
          <a:p>
            <a:pPr marL="0" indent="0">
              <a:lnSpc>
                <a:spcPct val="50000"/>
              </a:lnSpc>
              <a:buSzPct val="120000"/>
              <a:buNone/>
            </a:pPr>
            <a:r>
              <a:rPr lang="en-US" sz="2400" dirty="0">
                <a:latin typeface="Franklin Gothic Book" panose="020B0503020102020204" pitchFamily="34" charset="0"/>
              </a:rPr>
              <a:t>(without assumptions)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3488ABF-668A-4B57-CA30-1BC7AD7AFF64}"/>
              </a:ext>
            </a:extLst>
          </p:cNvPr>
          <p:cNvSpPr txBox="1">
            <a:spLocks/>
          </p:cNvSpPr>
          <p:nvPr/>
        </p:nvSpPr>
        <p:spPr>
          <a:xfrm>
            <a:off x="4581419" y="234452"/>
            <a:ext cx="3029163" cy="213483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en-US" sz="2400" dirty="0">
                <a:latin typeface="Franklin Gothic Book" panose="020B0503020102020204" pitchFamily="34" charset="0"/>
              </a:rPr>
              <a:t>How effectively does amiodarone restore normal sinus rhythm to patients with atrial fibrillation? </a:t>
            </a:r>
            <a:endParaRPr lang="en-US" sz="2400" dirty="0">
              <a:solidFill>
                <a:srgbClr val="FF9EBD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D3C237B0-1736-9975-C44C-F2133CD1600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1085" t="1669" r="11709" b="72811"/>
          <a:stretch/>
        </p:blipFill>
        <p:spPr>
          <a:xfrm>
            <a:off x="3932175" y="2482563"/>
            <a:ext cx="4325172" cy="107177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22F9021C-56CD-3579-C79E-173C89FD456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1085" t="26484" r="11709"/>
          <a:stretch/>
        </p:blipFill>
        <p:spPr>
          <a:xfrm>
            <a:off x="3933414" y="3676650"/>
            <a:ext cx="4325172" cy="3087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532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8" grpId="0" animBg="1"/>
      <p:bldP spid="9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Causal DAG for instrumental variables. Arrows represent causal ...">
            <a:extLst>
              <a:ext uri="{FF2B5EF4-FFF2-40B4-BE49-F238E27FC236}">
                <a16:creationId xmlns:a16="http://schemas.microsoft.com/office/drawing/2014/main" id="{9C6747AF-DC4F-20A9-415E-7EDC864DF6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4322" y="4431872"/>
            <a:ext cx="2848220" cy="1651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457AD23-D03E-BDA9-C1FF-70E0320DDD8F}"/>
              </a:ext>
            </a:extLst>
          </p:cNvPr>
          <p:cNvCxnSpPr>
            <a:cxnSpLocks/>
          </p:cNvCxnSpPr>
          <p:nvPr/>
        </p:nvCxnSpPr>
        <p:spPr>
          <a:xfrm>
            <a:off x="6096000" y="0"/>
            <a:ext cx="0" cy="6858000"/>
          </a:xfrm>
          <a:prstGeom prst="line">
            <a:avLst/>
          </a:prstGeom>
          <a:ln w="57150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>
            <a:extLst>
              <a:ext uri="{FF2B5EF4-FFF2-40B4-BE49-F238E27FC236}">
                <a16:creationId xmlns:a16="http://schemas.microsoft.com/office/drawing/2014/main" id="{67B8D4D4-B308-F549-FACB-DC383395C208}"/>
              </a:ext>
            </a:extLst>
          </p:cNvPr>
          <p:cNvSpPr txBox="1">
            <a:spLocks/>
          </p:cNvSpPr>
          <p:nvPr/>
        </p:nvSpPr>
        <p:spPr>
          <a:xfrm>
            <a:off x="392782" y="292805"/>
            <a:ext cx="4043416" cy="8384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Franklin Gothic Medium" panose="020B0603020102020204" pitchFamily="34" charset="0"/>
              </a:rPr>
              <a:t>Trusted data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547AB98-B17F-7753-77FF-FCBEFC5809C8}"/>
              </a:ext>
            </a:extLst>
          </p:cNvPr>
          <p:cNvSpPr txBox="1">
            <a:spLocks/>
          </p:cNvSpPr>
          <p:nvPr/>
        </p:nvSpPr>
        <p:spPr>
          <a:xfrm>
            <a:off x="7876515" y="292805"/>
            <a:ext cx="3885533" cy="8384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dirty="0">
                <a:latin typeface="Franklin Gothic Medium" panose="020B0603020102020204" pitchFamily="34" charset="0"/>
              </a:rPr>
              <a:t>Untrusted data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5DCD00D4-B4F8-B3FA-618C-47F5CD747AD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1085" t="39944" r="11709" b="1"/>
          <a:stretch/>
        </p:blipFill>
        <p:spPr>
          <a:xfrm>
            <a:off x="392782" y="4682422"/>
            <a:ext cx="2514293" cy="146612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47E8247-8DA0-B395-E8B6-CF2DAEAC5A07}"/>
              </a:ext>
            </a:extLst>
          </p:cNvPr>
          <p:cNvSpPr/>
          <p:nvPr/>
        </p:nvSpPr>
        <p:spPr>
          <a:xfrm>
            <a:off x="438349" y="4653463"/>
            <a:ext cx="2461316" cy="1488269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5C8A75B8-2DB4-F241-79B7-7B23C869F61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34561" t="26655" r="34000" b="59469"/>
          <a:stretch/>
        </p:blipFill>
        <p:spPr>
          <a:xfrm>
            <a:off x="1177706" y="4226353"/>
            <a:ext cx="997271" cy="329946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451D93F-D39D-692F-CDAE-A1861E19AB33}"/>
              </a:ext>
            </a:extLst>
          </p:cNvPr>
          <p:cNvCxnSpPr>
            <a:cxnSpLocks/>
          </p:cNvCxnSpPr>
          <p:nvPr/>
        </p:nvCxnSpPr>
        <p:spPr>
          <a:xfrm>
            <a:off x="1112480" y="4619409"/>
            <a:ext cx="1148742" cy="1"/>
          </a:xfrm>
          <a:prstGeom prst="line">
            <a:avLst/>
          </a:prstGeom>
          <a:ln w="19050"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Graphic 22">
            <a:extLst>
              <a:ext uri="{FF2B5EF4-FFF2-40B4-BE49-F238E27FC236}">
                <a16:creationId xmlns:a16="http://schemas.microsoft.com/office/drawing/2014/main" id="{74C5E775-158B-B087-D4B9-68681C17EA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1085" t="39944" r="11709" b="1"/>
          <a:stretch/>
        </p:blipFill>
        <p:spPr>
          <a:xfrm>
            <a:off x="9232099" y="4689241"/>
            <a:ext cx="2514293" cy="1466129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F723AC1C-5E1E-2D81-459F-6E7022D2E9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34561" t="26655" r="34000" b="59469"/>
          <a:stretch/>
        </p:blipFill>
        <p:spPr>
          <a:xfrm>
            <a:off x="10017023" y="4233172"/>
            <a:ext cx="997271" cy="329946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534738E-FD86-A4B7-457B-9FB51C3EA8BF}"/>
              </a:ext>
            </a:extLst>
          </p:cNvPr>
          <p:cNvCxnSpPr>
            <a:cxnSpLocks/>
          </p:cNvCxnSpPr>
          <p:nvPr/>
        </p:nvCxnSpPr>
        <p:spPr>
          <a:xfrm>
            <a:off x="9951797" y="4626228"/>
            <a:ext cx="1148742" cy="1"/>
          </a:xfrm>
          <a:prstGeom prst="line">
            <a:avLst/>
          </a:prstGeom>
          <a:ln w="19050"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itle 1">
            <a:extLst>
              <a:ext uri="{FF2B5EF4-FFF2-40B4-BE49-F238E27FC236}">
                <a16:creationId xmlns:a16="http://schemas.microsoft.com/office/drawing/2014/main" id="{C6970D25-CC16-E4A5-9398-908E7AE1D8DB}"/>
              </a:ext>
            </a:extLst>
          </p:cNvPr>
          <p:cNvSpPr txBox="1">
            <a:spLocks/>
          </p:cNvSpPr>
          <p:nvPr/>
        </p:nvSpPr>
        <p:spPr>
          <a:xfrm>
            <a:off x="392782" y="983870"/>
            <a:ext cx="3254854" cy="11994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2000" b="0" i="0" dirty="0">
                <a:solidFill>
                  <a:srgbClr val="666666"/>
                </a:solidFill>
                <a:effectLst/>
                <a:highlight>
                  <a:srgbClr val="FFFFFF"/>
                </a:highlight>
                <a:latin typeface="Franklin Gothic Book" panose="020B0503020102020204" pitchFamily="34" charset="0"/>
              </a:rPr>
              <a:t>• </a:t>
            </a:r>
            <a:r>
              <a:rPr lang="en-US" sz="2000" b="0" i="0" dirty="0">
                <a:effectLst/>
                <a:highlight>
                  <a:srgbClr val="FFFFFF"/>
                </a:highlight>
                <a:latin typeface="Franklin Gothic Book" panose="020B0503020102020204" pitchFamily="34" charset="0"/>
              </a:rPr>
              <a:t>Rigorous and unbiased</a:t>
            </a:r>
            <a:endParaRPr lang="en-US" sz="2000" dirty="0">
              <a:latin typeface="Franklin Gothic Book" panose="020B05030201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2000" b="0" i="0" dirty="0">
                <a:solidFill>
                  <a:srgbClr val="666666"/>
                </a:solidFill>
                <a:effectLst/>
                <a:highlight>
                  <a:srgbClr val="FFFFFF"/>
                </a:highlight>
                <a:latin typeface="Franklin Gothic Book" panose="020B0503020102020204" pitchFamily="34" charset="0"/>
              </a:rPr>
              <a:t>• </a:t>
            </a:r>
            <a:r>
              <a:rPr lang="en-US" sz="2000" dirty="0">
                <a:latin typeface="Franklin Gothic Book" panose="020B0503020102020204" pitchFamily="34" charset="0"/>
              </a:rPr>
              <a:t>Loose predictions</a:t>
            </a: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FB134474-83C3-9183-09AA-95FFA513F0D0}"/>
              </a:ext>
            </a:extLst>
          </p:cNvPr>
          <p:cNvSpPr txBox="1">
            <a:spLocks/>
          </p:cNvSpPr>
          <p:nvPr/>
        </p:nvSpPr>
        <p:spPr>
          <a:xfrm>
            <a:off x="7451834" y="1106266"/>
            <a:ext cx="4310214" cy="13165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20000"/>
              </a:lnSpc>
            </a:pPr>
            <a:r>
              <a:rPr lang="en-US" sz="2000" dirty="0">
                <a:latin typeface="Franklin Gothic Book" panose="020B0503020102020204" pitchFamily="34" charset="0"/>
              </a:rPr>
              <a:t>Need strong assumptions </a:t>
            </a:r>
            <a:r>
              <a:rPr lang="en-US" sz="2000" b="0" i="0" dirty="0">
                <a:solidFill>
                  <a:srgbClr val="666666"/>
                </a:solidFill>
                <a:effectLst/>
                <a:highlight>
                  <a:srgbClr val="FFFFFF"/>
                </a:highlight>
                <a:latin typeface="Franklin Gothic Book" panose="020B0503020102020204" pitchFamily="34" charset="0"/>
              </a:rPr>
              <a:t>• </a:t>
            </a:r>
          </a:p>
          <a:p>
            <a:pPr algn="r">
              <a:lnSpc>
                <a:spcPct val="120000"/>
              </a:lnSpc>
            </a:pPr>
            <a:r>
              <a:rPr lang="en-US" sz="2000" dirty="0">
                <a:latin typeface="Franklin Gothic Book" panose="020B0503020102020204" pitchFamily="34" charset="0"/>
              </a:rPr>
              <a:t>Tight predictions </a:t>
            </a:r>
            <a:r>
              <a:rPr lang="en-US" sz="2000" b="0" i="0" dirty="0">
                <a:solidFill>
                  <a:srgbClr val="666666"/>
                </a:solidFill>
                <a:effectLst/>
                <a:highlight>
                  <a:srgbClr val="FFFFFF"/>
                </a:highlight>
                <a:latin typeface="Franklin Gothic Book" panose="020B0503020102020204" pitchFamily="34" charset="0"/>
              </a:rPr>
              <a:t>• </a:t>
            </a:r>
            <a:endParaRPr lang="en-US" sz="2000" dirty="0">
              <a:latin typeface="Franklin Gothic Book" panose="020B0503020102020204" pitchFamily="34" charset="0"/>
            </a:endParaRPr>
          </a:p>
          <a:p>
            <a:pPr algn="r">
              <a:lnSpc>
                <a:spcPct val="120000"/>
              </a:lnSpc>
            </a:pPr>
            <a:endParaRPr lang="en-US" sz="2000" dirty="0"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0838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Causal DAG for instrumental variables. Arrows represent causal ...">
            <a:extLst>
              <a:ext uri="{FF2B5EF4-FFF2-40B4-BE49-F238E27FC236}">
                <a16:creationId xmlns:a16="http://schemas.microsoft.com/office/drawing/2014/main" id="{9C6747AF-DC4F-20A9-415E-7EDC864DF6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4322" y="4431872"/>
            <a:ext cx="2848220" cy="1651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457AD23-D03E-BDA9-C1FF-70E0320DDD8F}"/>
              </a:ext>
            </a:extLst>
          </p:cNvPr>
          <p:cNvCxnSpPr>
            <a:cxnSpLocks/>
          </p:cNvCxnSpPr>
          <p:nvPr/>
        </p:nvCxnSpPr>
        <p:spPr>
          <a:xfrm>
            <a:off x="6096000" y="0"/>
            <a:ext cx="0" cy="6858000"/>
          </a:xfrm>
          <a:prstGeom prst="line">
            <a:avLst/>
          </a:prstGeom>
          <a:ln w="57150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>
            <a:extLst>
              <a:ext uri="{FF2B5EF4-FFF2-40B4-BE49-F238E27FC236}">
                <a16:creationId xmlns:a16="http://schemas.microsoft.com/office/drawing/2014/main" id="{67B8D4D4-B308-F549-FACB-DC383395C208}"/>
              </a:ext>
            </a:extLst>
          </p:cNvPr>
          <p:cNvSpPr txBox="1">
            <a:spLocks/>
          </p:cNvSpPr>
          <p:nvPr/>
        </p:nvSpPr>
        <p:spPr>
          <a:xfrm>
            <a:off x="392782" y="292805"/>
            <a:ext cx="4043416" cy="8384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Franklin Gothic Medium" panose="020B0603020102020204" pitchFamily="34" charset="0"/>
              </a:rPr>
              <a:t>Trusted data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547AB98-B17F-7753-77FF-FCBEFC5809C8}"/>
              </a:ext>
            </a:extLst>
          </p:cNvPr>
          <p:cNvSpPr txBox="1">
            <a:spLocks/>
          </p:cNvSpPr>
          <p:nvPr/>
        </p:nvSpPr>
        <p:spPr>
          <a:xfrm>
            <a:off x="7876515" y="292805"/>
            <a:ext cx="3885533" cy="8384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dirty="0">
                <a:latin typeface="Franklin Gothic Medium" panose="020B0603020102020204" pitchFamily="34" charset="0"/>
              </a:rPr>
              <a:t>Untrusted data</a:t>
            </a:r>
          </a:p>
        </p:txBody>
      </p:sp>
      <p:pic>
        <p:nvPicPr>
          <p:cNvPr id="8194" name="Picture 2" descr="5.1 Generating a Forest Plot | Doing Meta-Analysis in R">
            <a:extLst>
              <a:ext uri="{FF2B5EF4-FFF2-40B4-BE49-F238E27FC236}">
                <a16:creationId xmlns:a16="http://schemas.microsoft.com/office/drawing/2014/main" id="{D80924C8-B849-BAEA-B653-64C94B41B6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10" t="19573" r="20690" b="29972"/>
          <a:stretch/>
        </p:blipFill>
        <p:spPr bwMode="auto">
          <a:xfrm>
            <a:off x="2973662" y="4226353"/>
            <a:ext cx="2848220" cy="1894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5DCD00D4-B4F8-B3FA-618C-47F5CD747AD3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 l="11085" t="39944" r="11709" b="1"/>
          <a:stretch/>
        </p:blipFill>
        <p:spPr>
          <a:xfrm>
            <a:off x="392782" y="4682422"/>
            <a:ext cx="2514293" cy="146612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47E8247-8DA0-B395-E8B6-CF2DAEAC5A07}"/>
              </a:ext>
            </a:extLst>
          </p:cNvPr>
          <p:cNvSpPr/>
          <p:nvPr/>
        </p:nvSpPr>
        <p:spPr>
          <a:xfrm>
            <a:off x="438349" y="4653463"/>
            <a:ext cx="2461316" cy="1488269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5C8A75B8-2DB4-F241-79B7-7B23C869F618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 l="34561" t="26655" r="34000" b="59469"/>
          <a:stretch/>
        </p:blipFill>
        <p:spPr>
          <a:xfrm>
            <a:off x="1177706" y="4226353"/>
            <a:ext cx="997271" cy="329946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451D93F-D39D-692F-CDAE-A1861E19AB33}"/>
              </a:ext>
            </a:extLst>
          </p:cNvPr>
          <p:cNvCxnSpPr>
            <a:cxnSpLocks/>
          </p:cNvCxnSpPr>
          <p:nvPr/>
        </p:nvCxnSpPr>
        <p:spPr>
          <a:xfrm>
            <a:off x="1112480" y="4619409"/>
            <a:ext cx="1148742" cy="1"/>
          </a:xfrm>
          <a:prstGeom prst="line">
            <a:avLst/>
          </a:prstGeom>
          <a:ln w="19050"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Graphic 22">
            <a:extLst>
              <a:ext uri="{FF2B5EF4-FFF2-40B4-BE49-F238E27FC236}">
                <a16:creationId xmlns:a16="http://schemas.microsoft.com/office/drawing/2014/main" id="{74C5E775-158B-B087-D4B9-68681C17EA70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 l="11085" t="39944" r="11709" b="1"/>
          <a:stretch/>
        </p:blipFill>
        <p:spPr>
          <a:xfrm>
            <a:off x="9232099" y="4689241"/>
            <a:ext cx="2514293" cy="1466129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F723AC1C-5E1E-2D81-459F-6E7022D2E952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 l="34561" t="26655" r="34000" b="59469"/>
          <a:stretch/>
        </p:blipFill>
        <p:spPr>
          <a:xfrm>
            <a:off x="10017023" y="4233172"/>
            <a:ext cx="997271" cy="329946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534738E-FD86-A4B7-457B-9FB51C3EA8BF}"/>
              </a:ext>
            </a:extLst>
          </p:cNvPr>
          <p:cNvCxnSpPr>
            <a:cxnSpLocks/>
          </p:cNvCxnSpPr>
          <p:nvPr/>
        </p:nvCxnSpPr>
        <p:spPr>
          <a:xfrm>
            <a:off x="9951797" y="4626228"/>
            <a:ext cx="1148742" cy="1"/>
          </a:xfrm>
          <a:prstGeom prst="line">
            <a:avLst/>
          </a:prstGeom>
          <a:ln w="19050"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itle 1">
            <a:extLst>
              <a:ext uri="{FF2B5EF4-FFF2-40B4-BE49-F238E27FC236}">
                <a16:creationId xmlns:a16="http://schemas.microsoft.com/office/drawing/2014/main" id="{C6970D25-CC16-E4A5-9398-908E7AE1D8DB}"/>
              </a:ext>
            </a:extLst>
          </p:cNvPr>
          <p:cNvSpPr txBox="1">
            <a:spLocks/>
          </p:cNvSpPr>
          <p:nvPr/>
        </p:nvSpPr>
        <p:spPr>
          <a:xfrm>
            <a:off x="392782" y="983870"/>
            <a:ext cx="3254854" cy="11994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2000" b="0" i="0" dirty="0">
                <a:solidFill>
                  <a:srgbClr val="666666"/>
                </a:solidFill>
                <a:effectLst/>
                <a:highlight>
                  <a:srgbClr val="FFFFFF"/>
                </a:highlight>
                <a:latin typeface="Franklin Gothic Book" panose="020B0503020102020204" pitchFamily="34" charset="0"/>
              </a:rPr>
              <a:t>• </a:t>
            </a:r>
            <a:r>
              <a:rPr lang="en-US" sz="2000" b="0" i="0" dirty="0">
                <a:effectLst/>
                <a:highlight>
                  <a:srgbClr val="FFFFFF"/>
                </a:highlight>
                <a:latin typeface="Franklin Gothic Book" panose="020B0503020102020204" pitchFamily="34" charset="0"/>
              </a:rPr>
              <a:t>Rigorous and unbiased</a:t>
            </a:r>
            <a:endParaRPr lang="en-US" sz="2000" dirty="0">
              <a:latin typeface="Franklin Gothic Book" panose="020B05030201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2000" b="0" i="0" dirty="0">
                <a:solidFill>
                  <a:srgbClr val="666666"/>
                </a:solidFill>
                <a:effectLst/>
                <a:highlight>
                  <a:srgbClr val="FFFFFF"/>
                </a:highlight>
                <a:latin typeface="Franklin Gothic Book" panose="020B0503020102020204" pitchFamily="34" charset="0"/>
              </a:rPr>
              <a:t>• </a:t>
            </a:r>
            <a:r>
              <a:rPr lang="en-US" sz="2000" dirty="0">
                <a:latin typeface="Franklin Gothic Book" panose="020B0503020102020204" pitchFamily="34" charset="0"/>
              </a:rPr>
              <a:t>Loose predictions</a:t>
            </a: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FB134474-83C3-9183-09AA-95FFA513F0D0}"/>
              </a:ext>
            </a:extLst>
          </p:cNvPr>
          <p:cNvSpPr txBox="1">
            <a:spLocks/>
          </p:cNvSpPr>
          <p:nvPr/>
        </p:nvSpPr>
        <p:spPr>
          <a:xfrm>
            <a:off x="7451834" y="1106266"/>
            <a:ext cx="4310214" cy="13165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20000"/>
              </a:lnSpc>
            </a:pPr>
            <a:r>
              <a:rPr lang="en-US" sz="2000" dirty="0">
                <a:latin typeface="Franklin Gothic Book" panose="020B0503020102020204" pitchFamily="34" charset="0"/>
              </a:rPr>
              <a:t>Need strong assumptions </a:t>
            </a:r>
            <a:r>
              <a:rPr lang="en-US" sz="2000" b="0" i="0" dirty="0">
                <a:solidFill>
                  <a:srgbClr val="666666"/>
                </a:solidFill>
                <a:effectLst/>
                <a:highlight>
                  <a:srgbClr val="FFFFFF"/>
                </a:highlight>
                <a:latin typeface="Franklin Gothic Book" panose="020B0503020102020204" pitchFamily="34" charset="0"/>
              </a:rPr>
              <a:t>• </a:t>
            </a:r>
          </a:p>
          <a:p>
            <a:pPr algn="r">
              <a:lnSpc>
                <a:spcPct val="120000"/>
              </a:lnSpc>
            </a:pPr>
            <a:r>
              <a:rPr lang="en-US" sz="2000" dirty="0">
                <a:latin typeface="Franklin Gothic Book" panose="020B0503020102020204" pitchFamily="34" charset="0"/>
              </a:rPr>
              <a:t>Tight predictions </a:t>
            </a:r>
            <a:r>
              <a:rPr lang="en-US" sz="2000" b="0" i="0" dirty="0">
                <a:solidFill>
                  <a:srgbClr val="666666"/>
                </a:solidFill>
                <a:effectLst/>
                <a:highlight>
                  <a:srgbClr val="FFFFFF"/>
                </a:highlight>
                <a:latin typeface="Franklin Gothic Book" panose="020B0503020102020204" pitchFamily="34" charset="0"/>
              </a:rPr>
              <a:t>• </a:t>
            </a:r>
            <a:endParaRPr lang="en-US" sz="2000" dirty="0">
              <a:latin typeface="Franklin Gothic Book" panose="020B0503020102020204" pitchFamily="34" charset="0"/>
            </a:endParaRPr>
          </a:p>
          <a:p>
            <a:pPr algn="r">
              <a:lnSpc>
                <a:spcPct val="120000"/>
              </a:lnSpc>
            </a:pPr>
            <a:endParaRPr lang="en-US" sz="2000" dirty="0">
              <a:latin typeface="Franklin Gothic Book" panose="020B0503020102020204" pitchFamily="34" charset="0"/>
            </a:endParaRPr>
          </a:p>
        </p:txBody>
      </p:sp>
      <p:sp>
        <p:nvSpPr>
          <p:cNvPr id="8278" name="Rectangle 8277">
            <a:extLst>
              <a:ext uri="{FF2B5EF4-FFF2-40B4-BE49-F238E27FC236}">
                <a16:creationId xmlns:a16="http://schemas.microsoft.com/office/drawing/2014/main" id="{64FBD5AA-F0EB-ED03-BE2C-9C04B5FF804F}"/>
              </a:ext>
            </a:extLst>
          </p:cNvPr>
          <p:cNvSpPr/>
          <p:nvPr/>
        </p:nvSpPr>
        <p:spPr>
          <a:xfrm>
            <a:off x="-792" y="0"/>
            <a:ext cx="12192792" cy="6858000"/>
          </a:xfrm>
          <a:prstGeom prst="rect">
            <a:avLst/>
          </a:prstGeom>
          <a:solidFill>
            <a:srgbClr val="FFFFFF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2911F35-8F5A-6203-4641-3FC7DDC04A3C}"/>
              </a:ext>
            </a:extLst>
          </p:cNvPr>
          <p:cNvSpPr/>
          <p:nvPr/>
        </p:nvSpPr>
        <p:spPr>
          <a:xfrm>
            <a:off x="3353079" y="774159"/>
            <a:ext cx="5485842" cy="5556323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DC2888C5-3008-AB27-BC82-72841F8EA781}"/>
              </a:ext>
            </a:extLst>
          </p:cNvPr>
          <p:cNvSpPr txBox="1">
            <a:spLocks/>
          </p:cNvSpPr>
          <p:nvPr/>
        </p:nvSpPr>
        <p:spPr>
          <a:xfrm>
            <a:off x="3346216" y="5679133"/>
            <a:ext cx="5492705" cy="5841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900" dirty="0">
                <a:latin typeface="Franklin Gothic Medium" panose="020B0603020102020204" pitchFamily="34" charset="0"/>
              </a:rPr>
              <a:t>Assumption-free inclusion of untrusted prior </a:t>
            </a: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9D2B3E50-B4CC-BE37-17DD-B5941654ACA9}"/>
              </a:ext>
            </a:extLst>
          </p:cNvPr>
          <p:cNvSpPr txBox="1">
            <a:spLocks/>
          </p:cNvSpPr>
          <p:nvPr/>
        </p:nvSpPr>
        <p:spPr>
          <a:xfrm>
            <a:off x="5676564" y="5500779"/>
            <a:ext cx="838872" cy="309869"/>
          </a:xfrm>
          <a:prstGeom prst="rect">
            <a:avLst/>
          </a:prstGeom>
          <a:solidFill>
            <a:srgbClr val="F5FFEB">
              <a:alpha val="65098"/>
            </a:srgb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200" i="1" dirty="0">
                <a:solidFill>
                  <a:schemeClr val="accent6">
                    <a:lumMod val="75000"/>
                  </a:schemeClr>
                </a:solidFill>
                <a:latin typeface="Franklin Gothic Demi" panose="020B0703020102020204" pitchFamily="34" charset="0"/>
              </a:rPr>
              <a:t>WIN-WIN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89D66134-CF86-A2F5-9050-34BA12CC96A0}"/>
              </a:ext>
            </a:extLst>
          </p:cNvPr>
          <p:cNvCxnSpPr>
            <a:cxnSpLocks/>
            <a:stCxn id="31" idx="3"/>
          </p:cNvCxnSpPr>
          <p:nvPr/>
        </p:nvCxnSpPr>
        <p:spPr>
          <a:xfrm>
            <a:off x="6515436" y="5655714"/>
            <a:ext cx="1849728" cy="0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3F256362-D745-FA3A-B46B-2DEC11A0947C}"/>
              </a:ext>
            </a:extLst>
          </p:cNvPr>
          <p:cNvCxnSpPr>
            <a:cxnSpLocks/>
          </p:cNvCxnSpPr>
          <p:nvPr/>
        </p:nvCxnSpPr>
        <p:spPr>
          <a:xfrm>
            <a:off x="3876149" y="5655714"/>
            <a:ext cx="1763728" cy="0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222" name="Arrow: Down 8221">
            <a:extLst>
              <a:ext uri="{FF2B5EF4-FFF2-40B4-BE49-F238E27FC236}">
                <a16:creationId xmlns:a16="http://schemas.microsoft.com/office/drawing/2014/main" id="{3B629F59-748B-DBF8-1953-4CA0C0CEA9FF}"/>
              </a:ext>
            </a:extLst>
          </p:cNvPr>
          <p:cNvSpPr/>
          <p:nvPr/>
        </p:nvSpPr>
        <p:spPr>
          <a:xfrm rot="5400000">
            <a:off x="6189862" y="1306537"/>
            <a:ext cx="775427" cy="678774"/>
          </a:xfrm>
          <a:prstGeom prst="downArrow">
            <a:avLst/>
          </a:prstGeom>
          <a:solidFill>
            <a:schemeClr val="bg1">
              <a:lumMod val="75000"/>
            </a:schemeClr>
          </a:soli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25" name="Arrow: Down 8224">
            <a:extLst>
              <a:ext uri="{FF2B5EF4-FFF2-40B4-BE49-F238E27FC236}">
                <a16:creationId xmlns:a16="http://schemas.microsoft.com/office/drawing/2014/main" id="{0226B4F1-E265-CE8D-C927-2E95F28A52E3}"/>
              </a:ext>
            </a:extLst>
          </p:cNvPr>
          <p:cNvSpPr/>
          <p:nvPr/>
        </p:nvSpPr>
        <p:spPr>
          <a:xfrm rot="10800000">
            <a:off x="7340185" y="1709431"/>
            <a:ext cx="852257" cy="1601555"/>
          </a:xfrm>
          <a:prstGeom prst="downArrow">
            <a:avLst/>
          </a:prstGeom>
          <a:solidFill>
            <a:schemeClr val="bg1">
              <a:lumMod val="75000"/>
            </a:schemeClr>
          </a:soli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226" name="Rectangle 8225">
            <a:extLst>
              <a:ext uri="{FF2B5EF4-FFF2-40B4-BE49-F238E27FC236}">
                <a16:creationId xmlns:a16="http://schemas.microsoft.com/office/drawing/2014/main" id="{70636066-43F7-936F-41FD-50EF4C533232}"/>
              </a:ext>
            </a:extLst>
          </p:cNvPr>
          <p:cNvSpPr/>
          <p:nvPr/>
        </p:nvSpPr>
        <p:spPr>
          <a:xfrm>
            <a:off x="6916963" y="1301499"/>
            <a:ext cx="1419493" cy="627907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8227" name="Rectangle 8226">
            <a:extLst>
              <a:ext uri="{FF2B5EF4-FFF2-40B4-BE49-F238E27FC236}">
                <a16:creationId xmlns:a16="http://schemas.microsoft.com/office/drawing/2014/main" id="{13C74A2C-3124-8A5A-3C57-0A02CE8DB367}"/>
              </a:ext>
            </a:extLst>
          </p:cNvPr>
          <p:cNvSpPr/>
          <p:nvPr/>
        </p:nvSpPr>
        <p:spPr>
          <a:xfrm>
            <a:off x="6598450" y="2275513"/>
            <a:ext cx="1383977" cy="425356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28" name="Rectangle 8227">
            <a:extLst>
              <a:ext uri="{FF2B5EF4-FFF2-40B4-BE49-F238E27FC236}">
                <a16:creationId xmlns:a16="http://schemas.microsoft.com/office/drawing/2014/main" id="{8DD98614-72A8-B340-D07A-5ADAA48C5B49}"/>
              </a:ext>
            </a:extLst>
          </p:cNvPr>
          <p:cNvSpPr/>
          <p:nvPr/>
        </p:nvSpPr>
        <p:spPr>
          <a:xfrm>
            <a:off x="6932657" y="3234732"/>
            <a:ext cx="1049770" cy="425356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230" name="Graphic 8229">
            <a:extLst>
              <a:ext uri="{FF2B5EF4-FFF2-40B4-BE49-F238E27FC236}">
                <a16:creationId xmlns:a16="http://schemas.microsoft.com/office/drawing/2014/main" id="{5A60F74E-E192-8493-344A-8DF2370047C6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 l="11085" t="39944" r="11709" b="1"/>
          <a:stretch/>
        </p:blipFill>
        <p:spPr>
          <a:xfrm>
            <a:off x="3876149" y="2912234"/>
            <a:ext cx="4325172" cy="2522084"/>
          </a:xfrm>
          <a:prstGeom prst="rect">
            <a:avLst/>
          </a:prstGeom>
        </p:spPr>
      </p:pic>
      <p:pic>
        <p:nvPicPr>
          <p:cNvPr id="8231" name="Graphic 8230">
            <a:extLst>
              <a:ext uri="{FF2B5EF4-FFF2-40B4-BE49-F238E27FC236}">
                <a16:creationId xmlns:a16="http://schemas.microsoft.com/office/drawing/2014/main" id="{5F3C966F-1899-27DE-7C3F-228D212BD22B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 l="34561" t="26655" r="34000" b="59469"/>
          <a:stretch/>
        </p:blipFill>
        <p:spPr>
          <a:xfrm>
            <a:off x="5201424" y="2214107"/>
            <a:ext cx="1715539" cy="567584"/>
          </a:xfrm>
          <a:prstGeom prst="rect">
            <a:avLst/>
          </a:prstGeom>
        </p:spPr>
      </p:pic>
      <p:grpSp>
        <p:nvGrpSpPr>
          <p:cNvPr id="8234" name="Group 8233" descr="\documentclass{article}&#10;\usepackage{amsmath}&#10;\usepackage{amssymb}&#10;\pagestyle{empty}&#10;\begin{document}&#10;&#10;$X_i, Y_i, V_i$&#10;&#10;&#10;\end{document}" title="IguanaTex Vector Display">
            <a:extLst>
              <a:ext uri="{FF2B5EF4-FFF2-40B4-BE49-F238E27FC236}">
                <a16:creationId xmlns:a16="http://schemas.microsoft.com/office/drawing/2014/main" id="{E2FC4949-6E06-70C5-8724-00ABD425EE72}"/>
              </a:ext>
            </a:extLst>
          </p:cNvPr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6910221" y="2448978"/>
            <a:ext cx="959032" cy="221673"/>
            <a:chOff x="8539741" y="3152820"/>
            <a:chExt cx="959032" cy="221673"/>
          </a:xfrm>
        </p:grpSpPr>
        <p:sp>
          <p:nvSpPr>
            <p:cNvPr id="8235" name="Freeform: Shape 8234">
              <a:extLst>
                <a:ext uri="{FF2B5EF4-FFF2-40B4-BE49-F238E27FC236}">
                  <a16:creationId xmlns:a16="http://schemas.microsoft.com/office/drawing/2014/main" id="{D7AF788A-536D-55C5-4321-60079DD19BA0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8539741" y="3152820"/>
              <a:ext cx="209885" cy="172833"/>
            </a:xfrm>
            <a:custGeom>
              <a:avLst/>
              <a:gdLst>
                <a:gd name="connsiteX0" fmla="*/ 116737 w 209885"/>
                <a:gd name="connsiteY0" fmla="*/ 68893 h 172833"/>
                <a:gd name="connsiteX1" fmla="*/ 95340 w 209885"/>
                <a:gd name="connsiteY1" fmla="*/ 18535 h 172833"/>
                <a:gd name="connsiteX2" fmla="*/ 94067 w 209885"/>
                <a:gd name="connsiteY2" fmla="*/ 15246 h 172833"/>
                <a:gd name="connsiteX3" fmla="*/ 109095 w 209885"/>
                <a:gd name="connsiteY3" fmla="*/ 7907 h 172833"/>
                <a:gd name="connsiteX4" fmla="*/ 114189 w 209885"/>
                <a:gd name="connsiteY4" fmla="*/ 3099 h 172833"/>
                <a:gd name="connsiteX5" fmla="*/ 110369 w 209885"/>
                <a:gd name="connsiteY5" fmla="*/ 63 h 172833"/>
                <a:gd name="connsiteX6" fmla="*/ 78275 w 209885"/>
                <a:gd name="connsiteY6" fmla="*/ 822 h 172833"/>
                <a:gd name="connsiteX7" fmla="*/ 49746 w 209885"/>
                <a:gd name="connsiteY7" fmla="*/ 63 h 172833"/>
                <a:gd name="connsiteX8" fmla="*/ 45161 w 209885"/>
                <a:gd name="connsiteY8" fmla="*/ 5124 h 172833"/>
                <a:gd name="connsiteX9" fmla="*/ 51020 w 209885"/>
                <a:gd name="connsiteY9" fmla="*/ 7907 h 172833"/>
                <a:gd name="connsiteX10" fmla="*/ 70124 w 209885"/>
                <a:gd name="connsiteY10" fmla="*/ 16005 h 172833"/>
                <a:gd name="connsiteX11" fmla="*/ 100180 w 209885"/>
                <a:gd name="connsiteY11" fmla="*/ 86606 h 172833"/>
                <a:gd name="connsiteX12" fmla="*/ 46435 w 209885"/>
                <a:gd name="connsiteY12" fmla="*/ 144049 h 172833"/>
                <a:gd name="connsiteX13" fmla="*/ 43124 w 209885"/>
                <a:gd name="connsiteY13" fmla="*/ 146832 h 172833"/>
                <a:gd name="connsiteX14" fmla="*/ 5680 w 209885"/>
                <a:gd name="connsiteY14" fmla="*/ 165052 h 172833"/>
                <a:gd name="connsiteX15" fmla="*/ 77 w 209885"/>
                <a:gd name="connsiteY15" fmla="*/ 170113 h 172833"/>
                <a:gd name="connsiteX16" fmla="*/ 3388 w 209885"/>
                <a:gd name="connsiteY16" fmla="*/ 172897 h 172833"/>
                <a:gd name="connsiteX17" fmla="*/ 27331 w 209885"/>
                <a:gd name="connsiteY17" fmla="*/ 172137 h 172833"/>
                <a:gd name="connsiteX18" fmla="*/ 55859 w 209885"/>
                <a:gd name="connsiteY18" fmla="*/ 172897 h 172833"/>
                <a:gd name="connsiteX19" fmla="*/ 60444 w 209885"/>
                <a:gd name="connsiteY19" fmla="*/ 167836 h 172833"/>
                <a:gd name="connsiteX20" fmla="*/ 57388 w 209885"/>
                <a:gd name="connsiteY20" fmla="*/ 165052 h 172833"/>
                <a:gd name="connsiteX21" fmla="*/ 47199 w 209885"/>
                <a:gd name="connsiteY21" fmla="*/ 157207 h 172833"/>
                <a:gd name="connsiteX22" fmla="*/ 54076 w 209885"/>
                <a:gd name="connsiteY22" fmla="*/ 145820 h 172833"/>
                <a:gd name="connsiteX23" fmla="*/ 80057 w 209885"/>
                <a:gd name="connsiteY23" fmla="*/ 118491 h 172833"/>
                <a:gd name="connsiteX24" fmla="*/ 102982 w 209885"/>
                <a:gd name="connsiteY24" fmla="*/ 93692 h 172833"/>
                <a:gd name="connsiteX25" fmla="*/ 128708 w 209885"/>
                <a:gd name="connsiteY25" fmla="*/ 154171 h 172833"/>
                <a:gd name="connsiteX26" fmla="*/ 129982 w 209885"/>
                <a:gd name="connsiteY26" fmla="*/ 157714 h 172833"/>
                <a:gd name="connsiteX27" fmla="*/ 115208 w 209885"/>
                <a:gd name="connsiteY27" fmla="*/ 165052 h 172833"/>
                <a:gd name="connsiteX28" fmla="*/ 110114 w 209885"/>
                <a:gd name="connsiteY28" fmla="*/ 169860 h 172833"/>
                <a:gd name="connsiteX29" fmla="*/ 113935 w 209885"/>
                <a:gd name="connsiteY29" fmla="*/ 172897 h 172833"/>
                <a:gd name="connsiteX30" fmla="*/ 146029 w 209885"/>
                <a:gd name="connsiteY30" fmla="*/ 172137 h 172833"/>
                <a:gd name="connsiteX31" fmla="*/ 174302 w 209885"/>
                <a:gd name="connsiteY31" fmla="*/ 172897 h 172833"/>
                <a:gd name="connsiteX32" fmla="*/ 179142 w 209885"/>
                <a:gd name="connsiteY32" fmla="*/ 168089 h 172833"/>
                <a:gd name="connsiteX33" fmla="*/ 174557 w 209885"/>
                <a:gd name="connsiteY33" fmla="*/ 165052 h 172833"/>
                <a:gd name="connsiteX34" fmla="*/ 152652 w 209885"/>
                <a:gd name="connsiteY34" fmla="*/ 153918 h 172833"/>
                <a:gd name="connsiteX35" fmla="*/ 119793 w 209885"/>
                <a:gd name="connsiteY35" fmla="*/ 75725 h 172833"/>
                <a:gd name="connsiteX36" fmla="*/ 172010 w 209885"/>
                <a:gd name="connsiteY36" fmla="*/ 20813 h 172833"/>
                <a:gd name="connsiteX37" fmla="*/ 204359 w 209885"/>
                <a:gd name="connsiteY37" fmla="*/ 7907 h 172833"/>
                <a:gd name="connsiteX38" fmla="*/ 209963 w 209885"/>
                <a:gd name="connsiteY38" fmla="*/ 2846 h 172833"/>
                <a:gd name="connsiteX39" fmla="*/ 206651 w 209885"/>
                <a:gd name="connsiteY39" fmla="*/ 63 h 172833"/>
                <a:gd name="connsiteX40" fmla="*/ 182708 w 209885"/>
                <a:gd name="connsiteY40" fmla="*/ 822 h 172833"/>
                <a:gd name="connsiteX41" fmla="*/ 154435 w 209885"/>
                <a:gd name="connsiteY41" fmla="*/ 63 h 172833"/>
                <a:gd name="connsiteX42" fmla="*/ 149595 w 209885"/>
                <a:gd name="connsiteY42" fmla="*/ 5124 h 172833"/>
                <a:gd name="connsiteX43" fmla="*/ 152652 w 209885"/>
                <a:gd name="connsiteY43" fmla="*/ 7907 h 172833"/>
                <a:gd name="connsiteX44" fmla="*/ 162840 w 209885"/>
                <a:gd name="connsiteY44" fmla="*/ 15752 h 172833"/>
                <a:gd name="connsiteX45" fmla="*/ 158001 w 209885"/>
                <a:gd name="connsiteY45" fmla="*/ 24862 h 172833"/>
                <a:gd name="connsiteX46" fmla="*/ 116737 w 209885"/>
                <a:gd name="connsiteY46" fmla="*/ 68893 h 172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209885" h="172833">
                  <a:moveTo>
                    <a:pt x="116737" y="68893"/>
                  </a:moveTo>
                  <a:lnTo>
                    <a:pt x="95340" y="18535"/>
                  </a:lnTo>
                  <a:cubicBezTo>
                    <a:pt x="94576" y="16511"/>
                    <a:pt x="94067" y="15499"/>
                    <a:pt x="94067" y="15246"/>
                  </a:cubicBezTo>
                  <a:cubicBezTo>
                    <a:pt x="94067" y="13728"/>
                    <a:pt x="98397" y="8920"/>
                    <a:pt x="109095" y="7907"/>
                  </a:cubicBezTo>
                  <a:cubicBezTo>
                    <a:pt x="111642" y="7654"/>
                    <a:pt x="114189" y="7401"/>
                    <a:pt x="114189" y="3099"/>
                  </a:cubicBezTo>
                  <a:cubicBezTo>
                    <a:pt x="114189" y="63"/>
                    <a:pt x="111133" y="63"/>
                    <a:pt x="110369" y="63"/>
                  </a:cubicBezTo>
                  <a:cubicBezTo>
                    <a:pt x="99925" y="63"/>
                    <a:pt x="88973" y="822"/>
                    <a:pt x="78275" y="822"/>
                  </a:cubicBezTo>
                  <a:cubicBezTo>
                    <a:pt x="71907" y="822"/>
                    <a:pt x="56114" y="63"/>
                    <a:pt x="49746" y="63"/>
                  </a:cubicBezTo>
                  <a:cubicBezTo>
                    <a:pt x="48218" y="63"/>
                    <a:pt x="45161" y="63"/>
                    <a:pt x="45161" y="5124"/>
                  </a:cubicBezTo>
                  <a:cubicBezTo>
                    <a:pt x="45161" y="7907"/>
                    <a:pt x="47709" y="7907"/>
                    <a:pt x="51020" y="7907"/>
                  </a:cubicBezTo>
                  <a:cubicBezTo>
                    <a:pt x="66303" y="7907"/>
                    <a:pt x="67831" y="10438"/>
                    <a:pt x="70124" y="16005"/>
                  </a:cubicBezTo>
                  <a:lnTo>
                    <a:pt x="100180" y="86606"/>
                  </a:lnTo>
                  <a:lnTo>
                    <a:pt x="46435" y="144049"/>
                  </a:lnTo>
                  <a:lnTo>
                    <a:pt x="43124" y="146832"/>
                  </a:lnTo>
                  <a:cubicBezTo>
                    <a:pt x="30643" y="160244"/>
                    <a:pt x="18671" y="164293"/>
                    <a:pt x="5680" y="165052"/>
                  </a:cubicBezTo>
                  <a:cubicBezTo>
                    <a:pt x="2369" y="165305"/>
                    <a:pt x="77" y="165305"/>
                    <a:pt x="77" y="170113"/>
                  </a:cubicBezTo>
                  <a:cubicBezTo>
                    <a:pt x="77" y="170366"/>
                    <a:pt x="77" y="172897"/>
                    <a:pt x="3388" y="172897"/>
                  </a:cubicBezTo>
                  <a:cubicBezTo>
                    <a:pt x="11030" y="172897"/>
                    <a:pt x="19435" y="172137"/>
                    <a:pt x="27331" y="172137"/>
                  </a:cubicBezTo>
                  <a:cubicBezTo>
                    <a:pt x="36756" y="172137"/>
                    <a:pt x="46690" y="172897"/>
                    <a:pt x="55859" y="172897"/>
                  </a:cubicBezTo>
                  <a:cubicBezTo>
                    <a:pt x="57388" y="172897"/>
                    <a:pt x="60444" y="172897"/>
                    <a:pt x="60444" y="167836"/>
                  </a:cubicBezTo>
                  <a:cubicBezTo>
                    <a:pt x="60444" y="165305"/>
                    <a:pt x="57897" y="165052"/>
                    <a:pt x="57388" y="165052"/>
                  </a:cubicBezTo>
                  <a:cubicBezTo>
                    <a:pt x="55095" y="164799"/>
                    <a:pt x="47199" y="164293"/>
                    <a:pt x="47199" y="157207"/>
                  </a:cubicBezTo>
                  <a:cubicBezTo>
                    <a:pt x="47199" y="153159"/>
                    <a:pt x="51020" y="149110"/>
                    <a:pt x="54076" y="145820"/>
                  </a:cubicBezTo>
                  <a:lnTo>
                    <a:pt x="80057" y="118491"/>
                  </a:lnTo>
                  <a:lnTo>
                    <a:pt x="102982" y="93692"/>
                  </a:lnTo>
                  <a:lnTo>
                    <a:pt x="128708" y="154171"/>
                  </a:lnTo>
                  <a:cubicBezTo>
                    <a:pt x="129727" y="156954"/>
                    <a:pt x="129982" y="157207"/>
                    <a:pt x="129982" y="157714"/>
                  </a:cubicBezTo>
                  <a:cubicBezTo>
                    <a:pt x="129982" y="159738"/>
                    <a:pt x="125142" y="164040"/>
                    <a:pt x="115208" y="165052"/>
                  </a:cubicBezTo>
                  <a:cubicBezTo>
                    <a:pt x="112406" y="165305"/>
                    <a:pt x="110114" y="165558"/>
                    <a:pt x="110114" y="169860"/>
                  </a:cubicBezTo>
                  <a:cubicBezTo>
                    <a:pt x="110114" y="172897"/>
                    <a:pt x="112916" y="172897"/>
                    <a:pt x="113935" y="172897"/>
                  </a:cubicBezTo>
                  <a:cubicBezTo>
                    <a:pt x="121067" y="172897"/>
                    <a:pt x="138897" y="172137"/>
                    <a:pt x="146029" y="172137"/>
                  </a:cubicBezTo>
                  <a:cubicBezTo>
                    <a:pt x="152397" y="172137"/>
                    <a:pt x="167934" y="172897"/>
                    <a:pt x="174302" y="172897"/>
                  </a:cubicBezTo>
                  <a:cubicBezTo>
                    <a:pt x="176085" y="172897"/>
                    <a:pt x="179142" y="172897"/>
                    <a:pt x="179142" y="168089"/>
                  </a:cubicBezTo>
                  <a:cubicBezTo>
                    <a:pt x="179142" y="165052"/>
                    <a:pt x="176595" y="165052"/>
                    <a:pt x="174557" y="165052"/>
                  </a:cubicBezTo>
                  <a:cubicBezTo>
                    <a:pt x="157491" y="164799"/>
                    <a:pt x="156982" y="164040"/>
                    <a:pt x="152652" y="153918"/>
                  </a:cubicBezTo>
                  <a:cubicBezTo>
                    <a:pt x="142718" y="130384"/>
                    <a:pt x="125652" y="90908"/>
                    <a:pt x="119793" y="75725"/>
                  </a:cubicBezTo>
                  <a:cubicBezTo>
                    <a:pt x="137114" y="58011"/>
                    <a:pt x="163859" y="27898"/>
                    <a:pt x="172010" y="20813"/>
                  </a:cubicBezTo>
                  <a:cubicBezTo>
                    <a:pt x="179397" y="14740"/>
                    <a:pt x="189076" y="8667"/>
                    <a:pt x="204359" y="7907"/>
                  </a:cubicBezTo>
                  <a:cubicBezTo>
                    <a:pt x="207670" y="7654"/>
                    <a:pt x="209963" y="7654"/>
                    <a:pt x="209963" y="2846"/>
                  </a:cubicBezTo>
                  <a:cubicBezTo>
                    <a:pt x="209963" y="2593"/>
                    <a:pt x="209963" y="63"/>
                    <a:pt x="206651" y="63"/>
                  </a:cubicBezTo>
                  <a:cubicBezTo>
                    <a:pt x="199010" y="63"/>
                    <a:pt x="190604" y="822"/>
                    <a:pt x="182708" y="822"/>
                  </a:cubicBezTo>
                  <a:cubicBezTo>
                    <a:pt x="173284" y="822"/>
                    <a:pt x="163604" y="63"/>
                    <a:pt x="154435" y="63"/>
                  </a:cubicBezTo>
                  <a:cubicBezTo>
                    <a:pt x="152906" y="63"/>
                    <a:pt x="149595" y="63"/>
                    <a:pt x="149595" y="5124"/>
                  </a:cubicBezTo>
                  <a:cubicBezTo>
                    <a:pt x="149595" y="6895"/>
                    <a:pt x="150869" y="7654"/>
                    <a:pt x="152652" y="7907"/>
                  </a:cubicBezTo>
                  <a:cubicBezTo>
                    <a:pt x="154944" y="8160"/>
                    <a:pt x="162840" y="8667"/>
                    <a:pt x="162840" y="15752"/>
                  </a:cubicBezTo>
                  <a:cubicBezTo>
                    <a:pt x="162840" y="19295"/>
                    <a:pt x="160038" y="22584"/>
                    <a:pt x="158001" y="24862"/>
                  </a:cubicBezTo>
                  <a:lnTo>
                    <a:pt x="116737" y="68893"/>
                  </a:lnTo>
                  <a:close/>
                </a:path>
              </a:pathLst>
            </a:custGeom>
            <a:solidFill>
              <a:srgbClr val="000000"/>
            </a:solidFill>
            <a:ln w="2522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8236" name="Freeform: Shape 8235">
              <a:extLst>
                <a:ext uri="{FF2B5EF4-FFF2-40B4-BE49-F238E27FC236}">
                  <a16:creationId xmlns:a16="http://schemas.microsoft.com/office/drawing/2014/main" id="{F2A85BD8-25F6-D003-FBC8-CA242EA41662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8752269" y="3246170"/>
              <a:ext cx="54025" cy="119212"/>
            </a:xfrm>
            <a:custGeom>
              <a:avLst/>
              <a:gdLst>
                <a:gd name="connsiteX0" fmla="*/ 49474 w 54025"/>
                <a:gd name="connsiteY0" fmla="*/ 6795 h 119212"/>
                <a:gd name="connsiteX1" fmla="*/ 42342 w 54025"/>
                <a:gd name="connsiteY1" fmla="*/ 64 h 119212"/>
                <a:gd name="connsiteX2" fmla="*/ 32357 w 54025"/>
                <a:gd name="connsiteY2" fmla="*/ 9807 h 119212"/>
                <a:gd name="connsiteX3" fmla="*/ 39490 w 54025"/>
                <a:gd name="connsiteY3" fmla="*/ 16538 h 119212"/>
                <a:gd name="connsiteX4" fmla="*/ 49474 w 54025"/>
                <a:gd name="connsiteY4" fmla="*/ 6795 h 119212"/>
                <a:gd name="connsiteX5" fmla="*/ 13101 w 54025"/>
                <a:gd name="connsiteY5" fmla="*/ 96780 h 119212"/>
                <a:gd name="connsiteX6" fmla="*/ 11496 w 54025"/>
                <a:gd name="connsiteY6" fmla="*/ 104220 h 119212"/>
                <a:gd name="connsiteX7" fmla="*/ 28435 w 54025"/>
                <a:gd name="connsiteY7" fmla="*/ 119277 h 119212"/>
                <a:gd name="connsiteX8" fmla="*/ 54110 w 54025"/>
                <a:gd name="connsiteY8" fmla="*/ 92175 h 119212"/>
                <a:gd name="connsiteX9" fmla="*/ 51257 w 54025"/>
                <a:gd name="connsiteY9" fmla="*/ 89872 h 119212"/>
                <a:gd name="connsiteX10" fmla="*/ 47870 w 54025"/>
                <a:gd name="connsiteY10" fmla="*/ 92883 h 119212"/>
                <a:gd name="connsiteX11" fmla="*/ 28970 w 54025"/>
                <a:gd name="connsiteY11" fmla="*/ 114317 h 119212"/>
                <a:gd name="connsiteX12" fmla="*/ 24512 w 54025"/>
                <a:gd name="connsiteY12" fmla="*/ 108117 h 119212"/>
                <a:gd name="connsiteX13" fmla="*/ 27365 w 54025"/>
                <a:gd name="connsiteY13" fmla="*/ 96780 h 119212"/>
                <a:gd name="connsiteX14" fmla="*/ 33071 w 54025"/>
                <a:gd name="connsiteY14" fmla="*/ 82610 h 119212"/>
                <a:gd name="connsiteX15" fmla="*/ 41807 w 54025"/>
                <a:gd name="connsiteY15" fmla="*/ 60113 h 119212"/>
                <a:gd name="connsiteX16" fmla="*/ 42877 w 54025"/>
                <a:gd name="connsiteY16" fmla="*/ 54445 h 119212"/>
                <a:gd name="connsiteX17" fmla="*/ 25939 w 54025"/>
                <a:gd name="connsiteY17" fmla="*/ 39388 h 119212"/>
                <a:gd name="connsiteX18" fmla="*/ 85 w 54025"/>
                <a:gd name="connsiteY18" fmla="*/ 66490 h 119212"/>
                <a:gd name="connsiteX19" fmla="*/ 3116 w 54025"/>
                <a:gd name="connsiteY19" fmla="*/ 68793 h 119212"/>
                <a:gd name="connsiteX20" fmla="*/ 6326 w 54025"/>
                <a:gd name="connsiteY20" fmla="*/ 65959 h 119212"/>
                <a:gd name="connsiteX21" fmla="*/ 25404 w 54025"/>
                <a:gd name="connsiteY21" fmla="*/ 44348 h 119212"/>
                <a:gd name="connsiteX22" fmla="*/ 29861 w 54025"/>
                <a:gd name="connsiteY22" fmla="*/ 50548 h 119212"/>
                <a:gd name="connsiteX23" fmla="*/ 24334 w 54025"/>
                <a:gd name="connsiteY23" fmla="*/ 68262 h 119212"/>
                <a:gd name="connsiteX24" fmla="*/ 13101 w 54025"/>
                <a:gd name="connsiteY24" fmla="*/ 96780 h 119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4025" h="119212">
                  <a:moveTo>
                    <a:pt x="49474" y="6795"/>
                  </a:moveTo>
                  <a:cubicBezTo>
                    <a:pt x="49474" y="3961"/>
                    <a:pt x="47335" y="64"/>
                    <a:pt x="42342" y="64"/>
                  </a:cubicBezTo>
                  <a:cubicBezTo>
                    <a:pt x="37528" y="64"/>
                    <a:pt x="32357" y="4670"/>
                    <a:pt x="32357" y="9807"/>
                  </a:cubicBezTo>
                  <a:cubicBezTo>
                    <a:pt x="32357" y="12818"/>
                    <a:pt x="34675" y="16538"/>
                    <a:pt x="39490" y="16538"/>
                  </a:cubicBezTo>
                  <a:cubicBezTo>
                    <a:pt x="44660" y="16538"/>
                    <a:pt x="49474" y="11578"/>
                    <a:pt x="49474" y="6795"/>
                  </a:cubicBezTo>
                  <a:close/>
                  <a:moveTo>
                    <a:pt x="13101" y="96780"/>
                  </a:moveTo>
                  <a:cubicBezTo>
                    <a:pt x="12388" y="99083"/>
                    <a:pt x="11496" y="101209"/>
                    <a:pt x="11496" y="104220"/>
                  </a:cubicBezTo>
                  <a:cubicBezTo>
                    <a:pt x="11496" y="112545"/>
                    <a:pt x="18628" y="119277"/>
                    <a:pt x="28435" y="119277"/>
                  </a:cubicBezTo>
                  <a:cubicBezTo>
                    <a:pt x="46265" y="119277"/>
                    <a:pt x="54110" y="94832"/>
                    <a:pt x="54110" y="92175"/>
                  </a:cubicBezTo>
                  <a:cubicBezTo>
                    <a:pt x="54110" y="89872"/>
                    <a:pt x="51792" y="89872"/>
                    <a:pt x="51257" y="89872"/>
                  </a:cubicBezTo>
                  <a:cubicBezTo>
                    <a:pt x="48761" y="89872"/>
                    <a:pt x="48583" y="90935"/>
                    <a:pt x="47870" y="92883"/>
                  </a:cubicBezTo>
                  <a:cubicBezTo>
                    <a:pt x="43769" y="107054"/>
                    <a:pt x="35923" y="114317"/>
                    <a:pt x="28970" y="114317"/>
                  </a:cubicBezTo>
                  <a:cubicBezTo>
                    <a:pt x="25404" y="114317"/>
                    <a:pt x="24512" y="112014"/>
                    <a:pt x="24512" y="108117"/>
                  </a:cubicBezTo>
                  <a:cubicBezTo>
                    <a:pt x="24512" y="104043"/>
                    <a:pt x="25760" y="100677"/>
                    <a:pt x="27365" y="96780"/>
                  </a:cubicBezTo>
                  <a:cubicBezTo>
                    <a:pt x="29148" y="91998"/>
                    <a:pt x="31109" y="87215"/>
                    <a:pt x="33071" y="82610"/>
                  </a:cubicBezTo>
                  <a:cubicBezTo>
                    <a:pt x="34675" y="78358"/>
                    <a:pt x="41094" y="62239"/>
                    <a:pt x="41807" y="60113"/>
                  </a:cubicBezTo>
                  <a:cubicBezTo>
                    <a:pt x="42342" y="58342"/>
                    <a:pt x="42877" y="56216"/>
                    <a:pt x="42877" y="54445"/>
                  </a:cubicBezTo>
                  <a:cubicBezTo>
                    <a:pt x="42877" y="46120"/>
                    <a:pt x="35745" y="39388"/>
                    <a:pt x="25939" y="39388"/>
                  </a:cubicBezTo>
                  <a:cubicBezTo>
                    <a:pt x="8287" y="39388"/>
                    <a:pt x="85" y="63479"/>
                    <a:pt x="85" y="66490"/>
                  </a:cubicBezTo>
                  <a:cubicBezTo>
                    <a:pt x="85" y="68793"/>
                    <a:pt x="2581" y="68793"/>
                    <a:pt x="3116" y="68793"/>
                  </a:cubicBezTo>
                  <a:cubicBezTo>
                    <a:pt x="5612" y="68793"/>
                    <a:pt x="5791" y="67907"/>
                    <a:pt x="6326" y="65959"/>
                  </a:cubicBezTo>
                  <a:cubicBezTo>
                    <a:pt x="10961" y="50725"/>
                    <a:pt x="18807" y="44348"/>
                    <a:pt x="25404" y="44348"/>
                  </a:cubicBezTo>
                  <a:cubicBezTo>
                    <a:pt x="28257" y="44348"/>
                    <a:pt x="29861" y="45765"/>
                    <a:pt x="29861" y="50548"/>
                  </a:cubicBezTo>
                  <a:cubicBezTo>
                    <a:pt x="29861" y="54622"/>
                    <a:pt x="28791" y="57279"/>
                    <a:pt x="24334" y="68262"/>
                  </a:cubicBezTo>
                  <a:lnTo>
                    <a:pt x="13101" y="96780"/>
                  </a:lnTo>
                  <a:close/>
                </a:path>
              </a:pathLst>
            </a:custGeom>
            <a:solidFill>
              <a:srgbClr val="000000"/>
            </a:solidFill>
            <a:ln w="2522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8237" name="Freeform: Shape 8236">
              <a:extLst>
                <a:ext uri="{FF2B5EF4-FFF2-40B4-BE49-F238E27FC236}">
                  <a16:creationId xmlns:a16="http://schemas.microsoft.com/office/drawing/2014/main" id="{A6D3A98D-7381-62CF-22D2-117D10F105FB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8850597" y="3298831"/>
              <a:ext cx="29801" cy="75662"/>
            </a:xfrm>
            <a:custGeom>
              <a:avLst/>
              <a:gdLst>
                <a:gd name="connsiteX0" fmla="*/ 29890 w 29801"/>
                <a:gd name="connsiteY0" fmla="*/ 26633 h 75662"/>
                <a:gd name="connsiteX1" fmla="*/ 13588 w 29801"/>
                <a:gd name="connsiteY1" fmla="*/ 63 h 75662"/>
                <a:gd name="connsiteX2" fmla="*/ 88 w 29801"/>
                <a:gd name="connsiteY2" fmla="*/ 13474 h 75662"/>
                <a:gd name="connsiteX3" fmla="*/ 13588 w 29801"/>
                <a:gd name="connsiteY3" fmla="*/ 26886 h 75662"/>
                <a:gd name="connsiteX4" fmla="*/ 22503 w 29801"/>
                <a:gd name="connsiteY4" fmla="*/ 23597 h 75662"/>
                <a:gd name="connsiteX5" fmla="*/ 23777 w 29801"/>
                <a:gd name="connsiteY5" fmla="*/ 22837 h 75662"/>
                <a:gd name="connsiteX6" fmla="*/ 24286 w 29801"/>
                <a:gd name="connsiteY6" fmla="*/ 26633 h 75662"/>
                <a:gd name="connsiteX7" fmla="*/ 6966 w 29801"/>
                <a:gd name="connsiteY7" fmla="*/ 68893 h 75662"/>
                <a:gd name="connsiteX8" fmla="*/ 4164 w 29801"/>
                <a:gd name="connsiteY8" fmla="*/ 72941 h 75662"/>
                <a:gd name="connsiteX9" fmla="*/ 6711 w 29801"/>
                <a:gd name="connsiteY9" fmla="*/ 75725 h 75662"/>
                <a:gd name="connsiteX10" fmla="*/ 29890 w 29801"/>
                <a:gd name="connsiteY10" fmla="*/ 26633 h 75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801" h="75662">
                  <a:moveTo>
                    <a:pt x="29890" y="26633"/>
                  </a:moveTo>
                  <a:cubicBezTo>
                    <a:pt x="29890" y="9932"/>
                    <a:pt x="23522" y="63"/>
                    <a:pt x="13588" y="63"/>
                  </a:cubicBezTo>
                  <a:cubicBezTo>
                    <a:pt x="5183" y="63"/>
                    <a:pt x="88" y="6389"/>
                    <a:pt x="88" y="13474"/>
                  </a:cubicBezTo>
                  <a:cubicBezTo>
                    <a:pt x="88" y="20307"/>
                    <a:pt x="5183" y="26886"/>
                    <a:pt x="13588" y="26886"/>
                  </a:cubicBezTo>
                  <a:cubicBezTo>
                    <a:pt x="16645" y="26886"/>
                    <a:pt x="19956" y="25874"/>
                    <a:pt x="22503" y="23597"/>
                  </a:cubicBezTo>
                  <a:cubicBezTo>
                    <a:pt x="23267" y="23090"/>
                    <a:pt x="23522" y="22837"/>
                    <a:pt x="23777" y="22837"/>
                  </a:cubicBezTo>
                  <a:cubicBezTo>
                    <a:pt x="24032" y="22837"/>
                    <a:pt x="24286" y="23090"/>
                    <a:pt x="24286" y="26633"/>
                  </a:cubicBezTo>
                  <a:cubicBezTo>
                    <a:pt x="24286" y="45359"/>
                    <a:pt x="15371" y="60542"/>
                    <a:pt x="6966" y="68893"/>
                  </a:cubicBezTo>
                  <a:cubicBezTo>
                    <a:pt x="4164" y="71676"/>
                    <a:pt x="4164" y="72182"/>
                    <a:pt x="4164" y="72941"/>
                  </a:cubicBezTo>
                  <a:cubicBezTo>
                    <a:pt x="4164" y="74713"/>
                    <a:pt x="5437" y="75725"/>
                    <a:pt x="6711" y="75725"/>
                  </a:cubicBezTo>
                  <a:cubicBezTo>
                    <a:pt x="9513" y="75725"/>
                    <a:pt x="29890" y="56240"/>
                    <a:pt x="29890" y="26633"/>
                  </a:cubicBezTo>
                  <a:close/>
                </a:path>
              </a:pathLst>
            </a:custGeom>
            <a:solidFill>
              <a:srgbClr val="000000"/>
            </a:solidFill>
            <a:ln w="2522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8238" name="Freeform: Shape 8237">
              <a:extLst>
                <a:ext uri="{FF2B5EF4-FFF2-40B4-BE49-F238E27FC236}">
                  <a16:creationId xmlns:a16="http://schemas.microsoft.com/office/drawing/2014/main" id="{29CE1AA2-CA37-F77C-E2B9-0A7AB9426367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8950813" y="3152820"/>
              <a:ext cx="185178" cy="172833"/>
            </a:xfrm>
            <a:custGeom>
              <a:avLst/>
              <a:gdLst>
                <a:gd name="connsiteX0" fmla="*/ 143243 w 185178"/>
                <a:gd name="connsiteY0" fmla="*/ 28911 h 172833"/>
                <a:gd name="connsiteX1" fmla="*/ 146809 w 185178"/>
                <a:gd name="connsiteY1" fmla="*/ 25368 h 172833"/>
                <a:gd name="connsiteX2" fmla="*/ 180177 w 185178"/>
                <a:gd name="connsiteY2" fmla="*/ 7907 h 172833"/>
                <a:gd name="connsiteX3" fmla="*/ 185271 w 185178"/>
                <a:gd name="connsiteY3" fmla="*/ 3099 h 172833"/>
                <a:gd name="connsiteX4" fmla="*/ 181960 w 185178"/>
                <a:gd name="connsiteY4" fmla="*/ 63 h 172833"/>
                <a:gd name="connsiteX5" fmla="*/ 161073 w 185178"/>
                <a:gd name="connsiteY5" fmla="*/ 822 h 172833"/>
                <a:gd name="connsiteX6" fmla="*/ 135602 w 185178"/>
                <a:gd name="connsiteY6" fmla="*/ 63 h 172833"/>
                <a:gd name="connsiteX7" fmla="*/ 130762 w 185178"/>
                <a:gd name="connsiteY7" fmla="*/ 4871 h 172833"/>
                <a:gd name="connsiteX8" fmla="*/ 134583 w 185178"/>
                <a:gd name="connsiteY8" fmla="*/ 7907 h 172833"/>
                <a:gd name="connsiteX9" fmla="*/ 143752 w 185178"/>
                <a:gd name="connsiteY9" fmla="*/ 13728 h 172833"/>
                <a:gd name="connsiteX10" fmla="*/ 136875 w 185178"/>
                <a:gd name="connsiteY10" fmla="*/ 25874 h 172833"/>
                <a:gd name="connsiteX11" fmla="*/ 77781 w 185178"/>
                <a:gd name="connsiteY11" fmla="*/ 93439 h 172833"/>
                <a:gd name="connsiteX12" fmla="*/ 49762 w 185178"/>
                <a:gd name="connsiteY12" fmla="*/ 18282 h 172833"/>
                <a:gd name="connsiteX13" fmla="*/ 48234 w 185178"/>
                <a:gd name="connsiteY13" fmla="*/ 13981 h 172833"/>
                <a:gd name="connsiteX14" fmla="*/ 63262 w 185178"/>
                <a:gd name="connsiteY14" fmla="*/ 7907 h 172833"/>
                <a:gd name="connsiteX15" fmla="*/ 69375 w 185178"/>
                <a:gd name="connsiteY15" fmla="*/ 2846 h 172833"/>
                <a:gd name="connsiteX16" fmla="*/ 65555 w 185178"/>
                <a:gd name="connsiteY16" fmla="*/ 63 h 172833"/>
                <a:gd name="connsiteX17" fmla="*/ 33460 w 185178"/>
                <a:gd name="connsiteY17" fmla="*/ 822 h 172833"/>
                <a:gd name="connsiteX18" fmla="*/ 4932 w 185178"/>
                <a:gd name="connsiteY18" fmla="*/ 63 h 172833"/>
                <a:gd name="connsiteX19" fmla="*/ 93 w 185178"/>
                <a:gd name="connsiteY19" fmla="*/ 5124 h 172833"/>
                <a:gd name="connsiteX20" fmla="*/ 5951 w 185178"/>
                <a:gd name="connsiteY20" fmla="*/ 7907 h 172833"/>
                <a:gd name="connsiteX21" fmla="*/ 24545 w 185178"/>
                <a:gd name="connsiteY21" fmla="*/ 16511 h 172833"/>
                <a:gd name="connsiteX22" fmla="*/ 55876 w 185178"/>
                <a:gd name="connsiteY22" fmla="*/ 99765 h 172833"/>
                <a:gd name="connsiteX23" fmla="*/ 56894 w 185178"/>
                <a:gd name="connsiteY23" fmla="*/ 104067 h 172833"/>
                <a:gd name="connsiteX24" fmla="*/ 45432 w 185178"/>
                <a:gd name="connsiteY24" fmla="*/ 150122 h 172833"/>
                <a:gd name="connsiteX25" fmla="*/ 21489 w 185178"/>
                <a:gd name="connsiteY25" fmla="*/ 165052 h 172833"/>
                <a:gd name="connsiteX26" fmla="*/ 14612 w 185178"/>
                <a:gd name="connsiteY26" fmla="*/ 170113 h 172833"/>
                <a:gd name="connsiteX27" fmla="*/ 18178 w 185178"/>
                <a:gd name="connsiteY27" fmla="*/ 172897 h 172833"/>
                <a:gd name="connsiteX28" fmla="*/ 50272 w 185178"/>
                <a:gd name="connsiteY28" fmla="*/ 172137 h 172833"/>
                <a:gd name="connsiteX29" fmla="*/ 82875 w 185178"/>
                <a:gd name="connsiteY29" fmla="*/ 172897 h 172833"/>
                <a:gd name="connsiteX30" fmla="*/ 87715 w 185178"/>
                <a:gd name="connsiteY30" fmla="*/ 167836 h 172833"/>
                <a:gd name="connsiteX31" fmla="*/ 80583 w 185178"/>
                <a:gd name="connsiteY31" fmla="*/ 165052 h 172833"/>
                <a:gd name="connsiteX32" fmla="*/ 70904 w 185178"/>
                <a:gd name="connsiteY32" fmla="*/ 164546 h 172833"/>
                <a:gd name="connsiteX33" fmla="*/ 64026 w 185178"/>
                <a:gd name="connsiteY33" fmla="*/ 160497 h 172833"/>
                <a:gd name="connsiteX34" fmla="*/ 67592 w 185178"/>
                <a:gd name="connsiteY34" fmla="*/ 144555 h 172833"/>
                <a:gd name="connsiteX35" fmla="*/ 76507 w 185178"/>
                <a:gd name="connsiteY35" fmla="*/ 108875 h 172833"/>
                <a:gd name="connsiteX36" fmla="*/ 80073 w 185178"/>
                <a:gd name="connsiteY36" fmla="*/ 101030 h 172833"/>
                <a:gd name="connsiteX37" fmla="*/ 143243 w 185178"/>
                <a:gd name="connsiteY37" fmla="*/ 28911 h 172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85178" h="172833">
                  <a:moveTo>
                    <a:pt x="143243" y="28911"/>
                  </a:moveTo>
                  <a:lnTo>
                    <a:pt x="146809" y="25368"/>
                  </a:lnTo>
                  <a:cubicBezTo>
                    <a:pt x="154451" y="17776"/>
                    <a:pt x="162856" y="9173"/>
                    <a:pt x="180177" y="7907"/>
                  </a:cubicBezTo>
                  <a:cubicBezTo>
                    <a:pt x="182979" y="7654"/>
                    <a:pt x="185271" y="7654"/>
                    <a:pt x="185271" y="3099"/>
                  </a:cubicBezTo>
                  <a:cubicBezTo>
                    <a:pt x="185271" y="1075"/>
                    <a:pt x="183998" y="63"/>
                    <a:pt x="181960" y="63"/>
                  </a:cubicBezTo>
                  <a:cubicBezTo>
                    <a:pt x="175337" y="63"/>
                    <a:pt x="167950" y="822"/>
                    <a:pt x="161073" y="822"/>
                  </a:cubicBezTo>
                  <a:cubicBezTo>
                    <a:pt x="152668" y="822"/>
                    <a:pt x="143752" y="63"/>
                    <a:pt x="135602" y="63"/>
                  </a:cubicBezTo>
                  <a:cubicBezTo>
                    <a:pt x="134073" y="63"/>
                    <a:pt x="130762" y="63"/>
                    <a:pt x="130762" y="4871"/>
                  </a:cubicBezTo>
                  <a:cubicBezTo>
                    <a:pt x="130762" y="7654"/>
                    <a:pt x="133309" y="7907"/>
                    <a:pt x="134583" y="7907"/>
                  </a:cubicBezTo>
                  <a:cubicBezTo>
                    <a:pt x="136366" y="7907"/>
                    <a:pt x="143752" y="8413"/>
                    <a:pt x="143752" y="13728"/>
                  </a:cubicBezTo>
                  <a:cubicBezTo>
                    <a:pt x="143752" y="18029"/>
                    <a:pt x="137894" y="24609"/>
                    <a:pt x="136875" y="25874"/>
                  </a:cubicBezTo>
                  <a:lnTo>
                    <a:pt x="77781" y="93439"/>
                  </a:lnTo>
                  <a:lnTo>
                    <a:pt x="49762" y="18282"/>
                  </a:lnTo>
                  <a:cubicBezTo>
                    <a:pt x="48234" y="14740"/>
                    <a:pt x="48234" y="14234"/>
                    <a:pt x="48234" y="13981"/>
                  </a:cubicBezTo>
                  <a:cubicBezTo>
                    <a:pt x="48234" y="7907"/>
                    <a:pt x="60715" y="7907"/>
                    <a:pt x="63262" y="7907"/>
                  </a:cubicBezTo>
                  <a:cubicBezTo>
                    <a:pt x="66828" y="7907"/>
                    <a:pt x="69375" y="7907"/>
                    <a:pt x="69375" y="2846"/>
                  </a:cubicBezTo>
                  <a:cubicBezTo>
                    <a:pt x="69375" y="63"/>
                    <a:pt x="66319" y="63"/>
                    <a:pt x="65555" y="63"/>
                  </a:cubicBezTo>
                  <a:cubicBezTo>
                    <a:pt x="58423" y="63"/>
                    <a:pt x="40593" y="822"/>
                    <a:pt x="33460" y="822"/>
                  </a:cubicBezTo>
                  <a:cubicBezTo>
                    <a:pt x="27093" y="822"/>
                    <a:pt x="11300" y="63"/>
                    <a:pt x="4932" y="63"/>
                  </a:cubicBezTo>
                  <a:cubicBezTo>
                    <a:pt x="3404" y="63"/>
                    <a:pt x="93" y="63"/>
                    <a:pt x="93" y="5124"/>
                  </a:cubicBezTo>
                  <a:cubicBezTo>
                    <a:pt x="93" y="7907"/>
                    <a:pt x="2640" y="7907"/>
                    <a:pt x="5951" y="7907"/>
                  </a:cubicBezTo>
                  <a:cubicBezTo>
                    <a:pt x="21234" y="7907"/>
                    <a:pt x="22253" y="10185"/>
                    <a:pt x="24545" y="16511"/>
                  </a:cubicBezTo>
                  <a:lnTo>
                    <a:pt x="55876" y="99765"/>
                  </a:lnTo>
                  <a:cubicBezTo>
                    <a:pt x="56130" y="100524"/>
                    <a:pt x="56894" y="103308"/>
                    <a:pt x="56894" y="104067"/>
                  </a:cubicBezTo>
                  <a:cubicBezTo>
                    <a:pt x="56894" y="104826"/>
                    <a:pt x="46706" y="145567"/>
                    <a:pt x="45432" y="150122"/>
                  </a:cubicBezTo>
                  <a:cubicBezTo>
                    <a:pt x="42121" y="164040"/>
                    <a:pt x="41866" y="164799"/>
                    <a:pt x="21489" y="165052"/>
                  </a:cubicBezTo>
                  <a:cubicBezTo>
                    <a:pt x="16649" y="165052"/>
                    <a:pt x="14612" y="165052"/>
                    <a:pt x="14612" y="170113"/>
                  </a:cubicBezTo>
                  <a:cubicBezTo>
                    <a:pt x="14612" y="172897"/>
                    <a:pt x="17668" y="172897"/>
                    <a:pt x="18178" y="172897"/>
                  </a:cubicBezTo>
                  <a:cubicBezTo>
                    <a:pt x="25310" y="172897"/>
                    <a:pt x="43140" y="172137"/>
                    <a:pt x="50272" y="172137"/>
                  </a:cubicBezTo>
                  <a:cubicBezTo>
                    <a:pt x="57404" y="172137"/>
                    <a:pt x="75743" y="172897"/>
                    <a:pt x="82875" y="172897"/>
                  </a:cubicBezTo>
                  <a:cubicBezTo>
                    <a:pt x="84658" y="172897"/>
                    <a:pt x="87715" y="172897"/>
                    <a:pt x="87715" y="167836"/>
                  </a:cubicBezTo>
                  <a:cubicBezTo>
                    <a:pt x="87715" y="165052"/>
                    <a:pt x="85423" y="165052"/>
                    <a:pt x="80583" y="165052"/>
                  </a:cubicBezTo>
                  <a:cubicBezTo>
                    <a:pt x="80073" y="165052"/>
                    <a:pt x="75234" y="165052"/>
                    <a:pt x="70904" y="164546"/>
                  </a:cubicBezTo>
                  <a:cubicBezTo>
                    <a:pt x="65555" y="164040"/>
                    <a:pt x="64026" y="163534"/>
                    <a:pt x="64026" y="160497"/>
                  </a:cubicBezTo>
                  <a:cubicBezTo>
                    <a:pt x="64026" y="158726"/>
                    <a:pt x="66319" y="149869"/>
                    <a:pt x="67592" y="144555"/>
                  </a:cubicBezTo>
                  <a:lnTo>
                    <a:pt x="76507" y="108875"/>
                  </a:lnTo>
                  <a:cubicBezTo>
                    <a:pt x="77781" y="104067"/>
                    <a:pt x="78036" y="103308"/>
                    <a:pt x="80073" y="101030"/>
                  </a:cubicBezTo>
                  <a:lnTo>
                    <a:pt x="143243" y="28911"/>
                  </a:lnTo>
                  <a:close/>
                </a:path>
              </a:pathLst>
            </a:custGeom>
            <a:solidFill>
              <a:srgbClr val="000000"/>
            </a:solidFill>
            <a:ln w="2522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8239" name="Freeform: Shape 8238">
              <a:extLst>
                <a:ext uri="{FF2B5EF4-FFF2-40B4-BE49-F238E27FC236}">
                  <a16:creationId xmlns:a16="http://schemas.microsoft.com/office/drawing/2014/main" id="{EF416381-2A47-1FFB-FDA0-9AB8F3ED8A9C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9098155" y="3246170"/>
              <a:ext cx="54025" cy="119212"/>
            </a:xfrm>
            <a:custGeom>
              <a:avLst/>
              <a:gdLst>
                <a:gd name="connsiteX0" fmla="*/ 49488 w 54025"/>
                <a:gd name="connsiteY0" fmla="*/ 6795 h 119212"/>
                <a:gd name="connsiteX1" fmla="*/ 42356 w 54025"/>
                <a:gd name="connsiteY1" fmla="*/ 64 h 119212"/>
                <a:gd name="connsiteX2" fmla="*/ 32371 w 54025"/>
                <a:gd name="connsiteY2" fmla="*/ 9807 h 119212"/>
                <a:gd name="connsiteX3" fmla="*/ 39503 w 54025"/>
                <a:gd name="connsiteY3" fmla="*/ 16538 h 119212"/>
                <a:gd name="connsiteX4" fmla="*/ 49488 w 54025"/>
                <a:gd name="connsiteY4" fmla="*/ 6795 h 119212"/>
                <a:gd name="connsiteX5" fmla="*/ 13114 w 54025"/>
                <a:gd name="connsiteY5" fmla="*/ 96780 h 119212"/>
                <a:gd name="connsiteX6" fmla="*/ 11510 w 54025"/>
                <a:gd name="connsiteY6" fmla="*/ 104220 h 119212"/>
                <a:gd name="connsiteX7" fmla="*/ 28448 w 54025"/>
                <a:gd name="connsiteY7" fmla="*/ 119277 h 119212"/>
                <a:gd name="connsiteX8" fmla="*/ 54124 w 54025"/>
                <a:gd name="connsiteY8" fmla="*/ 92175 h 119212"/>
                <a:gd name="connsiteX9" fmla="*/ 51271 w 54025"/>
                <a:gd name="connsiteY9" fmla="*/ 89872 h 119212"/>
                <a:gd name="connsiteX10" fmla="*/ 47883 w 54025"/>
                <a:gd name="connsiteY10" fmla="*/ 92883 h 119212"/>
                <a:gd name="connsiteX11" fmla="*/ 28983 w 54025"/>
                <a:gd name="connsiteY11" fmla="*/ 114317 h 119212"/>
                <a:gd name="connsiteX12" fmla="*/ 24526 w 54025"/>
                <a:gd name="connsiteY12" fmla="*/ 108117 h 119212"/>
                <a:gd name="connsiteX13" fmla="*/ 27379 w 54025"/>
                <a:gd name="connsiteY13" fmla="*/ 96780 h 119212"/>
                <a:gd name="connsiteX14" fmla="*/ 33084 w 54025"/>
                <a:gd name="connsiteY14" fmla="*/ 82610 h 119212"/>
                <a:gd name="connsiteX15" fmla="*/ 41821 w 54025"/>
                <a:gd name="connsiteY15" fmla="*/ 60113 h 119212"/>
                <a:gd name="connsiteX16" fmla="*/ 42891 w 54025"/>
                <a:gd name="connsiteY16" fmla="*/ 54445 h 119212"/>
                <a:gd name="connsiteX17" fmla="*/ 25952 w 54025"/>
                <a:gd name="connsiteY17" fmla="*/ 39388 h 119212"/>
                <a:gd name="connsiteX18" fmla="*/ 98 w 54025"/>
                <a:gd name="connsiteY18" fmla="*/ 66490 h 119212"/>
                <a:gd name="connsiteX19" fmla="*/ 3130 w 54025"/>
                <a:gd name="connsiteY19" fmla="*/ 68793 h 119212"/>
                <a:gd name="connsiteX20" fmla="*/ 6339 w 54025"/>
                <a:gd name="connsiteY20" fmla="*/ 65959 h 119212"/>
                <a:gd name="connsiteX21" fmla="*/ 25417 w 54025"/>
                <a:gd name="connsiteY21" fmla="*/ 44348 h 119212"/>
                <a:gd name="connsiteX22" fmla="*/ 29875 w 54025"/>
                <a:gd name="connsiteY22" fmla="*/ 50548 h 119212"/>
                <a:gd name="connsiteX23" fmla="*/ 24347 w 54025"/>
                <a:gd name="connsiteY23" fmla="*/ 68262 h 119212"/>
                <a:gd name="connsiteX24" fmla="*/ 13114 w 54025"/>
                <a:gd name="connsiteY24" fmla="*/ 96780 h 119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4025" h="119212">
                  <a:moveTo>
                    <a:pt x="49488" y="6795"/>
                  </a:moveTo>
                  <a:cubicBezTo>
                    <a:pt x="49488" y="3961"/>
                    <a:pt x="47348" y="64"/>
                    <a:pt x="42356" y="64"/>
                  </a:cubicBezTo>
                  <a:cubicBezTo>
                    <a:pt x="37542" y="64"/>
                    <a:pt x="32371" y="4670"/>
                    <a:pt x="32371" y="9807"/>
                  </a:cubicBezTo>
                  <a:cubicBezTo>
                    <a:pt x="32371" y="12818"/>
                    <a:pt x="34689" y="16538"/>
                    <a:pt x="39503" y="16538"/>
                  </a:cubicBezTo>
                  <a:cubicBezTo>
                    <a:pt x="44674" y="16538"/>
                    <a:pt x="49488" y="11578"/>
                    <a:pt x="49488" y="6795"/>
                  </a:cubicBezTo>
                  <a:close/>
                  <a:moveTo>
                    <a:pt x="13114" y="96780"/>
                  </a:moveTo>
                  <a:cubicBezTo>
                    <a:pt x="12401" y="99083"/>
                    <a:pt x="11510" y="101209"/>
                    <a:pt x="11510" y="104220"/>
                  </a:cubicBezTo>
                  <a:cubicBezTo>
                    <a:pt x="11510" y="112545"/>
                    <a:pt x="18642" y="119277"/>
                    <a:pt x="28448" y="119277"/>
                  </a:cubicBezTo>
                  <a:cubicBezTo>
                    <a:pt x="46278" y="119277"/>
                    <a:pt x="54124" y="94832"/>
                    <a:pt x="54124" y="92175"/>
                  </a:cubicBezTo>
                  <a:cubicBezTo>
                    <a:pt x="54124" y="89872"/>
                    <a:pt x="51806" y="89872"/>
                    <a:pt x="51271" y="89872"/>
                  </a:cubicBezTo>
                  <a:cubicBezTo>
                    <a:pt x="48775" y="89872"/>
                    <a:pt x="48596" y="90935"/>
                    <a:pt x="47883" y="92883"/>
                  </a:cubicBezTo>
                  <a:cubicBezTo>
                    <a:pt x="43782" y="107054"/>
                    <a:pt x="35937" y="114317"/>
                    <a:pt x="28983" y="114317"/>
                  </a:cubicBezTo>
                  <a:cubicBezTo>
                    <a:pt x="25417" y="114317"/>
                    <a:pt x="24526" y="112014"/>
                    <a:pt x="24526" y="108117"/>
                  </a:cubicBezTo>
                  <a:cubicBezTo>
                    <a:pt x="24526" y="104043"/>
                    <a:pt x="25774" y="100677"/>
                    <a:pt x="27379" y="96780"/>
                  </a:cubicBezTo>
                  <a:cubicBezTo>
                    <a:pt x="29162" y="91998"/>
                    <a:pt x="31123" y="87215"/>
                    <a:pt x="33084" y="82610"/>
                  </a:cubicBezTo>
                  <a:cubicBezTo>
                    <a:pt x="34689" y="78358"/>
                    <a:pt x="41108" y="62239"/>
                    <a:pt x="41821" y="60113"/>
                  </a:cubicBezTo>
                  <a:cubicBezTo>
                    <a:pt x="42356" y="58342"/>
                    <a:pt x="42891" y="56216"/>
                    <a:pt x="42891" y="54445"/>
                  </a:cubicBezTo>
                  <a:cubicBezTo>
                    <a:pt x="42891" y="46120"/>
                    <a:pt x="35759" y="39388"/>
                    <a:pt x="25952" y="39388"/>
                  </a:cubicBezTo>
                  <a:cubicBezTo>
                    <a:pt x="8300" y="39388"/>
                    <a:pt x="98" y="63479"/>
                    <a:pt x="98" y="66490"/>
                  </a:cubicBezTo>
                  <a:cubicBezTo>
                    <a:pt x="98" y="68793"/>
                    <a:pt x="2595" y="68793"/>
                    <a:pt x="3130" y="68793"/>
                  </a:cubicBezTo>
                  <a:cubicBezTo>
                    <a:pt x="5626" y="68793"/>
                    <a:pt x="5804" y="67907"/>
                    <a:pt x="6339" y="65959"/>
                  </a:cubicBezTo>
                  <a:cubicBezTo>
                    <a:pt x="10975" y="50725"/>
                    <a:pt x="18820" y="44348"/>
                    <a:pt x="25417" y="44348"/>
                  </a:cubicBezTo>
                  <a:cubicBezTo>
                    <a:pt x="28270" y="44348"/>
                    <a:pt x="29875" y="45765"/>
                    <a:pt x="29875" y="50548"/>
                  </a:cubicBezTo>
                  <a:cubicBezTo>
                    <a:pt x="29875" y="54622"/>
                    <a:pt x="28805" y="57279"/>
                    <a:pt x="24347" y="68262"/>
                  </a:cubicBezTo>
                  <a:lnTo>
                    <a:pt x="13114" y="96780"/>
                  </a:lnTo>
                  <a:close/>
                </a:path>
              </a:pathLst>
            </a:custGeom>
            <a:solidFill>
              <a:srgbClr val="000000"/>
            </a:solidFill>
            <a:ln w="2522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8240" name="Freeform: Shape 8239">
              <a:extLst>
                <a:ext uri="{FF2B5EF4-FFF2-40B4-BE49-F238E27FC236}">
                  <a16:creationId xmlns:a16="http://schemas.microsoft.com/office/drawing/2014/main" id="{F8E579F0-7949-F3D7-1865-86A3105E0351}"/>
                </a:ext>
              </a:extLst>
            </p:cNvPr>
            <p:cNvSpPr/>
            <p:nvPr>
              <p:custDataLst>
                <p:tags r:id="rId12"/>
              </p:custDataLst>
            </p:nvPr>
          </p:nvSpPr>
          <p:spPr>
            <a:xfrm>
              <a:off x="9196482" y="3298831"/>
              <a:ext cx="29801" cy="75662"/>
            </a:xfrm>
            <a:custGeom>
              <a:avLst/>
              <a:gdLst>
                <a:gd name="connsiteX0" fmla="*/ 29904 w 29801"/>
                <a:gd name="connsiteY0" fmla="*/ 26633 h 75662"/>
                <a:gd name="connsiteX1" fmla="*/ 13602 w 29801"/>
                <a:gd name="connsiteY1" fmla="*/ 63 h 75662"/>
                <a:gd name="connsiteX2" fmla="*/ 102 w 29801"/>
                <a:gd name="connsiteY2" fmla="*/ 13474 h 75662"/>
                <a:gd name="connsiteX3" fmla="*/ 13602 w 29801"/>
                <a:gd name="connsiteY3" fmla="*/ 26886 h 75662"/>
                <a:gd name="connsiteX4" fmla="*/ 22517 w 29801"/>
                <a:gd name="connsiteY4" fmla="*/ 23597 h 75662"/>
                <a:gd name="connsiteX5" fmla="*/ 23790 w 29801"/>
                <a:gd name="connsiteY5" fmla="*/ 22837 h 75662"/>
                <a:gd name="connsiteX6" fmla="*/ 24300 w 29801"/>
                <a:gd name="connsiteY6" fmla="*/ 26633 h 75662"/>
                <a:gd name="connsiteX7" fmla="*/ 6979 w 29801"/>
                <a:gd name="connsiteY7" fmla="*/ 68893 h 75662"/>
                <a:gd name="connsiteX8" fmla="*/ 4177 w 29801"/>
                <a:gd name="connsiteY8" fmla="*/ 72941 h 75662"/>
                <a:gd name="connsiteX9" fmla="*/ 6724 w 29801"/>
                <a:gd name="connsiteY9" fmla="*/ 75725 h 75662"/>
                <a:gd name="connsiteX10" fmla="*/ 29904 w 29801"/>
                <a:gd name="connsiteY10" fmla="*/ 26633 h 75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801" h="75662">
                  <a:moveTo>
                    <a:pt x="29904" y="26633"/>
                  </a:moveTo>
                  <a:cubicBezTo>
                    <a:pt x="29904" y="9932"/>
                    <a:pt x="23536" y="63"/>
                    <a:pt x="13602" y="63"/>
                  </a:cubicBezTo>
                  <a:cubicBezTo>
                    <a:pt x="5196" y="63"/>
                    <a:pt x="102" y="6389"/>
                    <a:pt x="102" y="13474"/>
                  </a:cubicBezTo>
                  <a:cubicBezTo>
                    <a:pt x="102" y="20307"/>
                    <a:pt x="5196" y="26886"/>
                    <a:pt x="13602" y="26886"/>
                  </a:cubicBezTo>
                  <a:cubicBezTo>
                    <a:pt x="16658" y="26886"/>
                    <a:pt x="19970" y="25874"/>
                    <a:pt x="22517" y="23597"/>
                  </a:cubicBezTo>
                  <a:cubicBezTo>
                    <a:pt x="23281" y="23090"/>
                    <a:pt x="23536" y="22837"/>
                    <a:pt x="23790" y="22837"/>
                  </a:cubicBezTo>
                  <a:cubicBezTo>
                    <a:pt x="24045" y="22837"/>
                    <a:pt x="24300" y="23090"/>
                    <a:pt x="24300" y="26633"/>
                  </a:cubicBezTo>
                  <a:cubicBezTo>
                    <a:pt x="24300" y="45359"/>
                    <a:pt x="15385" y="60542"/>
                    <a:pt x="6979" y="68893"/>
                  </a:cubicBezTo>
                  <a:cubicBezTo>
                    <a:pt x="4177" y="71676"/>
                    <a:pt x="4177" y="72182"/>
                    <a:pt x="4177" y="72941"/>
                  </a:cubicBezTo>
                  <a:cubicBezTo>
                    <a:pt x="4177" y="74713"/>
                    <a:pt x="5451" y="75725"/>
                    <a:pt x="6724" y="75725"/>
                  </a:cubicBezTo>
                  <a:cubicBezTo>
                    <a:pt x="9526" y="75725"/>
                    <a:pt x="29904" y="56240"/>
                    <a:pt x="29904" y="26633"/>
                  </a:cubicBezTo>
                  <a:close/>
                </a:path>
              </a:pathLst>
            </a:custGeom>
            <a:solidFill>
              <a:srgbClr val="000000"/>
            </a:solidFill>
            <a:ln w="2522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8241" name="Freeform: Shape 8240">
              <a:extLst>
                <a:ext uri="{FF2B5EF4-FFF2-40B4-BE49-F238E27FC236}">
                  <a16:creationId xmlns:a16="http://schemas.microsoft.com/office/drawing/2014/main" id="{5B57C227-DB13-09CE-3BA3-752D2A887852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>
              <a:off x="9302047" y="3152820"/>
              <a:ext cx="181612" cy="178400"/>
            </a:xfrm>
            <a:custGeom>
              <a:avLst/>
              <a:gdLst>
                <a:gd name="connsiteX0" fmla="*/ 145804 w 181612"/>
                <a:gd name="connsiteY0" fmla="*/ 28911 h 178400"/>
                <a:gd name="connsiteX1" fmla="*/ 178407 w 181612"/>
                <a:gd name="connsiteY1" fmla="*/ 7907 h 178400"/>
                <a:gd name="connsiteX2" fmla="*/ 181719 w 181612"/>
                <a:gd name="connsiteY2" fmla="*/ 3099 h 178400"/>
                <a:gd name="connsiteX3" fmla="*/ 178407 w 181612"/>
                <a:gd name="connsiteY3" fmla="*/ 63 h 178400"/>
                <a:gd name="connsiteX4" fmla="*/ 157521 w 181612"/>
                <a:gd name="connsiteY4" fmla="*/ 822 h 178400"/>
                <a:gd name="connsiteX5" fmla="*/ 132304 w 181612"/>
                <a:gd name="connsiteY5" fmla="*/ 63 h 178400"/>
                <a:gd name="connsiteX6" fmla="*/ 127464 w 181612"/>
                <a:gd name="connsiteY6" fmla="*/ 4871 h 178400"/>
                <a:gd name="connsiteX7" fmla="*/ 131540 w 181612"/>
                <a:gd name="connsiteY7" fmla="*/ 7907 h 178400"/>
                <a:gd name="connsiteX8" fmla="*/ 143257 w 181612"/>
                <a:gd name="connsiteY8" fmla="*/ 16258 h 178400"/>
                <a:gd name="connsiteX9" fmla="*/ 139436 w 181612"/>
                <a:gd name="connsiteY9" fmla="*/ 25874 h 178400"/>
                <a:gd name="connsiteX10" fmla="*/ 61238 w 181612"/>
                <a:gd name="connsiteY10" fmla="*/ 149363 h 178400"/>
                <a:gd name="connsiteX11" fmla="*/ 43917 w 181612"/>
                <a:gd name="connsiteY11" fmla="*/ 15499 h 178400"/>
                <a:gd name="connsiteX12" fmla="*/ 61493 w 181612"/>
                <a:gd name="connsiteY12" fmla="*/ 7907 h 178400"/>
                <a:gd name="connsiteX13" fmla="*/ 67861 w 181612"/>
                <a:gd name="connsiteY13" fmla="*/ 2846 h 178400"/>
                <a:gd name="connsiteX14" fmla="*/ 64295 w 181612"/>
                <a:gd name="connsiteY14" fmla="*/ 63 h 178400"/>
                <a:gd name="connsiteX15" fmla="*/ 32710 w 181612"/>
                <a:gd name="connsiteY15" fmla="*/ 822 h 178400"/>
                <a:gd name="connsiteX16" fmla="*/ 18701 w 181612"/>
                <a:gd name="connsiteY16" fmla="*/ 569 h 178400"/>
                <a:gd name="connsiteX17" fmla="*/ 4946 w 181612"/>
                <a:gd name="connsiteY17" fmla="*/ 63 h 178400"/>
                <a:gd name="connsiteX18" fmla="*/ 106 w 181612"/>
                <a:gd name="connsiteY18" fmla="*/ 4871 h 178400"/>
                <a:gd name="connsiteX19" fmla="*/ 6474 w 181612"/>
                <a:gd name="connsiteY19" fmla="*/ 7907 h 178400"/>
                <a:gd name="connsiteX20" fmla="*/ 21757 w 181612"/>
                <a:gd name="connsiteY20" fmla="*/ 16511 h 178400"/>
                <a:gd name="connsiteX21" fmla="*/ 41880 w 181612"/>
                <a:gd name="connsiteY21" fmla="*/ 172644 h 178400"/>
                <a:gd name="connsiteX22" fmla="*/ 46974 w 181612"/>
                <a:gd name="connsiteY22" fmla="*/ 178464 h 178400"/>
                <a:gd name="connsiteX23" fmla="*/ 54106 w 181612"/>
                <a:gd name="connsiteY23" fmla="*/ 173909 h 178400"/>
                <a:gd name="connsiteX24" fmla="*/ 145804 w 181612"/>
                <a:gd name="connsiteY24" fmla="*/ 28911 h 17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1612" h="178400">
                  <a:moveTo>
                    <a:pt x="145804" y="28911"/>
                  </a:moveTo>
                  <a:cubicBezTo>
                    <a:pt x="158285" y="9173"/>
                    <a:pt x="168983" y="8413"/>
                    <a:pt x="178407" y="7907"/>
                  </a:cubicBezTo>
                  <a:cubicBezTo>
                    <a:pt x="181464" y="7654"/>
                    <a:pt x="181719" y="3352"/>
                    <a:pt x="181719" y="3099"/>
                  </a:cubicBezTo>
                  <a:cubicBezTo>
                    <a:pt x="181719" y="1075"/>
                    <a:pt x="180445" y="63"/>
                    <a:pt x="178407" y="63"/>
                  </a:cubicBezTo>
                  <a:cubicBezTo>
                    <a:pt x="171785" y="63"/>
                    <a:pt x="164398" y="822"/>
                    <a:pt x="157521" y="822"/>
                  </a:cubicBezTo>
                  <a:cubicBezTo>
                    <a:pt x="149115" y="822"/>
                    <a:pt x="140455" y="63"/>
                    <a:pt x="132304" y="63"/>
                  </a:cubicBezTo>
                  <a:cubicBezTo>
                    <a:pt x="130775" y="63"/>
                    <a:pt x="127464" y="63"/>
                    <a:pt x="127464" y="4871"/>
                  </a:cubicBezTo>
                  <a:cubicBezTo>
                    <a:pt x="127464" y="7654"/>
                    <a:pt x="129757" y="7907"/>
                    <a:pt x="131540" y="7907"/>
                  </a:cubicBezTo>
                  <a:cubicBezTo>
                    <a:pt x="138417" y="8413"/>
                    <a:pt x="143257" y="10944"/>
                    <a:pt x="143257" y="16258"/>
                  </a:cubicBezTo>
                  <a:cubicBezTo>
                    <a:pt x="143257" y="20054"/>
                    <a:pt x="139436" y="25621"/>
                    <a:pt x="139436" y="25874"/>
                  </a:cubicBezTo>
                  <a:lnTo>
                    <a:pt x="61238" y="149363"/>
                  </a:lnTo>
                  <a:lnTo>
                    <a:pt x="43917" y="15499"/>
                  </a:lnTo>
                  <a:cubicBezTo>
                    <a:pt x="43917" y="11197"/>
                    <a:pt x="49776" y="7907"/>
                    <a:pt x="61493" y="7907"/>
                  </a:cubicBezTo>
                  <a:cubicBezTo>
                    <a:pt x="65059" y="7907"/>
                    <a:pt x="67861" y="7907"/>
                    <a:pt x="67861" y="2846"/>
                  </a:cubicBezTo>
                  <a:cubicBezTo>
                    <a:pt x="67861" y="569"/>
                    <a:pt x="65823" y="63"/>
                    <a:pt x="64295" y="63"/>
                  </a:cubicBezTo>
                  <a:cubicBezTo>
                    <a:pt x="54106" y="63"/>
                    <a:pt x="43153" y="822"/>
                    <a:pt x="32710" y="822"/>
                  </a:cubicBezTo>
                  <a:cubicBezTo>
                    <a:pt x="28125" y="822"/>
                    <a:pt x="23285" y="569"/>
                    <a:pt x="18701" y="569"/>
                  </a:cubicBezTo>
                  <a:cubicBezTo>
                    <a:pt x="14116" y="569"/>
                    <a:pt x="9276" y="63"/>
                    <a:pt x="4946" y="63"/>
                  </a:cubicBezTo>
                  <a:cubicBezTo>
                    <a:pt x="3163" y="63"/>
                    <a:pt x="106" y="63"/>
                    <a:pt x="106" y="4871"/>
                  </a:cubicBezTo>
                  <a:cubicBezTo>
                    <a:pt x="106" y="7907"/>
                    <a:pt x="2399" y="7907"/>
                    <a:pt x="6474" y="7907"/>
                  </a:cubicBezTo>
                  <a:cubicBezTo>
                    <a:pt x="20738" y="7907"/>
                    <a:pt x="20993" y="10185"/>
                    <a:pt x="21757" y="16511"/>
                  </a:cubicBezTo>
                  <a:lnTo>
                    <a:pt x="41880" y="172644"/>
                  </a:lnTo>
                  <a:cubicBezTo>
                    <a:pt x="42644" y="177705"/>
                    <a:pt x="43663" y="178464"/>
                    <a:pt x="46974" y="178464"/>
                  </a:cubicBezTo>
                  <a:cubicBezTo>
                    <a:pt x="51049" y="178464"/>
                    <a:pt x="52068" y="177199"/>
                    <a:pt x="54106" y="173909"/>
                  </a:cubicBezTo>
                  <a:lnTo>
                    <a:pt x="145804" y="28911"/>
                  </a:lnTo>
                  <a:close/>
                </a:path>
              </a:pathLst>
            </a:custGeom>
            <a:solidFill>
              <a:srgbClr val="000000"/>
            </a:solidFill>
            <a:ln w="2522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8242" name="Freeform: Shape 8241">
              <a:extLst>
                <a:ext uri="{FF2B5EF4-FFF2-40B4-BE49-F238E27FC236}">
                  <a16:creationId xmlns:a16="http://schemas.microsoft.com/office/drawing/2014/main" id="{2900EAF7-FE84-AD8D-C0F1-EA7DEE615662}"/>
                </a:ext>
              </a:extLst>
            </p:cNvPr>
            <p:cNvSpPr/>
            <p:nvPr>
              <p:custDataLst>
                <p:tags r:id="rId14"/>
              </p:custDataLst>
            </p:nvPr>
          </p:nvSpPr>
          <p:spPr>
            <a:xfrm>
              <a:off x="9444748" y="3246170"/>
              <a:ext cx="54025" cy="119212"/>
            </a:xfrm>
            <a:custGeom>
              <a:avLst/>
              <a:gdLst>
                <a:gd name="connsiteX0" fmla="*/ 49501 w 54025"/>
                <a:gd name="connsiteY0" fmla="*/ 6795 h 119212"/>
                <a:gd name="connsiteX1" fmla="*/ 42369 w 54025"/>
                <a:gd name="connsiteY1" fmla="*/ 64 h 119212"/>
                <a:gd name="connsiteX2" fmla="*/ 32385 w 54025"/>
                <a:gd name="connsiteY2" fmla="*/ 9807 h 119212"/>
                <a:gd name="connsiteX3" fmla="*/ 39517 w 54025"/>
                <a:gd name="connsiteY3" fmla="*/ 16538 h 119212"/>
                <a:gd name="connsiteX4" fmla="*/ 49501 w 54025"/>
                <a:gd name="connsiteY4" fmla="*/ 6795 h 119212"/>
                <a:gd name="connsiteX5" fmla="*/ 13128 w 54025"/>
                <a:gd name="connsiteY5" fmla="*/ 96780 h 119212"/>
                <a:gd name="connsiteX6" fmla="*/ 11523 w 54025"/>
                <a:gd name="connsiteY6" fmla="*/ 104220 h 119212"/>
                <a:gd name="connsiteX7" fmla="*/ 28462 w 54025"/>
                <a:gd name="connsiteY7" fmla="*/ 119277 h 119212"/>
                <a:gd name="connsiteX8" fmla="*/ 54137 w 54025"/>
                <a:gd name="connsiteY8" fmla="*/ 92175 h 119212"/>
                <a:gd name="connsiteX9" fmla="*/ 51284 w 54025"/>
                <a:gd name="connsiteY9" fmla="*/ 89872 h 119212"/>
                <a:gd name="connsiteX10" fmla="*/ 47897 w 54025"/>
                <a:gd name="connsiteY10" fmla="*/ 92883 h 119212"/>
                <a:gd name="connsiteX11" fmla="*/ 28997 w 54025"/>
                <a:gd name="connsiteY11" fmla="*/ 114317 h 119212"/>
                <a:gd name="connsiteX12" fmla="*/ 24539 w 54025"/>
                <a:gd name="connsiteY12" fmla="*/ 108117 h 119212"/>
                <a:gd name="connsiteX13" fmla="*/ 27392 w 54025"/>
                <a:gd name="connsiteY13" fmla="*/ 96780 h 119212"/>
                <a:gd name="connsiteX14" fmla="*/ 33098 w 54025"/>
                <a:gd name="connsiteY14" fmla="*/ 82610 h 119212"/>
                <a:gd name="connsiteX15" fmla="*/ 41835 w 54025"/>
                <a:gd name="connsiteY15" fmla="*/ 60113 h 119212"/>
                <a:gd name="connsiteX16" fmla="*/ 42904 w 54025"/>
                <a:gd name="connsiteY16" fmla="*/ 54445 h 119212"/>
                <a:gd name="connsiteX17" fmla="*/ 25966 w 54025"/>
                <a:gd name="connsiteY17" fmla="*/ 39388 h 119212"/>
                <a:gd name="connsiteX18" fmla="*/ 112 w 54025"/>
                <a:gd name="connsiteY18" fmla="*/ 66490 h 119212"/>
                <a:gd name="connsiteX19" fmla="*/ 3143 w 54025"/>
                <a:gd name="connsiteY19" fmla="*/ 68793 h 119212"/>
                <a:gd name="connsiteX20" fmla="*/ 6353 w 54025"/>
                <a:gd name="connsiteY20" fmla="*/ 65959 h 119212"/>
                <a:gd name="connsiteX21" fmla="*/ 25431 w 54025"/>
                <a:gd name="connsiteY21" fmla="*/ 44348 h 119212"/>
                <a:gd name="connsiteX22" fmla="*/ 29888 w 54025"/>
                <a:gd name="connsiteY22" fmla="*/ 50548 h 119212"/>
                <a:gd name="connsiteX23" fmla="*/ 24361 w 54025"/>
                <a:gd name="connsiteY23" fmla="*/ 68262 h 119212"/>
                <a:gd name="connsiteX24" fmla="*/ 13128 w 54025"/>
                <a:gd name="connsiteY24" fmla="*/ 96780 h 119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4025" h="119212">
                  <a:moveTo>
                    <a:pt x="49501" y="6795"/>
                  </a:moveTo>
                  <a:cubicBezTo>
                    <a:pt x="49501" y="3961"/>
                    <a:pt x="47362" y="64"/>
                    <a:pt x="42369" y="64"/>
                  </a:cubicBezTo>
                  <a:cubicBezTo>
                    <a:pt x="37555" y="64"/>
                    <a:pt x="32385" y="4670"/>
                    <a:pt x="32385" y="9807"/>
                  </a:cubicBezTo>
                  <a:cubicBezTo>
                    <a:pt x="32385" y="12818"/>
                    <a:pt x="34702" y="16538"/>
                    <a:pt x="39517" y="16538"/>
                  </a:cubicBezTo>
                  <a:cubicBezTo>
                    <a:pt x="44687" y="16538"/>
                    <a:pt x="49501" y="11578"/>
                    <a:pt x="49501" y="6795"/>
                  </a:cubicBezTo>
                  <a:close/>
                  <a:moveTo>
                    <a:pt x="13128" y="96780"/>
                  </a:moveTo>
                  <a:cubicBezTo>
                    <a:pt x="12415" y="99083"/>
                    <a:pt x="11523" y="101209"/>
                    <a:pt x="11523" y="104220"/>
                  </a:cubicBezTo>
                  <a:cubicBezTo>
                    <a:pt x="11523" y="112545"/>
                    <a:pt x="18655" y="119277"/>
                    <a:pt x="28462" y="119277"/>
                  </a:cubicBezTo>
                  <a:cubicBezTo>
                    <a:pt x="46292" y="119277"/>
                    <a:pt x="54137" y="94832"/>
                    <a:pt x="54137" y="92175"/>
                  </a:cubicBezTo>
                  <a:cubicBezTo>
                    <a:pt x="54137" y="89872"/>
                    <a:pt x="51819" y="89872"/>
                    <a:pt x="51284" y="89872"/>
                  </a:cubicBezTo>
                  <a:cubicBezTo>
                    <a:pt x="48788" y="89872"/>
                    <a:pt x="48610" y="90935"/>
                    <a:pt x="47897" y="92883"/>
                  </a:cubicBezTo>
                  <a:cubicBezTo>
                    <a:pt x="43796" y="107054"/>
                    <a:pt x="35951" y="114317"/>
                    <a:pt x="28997" y="114317"/>
                  </a:cubicBezTo>
                  <a:cubicBezTo>
                    <a:pt x="25431" y="114317"/>
                    <a:pt x="24539" y="112014"/>
                    <a:pt x="24539" y="108117"/>
                  </a:cubicBezTo>
                  <a:cubicBezTo>
                    <a:pt x="24539" y="104043"/>
                    <a:pt x="25787" y="100677"/>
                    <a:pt x="27392" y="96780"/>
                  </a:cubicBezTo>
                  <a:cubicBezTo>
                    <a:pt x="29175" y="91998"/>
                    <a:pt x="31136" y="87215"/>
                    <a:pt x="33098" y="82610"/>
                  </a:cubicBezTo>
                  <a:cubicBezTo>
                    <a:pt x="34702" y="78358"/>
                    <a:pt x="41121" y="62239"/>
                    <a:pt x="41835" y="60113"/>
                  </a:cubicBezTo>
                  <a:cubicBezTo>
                    <a:pt x="42369" y="58342"/>
                    <a:pt x="42904" y="56216"/>
                    <a:pt x="42904" y="54445"/>
                  </a:cubicBezTo>
                  <a:cubicBezTo>
                    <a:pt x="42904" y="46120"/>
                    <a:pt x="35772" y="39388"/>
                    <a:pt x="25966" y="39388"/>
                  </a:cubicBezTo>
                  <a:cubicBezTo>
                    <a:pt x="8314" y="39388"/>
                    <a:pt x="112" y="63479"/>
                    <a:pt x="112" y="66490"/>
                  </a:cubicBezTo>
                  <a:cubicBezTo>
                    <a:pt x="112" y="68793"/>
                    <a:pt x="2608" y="68793"/>
                    <a:pt x="3143" y="68793"/>
                  </a:cubicBezTo>
                  <a:cubicBezTo>
                    <a:pt x="5639" y="68793"/>
                    <a:pt x="5818" y="67907"/>
                    <a:pt x="6353" y="65959"/>
                  </a:cubicBezTo>
                  <a:cubicBezTo>
                    <a:pt x="10988" y="50725"/>
                    <a:pt x="18834" y="44348"/>
                    <a:pt x="25431" y="44348"/>
                  </a:cubicBezTo>
                  <a:cubicBezTo>
                    <a:pt x="28284" y="44348"/>
                    <a:pt x="29888" y="45765"/>
                    <a:pt x="29888" y="50548"/>
                  </a:cubicBezTo>
                  <a:cubicBezTo>
                    <a:pt x="29888" y="54622"/>
                    <a:pt x="28819" y="57279"/>
                    <a:pt x="24361" y="68262"/>
                  </a:cubicBezTo>
                  <a:lnTo>
                    <a:pt x="13128" y="96780"/>
                  </a:lnTo>
                  <a:close/>
                </a:path>
              </a:pathLst>
            </a:custGeom>
            <a:solidFill>
              <a:srgbClr val="000000"/>
            </a:solidFill>
            <a:ln w="2522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grpSp>
        <p:nvGrpSpPr>
          <p:cNvPr id="8245" name="Group 8244" descr="\documentclass{article}&#10;\usepackage{amsmath}&#10;\usepackage{amssymb}&#10;\pagestyle{empty}&#10;\begin{document}&#10;&#10;$\mu,\hspace{-1pt}\kappa$&#10;&#10;&#10;\end{document}" title="IguanaTex Vector Display">
            <a:extLst>
              <a:ext uri="{FF2B5EF4-FFF2-40B4-BE49-F238E27FC236}">
                <a16:creationId xmlns:a16="http://schemas.microsoft.com/office/drawing/2014/main" id="{1F1FDA59-9080-9273-88FC-2EF6B2EEC0E1}"/>
              </a:ext>
            </a:extLst>
          </p:cNvPr>
          <p:cNvGrpSpPr>
            <a:grpSpLocks noChangeAspect="1"/>
          </p:cNvGrpSpPr>
          <p:nvPr>
            <p:custDataLst>
              <p:tags r:id="rId2"/>
            </p:custDataLst>
          </p:nvPr>
        </p:nvGrpSpPr>
        <p:grpSpPr>
          <a:xfrm>
            <a:off x="7321164" y="3382607"/>
            <a:ext cx="559230" cy="251522"/>
            <a:chOff x="11730507" y="5528539"/>
            <a:chExt cx="559230" cy="251522"/>
          </a:xfrm>
        </p:grpSpPr>
        <p:sp>
          <p:nvSpPr>
            <p:cNvPr id="8246" name="Freeform: Shape 8245">
              <a:extLst>
                <a:ext uri="{FF2B5EF4-FFF2-40B4-BE49-F238E27FC236}">
                  <a16:creationId xmlns:a16="http://schemas.microsoft.com/office/drawing/2014/main" id="{807E5E1A-9608-04F7-3556-1AA61B07335F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>
              <a:off x="11730507" y="5528539"/>
              <a:ext cx="207180" cy="251522"/>
            </a:xfrm>
            <a:custGeom>
              <a:avLst/>
              <a:gdLst>
                <a:gd name="connsiteX0" fmla="*/ 76909 w 207180"/>
                <a:gd name="connsiteY0" fmla="*/ 34848 h 251522"/>
                <a:gd name="connsiteX1" fmla="*/ 82643 w 207180"/>
                <a:gd name="connsiteY1" fmla="*/ 10384 h 251522"/>
                <a:gd name="connsiteX2" fmla="*/ 71558 w 207180"/>
                <a:gd name="connsiteY2" fmla="*/ 63 h 251522"/>
                <a:gd name="connsiteX3" fmla="*/ 56268 w 207180"/>
                <a:gd name="connsiteY3" fmla="*/ 13824 h 251522"/>
                <a:gd name="connsiteX4" fmla="*/ 1223 w 207180"/>
                <a:gd name="connsiteY4" fmla="*/ 235149 h 251522"/>
                <a:gd name="connsiteX5" fmla="*/ 77 w 207180"/>
                <a:gd name="connsiteY5" fmla="*/ 241265 h 251522"/>
                <a:gd name="connsiteX6" fmla="*/ 10780 w 207180"/>
                <a:gd name="connsiteY6" fmla="*/ 251585 h 251522"/>
                <a:gd name="connsiteX7" fmla="*/ 24159 w 207180"/>
                <a:gd name="connsiteY7" fmla="*/ 243558 h 251522"/>
                <a:gd name="connsiteX8" fmla="*/ 45182 w 207180"/>
                <a:gd name="connsiteY8" fmla="*/ 161374 h 251522"/>
                <a:gd name="connsiteX9" fmla="*/ 82261 w 207180"/>
                <a:gd name="connsiteY9" fmla="*/ 173223 h 251522"/>
                <a:gd name="connsiteX10" fmla="*/ 133100 w 207180"/>
                <a:gd name="connsiteY10" fmla="*/ 145319 h 251522"/>
                <a:gd name="connsiteX11" fmla="*/ 167503 w 207180"/>
                <a:gd name="connsiteY11" fmla="*/ 173223 h 251522"/>
                <a:gd name="connsiteX12" fmla="*/ 195790 w 207180"/>
                <a:gd name="connsiteY12" fmla="*/ 152200 h 251522"/>
                <a:gd name="connsiteX13" fmla="*/ 207257 w 207180"/>
                <a:gd name="connsiteY13" fmla="*/ 114356 h 251522"/>
                <a:gd name="connsiteX14" fmla="*/ 202670 w 207180"/>
                <a:gd name="connsiteY14" fmla="*/ 110534 h 251522"/>
                <a:gd name="connsiteX15" fmla="*/ 197319 w 207180"/>
                <a:gd name="connsiteY15" fmla="*/ 117415 h 251522"/>
                <a:gd name="connsiteX16" fmla="*/ 168268 w 207180"/>
                <a:gd name="connsiteY16" fmla="*/ 164814 h 251522"/>
                <a:gd name="connsiteX17" fmla="*/ 156800 w 207180"/>
                <a:gd name="connsiteY17" fmla="*/ 147230 h 251522"/>
                <a:gd name="connsiteX18" fmla="*/ 164445 w 207180"/>
                <a:gd name="connsiteY18" fmla="*/ 107476 h 251522"/>
                <a:gd name="connsiteX19" fmla="*/ 175148 w 207180"/>
                <a:gd name="connsiteY19" fmla="*/ 66193 h 251522"/>
                <a:gd name="connsiteX20" fmla="*/ 181646 w 207180"/>
                <a:gd name="connsiteY20" fmla="*/ 40199 h 251522"/>
                <a:gd name="connsiteX21" fmla="*/ 187380 w 207180"/>
                <a:gd name="connsiteY21" fmla="*/ 14588 h 251522"/>
                <a:gd name="connsiteX22" fmla="*/ 176295 w 207180"/>
                <a:gd name="connsiteY22" fmla="*/ 4268 h 251522"/>
                <a:gd name="connsiteX23" fmla="*/ 161387 w 207180"/>
                <a:gd name="connsiteY23" fmla="*/ 17646 h 251522"/>
                <a:gd name="connsiteX24" fmla="*/ 143421 w 207180"/>
                <a:gd name="connsiteY24" fmla="*/ 89128 h 251522"/>
                <a:gd name="connsiteX25" fmla="*/ 133483 w 207180"/>
                <a:gd name="connsiteY25" fmla="*/ 128118 h 251522"/>
                <a:gd name="connsiteX26" fmla="*/ 83790 w 207180"/>
                <a:gd name="connsiteY26" fmla="*/ 164814 h 251522"/>
                <a:gd name="connsiteX27" fmla="*/ 55503 w 207180"/>
                <a:gd name="connsiteY27" fmla="*/ 131558 h 251522"/>
                <a:gd name="connsiteX28" fmla="*/ 60855 w 207180"/>
                <a:gd name="connsiteY28" fmla="*/ 99066 h 251522"/>
                <a:gd name="connsiteX29" fmla="*/ 76909 w 207180"/>
                <a:gd name="connsiteY29" fmla="*/ 34848 h 251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07180" h="251522">
                  <a:moveTo>
                    <a:pt x="76909" y="34848"/>
                  </a:moveTo>
                  <a:cubicBezTo>
                    <a:pt x="78821" y="26821"/>
                    <a:pt x="82643" y="12295"/>
                    <a:pt x="82643" y="10384"/>
                  </a:cubicBezTo>
                  <a:cubicBezTo>
                    <a:pt x="82643" y="3885"/>
                    <a:pt x="78056" y="63"/>
                    <a:pt x="71558" y="63"/>
                  </a:cubicBezTo>
                  <a:cubicBezTo>
                    <a:pt x="70411" y="63"/>
                    <a:pt x="59708" y="445"/>
                    <a:pt x="56268" y="13824"/>
                  </a:cubicBezTo>
                  <a:lnTo>
                    <a:pt x="1223" y="235149"/>
                  </a:lnTo>
                  <a:cubicBezTo>
                    <a:pt x="77" y="239736"/>
                    <a:pt x="77" y="240500"/>
                    <a:pt x="77" y="241265"/>
                  </a:cubicBezTo>
                  <a:cubicBezTo>
                    <a:pt x="77" y="246998"/>
                    <a:pt x="4281" y="251585"/>
                    <a:pt x="10780" y="251585"/>
                  </a:cubicBezTo>
                  <a:cubicBezTo>
                    <a:pt x="18807" y="251585"/>
                    <a:pt x="23394" y="244705"/>
                    <a:pt x="24159" y="243558"/>
                  </a:cubicBezTo>
                  <a:cubicBezTo>
                    <a:pt x="25688" y="240118"/>
                    <a:pt x="30657" y="220241"/>
                    <a:pt x="45182" y="161374"/>
                  </a:cubicBezTo>
                  <a:cubicBezTo>
                    <a:pt x="57414" y="171694"/>
                    <a:pt x="74616" y="173223"/>
                    <a:pt x="82261" y="173223"/>
                  </a:cubicBezTo>
                  <a:cubicBezTo>
                    <a:pt x="109019" y="173223"/>
                    <a:pt x="123926" y="156022"/>
                    <a:pt x="133100" y="145319"/>
                  </a:cubicBezTo>
                  <a:cubicBezTo>
                    <a:pt x="136541" y="162520"/>
                    <a:pt x="150684" y="173223"/>
                    <a:pt x="167503" y="173223"/>
                  </a:cubicBezTo>
                  <a:cubicBezTo>
                    <a:pt x="180882" y="173223"/>
                    <a:pt x="189674" y="164432"/>
                    <a:pt x="195790" y="152200"/>
                  </a:cubicBezTo>
                  <a:cubicBezTo>
                    <a:pt x="202288" y="138438"/>
                    <a:pt x="207257" y="115121"/>
                    <a:pt x="207257" y="114356"/>
                  </a:cubicBezTo>
                  <a:cubicBezTo>
                    <a:pt x="207257" y="110534"/>
                    <a:pt x="203817" y="110534"/>
                    <a:pt x="202670" y="110534"/>
                  </a:cubicBezTo>
                  <a:cubicBezTo>
                    <a:pt x="198848" y="110534"/>
                    <a:pt x="198465" y="112063"/>
                    <a:pt x="197319" y="117415"/>
                  </a:cubicBezTo>
                  <a:cubicBezTo>
                    <a:pt x="190820" y="142261"/>
                    <a:pt x="183940" y="164814"/>
                    <a:pt x="168268" y="164814"/>
                  </a:cubicBezTo>
                  <a:cubicBezTo>
                    <a:pt x="157947" y="164814"/>
                    <a:pt x="156800" y="154875"/>
                    <a:pt x="156800" y="147230"/>
                  </a:cubicBezTo>
                  <a:cubicBezTo>
                    <a:pt x="156800" y="138821"/>
                    <a:pt x="161387" y="120855"/>
                    <a:pt x="164445" y="107476"/>
                  </a:cubicBezTo>
                  <a:lnTo>
                    <a:pt x="175148" y="66193"/>
                  </a:lnTo>
                  <a:cubicBezTo>
                    <a:pt x="176295" y="60459"/>
                    <a:pt x="180117" y="45933"/>
                    <a:pt x="181646" y="40199"/>
                  </a:cubicBezTo>
                  <a:cubicBezTo>
                    <a:pt x="183558" y="31408"/>
                    <a:pt x="187380" y="16882"/>
                    <a:pt x="187380" y="14588"/>
                  </a:cubicBezTo>
                  <a:cubicBezTo>
                    <a:pt x="187380" y="7708"/>
                    <a:pt x="182029" y="4268"/>
                    <a:pt x="176295" y="4268"/>
                  </a:cubicBezTo>
                  <a:cubicBezTo>
                    <a:pt x="174384" y="4268"/>
                    <a:pt x="164445" y="4650"/>
                    <a:pt x="161387" y="17646"/>
                  </a:cubicBezTo>
                  <a:lnTo>
                    <a:pt x="143421" y="89128"/>
                  </a:lnTo>
                  <a:cubicBezTo>
                    <a:pt x="138834" y="108240"/>
                    <a:pt x="134629" y="124295"/>
                    <a:pt x="133483" y="128118"/>
                  </a:cubicBezTo>
                  <a:cubicBezTo>
                    <a:pt x="133100" y="130029"/>
                    <a:pt x="114752" y="164814"/>
                    <a:pt x="83790" y="164814"/>
                  </a:cubicBezTo>
                  <a:cubicBezTo>
                    <a:pt x="64677" y="164814"/>
                    <a:pt x="55503" y="152200"/>
                    <a:pt x="55503" y="131558"/>
                  </a:cubicBezTo>
                  <a:cubicBezTo>
                    <a:pt x="55503" y="120473"/>
                    <a:pt x="58179" y="109769"/>
                    <a:pt x="60855" y="99066"/>
                  </a:cubicBezTo>
                  <a:lnTo>
                    <a:pt x="76909" y="34848"/>
                  </a:lnTo>
                  <a:close/>
                </a:path>
              </a:pathLst>
            </a:custGeom>
            <a:solidFill>
              <a:srgbClr val="000000"/>
            </a:solidFill>
            <a:ln w="2522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8247" name="Freeform: Shape 8246">
              <a:extLst>
                <a:ext uri="{FF2B5EF4-FFF2-40B4-BE49-F238E27FC236}">
                  <a16:creationId xmlns:a16="http://schemas.microsoft.com/office/drawing/2014/main" id="{F90D0477-0D8F-5B44-D579-8E56CD3FC5A6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11982238" y="5656976"/>
              <a:ext cx="44723" cy="114293"/>
            </a:xfrm>
            <a:custGeom>
              <a:avLst/>
              <a:gdLst>
                <a:gd name="connsiteX0" fmla="*/ 44806 w 44723"/>
                <a:gd name="connsiteY0" fmla="*/ 40199 h 114293"/>
                <a:gd name="connsiteX1" fmla="*/ 20342 w 44723"/>
                <a:gd name="connsiteY1" fmla="*/ 63 h 114293"/>
                <a:gd name="connsiteX2" fmla="*/ 83 w 44723"/>
                <a:gd name="connsiteY2" fmla="*/ 20322 h 114293"/>
                <a:gd name="connsiteX3" fmla="*/ 20342 w 44723"/>
                <a:gd name="connsiteY3" fmla="*/ 40582 h 114293"/>
                <a:gd name="connsiteX4" fmla="*/ 33721 w 44723"/>
                <a:gd name="connsiteY4" fmla="*/ 35612 h 114293"/>
                <a:gd name="connsiteX5" fmla="*/ 35632 w 44723"/>
                <a:gd name="connsiteY5" fmla="*/ 34466 h 114293"/>
                <a:gd name="connsiteX6" fmla="*/ 36397 w 44723"/>
                <a:gd name="connsiteY6" fmla="*/ 40199 h 114293"/>
                <a:gd name="connsiteX7" fmla="*/ 10404 w 44723"/>
                <a:gd name="connsiteY7" fmla="*/ 104036 h 114293"/>
                <a:gd name="connsiteX8" fmla="*/ 6199 w 44723"/>
                <a:gd name="connsiteY8" fmla="*/ 110152 h 114293"/>
                <a:gd name="connsiteX9" fmla="*/ 10021 w 44723"/>
                <a:gd name="connsiteY9" fmla="*/ 114357 h 114293"/>
                <a:gd name="connsiteX10" fmla="*/ 44806 w 44723"/>
                <a:gd name="connsiteY10" fmla="*/ 40199 h 1142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4723" h="114293">
                  <a:moveTo>
                    <a:pt x="44806" y="40199"/>
                  </a:moveTo>
                  <a:cubicBezTo>
                    <a:pt x="44806" y="14971"/>
                    <a:pt x="35250" y="63"/>
                    <a:pt x="20342" y="63"/>
                  </a:cubicBezTo>
                  <a:cubicBezTo>
                    <a:pt x="7728" y="63"/>
                    <a:pt x="83" y="9619"/>
                    <a:pt x="83" y="20322"/>
                  </a:cubicBezTo>
                  <a:cubicBezTo>
                    <a:pt x="83" y="30643"/>
                    <a:pt x="7728" y="40582"/>
                    <a:pt x="20342" y="40582"/>
                  </a:cubicBezTo>
                  <a:cubicBezTo>
                    <a:pt x="24929" y="40582"/>
                    <a:pt x="29898" y="39053"/>
                    <a:pt x="33721" y="35612"/>
                  </a:cubicBezTo>
                  <a:cubicBezTo>
                    <a:pt x="34868" y="34848"/>
                    <a:pt x="35250" y="34466"/>
                    <a:pt x="35632" y="34466"/>
                  </a:cubicBezTo>
                  <a:cubicBezTo>
                    <a:pt x="36014" y="34466"/>
                    <a:pt x="36397" y="34848"/>
                    <a:pt x="36397" y="40199"/>
                  </a:cubicBezTo>
                  <a:cubicBezTo>
                    <a:pt x="36397" y="68486"/>
                    <a:pt x="23018" y="91421"/>
                    <a:pt x="10404" y="104036"/>
                  </a:cubicBezTo>
                  <a:cubicBezTo>
                    <a:pt x="6199" y="108240"/>
                    <a:pt x="6199" y="109005"/>
                    <a:pt x="6199" y="110152"/>
                  </a:cubicBezTo>
                  <a:cubicBezTo>
                    <a:pt x="6199" y="112827"/>
                    <a:pt x="8110" y="114357"/>
                    <a:pt x="10021" y="114357"/>
                  </a:cubicBezTo>
                  <a:cubicBezTo>
                    <a:pt x="14226" y="114357"/>
                    <a:pt x="44806" y="84923"/>
                    <a:pt x="44806" y="40199"/>
                  </a:cubicBezTo>
                  <a:close/>
                </a:path>
              </a:pathLst>
            </a:custGeom>
            <a:solidFill>
              <a:srgbClr val="000000"/>
            </a:solidFill>
            <a:ln w="2522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8248" name="Freeform: Shape 8247">
              <a:extLst>
                <a:ext uri="{FF2B5EF4-FFF2-40B4-BE49-F238E27FC236}">
                  <a16:creationId xmlns:a16="http://schemas.microsoft.com/office/drawing/2014/main" id="{8E522030-4D9F-6946-1339-984B3A81FF7D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12102052" y="5528539"/>
              <a:ext cx="187685" cy="173160"/>
            </a:xfrm>
            <a:custGeom>
              <a:avLst/>
              <a:gdLst>
                <a:gd name="connsiteX0" fmla="*/ 1615 w 187685"/>
                <a:gd name="connsiteY0" fmla="*/ 154111 h 173160"/>
                <a:gd name="connsiteX1" fmla="*/ 86 w 187685"/>
                <a:gd name="connsiteY1" fmla="*/ 162903 h 173160"/>
                <a:gd name="connsiteX2" fmla="*/ 11171 w 187685"/>
                <a:gd name="connsiteY2" fmla="*/ 173223 h 173160"/>
                <a:gd name="connsiteX3" fmla="*/ 27991 w 187685"/>
                <a:gd name="connsiteY3" fmla="*/ 151817 h 173160"/>
                <a:gd name="connsiteX4" fmla="*/ 45956 w 187685"/>
                <a:gd name="connsiteY4" fmla="*/ 81100 h 173160"/>
                <a:gd name="connsiteX5" fmla="*/ 111321 w 187685"/>
                <a:gd name="connsiteY5" fmla="*/ 113592 h 173160"/>
                <a:gd name="connsiteX6" fmla="*/ 110557 w 187685"/>
                <a:gd name="connsiteY6" fmla="*/ 122002 h 173160"/>
                <a:gd name="connsiteX7" fmla="*/ 108646 w 187685"/>
                <a:gd name="connsiteY7" fmla="*/ 135380 h 173160"/>
                <a:gd name="connsiteX8" fmla="*/ 143813 w 187685"/>
                <a:gd name="connsiteY8" fmla="*/ 173223 h 173160"/>
                <a:gd name="connsiteX9" fmla="*/ 173629 w 187685"/>
                <a:gd name="connsiteY9" fmla="*/ 153346 h 173160"/>
                <a:gd name="connsiteX10" fmla="*/ 187772 w 187685"/>
                <a:gd name="connsiteY10" fmla="*/ 114356 h 173160"/>
                <a:gd name="connsiteX11" fmla="*/ 183185 w 187685"/>
                <a:gd name="connsiteY11" fmla="*/ 110534 h 173160"/>
                <a:gd name="connsiteX12" fmla="*/ 177833 w 187685"/>
                <a:gd name="connsiteY12" fmla="*/ 117415 h 173160"/>
                <a:gd name="connsiteX13" fmla="*/ 144577 w 187685"/>
                <a:gd name="connsiteY13" fmla="*/ 164814 h 173160"/>
                <a:gd name="connsiteX14" fmla="*/ 132345 w 187685"/>
                <a:gd name="connsiteY14" fmla="*/ 146466 h 173160"/>
                <a:gd name="connsiteX15" fmla="*/ 135403 w 187685"/>
                <a:gd name="connsiteY15" fmla="*/ 125060 h 173160"/>
                <a:gd name="connsiteX16" fmla="*/ 137315 w 187685"/>
                <a:gd name="connsiteY16" fmla="*/ 112445 h 173160"/>
                <a:gd name="connsiteX17" fmla="*/ 63158 w 187685"/>
                <a:gd name="connsiteY17" fmla="*/ 73073 h 173160"/>
                <a:gd name="connsiteX18" fmla="*/ 98325 w 187685"/>
                <a:gd name="connsiteY18" fmla="*/ 47080 h 173160"/>
                <a:gd name="connsiteX19" fmla="*/ 142284 w 187685"/>
                <a:gd name="connsiteY19" fmla="*/ 16500 h 173160"/>
                <a:gd name="connsiteX20" fmla="*/ 140373 w 187685"/>
                <a:gd name="connsiteY20" fmla="*/ 24909 h 173160"/>
                <a:gd name="connsiteX21" fmla="*/ 154898 w 187685"/>
                <a:gd name="connsiteY21" fmla="*/ 38288 h 173160"/>
                <a:gd name="connsiteX22" fmla="*/ 175540 w 187685"/>
                <a:gd name="connsiteY22" fmla="*/ 17646 h 173160"/>
                <a:gd name="connsiteX23" fmla="*/ 160250 w 187685"/>
                <a:gd name="connsiteY23" fmla="*/ 4268 h 173160"/>
                <a:gd name="connsiteX24" fmla="*/ 97560 w 187685"/>
                <a:gd name="connsiteY24" fmla="*/ 37524 h 173160"/>
                <a:gd name="connsiteX25" fmla="*/ 48632 w 187685"/>
                <a:gd name="connsiteY25" fmla="*/ 70015 h 173160"/>
                <a:gd name="connsiteX26" fmla="*/ 56277 w 187685"/>
                <a:gd name="connsiteY26" fmla="*/ 40199 h 173160"/>
                <a:gd name="connsiteX27" fmla="*/ 63158 w 187685"/>
                <a:gd name="connsiteY27" fmla="*/ 10384 h 173160"/>
                <a:gd name="connsiteX28" fmla="*/ 52072 w 187685"/>
                <a:gd name="connsiteY28" fmla="*/ 63 h 173160"/>
                <a:gd name="connsiteX29" fmla="*/ 36782 w 187685"/>
                <a:gd name="connsiteY29" fmla="*/ 13824 h 173160"/>
                <a:gd name="connsiteX30" fmla="*/ 1615 w 187685"/>
                <a:gd name="connsiteY30" fmla="*/ 154111 h 173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87685" h="173160">
                  <a:moveTo>
                    <a:pt x="1615" y="154111"/>
                  </a:moveTo>
                  <a:cubicBezTo>
                    <a:pt x="86" y="159462"/>
                    <a:pt x="86" y="160227"/>
                    <a:pt x="86" y="162903"/>
                  </a:cubicBezTo>
                  <a:cubicBezTo>
                    <a:pt x="86" y="169783"/>
                    <a:pt x="5438" y="173223"/>
                    <a:pt x="11171" y="173223"/>
                  </a:cubicBezTo>
                  <a:cubicBezTo>
                    <a:pt x="22639" y="173223"/>
                    <a:pt x="24933" y="164049"/>
                    <a:pt x="27991" y="151817"/>
                  </a:cubicBezTo>
                  <a:cubicBezTo>
                    <a:pt x="31813" y="138056"/>
                    <a:pt x="29520" y="145319"/>
                    <a:pt x="45956" y="81100"/>
                  </a:cubicBezTo>
                  <a:cubicBezTo>
                    <a:pt x="78066" y="82247"/>
                    <a:pt x="111321" y="88746"/>
                    <a:pt x="111321" y="113592"/>
                  </a:cubicBezTo>
                  <a:cubicBezTo>
                    <a:pt x="111321" y="116268"/>
                    <a:pt x="111321" y="118179"/>
                    <a:pt x="110557" y="122002"/>
                  </a:cubicBezTo>
                  <a:cubicBezTo>
                    <a:pt x="109028" y="128118"/>
                    <a:pt x="108646" y="132322"/>
                    <a:pt x="108646" y="135380"/>
                  </a:cubicBezTo>
                  <a:cubicBezTo>
                    <a:pt x="108646" y="157933"/>
                    <a:pt x="123936" y="173223"/>
                    <a:pt x="143813" y="173223"/>
                  </a:cubicBezTo>
                  <a:cubicBezTo>
                    <a:pt x="156045" y="173223"/>
                    <a:pt x="165983" y="166343"/>
                    <a:pt x="173629" y="153346"/>
                  </a:cubicBezTo>
                  <a:cubicBezTo>
                    <a:pt x="183185" y="137292"/>
                    <a:pt x="187772" y="115121"/>
                    <a:pt x="187772" y="114356"/>
                  </a:cubicBezTo>
                  <a:cubicBezTo>
                    <a:pt x="187772" y="110534"/>
                    <a:pt x="184332" y="110534"/>
                    <a:pt x="183185" y="110534"/>
                  </a:cubicBezTo>
                  <a:cubicBezTo>
                    <a:pt x="179362" y="110534"/>
                    <a:pt x="178980" y="112063"/>
                    <a:pt x="177833" y="117415"/>
                  </a:cubicBezTo>
                  <a:cubicBezTo>
                    <a:pt x="170571" y="143790"/>
                    <a:pt x="161779" y="164814"/>
                    <a:pt x="144577" y="164814"/>
                  </a:cubicBezTo>
                  <a:cubicBezTo>
                    <a:pt x="136550" y="164814"/>
                    <a:pt x="132345" y="159845"/>
                    <a:pt x="132345" y="146466"/>
                  </a:cubicBezTo>
                  <a:cubicBezTo>
                    <a:pt x="132345" y="140732"/>
                    <a:pt x="133874" y="131558"/>
                    <a:pt x="135403" y="125060"/>
                  </a:cubicBezTo>
                  <a:cubicBezTo>
                    <a:pt x="136168" y="121619"/>
                    <a:pt x="137315" y="116650"/>
                    <a:pt x="137315" y="112445"/>
                  </a:cubicBezTo>
                  <a:cubicBezTo>
                    <a:pt x="137315" y="76513"/>
                    <a:pt x="84564" y="73838"/>
                    <a:pt x="63158" y="73073"/>
                  </a:cubicBezTo>
                  <a:cubicBezTo>
                    <a:pt x="75772" y="66193"/>
                    <a:pt x="88004" y="55872"/>
                    <a:pt x="98325" y="47080"/>
                  </a:cubicBezTo>
                  <a:cubicBezTo>
                    <a:pt x="115908" y="32172"/>
                    <a:pt x="126994" y="22998"/>
                    <a:pt x="142284" y="16500"/>
                  </a:cubicBezTo>
                  <a:cubicBezTo>
                    <a:pt x="141519" y="18411"/>
                    <a:pt x="140373" y="22998"/>
                    <a:pt x="140373" y="24909"/>
                  </a:cubicBezTo>
                  <a:cubicBezTo>
                    <a:pt x="140373" y="29496"/>
                    <a:pt x="143048" y="38288"/>
                    <a:pt x="154898" y="38288"/>
                  </a:cubicBezTo>
                  <a:cubicBezTo>
                    <a:pt x="167130" y="38288"/>
                    <a:pt x="175540" y="27203"/>
                    <a:pt x="175540" y="17646"/>
                  </a:cubicBezTo>
                  <a:cubicBezTo>
                    <a:pt x="175540" y="14206"/>
                    <a:pt x="174011" y="4268"/>
                    <a:pt x="160250" y="4268"/>
                  </a:cubicBezTo>
                  <a:cubicBezTo>
                    <a:pt x="136932" y="4268"/>
                    <a:pt x="114379" y="23380"/>
                    <a:pt x="97560" y="37524"/>
                  </a:cubicBezTo>
                  <a:cubicBezTo>
                    <a:pt x="71567" y="59694"/>
                    <a:pt x="62393" y="65428"/>
                    <a:pt x="48632" y="70015"/>
                  </a:cubicBezTo>
                  <a:cubicBezTo>
                    <a:pt x="49779" y="65810"/>
                    <a:pt x="54366" y="46698"/>
                    <a:pt x="56277" y="40199"/>
                  </a:cubicBezTo>
                  <a:cubicBezTo>
                    <a:pt x="58571" y="30261"/>
                    <a:pt x="63158" y="12295"/>
                    <a:pt x="63158" y="10384"/>
                  </a:cubicBezTo>
                  <a:cubicBezTo>
                    <a:pt x="63158" y="3885"/>
                    <a:pt x="58571" y="63"/>
                    <a:pt x="52072" y="63"/>
                  </a:cubicBezTo>
                  <a:cubicBezTo>
                    <a:pt x="50926" y="63"/>
                    <a:pt x="40223" y="63"/>
                    <a:pt x="36782" y="13824"/>
                  </a:cubicBezTo>
                  <a:lnTo>
                    <a:pt x="1615" y="154111"/>
                  </a:lnTo>
                  <a:close/>
                </a:path>
              </a:pathLst>
            </a:custGeom>
            <a:solidFill>
              <a:srgbClr val="000000"/>
            </a:solidFill>
            <a:ln w="2522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cxnSp>
        <p:nvCxnSpPr>
          <p:cNvPr id="8250" name="Straight Connector 8249">
            <a:extLst>
              <a:ext uri="{FF2B5EF4-FFF2-40B4-BE49-F238E27FC236}">
                <a16:creationId xmlns:a16="http://schemas.microsoft.com/office/drawing/2014/main" id="{1A3AB142-9EE0-5234-DCF5-47901A6BB05D}"/>
              </a:ext>
            </a:extLst>
          </p:cNvPr>
          <p:cNvCxnSpPr>
            <a:cxnSpLocks/>
          </p:cNvCxnSpPr>
          <p:nvPr/>
        </p:nvCxnSpPr>
        <p:spPr>
          <a:xfrm>
            <a:off x="5080018" y="2849221"/>
            <a:ext cx="1976105" cy="0"/>
          </a:xfrm>
          <a:prstGeom prst="line">
            <a:avLst/>
          </a:prstGeom>
          <a:ln w="19050"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251" name="Graphic 93 1" descr="\documentclass{article}&#10;\usepackage{amsmath}&#10;\usepackage{amssymb}&#10;\pagestyle{empty}&#10;\begin{document}&#10;&#10;$C$&#10;&#10;&#10;\end{document}" title="IguanaTex Vector Display">
            <a:extLst>
              <a:ext uri="{FF2B5EF4-FFF2-40B4-BE49-F238E27FC236}">
                <a16:creationId xmlns:a16="http://schemas.microsoft.com/office/drawing/2014/main" id="{FF005066-A030-9840-6F95-85743ED1244C}"/>
              </a:ext>
            </a:extLst>
          </p:cNvPr>
          <p:cNvSpPr>
            <a:spLocks noChangeAspect="1"/>
          </p:cNvSpPr>
          <p:nvPr>
            <p:custDataLst>
              <p:tags r:id="rId3"/>
            </p:custDataLst>
          </p:nvPr>
        </p:nvSpPr>
        <p:spPr>
          <a:xfrm>
            <a:off x="6492262" y="1510653"/>
            <a:ext cx="237994" cy="250655"/>
          </a:xfrm>
          <a:custGeom>
            <a:avLst/>
            <a:gdLst>
              <a:gd name="connsiteX0" fmla="*/ 286420 w 286343"/>
              <a:gd name="connsiteY0" fmla="*/ 4211 h 301576"/>
              <a:gd name="connsiteX1" fmla="*/ 281984 w 286343"/>
              <a:gd name="connsiteY1" fmla="*/ 63 h 301576"/>
              <a:gd name="connsiteX2" fmla="*/ 275934 w 286343"/>
              <a:gd name="connsiteY2" fmla="*/ 5041 h 301576"/>
              <a:gd name="connsiteX3" fmla="*/ 247703 w 286343"/>
              <a:gd name="connsiteY3" fmla="*/ 36982 h 301576"/>
              <a:gd name="connsiteX4" fmla="*/ 180755 w 286343"/>
              <a:gd name="connsiteY4" fmla="*/ 63 h 301576"/>
              <a:gd name="connsiteX5" fmla="*/ 77 w 286343"/>
              <a:gd name="connsiteY5" fmla="*/ 187978 h 301576"/>
              <a:gd name="connsiteX6" fmla="*/ 109371 w 286343"/>
              <a:gd name="connsiteY6" fmla="*/ 301639 h 301576"/>
              <a:gd name="connsiteX7" fmla="*/ 196484 w 286343"/>
              <a:gd name="connsiteY7" fmla="*/ 265964 h 301576"/>
              <a:gd name="connsiteX8" fmla="*/ 240847 w 286343"/>
              <a:gd name="connsiteY8" fmla="*/ 192955 h 301576"/>
              <a:gd name="connsiteX9" fmla="*/ 236007 w 286343"/>
              <a:gd name="connsiteY9" fmla="*/ 188807 h 301576"/>
              <a:gd name="connsiteX10" fmla="*/ 230764 w 286343"/>
              <a:gd name="connsiteY10" fmla="*/ 192955 h 301576"/>
              <a:gd name="connsiteX11" fmla="*/ 190031 w 286343"/>
              <a:gd name="connsiteY11" fmla="*/ 258498 h 301576"/>
              <a:gd name="connsiteX12" fmla="*/ 115824 w 286343"/>
              <a:gd name="connsiteY12" fmla="*/ 288780 h 301576"/>
              <a:gd name="connsiteX13" fmla="*/ 36777 w 286343"/>
              <a:gd name="connsiteY13" fmla="*/ 202496 h 301576"/>
              <a:gd name="connsiteX14" fmla="*/ 85576 w 286343"/>
              <a:gd name="connsiteY14" fmla="*/ 63116 h 301576"/>
              <a:gd name="connsiteX15" fmla="*/ 183982 w 286343"/>
              <a:gd name="connsiteY15" fmla="*/ 12922 h 301576"/>
              <a:gd name="connsiteX16" fmla="*/ 248913 w 286343"/>
              <a:gd name="connsiteY16" fmla="*/ 92983 h 301576"/>
              <a:gd name="connsiteX17" fmla="*/ 247703 w 286343"/>
              <a:gd name="connsiteY17" fmla="*/ 114139 h 301576"/>
              <a:gd name="connsiteX18" fmla="*/ 253753 w 286343"/>
              <a:gd name="connsiteY18" fmla="*/ 118287 h 301576"/>
              <a:gd name="connsiteX19" fmla="*/ 261012 w 286343"/>
              <a:gd name="connsiteY19" fmla="*/ 109991 h 301576"/>
              <a:gd name="connsiteX20" fmla="*/ 286420 w 286343"/>
              <a:gd name="connsiteY20" fmla="*/ 4211 h 301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86343" h="301576">
                <a:moveTo>
                  <a:pt x="286420" y="4211"/>
                </a:moveTo>
                <a:cubicBezTo>
                  <a:pt x="286420" y="2967"/>
                  <a:pt x="285613" y="63"/>
                  <a:pt x="281984" y="63"/>
                </a:cubicBezTo>
                <a:cubicBezTo>
                  <a:pt x="280774" y="63"/>
                  <a:pt x="280370" y="478"/>
                  <a:pt x="275934" y="5041"/>
                </a:cubicBezTo>
                <a:lnTo>
                  <a:pt x="247703" y="36982"/>
                </a:lnTo>
                <a:cubicBezTo>
                  <a:pt x="244073" y="31174"/>
                  <a:pt x="225521" y="63"/>
                  <a:pt x="180755" y="63"/>
                </a:cubicBezTo>
                <a:cubicBezTo>
                  <a:pt x="90819" y="63"/>
                  <a:pt x="77" y="91739"/>
                  <a:pt x="77" y="187978"/>
                </a:cubicBezTo>
                <a:cubicBezTo>
                  <a:pt x="77" y="256423"/>
                  <a:pt x="47666" y="301639"/>
                  <a:pt x="109371" y="301639"/>
                </a:cubicBezTo>
                <a:cubicBezTo>
                  <a:pt x="144458" y="301639"/>
                  <a:pt x="175109" y="285046"/>
                  <a:pt x="196484" y="265964"/>
                </a:cubicBezTo>
                <a:cubicBezTo>
                  <a:pt x="233991" y="231949"/>
                  <a:pt x="240847" y="194200"/>
                  <a:pt x="240847" y="192955"/>
                </a:cubicBezTo>
                <a:cubicBezTo>
                  <a:pt x="240847" y="188807"/>
                  <a:pt x="236814" y="188807"/>
                  <a:pt x="236007" y="188807"/>
                </a:cubicBezTo>
                <a:cubicBezTo>
                  <a:pt x="233588" y="188807"/>
                  <a:pt x="231571" y="189637"/>
                  <a:pt x="230764" y="192955"/>
                </a:cubicBezTo>
                <a:cubicBezTo>
                  <a:pt x="227135" y="204985"/>
                  <a:pt x="217859" y="234438"/>
                  <a:pt x="190031" y="258498"/>
                </a:cubicBezTo>
                <a:cubicBezTo>
                  <a:pt x="162203" y="281728"/>
                  <a:pt x="136795" y="288780"/>
                  <a:pt x="115824" y="288780"/>
                </a:cubicBezTo>
                <a:cubicBezTo>
                  <a:pt x="79527" y="288780"/>
                  <a:pt x="36777" y="267209"/>
                  <a:pt x="36777" y="202496"/>
                </a:cubicBezTo>
                <a:cubicBezTo>
                  <a:pt x="36777" y="178851"/>
                  <a:pt x="45246" y="111650"/>
                  <a:pt x="85576" y="63116"/>
                </a:cubicBezTo>
                <a:cubicBezTo>
                  <a:pt x="110178" y="33663"/>
                  <a:pt x="148088" y="12922"/>
                  <a:pt x="183982" y="12922"/>
                </a:cubicBezTo>
                <a:cubicBezTo>
                  <a:pt x="225118" y="12922"/>
                  <a:pt x="248913" y="44864"/>
                  <a:pt x="248913" y="92983"/>
                </a:cubicBezTo>
                <a:cubicBezTo>
                  <a:pt x="248913" y="109576"/>
                  <a:pt x="247703" y="109991"/>
                  <a:pt x="247703" y="114139"/>
                </a:cubicBezTo>
                <a:cubicBezTo>
                  <a:pt x="247703" y="118287"/>
                  <a:pt x="252139" y="118287"/>
                  <a:pt x="253753" y="118287"/>
                </a:cubicBezTo>
                <a:cubicBezTo>
                  <a:pt x="258995" y="118287"/>
                  <a:pt x="258995" y="117458"/>
                  <a:pt x="261012" y="109991"/>
                </a:cubicBezTo>
                <a:lnTo>
                  <a:pt x="286420" y="4211"/>
                </a:lnTo>
                <a:close/>
              </a:path>
            </a:pathLst>
          </a:custGeom>
          <a:solidFill>
            <a:srgbClr val="000000"/>
          </a:solidFill>
          <a:ln w="46567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pic>
        <p:nvPicPr>
          <p:cNvPr id="8260" name="Graphic 8259">
            <a:extLst>
              <a:ext uri="{FF2B5EF4-FFF2-40B4-BE49-F238E27FC236}">
                <a16:creationId xmlns:a16="http://schemas.microsoft.com/office/drawing/2014/main" id="{E8B1E149-D442-1B2B-4023-F3C39D49FE1D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 l="39676" r="39418" b="72689"/>
          <a:stretch/>
        </p:blipFill>
        <p:spPr>
          <a:xfrm>
            <a:off x="5547398" y="1074003"/>
            <a:ext cx="1041527" cy="1019955"/>
          </a:xfrm>
          <a:prstGeom prst="rect">
            <a:avLst/>
          </a:prstGeom>
        </p:spPr>
      </p:pic>
      <p:sp>
        <p:nvSpPr>
          <p:cNvPr id="8266" name="Content Placeholder 2 3 2 1">
            <a:extLst>
              <a:ext uri="{FF2B5EF4-FFF2-40B4-BE49-F238E27FC236}">
                <a16:creationId xmlns:a16="http://schemas.microsoft.com/office/drawing/2014/main" id="{C09C00B8-F6A9-9329-6584-6EE0078D8EA0}"/>
              </a:ext>
            </a:extLst>
          </p:cNvPr>
          <p:cNvSpPr txBox="1">
            <a:spLocks/>
          </p:cNvSpPr>
          <p:nvPr/>
        </p:nvSpPr>
        <p:spPr>
          <a:xfrm>
            <a:off x="6945671" y="1457791"/>
            <a:ext cx="1419493" cy="5841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800"/>
              </a:lnSpc>
              <a:buFont typeface="Arial" panose="020B0604020202020204" pitchFamily="34" charset="0"/>
              <a:buNone/>
            </a:pPr>
            <a:r>
              <a:rPr lang="en-US" sz="1700" i="1" dirty="0">
                <a:solidFill>
                  <a:schemeClr val="accent1">
                    <a:lumMod val="60000"/>
                    <a:lumOff val="40000"/>
                  </a:schemeClr>
                </a:solidFill>
                <a:latin typeface="Franklin Gothic Medium" panose="020B0603020102020204" pitchFamily="34" charset="0"/>
              </a:rPr>
              <a:t>CONFORMAL</a:t>
            </a:r>
          </a:p>
          <a:p>
            <a:pPr marL="0" indent="0">
              <a:lnSpc>
                <a:spcPts val="800"/>
              </a:lnSpc>
              <a:buFont typeface="Arial" panose="020B0604020202020204" pitchFamily="34" charset="0"/>
              <a:buNone/>
            </a:pPr>
            <a:r>
              <a:rPr lang="en-US" sz="1400" i="1" dirty="0">
                <a:solidFill>
                  <a:schemeClr val="accent1">
                    <a:lumMod val="60000"/>
                    <a:lumOff val="40000"/>
                  </a:schemeClr>
                </a:solidFill>
                <a:latin typeface="Franklin Gothic Medium" panose="020B0603020102020204" pitchFamily="34" charset="0"/>
              </a:rPr>
              <a:t>META-ANALYSIS</a:t>
            </a:r>
          </a:p>
        </p:txBody>
      </p:sp>
      <p:sp>
        <p:nvSpPr>
          <p:cNvPr id="8276" name="Content Placeholder 2 2 1 2 2">
            <a:extLst>
              <a:ext uri="{FF2B5EF4-FFF2-40B4-BE49-F238E27FC236}">
                <a16:creationId xmlns:a16="http://schemas.microsoft.com/office/drawing/2014/main" id="{D128C539-9655-060A-974A-370E2A9BC95B}"/>
              </a:ext>
            </a:extLst>
          </p:cNvPr>
          <p:cNvSpPr txBox="1">
            <a:spLocks/>
          </p:cNvSpPr>
          <p:nvPr/>
        </p:nvSpPr>
        <p:spPr>
          <a:xfrm>
            <a:off x="7157487" y="3225851"/>
            <a:ext cx="1049770" cy="1686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70000"/>
              </a:lnSpc>
              <a:buFont typeface="Arial" panose="020B0604020202020204" pitchFamily="34" charset="0"/>
              <a:buNone/>
            </a:pPr>
            <a:r>
              <a:rPr lang="en-US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untrusted data</a:t>
            </a:r>
          </a:p>
        </p:txBody>
      </p:sp>
      <p:sp>
        <p:nvSpPr>
          <p:cNvPr id="8277" name="Content Placeholder 2 2 1 2 2">
            <a:extLst>
              <a:ext uri="{FF2B5EF4-FFF2-40B4-BE49-F238E27FC236}">
                <a16:creationId xmlns:a16="http://schemas.microsoft.com/office/drawing/2014/main" id="{A6CF2CE2-E584-7E6E-F704-7168CFEA4CB1}"/>
              </a:ext>
            </a:extLst>
          </p:cNvPr>
          <p:cNvSpPr txBox="1">
            <a:spLocks/>
          </p:cNvSpPr>
          <p:nvPr/>
        </p:nvSpPr>
        <p:spPr>
          <a:xfrm>
            <a:off x="6914057" y="2292854"/>
            <a:ext cx="1049770" cy="1686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70000"/>
              </a:lnSpc>
              <a:buFont typeface="Arial" panose="020B0604020202020204" pitchFamily="34" charset="0"/>
              <a:buNone/>
            </a:pPr>
            <a:r>
              <a:rPr lang="en-US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trusted data</a:t>
            </a:r>
          </a:p>
        </p:txBody>
      </p:sp>
      <p:sp>
        <p:nvSpPr>
          <p:cNvPr id="8281" name="Title 1 6 1">
            <a:extLst>
              <a:ext uri="{FF2B5EF4-FFF2-40B4-BE49-F238E27FC236}">
                <a16:creationId xmlns:a16="http://schemas.microsoft.com/office/drawing/2014/main" id="{DC0EFA84-B887-FDEB-1319-2FDF4B1DF88A}"/>
              </a:ext>
            </a:extLst>
          </p:cNvPr>
          <p:cNvSpPr txBox="1">
            <a:spLocks/>
          </p:cNvSpPr>
          <p:nvPr/>
        </p:nvSpPr>
        <p:spPr>
          <a:xfrm>
            <a:off x="4336459" y="527513"/>
            <a:ext cx="3519082" cy="50224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Demi" panose="020B0703020102020204" pitchFamily="34" charset="0"/>
              </a:rPr>
              <a:t>CONFORMAL META-ANALYSIS</a:t>
            </a:r>
          </a:p>
        </p:txBody>
      </p:sp>
    </p:spTree>
    <p:extLst>
      <p:ext uri="{BB962C8B-B14F-4D97-AF65-F5344CB8AC3E}">
        <p14:creationId xmlns:p14="http://schemas.microsoft.com/office/powerpoint/2010/main" val="38448885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7" name="Title 1 6 3 2">
            <a:extLst>
              <a:ext uri="{FF2B5EF4-FFF2-40B4-BE49-F238E27FC236}">
                <a16:creationId xmlns:a16="http://schemas.microsoft.com/office/drawing/2014/main" id="{B96AB498-47A1-A057-3F75-71BDAFB2CE56}"/>
              </a:ext>
            </a:extLst>
          </p:cNvPr>
          <p:cNvSpPr txBox="1">
            <a:spLocks/>
          </p:cNvSpPr>
          <p:nvPr/>
        </p:nvSpPr>
        <p:spPr>
          <a:xfrm>
            <a:off x="6757604" y="623418"/>
            <a:ext cx="4411506" cy="583724"/>
          </a:xfrm>
          <a:prstGeom prst="rect">
            <a:avLst/>
          </a:prstGeom>
          <a:solidFill>
            <a:srgbClr val="00FF00">
              <a:alpha val="5882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800" dirty="0">
              <a:latin typeface="Franklin Gothic Demi" panose="020B07030201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B9B7482-CD30-62B4-78E1-18C8D4FDC7AA}"/>
              </a:ext>
            </a:extLst>
          </p:cNvPr>
          <p:cNvSpPr txBox="1"/>
          <p:nvPr/>
        </p:nvSpPr>
        <p:spPr>
          <a:xfrm>
            <a:off x="6768430" y="2096123"/>
            <a:ext cx="727507" cy="1199754"/>
          </a:xfrm>
          <a:prstGeom prst="rect">
            <a:avLst/>
          </a:prstGeom>
          <a:noFill/>
        </p:spPr>
        <p:txBody>
          <a:bodyPr vert="wordArtVert" wrap="square">
            <a:spAutoFit/>
          </a:bodyPr>
          <a:lstStyle/>
          <a:p>
            <a:pPr algn="ctr"/>
            <a:r>
              <a:rPr lang="en-US" sz="3200" dirty="0">
                <a:solidFill>
                  <a:srgbClr val="222222"/>
                </a:solidFill>
                <a:highlight>
                  <a:srgbClr val="FFFFFF"/>
                </a:highlight>
                <a:latin typeface="Franklin Gothic Book" panose="020B0503020102020204" pitchFamily="34" charset="0"/>
                <a:cs typeface="Myanmar Text" panose="020B0502040204020203" pitchFamily="34" charset="0"/>
              </a:rPr>
              <a:t>……</a:t>
            </a:r>
          </a:p>
        </p:txBody>
      </p:sp>
      <p:graphicFrame>
        <p:nvGraphicFramePr>
          <p:cNvPr id="22" name="Table 21">
            <a:extLst>
              <a:ext uri="{FF2B5EF4-FFF2-40B4-BE49-F238E27FC236}">
                <a16:creationId xmlns:a16="http://schemas.microsoft.com/office/drawing/2014/main" id="{C7F57928-FFFE-FD2B-5C01-B97AA13F22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2676842"/>
              </p:ext>
            </p:extLst>
          </p:nvPr>
        </p:nvGraphicFramePr>
        <p:xfrm>
          <a:off x="6852117" y="4696664"/>
          <a:ext cx="229871" cy="17995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9871">
                  <a:extLst>
                    <a:ext uri="{9D8B030D-6E8A-4147-A177-3AD203B41FA5}">
                      <a16:colId xmlns:a16="http://schemas.microsoft.com/office/drawing/2014/main" val="2439436155"/>
                    </a:ext>
                  </a:extLst>
                </a:gridCol>
              </a:tblGrid>
              <a:tr h="179956"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44373" marR="44373" marT="22187" marB="22187"/>
                </a:tc>
                <a:extLst>
                  <a:ext uri="{0D108BD9-81ED-4DB2-BD59-A6C34878D82A}">
                    <a16:rowId xmlns:a16="http://schemas.microsoft.com/office/drawing/2014/main" val="54864597"/>
                  </a:ext>
                </a:extLst>
              </a:tr>
            </a:tbl>
          </a:graphicData>
        </a:graphic>
      </p:graphicFrame>
      <p:sp>
        <p:nvSpPr>
          <p:cNvPr id="23" name="Rectangle 22">
            <a:extLst>
              <a:ext uri="{FF2B5EF4-FFF2-40B4-BE49-F238E27FC236}">
                <a16:creationId xmlns:a16="http://schemas.microsoft.com/office/drawing/2014/main" id="{380D85D9-8DC8-1201-EF0A-DE99D0685939}"/>
              </a:ext>
            </a:extLst>
          </p:cNvPr>
          <p:cNvSpPr/>
          <p:nvPr/>
        </p:nvSpPr>
        <p:spPr>
          <a:xfrm>
            <a:off x="6850652" y="3040932"/>
            <a:ext cx="229871" cy="162521"/>
          </a:xfrm>
          <a:prstGeom prst="rect">
            <a:avLst/>
          </a:prstGeom>
          <a:solidFill>
            <a:srgbClr val="A3A3A3"/>
          </a:solidFill>
          <a:ln w="63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5FE4A24-2793-E034-4848-2CCBFD5FD4F8}"/>
              </a:ext>
            </a:extLst>
          </p:cNvPr>
          <p:cNvSpPr/>
          <p:nvPr/>
        </p:nvSpPr>
        <p:spPr>
          <a:xfrm>
            <a:off x="6850652" y="3222378"/>
            <a:ext cx="229871" cy="162521"/>
          </a:xfrm>
          <a:prstGeom prst="rect">
            <a:avLst/>
          </a:prstGeom>
          <a:solidFill>
            <a:schemeClr val="bg1">
              <a:lumMod val="75000"/>
            </a:schemeClr>
          </a:solidFill>
          <a:ln w="63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8C734FB-D9E0-2A53-64FF-BE9F9BA287EF}"/>
              </a:ext>
            </a:extLst>
          </p:cNvPr>
          <p:cNvSpPr/>
          <p:nvPr/>
        </p:nvSpPr>
        <p:spPr>
          <a:xfrm>
            <a:off x="6849187" y="3403824"/>
            <a:ext cx="229871" cy="162521"/>
          </a:xfrm>
          <a:prstGeom prst="rect">
            <a:avLst/>
          </a:prstGeom>
          <a:solidFill>
            <a:srgbClr val="E8E8E8"/>
          </a:solidFill>
          <a:ln w="63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36607AD-49A6-B978-7D2F-29D9AF513F69}"/>
              </a:ext>
            </a:extLst>
          </p:cNvPr>
          <p:cNvSpPr/>
          <p:nvPr/>
        </p:nvSpPr>
        <p:spPr>
          <a:xfrm>
            <a:off x="6850652" y="3583309"/>
            <a:ext cx="229871" cy="162521"/>
          </a:xfrm>
          <a:prstGeom prst="rect">
            <a:avLst/>
          </a:prstGeom>
          <a:solidFill>
            <a:srgbClr val="E0E0E0"/>
          </a:solidFill>
          <a:ln w="63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4B8BCDA-29CE-EA91-B01F-81074D7F8101}"/>
              </a:ext>
            </a:extLst>
          </p:cNvPr>
          <p:cNvSpPr/>
          <p:nvPr/>
        </p:nvSpPr>
        <p:spPr>
          <a:xfrm>
            <a:off x="6850652" y="3759993"/>
            <a:ext cx="229871" cy="162521"/>
          </a:xfrm>
          <a:prstGeom prst="rect">
            <a:avLst/>
          </a:prstGeom>
          <a:solidFill>
            <a:schemeClr val="bg1">
              <a:lumMod val="75000"/>
            </a:schemeClr>
          </a:solidFill>
          <a:ln w="63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247E0B1-63A2-48E2-1E63-780803819EA9}"/>
              </a:ext>
            </a:extLst>
          </p:cNvPr>
          <p:cNvSpPr/>
          <p:nvPr/>
        </p:nvSpPr>
        <p:spPr>
          <a:xfrm>
            <a:off x="6849187" y="3939058"/>
            <a:ext cx="229871" cy="162521"/>
          </a:xfrm>
          <a:prstGeom prst="rect">
            <a:avLst/>
          </a:prstGeom>
          <a:solidFill>
            <a:srgbClr val="DCDCDC"/>
          </a:solidFill>
          <a:ln w="63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E1DF70EC-F7F5-E1F7-60F2-9092AE67BD84}"/>
              </a:ext>
            </a:extLst>
          </p:cNvPr>
          <p:cNvSpPr/>
          <p:nvPr/>
        </p:nvSpPr>
        <p:spPr>
          <a:xfrm>
            <a:off x="6849187" y="4707875"/>
            <a:ext cx="229871" cy="162521"/>
          </a:xfrm>
          <a:prstGeom prst="rect">
            <a:avLst/>
          </a:prstGeom>
          <a:solidFill>
            <a:schemeClr val="bg1">
              <a:lumMod val="75000"/>
            </a:schemeClr>
          </a:solidFill>
          <a:ln w="63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98" name="Group 1597" descr="\documentclass{article}&#10;\usepackage{amsmath}&#10;\pagestyle{empty}&#10;\begin{document}&#10;&#10;$r^*$&#10;&#10;\end{document}" title="IguanaTex Vector Display">
            <a:extLst>
              <a:ext uri="{FF2B5EF4-FFF2-40B4-BE49-F238E27FC236}">
                <a16:creationId xmlns:a16="http://schemas.microsoft.com/office/drawing/2014/main" id="{8039580D-AB25-EE46-CA7F-FCE6E32B7123}"/>
              </a:ext>
            </a:extLst>
          </p:cNvPr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6192268" y="4555166"/>
            <a:ext cx="362771" cy="307190"/>
            <a:chOff x="11254682" y="3629019"/>
            <a:chExt cx="362771" cy="307190"/>
          </a:xfrm>
        </p:grpSpPr>
        <p:sp>
          <p:nvSpPr>
            <p:cNvPr id="1596" name="Freeform: Shape 1595">
              <a:extLst>
                <a:ext uri="{FF2B5EF4-FFF2-40B4-BE49-F238E27FC236}">
                  <a16:creationId xmlns:a16="http://schemas.microsoft.com/office/drawing/2014/main" id="{6D7244D8-A6FD-7A5F-6DFA-D017D87E6E60}"/>
                </a:ext>
              </a:extLst>
            </p:cNvPr>
            <p:cNvSpPr/>
            <p:nvPr>
              <p:custDataLst>
                <p:tags r:id="rId133"/>
              </p:custDataLst>
            </p:nvPr>
          </p:nvSpPr>
          <p:spPr>
            <a:xfrm>
              <a:off x="11254682" y="3737241"/>
              <a:ext cx="185385" cy="198968"/>
            </a:xfrm>
            <a:custGeom>
              <a:avLst/>
              <a:gdLst>
                <a:gd name="connsiteX0" fmla="*/ 26951 w 185385"/>
                <a:gd name="connsiteY0" fmla="*/ 168286 h 198968"/>
                <a:gd name="connsiteX1" fmla="*/ 22851 w 185385"/>
                <a:gd name="connsiteY1" fmla="*/ 187172 h 198968"/>
                <a:gd name="connsiteX2" fmla="*/ 36061 w 185385"/>
                <a:gd name="connsiteY2" fmla="*/ 199031 h 198968"/>
                <a:gd name="connsiteX3" fmla="*/ 52914 w 185385"/>
                <a:gd name="connsiteY3" fmla="*/ 186733 h 198968"/>
                <a:gd name="connsiteX4" fmla="*/ 71133 w 185385"/>
                <a:gd name="connsiteY4" fmla="*/ 117336 h 198968"/>
                <a:gd name="connsiteX5" fmla="*/ 85709 w 185385"/>
                <a:gd name="connsiteY5" fmla="*/ 60237 h 198968"/>
                <a:gd name="connsiteX6" fmla="*/ 111217 w 185385"/>
                <a:gd name="connsiteY6" fmla="*/ 24220 h 198968"/>
                <a:gd name="connsiteX7" fmla="*/ 147656 w 185385"/>
                <a:gd name="connsiteY7" fmla="*/ 9726 h 198968"/>
                <a:gd name="connsiteX8" fmla="*/ 166787 w 185385"/>
                <a:gd name="connsiteY8" fmla="*/ 14996 h 198968"/>
                <a:gd name="connsiteX9" fmla="*/ 143101 w 185385"/>
                <a:gd name="connsiteY9" fmla="*/ 39154 h 198968"/>
                <a:gd name="connsiteX10" fmla="*/ 160410 w 185385"/>
                <a:gd name="connsiteY10" fmla="*/ 54527 h 198968"/>
                <a:gd name="connsiteX11" fmla="*/ 185462 w 185385"/>
                <a:gd name="connsiteY11" fmla="*/ 28612 h 198968"/>
                <a:gd name="connsiteX12" fmla="*/ 147656 w 185385"/>
                <a:gd name="connsiteY12" fmla="*/ 63 h 198968"/>
                <a:gd name="connsiteX13" fmla="*/ 89353 w 185385"/>
                <a:gd name="connsiteY13" fmla="*/ 33883 h 198968"/>
                <a:gd name="connsiteX14" fmla="*/ 47903 w 185385"/>
                <a:gd name="connsiteY14" fmla="*/ 63 h 198968"/>
                <a:gd name="connsiteX15" fmla="*/ 14197 w 185385"/>
                <a:gd name="connsiteY15" fmla="*/ 25099 h 198968"/>
                <a:gd name="connsiteX16" fmla="*/ 77 w 185385"/>
                <a:gd name="connsiteY16" fmla="*/ 67703 h 198968"/>
                <a:gd name="connsiteX17" fmla="*/ 5543 w 185385"/>
                <a:gd name="connsiteY17" fmla="*/ 72096 h 198968"/>
                <a:gd name="connsiteX18" fmla="*/ 13286 w 185385"/>
                <a:gd name="connsiteY18" fmla="*/ 61993 h 198968"/>
                <a:gd name="connsiteX19" fmla="*/ 46537 w 185385"/>
                <a:gd name="connsiteY19" fmla="*/ 9726 h 198968"/>
                <a:gd name="connsiteX20" fmla="*/ 60657 w 185385"/>
                <a:gd name="connsiteY20" fmla="*/ 29930 h 198968"/>
                <a:gd name="connsiteX21" fmla="*/ 53369 w 185385"/>
                <a:gd name="connsiteY21" fmla="*/ 66825 h 198968"/>
                <a:gd name="connsiteX22" fmla="*/ 26951 w 185385"/>
                <a:gd name="connsiteY22" fmla="*/ 168286 h 198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85385" h="198968">
                  <a:moveTo>
                    <a:pt x="26951" y="168286"/>
                  </a:moveTo>
                  <a:cubicBezTo>
                    <a:pt x="25584" y="174874"/>
                    <a:pt x="22851" y="184976"/>
                    <a:pt x="22851" y="187172"/>
                  </a:cubicBezTo>
                  <a:cubicBezTo>
                    <a:pt x="22851" y="195078"/>
                    <a:pt x="29228" y="199031"/>
                    <a:pt x="36061" y="199031"/>
                  </a:cubicBezTo>
                  <a:cubicBezTo>
                    <a:pt x="41526" y="199031"/>
                    <a:pt x="49725" y="195518"/>
                    <a:pt x="52914" y="186733"/>
                  </a:cubicBezTo>
                  <a:cubicBezTo>
                    <a:pt x="53825" y="184976"/>
                    <a:pt x="69311" y="125242"/>
                    <a:pt x="71133" y="117336"/>
                  </a:cubicBezTo>
                  <a:cubicBezTo>
                    <a:pt x="74777" y="102841"/>
                    <a:pt x="82976" y="72096"/>
                    <a:pt x="85709" y="60237"/>
                  </a:cubicBezTo>
                  <a:cubicBezTo>
                    <a:pt x="87531" y="54527"/>
                    <a:pt x="100285" y="33883"/>
                    <a:pt x="111217" y="24220"/>
                  </a:cubicBezTo>
                  <a:cubicBezTo>
                    <a:pt x="114861" y="21146"/>
                    <a:pt x="128070" y="9726"/>
                    <a:pt x="147656" y="9726"/>
                  </a:cubicBezTo>
                  <a:cubicBezTo>
                    <a:pt x="159499" y="9726"/>
                    <a:pt x="166331" y="14996"/>
                    <a:pt x="166787" y="14996"/>
                  </a:cubicBezTo>
                  <a:cubicBezTo>
                    <a:pt x="153122" y="17193"/>
                    <a:pt x="143101" y="27734"/>
                    <a:pt x="143101" y="39154"/>
                  </a:cubicBezTo>
                  <a:cubicBezTo>
                    <a:pt x="143101" y="46181"/>
                    <a:pt x="148112" y="54527"/>
                    <a:pt x="160410" y="54527"/>
                  </a:cubicBezTo>
                  <a:cubicBezTo>
                    <a:pt x="172708" y="54527"/>
                    <a:pt x="185462" y="44424"/>
                    <a:pt x="185462" y="28612"/>
                  </a:cubicBezTo>
                  <a:cubicBezTo>
                    <a:pt x="185462" y="13239"/>
                    <a:pt x="170886" y="63"/>
                    <a:pt x="147656" y="63"/>
                  </a:cubicBezTo>
                  <a:cubicBezTo>
                    <a:pt x="118049" y="63"/>
                    <a:pt x="98007" y="21585"/>
                    <a:pt x="89353" y="33883"/>
                  </a:cubicBezTo>
                  <a:cubicBezTo>
                    <a:pt x="85709" y="14118"/>
                    <a:pt x="69311" y="63"/>
                    <a:pt x="47903" y="63"/>
                  </a:cubicBezTo>
                  <a:cubicBezTo>
                    <a:pt x="26951" y="63"/>
                    <a:pt x="18296" y="17193"/>
                    <a:pt x="14197" y="25099"/>
                  </a:cubicBezTo>
                  <a:cubicBezTo>
                    <a:pt x="5998" y="40032"/>
                    <a:pt x="77" y="66386"/>
                    <a:pt x="77" y="67703"/>
                  </a:cubicBezTo>
                  <a:cubicBezTo>
                    <a:pt x="77" y="72096"/>
                    <a:pt x="4632" y="72096"/>
                    <a:pt x="5543" y="72096"/>
                  </a:cubicBezTo>
                  <a:cubicBezTo>
                    <a:pt x="10098" y="72096"/>
                    <a:pt x="10553" y="71656"/>
                    <a:pt x="13286" y="61993"/>
                  </a:cubicBezTo>
                  <a:cubicBezTo>
                    <a:pt x="21029" y="30808"/>
                    <a:pt x="30139" y="9726"/>
                    <a:pt x="46537" y="9726"/>
                  </a:cubicBezTo>
                  <a:cubicBezTo>
                    <a:pt x="54280" y="9726"/>
                    <a:pt x="60657" y="13239"/>
                    <a:pt x="60657" y="29930"/>
                  </a:cubicBezTo>
                  <a:cubicBezTo>
                    <a:pt x="60657" y="39154"/>
                    <a:pt x="59291" y="43985"/>
                    <a:pt x="53369" y="66825"/>
                  </a:cubicBezTo>
                  <a:lnTo>
                    <a:pt x="26951" y="168286"/>
                  </a:lnTo>
                  <a:close/>
                </a:path>
              </a:pathLst>
            </a:custGeom>
            <a:solidFill>
              <a:srgbClr val="000000"/>
            </a:solidFill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597" name="Freeform: Shape 1596">
              <a:extLst>
                <a:ext uri="{FF2B5EF4-FFF2-40B4-BE49-F238E27FC236}">
                  <a16:creationId xmlns:a16="http://schemas.microsoft.com/office/drawing/2014/main" id="{F3C54105-2993-75EB-0C86-F3975476104A}"/>
                </a:ext>
              </a:extLst>
            </p:cNvPr>
            <p:cNvSpPr/>
            <p:nvPr>
              <p:custDataLst>
                <p:tags r:id="rId134"/>
              </p:custDataLst>
            </p:nvPr>
          </p:nvSpPr>
          <p:spPr>
            <a:xfrm>
              <a:off x="11488003" y="3629019"/>
              <a:ext cx="129450" cy="132513"/>
            </a:xfrm>
            <a:custGeom>
              <a:avLst/>
              <a:gdLst>
                <a:gd name="connsiteX0" fmla="*/ 74691 w 129450"/>
                <a:gd name="connsiteY0" fmla="*/ 66470 h 132513"/>
                <a:gd name="connsiteX1" fmla="*/ 120605 w 129450"/>
                <a:gd name="connsiteY1" fmla="*/ 47408 h 132513"/>
                <a:gd name="connsiteX2" fmla="*/ 129532 w 129450"/>
                <a:gd name="connsiteY2" fmla="*/ 37876 h 132513"/>
                <a:gd name="connsiteX3" fmla="*/ 119648 w 129450"/>
                <a:gd name="connsiteY3" fmla="*/ 28038 h 132513"/>
                <a:gd name="connsiteX4" fmla="*/ 112952 w 129450"/>
                <a:gd name="connsiteY4" fmla="*/ 30805 h 132513"/>
                <a:gd name="connsiteX5" fmla="*/ 69590 w 129450"/>
                <a:gd name="connsiteY5" fmla="*/ 58783 h 132513"/>
                <a:gd name="connsiteX6" fmla="*/ 74372 w 129450"/>
                <a:gd name="connsiteY6" fmla="*/ 13280 h 132513"/>
                <a:gd name="connsiteX7" fmla="*/ 64807 w 129450"/>
                <a:gd name="connsiteY7" fmla="*/ 59 h 132513"/>
                <a:gd name="connsiteX8" fmla="*/ 54923 w 129450"/>
                <a:gd name="connsiteY8" fmla="*/ 9283 h 132513"/>
                <a:gd name="connsiteX9" fmla="*/ 56517 w 129450"/>
                <a:gd name="connsiteY9" fmla="*/ 24348 h 132513"/>
                <a:gd name="connsiteX10" fmla="*/ 60024 w 129450"/>
                <a:gd name="connsiteY10" fmla="*/ 58783 h 132513"/>
                <a:gd name="connsiteX11" fmla="*/ 16980 w 129450"/>
                <a:gd name="connsiteY11" fmla="*/ 30805 h 132513"/>
                <a:gd name="connsiteX12" fmla="*/ 9966 w 129450"/>
                <a:gd name="connsiteY12" fmla="*/ 28038 h 132513"/>
                <a:gd name="connsiteX13" fmla="*/ 81 w 129450"/>
                <a:gd name="connsiteY13" fmla="*/ 37876 h 132513"/>
                <a:gd name="connsiteX14" fmla="*/ 6777 w 129450"/>
                <a:gd name="connsiteY14" fmla="*/ 46793 h 132513"/>
                <a:gd name="connsiteX15" fmla="*/ 54923 w 129450"/>
                <a:gd name="connsiteY15" fmla="*/ 66162 h 132513"/>
                <a:gd name="connsiteX16" fmla="*/ 9009 w 129450"/>
                <a:gd name="connsiteY16" fmla="*/ 85225 h 132513"/>
                <a:gd name="connsiteX17" fmla="*/ 81 w 129450"/>
                <a:gd name="connsiteY17" fmla="*/ 94756 h 132513"/>
                <a:gd name="connsiteX18" fmla="*/ 9966 w 129450"/>
                <a:gd name="connsiteY18" fmla="*/ 104595 h 132513"/>
                <a:gd name="connsiteX19" fmla="*/ 16661 w 129450"/>
                <a:gd name="connsiteY19" fmla="*/ 101827 h 132513"/>
                <a:gd name="connsiteX20" fmla="*/ 60024 w 129450"/>
                <a:gd name="connsiteY20" fmla="*/ 73849 h 132513"/>
                <a:gd name="connsiteX21" fmla="*/ 54923 w 129450"/>
                <a:gd name="connsiteY21" fmla="*/ 123349 h 132513"/>
                <a:gd name="connsiteX22" fmla="*/ 64807 w 129450"/>
                <a:gd name="connsiteY22" fmla="*/ 132573 h 132513"/>
                <a:gd name="connsiteX23" fmla="*/ 74691 w 129450"/>
                <a:gd name="connsiteY23" fmla="*/ 123349 h 132513"/>
                <a:gd name="connsiteX24" fmla="*/ 73097 w 129450"/>
                <a:gd name="connsiteY24" fmla="*/ 108284 h 132513"/>
                <a:gd name="connsiteX25" fmla="*/ 69590 w 129450"/>
                <a:gd name="connsiteY25" fmla="*/ 73849 h 132513"/>
                <a:gd name="connsiteX26" fmla="*/ 107851 w 129450"/>
                <a:gd name="connsiteY26" fmla="*/ 98445 h 132513"/>
                <a:gd name="connsiteX27" fmla="*/ 119648 w 129450"/>
                <a:gd name="connsiteY27" fmla="*/ 104595 h 132513"/>
                <a:gd name="connsiteX28" fmla="*/ 129532 w 129450"/>
                <a:gd name="connsiteY28" fmla="*/ 94756 h 132513"/>
                <a:gd name="connsiteX29" fmla="*/ 122837 w 129450"/>
                <a:gd name="connsiteY29" fmla="*/ 85840 h 132513"/>
                <a:gd name="connsiteX30" fmla="*/ 74691 w 129450"/>
                <a:gd name="connsiteY30" fmla="*/ 66470 h 132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29450" h="132513">
                  <a:moveTo>
                    <a:pt x="74691" y="66470"/>
                  </a:moveTo>
                  <a:cubicBezTo>
                    <a:pt x="100836" y="55401"/>
                    <a:pt x="112634" y="51097"/>
                    <a:pt x="120605" y="47408"/>
                  </a:cubicBezTo>
                  <a:cubicBezTo>
                    <a:pt x="126663" y="44948"/>
                    <a:pt x="129532" y="43718"/>
                    <a:pt x="129532" y="37876"/>
                  </a:cubicBezTo>
                  <a:cubicBezTo>
                    <a:pt x="129532" y="32650"/>
                    <a:pt x="125387" y="28038"/>
                    <a:pt x="119648" y="28038"/>
                  </a:cubicBezTo>
                  <a:cubicBezTo>
                    <a:pt x="117416" y="28038"/>
                    <a:pt x="116779" y="28038"/>
                    <a:pt x="112952" y="30805"/>
                  </a:cubicBezTo>
                  <a:lnTo>
                    <a:pt x="69590" y="58783"/>
                  </a:lnTo>
                  <a:lnTo>
                    <a:pt x="74372" y="13280"/>
                  </a:lnTo>
                  <a:cubicBezTo>
                    <a:pt x="75010" y="7746"/>
                    <a:pt x="74372" y="59"/>
                    <a:pt x="64807" y="59"/>
                  </a:cubicBezTo>
                  <a:cubicBezTo>
                    <a:pt x="60981" y="59"/>
                    <a:pt x="54923" y="2519"/>
                    <a:pt x="54923" y="9283"/>
                  </a:cubicBezTo>
                  <a:cubicBezTo>
                    <a:pt x="54923" y="12050"/>
                    <a:pt x="56198" y="21274"/>
                    <a:pt x="56517" y="24348"/>
                  </a:cubicBezTo>
                  <a:cubicBezTo>
                    <a:pt x="57155" y="29575"/>
                    <a:pt x="59387" y="51712"/>
                    <a:pt x="60024" y="58783"/>
                  </a:cubicBezTo>
                  <a:lnTo>
                    <a:pt x="16980" y="30805"/>
                  </a:lnTo>
                  <a:cubicBezTo>
                    <a:pt x="13792" y="28960"/>
                    <a:pt x="12835" y="28038"/>
                    <a:pt x="9966" y="28038"/>
                  </a:cubicBezTo>
                  <a:cubicBezTo>
                    <a:pt x="4227" y="28038"/>
                    <a:pt x="81" y="32650"/>
                    <a:pt x="81" y="37876"/>
                  </a:cubicBezTo>
                  <a:cubicBezTo>
                    <a:pt x="81" y="44025"/>
                    <a:pt x="3908" y="45563"/>
                    <a:pt x="6777" y="46793"/>
                  </a:cubicBezTo>
                  <a:lnTo>
                    <a:pt x="54923" y="66162"/>
                  </a:lnTo>
                  <a:cubicBezTo>
                    <a:pt x="28778" y="77231"/>
                    <a:pt x="16980" y="81535"/>
                    <a:pt x="9009" y="85225"/>
                  </a:cubicBezTo>
                  <a:cubicBezTo>
                    <a:pt x="2951" y="87684"/>
                    <a:pt x="81" y="88914"/>
                    <a:pt x="81" y="94756"/>
                  </a:cubicBezTo>
                  <a:cubicBezTo>
                    <a:pt x="81" y="99983"/>
                    <a:pt x="4227" y="104595"/>
                    <a:pt x="9966" y="104595"/>
                  </a:cubicBezTo>
                  <a:cubicBezTo>
                    <a:pt x="12198" y="104595"/>
                    <a:pt x="12835" y="104595"/>
                    <a:pt x="16661" y="101827"/>
                  </a:cubicBezTo>
                  <a:lnTo>
                    <a:pt x="60024" y="73849"/>
                  </a:lnTo>
                  <a:lnTo>
                    <a:pt x="54923" y="123349"/>
                  </a:lnTo>
                  <a:cubicBezTo>
                    <a:pt x="54923" y="130113"/>
                    <a:pt x="60981" y="132573"/>
                    <a:pt x="64807" y="132573"/>
                  </a:cubicBezTo>
                  <a:cubicBezTo>
                    <a:pt x="68633" y="132573"/>
                    <a:pt x="74691" y="130113"/>
                    <a:pt x="74691" y="123349"/>
                  </a:cubicBezTo>
                  <a:cubicBezTo>
                    <a:pt x="74691" y="120582"/>
                    <a:pt x="73416" y="111359"/>
                    <a:pt x="73097" y="108284"/>
                  </a:cubicBezTo>
                  <a:cubicBezTo>
                    <a:pt x="72459" y="103057"/>
                    <a:pt x="70227" y="80920"/>
                    <a:pt x="69590" y="73849"/>
                  </a:cubicBezTo>
                  <a:lnTo>
                    <a:pt x="107851" y="98445"/>
                  </a:lnTo>
                  <a:cubicBezTo>
                    <a:pt x="116141" y="104595"/>
                    <a:pt x="116779" y="104595"/>
                    <a:pt x="119648" y="104595"/>
                  </a:cubicBezTo>
                  <a:cubicBezTo>
                    <a:pt x="125387" y="104595"/>
                    <a:pt x="129532" y="99983"/>
                    <a:pt x="129532" y="94756"/>
                  </a:cubicBezTo>
                  <a:cubicBezTo>
                    <a:pt x="129532" y="88607"/>
                    <a:pt x="125706" y="87069"/>
                    <a:pt x="122837" y="85840"/>
                  </a:cubicBezTo>
                  <a:lnTo>
                    <a:pt x="74691" y="66470"/>
                  </a:lnTo>
                  <a:close/>
                </a:path>
              </a:pathLst>
            </a:custGeom>
            <a:solidFill>
              <a:srgbClr val="000000"/>
            </a:solidFill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477404B5-8FD7-E44C-2872-A92C13B3CF56}"/>
              </a:ext>
            </a:extLst>
          </p:cNvPr>
          <p:cNvCxnSpPr>
            <a:cxnSpLocks/>
          </p:cNvCxnSpPr>
          <p:nvPr/>
        </p:nvCxnSpPr>
        <p:spPr>
          <a:xfrm flipH="1">
            <a:off x="7170141" y="3119290"/>
            <a:ext cx="313546" cy="0"/>
          </a:xfrm>
          <a:prstGeom prst="straightConnector1">
            <a:avLst/>
          </a:prstGeom>
          <a:ln>
            <a:headEnd w="lg" len="med"/>
            <a:tailEnd type="triangle" w="lg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4E61D65D-2EF1-6A76-43C6-175793C4482C}"/>
              </a:ext>
            </a:extLst>
          </p:cNvPr>
          <p:cNvCxnSpPr>
            <a:cxnSpLocks/>
          </p:cNvCxnSpPr>
          <p:nvPr/>
        </p:nvCxnSpPr>
        <p:spPr>
          <a:xfrm flipH="1">
            <a:off x="7171606" y="3307238"/>
            <a:ext cx="303471" cy="0"/>
          </a:xfrm>
          <a:prstGeom prst="straightConnector1">
            <a:avLst/>
          </a:prstGeom>
          <a:ln>
            <a:headEnd w="lg" len="med"/>
            <a:tailEnd type="triangle" w="lg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BA875D57-7440-BB94-6E3B-291960DF7638}"/>
              </a:ext>
            </a:extLst>
          </p:cNvPr>
          <p:cNvCxnSpPr>
            <a:cxnSpLocks/>
          </p:cNvCxnSpPr>
          <p:nvPr/>
        </p:nvCxnSpPr>
        <p:spPr>
          <a:xfrm flipH="1">
            <a:off x="7168676" y="3476625"/>
            <a:ext cx="306401" cy="0"/>
          </a:xfrm>
          <a:prstGeom prst="straightConnector1">
            <a:avLst/>
          </a:prstGeom>
          <a:ln>
            <a:headEnd w="lg" len="med"/>
            <a:tailEnd type="triangle" w="lg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3286584C-5008-A7A9-F596-664A8628F32D}"/>
              </a:ext>
            </a:extLst>
          </p:cNvPr>
          <p:cNvCxnSpPr>
            <a:cxnSpLocks/>
          </p:cNvCxnSpPr>
          <p:nvPr/>
        </p:nvCxnSpPr>
        <p:spPr>
          <a:xfrm flipH="1">
            <a:off x="7170141" y="3662584"/>
            <a:ext cx="295412" cy="0"/>
          </a:xfrm>
          <a:prstGeom prst="straightConnector1">
            <a:avLst/>
          </a:prstGeom>
          <a:ln>
            <a:headEnd w="lg" len="med"/>
            <a:tailEnd type="triangle" w="lg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0661B890-6B30-635B-053A-18733BB1C135}"/>
              </a:ext>
            </a:extLst>
          </p:cNvPr>
          <p:cNvCxnSpPr>
            <a:cxnSpLocks/>
          </p:cNvCxnSpPr>
          <p:nvPr/>
        </p:nvCxnSpPr>
        <p:spPr>
          <a:xfrm flipH="1">
            <a:off x="7178508" y="3833131"/>
            <a:ext cx="287045" cy="0"/>
          </a:xfrm>
          <a:prstGeom prst="straightConnector1">
            <a:avLst/>
          </a:prstGeom>
          <a:ln>
            <a:headEnd w="lg" len="med"/>
            <a:tailEnd type="triangle" w="lg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A4E96630-1396-976B-7FB0-F1BC7C6C149B}"/>
              </a:ext>
            </a:extLst>
          </p:cNvPr>
          <p:cNvCxnSpPr>
            <a:cxnSpLocks/>
          </p:cNvCxnSpPr>
          <p:nvPr/>
        </p:nvCxnSpPr>
        <p:spPr>
          <a:xfrm flipH="1">
            <a:off x="7179973" y="4016095"/>
            <a:ext cx="287045" cy="0"/>
          </a:xfrm>
          <a:prstGeom prst="straightConnector1">
            <a:avLst/>
          </a:prstGeom>
          <a:ln>
            <a:headEnd w="lg" len="med"/>
            <a:tailEnd type="triangle" w="lg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3F745BAF-F4F9-56D5-DD8B-B8F14E7ACD86}"/>
              </a:ext>
            </a:extLst>
          </p:cNvPr>
          <p:cNvCxnSpPr>
            <a:cxnSpLocks/>
          </p:cNvCxnSpPr>
          <p:nvPr/>
        </p:nvCxnSpPr>
        <p:spPr>
          <a:xfrm flipH="1" flipV="1">
            <a:off x="7184772" y="4788627"/>
            <a:ext cx="298915" cy="7143"/>
          </a:xfrm>
          <a:prstGeom prst="straightConnector1">
            <a:avLst/>
          </a:prstGeom>
          <a:ln>
            <a:headEnd w="lg" len="med"/>
            <a:tailEnd type="triangle" w="lg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CFAFF309-82E4-16FB-11B1-AE0B15EBDDEB}"/>
              </a:ext>
            </a:extLst>
          </p:cNvPr>
          <p:cNvCxnSpPr>
            <a:cxnSpLocks/>
          </p:cNvCxnSpPr>
          <p:nvPr/>
        </p:nvCxnSpPr>
        <p:spPr>
          <a:xfrm>
            <a:off x="7475077" y="2761307"/>
            <a:ext cx="0" cy="2036844"/>
          </a:xfrm>
          <a:prstGeom prst="straightConnector1">
            <a:avLst/>
          </a:prstGeom>
          <a:ln>
            <a:headEnd w="lg" len="med"/>
            <a:tailEnd type="none" w="lg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2351" name="Group 2350" descr="\documentclass{article}&#10;\usepackage{amsmath,amsfonts,amssymb}&#10;\pagestyle{empty}&#10;\begin{document}&#10;&#10;$0.90 \hspace{1mm} \leq \hspace{1mm} \mathbb{P}\left(r^* \textrm{ among lowest 20 of } R_i \right)$&#10;&#10;\end{document}" title="IguanaTex Vector Display">
            <a:extLst>
              <a:ext uri="{FF2B5EF4-FFF2-40B4-BE49-F238E27FC236}">
                <a16:creationId xmlns:a16="http://schemas.microsoft.com/office/drawing/2014/main" id="{BAF725B9-AFC5-E634-3326-26DC04F474D4}"/>
              </a:ext>
            </a:extLst>
          </p:cNvPr>
          <p:cNvGrpSpPr>
            <a:grpSpLocks noChangeAspect="1"/>
          </p:cNvGrpSpPr>
          <p:nvPr>
            <p:custDataLst>
              <p:tags r:id="rId2"/>
            </p:custDataLst>
          </p:nvPr>
        </p:nvGrpSpPr>
        <p:grpSpPr>
          <a:xfrm>
            <a:off x="1022890" y="749300"/>
            <a:ext cx="4724777" cy="283732"/>
            <a:chOff x="3241216" y="2324018"/>
            <a:chExt cx="4724777" cy="283732"/>
          </a:xfrm>
        </p:grpSpPr>
        <p:sp>
          <p:nvSpPr>
            <p:cNvPr id="2324" name="Freeform: Shape 2323">
              <a:extLst>
                <a:ext uri="{FF2B5EF4-FFF2-40B4-BE49-F238E27FC236}">
                  <a16:creationId xmlns:a16="http://schemas.microsoft.com/office/drawing/2014/main" id="{AC19F7FD-3FBE-744E-21D1-F7CB57B48BBC}"/>
                </a:ext>
              </a:extLst>
            </p:cNvPr>
            <p:cNvSpPr/>
            <p:nvPr>
              <p:custDataLst>
                <p:tags r:id="rId106"/>
              </p:custDataLst>
            </p:nvPr>
          </p:nvSpPr>
          <p:spPr>
            <a:xfrm>
              <a:off x="3241216" y="2347851"/>
              <a:ext cx="123081" cy="195208"/>
            </a:xfrm>
            <a:custGeom>
              <a:avLst/>
              <a:gdLst>
                <a:gd name="connsiteX0" fmla="*/ 123159 w 123081"/>
                <a:gd name="connsiteY0" fmla="*/ 98234 h 195208"/>
                <a:gd name="connsiteX1" fmla="*/ 111464 w 123081"/>
                <a:gd name="connsiteY1" fmla="*/ 31841 h 195208"/>
                <a:gd name="connsiteX2" fmla="*/ 61764 w 123081"/>
                <a:gd name="connsiteY2" fmla="*/ 63 h 195208"/>
                <a:gd name="connsiteX3" fmla="*/ 10894 w 123081"/>
                <a:gd name="connsiteY3" fmla="*/ 33827 h 195208"/>
                <a:gd name="connsiteX4" fmla="*/ 77 w 123081"/>
                <a:gd name="connsiteY4" fmla="*/ 98234 h 195208"/>
                <a:gd name="connsiteX5" fmla="*/ 13233 w 123081"/>
                <a:gd name="connsiteY5" fmla="*/ 166614 h 195208"/>
                <a:gd name="connsiteX6" fmla="*/ 61471 w 123081"/>
                <a:gd name="connsiteY6" fmla="*/ 195271 h 195208"/>
                <a:gd name="connsiteX7" fmla="*/ 112341 w 123081"/>
                <a:gd name="connsiteY7" fmla="*/ 162358 h 195208"/>
                <a:gd name="connsiteX8" fmla="*/ 123159 w 123081"/>
                <a:gd name="connsiteY8" fmla="*/ 98234 h 195208"/>
                <a:gd name="connsiteX9" fmla="*/ 61471 w 123081"/>
                <a:gd name="connsiteY9" fmla="*/ 189029 h 195208"/>
                <a:gd name="connsiteX10" fmla="*/ 27558 w 123081"/>
                <a:gd name="connsiteY10" fmla="*/ 154697 h 195208"/>
                <a:gd name="connsiteX11" fmla="*/ 24342 w 123081"/>
                <a:gd name="connsiteY11" fmla="*/ 94830 h 195208"/>
                <a:gd name="connsiteX12" fmla="*/ 26681 w 123081"/>
                <a:gd name="connsiteY12" fmla="*/ 42623 h 195208"/>
                <a:gd name="connsiteX13" fmla="*/ 61471 w 123081"/>
                <a:gd name="connsiteY13" fmla="*/ 6305 h 195208"/>
                <a:gd name="connsiteX14" fmla="*/ 95969 w 123081"/>
                <a:gd name="connsiteY14" fmla="*/ 39502 h 195208"/>
                <a:gd name="connsiteX15" fmla="*/ 98893 w 123081"/>
                <a:gd name="connsiteY15" fmla="*/ 94830 h 195208"/>
                <a:gd name="connsiteX16" fmla="*/ 95677 w 123081"/>
                <a:gd name="connsiteY16" fmla="*/ 153562 h 195208"/>
                <a:gd name="connsiteX17" fmla="*/ 61471 w 123081"/>
                <a:gd name="connsiteY17" fmla="*/ 189029 h 195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3081" h="195208">
                  <a:moveTo>
                    <a:pt x="123159" y="98234"/>
                  </a:moveTo>
                  <a:cubicBezTo>
                    <a:pt x="123159" y="75536"/>
                    <a:pt x="121697" y="52837"/>
                    <a:pt x="111464" y="31841"/>
                  </a:cubicBezTo>
                  <a:cubicBezTo>
                    <a:pt x="98016" y="4602"/>
                    <a:pt x="74043" y="63"/>
                    <a:pt x="61764" y="63"/>
                  </a:cubicBezTo>
                  <a:cubicBezTo>
                    <a:pt x="44222" y="63"/>
                    <a:pt x="22880" y="7440"/>
                    <a:pt x="10894" y="33827"/>
                  </a:cubicBezTo>
                  <a:cubicBezTo>
                    <a:pt x="1538" y="53405"/>
                    <a:pt x="77" y="75536"/>
                    <a:pt x="77" y="98234"/>
                  </a:cubicBezTo>
                  <a:cubicBezTo>
                    <a:pt x="77" y="119514"/>
                    <a:pt x="1246" y="145050"/>
                    <a:pt x="13233" y="166614"/>
                  </a:cubicBezTo>
                  <a:cubicBezTo>
                    <a:pt x="25804" y="189596"/>
                    <a:pt x="47146" y="195271"/>
                    <a:pt x="61471" y="195271"/>
                  </a:cubicBezTo>
                  <a:cubicBezTo>
                    <a:pt x="77259" y="195271"/>
                    <a:pt x="99478" y="189313"/>
                    <a:pt x="112341" y="162358"/>
                  </a:cubicBezTo>
                  <a:cubicBezTo>
                    <a:pt x="121697" y="142780"/>
                    <a:pt x="123159" y="120649"/>
                    <a:pt x="123159" y="98234"/>
                  </a:cubicBezTo>
                  <a:close/>
                  <a:moveTo>
                    <a:pt x="61471" y="189029"/>
                  </a:moveTo>
                  <a:cubicBezTo>
                    <a:pt x="50070" y="189029"/>
                    <a:pt x="32821" y="181936"/>
                    <a:pt x="27558" y="154697"/>
                  </a:cubicBezTo>
                  <a:cubicBezTo>
                    <a:pt x="24342" y="137673"/>
                    <a:pt x="24342" y="111570"/>
                    <a:pt x="24342" y="94830"/>
                  </a:cubicBezTo>
                  <a:cubicBezTo>
                    <a:pt x="24342" y="76671"/>
                    <a:pt x="24342" y="57944"/>
                    <a:pt x="26681" y="42623"/>
                  </a:cubicBezTo>
                  <a:cubicBezTo>
                    <a:pt x="32236" y="8858"/>
                    <a:pt x="54163" y="6305"/>
                    <a:pt x="61471" y="6305"/>
                  </a:cubicBezTo>
                  <a:cubicBezTo>
                    <a:pt x="71119" y="6305"/>
                    <a:pt x="90415" y="11412"/>
                    <a:pt x="95969" y="39502"/>
                  </a:cubicBezTo>
                  <a:cubicBezTo>
                    <a:pt x="98893" y="55391"/>
                    <a:pt x="98893" y="76954"/>
                    <a:pt x="98893" y="94830"/>
                  </a:cubicBezTo>
                  <a:cubicBezTo>
                    <a:pt x="98893" y="116110"/>
                    <a:pt x="98893" y="135403"/>
                    <a:pt x="95677" y="153562"/>
                  </a:cubicBezTo>
                  <a:cubicBezTo>
                    <a:pt x="91292" y="180517"/>
                    <a:pt x="74627" y="189029"/>
                    <a:pt x="61471" y="189029"/>
                  </a:cubicBezTo>
                  <a:close/>
                </a:path>
              </a:pathLst>
            </a:custGeom>
            <a:solidFill>
              <a:srgbClr val="000000"/>
            </a:solidFill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325" name="Freeform: Shape 2324">
              <a:extLst>
                <a:ext uri="{FF2B5EF4-FFF2-40B4-BE49-F238E27FC236}">
                  <a16:creationId xmlns:a16="http://schemas.microsoft.com/office/drawing/2014/main" id="{1C13FCD2-81F0-7204-1AD2-A7F5EB650326}"/>
                </a:ext>
              </a:extLst>
            </p:cNvPr>
            <p:cNvSpPr/>
            <p:nvPr>
              <p:custDataLst>
                <p:tags r:id="rId107"/>
              </p:custDataLst>
            </p:nvPr>
          </p:nvSpPr>
          <p:spPr>
            <a:xfrm>
              <a:off x="3401135" y="2506742"/>
              <a:ext cx="30989" cy="30075"/>
            </a:xfrm>
            <a:custGeom>
              <a:avLst/>
              <a:gdLst>
                <a:gd name="connsiteX0" fmla="*/ 31071 w 30989"/>
                <a:gd name="connsiteY0" fmla="*/ 15101 h 30075"/>
                <a:gd name="connsiteX1" fmla="*/ 15577 w 30989"/>
                <a:gd name="connsiteY1" fmla="*/ 63 h 30075"/>
                <a:gd name="connsiteX2" fmla="*/ 82 w 30989"/>
                <a:gd name="connsiteY2" fmla="*/ 15101 h 30075"/>
                <a:gd name="connsiteX3" fmla="*/ 15577 w 30989"/>
                <a:gd name="connsiteY3" fmla="*/ 30138 h 30075"/>
                <a:gd name="connsiteX4" fmla="*/ 31071 w 30989"/>
                <a:gd name="connsiteY4" fmla="*/ 15101 h 30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989" h="30075">
                  <a:moveTo>
                    <a:pt x="31071" y="15101"/>
                  </a:moveTo>
                  <a:cubicBezTo>
                    <a:pt x="31071" y="6872"/>
                    <a:pt x="24055" y="63"/>
                    <a:pt x="15577" y="63"/>
                  </a:cubicBezTo>
                  <a:cubicBezTo>
                    <a:pt x="7098" y="63"/>
                    <a:pt x="82" y="6872"/>
                    <a:pt x="82" y="15101"/>
                  </a:cubicBezTo>
                  <a:cubicBezTo>
                    <a:pt x="82" y="23329"/>
                    <a:pt x="7098" y="30138"/>
                    <a:pt x="15577" y="30138"/>
                  </a:cubicBezTo>
                  <a:cubicBezTo>
                    <a:pt x="24055" y="30138"/>
                    <a:pt x="31071" y="23329"/>
                    <a:pt x="31071" y="15101"/>
                  </a:cubicBezTo>
                  <a:close/>
                </a:path>
              </a:pathLst>
            </a:custGeom>
            <a:solidFill>
              <a:srgbClr val="000000"/>
            </a:solidFill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326" name="Freeform: Shape 2325">
              <a:extLst>
                <a:ext uri="{FF2B5EF4-FFF2-40B4-BE49-F238E27FC236}">
                  <a16:creationId xmlns:a16="http://schemas.microsoft.com/office/drawing/2014/main" id="{9392142C-39E9-CACD-291B-E96CBDC66FBF}"/>
                </a:ext>
              </a:extLst>
            </p:cNvPr>
            <p:cNvSpPr/>
            <p:nvPr>
              <p:custDataLst>
                <p:tags r:id="rId108"/>
              </p:custDataLst>
            </p:nvPr>
          </p:nvSpPr>
          <p:spPr>
            <a:xfrm>
              <a:off x="3469482" y="2347851"/>
              <a:ext cx="121327" cy="195208"/>
            </a:xfrm>
            <a:custGeom>
              <a:avLst/>
              <a:gdLst>
                <a:gd name="connsiteX0" fmla="*/ 95100 w 121327"/>
                <a:gd name="connsiteY0" fmla="*/ 98802 h 195208"/>
                <a:gd name="connsiteX1" fmla="*/ 95100 w 121327"/>
                <a:gd name="connsiteY1" fmla="*/ 107881 h 195208"/>
                <a:gd name="connsiteX2" fmla="*/ 47738 w 121327"/>
                <a:gd name="connsiteY2" fmla="*/ 187327 h 195208"/>
                <a:gd name="connsiteX3" fmla="*/ 19088 w 121327"/>
                <a:gd name="connsiteY3" fmla="*/ 177112 h 195208"/>
                <a:gd name="connsiteX4" fmla="*/ 34290 w 121327"/>
                <a:gd name="connsiteY4" fmla="*/ 164060 h 195208"/>
                <a:gd name="connsiteX5" fmla="*/ 20842 w 121327"/>
                <a:gd name="connsiteY5" fmla="*/ 151009 h 195208"/>
                <a:gd name="connsiteX6" fmla="*/ 7393 w 121327"/>
                <a:gd name="connsiteY6" fmla="*/ 164628 h 195208"/>
                <a:gd name="connsiteX7" fmla="*/ 48031 w 121327"/>
                <a:gd name="connsiteY7" fmla="*/ 195271 h 195208"/>
                <a:gd name="connsiteX8" fmla="*/ 121412 w 121327"/>
                <a:gd name="connsiteY8" fmla="*/ 95681 h 195208"/>
                <a:gd name="connsiteX9" fmla="*/ 61772 w 121327"/>
                <a:gd name="connsiteY9" fmla="*/ 63 h 195208"/>
                <a:gd name="connsiteX10" fmla="*/ 18795 w 121327"/>
                <a:gd name="connsiteY10" fmla="*/ 17938 h 195208"/>
                <a:gd name="connsiteX11" fmla="*/ 84 w 121327"/>
                <a:gd name="connsiteY11" fmla="*/ 63903 h 195208"/>
                <a:gd name="connsiteX12" fmla="*/ 58556 w 121327"/>
                <a:gd name="connsiteY12" fmla="*/ 127175 h 195208"/>
                <a:gd name="connsiteX13" fmla="*/ 95100 w 121327"/>
                <a:gd name="connsiteY13" fmla="*/ 98802 h 195208"/>
                <a:gd name="connsiteX14" fmla="*/ 58848 w 121327"/>
                <a:gd name="connsiteY14" fmla="*/ 120649 h 195208"/>
                <a:gd name="connsiteX15" fmla="*/ 31659 w 121327"/>
                <a:gd name="connsiteY15" fmla="*/ 102774 h 195208"/>
                <a:gd name="connsiteX16" fmla="*/ 26396 w 121327"/>
                <a:gd name="connsiteY16" fmla="*/ 64186 h 195208"/>
                <a:gd name="connsiteX17" fmla="*/ 32536 w 121327"/>
                <a:gd name="connsiteY17" fmla="*/ 25031 h 195208"/>
                <a:gd name="connsiteX18" fmla="*/ 61772 w 121327"/>
                <a:gd name="connsiteY18" fmla="*/ 7156 h 195208"/>
                <a:gd name="connsiteX19" fmla="*/ 89838 w 121327"/>
                <a:gd name="connsiteY19" fmla="*/ 29571 h 195208"/>
                <a:gd name="connsiteX20" fmla="*/ 94515 w 121327"/>
                <a:gd name="connsiteY20" fmla="*/ 69577 h 195208"/>
                <a:gd name="connsiteX21" fmla="*/ 58848 w 121327"/>
                <a:gd name="connsiteY21" fmla="*/ 120649 h 195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1327" h="195208">
                  <a:moveTo>
                    <a:pt x="95100" y="98802"/>
                  </a:moveTo>
                  <a:lnTo>
                    <a:pt x="95100" y="107881"/>
                  </a:lnTo>
                  <a:cubicBezTo>
                    <a:pt x="95100" y="174275"/>
                    <a:pt x="64695" y="187327"/>
                    <a:pt x="47738" y="187327"/>
                  </a:cubicBezTo>
                  <a:cubicBezTo>
                    <a:pt x="42768" y="187327"/>
                    <a:pt x="26981" y="186759"/>
                    <a:pt x="19088" y="177112"/>
                  </a:cubicBezTo>
                  <a:cubicBezTo>
                    <a:pt x="31951" y="177112"/>
                    <a:pt x="34290" y="168884"/>
                    <a:pt x="34290" y="164060"/>
                  </a:cubicBezTo>
                  <a:cubicBezTo>
                    <a:pt x="34290" y="155265"/>
                    <a:pt x="27274" y="151009"/>
                    <a:pt x="20842" y="151009"/>
                  </a:cubicBezTo>
                  <a:cubicBezTo>
                    <a:pt x="16164" y="151009"/>
                    <a:pt x="7393" y="153562"/>
                    <a:pt x="7393" y="164628"/>
                  </a:cubicBezTo>
                  <a:cubicBezTo>
                    <a:pt x="7393" y="183638"/>
                    <a:pt x="23181" y="195271"/>
                    <a:pt x="48031" y="195271"/>
                  </a:cubicBezTo>
                  <a:cubicBezTo>
                    <a:pt x="85745" y="195271"/>
                    <a:pt x="121412" y="156683"/>
                    <a:pt x="121412" y="95681"/>
                  </a:cubicBezTo>
                  <a:cubicBezTo>
                    <a:pt x="121412" y="19357"/>
                    <a:pt x="87791" y="63"/>
                    <a:pt x="61772" y="63"/>
                  </a:cubicBezTo>
                  <a:cubicBezTo>
                    <a:pt x="45692" y="63"/>
                    <a:pt x="31367" y="5170"/>
                    <a:pt x="18795" y="17938"/>
                  </a:cubicBezTo>
                  <a:cubicBezTo>
                    <a:pt x="6809" y="30706"/>
                    <a:pt x="84" y="42623"/>
                    <a:pt x="84" y="63903"/>
                  </a:cubicBezTo>
                  <a:cubicBezTo>
                    <a:pt x="84" y="99369"/>
                    <a:pt x="25812" y="127175"/>
                    <a:pt x="58556" y="127175"/>
                  </a:cubicBezTo>
                  <a:cubicBezTo>
                    <a:pt x="76389" y="127175"/>
                    <a:pt x="88376" y="115258"/>
                    <a:pt x="95100" y="98802"/>
                  </a:cubicBezTo>
                  <a:close/>
                  <a:moveTo>
                    <a:pt x="58848" y="120649"/>
                  </a:moveTo>
                  <a:cubicBezTo>
                    <a:pt x="54170" y="120649"/>
                    <a:pt x="40722" y="120649"/>
                    <a:pt x="31659" y="102774"/>
                  </a:cubicBezTo>
                  <a:cubicBezTo>
                    <a:pt x="26396" y="92276"/>
                    <a:pt x="26396" y="78089"/>
                    <a:pt x="26396" y="64186"/>
                  </a:cubicBezTo>
                  <a:cubicBezTo>
                    <a:pt x="26396" y="48865"/>
                    <a:pt x="26396" y="35529"/>
                    <a:pt x="32536" y="25031"/>
                  </a:cubicBezTo>
                  <a:cubicBezTo>
                    <a:pt x="40430" y="10845"/>
                    <a:pt x="51539" y="7156"/>
                    <a:pt x="61772" y="7156"/>
                  </a:cubicBezTo>
                  <a:cubicBezTo>
                    <a:pt x="75220" y="7156"/>
                    <a:pt x="84868" y="16803"/>
                    <a:pt x="89838" y="29571"/>
                  </a:cubicBezTo>
                  <a:cubicBezTo>
                    <a:pt x="93346" y="38650"/>
                    <a:pt x="94515" y="56526"/>
                    <a:pt x="94515" y="69577"/>
                  </a:cubicBezTo>
                  <a:cubicBezTo>
                    <a:pt x="94515" y="93127"/>
                    <a:pt x="84575" y="120649"/>
                    <a:pt x="58848" y="120649"/>
                  </a:cubicBezTo>
                  <a:close/>
                </a:path>
              </a:pathLst>
            </a:custGeom>
            <a:solidFill>
              <a:srgbClr val="000000"/>
            </a:solidFill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327" name="Freeform: Shape 2326">
              <a:extLst>
                <a:ext uri="{FF2B5EF4-FFF2-40B4-BE49-F238E27FC236}">
                  <a16:creationId xmlns:a16="http://schemas.microsoft.com/office/drawing/2014/main" id="{DBC35F65-5615-EC93-E9D9-A132D6213C24}"/>
                </a:ext>
              </a:extLst>
            </p:cNvPr>
            <p:cNvSpPr/>
            <p:nvPr>
              <p:custDataLst>
                <p:tags r:id="rId109"/>
              </p:custDataLst>
            </p:nvPr>
          </p:nvSpPr>
          <p:spPr>
            <a:xfrm>
              <a:off x="3614783" y="2347851"/>
              <a:ext cx="123081" cy="195208"/>
            </a:xfrm>
            <a:custGeom>
              <a:avLst/>
              <a:gdLst>
                <a:gd name="connsiteX0" fmla="*/ 123171 w 123081"/>
                <a:gd name="connsiteY0" fmla="*/ 98234 h 195208"/>
                <a:gd name="connsiteX1" fmla="*/ 111477 w 123081"/>
                <a:gd name="connsiteY1" fmla="*/ 31841 h 195208"/>
                <a:gd name="connsiteX2" fmla="*/ 61777 w 123081"/>
                <a:gd name="connsiteY2" fmla="*/ 63 h 195208"/>
                <a:gd name="connsiteX3" fmla="*/ 10907 w 123081"/>
                <a:gd name="connsiteY3" fmla="*/ 33827 h 195208"/>
                <a:gd name="connsiteX4" fmla="*/ 89 w 123081"/>
                <a:gd name="connsiteY4" fmla="*/ 98234 h 195208"/>
                <a:gd name="connsiteX5" fmla="*/ 13245 w 123081"/>
                <a:gd name="connsiteY5" fmla="*/ 166614 h 195208"/>
                <a:gd name="connsiteX6" fmla="*/ 61484 w 123081"/>
                <a:gd name="connsiteY6" fmla="*/ 195271 h 195208"/>
                <a:gd name="connsiteX7" fmla="*/ 112354 w 123081"/>
                <a:gd name="connsiteY7" fmla="*/ 162358 h 195208"/>
                <a:gd name="connsiteX8" fmla="*/ 123171 w 123081"/>
                <a:gd name="connsiteY8" fmla="*/ 98234 h 195208"/>
                <a:gd name="connsiteX9" fmla="*/ 61484 w 123081"/>
                <a:gd name="connsiteY9" fmla="*/ 189029 h 195208"/>
                <a:gd name="connsiteX10" fmla="*/ 27571 w 123081"/>
                <a:gd name="connsiteY10" fmla="*/ 154697 h 195208"/>
                <a:gd name="connsiteX11" fmla="*/ 24355 w 123081"/>
                <a:gd name="connsiteY11" fmla="*/ 94830 h 195208"/>
                <a:gd name="connsiteX12" fmla="*/ 26694 w 123081"/>
                <a:gd name="connsiteY12" fmla="*/ 42623 h 195208"/>
                <a:gd name="connsiteX13" fmla="*/ 61484 w 123081"/>
                <a:gd name="connsiteY13" fmla="*/ 6305 h 195208"/>
                <a:gd name="connsiteX14" fmla="*/ 95982 w 123081"/>
                <a:gd name="connsiteY14" fmla="*/ 39502 h 195208"/>
                <a:gd name="connsiteX15" fmla="*/ 98906 w 123081"/>
                <a:gd name="connsiteY15" fmla="*/ 94830 h 195208"/>
                <a:gd name="connsiteX16" fmla="*/ 95690 w 123081"/>
                <a:gd name="connsiteY16" fmla="*/ 153562 h 195208"/>
                <a:gd name="connsiteX17" fmla="*/ 61484 w 123081"/>
                <a:gd name="connsiteY17" fmla="*/ 189029 h 195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3081" h="195208">
                  <a:moveTo>
                    <a:pt x="123171" y="98234"/>
                  </a:moveTo>
                  <a:cubicBezTo>
                    <a:pt x="123171" y="75536"/>
                    <a:pt x="121709" y="52837"/>
                    <a:pt x="111477" y="31841"/>
                  </a:cubicBezTo>
                  <a:cubicBezTo>
                    <a:pt x="98029" y="4602"/>
                    <a:pt x="74055" y="63"/>
                    <a:pt x="61777" y="63"/>
                  </a:cubicBezTo>
                  <a:cubicBezTo>
                    <a:pt x="44235" y="63"/>
                    <a:pt x="22893" y="7440"/>
                    <a:pt x="10907" y="33827"/>
                  </a:cubicBezTo>
                  <a:cubicBezTo>
                    <a:pt x="1551" y="53405"/>
                    <a:pt x="89" y="75536"/>
                    <a:pt x="89" y="98234"/>
                  </a:cubicBezTo>
                  <a:cubicBezTo>
                    <a:pt x="89" y="119514"/>
                    <a:pt x="1259" y="145050"/>
                    <a:pt x="13245" y="166614"/>
                  </a:cubicBezTo>
                  <a:cubicBezTo>
                    <a:pt x="25817" y="189596"/>
                    <a:pt x="47159" y="195271"/>
                    <a:pt x="61484" y="195271"/>
                  </a:cubicBezTo>
                  <a:cubicBezTo>
                    <a:pt x="77271" y="195271"/>
                    <a:pt x="99490" y="189313"/>
                    <a:pt x="112354" y="162358"/>
                  </a:cubicBezTo>
                  <a:cubicBezTo>
                    <a:pt x="121709" y="142780"/>
                    <a:pt x="123171" y="120649"/>
                    <a:pt x="123171" y="98234"/>
                  </a:cubicBezTo>
                  <a:close/>
                  <a:moveTo>
                    <a:pt x="61484" y="189029"/>
                  </a:moveTo>
                  <a:cubicBezTo>
                    <a:pt x="50082" y="189029"/>
                    <a:pt x="32833" y="181936"/>
                    <a:pt x="27571" y="154697"/>
                  </a:cubicBezTo>
                  <a:cubicBezTo>
                    <a:pt x="24355" y="137673"/>
                    <a:pt x="24355" y="111570"/>
                    <a:pt x="24355" y="94830"/>
                  </a:cubicBezTo>
                  <a:cubicBezTo>
                    <a:pt x="24355" y="76671"/>
                    <a:pt x="24355" y="57944"/>
                    <a:pt x="26694" y="42623"/>
                  </a:cubicBezTo>
                  <a:cubicBezTo>
                    <a:pt x="32249" y="8858"/>
                    <a:pt x="54175" y="6305"/>
                    <a:pt x="61484" y="6305"/>
                  </a:cubicBezTo>
                  <a:cubicBezTo>
                    <a:pt x="71132" y="6305"/>
                    <a:pt x="90427" y="11412"/>
                    <a:pt x="95982" y="39502"/>
                  </a:cubicBezTo>
                  <a:cubicBezTo>
                    <a:pt x="98906" y="55391"/>
                    <a:pt x="98906" y="76954"/>
                    <a:pt x="98906" y="94830"/>
                  </a:cubicBezTo>
                  <a:cubicBezTo>
                    <a:pt x="98906" y="116110"/>
                    <a:pt x="98906" y="135403"/>
                    <a:pt x="95690" y="153562"/>
                  </a:cubicBezTo>
                  <a:cubicBezTo>
                    <a:pt x="91304" y="180517"/>
                    <a:pt x="74640" y="189029"/>
                    <a:pt x="61484" y="189029"/>
                  </a:cubicBezTo>
                  <a:close/>
                </a:path>
              </a:pathLst>
            </a:custGeom>
            <a:solidFill>
              <a:srgbClr val="000000"/>
            </a:solidFill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328" name="Freeform: Shape 2327">
              <a:extLst>
                <a:ext uri="{FF2B5EF4-FFF2-40B4-BE49-F238E27FC236}">
                  <a16:creationId xmlns:a16="http://schemas.microsoft.com/office/drawing/2014/main" id="{387E1068-5E11-5074-821C-79A902408480}"/>
                </a:ext>
              </a:extLst>
            </p:cNvPr>
            <p:cNvSpPr/>
            <p:nvPr>
              <p:custDataLst>
                <p:tags r:id="rId110"/>
              </p:custDataLst>
            </p:nvPr>
          </p:nvSpPr>
          <p:spPr>
            <a:xfrm>
              <a:off x="3938216" y="2356363"/>
              <a:ext cx="178629" cy="219325"/>
            </a:xfrm>
            <a:custGeom>
              <a:avLst/>
              <a:gdLst>
                <a:gd name="connsiteX0" fmla="*/ 173175 w 178629"/>
                <a:gd name="connsiteY0" fmla="*/ 11980 h 219325"/>
                <a:gd name="connsiteX1" fmla="*/ 178729 w 178629"/>
                <a:gd name="connsiteY1" fmla="*/ 5737 h 219325"/>
                <a:gd name="connsiteX2" fmla="*/ 172882 w 178629"/>
                <a:gd name="connsiteY2" fmla="*/ 63 h 219325"/>
                <a:gd name="connsiteX3" fmla="*/ 167620 w 178629"/>
                <a:gd name="connsiteY3" fmla="*/ 1765 h 219325"/>
                <a:gd name="connsiteX4" fmla="*/ 5947 w 178629"/>
                <a:gd name="connsiteY4" fmla="*/ 75819 h 219325"/>
                <a:gd name="connsiteX5" fmla="*/ 100 w 178629"/>
                <a:gd name="connsiteY5" fmla="*/ 82345 h 219325"/>
                <a:gd name="connsiteX6" fmla="*/ 5947 w 178629"/>
                <a:gd name="connsiteY6" fmla="*/ 88587 h 219325"/>
                <a:gd name="connsiteX7" fmla="*/ 167620 w 178629"/>
                <a:gd name="connsiteY7" fmla="*/ 162358 h 219325"/>
                <a:gd name="connsiteX8" fmla="*/ 172882 w 178629"/>
                <a:gd name="connsiteY8" fmla="*/ 164344 h 219325"/>
                <a:gd name="connsiteX9" fmla="*/ 178729 w 178629"/>
                <a:gd name="connsiteY9" fmla="*/ 158670 h 219325"/>
                <a:gd name="connsiteX10" fmla="*/ 172590 w 178629"/>
                <a:gd name="connsiteY10" fmla="*/ 152144 h 219325"/>
                <a:gd name="connsiteX11" fmla="*/ 19688 w 178629"/>
                <a:gd name="connsiteY11" fmla="*/ 82345 h 219325"/>
                <a:gd name="connsiteX12" fmla="*/ 173175 w 178629"/>
                <a:gd name="connsiteY12" fmla="*/ 11980 h 219325"/>
                <a:gd name="connsiteX13" fmla="*/ 168497 w 178629"/>
                <a:gd name="connsiteY13" fmla="*/ 219388 h 219325"/>
                <a:gd name="connsiteX14" fmla="*/ 178729 w 178629"/>
                <a:gd name="connsiteY14" fmla="*/ 213714 h 219325"/>
                <a:gd name="connsiteX15" fmla="*/ 168205 w 178629"/>
                <a:gd name="connsiteY15" fmla="*/ 208039 h 219325"/>
                <a:gd name="connsiteX16" fmla="*/ 10625 w 178629"/>
                <a:gd name="connsiteY16" fmla="*/ 208039 h 219325"/>
                <a:gd name="connsiteX17" fmla="*/ 100 w 178629"/>
                <a:gd name="connsiteY17" fmla="*/ 213714 h 219325"/>
                <a:gd name="connsiteX18" fmla="*/ 10332 w 178629"/>
                <a:gd name="connsiteY18" fmla="*/ 219388 h 219325"/>
                <a:gd name="connsiteX19" fmla="*/ 168497 w 178629"/>
                <a:gd name="connsiteY19" fmla="*/ 219388 h 219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78629" h="219325">
                  <a:moveTo>
                    <a:pt x="173175" y="11980"/>
                  </a:moveTo>
                  <a:cubicBezTo>
                    <a:pt x="176391" y="10561"/>
                    <a:pt x="178729" y="9142"/>
                    <a:pt x="178729" y="5737"/>
                  </a:cubicBezTo>
                  <a:cubicBezTo>
                    <a:pt x="178729" y="2616"/>
                    <a:pt x="176391" y="63"/>
                    <a:pt x="172882" y="63"/>
                  </a:cubicBezTo>
                  <a:cubicBezTo>
                    <a:pt x="171421" y="63"/>
                    <a:pt x="168789" y="1198"/>
                    <a:pt x="167620" y="1765"/>
                  </a:cubicBezTo>
                  <a:lnTo>
                    <a:pt x="5947" y="75819"/>
                  </a:lnTo>
                  <a:cubicBezTo>
                    <a:pt x="977" y="78089"/>
                    <a:pt x="100" y="80075"/>
                    <a:pt x="100" y="82345"/>
                  </a:cubicBezTo>
                  <a:cubicBezTo>
                    <a:pt x="100" y="84899"/>
                    <a:pt x="1854" y="86885"/>
                    <a:pt x="5947" y="88587"/>
                  </a:cubicBezTo>
                  <a:lnTo>
                    <a:pt x="167620" y="162358"/>
                  </a:lnTo>
                  <a:cubicBezTo>
                    <a:pt x="171421" y="164344"/>
                    <a:pt x="172005" y="164344"/>
                    <a:pt x="172882" y="164344"/>
                  </a:cubicBezTo>
                  <a:cubicBezTo>
                    <a:pt x="176098" y="164344"/>
                    <a:pt x="178729" y="161791"/>
                    <a:pt x="178729" y="158670"/>
                  </a:cubicBezTo>
                  <a:cubicBezTo>
                    <a:pt x="178729" y="156116"/>
                    <a:pt x="177560" y="154414"/>
                    <a:pt x="172590" y="152144"/>
                  </a:cubicBezTo>
                  <a:lnTo>
                    <a:pt x="19688" y="82345"/>
                  </a:lnTo>
                  <a:lnTo>
                    <a:pt x="173175" y="11980"/>
                  </a:lnTo>
                  <a:close/>
                  <a:moveTo>
                    <a:pt x="168497" y="219388"/>
                  </a:moveTo>
                  <a:cubicBezTo>
                    <a:pt x="173467" y="219388"/>
                    <a:pt x="178729" y="219388"/>
                    <a:pt x="178729" y="213714"/>
                  </a:cubicBezTo>
                  <a:cubicBezTo>
                    <a:pt x="178729" y="208039"/>
                    <a:pt x="172590" y="208039"/>
                    <a:pt x="168205" y="208039"/>
                  </a:cubicBezTo>
                  <a:lnTo>
                    <a:pt x="10625" y="208039"/>
                  </a:lnTo>
                  <a:cubicBezTo>
                    <a:pt x="6240" y="208039"/>
                    <a:pt x="100" y="208039"/>
                    <a:pt x="100" y="213714"/>
                  </a:cubicBezTo>
                  <a:cubicBezTo>
                    <a:pt x="100" y="219388"/>
                    <a:pt x="5362" y="219388"/>
                    <a:pt x="10332" y="219388"/>
                  </a:cubicBezTo>
                  <a:lnTo>
                    <a:pt x="168497" y="219388"/>
                  </a:lnTo>
                  <a:close/>
                </a:path>
              </a:pathLst>
            </a:custGeom>
            <a:solidFill>
              <a:srgbClr val="000000"/>
            </a:solidFill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329" name="Freeform: Shape 2328">
              <a:extLst>
                <a:ext uri="{FF2B5EF4-FFF2-40B4-BE49-F238E27FC236}">
                  <a16:creationId xmlns:a16="http://schemas.microsoft.com/office/drawing/2014/main" id="{90BC90C0-1DCC-94A8-B886-8FD1912F5250}"/>
                </a:ext>
              </a:extLst>
            </p:cNvPr>
            <p:cNvSpPr/>
            <p:nvPr>
              <p:custDataLst>
                <p:tags r:id="rId111"/>
              </p:custDataLst>
            </p:nvPr>
          </p:nvSpPr>
          <p:spPr>
            <a:xfrm>
              <a:off x="4310408" y="2342460"/>
              <a:ext cx="170443" cy="194357"/>
            </a:xfrm>
            <a:custGeom>
              <a:avLst/>
              <a:gdLst>
                <a:gd name="connsiteX0" fmla="*/ 72033 w 170443"/>
                <a:gd name="connsiteY0" fmla="*/ 107030 h 194357"/>
                <a:gd name="connsiteX1" fmla="*/ 79927 w 170443"/>
                <a:gd name="connsiteY1" fmla="*/ 107314 h 194357"/>
                <a:gd name="connsiteX2" fmla="*/ 89867 w 170443"/>
                <a:gd name="connsiteY2" fmla="*/ 107314 h 194357"/>
                <a:gd name="connsiteX3" fmla="*/ 170557 w 170443"/>
                <a:gd name="connsiteY3" fmla="*/ 53405 h 194357"/>
                <a:gd name="connsiteX4" fmla="*/ 95421 w 170443"/>
                <a:gd name="connsiteY4" fmla="*/ 63 h 194357"/>
                <a:gd name="connsiteX5" fmla="*/ 10053 w 170443"/>
                <a:gd name="connsiteY5" fmla="*/ 63 h 194357"/>
                <a:gd name="connsiteX6" fmla="*/ 113 w 170443"/>
                <a:gd name="connsiteY6" fmla="*/ 5170 h 194357"/>
                <a:gd name="connsiteX7" fmla="*/ 8007 w 170443"/>
                <a:gd name="connsiteY7" fmla="*/ 9993 h 194357"/>
                <a:gd name="connsiteX8" fmla="*/ 24379 w 170443"/>
                <a:gd name="connsiteY8" fmla="*/ 26166 h 194357"/>
                <a:gd name="connsiteX9" fmla="*/ 24379 w 170443"/>
                <a:gd name="connsiteY9" fmla="*/ 168316 h 194357"/>
                <a:gd name="connsiteX10" fmla="*/ 8299 w 170443"/>
                <a:gd name="connsiteY10" fmla="*/ 184489 h 194357"/>
                <a:gd name="connsiteX11" fmla="*/ 113 w 170443"/>
                <a:gd name="connsiteY11" fmla="*/ 189313 h 194357"/>
                <a:gd name="connsiteX12" fmla="*/ 10053 w 170443"/>
                <a:gd name="connsiteY12" fmla="*/ 194420 h 194357"/>
                <a:gd name="connsiteX13" fmla="*/ 88405 w 170443"/>
                <a:gd name="connsiteY13" fmla="*/ 194420 h 194357"/>
                <a:gd name="connsiteX14" fmla="*/ 98053 w 170443"/>
                <a:gd name="connsiteY14" fmla="*/ 189313 h 194357"/>
                <a:gd name="connsiteX15" fmla="*/ 89867 w 170443"/>
                <a:gd name="connsiteY15" fmla="*/ 184489 h 194357"/>
                <a:gd name="connsiteX16" fmla="*/ 72033 w 170443"/>
                <a:gd name="connsiteY16" fmla="*/ 168316 h 194357"/>
                <a:gd name="connsiteX17" fmla="*/ 72033 w 170443"/>
                <a:gd name="connsiteY17" fmla="*/ 107030 h 194357"/>
                <a:gd name="connsiteX18" fmla="*/ 120272 w 170443"/>
                <a:gd name="connsiteY18" fmla="*/ 94262 h 194357"/>
                <a:gd name="connsiteX19" fmla="*/ 130504 w 170443"/>
                <a:gd name="connsiteY19" fmla="*/ 53121 h 194357"/>
                <a:gd name="connsiteX20" fmla="*/ 121441 w 170443"/>
                <a:gd name="connsiteY20" fmla="*/ 12547 h 194357"/>
                <a:gd name="connsiteX21" fmla="*/ 160324 w 170443"/>
                <a:gd name="connsiteY21" fmla="*/ 53405 h 194357"/>
                <a:gd name="connsiteX22" fmla="*/ 120272 w 170443"/>
                <a:gd name="connsiteY22" fmla="*/ 94262 h 194357"/>
                <a:gd name="connsiteX23" fmla="*/ 72033 w 170443"/>
                <a:gd name="connsiteY23" fmla="*/ 25315 h 194357"/>
                <a:gd name="connsiteX24" fmla="*/ 89574 w 170443"/>
                <a:gd name="connsiteY24" fmla="*/ 9993 h 194357"/>
                <a:gd name="connsiteX25" fmla="*/ 120272 w 170443"/>
                <a:gd name="connsiteY25" fmla="*/ 53121 h 194357"/>
                <a:gd name="connsiteX26" fmla="*/ 86651 w 170443"/>
                <a:gd name="connsiteY26" fmla="*/ 97099 h 194357"/>
                <a:gd name="connsiteX27" fmla="*/ 72033 w 170443"/>
                <a:gd name="connsiteY27" fmla="*/ 97099 h 194357"/>
                <a:gd name="connsiteX28" fmla="*/ 72033 w 170443"/>
                <a:gd name="connsiteY28" fmla="*/ 25315 h 194357"/>
                <a:gd name="connsiteX29" fmla="*/ 32273 w 170443"/>
                <a:gd name="connsiteY29" fmla="*/ 184489 h 194357"/>
                <a:gd name="connsiteX30" fmla="*/ 34611 w 170443"/>
                <a:gd name="connsiteY30" fmla="*/ 168884 h 194357"/>
                <a:gd name="connsiteX31" fmla="*/ 34611 w 170443"/>
                <a:gd name="connsiteY31" fmla="*/ 25599 h 194357"/>
                <a:gd name="connsiteX32" fmla="*/ 32273 w 170443"/>
                <a:gd name="connsiteY32" fmla="*/ 9993 h 194357"/>
                <a:gd name="connsiteX33" fmla="*/ 65601 w 170443"/>
                <a:gd name="connsiteY33" fmla="*/ 9993 h 194357"/>
                <a:gd name="connsiteX34" fmla="*/ 61800 w 170443"/>
                <a:gd name="connsiteY34" fmla="*/ 24464 h 194357"/>
                <a:gd name="connsiteX35" fmla="*/ 61800 w 170443"/>
                <a:gd name="connsiteY35" fmla="*/ 168884 h 194357"/>
                <a:gd name="connsiteX36" fmla="*/ 64139 w 170443"/>
                <a:gd name="connsiteY36" fmla="*/ 184489 h 194357"/>
                <a:gd name="connsiteX37" fmla="*/ 32273 w 170443"/>
                <a:gd name="connsiteY37" fmla="*/ 184489 h 194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70443" h="194357">
                  <a:moveTo>
                    <a:pt x="72033" y="107030"/>
                  </a:moveTo>
                  <a:cubicBezTo>
                    <a:pt x="73202" y="107030"/>
                    <a:pt x="79342" y="107030"/>
                    <a:pt x="79927" y="107314"/>
                  </a:cubicBezTo>
                  <a:lnTo>
                    <a:pt x="89867" y="107314"/>
                  </a:lnTo>
                  <a:cubicBezTo>
                    <a:pt x="149215" y="107314"/>
                    <a:pt x="170557" y="80359"/>
                    <a:pt x="170557" y="53405"/>
                  </a:cubicBezTo>
                  <a:cubicBezTo>
                    <a:pt x="170557" y="13114"/>
                    <a:pt x="133135" y="63"/>
                    <a:pt x="95421" y="63"/>
                  </a:cubicBezTo>
                  <a:lnTo>
                    <a:pt x="10053" y="63"/>
                  </a:lnTo>
                  <a:cubicBezTo>
                    <a:pt x="4791" y="63"/>
                    <a:pt x="113" y="63"/>
                    <a:pt x="113" y="5170"/>
                  </a:cubicBezTo>
                  <a:cubicBezTo>
                    <a:pt x="113" y="9993"/>
                    <a:pt x="5668" y="9993"/>
                    <a:pt x="8007" y="9993"/>
                  </a:cubicBezTo>
                  <a:cubicBezTo>
                    <a:pt x="23210" y="9993"/>
                    <a:pt x="24379" y="12263"/>
                    <a:pt x="24379" y="26166"/>
                  </a:cubicBezTo>
                  <a:lnTo>
                    <a:pt x="24379" y="168316"/>
                  </a:lnTo>
                  <a:cubicBezTo>
                    <a:pt x="24379" y="182219"/>
                    <a:pt x="23210" y="184489"/>
                    <a:pt x="8299" y="184489"/>
                  </a:cubicBezTo>
                  <a:cubicBezTo>
                    <a:pt x="5376" y="184489"/>
                    <a:pt x="113" y="184489"/>
                    <a:pt x="113" y="189313"/>
                  </a:cubicBezTo>
                  <a:cubicBezTo>
                    <a:pt x="113" y="194420"/>
                    <a:pt x="4791" y="194420"/>
                    <a:pt x="10053" y="194420"/>
                  </a:cubicBezTo>
                  <a:lnTo>
                    <a:pt x="88405" y="194420"/>
                  </a:lnTo>
                  <a:cubicBezTo>
                    <a:pt x="93667" y="194420"/>
                    <a:pt x="98053" y="194420"/>
                    <a:pt x="98053" y="189313"/>
                  </a:cubicBezTo>
                  <a:cubicBezTo>
                    <a:pt x="98053" y="184489"/>
                    <a:pt x="93083" y="184489"/>
                    <a:pt x="89867" y="184489"/>
                  </a:cubicBezTo>
                  <a:cubicBezTo>
                    <a:pt x="73202" y="184489"/>
                    <a:pt x="72033" y="182219"/>
                    <a:pt x="72033" y="168316"/>
                  </a:cubicBezTo>
                  <a:lnTo>
                    <a:pt x="72033" y="107030"/>
                  </a:lnTo>
                  <a:close/>
                  <a:moveTo>
                    <a:pt x="120272" y="94262"/>
                  </a:moveTo>
                  <a:cubicBezTo>
                    <a:pt x="129627" y="82345"/>
                    <a:pt x="130504" y="64470"/>
                    <a:pt x="130504" y="53121"/>
                  </a:cubicBezTo>
                  <a:cubicBezTo>
                    <a:pt x="130504" y="38083"/>
                    <a:pt x="129042" y="23045"/>
                    <a:pt x="121441" y="12547"/>
                  </a:cubicBezTo>
                  <a:cubicBezTo>
                    <a:pt x="137521" y="16236"/>
                    <a:pt x="160324" y="24748"/>
                    <a:pt x="160324" y="53405"/>
                  </a:cubicBezTo>
                  <a:cubicBezTo>
                    <a:pt x="160324" y="73266"/>
                    <a:pt x="147168" y="87736"/>
                    <a:pt x="120272" y="94262"/>
                  </a:cubicBezTo>
                  <a:close/>
                  <a:moveTo>
                    <a:pt x="72033" y="25315"/>
                  </a:moveTo>
                  <a:cubicBezTo>
                    <a:pt x="72033" y="19640"/>
                    <a:pt x="72033" y="9993"/>
                    <a:pt x="89574" y="9993"/>
                  </a:cubicBezTo>
                  <a:cubicBezTo>
                    <a:pt x="110624" y="9993"/>
                    <a:pt x="120272" y="17654"/>
                    <a:pt x="120272" y="53121"/>
                  </a:cubicBezTo>
                  <a:cubicBezTo>
                    <a:pt x="120272" y="93695"/>
                    <a:pt x="104777" y="97099"/>
                    <a:pt x="86651" y="97099"/>
                  </a:cubicBezTo>
                  <a:lnTo>
                    <a:pt x="72033" y="97099"/>
                  </a:lnTo>
                  <a:lnTo>
                    <a:pt x="72033" y="25315"/>
                  </a:lnTo>
                  <a:close/>
                  <a:moveTo>
                    <a:pt x="32273" y="184489"/>
                  </a:moveTo>
                  <a:cubicBezTo>
                    <a:pt x="34611" y="179382"/>
                    <a:pt x="34611" y="172572"/>
                    <a:pt x="34611" y="168884"/>
                  </a:cubicBezTo>
                  <a:lnTo>
                    <a:pt x="34611" y="25599"/>
                  </a:lnTo>
                  <a:cubicBezTo>
                    <a:pt x="34611" y="21910"/>
                    <a:pt x="34611" y="15101"/>
                    <a:pt x="32273" y="9993"/>
                  </a:cubicBezTo>
                  <a:lnTo>
                    <a:pt x="65601" y="9993"/>
                  </a:lnTo>
                  <a:cubicBezTo>
                    <a:pt x="61800" y="14533"/>
                    <a:pt x="61800" y="20208"/>
                    <a:pt x="61800" y="24464"/>
                  </a:cubicBezTo>
                  <a:lnTo>
                    <a:pt x="61800" y="168884"/>
                  </a:lnTo>
                  <a:cubicBezTo>
                    <a:pt x="61800" y="171721"/>
                    <a:pt x="61800" y="179382"/>
                    <a:pt x="64139" y="184489"/>
                  </a:cubicBezTo>
                  <a:lnTo>
                    <a:pt x="32273" y="184489"/>
                  </a:lnTo>
                  <a:close/>
                </a:path>
              </a:pathLst>
            </a:custGeom>
            <a:solidFill>
              <a:srgbClr val="000000"/>
            </a:solidFill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330" name="Freeform: Shape 2329">
              <a:extLst>
                <a:ext uri="{FF2B5EF4-FFF2-40B4-BE49-F238E27FC236}">
                  <a16:creationId xmlns:a16="http://schemas.microsoft.com/office/drawing/2014/main" id="{499A4573-D3B3-4F96-9A3D-D0F845F2D4E7}"/>
                </a:ext>
              </a:extLst>
            </p:cNvPr>
            <p:cNvSpPr/>
            <p:nvPr>
              <p:custDataLst>
                <p:tags r:id="rId112"/>
              </p:custDataLst>
            </p:nvPr>
          </p:nvSpPr>
          <p:spPr>
            <a:xfrm>
              <a:off x="4562061" y="2324018"/>
              <a:ext cx="67826" cy="283732"/>
            </a:xfrm>
            <a:custGeom>
              <a:avLst/>
              <a:gdLst>
                <a:gd name="connsiteX0" fmla="*/ 67948 w 67826"/>
                <a:gd name="connsiteY0" fmla="*/ 280958 h 283732"/>
                <a:gd name="connsiteX1" fmla="*/ 62978 w 67826"/>
                <a:gd name="connsiteY1" fmla="*/ 274716 h 283732"/>
                <a:gd name="connsiteX2" fmla="*/ 17078 w 67826"/>
                <a:gd name="connsiteY2" fmla="*/ 141929 h 283732"/>
                <a:gd name="connsiteX3" fmla="*/ 64147 w 67826"/>
                <a:gd name="connsiteY3" fmla="*/ 7724 h 283732"/>
                <a:gd name="connsiteX4" fmla="*/ 67948 w 67826"/>
                <a:gd name="connsiteY4" fmla="*/ 2900 h 283732"/>
                <a:gd name="connsiteX5" fmla="*/ 65024 w 67826"/>
                <a:gd name="connsiteY5" fmla="*/ 63 h 283732"/>
                <a:gd name="connsiteX6" fmla="*/ 18540 w 67826"/>
                <a:gd name="connsiteY6" fmla="*/ 55391 h 283732"/>
                <a:gd name="connsiteX7" fmla="*/ 121 w 67826"/>
                <a:gd name="connsiteY7" fmla="*/ 141929 h 283732"/>
                <a:gd name="connsiteX8" fmla="*/ 19417 w 67826"/>
                <a:gd name="connsiteY8" fmla="*/ 230454 h 283732"/>
                <a:gd name="connsiteX9" fmla="*/ 65024 w 67826"/>
                <a:gd name="connsiteY9" fmla="*/ 283796 h 283732"/>
                <a:gd name="connsiteX10" fmla="*/ 67948 w 67826"/>
                <a:gd name="connsiteY10" fmla="*/ 280958 h 2837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7826" h="283732">
                  <a:moveTo>
                    <a:pt x="67948" y="280958"/>
                  </a:moveTo>
                  <a:cubicBezTo>
                    <a:pt x="67948" y="280107"/>
                    <a:pt x="67948" y="279540"/>
                    <a:pt x="62978" y="274716"/>
                  </a:cubicBezTo>
                  <a:cubicBezTo>
                    <a:pt x="26433" y="238966"/>
                    <a:pt x="17078" y="185340"/>
                    <a:pt x="17078" y="141929"/>
                  </a:cubicBezTo>
                  <a:cubicBezTo>
                    <a:pt x="17078" y="92560"/>
                    <a:pt x="28187" y="43190"/>
                    <a:pt x="64147" y="7724"/>
                  </a:cubicBezTo>
                  <a:cubicBezTo>
                    <a:pt x="67948" y="4319"/>
                    <a:pt x="67948" y="3751"/>
                    <a:pt x="67948" y="2900"/>
                  </a:cubicBezTo>
                  <a:cubicBezTo>
                    <a:pt x="67948" y="914"/>
                    <a:pt x="66778" y="63"/>
                    <a:pt x="65024" y="63"/>
                  </a:cubicBezTo>
                  <a:cubicBezTo>
                    <a:pt x="62101" y="63"/>
                    <a:pt x="35789" y="19357"/>
                    <a:pt x="18540" y="55391"/>
                  </a:cubicBezTo>
                  <a:cubicBezTo>
                    <a:pt x="3629" y="86601"/>
                    <a:pt x="121" y="118096"/>
                    <a:pt x="121" y="141929"/>
                  </a:cubicBezTo>
                  <a:cubicBezTo>
                    <a:pt x="121" y="164060"/>
                    <a:pt x="3337" y="198392"/>
                    <a:pt x="19417" y="230454"/>
                  </a:cubicBezTo>
                  <a:cubicBezTo>
                    <a:pt x="36958" y="265353"/>
                    <a:pt x="62101" y="283796"/>
                    <a:pt x="65024" y="283796"/>
                  </a:cubicBezTo>
                  <a:cubicBezTo>
                    <a:pt x="66778" y="283796"/>
                    <a:pt x="67948" y="282945"/>
                    <a:pt x="67948" y="280958"/>
                  </a:cubicBezTo>
                  <a:close/>
                </a:path>
              </a:pathLst>
            </a:custGeom>
            <a:solidFill>
              <a:srgbClr val="000000"/>
            </a:solidFill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331" name="Freeform: Shape 2330">
              <a:extLst>
                <a:ext uri="{FF2B5EF4-FFF2-40B4-BE49-F238E27FC236}">
                  <a16:creationId xmlns:a16="http://schemas.microsoft.com/office/drawing/2014/main" id="{E9582077-4A92-EC23-7A5A-F8356DCD9110}"/>
                </a:ext>
              </a:extLst>
            </p:cNvPr>
            <p:cNvSpPr/>
            <p:nvPr>
              <p:custDataLst>
                <p:tags r:id="rId113"/>
              </p:custDataLst>
            </p:nvPr>
          </p:nvSpPr>
          <p:spPr>
            <a:xfrm>
              <a:off x="4655290" y="2411407"/>
              <a:ext cx="118988" cy="128531"/>
            </a:xfrm>
            <a:custGeom>
              <a:avLst/>
              <a:gdLst>
                <a:gd name="connsiteX0" fmla="*/ 17374 w 118988"/>
                <a:gd name="connsiteY0" fmla="*/ 108733 h 128531"/>
                <a:gd name="connsiteX1" fmla="*/ 14743 w 118988"/>
                <a:gd name="connsiteY1" fmla="*/ 120933 h 128531"/>
                <a:gd name="connsiteX2" fmla="*/ 23221 w 118988"/>
                <a:gd name="connsiteY2" fmla="*/ 128594 h 128531"/>
                <a:gd name="connsiteX3" fmla="*/ 34038 w 118988"/>
                <a:gd name="connsiteY3" fmla="*/ 120649 h 128531"/>
                <a:gd name="connsiteX4" fmla="*/ 45732 w 118988"/>
                <a:gd name="connsiteY4" fmla="*/ 75819 h 128531"/>
                <a:gd name="connsiteX5" fmla="*/ 55088 w 118988"/>
                <a:gd name="connsiteY5" fmla="*/ 38934 h 128531"/>
                <a:gd name="connsiteX6" fmla="*/ 71460 w 118988"/>
                <a:gd name="connsiteY6" fmla="*/ 15668 h 128531"/>
                <a:gd name="connsiteX7" fmla="*/ 94848 w 118988"/>
                <a:gd name="connsiteY7" fmla="*/ 6305 h 128531"/>
                <a:gd name="connsiteX8" fmla="*/ 107127 w 118988"/>
                <a:gd name="connsiteY8" fmla="*/ 9710 h 128531"/>
                <a:gd name="connsiteX9" fmla="*/ 91925 w 118988"/>
                <a:gd name="connsiteY9" fmla="*/ 25315 h 128531"/>
                <a:gd name="connsiteX10" fmla="*/ 103034 w 118988"/>
                <a:gd name="connsiteY10" fmla="*/ 35246 h 128531"/>
                <a:gd name="connsiteX11" fmla="*/ 119114 w 118988"/>
                <a:gd name="connsiteY11" fmla="*/ 18505 h 128531"/>
                <a:gd name="connsiteX12" fmla="*/ 94848 w 118988"/>
                <a:gd name="connsiteY12" fmla="*/ 63 h 128531"/>
                <a:gd name="connsiteX13" fmla="*/ 57427 w 118988"/>
                <a:gd name="connsiteY13" fmla="*/ 21910 h 128531"/>
                <a:gd name="connsiteX14" fmla="*/ 30822 w 118988"/>
                <a:gd name="connsiteY14" fmla="*/ 63 h 128531"/>
                <a:gd name="connsiteX15" fmla="*/ 9188 w 118988"/>
                <a:gd name="connsiteY15" fmla="*/ 16236 h 128531"/>
                <a:gd name="connsiteX16" fmla="*/ 125 w 118988"/>
                <a:gd name="connsiteY16" fmla="*/ 43758 h 128531"/>
                <a:gd name="connsiteX17" fmla="*/ 3633 w 118988"/>
                <a:gd name="connsiteY17" fmla="*/ 46595 h 128531"/>
                <a:gd name="connsiteX18" fmla="*/ 8603 w 118988"/>
                <a:gd name="connsiteY18" fmla="*/ 40069 h 128531"/>
                <a:gd name="connsiteX19" fmla="*/ 29945 w 118988"/>
                <a:gd name="connsiteY19" fmla="*/ 6305 h 128531"/>
                <a:gd name="connsiteX20" fmla="*/ 39008 w 118988"/>
                <a:gd name="connsiteY20" fmla="*/ 19357 h 128531"/>
                <a:gd name="connsiteX21" fmla="*/ 34331 w 118988"/>
                <a:gd name="connsiteY21" fmla="*/ 43190 h 128531"/>
                <a:gd name="connsiteX22" fmla="*/ 17374 w 118988"/>
                <a:gd name="connsiteY22" fmla="*/ 108733 h 128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18988" h="128531">
                  <a:moveTo>
                    <a:pt x="17374" y="108733"/>
                  </a:moveTo>
                  <a:cubicBezTo>
                    <a:pt x="16497" y="112989"/>
                    <a:pt x="14743" y="119514"/>
                    <a:pt x="14743" y="120933"/>
                  </a:cubicBezTo>
                  <a:cubicBezTo>
                    <a:pt x="14743" y="126040"/>
                    <a:pt x="18836" y="128594"/>
                    <a:pt x="23221" y="128594"/>
                  </a:cubicBezTo>
                  <a:cubicBezTo>
                    <a:pt x="26729" y="128594"/>
                    <a:pt x="31992" y="126324"/>
                    <a:pt x="34038" y="120649"/>
                  </a:cubicBezTo>
                  <a:cubicBezTo>
                    <a:pt x="34623" y="119514"/>
                    <a:pt x="44563" y="80927"/>
                    <a:pt x="45732" y="75819"/>
                  </a:cubicBezTo>
                  <a:cubicBezTo>
                    <a:pt x="48071" y="66456"/>
                    <a:pt x="53334" y="46595"/>
                    <a:pt x="55088" y="38934"/>
                  </a:cubicBezTo>
                  <a:cubicBezTo>
                    <a:pt x="56257" y="35246"/>
                    <a:pt x="64443" y="21910"/>
                    <a:pt x="71460" y="15668"/>
                  </a:cubicBezTo>
                  <a:cubicBezTo>
                    <a:pt x="73799" y="13682"/>
                    <a:pt x="82277" y="6305"/>
                    <a:pt x="94848" y="6305"/>
                  </a:cubicBezTo>
                  <a:cubicBezTo>
                    <a:pt x="102450" y="6305"/>
                    <a:pt x="106835" y="9710"/>
                    <a:pt x="107127" y="9710"/>
                  </a:cubicBezTo>
                  <a:cubicBezTo>
                    <a:pt x="98357" y="11128"/>
                    <a:pt x="91925" y="17938"/>
                    <a:pt x="91925" y="25315"/>
                  </a:cubicBezTo>
                  <a:cubicBezTo>
                    <a:pt x="91925" y="29855"/>
                    <a:pt x="95141" y="35246"/>
                    <a:pt x="103034" y="35246"/>
                  </a:cubicBezTo>
                  <a:cubicBezTo>
                    <a:pt x="110928" y="35246"/>
                    <a:pt x="119114" y="28720"/>
                    <a:pt x="119114" y="18505"/>
                  </a:cubicBezTo>
                  <a:cubicBezTo>
                    <a:pt x="119114" y="8575"/>
                    <a:pt x="109758" y="63"/>
                    <a:pt x="94848" y="63"/>
                  </a:cubicBezTo>
                  <a:cubicBezTo>
                    <a:pt x="75845" y="63"/>
                    <a:pt x="62981" y="13966"/>
                    <a:pt x="57427" y="21910"/>
                  </a:cubicBezTo>
                  <a:cubicBezTo>
                    <a:pt x="55088" y="9142"/>
                    <a:pt x="44563" y="63"/>
                    <a:pt x="30822" y="63"/>
                  </a:cubicBezTo>
                  <a:cubicBezTo>
                    <a:pt x="17374" y="63"/>
                    <a:pt x="11819" y="11128"/>
                    <a:pt x="9188" y="16236"/>
                  </a:cubicBezTo>
                  <a:cubicBezTo>
                    <a:pt x="3926" y="25882"/>
                    <a:pt x="125" y="42906"/>
                    <a:pt x="125" y="43758"/>
                  </a:cubicBezTo>
                  <a:cubicBezTo>
                    <a:pt x="125" y="46595"/>
                    <a:pt x="3049" y="46595"/>
                    <a:pt x="3633" y="46595"/>
                  </a:cubicBezTo>
                  <a:cubicBezTo>
                    <a:pt x="6557" y="46595"/>
                    <a:pt x="6849" y="46311"/>
                    <a:pt x="8603" y="40069"/>
                  </a:cubicBezTo>
                  <a:cubicBezTo>
                    <a:pt x="13573" y="19924"/>
                    <a:pt x="19420" y="6305"/>
                    <a:pt x="29945" y="6305"/>
                  </a:cubicBezTo>
                  <a:cubicBezTo>
                    <a:pt x="34915" y="6305"/>
                    <a:pt x="39008" y="8575"/>
                    <a:pt x="39008" y="19357"/>
                  </a:cubicBezTo>
                  <a:cubicBezTo>
                    <a:pt x="39008" y="25315"/>
                    <a:pt x="38131" y="28436"/>
                    <a:pt x="34331" y="43190"/>
                  </a:cubicBezTo>
                  <a:lnTo>
                    <a:pt x="17374" y="108733"/>
                  </a:lnTo>
                  <a:close/>
                </a:path>
              </a:pathLst>
            </a:custGeom>
            <a:solidFill>
              <a:srgbClr val="000000"/>
            </a:solidFill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332" name="Freeform: Shape 2331">
              <a:extLst>
                <a:ext uri="{FF2B5EF4-FFF2-40B4-BE49-F238E27FC236}">
                  <a16:creationId xmlns:a16="http://schemas.microsoft.com/office/drawing/2014/main" id="{ADF56C57-1B60-B577-11C8-B862C664486C}"/>
                </a:ext>
              </a:extLst>
            </p:cNvPr>
            <p:cNvSpPr/>
            <p:nvPr>
              <p:custDataLst>
                <p:tags r:id="rId114"/>
              </p:custDataLst>
            </p:nvPr>
          </p:nvSpPr>
          <p:spPr>
            <a:xfrm>
              <a:off x="4805046" y="2341498"/>
              <a:ext cx="83087" cy="85602"/>
            </a:xfrm>
            <a:custGeom>
              <a:avLst/>
              <a:gdLst>
                <a:gd name="connsiteX0" fmla="*/ 48018 w 83087"/>
                <a:gd name="connsiteY0" fmla="*/ 42960 h 85602"/>
                <a:gd name="connsiteX1" fmla="*/ 77487 w 83087"/>
                <a:gd name="connsiteY1" fmla="*/ 30646 h 85602"/>
                <a:gd name="connsiteX2" fmla="*/ 83217 w 83087"/>
                <a:gd name="connsiteY2" fmla="*/ 24489 h 85602"/>
                <a:gd name="connsiteX3" fmla="*/ 76873 w 83087"/>
                <a:gd name="connsiteY3" fmla="*/ 18133 h 85602"/>
                <a:gd name="connsiteX4" fmla="*/ 72576 w 83087"/>
                <a:gd name="connsiteY4" fmla="*/ 19920 h 85602"/>
                <a:gd name="connsiteX5" fmla="*/ 44743 w 83087"/>
                <a:gd name="connsiteY5" fmla="*/ 37994 h 85602"/>
                <a:gd name="connsiteX6" fmla="*/ 47813 w 83087"/>
                <a:gd name="connsiteY6" fmla="*/ 8600 h 85602"/>
                <a:gd name="connsiteX7" fmla="*/ 41674 w 83087"/>
                <a:gd name="connsiteY7" fmla="*/ 59 h 85602"/>
                <a:gd name="connsiteX8" fmla="*/ 35329 w 83087"/>
                <a:gd name="connsiteY8" fmla="*/ 6018 h 85602"/>
                <a:gd name="connsiteX9" fmla="*/ 36353 w 83087"/>
                <a:gd name="connsiteY9" fmla="*/ 15750 h 85602"/>
                <a:gd name="connsiteX10" fmla="*/ 38604 w 83087"/>
                <a:gd name="connsiteY10" fmla="*/ 37994 h 85602"/>
                <a:gd name="connsiteX11" fmla="*/ 10976 w 83087"/>
                <a:gd name="connsiteY11" fmla="*/ 19920 h 85602"/>
                <a:gd name="connsiteX12" fmla="*/ 6474 w 83087"/>
                <a:gd name="connsiteY12" fmla="*/ 18133 h 85602"/>
                <a:gd name="connsiteX13" fmla="*/ 130 w 83087"/>
                <a:gd name="connsiteY13" fmla="*/ 24489 h 85602"/>
                <a:gd name="connsiteX14" fmla="*/ 4427 w 83087"/>
                <a:gd name="connsiteY14" fmla="*/ 30248 h 85602"/>
                <a:gd name="connsiteX15" fmla="*/ 35329 w 83087"/>
                <a:gd name="connsiteY15" fmla="*/ 42761 h 85602"/>
                <a:gd name="connsiteX16" fmla="*/ 5860 w 83087"/>
                <a:gd name="connsiteY16" fmla="*/ 55075 h 85602"/>
                <a:gd name="connsiteX17" fmla="*/ 130 w 83087"/>
                <a:gd name="connsiteY17" fmla="*/ 61232 h 85602"/>
                <a:gd name="connsiteX18" fmla="*/ 6474 w 83087"/>
                <a:gd name="connsiteY18" fmla="*/ 67588 h 85602"/>
                <a:gd name="connsiteX19" fmla="*/ 10772 w 83087"/>
                <a:gd name="connsiteY19" fmla="*/ 65800 h 85602"/>
                <a:gd name="connsiteX20" fmla="*/ 38604 w 83087"/>
                <a:gd name="connsiteY20" fmla="*/ 47726 h 85602"/>
                <a:gd name="connsiteX21" fmla="*/ 35329 w 83087"/>
                <a:gd name="connsiteY21" fmla="*/ 79703 h 85602"/>
                <a:gd name="connsiteX22" fmla="*/ 41674 w 83087"/>
                <a:gd name="connsiteY22" fmla="*/ 85661 h 85602"/>
                <a:gd name="connsiteX23" fmla="*/ 48018 w 83087"/>
                <a:gd name="connsiteY23" fmla="*/ 79703 h 85602"/>
                <a:gd name="connsiteX24" fmla="*/ 46994 w 83087"/>
                <a:gd name="connsiteY24" fmla="*/ 69971 h 85602"/>
                <a:gd name="connsiteX25" fmla="*/ 44743 w 83087"/>
                <a:gd name="connsiteY25" fmla="*/ 47726 h 85602"/>
                <a:gd name="connsiteX26" fmla="*/ 69301 w 83087"/>
                <a:gd name="connsiteY26" fmla="*/ 63615 h 85602"/>
                <a:gd name="connsiteX27" fmla="*/ 76873 w 83087"/>
                <a:gd name="connsiteY27" fmla="*/ 67588 h 85602"/>
                <a:gd name="connsiteX28" fmla="*/ 83217 w 83087"/>
                <a:gd name="connsiteY28" fmla="*/ 61232 h 85602"/>
                <a:gd name="connsiteX29" fmla="*/ 78920 w 83087"/>
                <a:gd name="connsiteY29" fmla="*/ 55472 h 85602"/>
                <a:gd name="connsiteX30" fmla="*/ 48018 w 83087"/>
                <a:gd name="connsiteY30" fmla="*/ 42960 h 85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83087" h="85602">
                  <a:moveTo>
                    <a:pt x="48018" y="42960"/>
                  </a:moveTo>
                  <a:cubicBezTo>
                    <a:pt x="64799" y="35809"/>
                    <a:pt x="72371" y="33029"/>
                    <a:pt x="77487" y="30646"/>
                  </a:cubicBezTo>
                  <a:cubicBezTo>
                    <a:pt x="81375" y="29057"/>
                    <a:pt x="83217" y="28262"/>
                    <a:pt x="83217" y="24489"/>
                  </a:cubicBezTo>
                  <a:cubicBezTo>
                    <a:pt x="83217" y="21112"/>
                    <a:pt x="80557" y="18133"/>
                    <a:pt x="76873" y="18133"/>
                  </a:cubicBezTo>
                  <a:cubicBezTo>
                    <a:pt x="75441" y="18133"/>
                    <a:pt x="75031" y="18133"/>
                    <a:pt x="72576" y="19920"/>
                  </a:cubicBezTo>
                  <a:lnTo>
                    <a:pt x="44743" y="37994"/>
                  </a:lnTo>
                  <a:lnTo>
                    <a:pt x="47813" y="8600"/>
                  </a:lnTo>
                  <a:cubicBezTo>
                    <a:pt x="48222" y="5024"/>
                    <a:pt x="47813" y="59"/>
                    <a:pt x="41674" y="59"/>
                  </a:cubicBezTo>
                  <a:cubicBezTo>
                    <a:pt x="39218" y="59"/>
                    <a:pt x="35329" y="1648"/>
                    <a:pt x="35329" y="6018"/>
                  </a:cubicBezTo>
                  <a:cubicBezTo>
                    <a:pt x="35329" y="7805"/>
                    <a:pt x="36148" y="13763"/>
                    <a:pt x="36353" y="15750"/>
                  </a:cubicBezTo>
                  <a:cubicBezTo>
                    <a:pt x="36762" y="19126"/>
                    <a:pt x="38195" y="33426"/>
                    <a:pt x="38604" y="37994"/>
                  </a:cubicBezTo>
                  <a:lnTo>
                    <a:pt x="10976" y="19920"/>
                  </a:lnTo>
                  <a:cubicBezTo>
                    <a:pt x="8930" y="18729"/>
                    <a:pt x="8316" y="18133"/>
                    <a:pt x="6474" y="18133"/>
                  </a:cubicBezTo>
                  <a:cubicBezTo>
                    <a:pt x="2790" y="18133"/>
                    <a:pt x="130" y="21112"/>
                    <a:pt x="130" y="24489"/>
                  </a:cubicBezTo>
                  <a:cubicBezTo>
                    <a:pt x="130" y="28461"/>
                    <a:pt x="2586" y="29454"/>
                    <a:pt x="4427" y="30248"/>
                  </a:cubicBezTo>
                  <a:lnTo>
                    <a:pt x="35329" y="42761"/>
                  </a:lnTo>
                  <a:cubicBezTo>
                    <a:pt x="18548" y="49911"/>
                    <a:pt x="10976" y="52692"/>
                    <a:pt x="5860" y="55075"/>
                  </a:cubicBezTo>
                  <a:cubicBezTo>
                    <a:pt x="1972" y="56664"/>
                    <a:pt x="130" y="57458"/>
                    <a:pt x="130" y="61232"/>
                  </a:cubicBezTo>
                  <a:cubicBezTo>
                    <a:pt x="130" y="64608"/>
                    <a:pt x="2790" y="67588"/>
                    <a:pt x="6474" y="67588"/>
                  </a:cubicBezTo>
                  <a:cubicBezTo>
                    <a:pt x="7906" y="67588"/>
                    <a:pt x="8316" y="67588"/>
                    <a:pt x="10772" y="65800"/>
                  </a:cubicBezTo>
                  <a:lnTo>
                    <a:pt x="38604" y="47726"/>
                  </a:lnTo>
                  <a:lnTo>
                    <a:pt x="35329" y="79703"/>
                  </a:lnTo>
                  <a:cubicBezTo>
                    <a:pt x="35329" y="84072"/>
                    <a:pt x="39218" y="85661"/>
                    <a:pt x="41674" y="85661"/>
                  </a:cubicBezTo>
                  <a:cubicBezTo>
                    <a:pt x="44129" y="85661"/>
                    <a:pt x="48018" y="84072"/>
                    <a:pt x="48018" y="79703"/>
                  </a:cubicBezTo>
                  <a:cubicBezTo>
                    <a:pt x="48018" y="77915"/>
                    <a:pt x="47199" y="71957"/>
                    <a:pt x="46994" y="69971"/>
                  </a:cubicBezTo>
                  <a:cubicBezTo>
                    <a:pt x="46585" y="66595"/>
                    <a:pt x="45153" y="52294"/>
                    <a:pt x="44743" y="47726"/>
                  </a:cubicBezTo>
                  <a:lnTo>
                    <a:pt x="69301" y="63615"/>
                  </a:lnTo>
                  <a:cubicBezTo>
                    <a:pt x="74622" y="67588"/>
                    <a:pt x="75031" y="67588"/>
                    <a:pt x="76873" y="67588"/>
                  </a:cubicBezTo>
                  <a:cubicBezTo>
                    <a:pt x="80557" y="67588"/>
                    <a:pt x="83217" y="64608"/>
                    <a:pt x="83217" y="61232"/>
                  </a:cubicBezTo>
                  <a:cubicBezTo>
                    <a:pt x="83217" y="57260"/>
                    <a:pt x="80762" y="56267"/>
                    <a:pt x="78920" y="55472"/>
                  </a:cubicBezTo>
                  <a:lnTo>
                    <a:pt x="48018" y="42960"/>
                  </a:lnTo>
                  <a:close/>
                </a:path>
              </a:pathLst>
            </a:custGeom>
            <a:solidFill>
              <a:srgbClr val="000000"/>
            </a:solidFill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333" name="Freeform: Shape 2332">
              <a:extLst>
                <a:ext uri="{FF2B5EF4-FFF2-40B4-BE49-F238E27FC236}">
                  <a16:creationId xmlns:a16="http://schemas.microsoft.com/office/drawing/2014/main" id="{DA009DEC-DE3B-EC6C-ABC5-34D25BD73083}"/>
                </a:ext>
              </a:extLst>
            </p:cNvPr>
            <p:cNvSpPr/>
            <p:nvPr>
              <p:custDataLst>
                <p:tags r:id="rId115"/>
              </p:custDataLst>
            </p:nvPr>
          </p:nvSpPr>
          <p:spPr>
            <a:xfrm>
              <a:off x="5030965" y="2409705"/>
              <a:ext cx="131852" cy="130233"/>
            </a:xfrm>
            <a:custGeom>
              <a:avLst/>
              <a:gdLst>
                <a:gd name="connsiteX0" fmla="*/ 85213 w 131852"/>
                <a:gd name="connsiteY0" fmla="*/ 105611 h 130233"/>
                <a:gd name="connsiteX1" fmla="*/ 108017 w 131852"/>
                <a:gd name="connsiteY1" fmla="*/ 128878 h 130233"/>
                <a:gd name="connsiteX2" fmla="*/ 131990 w 131852"/>
                <a:gd name="connsiteY2" fmla="*/ 101923 h 130233"/>
                <a:gd name="connsiteX3" fmla="*/ 131990 w 131852"/>
                <a:gd name="connsiteY3" fmla="*/ 86034 h 130233"/>
                <a:gd name="connsiteX4" fmla="*/ 124681 w 131852"/>
                <a:gd name="connsiteY4" fmla="*/ 86034 h 130233"/>
                <a:gd name="connsiteX5" fmla="*/ 124681 w 131852"/>
                <a:gd name="connsiteY5" fmla="*/ 101923 h 130233"/>
                <a:gd name="connsiteX6" fmla="*/ 114156 w 131852"/>
                <a:gd name="connsiteY6" fmla="*/ 120082 h 130233"/>
                <a:gd name="connsiteX7" fmla="*/ 103339 w 131852"/>
                <a:gd name="connsiteY7" fmla="*/ 105895 h 130233"/>
                <a:gd name="connsiteX8" fmla="*/ 103339 w 131852"/>
                <a:gd name="connsiteY8" fmla="*/ 49149 h 130233"/>
                <a:gd name="connsiteX9" fmla="*/ 92814 w 131852"/>
                <a:gd name="connsiteY9" fmla="*/ 15668 h 130233"/>
                <a:gd name="connsiteX10" fmla="*/ 52762 w 131852"/>
                <a:gd name="connsiteY10" fmla="*/ 63 h 130233"/>
                <a:gd name="connsiteX11" fmla="*/ 8616 w 131852"/>
                <a:gd name="connsiteY11" fmla="*/ 32125 h 130233"/>
                <a:gd name="connsiteX12" fmla="*/ 22064 w 131852"/>
                <a:gd name="connsiteY12" fmla="*/ 45460 h 130233"/>
                <a:gd name="connsiteX13" fmla="*/ 35513 w 131852"/>
                <a:gd name="connsiteY13" fmla="*/ 32408 h 130233"/>
                <a:gd name="connsiteX14" fmla="*/ 20603 w 131852"/>
                <a:gd name="connsiteY14" fmla="*/ 19357 h 130233"/>
                <a:gd name="connsiteX15" fmla="*/ 52177 w 131852"/>
                <a:gd name="connsiteY15" fmla="*/ 6305 h 130233"/>
                <a:gd name="connsiteX16" fmla="*/ 83167 w 131852"/>
                <a:gd name="connsiteY16" fmla="*/ 42623 h 130233"/>
                <a:gd name="connsiteX17" fmla="*/ 83167 w 131852"/>
                <a:gd name="connsiteY17" fmla="*/ 53121 h 130233"/>
                <a:gd name="connsiteX18" fmla="*/ 29373 w 131852"/>
                <a:gd name="connsiteY18" fmla="*/ 63335 h 130233"/>
                <a:gd name="connsiteX19" fmla="*/ 138 w 131852"/>
                <a:gd name="connsiteY19" fmla="*/ 100221 h 130233"/>
                <a:gd name="connsiteX20" fmla="*/ 46915 w 131852"/>
                <a:gd name="connsiteY20" fmla="*/ 130296 h 130233"/>
                <a:gd name="connsiteX21" fmla="*/ 85213 w 131852"/>
                <a:gd name="connsiteY21" fmla="*/ 105611 h 130233"/>
                <a:gd name="connsiteX22" fmla="*/ 83167 w 131852"/>
                <a:gd name="connsiteY22" fmla="*/ 59079 h 130233"/>
                <a:gd name="connsiteX23" fmla="*/ 83167 w 131852"/>
                <a:gd name="connsiteY23" fmla="*/ 87453 h 130233"/>
                <a:gd name="connsiteX24" fmla="*/ 48961 w 131852"/>
                <a:gd name="connsiteY24" fmla="*/ 124054 h 130233"/>
                <a:gd name="connsiteX25" fmla="*/ 22649 w 131852"/>
                <a:gd name="connsiteY25" fmla="*/ 99937 h 130233"/>
                <a:gd name="connsiteX26" fmla="*/ 83167 w 131852"/>
                <a:gd name="connsiteY26" fmla="*/ 59079 h 130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1852" h="130233">
                  <a:moveTo>
                    <a:pt x="85213" y="105611"/>
                  </a:moveTo>
                  <a:cubicBezTo>
                    <a:pt x="86383" y="116961"/>
                    <a:pt x="94276" y="128878"/>
                    <a:pt x="108017" y="128878"/>
                  </a:cubicBezTo>
                  <a:cubicBezTo>
                    <a:pt x="114156" y="128878"/>
                    <a:pt x="131990" y="124905"/>
                    <a:pt x="131990" y="101923"/>
                  </a:cubicBezTo>
                  <a:lnTo>
                    <a:pt x="131990" y="86034"/>
                  </a:lnTo>
                  <a:lnTo>
                    <a:pt x="124681" y="86034"/>
                  </a:lnTo>
                  <a:lnTo>
                    <a:pt x="124681" y="101923"/>
                  </a:lnTo>
                  <a:cubicBezTo>
                    <a:pt x="124681" y="118379"/>
                    <a:pt x="117372" y="120082"/>
                    <a:pt x="114156" y="120082"/>
                  </a:cubicBezTo>
                  <a:cubicBezTo>
                    <a:pt x="104509" y="120082"/>
                    <a:pt x="103339" y="107314"/>
                    <a:pt x="103339" y="105895"/>
                  </a:cubicBezTo>
                  <a:lnTo>
                    <a:pt x="103339" y="49149"/>
                  </a:lnTo>
                  <a:cubicBezTo>
                    <a:pt x="103339" y="37232"/>
                    <a:pt x="103339" y="26166"/>
                    <a:pt x="92814" y="15668"/>
                  </a:cubicBezTo>
                  <a:cubicBezTo>
                    <a:pt x="81413" y="4602"/>
                    <a:pt x="66795" y="63"/>
                    <a:pt x="52762" y="63"/>
                  </a:cubicBezTo>
                  <a:cubicBezTo>
                    <a:pt x="28789" y="63"/>
                    <a:pt x="8616" y="13398"/>
                    <a:pt x="8616" y="32125"/>
                  </a:cubicBezTo>
                  <a:cubicBezTo>
                    <a:pt x="8616" y="40637"/>
                    <a:pt x="14463" y="45460"/>
                    <a:pt x="22064" y="45460"/>
                  </a:cubicBezTo>
                  <a:cubicBezTo>
                    <a:pt x="30250" y="45460"/>
                    <a:pt x="35513" y="39785"/>
                    <a:pt x="35513" y="32408"/>
                  </a:cubicBezTo>
                  <a:cubicBezTo>
                    <a:pt x="35513" y="29004"/>
                    <a:pt x="34051" y="19640"/>
                    <a:pt x="20603" y="19357"/>
                  </a:cubicBezTo>
                  <a:cubicBezTo>
                    <a:pt x="28496" y="9426"/>
                    <a:pt x="42822" y="6305"/>
                    <a:pt x="52177" y="6305"/>
                  </a:cubicBezTo>
                  <a:cubicBezTo>
                    <a:pt x="66502" y="6305"/>
                    <a:pt x="83167" y="17370"/>
                    <a:pt x="83167" y="42623"/>
                  </a:cubicBezTo>
                  <a:lnTo>
                    <a:pt x="83167" y="53121"/>
                  </a:lnTo>
                  <a:cubicBezTo>
                    <a:pt x="68257" y="53972"/>
                    <a:pt x="47792" y="54823"/>
                    <a:pt x="29373" y="63335"/>
                  </a:cubicBezTo>
                  <a:cubicBezTo>
                    <a:pt x="7447" y="72982"/>
                    <a:pt x="138" y="87736"/>
                    <a:pt x="138" y="100221"/>
                  </a:cubicBezTo>
                  <a:cubicBezTo>
                    <a:pt x="138" y="123203"/>
                    <a:pt x="28496" y="130296"/>
                    <a:pt x="46915" y="130296"/>
                  </a:cubicBezTo>
                  <a:cubicBezTo>
                    <a:pt x="66210" y="130296"/>
                    <a:pt x="79658" y="118947"/>
                    <a:pt x="85213" y="105611"/>
                  </a:cubicBezTo>
                  <a:close/>
                  <a:moveTo>
                    <a:pt x="83167" y="59079"/>
                  </a:moveTo>
                  <a:lnTo>
                    <a:pt x="83167" y="87453"/>
                  </a:lnTo>
                  <a:cubicBezTo>
                    <a:pt x="83167" y="114407"/>
                    <a:pt x="62117" y="124054"/>
                    <a:pt x="48961" y="124054"/>
                  </a:cubicBezTo>
                  <a:cubicBezTo>
                    <a:pt x="34636" y="124054"/>
                    <a:pt x="22649" y="114123"/>
                    <a:pt x="22649" y="99937"/>
                  </a:cubicBezTo>
                  <a:cubicBezTo>
                    <a:pt x="22649" y="84331"/>
                    <a:pt x="34928" y="60782"/>
                    <a:pt x="83167" y="59079"/>
                  </a:cubicBezTo>
                  <a:close/>
                </a:path>
              </a:pathLst>
            </a:custGeom>
            <a:solidFill>
              <a:srgbClr val="000000"/>
            </a:solidFill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334" name="Freeform: Shape 2333">
              <a:extLst>
                <a:ext uri="{FF2B5EF4-FFF2-40B4-BE49-F238E27FC236}">
                  <a16:creationId xmlns:a16="http://schemas.microsoft.com/office/drawing/2014/main" id="{C8A225E8-B41E-678C-9EEE-47884BA19919}"/>
                </a:ext>
              </a:extLst>
            </p:cNvPr>
            <p:cNvSpPr/>
            <p:nvPr>
              <p:custDataLst>
                <p:tags r:id="rId116"/>
              </p:custDataLst>
            </p:nvPr>
          </p:nvSpPr>
          <p:spPr>
            <a:xfrm>
              <a:off x="5174220" y="2411407"/>
              <a:ext cx="228329" cy="125409"/>
            </a:xfrm>
            <a:custGeom>
              <a:avLst/>
              <a:gdLst>
                <a:gd name="connsiteX0" fmla="*/ 22946 w 228329"/>
                <a:gd name="connsiteY0" fmla="*/ 27869 h 125409"/>
                <a:gd name="connsiteX1" fmla="*/ 22946 w 228329"/>
                <a:gd name="connsiteY1" fmla="*/ 103909 h 125409"/>
                <a:gd name="connsiteX2" fmla="*/ 143 w 228329"/>
                <a:gd name="connsiteY2" fmla="*/ 116677 h 125409"/>
                <a:gd name="connsiteX3" fmla="*/ 143 w 228329"/>
                <a:gd name="connsiteY3" fmla="*/ 125473 h 125409"/>
                <a:gd name="connsiteX4" fmla="*/ 33179 w 228329"/>
                <a:gd name="connsiteY4" fmla="*/ 124622 h 125409"/>
                <a:gd name="connsiteX5" fmla="*/ 65923 w 228329"/>
                <a:gd name="connsiteY5" fmla="*/ 125473 h 125409"/>
                <a:gd name="connsiteX6" fmla="*/ 65923 w 228329"/>
                <a:gd name="connsiteY6" fmla="*/ 116677 h 125409"/>
                <a:gd name="connsiteX7" fmla="*/ 43119 w 228329"/>
                <a:gd name="connsiteY7" fmla="*/ 103909 h 125409"/>
                <a:gd name="connsiteX8" fmla="*/ 43119 w 228329"/>
                <a:gd name="connsiteY8" fmla="*/ 51702 h 125409"/>
                <a:gd name="connsiteX9" fmla="*/ 82587 w 228329"/>
                <a:gd name="connsiteY9" fmla="*/ 6305 h 125409"/>
                <a:gd name="connsiteX10" fmla="*/ 104221 w 228329"/>
                <a:gd name="connsiteY10" fmla="*/ 37799 h 125409"/>
                <a:gd name="connsiteX11" fmla="*/ 104221 w 228329"/>
                <a:gd name="connsiteY11" fmla="*/ 103909 h 125409"/>
                <a:gd name="connsiteX12" fmla="*/ 81418 w 228329"/>
                <a:gd name="connsiteY12" fmla="*/ 116677 h 125409"/>
                <a:gd name="connsiteX13" fmla="*/ 81418 w 228329"/>
                <a:gd name="connsiteY13" fmla="*/ 125473 h 125409"/>
                <a:gd name="connsiteX14" fmla="*/ 114454 w 228329"/>
                <a:gd name="connsiteY14" fmla="*/ 124622 h 125409"/>
                <a:gd name="connsiteX15" fmla="*/ 147198 w 228329"/>
                <a:gd name="connsiteY15" fmla="*/ 125473 h 125409"/>
                <a:gd name="connsiteX16" fmla="*/ 147198 w 228329"/>
                <a:gd name="connsiteY16" fmla="*/ 116677 h 125409"/>
                <a:gd name="connsiteX17" fmla="*/ 124394 w 228329"/>
                <a:gd name="connsiteY17" fmla="*/ 103909 h 125409"/>
                <a:gd name="connsiteX18" fmla="*/ 124394 w 228329"/>
                <a:gd name="connsiteY18" fmla="*/ 51702 h 125409"/>
                <a:gd name="connsiteX19" fmla="*/ 163862 w 228329"/>
                <a:gd name="connsiteY19" fmla="*/ 6305 h 125409"/>
                <a:gd name="connsiteX20" fmla="*/ 185496 w 228329"/>
                <a:gd name="connsiteY20" fmla="*/ 37799 h 125409"/>
                <a:gd name="connsiteX21" fmla="*/ 185496 w 228329"/>
                <a:gd name="connsiteY21" fmla="*/ 103909 h 125409"/>
                <a:gd name="connsiteX22" fmla="*/ 162693 w 228329"/>
                <a:gd name="connsiteY22" fmla="*/ 116677 h 125409"/>
                <a:gd name="connsiteX23" fmla="*/ 162693 w 228329"/>
                <a:gd name="connsiteY23" fmla="*/ 125473 h 125409"/>
                <a:gd name="connsiteX24" fmla="*/ 195729 w 228329"/>
                <a:gd name="connsiteY24" fmla="*/ 124622 h 125409"/>
                <a:gd name="connsiteX25" fmla="*/ 228473 w 228329"/>
                <a:gd name="connsiteY25" fmla="*/ 125473 h 125409"/>
                <a:gd name="connsiteX26" fmla="*/ 228473 w 228329"/>
                <a:gd name="connsiteY26" fmla="*/ 116677 h 125409"/>
                <a:gd name="connsiteX27" fmla="*/ 205669 w 228329"/>
                <a:gd name="connsiteY27" fmla="*/ 108165 h 125409"/>
                <a:gd name="connsiteX28" fmla="*/ 205669 w 228329"/>
                <a:gd name="connsiteY28" fmla="*/ 53972 h 125409"/>
                <a:gd name="connsiteX29" fmla="*/ 196606 w 228329"/>
                <a:gd name="connsiteY29" fmla="*/ 10561 h 125409"/>
                <a:gd name="connsiteX30" fmla="*/ 165908 w 228329"/>
                <a:gd name="connsiteY30" fmla="*/ 63 h 125409"/>
                <a:gd name="connsiteX31" fmla="*/ 123517 w 228329"/>
                <a:gd name="connsiteY31" fmla="*/ 27869 h 125409"/>
                <a:gd name="connsiteX32" fmla="*/ 84633 w 228329"/>
                <a:gd name="connsiteY32" fmla="*/ 63 h 125409"/>
                <a:gd name="connsiteX33" fmla="*/ 41365 w 228329"/>
                <a:gd name="connsiteY33" fmla="*/ 29855 h 125409"/>
                <a:gd name="connsiteX34" fmla="*/ 41365 w 228329"/>
                <a:gd name="connsiteY34" fmla="*/ 63 h 125409"/>
                <a:gd name="connsiteX35" fmla="*/ 143 w 228329"/>
                <a:gd name="connsiteY35" fmla="*/ 3184 h 125409"/>
                <a:gd name="connsiteX36" fmla="*/ 143 w 228329"/>
                <a:gd name="connsiteY36" fmla="*/ 11980 h 125409"/>
                <a:gd name="connsiteX37" fmla="*/ 22946 w 228329"/>
                <a:gd name="connsiteY37" fmla="*/ 27869 h 12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228329" h="125409">
                  <a:moveTo>
                    <a:pt x="22946" y="27869"/>
                  </a:moveTo>
                  <a:lnTo>
                    <a:pt x="22946" y="103909"/>
                  </a:lnTo>
                  <a:cubicBezTo>
                    <a:pt x="22946" y="116677"/>
                    <a:pt x="19730" y="116677"/>
                    <a:pt x="143" y="116677"/>
                  </a:cubicBezTo>
                  <a:lnTo>
                    <a:pt x="143" y="125473"/>
                  </a:lnTo>
                  <a:cubicBezTo>
                    <a:pt x="10375" y="125189"/>
                    <a:pt x="25285" y="124622"/>
                    <a:pt x="33179" y="124622"/>
                  </a:cubicBezTo>
                  <a:cubicBezTo>
                    <a:pt x="40780" y="124622"/>
                    <a:pt x="55983" y="125189"/>
                    <a:pt x="65923" y="125473"/>
                  </a:cubicBezTo>
                  <a:lnTo>
                    <a:pt x="65923" y="116677"/>
                  </a:lnTo>
                  <a:cubicBezTo>
                    <a:pt x="46335" y="116677"/>
                    <a:pt x="43119" y="116677"/>
                    <a:pt x="43119" y="103909"/>
                  </a:cubicBezTo>
                  <a:lnTo>
                    <a:pt x="43119" y="51702"/>
                  </a:lnTo>
                  <a:cubicBezTo>
                    <a:pt x="43119" y="22194"/>
                    <a:pt x="63876" y="6305"/>
                    <a:pt x="82587" y="6305"/>
                  </a:cubicBezTo>
                  <a:cubicBezTo>
                    <a:pt x="101005" y="6305"/>
                    <a:pt x="104221" y="21626"/>
                    <a:pt x="104221" y="37799"/>
                  </a:cubicBezTo>
                  <a:lnTo>
                    <a:pt x="104221" y="103909"/>
                  </a:lnTo>
                  <a:cubicBezTo>
                    <a:pt x="104221" y="116677"/>
                    <a:pt x="101005" y="116677"/>
                    <a:pt x="81418" y="116677"/>
                  </a:cubicBezTo>
                  <a:lnTo>
                    <a:pt x="81418" y="125473"/>
                  </a:lnTo>
                  <a:cubicBezTo>
                    <a:pt x="91650" y="125189"/>
                    <a:pt x="106560" y="124622"/>
                    <a:pt x="114454" y="124622"/>
                  </a:cubicBezTo>
                  <a:cubicBezTo>
                    <a:pt x="122055" y="124622"/>
                    <a:pt x="137258" y="125189"/>
                    <a:pt x="147198" y="125473"/>
                  </a:cubicBezTo>
                  <a:lnTo>
                    <a:pt x="147198" y="116677"/>
                  </a:lnTo>
                  <a:cubicBezTo>
                    <a:pt x="127610" y="116677"/>
                    <a:pt x="124394" y="116677"/>
                    <a:pt x="124394" y="103909"/>
                  </a:cubicBezTo>
                  <a:lnTo>
                    <a:pt x="124394" y="51702"/>
                  </a:lnTo>
                  <a:cubicBezTo>
                    <a:pt x="124394" y="22194"/>
                    <a:pt x="145151" y="6305"/>
                    <a:pt x="163862" y="6305"/>
                  </a:cubicBezTo>
                  <a:cubicBezTo>
                    <a:pt x="182280" y="6305"/>
                    <a:pt x="185496" y="21626"/>
                    <a:pt x="185496" y="37799"/>
                  </a:cubicBezTo>
                  <a:lnTo>
                    <a:pt x="185496" y="103909"/>
                  </a:lnTo>
                  <a:cubicBezTo>
                    <a:pt x="185496" y="116677"/>
                    <a:pt x="182280" y="116677"/>
                    <a:pt x="162693" y="116677"/>
                  </a:cubicBezTo>
                  <a:lnTo>
                    <a:pt x="162693" y="125473"/>
                  </a:lnTo>
                  <a:cubicBezTo>
                    <a:pt x="172925" y="125189"/>
                    <a:pt x="187835" y="124622"/>
                    <a:pt x="195729" y="124622"/>
                  </a:cubicBezTo>
                  <a:cubicBezTo>
                    <a:pt x="203330" y="124622"/>
                    <a:pt x="218532" y="125189"/>
                    <a:pt x="228473" y="125473"/>
                  </a:cubicBezTo>
                  <a:lnTo>
                    <a:pt x="228473" y="116677"/>
                  </a:lnTo>
                  <a:cubicBezTo>
                    <a:pt x="213270" y="116677"/>
                    <a:pt x="205961" y="116677"/>
                    <a:pt x="205669" y="108165"/>
                  </a:cubicBezTo>
                  <a:lnTo>
                    <a:pt x="205669" y="53972"/>
                  </a:lnTo>
                  <a:cubicBezTo>
                    <a:pt x="205669" y="29571"/>
                    <a:pt x="205669" y="20775"/>
                    <a:pt x="196606" y="10561"/>
                  </a:cubicBezTo>
                  <a:cubicBezTo>
                    <a:pt x="192513" y="5737"/>
                    <a:pt x="182865" y="63"/>
                    <a:pt x="165908" y="63"/>
                  </a:cubicBezTo>
                  <a:cubicBezTo>
                    <a:pt x="141351" y="63"/>
                    <a:pt x="128487" y="17087"/>
                    <a:pt x="123517" y="27869"/>
                  </a:cubicBezTo>
                  <a:cubicBezTo>
                    <a:pt x="119424" y="3184"/>
                    <a:pt x="97790" y="63"/>
                    <a:pt x="84633" y="63"/>
                  </a:cubicBezTo>
                  <a:cubicBezTo>
                    <a:pt x="63292" y="63"/>
                    <a:pt x="49551" y="12263"/>
                    <a:pt x="41365" y="29855"/>
                  </a:cubicBezTo>
                  <a:lnTo>
                    <a:pt x="41365" y="63"/>
                  </a:lnTo>
                  <a:lnTo>
                    <a:pt x="143" y="3184"/>
                  </a:lnTo>
                  <a:lnTo>
                    <a:pt x="143" y="11980"/>
                  </a:lnTo>
                  <a:cubicBezTo>
                    <a:pt x="20608" y="11980"/>
                    <a:pt x="22946" y="13966"/>
                    <a:pt x="22946" y="27869"/>
                  </a:cubicBezTo>
                  <a:close/>
                </a:path>
              </a:pathLst>
            </a:custGeom>
            <a:solidFill>
              <a:srgbClr val="000000"/>
            </a:solidFill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335" name="Freeform: Shape 2334">
              <a:extLst>
                <a:ext uri="{FF2B5EF4-FFF2-40B4-BE49-F238E27FC236}">
                  <a16:creationId xmlns:a16="http://schemas.microsoft.com/office/drawing/2014/main" id="{0AADE13F-3BC8-3778-BC8F-F7BAA05051E8}"/>
                </a:ext>
              </a:extLst>
            </p:cNvPr>
            <p:cNvSpPr/>
            <p:nvPr>
              <p:custDataLst>
                <p:tags r:id="rId117"/>
              </p:custDataLst>
            </p:nvPr>
          </p:nvSpPr>
          <p:spPr>
            <a:xfrm>
              <a:off x="5416682" y="2409705"/>
              <a:ext cx="129513" cy="130233"/>
            </a:xfrm>
            <a:custGeom>
              <a:avLst/>
              <a:gdLst>
                <a:gd name="connsiteX0" fmla="*/ 129665 w 129513"/>
                <a:gd name="connsiteY0" fmla="*/ 66456 h 130233"/>
                <a:gd name="connsiteX1" fmla="*/ 65054 w 129513"/>
                <a:gd name="connsiteY1" fmla="*/ 63 h 130233"/>
                <a:gd name="connsiteX2" fmla="*/ 151 w 129513"/>
                <a:gd name="connsiteY2" fmla="*/ 66456 h 130233"/>
                <a:gd name="connsiteX3" fmla="*/ 64762 w 129513"/>
                <a:gd name="connsiteY3" fmla="*/ 130296 h 130233"/>
                <a:gd name="connsiteX4" fmla="*/ 129665 w 129513"/>
                <a:gd name="connsiteY4" fmla="*/ 66456 h 130233"/>
                <a:gd name="connsiteX5" fmla="*/ 65054 w 129513"/>
                <a:gd name="connsiteY5" fmla="*/ 123203 h 130233"/>
                <a:gd name="connsiteX6" fmla="*/ 31725 w 129513"/>
                <a:gd name="connsiteY6" fmla="*/ 104193 h 130233"/>
                <a:gd name="connsiteX7" fmla="*/ 24416 w 129513"/>
                <a:gd name="connsiteY7" fmla="*/ 64186 h 130233"/>
                <a:gd name="connsiteX8" fmla="*/ 31433 w 129513"/>
                <a:gd name="connsiteY8" fmla="*/ 25315 h 130233"/>
                <a:gd name="connsiteX9" fmla="*/ 64762 w 129513"/>
                <a:gd name="connsiteY9" fmla="*/ 6305 h 130233"/>
                <a:gd name="connsiteX10" fmla="*/ 97798 w 129513"/>
                <a:gd name="connsiteY10" fmla="*/ 24748 h 130233"/>
                <a:gd name="connsiteX11" fmla="*/ 105399 w 129513"/>
                <a:gd name="connsiteY11" fmla="*/ 64186 h 130233"/>
                <a:gd name="connsiteX12" fmla="*/ 98967 w 129513"/>
                <a:gd name="connsiteY12" fmla="*/ 102207 h 130233"/>
                <a:gd name="connsiteX13" fmla="*/ 65054 w 129513"/>
                <a:gd name="connsiteY13" fmla="*/ 123203 h 130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9513" h="130233">
                  <a:moveTo>
                    <a:pt x="129665" y="66456"/>
                  </a:moveTo>
                  <a:cubicBezTo>
                    <a:pt x="129665" y="30138"/>
                    <a:pt x="100429" y="63"/>
                    <a:pt x="65054" y="63"/>
                  </a:cubicBezTo>
                  <a:cubicBezTo>
                    <a:pt x="28509" y="63"/>
                    <a:pt x="151" y="30990"/>
                    <a:pt x="151" y="66456"/>
                  </a:cubicBezTo>
                  <a:cubicBezTo>
                    <a:pt x="151" y="103058"/>
                    <a:pt x="30556" y="130296"/>
                    <a:pt x="64762" y="130296"/>
                  </a:cubicBezTo>
                  <a:cubicBezTo>
                    <a:pt x="100137" y="130296"/>
                    <a:pt x="129665" y="102490"/>
                    <a:pt x="129665" y="66456"/>
                  </a:cubicBezTo>
                  <a:close/>
                  <a:moveTo>
                    <a:pt x="65054" y="123203"/>
                  </a:moveTo>
                  <a:cubicBezTo>
                    <a:pt x="52483" y="123203"/>
                    <a:pt x="39619" y="117245"/>
                    <a:pt x="31725" y="104193"/>
                  </a:cubicBezTo>
                  <a:cubicBezTo>
                    <a:pt x="24416" y="91709"/>
                    <a:pt x="24416" y="74401"/>
                    <a:pt x="24416" y="64186"/>
                  </a:cubicBezTo>
                  <a:cubicBezTo>
                    <a:pt x="24416" y="53121"/>
                    <a:pt x="24416" y="37799"/>
                    <a:pt x="31433" y="25315"/>
                  </a:cubicBezTo>
                  <a:cubicBezTo>
                    <a:pt x="39327" y="12263"/>
                    <a:pt x="53067" y="6305"/>
                    <a:pt x="64762" y="6305"/>
                  </a:cubicBezTo>
                  <a:cubicBezTo>
                    <a:pt x="77625" y="6305"/>
                    <a:pt x="90197" y="12547"/>
                    <a:pt x="97798" y="24748"/>
                  </a:cubicBezTo>
                  <a:cubicBezTo>
                    <a:pt x="105399" y="36948"/>
                    <a:pt x="105399" y="53405"/>
                    <a:pt x="105399" y="64186"/>
                  </a:cubicBezTo>
                  <a:cubicBezTo>
                    <a:pt x="105399" y="74401"/>
                    <a:pt x="105399" y="89722"/>
                    <a:pt x="98967" y="102207"/>
                  </a:cubicBezTo>
                  <a:cubicBezTo>
                    <a:pt x="92535" y="114975"/>
                    <a:pt x="79672" y="123203"/>
                    <a:pt x="65054" y="123203"/>
                  </a:cubicBezTo>
                  <a:close/>
                </a:path>
              </a:pathLst>
            </a:custGeom>
            <a:solidFill>
              <a:srgbClr val="000000"/>
            </a:solidFill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336" name="Freeform: Shape 2335">
              <a:extLst>
                <a:ext uri="{FF2B5EF4-FFF2-40B4-BE49-F238E27FC236}">
                  <a16:creationId xmlns:a16="http://schemas.microsoft.com/office/drawing/2014/main" id="{9AD9EDD8-7ED1-8031-5D05-80A0082B6913}"/>
                </a:ext>
              </a:extLst>
            </p:cNvPr>
            <p:cNvSpPr/>
            <p:nvPr>
              <p:custDataLst>
                <p:tags r:id="rId118"/>
              </p:custDataLst>
            </p:nvPr>
          </p:nvSpPr>
          <p:spPr>
            <a:xfrm>
              <a:off x="5564029" y="2411407"/>
              <a:ext cx="147054" cy="125409"/>
            </a:xfrm>
            <a:custGeom>
              <a:avLst/>
              <a:gdLst>
                <a:gd name="connsiteX0" fmla="*/ 22960 w 147054"/>
                <a:gd name="connsiteY0" fmla="*/ 27869 h 125409"/>
                <a:gd name="connsiteX1" fmla="*/ 22960 w 147054"/>
                <a:gd name="connsiteY1" fmla="*/ 103909 h 125409"/>
                <a:gd name="connsiteX2" fmla="*/ 156 w 147054"/>
                <a:gd name="connsiteY2" fmla="*/ 116677 h 125409"/>
                <a:gd name="connsiteX3" fmla="*/ 156 w 147054"/>
                <a:gd name="connsiteY3" fmla="*/ 125473 h 125409"/>
                <a:gd name="connsiteX4" fmla="*/ 33192 w 147054"/>
                <a:gd name="connsiteY4" fmla="*/ 124622 h 125409"/>
                <a:gd name="connsiteX5" fmla="*/ 65936 w 147054"/>
                <a:gd name="connsiteY5" fmla="*/ 125473 h 125409"/>
                <a:gd name="connsiteX6" fmla="*/ 65936 w 147054"/>
                <a:gd name="connsiteY6" fmla="*/ 116677 h 125409"/>
                <a:gd name="connsiteX7" fmla="*/ 43132 w 147054"/>
                <a:gd name="connsiteY7" fmla="*/ 103909 h 125409"/>
                <a:gd name="connsiteX8" fmla="*/ 43132 w 147054"/>
                <a:gd name="connsiteY8" fmla="*/ 51702 h 125409"/>
                <a:gd name="connsiteX9" fmla="*/ 82600 w 147054"/>
                <a:gd name="connsiteY9" fmla="*/ 6305 h 125409"/>
                <a:gd name="connsiteX10" fmla="*/ 104235 w 147054"/>
                <a:gd name="connsiteY10" fmla="*/ 37799 h 125409"/>
                <a:gd name="connsiteX11" fmla="*/ 104235 w 147054"/>
                <a:gd name="connsiteY11" fmla="*/ 103909 h 125409"/>
                <a:gd name="connsiteX12" fmla="*/ 81431 w 147054"/>
                <a:gd name="connsiteY12" fmla="*/ 116677 h 125409"/>
                <a:gd name="connsiteX13" fmla="*/ 81431 w 147054"/>
                <a:gd name="connsiteY13" fmla="*/ 125473 h 125409"/>
                <a:gd name="connsiteX14" fmla="*/ 114467 w 147054"/>
                <a:gd name="connsiteY14" fmla="*/ 124622 h 125409"/>
                <a:gd name="connsiteX15" fmla="*/ 147211 w 147054"/>
                <a:gd name="connsiteY15" fmla="*/ 125473 h 125409"/>
                <a:gd name="connsiteX16" fmla="*/ 147211 w 147054"/>
                <a:gd name="connsiteY16" fmla="*/ 116677 h 125409"/>
                <a:gd name="connsiteX17" fmla="*/ 124407 w 147054"/>
                <a:gd name="connsiteY17" fmla="*/ 108165 h 125409"/>
                <a:gd name="connsiteX18" fmla="*/ 124407 w 147054"/>
                <a:gd name="connsiteY18" fmla="*/ 53972 h 125409"/>
                <a:gd name="connsiteX19" fmla="*/ 115344 w 147054"/>
                <a:gd name="connsiteY19" fmla="*/ 10561 h 125409"/>
                <a:gd name="connsiteX20" fmla="*/ 84647 w 147054"/>
                <a:gd name="connsiteY20" fmla="*/ 63 h 125409"/>
                <a:gd name="connsiteX21" fmla="*/ 41378 w 147054"/>
                <a:gd name="connsiteY21" fmla="*/ 29855 h 125409"/>
                <a:gd name="connsiteX22" fmla="*/ 41378 w 147054"/>
                <a:gd name="connsiteY22" fmla="*/ 63 h 125409"/>
                <a:gd name="connsiteX23" fmla="*/ 156 w 147054"/>
                <a:gd name="connsiteY23" fmla="*/ 3184 h 125409"/>
                <a:gd name="connsiteX24" fmla="*/ 156 w 147054"/>
                <a:gd name="connsiteY24" fmla="*/ 11980 h 125409"/>
                <a:gd name="connsiteX25" fmla="*/ 22960 w 147054"/>
                <a:gd name="connsiteY25" fmla="*/ 27869 h 12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47054" h="125409">
                  <a:moveTo>
                    <a:pt x="22960" y="27869"/>
                  </a:moveTo>
                  <a:lnTo>
                    <a:pt x="22960" y="103909"/>
                  </a:lnTo>
                  <a:cubicBezTo>
                    <a:pt x="22960" y="116677"/>
                    <a:pt x="19744" y="116677"/>
                    <a:pt x="156" y="116677"/>
                  </a:cubicBezTo>
                  <a:lnTo>
                    <a:pt x="156" y="125473"/>
                  </a:lnTo>
                  <a:cubicBezTo>
                    <a:pt x="10388" y="125189"/>
                    <a:pt x="25299" y="124622"/>
                    <a:pt x="33192" y="124622"/>
                  </a:cubicBezTo>
                  <a:cubicBezTo>
                    <a:pt x="40793" y="124622"/>
                    <a:pt x="55996" y="125189"/>
                    <a:pt x="65936" y="125473"/>
                  </a:cubicBezTo>
                  <a:lnTo>
                    <a:pt x="65936" y="116677"/>
                  </a:lnTo>
                  <a:cubicBezTo>
                    <a:pt x="46348" y="116677"/>
                    <a:pt x="43132" y="116677"/>
                    <a:pt x="43132" y="103909"/>
                  </a:cubicBezTo>
                  <a:lnTo>
                    <a:pt x="43132" y="51702"/>
                  </a:lnTo>
                  <a:cubicBezTo>
                    <a:pt x="43132" y="22194"/>
                    <a:pt x="63890" y="6305"/>
                    <a:pt x="82600" y="6305"/>
                  </a:cubicBezTo>
                  <a:cubicBezTo>
                    <a:pt x="101019" y="6305"/>
                    <a:pt x="104235" y="21626"/>
                    <a:pt x="104235" y="37799"/>
                  </a:cubicBezTo>
                  <a:lnTo>
                    <a:pt x="104235" y="103909"/>
                  </a:lnTo>
                  <a:cubicBezTo>
                    <a:pt x="104235" y="116677"/>
                    <a:pt x="101019" y="116677"/>
                    <a:pt x="81431" y="116677"/>
                  </a:cubicBezTo>
                  <a:lnTo>
                    <a:pt x="81431" y="125473"/>
                  </a:lnTo>
                  <a:cubicBezTo>
                    <a:pt x="91663" y="125189"/>
                    <a:pt x="106573" y="124622"/>
                    <a:pt x="114467" y="124622"/>
                  </a:cubicBezTo>
                  <a:cubicBezTo>
                    <a:pt x="122068" y="124622"/>
                    <a:pt x="137271" y="125189"/>
                    <a:pt x="147211" y="125473"/>
                  </a:cubicBezTo>
                  <a:lnTo>
                    <a:pt x="147211" y="116677"/>
                  </a:lnTo>
                  <a:cubicBezTo>
                    <a:pt x="132008" y="116677"/>
                    <a:pt x="124700" y="116677"/>
                    <a:pt x="124407" y="108165"/>
                  </a:cubicBezTo>
                  <a:lnTo>
                    <a:pt x="124407" y="53972"/>
                  </a:lnTo>
                  <a:cubicBezTo>
                    <a:pt x="124407" y="29571"/>
                    <a:pt x="124407" y="20775"/>
                    <a:pt x="115344" y="10561"/>
                  </a:cubicBezTo>
                  <a:cubicBezTo>
                    <a:pt x="111251" y="5737"/>
                    <a:pt x="101603" y="63"/>
                    <a:pt x="84647" y="63"/>
                  </a:cubicBezTo>
                  <a:cubicBezTo>
                    <a:pt x="63305" y="63"/>
                    <a:pt x="49564" y="12263"/>
                    <a:pt x="41378" y="29855"/>
                  </a:cubicBezTo>
                  <a:lnTo>
                    <a:pt x="41378" y="63"/>
                  </a:lnTo>
                  <a:lnTo>
                    <a:pt x="156" y="3184"/>
                  </a:lnTo>
                  <a:lnTo>
                    <a:pt x="156" y="11980"/>
                  </a:lnTo>
                  <a:cubicBezTo>
                    <a:pt x="20621" y="11980"/>
                    <a:pt x="22960" y="13966"/>
                    <a:pt x="22960" y="27869"/>
                  </a:cubicBezTo>
                  <a:close/>
                </a:path>
              </a:pathLst>
            </a:custGeom>
            <a:solidFill>
              <a:srgbClr val="000000"/>
            </a:solidFill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337" name="Freeform: Shape 2336">
              <a:extLst>
                <a:ext uri="{FF2B5EF4-FFF2-40B4-BE49-F238E27FC236}">
                  <a16:creationId xmlns:a16="http://schemas.microsoft.com/office/drawing/2014/main" id="{0A2A2896-D17E-EACE-92A9-F9EEECD1F2BA}"/>
                </a:ext>
              </a:extLst>
            </p:cNvPr>
            <p:cNvSpPr/>
            <p:nvPr>
              <p:custDataLst>
                <p:tags r:id="rId119"/>
              </p:custDataLst>
            </p:nvPr>
          </p:nvSpPr>
          <p:spPr>
            <a:xfrm>
              <a:off x="5725280" y="2408286"/>
              <a:ext cx="133606" cy="186980"/>
            </a:xfrm>
            <a:custGeom>
              <a:avLst/>
              <a:gdLst>
                <a:gd name="connsiteX0" fmla="*/ 56878 w 133606"/>
                <a:gd name="connsiteY0" fmla="*/ 79792 h 186980"/>
                <a:gd name="connsiteX1" fmla="*/ 31444 w 133606"/>
                <a:gd name="connsiteY1" fmla="*/ 44893 h 186980"/>
                <a:gd name="connsiteX2" fmla="*/ 36121 w 133606"/>
                <a:gd name="connsiteY2" fmla="*/ 21059 h 186980"/>
                <a:gd name="connsiteX3" fmla="*/ 56878 w 133606"/>
                <a:gd name="connsiteY3" fmla="*/ 9710 h 186980"/>
                <a:gd name="connsiteX4" fmla="*/ 82313 w 133606"/>
                <a:gd name="connsiteY4" fmla="*/ 44609 h 186980"/>
                <a:gd name="connsiteX5" fmla="*/ 77636 w 133606"/>
                <a:gd name="connsiteY5" fmla="*/ 68442 h 186980"/>
                <a:gd name="connsiteX6" fmla="*/ 56878 w 133606"/>
                <a:gd name="connsiteY6" fmla="*/ 79792 h 186980"/>
                <a:gd name="connsiteX7" fmla="*/ 22965 w 133606"/>
                <a:gd name="connsiteY7" fmla="*/ 90857 h 186980"/>
                <a:gd name="connsiteX8" fmla="*/ 27935 w 133606"/>
                <a:gd name="connsiteY8" fmla="*/ 77522 h 186980"/>
                <a:gd name="connsiteX9" fmla="*/ 56878 w 133606"/>
                <a:gd name="connsiteY9" fmla="*/ 86318 h 186980"/>
                <a:gd name="connsiteX10" fmla="*/ 104240 w 133606"/>
                <a:gd name="connsiteY10" fmla="*/ 44893 h 186980"/>
                <a:gd name="connsiteX11" fmla="*/ 92254 w 133606"/>
                <a:gd name="connsiteY11" fmla="*/ 17370 h 186980"/>
                <a:gd name="connsiteX12" fmla="*/ 118566 w 133606"/>
                <a:gd name="connsiteY12" fmla="*/ 6305 h 186980"/>
                <a:gd name="connsiteX13" fmla="*/ 121489 w 133606"/>
                <a:gd name="connsiteY13" fmla="*/ 6589 h 186980"/>
                <a:gd name="connsiteX14" fmla="*/ 116811 w 133606"/>
                <a:gd name="connsiteY14" fmla="*/ 14249 h 186980"/>
                <a:gd name="connsiteX15" fmla="*/ 125290 w 133606"/>
                <a:gd name="connsiteY15" fmla="*/ 22478 h 186980"/>
                <a:gd name="connsiteX16" fmla="*/ 133768 w 133606"/>
                <a:gd name="connsiteY16" fmla="*/ 13966 h 186980"/>
                <a:gd name="connsiteX17" fmla="*/ 118858 w 133606"/>
                <a:gd name="connsiteY17" fmla="*/ 63 h 186980"/>
                <a:gd name="connsiteX18" fmla="*/ 87868 w 133606"/>
                <a:gd name="connsiteY18" fmla="*/ 13398 h 186980"/>
                <a:gd name="connsiteX19" fmla="*/ 56878 w 133606"/>
                <a:gd name="connsiteY19" fmla="*/ 3184 h 186980"/>
                <a:gd name="connsiteX20" fmla="*/ 9517 w 133606"/>
                <a:gd name="connsiteY20" fmla="*/ 44609 h 186980"/>
                <a:gd name="connsiteX21" fmla="*/ 23258 w 133606"/>
                <a:gd name="connsiteY21" fmla="*/ 73833 h 186980"/>
                <a:gd name="connsiteX22" fmla="*/ 14195 w 133606"/>
                <a:gd name="connsiteY22" fmla="*/ 97383 h 186980"/>
                <a:gd name="connsiteX23" fmla="*/ 27058 w 133606"/>
                <a:gd name="connsiteY23" fmla="*/ 122635 h 186980"/>
                <a:gd name="connsiteX24" fmla="*/ 161 w 133606"/>
                <a:gd name="connsiteY24" fmla="*/ 151009 h 186980"/>
                <a:gd name="connsiteX25" fmla="*/ 64772 w 133606"/>
                <a:gd name="connsiteY25" fmla="*/ 187043 h 186980"/>
                <a:gd name="connsiteX26" fmla="*/ 129675 w 133606"/>
                <a:gd name="connsiteY26" fmla="*/ 150441 h 186980"/>
                <a:gd name="connsiteX27" fmla="*/ 110672 w 133606"/>
                <a:gd name="connsiteY27" fmla="*/ 118096 h 186980"/>
                <a:gd name="connsiteX28" fmla="*/ 60387 w 133606"/>
                <a:gd name="connsiteY28" fmla="*/ 110151 h 186980"/>
                <a:gd name="connsiteX29" fmla="*/ 38460 w 133606"/>
                <a:gd name="connsiteY29" fmla="*/ 109867 h 186980"/>
                <a:gd name="connsiteX30" fmla="*/ 22965 w 133606"/>
                <a:gd name="connsiteY30" fmla="*/ 90857 h 186980"/>
                <a:gd name="connsiteX31" fmla="*/ 65064 w 133606"/>
                <a:gd name="connsiteY31" fmla="*/ 180517 h 186980"/>
                <a:gd name="connsiteX32" fmla="*/ 15364 w 133606"/>
                <a:gd name="connsiteY32" fmla="*/ 151009 h 186980"/>
                <a:gd name="connsiteX33" fmla="*/ 39337 w 133606"/>
                <a:gd name="connsiteY33" fmla="*/ 126608 h 186980"/>
                <a:gd name="connsiteX34" fmla="*/ 56586 w 133606"/>
                <a:gd name="connsiteY34" fmla="*/ 126608 h 186980"/>
                <a:gd name="connsiteX35" fmla="*/ 114473 w 133606"/>
                <a:gd name="connsiteY35" fmla="*/ 151009 h 186980"/>
                <a:gd name="connsiteX36" fmla="*/ 65064 w 133606"/>
                <a:gd name="connsiteY36" fmla="*/ 180517 h 186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33606" h="186980">
                  <a:moveTo>
                    <a:pt x="56878" y="79792"/>
                  </a:moveTo>
                  <a:cubicBezTo>
                    <a:pt x="31444" y="79792"/>
                    <a:pt x="31444" y="51418"/>
                    <a:pt x="31444" y="44893"/>
                  </a:cubicBezTo>
                  <a:cubicBezTo>
                    <a:pt x="31444" y="37232"/>
                    <a:pt x="31736" y="28152"/>
                    <a:pt x="36121" y="21059"/>
                  </a:cubicBezTo>
                  <a:cubicBezTo>
                    <a:pt x="38460" y="17654"/>
                    <a:pt x="45184" y="9710"/>
                    <a:pt x="56878" y="9710"/>
                  </a:cubicBezTo>
                  <a:cubicBezTo>
                    <a:pt x="82313" y="9710"/>
                    <a:pt x="82313" y="38083"/>
                    <a:pt x="82313" y="44609"/>
                  </a:cubicBezTo>
                  <a:cubicBezTo>
                    <a:pt x="82313" y="52270"/>
                    <a:pt x="82021" y="61349"/>
                    <a:pt x="77636" y="68442"/>
                  </a:cubicBezTo>
                  <a:cubicBezTo>
                    <a:pt x="75297" y="71847"/>
                    <a:pt x="68573" y="79792"/>
                    <a:pt x="56878" y="79792"/>
                  </a:cubicBezTo>
                  <a:close/>
                  <a:moveTo>
                    <a:pt x="22965" y="90857"/>
                  </a:moveTo>
                  <a:cubicBezTo>
                    <a:pt x="22965" y="89722"/>
                    <a:pt x="22965" y="83197"/>
                    <a:pt x="27935" y="77522"/>
                  </a:cubicBezTo>
                  <a:cubicBezTo>
                    <a:pt x="39337" y="85466"/>
                    <a:pt x="51324" y="86318"/>
                    <a:pt x="56878" y="86318"/>
                  </a:cubicBezTo>
                  <a:cubicBezTo>
                    <a:pt x="84068" y="86318"/>
                    <a:pt x="104240" y="66740"/>
                    <a:pt x="104240" y="44893"/>
                  </a:cubicBezTo>
                  <a:cubicBezTo>
                    <a:pt x="104240" y="34394"/>
                    <a:pt x="99562" y="23896"/>
                    <a:pt x="92254" y="17370"/>
                  </a:cubicBezTo>
                  <a:cubicBezTo>
                    <a:pt x="102778" y="7724"/>
                    <a:pt x="113303" y="6305"/>
                    <a:pt x="118566" y="6305"/>
                  </a:cubicBezTo>
                  <a:cubicBezTo>
                    <a:pt x="119150" y="6305"/>
                    <a:pt x="120612" y="6305"/>
                    <a:pt x="121489" y="6589"/>
                  </a:cubicBezTo>
                  <a:cubicBezTo>
                    <a:pt x="118273" y="7724"/>
                    <a:pt x="116811" y="10845"/>
                    <a:pt x="116811" y="14249"/>
                  </a:cubicBezTo>
                  <a:cubicBezTo>
                    <a:pt x="116811" y="19073"/>
                    <a:pt x="120612" y="22478"/>
                    <a:pt x="125290" y="22478"/>
                  </a:cubicBezTo>
                  <a:cubicBezTo>
                    <a:pt x="128213" y="22478"/>
                    <a:pt x="133768" y="20492"/>
                    <a:pt x="133768" y="13966"/>
                  </a:cubicBezTo>
                  <a:cubicBezTo>
                    <a:pt x="133768" y="9142"/>
                    <a:pt x="130260" y="63"/>
                    <a:pt x="118858" y="63"/>
                  </a:cubicBezTo>
                  <a:cubicBezTo>
                    <a:pt x="113011" y="63"/>
                    <a:pt x="100147" y="1765"/>
                    <a:pt x="87868" y="13398"/>
                  </a:cubicBezTo>
                  <a:cubicBezTo>
                    <a:pt x="75589" y="4035"/>
                    <a:pt x="63310" y="3184"/>
                    <a:pt x="56878" y="3184"/>
                  </a:cubicBezTo>
                  <a:cubicBezTo>
                    <a:pt x="29689" y="3184"/>
                    <a:pt x="9517" y="22761"/>
                    <a:pt x="9517" y="44609"/>
                  </a:cubicBezTo>
                  <a:cubicBezTo>
                    <a:pt x="9517" y="57093"/>
                    <a:pt x="15949" y="67875"/>
                    <a:pt x="23258" y="73833"/>
                  </a:cubicBezTo>
                  <a:cubicBezTo>
                    <a:pt x="19457" y="78089"/>
                    <a:pt x="14195" y="87453"/>
                    <a:pt x="14195" y="97383"/>
                  </a:cubicBezTo>
                  <a:cubicBezTo>
                    <a:pt x="14195" y="106179"/>
                    <a:pt x="17995" y="116961"/>
                    <a:pt x="27058" y="122635"/>
                  </a:cubicBezTo>
                  <a:cubicBezTo>
                    <a:pt x="9517" y="127459"/>
                    <a:pt x="161" y="139659"/>
                    <a:pt x="161" y="151009"/>
                  </a:cubicBezTo>
                  <a:cubicBezTo>
                    <a:pt x="161" y="171438"/>
                    <a:pt x="29105" y="187043"/>
                    <a:pt x="64772" y="187043"/>
                  </a:cubicBezTo>
                  <a:cubicBezTo>
                    <a:pt x="99270" y="187043"/>
                    <a:pt x="129675" y="172572"/>
                    <a:pt x="129675" y="150441"/>
                  </a:cubicBezTo>
                  <a:cubicBezTo>
                    <a:pt x="129675" y="140511"/>
                    <a:pt x="125582" y="126040"/>
                    <a:pt x="110672" y="118096"/>
                  </a:cubicBezTo>
                  <a:cubicBezTo>
                    <a:pt x="95177" y="110151"/>
                    <a:pt x="78220" y="110151"/>
                    <a:pt x="60387" y="110151"/>
                  </a:cubicBezTo>
                  <a:cubicBezTo>
                    <a:pt x="53078" y="110151"/>
                    <a:pt x="40507" y="110151"/>
                    <a:pt x="38460" y="109867"/>
                  </a:cubicBezTo>
                  <a:cubicBezTo>
                    <a:pt x="29105" y="108732"/>
                    <a:pt x="22965" y="99937"/>
                    <a:pt x="22965" y="90857"/>
                  </a:cubicBezTo>
                  <a:close/>
                  <a:moveTo>
                    <a:pt x="65064" y="180517"/>
                  </a:moveTo>
                  <a:cubicBezTo>
                    <a:pt x="35537" y="180517"/>
                    <a:pt x="15364" y="166047"/>
                    <a:pt x="15364" y="151009"/>
                  </a:cubicBezTo>
                  <a:cubicBezTo>
                    <a:pt x="15364" y="137957"/>
                    <a:pt x="26474" y="127459"/>
                    <a:pt x="39337" y="126608"/>
                  </a:cubicBezTo>
                  <a:lnTo>
                    <a:pt x="56586" y="126608"/>
                  </a:lnTo>
                  <a:cubicBezTo>
                    <a:pt x="81729" y="126608"/>
                    <a:pt x="114473" y="126608"/>
                    <a:pt x="114473" y="151009"/>
                  </a:cubicBezTo>
                  <a:cubicBezTo>
                    <a:pt x="114473" y="166330"/>
                    <a:pt x="93715" y="180517"/>
                    <a:pt x="65064" y="180517"/>
                  </a:cubicBezTo>
                  <a:close/>
                </a:path>
              </a:pathLst>
            </a:custGeom>
            <a:solidFill>
              <a:srgbClr val="000000"/>
            </a:solidFill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338" name="Freeform: Shape 2337">
              <a:extLst>
                <a:ext uri="{FF2B5EF4-FFF2-40B4-BE49-F238E27FC236}">
                  <a16:creationId xmlns:a16="http://schemas.microsoft.com/office/drawing/2014/main" id="{2C4CF5C2-FFA3-3A4E-EB64-A50072C61A6E}"/>
                </a:ext>
              </a:extLst>
            </p:cNvPr>
            <p:cNvSpPr/>
            <p:nvPr>
              <p:custDataLst>
                <p:tags r:id="rId120"/>
              </p:custDataLst>
            </p:nvPr>
          </p:nvSpPr>
          <p:spPr>
            <a:xfrm>
              <a:off x="5970372" y="2339907"/>
              <a:ext cx="64902" cy="196910"/>
            </a:xfrm>
            <a:custGeom>
              <a:avLst/>
              <a:gdLst>
                <a:gd name="connsiteX0" fmla="*/ 42269 w 64902"/>
                <a:gd name="connsiteY0" fmla="*/ 63 h 196910"/>
                <a:gd name="connsiteX1" fmla="*/ 170 w 64902"/>
                <a:gd name="connsiteY1" fmla="*/ 3184 h 196910"/>
                <a:gd name="connsiteX2" fmla="*/ 170 w 64902"/>
                <a:gd name="connsiteY2" fmla="*/ 11980 h 196910"/>
                <a:gd name="connsiteX3" fmla="*/ 22974 w 64902"/>
                <a:gd name="connsiteY3" fmla="*/ 27869 h 196910"/>
                <a:gd name="connsiteX4" fmla="*/ 22974 w 64902"/>
                <a:gd name="connsiteY4" fmla="*/ 175410 h 196910"/>
                <a:gd name="connsiteX5" fmla="*/ 170 w 64902"/>
                <a:gd name="connsiteY5" fmla="*/ 188178 h 196910"/>
                <a:gd name="connsiteX6" fmla="*/ 170 w 64902"/>
                <a:gd name="connsiteY6" fmla="*/ 196973 h 196910"/>
                <a:gd name="connsiteX7" fmla="*/ 32621 w 64902"/>
                <a:gd name="connsiteY7" fmla="*/ 196122 h 196910"/>
                <a:gd name="connsiteX8" fmla="*/ 65073 w 64902"/>
                <a:gd name="connsiteY8" fmla="*/ 196973 h 196910"/>
                <a:gd name="connsiteX9" fmla="*/ 65073 w 64902"/>
                <a:gd name="connsiteY9" fmla="*/ 188178 h 196910"/>
                <a:gd name="connsiteX10" fmla="*/ 42269 w 64902"/>
                <a:gd name="connsiteY10" fmla="*/ 175410 h 196910"/>
                <a:gd name="connsiteX11" fmla="*/ 42269 w 64902"/>
                <a:gd name="connsiteY11" fmla="*/ 63 h 196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4902" h="196910">
                  <a:moveTo>
                    <a:pt x="42269" y="63"/>
                  </a:moveTo>
                  <a:lnTo>
                    <a:pt x="170" y="3184"/>
                  </a:lnTo>
                  <a:lnTo>
                    <a:pt x="170" y="11980"/>
                  </a:lnTo>
                  <a:cubicBezTo>
                    <a:pt x="20635" y="11980"/>
                    <a:pt x="22974" y="13966"/>
                    <a:pt x="22974" y="27869"/>
                  </a:cubicBezTo>
                  <a:lnTo>
                    <a:pt x="22974" y="175410"/>
                  </a:lnTo>
                  <a:cubicBezTo>
                    <a:pt x="22974" y="188178"/>
                    <a:pt x="19758" y="188178"/>
                    <a:pt x="170" y="188178"/>
                  </a:cubicBezTo>
                  <a:lnTo>
                    <a:pt x="170" y="196973"/>
                  </a:lnTo>
                  <a:cubicBezTo>
                    <a:pt x="9818" y="196690"/>
                    <a:pt x="25312" y="196122"/>
                    <a:pt x="32621" y="196122"/>
                  </a:cubicBezTo>
                  <a:cubicBezTo>
                    <a:pt x="39930" y="196122"/>
                    <a:pt x="54256" y="196690"/>
                    <a:pt x="65073" y="196973"/>
                  </a:cubicBezTo>
                  <a:lnTo>
                    <a:pt x="65073" y="188178"/>
                  </a:lnTo>
                  <a:cubicBezTo>
                    <a:pt x="45485" y="188178"/>
                    <a:pt x="42269" y="188178"/>
                    <a:pt x="42269" y="175410"/>
                  </a:cubicBezTo>
                  <a:lnTo>
                    <a:pt x="42269" y="63"/>
                  </a:lnTo>
                  <a:close/>
                </a:path>
              </a:pathLst>
            </a:custGeom>
            <a:solidFill>
              <a:srgbClr val="000000"/>
            </a:solidFill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339" name="Freeform: Shape 2338">
              <a:extLst>
                <a:ext uri="{FF2B5EF4-FFF2-40B4-BE49-F238E27FC236}">
                  <a16:creationId xmlns:a16="http://schemas.microsoft.com/office/drawing/2014/main" id="{5B2D94B8-88DD-7947-FBB2-65FC5556C71E}"/>
                </a:ext>
              </a:extLst>
            </p:cNvPr>
            <p:cNvSpPr/>
            <p:nvPr>
              <p:custDataLst>
                <p:tags r:id="rId121"/>
              </p:custDataLst>
            </p:nvPr>
          </p:nvSpPr>
          <p:spPr>
            <a:xfrm>
              <a:off x="6050121" y="2409705"/>
              <a:ext cx="129513" cy="130233"/>
            </a:xfrm>
            <a:custGeom>
              <a:avLst/>
              <a:gdLst>
                <a:gd name="connsiteX0" fmla="*/ 129686 w 129513"/>
                <a:gd name="connsiteY0" fmla="*/ 66456 h 130233"/>
                <a:gd name="connsiteX1" fmla="*/ 65076 w 129513"/>
                <a:gd name="connsiteY1" fmla="*/ 63 h 130233"/>
                <a:gd name="connsiteX2" fmla="*/ 173 w 129513"/>
                <a:gd name="connsiteY2" fmla="*/ 66456 h 130233"/>
                <a:gd name="connsiteX3" fmla="*/ 64783 w 129513"/>
                <a:gd name="connsiteY3" fmla="*/ 130296 h 130233"/>
                <a:gd name="connsiteX4" fmla="*/ 129686 w 129513"/>
                <a:gd name="connsiteY4" fmla="*/ 66456 h 130233"/>
                <a:gd name="connsiteX5" fmla="*/ 65076 w 129513"/>
                <a:gd name="connsiteY5" fmla="*/ 123203 h 130233"/>
                <a:gd name="connsiteX6" fmla="*/ 31747 w 129513"/>
                <a:gd name="connsiteY6" fmla="*/ 104193 h 130233"/>
                <a:gd name="connsiteX7" fmla="*/ 24438 w 129513"/>
                <a:gd name="connsiteY7" fmla="*/ 64186 h 130233"/>
                <a:gd name="connsiteX8" fmla="*/ 31455 w 129513"/>
                <a:gd name="connsiteY8" fmla="*/ 25315 h 130233"/>
                <a:gd name="connsiteX9" fmla="*/ 64783 w 129513"/>
                <a:gd name="connsiteY9" fmla="*/ 6305 h 130233"/>
                <a:gd name="connsiteX10" fmla="*/ 97819 w 129513"/>
                <a:gd name="connsiteY10" fmla="*/ 24748 h 130233"/>
                <a:gd name="connsiteX11" fmla="*/ 105421 w 129513"/>
                <a:gd name="connsiteY11" fmla="*/ 64186 h 130233"/>
                <a:gd name="connsiteX12" fmla="*/ 98989 w 129513"/>
                <a:gd name="connsiteY12" fmla="*/ 102207 h 130233"/>
                <a:gd name="connsiteX13" fmla="*/ 65076 w 129513"/>
                <a:gd name="connsiteY13" fmla="*/ 123203 h 130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9513" h="130233">
                  <a:moveTo>
                    <a:pt x="129686" y="66456"/>
                  </a:moveTo>
                  <a:cubicBezTo>
                    <a:pt x="129686" y="30138"/>
                    <a:pt x="100451" y="63"/>
                    <a:pt x="65076" y="63"/>
                  </a:cubicBezTo>
                  <a:cubicBezTo>
                    <a:pt x="28531" y="63"/>
                    <a:pt x="173" y="30990"/>
                    <a:pt x="173" y="66456"/>
                  </a:cubicBezTo>
                  <a:cubicBezTo>
                    <a:pt x="173" y="103058"/>
                    <a:pt x="30578" y="130296"/>
                    <a:pt x="64783" y="130296"/>
                  </a:cubicBezTo>
                  <a:cubicBezTo>
                    <a:pt x="100158" y="130296"/>
                    <a:pt x="129686" y="102490"/>
                    <a:pt x="129686" y="66456"/>
                  </a:cubicBezTo>
                  <a:close/>
                  <a:moveTo>
                    <a:pt x="65076" y="123203"/>
                  </a:moveTo>
                  <a:cubicBezTo>
                    <a:pt x="52504" y="123203"/>
                    <a:pt x="39641" y="117245"/>
                    <a:pt x="31747" y="104193"/>
                  </a:cubicBezTo>
                  <a:cubicBezTo>
                    <a:pt x="24438" y="91709"/>
                    <a:pt x="24438" y="74401"/>
                    <a:pt x="24438" y="64186"/>
                  </a:cubicBezTo>
                  <a:cubicBezTo>
                    <a:pt x="24438" y="53121"/>
                    <a:pt x="24438" y="37799"/>
                    <a:pt x="31455" y="25315"/>
                  </a:cubicBezTo>
                  <a:cubicBezTo>
                    <a:pt x="39348" y="12263"/>
                    <a:pt x="53089" y="6305"/>
                    <a:pt x="64783" y="6305"/>
                  </a:cubicBezTo>
                  <a:cubicBezTo>
                    <a:pt x="77647" y="6305"/>
                    <a:pt x="90218" y="12547"/>
                    <a:pt x="97819" y="24748"/>
                  </a:cubicBezTo>
                  <a:cubicBezTo>
                    <a:pt x="105421" y="36948"/>
                    <a:pt x="105421" y="53405"/>
                    <a:pt x="105421" y="64186"/>
                  </a:cubicBezTo>
                  <a:cubicBezTo>
                    <a:pt x="105421" y="74401"/>
                    <a:pt x="105421" y="89722"/>
                    <a:pt x="98989" y="102207"/>
                  </a:cubicBezTo>
                  <a:cubicBezTo>
                    <a:pt x="92557" y="114975"/>
                    <a:pt x="79693" y="123203"/>
                    <a:pt x="65076" y="123203"/>
                  </a:cubicBezTo>
                  <a:close/>
                </a:path>
              </a:pathLst>
            </a:custGeom>
            <a:solidFill>
              <a:srgbClr val="000000"/>
            </a:solidFill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340" name="Freeform: Shape 2339">
              <a:extLst>
                <a:ext uri="{FF2B5EF4-FFF2-40B4-BE49-F238E27FC236}">
                  <a16:creationId xmlns:a16="http://schemas.microsoft.com/office/drawing/2014/main" id="{71EBADBD-0942-F9AE-B422-2DDF1BE17C19}"/>
                </a:ext>
              </a:extLst>
            </p:cNvPr>
            <p:cNvSpPr/>
            <p:nvPr>
              <p:custDataLst>
                <p:tags r:id="rId122"/>
              </p:custDataLst>
            </p:nvPr>
          </p:nvSpPr>
          <p:spPr>
            <a:xfrm>
              <a:off x="6185255" y="2414528"/>
              <a:ext cx="200263" cy="125409"/>
            </a:xfrm>
            <a:custGeom>
              <a:avLst/>
              <a:gdLst>
                <a:gd name="connsiteX0" fmla="*/ 175883 w 200263"/>
                <a:gd name="connsiteY0" fmla="*/ 27017 h 125409"/>
                <a:gd name="connsiteX1" fmla="*/ 200441 w 200263"/>
                <a:gd name="connsiteY1" fmla="*/ 8858 h 125409"/>
                <a:gd name="connsiteX2" fmla="*/ 200441 w 200263"/>
                <a:gd name="connsiteY2" fmla="*/ 63 h 125409"/>
                <a:gd name="connsiteX3" fmla="*/ 179099 w 200263"/>
                <a:gd name="connsiteY3" fmla="*/ 914 h 125409"/>
                <a:gd name="connsiteX4" fmla="*/ 151910 w 200263"/>
                <a:gd name="connsiteY4" fmla="*/ 63 h 125409"/>
                <a:gd name="connsiteX5" fmla="*/ 151910 w 200263"/>
                <a:gd name="connsiteY5" fmla="*/ 8858 h 125409"/>
                <a:gd name="connsiteX6" fmla="*/ 168867 w 200263"/>
                <a:gd name="connsiteY6" fmla="*/ 22478 h 125409"/>
                <a:gd name="connsiteX7" fmla="*/ 167405 w 200263"/>
                <a:gd name="connsiteY7" fmla="*/ 28436 h 125409"/>
                <a:gd name="connsiteX8" fmla="*/ 140800 w 200263"/>
                <a:gd name="connsiteY8" fmla="*/ 101072 h 125409"/>
                <a:gd name="connsiteX9" fmla="*/ 111857 w 200263"/>
                <a:gd name="connsiteY9" fmla="*/ 21910 h 125409"/>
                <a:gd name="connsiteX10" fmla="*/ 110395 w 200263"/>
                <a:gd name="connsiteY10" fmla="*/ 16519 h 125409"/>
                <a:gd name="connsiteX11" fmla="*/ 127644 w 200263"/>
                <a:gd name="connsiteY11" fmla="*/ 8858 h 125409"/>
                <a:gd name="connsiteX12" fmla="*/ 127644 w 200263"/>
                <a:gd name="connsiteY12" fmla="*/ 63 h 125409"/>
                <a:gd name="connsiteX13" fmla="*/ 97239 w 200263"/>
                <a:gd name="connsiteY13" fmla="*/ 914 h 125409"/>
                <a:gd name="connsiteX14" fmla="*/ 71220 w 200263"/>
                <a:gd name="connsiteY14" fmla="*/ 63 h 125409"/>
                <a:gd name="connsiteX15" fmla="*/ 71220 w 200263"/>
                <a:gd name="connsiteY15" fmla="*/ 8858 h 125409"/>
                <a:gd name="connsiteX16" fmla="*/ 89638 w 200263"/>
                <a:gd name="connsiteY16" fmla="*/ 13114 h 125409"/>
                <a:gd name="connsiteX17" fmla="*/ 96362 w 200263"/>
                <a:gd name="connsiteY17" fmla="*/ 28720 h 125409"/>
                <a:gd name="connsiteX18" fmla="*/ 71220 w 200263"/>
                <a:gd name="connsiteY18" fmla="*/ 97383 h 125409"/>
                <a:gd name="connsiteX19" fmla="*/ 43446 w 200263"/>
                <a:gd name="connsiteY19" fmla="*/ 21626 h 125409"/>
                <a:gd name="connsiteX20" fmla="*/ 41984 w 200263"/>
                <a:gd name="connsiteY20" fmla="*/ 16519 h 125409"/>
                <a:gd name="connsiteX21" fmla="*/ 59233 w 200263"/>
                <a:gd name="connsiteY21" fmla="*/ 8858 h 125409"/>
                <a:gd name="connsiteX22" fmla="*/ 59233 w 200263"/>
                <a:gd name="connsiteY22" fmla="*/ 63 h 125409"/>
                <a:gd name="connsiteX23" fmla="*/ 27366 w 200263"/>
                <a:gd name="connsiteY23" fmla="*/ 914 h 125409"/>
                <a:gd name="connsiteX24" fmla="*/ 177 w 200263"/>
                <a:gd name="connsiteY24" fmla="*/ 63 h 125409"/>
                <a:gd name="connsiteX25" fmla="*/ 177 w 200263"/>
                <a:gd name="connsiteY25" fmla="*/ 8858 h 125409"/>
                <a:gd name="connsiteX26" fmla="*/ 21812 w 200263"/>
                <a:gd name="connsiteY26" fmla="*/ 18789 h 125409"/>
                <a:gd name="connsiteX27" fmla="*/ 58648 w 200263"/>
                <a:gd name="connsiteY27" fmla="*/ 119231 h 125409"/>
                <a:gd name="connsiteX28" fmla="*/ 64788 w 200263"/>
                <a:gd name="connsiteY28" fmla="*/ 125473 h 125409"/>
                <a:gd name="connsiteX29" fmla="*/ 70635 w 200263"/>
                <a:gd name="connsiteY29" fmla="*/ 119798 h 125409"/>
                <a:gd name="connsiteX30" fmla="*/ 100163 w 200263"/>
                <a:gd name="connsiteY30" fmla="*/ 39502 h 125409"/>
                <a:gd name="connsiteX31" fmla="*/ 129983 w 200263"/>
                <a:gd name="connsiteY31" fmla="*/ 120082 h 125409"/>
                <a:gd name="connsiteX32" fmla="*/ 135830 w 200263"/>
                <a:gd name="connsiteY32" fmla="*/ 125473 h 125409"/>
                <a:gd name="connsiteX33" fmla="*/ 141677 w 200263"/>
                <a:gd name="connsiteY33" fmla="*/ 120082 h 125409"/>
                <a:gd name="connsiteX34" fmla="*/ 175883 w 200263"/>
                <a:gd name="connsiteY34" fmla="*/ 27017 h 12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200263" h="125409">
                  <a:moveTo>
                    <a:pt x="175883" y="27017"/>
                  </a:moveTo>
                  <a:cubicBezTo>
                    <a:pt x="181146" y="12831"/>
                    <a:pt x="190209" y="9142"/>
                    <a:pt x="200441" y="8858"/>
                  </a:cubicBezTo>
                  <a:lnTo>
                    <a:pt x="200441" y="63"/>
                  </a:lnTo>
                  <a:cubicBezTo>
                    <a:pt x="194009" y="630"/>
                    <a:pt x="185531" y="914"/>
                    <a:pt x="179099" y="914"/>
                  </a:cubicBezTo>
                  <a:cubicBezTo>
                    <a:pt x="170621" y="914"/>
                    <a:pt x="157465" y="347"/>
                    <a:pt x="151910" y="63"/>
                  </a:cubicBezTo>
                  <a:lnTo>
                    <a:pt x="151910" y="8858"/>
                  </a:lnTo>
                  <a:cubicBezTo>
                    <a:pt x="162435" y="9142"/>
                    <a:pt x="168867" y="14249"/>
                    <a:pt x="168867" y="22478"/>
                  </a:cubicBezTo>
                  <a:cubicBezTo>
                    <a:pt x="168867" y="24180"/>
                    <a:pt x="168867" y="24748"/>
                    <a:pt x="167405" y="28436"/>
                  </a:cubicBezTo>
                  <a:lnTo>
                    <a:pt x="140800" y="101072"/>
                  </a:lnTo>
                  <a:lnTo>
                    <a:pt x="111857" y="21910"/>
                  </a:lnTo>
                  <a:cubicBezTo>
                    <a:pt x="110688" y="18505"/>
                    <a:pt x="110395" y="17938"/>
                    <a:pt x="110395" y="16519"/>
                  </a:cubicBezTo>
                  <a:cubicBezTo>
                    <a:pt x="110395" y="8858"/>
                    <a:pt x="121797" y="8858"/>
                    <a:pt x="127644" y="8858"/>
                  </a:cubicBezTo>
                  <a:lnTo>
                    <a:pt x="127644" y="63"/>
                  </a:lnTo>
                  <a:cubicBezTo>
                    <a:pt x="119166" y="347"/>
                    <a:pt x="104256" y="914"/>
                    <a:pt x="97239" y="914"/>
                  </a:cubicBezTo>
                  <a:cubicBezTo>
                    <a:pt x="88469" y="914"/>
                    <a:pt x="79990" y="630"/>
                    <a:pt x="71220" y="63"/>
                  </a:cubicBezTo>
                  <a:lnTo>
                    <a:pt x="71220" y="8858"/>
                  </a:lnTo>
                  <a:cubicBezTo>
                    <a:pt x="82037" y="8858"/>
                    <a:pt x="86715" y="9426"/>
                    <a:pt x="89638" y="13114"/>
                  </a:cubicBezTo>
                  <a:cubicBezTo>
                    <a:pt x="91100" y="14817"/>
                    <a:pt x="94316" y="23329"/>
                    <a:pt x="96362" y="28720"/>
                  </a:cubicBezTo>
                  <a:lnTo>
                    <a:pt x="71220" y="97383"/>
                  </a:lnTo>
                  <a:lnTo>
                    <a:pt x="43446" y="21626"/>
                  </a:lnTo>
                  <a:cubicBezTo>
                    <a:pt x="41984" y="18222"/>
                    <a:pt x="41984" y="17654"/>
                    <a:pt x="41984" y="16519"/>
                  </a:cubicBezTo>
                  <a:cubicBezTo>
                    <a:pt x="41984" y="8858"/>
                    <a:pt x="53386" y="8858"/>
                    <a:pt x="59233" y="8858"/>
                  </a:cubicBezTo>
                  <a:lnTo>
                    <a:pt x="59233" y="63"/>
                  </a:lnTo>
                  <a:cubicBezTo>
                    <a:pt x="50462" y="347"/>
                    <a:pt x="34091" y="914"/>
                    <a:pt x="27366" y="914"/>
                  </a:cubicBezTo>
                  <a:cubicBezTo>
                    <a:pt x="26197" y="914"/>
                    <a:pt x="10702" y="630"/>
                    <a:pt x="177" y="63"/>
                  </a:cubicBezTo>
                  <a:lnTo>
                    <a:pt x="177" y="8858"/>
                  </a:lnTo>
                  <a:cubicBezTo>
                    <a:pt x="14795" y="8858"/>
                    <a:pt x="18303" y="9710"/>
                    <a:pt x="21812" y="18789"/>
                  </a:cubicBezTo>
                  <a:lnTo>
                    <a:pt x="58648" y="119231"/>
                  </a:lnTo>
                  <a:cubicBezTo>
                    <a:pt x="60110" y="123203"/>
                    <a:pt x="60987" y="125473"/>
                    <a:pt x="64788" y="125473"/>
                  </a:cubicBezTo>
                  <a:cubicBezTo>
                    <a:pt x="68588" y="125473"/>
                    <a:pt x="69173" y="123770"/>
                    <a:pt x="70635" y="119798"/>
                  </a:cubicBezTo>
                  <a:lnTo>
                    <a:pt x="100163" y="39502"/>
                  </a:lnTo>
                  <a:lnTo>
                    <a:pt x="129983" y="120082"/>
                  </a:lnTo>
                  <a:cubicBezTo>
                    <a:pt x="131153" y="123203"/>
                    <a:pt x="132030" y="125473"/>
                    <a:pt x="135830" y="125473"/>
                  </a:cubicBezTo>
                  <a:cubicBezTo>
                    <a:pt x="139631" y="125473"/>
                    <a:pt x="140508" y="122919"/>
                    <a:pt x="141677" y="120082"/>
                  </a:cubicBezTo>
                  <a:lnTo>
                    <a:pt x="175883" y="27017"/>
                  </a:lnTo>
                  <a:close/>
                </a:path>
              </a:pathLst>
            </a:custGeom>
            <a:solidFill>
              <a:srgbClr val="000000"/>
            </a:solidFill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341" name="Freeform: Shape 2340">
              <a:extLst>
                <a:ext uri="{FF2B5EF4-FFF2-40B4-BE49-F238E27FC236}">
                  <a16:creationId xmlns:a16="http://schemas.microsoft.com/office/drawing/2014/main" id="{E655FB8C-88F0-C154-2AF9-9944A9814727}"/>
                </a:ext>
              </a:extLst>
            </p:cNvPr>
            <p:cNvSpPr/>
            <p:nvPr>
              <p:custDataLst>
                <p:tags r:id="rId123"/>
              </p:custDataLst>
            </p:nvPr>
          </p:nvSpPr>
          <p:spPr>
            <a:xfrm>
              <a:off x="6391203" y="2409705"/>
              <a:ext cx="113141" cy="130233"/>
            </a:xfrm>
            <a:custGeom>
              <a:avLst/>
              <a:gdLst>
                <a:gd name="connsiteX0" fmla="*/ 24742 w 113141"/>
                <a:gd name="connsiteY0" fmla="*/ 55674 h 130233"/>
                <a:gd name="connsiteX1" fmla="*/ 60994 w 113141"/>
                <a:gd name="connsiteY1" fmla="*/ 6305 h 130233"/>
                <a:gd name="connsiteX2" fmla="*/ 94030 w 113141"/>
                <a:gd name="connsiteY2" fmla="*/ 55674 h 130233"/>
                <a:gd name="connsiteX3" fmla="*/ 24742 w 113141"/>
                <a:gd name="connsiteY3" fmla="*/ 55674 h 130233"/>
                <a:gd name="connsiteX4" fmla="*/ 24450 w 113141"/>
                <a:gd name="connsiteY4" fmla="*/ 61633 h 130233"/>
                <a:gd name="connsiteX5" fmla="*/ 106017 w 113141"/>
                <a:gd name="connsiteY5" fmla="*/ 61633 h 130233"/>
                <a:gd name="connsiteX6" fmla="*/ 113326 w 113141"/>
                <a:gd name="connsiteY6" fmla="*/ 55674 h 130233"/>
                <a:gd name="connsiteX7" fmla="*/ 60994 w 113141"/>
                <a:gd name="connsiteY7" fmla="*/ 63 h 130233"/>
                <a:gd name="connsiteX8" fmla="*/ 184 w 113141"/>
                <a:gd name="connsiteY8" fmla="*/ 64754 h 130233"/>
                <a:gd name="connsiteX9" fmla="*/ 64502 w 113141"/>
                <a:gd name="connsiteY9" fmla="*/ 130296 h 130233"/>
                <a:gd name="connsiteX10" fmla="*/ 113326 w 113141"/>
                <a:gd name="connsiteY10" fmla="*/ 93411 h 130233"/>
                <a:gd name="connsiteX11" fmla="*/ 109525 w 113141"/>
                <a:gd name="connsiteY11" fmla="*/ 90006 h 130233"/>
                <a:gd name="connsiteX12" fmla="*/ 105725 w 113141"/>
                <a:gd name="connsiteY12" fmla="*/ 93978 h 130233"/>
                <a:gd name="connsiteX13" fmla="*/ 66257 w 113141"/>
                <a:gd name="connsiteY13" fmla="*/ 123203 h 130233"/>
                <a:gd name="connsiteX14" fmla="*/ 33220 w 113141"/>
                <a:gd name="connsiteY14" fmla="*/ 104193 h 130233"/>
                <a:gd name="connsiteX15" fmla="*/ 24450 w 113141"/>
                <a:gd name="connsiteY15" fmla="*/ 61633 h 130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13141" h="130233">
                  <a:moveTo>
                    <a:pt x="24742" y="55674"/>
                  </a:moveTo>
                  <a:cubicBezTo>
                    <a:pt x="26496" y="13398"/>
                    <a:pt x="51054" y="6305"/>
                    <a:pt x="60994" y="6305"/>
                  </a:cubicBezTo>
                  <a:cubicBezTo>
                    <a:pt x="91107" y="6305"/>
                    <a:pt x="94030" y="44609"/>
                    <a:pt x="94030" y="55674"/>
                  </a:cubicBezTo>
                  <a:lnTo>
                    <a:pt x="24742" y="55674"/>
                  </a:lnTo>
                  <a:close/>
                  <a:moveTo>
                    <a:pt x="24450" y="61633"/>
                  </a:moveTo>
                  <a:lnTo>
                    <a:pt x="106017" y="61633"/>
                  </a:lnTo>
                  <a:cubicBezTo>
                    <a:pt x="112449" y="61633"/>
                    <a:pt x="113326" y="61633"/>
                    <a:pt x="113326" y="55674"/>
                  </a:cubicBezTo>
                  <a:cubicBezTo>
                    <a:pt x="113326" y="27585"/>
                    <a:pt x="97539" y="63"/>
                    <a:pt x="60994" y="63"/>
                  </a:cubicBezTo>
                  <a:cubicBezTo>
                    <a:pt x="27081" y="63"/>
                    <a:pt x="184" y="29287"/>
                    <a:pt x="184" y="64754"/>
                  </a:cubicBezTo>
                  <a:cubicBezTo>
                    <a:pt x="184" y="102774"/>
                    <a:pt x="30882" y="130296"/>
                    <a:pt x="64502" y="130296"/>
                  </a:cubicBezTo>
                  <a:cubicBezTo>
                    <a:pt x="100170" y="130296"/>
                    <a:pt x="113326" y="98802"/>
                    <a:pt x="113326" y="93411"/>
                  </a:cubicBezTo>
                  <a:cubicBezTo>
                    <a:pt x="113326" y="90574"/>
                    <a:pt x="110987" y="90006"/>
                    <a:pt x="109525" y="90006"/>
                  </a:cubicBezTo>
                  <a:cubicBezTo>
                    <a:pt x="106894" y="90006"/>
                    <a:pt x="106309" y="91709"/>
                    <a:pt x="105725" y="93978"/>
                  </a:cubicBezTo>
                  <a:cubicBezTo>
                    <a:pt x="95492" y="123203"/>
                    <a:pt x="69180" y="123203"/>
                    <a:pt x="66257" y="123203"/>
                  </a:cubicBezTo>
                  <a:cubicBezTo>
                    <a:pt x="51639" y="123203"/>
                    <a:pt x="39945" y="114691"/>
                    <a:pt x="33220" y="104193"/>
                  </a:cubicBezTo>
                  <a:cubicBezTo>
                    <a:pt x="24450" y="90574"/>
                    <a:pt x="24450" y="71847"/>
                    <a:pt x="24450" y="61633"/>
                  </a:cubicBezTo>
                  <a:close/>
                </a:path>
              </a:pathLst>
            </a:custGeom>
            <a:solidFill>
              <a:srgbClr val="000000"/>
            </a:solidFill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342" name="Freeform: Shape 2341">
              <a:extLst>
                <a:ext uri="{FF2B5EF4-FFF2-40B4-BE49-F238E27FC236}">
                  <a16:creationId xmlns:a16="http://schemas.microsoft.com/office/drawing/2014/main" id="{DA67C74E-D30E-FF5B-3F9B-052B588D4D5A}"/>
                </a:ext>
              </a:extLst>
            </p:cNvPr>
            <p:cNvSpPr/>
            <p:nvPr>
              <p:custDataLst>
                <p:tags r:id="rId124"/>
              </p:custDataLst>
            </p:nvPr>
          </p:nvSpPr>
          <p:spPr>
            <a:xfrm>
              <a:off x="6522601" y="2409705"/>
              <a:ext cx="95600" cy="130233"/>
            </a:xfrm>
            <a:custGeom>
              <a:avLst/>
              <a:gdLst>
                <a:gd name="connsiteX0" fmla="*/ 51351 w 95600"/>
                <a:gd name="connsiteY0" fmla="*/ 72131 h 130233"/>
                <a:gd name="connsiteX1" fmla="*/ 81756 w 95600"/>
                <a:gd name="connsiteY1" fmla="*/ 98234 h 130233"/>
                <a:gd name="connsiteX2" fmla="*/ 48720 w 95600"/>
                <a:gd name="connsiteY2" fmla="*/ 124054 h 130233"/>
                <a:gd name="connsiteX3" fmla="*/ 8082 w 95600"/>
                <a:gd name="connsiteY3" fmla="*/ 83764 h 130233"/>
                <a:gd name="connsiteX4" fmla="*/ 3989 w 95600"/>
                <a:gd name="connsiteY4" fmla="*/ 78941 h 130233"/>
                <a:gd name="connsiteX5" fmla="*/ 189 w 95600"/>
                <a:gd name="connsiteY5" fmla="*/ 86034 h 130233"/>
                <a:gd name="connsiteX6" fmla="*/ 189 w 95600"/>
                <a:gd name="connsiteY6" fmla="*/ 123487 h 130233"/>
                <a:gd name="connsiteX7" fmla="*/ 3405 w 95600"/>
                <a:gd name="connsiteY7" fmla="*/ 130296 h 130233"/>
                <a:gd name="connsiteX8" fmla="*/ 10713 w 95600"/>
                <a:gd name="connsiteY8" fmla="*/ 124622 h 130233"/>
                <a:gd name="connsiteX9" fmla="*/ 16561 w 95600"/>
                <a:gd name="connsiteY9" fmla="*/ 118096 h 130233"/>
                <a:gd name="connsiteX10" fmla="*/ 48720 w 95600"/>
                <a:gd name="connsiteY10" fmla="*/ 130296 h 130233"/>
                <a:gd name="connsiteX11" fmla="*/ 95789 w 95600"/>
                <a:gd name="connsiteY11" fmla="*/ 90857 h 130233"/>
                <a:gd name="connsiteX12" fmla="*/ 83510 w 95600"/>
                <a:gd name="connsiteY12" fmla="*/ 63903 h 130233"/>
                <a:gd name="connsiteX13" fmla="*/ 50181 w 95600"/>
                <a:gd name="connsiteY13" fmla="*/ 50284 h 130233"/>
                <a:gd name="connsiteX14" fmla="*/ 14222 w 95600"/>
                <a:gd name="connsiteY14" fmla="*/ 27017 h 130233"/>
                <a:gd name="connsiteX15" fmla="*/ 46966 w 95600"/>
                <a:gd name="connsiteY15" fmla="*/ 5454 h 130233"/>
                <a:gd name="connsiteX16" fmla="*/ 81171 w 95600"/>
                <a:gd name="connsiteY16" fmla="*/ 39785 h 130233"/>
                <a:gd name="connsiteX17" fmla="*/ 84679 w 95600"/>
                <a:gd name="connsiteY17" fmla="*/ 42339 h 130233"/>
                <a:gd name="connsiteX18" fmla="*/ 88480 w 95600"/>
                <a:gd name="connsiteY18" fmla="*/ 35529 h 130233"/>
                <a:gd name="connsiteX19" fmla="*/ 88480 w 95600"/>
                <a:gd name="connsiteY19" fmla="*/ 6872 h 130233"/>
                <a:gd name="connsiteX20" fmla="*/ 85264 w 95600"/>
                <a:gd name="connsiteY20" fmla="*/ 63 h 130233"/>
                <a:gd name="connsiteX21" fmla="*/ 79417 w 95600"/>
                <a:gd name="connsiteY21" fmla="*/ 3468 h 130233"/>
                <a:gd name="connsiteX22" fmla="*/ 74447 w 95600"/>
                <a:gd name="connsiteY22" fmla="*/ 8007 h 130233"/>
                <a:gd name="connsiteX23" fmla="*/ 46966 w 95600"/>
                <a:gd name="connsiteY23" fmla="*/ 63 h 130233"/>
                <a:gd name="connsiteX24" fmla="*/ 189 w 95600"/>
                <a:gd name="connsiteY24" fmla="*/ 34962 h 130233"/>
                <a:gd name="connsiteX25" fmla="*/ 12760 w 95600"/>
                <a:gd name="connsiteY25" fmla="*/ 59079 h 130233"/>
                <a:gd name="connsiteX26" fmla="*/ 51351 w 95600"/>
                <a:gd name="connsiteY26" fmla="*/ 72131 h 130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95600" h="130233">
                  <a:moveTo>
                    <a:pt x="51351" y="72131"/>
                  </a:moveTo>
                  <a:cubicBezTo>
                    <a:pt x="57783" y="73266"/>
                    <a:pt x="81756" y="77806"/>
                    <a:pt x="81756" y="98234"/>
                  </a:cubicBezTo>
                  <a:cubicBezTo>
                    <a:pt x="81756" y="112705"/>
                    <a:pt x="71523" y="124054"/>
                    <a:pt x="48720" y="124054"/>
                  </a:cubicBezTo>
                  <a:cubicBezTo>
                    <a:pt x="24162" y="124054"/>
                    <a:pt x="13637" y="107881"/>
                    <a:pt x="8082" y="83764"/>
                  </a:cubicBezTo>
                  <a:cubicBezTo>
                    <a:pt x="7205" y="80075"/>
                    <a:pt x="6913" y="78941"/>
                    <a:pt x="3989" y="78941"/>
                  </a:cubicBezTo>
                  <a:cubicBezTo>
                    <a:pt x="189" y="78941"/>
                    <a:pt x="189" y="80927"/>
                    <a:pt x="189" y="86034"/>
                  </a:cubicBezTo>
                  <a:lnTo>
                    <a:pt x="189" y="123487"/>
                  </a:lnTo>
                  <a:cubicBezTo>
                    <a:pt x="189" y="128310"/>
                    <a:pt x="189" y="130296"/>
                    <a:pt x="3405" y="130296"/>
                  </a:cubicBezTo>
                  <a:cubicBezTo>
                    <a:pt x="4866" y="130296"/>
                    <a:pt x="5159" y="130012"/>
                    <a:pt x="10713" y="124622"/>
                  </a:cubicBezTo>
                  <a:cubicBezTo>
                    <a:pt x="11298" y="124054"/>
                    <a:pt x="11298" y="123487"/>
                    <a:pt x="16561" y="118096"/>
                  </a:cubicBezTo>
                  <a:cubicBezTo>
                    <a:pt x="29424" y="130012"/>
                    <a:pt x="42580" y="130296"/>
                    <a:pt x="48720" y="130296"/>
                  </a:cubicBezTo>
                  <a:cubicBezTo>
                    <a:pt x="82341" y="130296"/>
                    <a:pt x="95789" y="111286"/>
                    <a:pt x="95789" y="90857"/>
                  </a:cubicBezTo>
                  <a:cubicBezTo>
                    <a:pt x="95789" y="75819"/>
                    <a:pt x="87018" y="67307"/>
                    <a:pt x="83510" y="63903"/>
                  </a:cubicBezTo>
                  <a:cubicBezTo>
                    <a:pt x="73862" y="54823"/>
                    <a:pt x="62460" y="52553"/>
                    <a:pt x="50181" y="50284"/>
                  </a:cubicBezTo>
                  <a:cubicBezTo>
                    <a:pt x="33810" y="47162"/>
                    <a:pt x="14222" y="43474"/>
                    <a:pt x="14222" y="27017"/>
                  </a:cubicBezTo>
                  <a:cubicBezTo>
                    <a:pt x="14222" y="17087"/>
                    <a:pt x="21823" y="5454"/>
                    <a:pt x="46966" y="5454"/>
                  </a:cubicBezTo>
                  <a:cubicBezTo>
                    <a:pt x="79125" y="5454"/>
                    <a:pt x="80586" y="30990"/>
                    <a:pt x="81171" y="39785"/>
                  </a:cubicBezTo>
                  <a:cubicBezTo>
                    <a:pt x="81464" y="42339"/>
                    <a:pt x="84095" y="42339"/>
                    <a:pt x="84679" y="42339"/>
                  </a:cubicBezTo>
                  <a:cubicBezTo>
                    <a:pt x="88480" y="42339"/>
                    <a:pt x="88480" y="40920"/>
                    <a:pt x="88480" y="35529"/>
                  </a:cubicBezTo>
                  <a:lnTo>
                    <a:pt x="88480" y="6872"/>
                  </a:lnTo>
                  <a:cubicBezTo>
                    <a:pt x="88480" y="2049"/>
                    <a:pt x="88480" y="63"/>
                    <a:pt x="85264" y="63"/>
                  </a:cubicBezTo>
                  <a:cubicBezTo>
                    <a:pt x="83802" y="63"/>
                    <a:pt x="83218" y="63"/>
                    <a:pt x="79417" y="3468"/>
                  </a:cubicBezTo>
                  <a:cubicBezTo>
                    <a:pt x="78540" y="4602"/>
                    <a:pt x="75616" y="7156"/>
                    <a:pt x="74447" y="8007"/>
                  </a:cubicBezTo>
                  <a:cubicBezTo>
                    <a:pt x="63337" y="63"/>
                    <a:pt x="51351" y="63"/>
                    <a:pt x="46966" y="63"/>
                  </a:cubicBezTo>
                  <a:cubicBezTo>
                    <a:pt x="11298" y="63"/>
                    <a:pt x="189" y="19073"/>
                    <a:pt x="189" y="34962"/>
                  </a:cubicBezTo>
                  <a:cubicBezTo>
                    <a:pt x="189" y="44893"/>
                    <a:pt x="4866" y="52837"/>
                    <a:pt x="12760" y="59079"/>
                  </a:cubicBezTo>
                  <a:cubicBezTo>
                    <a:pt x="22115" y="66456"/>
                    <a:pt x="30301" y="68159"/>
                    <a:pt x="51351" y="72131"/>
                  </a:cubicBezTo>
                  <a:close/>
                </a:path>
              </a:pathLst>
            </a:custGeom>
            <a:solidFill>
              <a:srgbClr val="000000"/>
            </a:solidFill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343" name="Freeform: Shape 2342">
              <a:extLst>
                <a:ext uri="{FF2B5EF4-FFF2-40B4-BE49-F238E27FC236}">
                  <a16:creationId xmlns:a16="http://schemas.microsoft.com/office/drawing/2014/main" id="{0783E72F-991F-1CAD-E126-F8A07598FCBA}"/>
                </a:ext>
              </a:extLst>
            </p:cNvPr>
            <p:cNvSpPr/>
            <p:nvPr>
              <p:custDataLst>
                <p:tags r:id="rId125"/>
              </p:custDataLst>
            </p:nvPr>
          </p:nvSpPr>
          <p:spPr>
            <a:xfrm>
              <a:off x="6633827" y="2362322"/>
              <a:ext cx="91507" cy="177616"/>
            </a:xfrm>
            <a:custGeom>
              <a:avLst/>
              <a:gdLst>
                <a:gd name="connsiteX0" fmla="*/ 45215 w 91507"/>
                <a:gd name="connsiteY0" fmla="*/ 61065 h 177616"/>
                <a:gd name="connsiteX1" fmla="*/ 87022 w 91507"/>
                <a:gd name="connsiteY1" fmla="*/ 61065 h 177616"/>
                <a:gd name="connsiteX2" fmla="*/ 87022 w 91507"/>
                <a:gd name="connsiteY2" fmla="*/ 52270 h 177616"/>
                <a:gd name="connsiteX3" fmla="*/ 45215 w 91507"/>
                <a:gd name="connsiteY3" fmla="*/ 52270 h 177616"/>
                <a:gd name="connsiteX4" fmla="*/ 45215 w 91507"/>
                <a:gd name="connsiteY4" fmla="*/ 63 h 177616"/>
                <a:gd name="connsiteX5" fmla="*/ 37906 w 91507"/>
                <a:gd name="connsiteY5" fmla="*/ 63 h 177616"/>
                <a:gd name="connsiteX6" fmla="*/ 193 w 91507"/>
                <a:gd name="connsiteY6" fmla="*/ 54823 h 177616"/>
                <a:gd name="connsiteX7" fmla="*/ 193 w 91507"/>
                <a:gd name="connsiteY7" fmla="*/ 61065 h 177616"/>
                <a:gd name="connsiteX8" fmla="*/ 25043 w 91507"/>
                <a:gd name="connsiteY8" fmla="*/ 61065 h 177616"/>
                <a:gd name="connsiteX9" fmla="*/ 25043 w 91507"/>
                <a:gd name="connsiteY9" fmla="*/ 139376 h 177616"/>
                <a:gd name="connsiteX10" fmla="*/ 62757 w 91507"/>
                <a:gd name="connsiteY10" fmla="*/ 177680 h 177616"/>
                <a:gd name="connsiteX11" fmla="*/ 91700 w 91507"/>
                <a:gd name="connsiteY11" fmla="*/ 139376 h 177616"/>
                <a:gd name="connsiteX12" fmla="*/ 91700 w 91507"/>
                <a:gd name="connsiteY12" fmla="*/ 123203 h 177616"/>
                <a:gd name="connsiteX13" fmla="*/ 84391 w 91507"/>
                <a:gd name="connsiteY13" fmla="*/ 123203 h 177616"/>
                <a:gd name="connsiteX14" fmla="*/ 84391 w 91507"/>
                <a:gd name="connsiteY14" fmla="*/ 138808 h 177616"/>
                <a:gd name="connsiteX15" fmla="*/ 64803 w 91507"/>
                <a:gd name="connsiteY15" fmla="*/ 170586 h 177616"/>
                <a:gd name="connsiteX16" fmla="*/ 45215 w 91507"/>
                <a:gd name="connsiteY16" fmla="*/ 139943 h 177616"/>
                <a:gd name="connsiteX17" fmla="*/ 45215 w 91507"/>
                <a:gd name="connsiteY17" fmla="*/ 61065 h 177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1507" h="177616">
                  <a:moveTo>
                    <a:pt x="45215" y="61065"/>
                  </a:moveTo>
                  <a:lnTo>
                    <a:pt x="87022" y="61065"/>
                  </a:lnTo>
                  <a:lnTo>
                    <a:pt x="87022" y="52270"/>
                  </a:lnTo>
                  <a:lnTo>
                    <a:pt x="45215" y="52270"/>
                  </a:lnTo>
                  <a:lnTo>
                    <a:pt x="45215" y="63"/>
                  </a:lnTo>
                  <a:lnTo>
                    <a:pt x="37906" y="63"/>
                  </a:lnTo>
                  <a:cubicBezTo>
                    <a:pt x="37614" y="23329"/>
                    <a:pt x="28843" y="53688"/>
                    <a:pt x="193" y="54823"/>
                  </a:cubicBezTo>
                  <a:lnTo>
                    <a:pt x="193" y="61065"/>
                  </a:lnTo>
                  <a:lnTo>
                    <a:pt x="25043" y="61065"/>
                  </a:lnTo>
                  <a:lnTo>
                    <a:pt x="25043" y="139376"/>
                  </a:lnTo>
                  <a:cubicBezTo>
                    <a:pt x="25043" y="174275"/>
                    <a:pt x="52232" y="177680"/>
                    <a:pt x="62757" y="177680"/>
                  </a:cubicBezTo>
                  <a:cubicBezTo>
                    <a:pt x="83514" y="177680"/>
                    <a:pt x="91700" y="157535"/>
                    <a:pt x="91700" y="139376"/>
                  </a:cubicBezTo>
                  <a:lnTo>
                    <a:pt x="91700" y="123203"/>
                  </a:lnTo>
                  <a:lnTo>
                    <a:pt x="84391" y="123203"/>
                  </a:lnTo>
                  <a:lnTo>
                    <a:pt x="84391" y="138808"/>
                  </a:lnTo>
                  <a:cubicBezTo>
                    <a:pt x="84391" y="159804"/>
                    <a:pt x="75620" y="170586"/>
                    <a:pt x="64803" y="170586"/>
                  </a:cubicBezTo>
                  <a:cubicBezTo>
                    <a:pt x="45215" y="170586"/>
                    <a:pt x="45215" y="144767"/>
                    <a:pt x="45215" y="139943"/>
                  </a:cubicBezTo>
                  <a:lnTo>
                    <a:pt x="45215" y="61065"/>
                  </a:lnTo>
                  <a:close/>
                </a:path>
              </a:pathLst>
            </a:custGeom>
            <a:solidFill>
              <a:srgbClr val="000000"/>
            </a:solidFill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344" name="Freeform: Shape 2343">
              <a:extLst>
                <a:ext uri="{FF2B5EF4-FFF2-40B4-BE49-F238E27FC236}">
                  <a16:creationId xmlns:a16="http://schemas.microsoft.com/office/drawing/2014/main" id="{A03B8639-3CA0-1AF0-486D-0E97605BDA8B}"/>
                </a:ext>
              </a:extLst>
            </p:cNvPr>
            <p:cNvSpPr/>
            <p:nvPr>
              <p:custDataLst>
                <p:tags r:id="rId126"/>
              </p:custDataLst>
            </p:nvPr>
          </p:nvSpPr>
          <p:spPr>
            <a:xfrm>
              <a:off x="6854036" y="2347851"/>
              <a:ext cx="116649" cy="188966"/>
            </a:xfrm>
            <a:custGeom>
              <a:avLst/>
              <a:gdLst>
                <a:gd name="connsiteX0" fmla="*/ 22711 w 116649"/>
                <a:gd name="connsiteY0" fmla="*/ 167182 h 188966"/>
                <a:gd name="connsiteX1" fmla="*/ 53701 w 116649"/>
                <a:gd name="connsiteY1" fmla="*/ 137957 h 188966"/>
                <a:gd name="connsiteX2" fmla="*/ 116850 w 116649"/>
                <a:gd name="connsiteY2" fmla="*/ 55107 h 188966"/>
                <a:gd name="connsiteX3" fmla="*/ 54870 w 116649"/>
                <a:gd name="connsiteY3" fmla="*/ 63 h 188966"/>
                <a:gd name="connsiteX4" fmla="*/ 200 w 116649"/>
                <a:gd name="connsiteY4" fmla="*/ 51418 h 188966"/>
                <a:gd name="connsiteX5" fmla="*/ 15695 w 116649"/>
                <a:gd name="connsiteY5" fmla="*/ 67307 h 188966"/>
                <a:gd name="connsiteX6" fmla="*/ 30897 w 116649"/>
                <a:gd name="connsiteY6" fmla="*/ 52270 h 188966"/>
                <a:gd name="connsiteX7" fmla="*/ 15402 w 116649"/>
                <a:gd name="connsiteY7" fmla="*/ 37516 h 188966"/>
                <a:gd name="connsiteX8" fmla="*/ 11602 w 116649"/>
                <a:gd name="connsiteY8" fmla="*/ 37799 h 188966"/>
                <a:gd name="connsiteX9" fmla="*/ 51070 w 116649"/>
                <a:gd name="connsiteY9" fmla="*/ 8858 h 188966"/>
                <a:gd name="connsiteX10" fmla="*/ 90245 w 116649"/>
                <a:gd name="connsiteY10" fmla="*/ 55107 h 188966"/>
                <a:gd name="connsiteX11" fmla="*/ 59548 w 116649"/>
                <a:gd name="connsiteY11" fmla="*/ 117812 h 188966"/>
                <a:gd name="connsiteX12" fmla="*/ 3416 w 116649"/>
                <a:gd name="connsiteY12" fmla="*/ 178531 h 188966"/>
                <a:gd name="connsiteX13" fmla="*/ 200 w 116649"/>
                <a:gd name="connsiteY13" fmla="*/ 189029 h 188966"/>
                <a:gd name="connsiteX14" fmla="*/ 108664 w 116649"/>
                <a:gd name="connsiteY14" fmla="*/ 189029 h 188966"/>
                <a:gd name="connsiteX15" fmla="*/ 116850 w 116649"/>
                <a:gd name="connsiteY15" fmla="*/ 139659 h 188966"/>
                <a:gd name="connsiteX16" fmla="*/ 109541 w 116649"/>
                <a:gd name="connsiteY16" fmla="*/ 139659 h 188966"/>
                <a:gd name="connsiteX17" fmla="*/ 103109 w 116649"/>
                <a:gd name="connsiteY17" fmla="*/ 164912 h 188966"/>
                <a:gd name="connsiteX18" fmla="*/ 75335 w 116649"/>
                <a:gd name="connsiteY18" fmla="*/ 167182 h 188966"/>
                <a:gd name="connsiteX19" fmla="*/ 22711 w 116649"/>
                <a:gd name="connsiteY19" fmla="*/ 167182 h 188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649" h="188966">
                  <a:moveTo>
                    <a:pt x="22711" y="167182"/>
                  </a:moveTo>
                  <a:lnTo>
                    <a:pt x="53701" y="137957"/>
                  </a:lnTo>
                  <a:cubicBezTo>
                    <a:pt x="99308" y="98802"/>
                    <a:pt x="116850" y="83480"/>
                    <a:pt x="116850" y="55107"/>
                  </a:cubicBezTo>
                  <a:cubicBezTo>
                    <a:pt x="116850" y="22761"/>
                    <a:pt x="90538" y="63"/>
                    <a:pt x="54870" y="63"/>
                  </a:cubicBezTo>
                  <a:cubicBezTo>
                    <a:pt x="21834" y="63"/>
                    <a:pt x="200" y="26166"/>
                    <a:pt x="200" y="51418"/>
                  </a:cubicBezTo>
                  <a:cubicBezTo>
                    <a:pt x="200" y="67307"/>
                    <a:pt x="14818" y="67307"/>
                    <a:pt x="15695" y="67307"/>
                  </a:cubicBezTo>
                  <a:cubicBezTo>
                    <a:pt x="20665" y="67307"/>
                    <a:pt x="30897" y="63903"/>
                    <a:pt x="30897" y="52270"/>
                  </a:cubicBezTo>
                  <a:cubicBezTo>
                    <a:pt x="30897" y="44893"/>
                    <a:pt x="25635" y="37516"/>
                    <a:pt x="15402" y="37516"/>
                  </a:cubicBezTo>
                  <a:cubicBezTo>
                    <a:pt x="13063" y="37516"/>
                    <a:pt x="12479" y="37516"/>
                    <a:pt x="11602" y="37799"/>
                  </a:cubicBezTo>
                  <a:cubicBezTo>
                    <a:pt x="18326" y="19357"/>
                    <a:pt x="34113" y="8858"/>
                    <a:pt x="51070" y="8858"/>
                  </a:cubicBezTo>
                  <a:cubicBezTo>
                    <a:pt x="77674" y="8858"/>
                    <a:pt x="90245" y="31841"/>
                    <a:pt x="90245" y="55107"/>
                  </a:cubicBezTo>
                  <a:cubicBezTo>
                    <a:pt x="90245" y="77806"/>
                    <a:pt x="75628" y="100221"/>
                    <a:pt x="59548" y="117812"/>
                  </a:cubicBezTo>
                  <a:lnTo>
                    <a:pt x="3416" y="178531"/>
                  </a:lnTo>
                  <a:cubicBezTo>
                    <a:pt x="200" y="181652"/>
                    <a:pt x="200" y="182219"/>
                    <a:pt x="200" y="189029"/>
                  </a:cubicBezTo>
                  <a:lnTo>
                    <a:pt x="108664" y="189029"/>
                  </a:lnTo>
                  <a:lnTo>
                    <a:pt x="116850" y="139659"/>
                  </a:lnTo>
                  <a:lnTo>
                    <a:pt x="109541" y="139659"/>
                  </a:lnTo>
                  <a:cubicBezTo>
                    <a:pt x="108079" y="148171"/>
                    <a:pt x="106033" y="160656"/>
                    <a:pt x="103109" y="164912"/>
                  </a:cubicBezTo>
                  <a:cubicBezTo>
                    <a:pt x="101062" y="167182"/>
                    <a:pt x="81767" y="167182"/>
                    <a:pt x="75335" y="167182"/>
                  </a:cubicBezTo>
                  <a:lnTo>
                    <a:pt x="22711" y="167182"/>
                  </a:lnTo>
                  <a:close/>
                </a:path>
              </a:pathLst>
            </a:custGeom>
            <a:solidFill>
              <a:srgbClr val="000000"/>
            </a:solidFill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345" name="Freeform: Shape 2344">
              <a:extLst>
                <a:ext uri="{FF2B5EF4-FFF2-40B4-BE49-F238E27FC236}">
                  <a16:creationId xmlns:a16="http://schemas.microsoft.com/office/drawing/2014/main" id="{EEB9AE53-72D0-2B11-B10B-A235560B0F9A}"/>
                </a:ext>
              </a:extLst>
            </p:cNvPr>
            <p:cNvSpPr/>
            <p:nvPr>
              <p:custDataLst>
                <p:tags r:id="rId127"/>
              </p:custDataLst>
            </p:nvPr>
          </p:nvSpPr>
          <p:spPr>
            <a:xfrm>
              <a:off x="6996998" y="2347851"/>
              <a:ext cx="123081" cy="195208"/>
            </a:xfrm>
            <a:custGeom>
              <a:avLst/>
              <a:gdLst>
                <a:gd name="connsiteX0" fmla="*/ 123286 w 123081"/>
                <a:gd name="connsiteY0" fmla="*/ 98234 h 195208"/>
                <a:gd name="connsiteX1" fmla="*/ 111592 w 123081"/>
                <a:gd name="connsiteY1" fmla="*/ 31841 h 195208"/>
                <a:gd name="connsiteX2" fmla="*/ 61892 w 123081"/>
                <a:gd name="connsiteY2" fmla="*/ 63 h 195208"/>
                <a:gd name="connsiteX3" fmla="*/ 11022 w 123081"/>
                <a:gd name="connsiteY3" fmla="*/ 33827 h 195208"/>
                <a:gd name="connsiteX4" fmla="*/ 205 w 123081"/>
                <a:gd name="connsiteY4" fmla="*/ 98234 h 195208"/>
                <a:gd name="connsiteX5" fmla="*/ 13361 w 123081"/>
                <a:gd name="connsiteY5" fmla="*/ 166614 h 195208"/>
                <a:gd name="connsiteX6" fmla="*/ 61599 w 123081"/>
                <a:gd name="connsiteY6" fmla="*/ 195271 h 195208"/>
                <a:gd name="connsiteX7" fmla="*/ 112469 w 123081"/>
                <a:gd name="connsiteY7" fmla="*/ 162358 h 195208"/>
                <a:gd name="connsiteX8" fmla="*/ 123286 w 123081"/>
                <a:gd name="connsiteY8" fmla="*/ 98234 h 195208"/>
                <a:gd name="connsiteX9" fmla="*/ 61599 w 123081"/>
                <a:gd name="connsiteY9" fmla="*/ 189029 h 195208"/>
                <a:gd name="connsiteX10" fmla="*/ 27686 w 123081"/>
                <a:gd name="connsiteY10" fmla="*/ 154697 h 195208"/>
                <a:gd name="connsiteX11" fmla="*/ 24470 w 123081"/>
                <a:gd name="connsiteY11" fmla="*/ 94830 h 195208"/>
                <a:gd name="connsiteX12" fmla="*/ 26809 w 123081"/>
                <a:gd name="connsiteY12" fmla="*/ 42623 h 195208"/>
                <a:gd name="connsiteX13" fmla="*/ 61599 w 123081"/>
                <a:gd name="connsiteY13" fmla="*/ 6305 h 195208"/>
                <a:gd name="connsiteX14" fmla="*/ 96097 w 123081"/>
                <a:gd name="connsiteY14" fmla="*/ 39502 h 195208"/>
                <a:gd name="connsiteX15" fmla="*/ 99021 w 123081"/>
                <a:gd name="connsiteY15" fmla="*/ 94830 h 195208"/>
                <a:gd name="connsiteX16" fmla="*/ 95805 w 123081"/>
                <a:gd name="connsiteY16" fmla="*/ 153562 h 195208"/>
                <a:gd name="connsiteX17" fmla="*/ 61599 w 123081"/>
                <a:gd name="connsiteY17" fmla="*/ 189029 h 195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3081" h="195208">
                  <a:moveTo>
                    <a:pt x="123286" y="98234"/>
                  </a:moveTo>
                  <a:cubicBezTo>
                    <a:pt x="123286" y="75536"/>
                    <a:pt x="121825" y="52837"/>
                    <a:pt x="111592" y="31841"/>
                  </a:cubicBezTo>
                  <a:cubicBezTo>
                    <a:pt x="98144" y="4602"/>
                    <a:pt x="74171" y="63"/>
                    <a:pt x="61892" y="63"/>
                  </a:cubicBezTo>
                  <a:cubicBezTo>
                    <a:pt x="44350" y="63"/>
                    <a:pt x="23008" y="7440"/>
                    <a:pt x="11022" y="33827"/>
                  </a:cubicBezTo>
                  <a:cubicBezTo>
                    <a:pt x="1666" y="53405"/>
                    <a:pt x="205" y="75536"/>
                    <a:pt x="205" y="98234"/>
                  </a:cubicBezTo>
                  <a:cubicBezTo>
                    <a:pt x="205" y="119514"/>
                    <a:pt x="1374" y="145050"/>
                    <a:pt x="13361" y="166614"/>
                  </a:cubicBezTo>
                  <a:cubicBezTo>
                    <a:pt x="25932" y="189596"/>
                    <a:pt x="47274" y="195271"/>
                    <a:pt x="61599" y="195271"/>
                  </a:cubicBezTo>
                  <a:cubicBezTo>
                    <a:pt x="77387" y="195271"/>
                    <a:pt x="99606" y="189313"/>
                    <a:pt x="112469" y="162358"/>
                  </a:cubicBezTo>
                  <a:cubicBezTo>
                    <a:pt x="121825" y="142780"/>
                    <a:pt x="123286" y="120649"/>
                    <a:pt x="123286" y="98234"/>
                  </a:cubicBezTo>
                  <a:close/>
                  <a:moveTo>
                    <a:pt x="61599" y="189029"/>
                  </a:moveTo>
                  <a:cubicBezTo>
                    <a:pt x="50198" y="189029"/>
                    <a:pt x="32949" y="181936"/>
                    <a:pt x="27686" y="154697"/>
                  </a:cubicBezTo>
                  <a:cubicBezTo>
                    <a:pt x="24470" y="137673"/>
                    <a:pt x="24470" y="111570"/>
                    <a:pt x="24470" y="94830"/>
                  </a:cubicBezTo>
                  <a:cubicBezTo>
                    <a:pt x="24470" y="76671"/>
                    <a:pt x="24470" y="57944"/>
                    <a:pt x="26809" y="42623"/>
                  </a:cubicBezTo>
                  <a:cubicBezTo>
                    <a:pt x="32364" y="8858"/>
                    <a:pt x="54291" y="6305"/>
                    <a:pt x="61599" y="6305"/>
                  </a:cubicBezTo>
                  <a:cubicBezTo>
                    <a:pt x="71247" y="6305"/>
                    <a:pt x="90543" y="11412"/>
                    <a:pt x="96097" y="39502"/>
                  </a:cubicBezTo>
                  <a:cubicBezTo>
                    <a:pt x="99021" y="55391"/>
                    <a:pt x="99021" y="76954"/>
                    <a:pt x="99021" y="94830"/>
                  </a:cubicBezTo>
                  <a:cubicBezTo>
                    <a:pt x="99021" y="116110"/>
                    <a:pt x="99021" y="135403"/>
                    <a:pt x="95805" y="153562"/>
                  </a:cubicBezTo>
                  <a:cubicBezTo>
                    <a:pt x="91420" y="180517"/>
                    <a:pt x="74755" y="189029"/>
                    <a:pt x="61599" y="189029"/>
                  </a:cubicBezTo>
                  <a:close/>
                </a:path>
              </a:pathLst>
            </a:custGeom>
            <a:solidFill>
              <a:srgbClr val="000000"/>
            </a:solidFill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346" name="Freeform: Shape 2345">
              <a:extLst>
                <a:ext uri="{FF2B5EF4-FFF2-40B4-BE49-F238E27FC236}">
                  <a16:creationId xmlns:a16="http://schemas.microsoft.com/office/drawing/2014/main" id="{F9B79ECA-DD59-0628-9E38-1D845582BA2D}"/>
                </a:ext>
              </a:extLst>
            </p:cNvPr>
            <p:cNvSpPr/>
            <p:nvPr>
              <p:custDataLst>
                <p:tags r:id="rId128"/>
              </p:custDataLst>
            </p:nvPr>
          </p:nvSpPr>
          <p:spPr>
            <a:xfrm>
              <a:off x="7237413" y="2409705"/>
              <a:ext cx="129513" cy="130233"/>
            </a:xfrm>
            <a:custGeom>
              <a:avLst/>
              <a:gdLst>
                <a:gd name="connsiteX0" fmla="*/ 129727 w 129513"/>
                <a:gd name="connsiteY0" fmla="*/ 66456 h 130233"/>
                <a:gd name="connsiteX1" fmla="*/ 65116 w 129513"/>
                <a:gd name="connsiteY1" fmla="*/ 63 h 130233"/>
                <a:gd name="connsiteX2" fmla="*/ 213 w 129513"/>
                <a:gd name="connsiteY2" fmla="*/ 66456 h 130233"/>
                <a:gd name="connsiteX3" fmla="*/ 64824 w 129513"/>
                <a:gd name="connsiteY3" fmla="*/ 130296 h 130233"/>
                <a:gd name="connsiteX4" fmla="*/ 129727 w 129513"/>
                <a:gd name="connsiteY4" fmla="*/ 66456 h 130233"/>
                <a:gd name="connsiteX5" fmla="*/ 65116 w 129513"/>
                <a:gd name="connsiteY5" fmla="*/ 123203 h 130233"/>
                <a:gd name="connsiteX6" fmla="*/ 31787 w 129513"/>
                <a:gd name="connsiteY6" fmla="*/ 104193 h 130233"/>
                <a:gd name="connsiteX7" fmla="*/ 24479 w 129513"/>
                <a:gd name="connsiteY7" fmla="*/ 64186 h 130233"/>
                <a:gd name="connsiteX8" fmla="*/ 31495 w 129513"/>
                <a:gd name="connsiteY8" fmla="*/ 25315 h 130233"/>
                <a:gd name="connsiteX9" fmla="*/ 64824 w 129513"/>
                <a:gd name="connsiteY9" fmla="*/ 6305 h 130233"/>
                <a:gd name="connsiteX10" fmla="*/ 97860 w 129513"/>
                <a:gd name="connsiteY10" fmla="*/ 24748 h 130233"/>
                <a:gd name="connsiteX11" fmla="*/ 105461 w 129513"/>
                <a:gd name="connsiteY11" fmla="*/ 64186 h 130233"/>
                <a:gd name="connsiteX12" fmla="*/ 99029 w 129513"/>
                <a:gd name="connsiteY12" fmla="*/ 102207 h 130233"/>
                <a:gd name="connsiteX13" fmla="*/ 65116 w 129513"/>
                <a:gd name="connsiteY13" fmla="*/ 123203 h 130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9513" h="130233">
                  <a:moveTo>
                    <a:pt x="129727" y="66456"/>
                  </a:moveTo>
                  <a:cubicBezTo>
                    <a:pt x="129727" y="30138"/>
                    <a:pt x="100491" y="63"/>
                    <a:pt x="65116" y="63"/>
                  </a:cubicBezTo>
                  <a:cubicBezTo>
                    <a:pt x="28572" y="63"/>
                    <a:pt x="213" y="30990"/>
                    <a:pt x="213" y="66456"/>
                  </a:cubicBezTo>
                  <a:cubicBezTo>
                    <a:pt x="213" y="103058"/>
                    <a:pt x="30618" y="130296"/>
                    <a:pt x="64824" y="130296"/>
                  </a:cubicBezTo>
                  <a:cubicBezTo>
                    <a:pt x="100199" y="130296"/>
                    <a:pt x="129727" y="102490"/>
                    <a:pt x="129727" y="66456"/>
                  </a:cubicBezTo>
                  <a:close/>
                  <a:moveTo>
                    <a:pt x="65116" y="123203"/>
                  </a:moveTo>
                  <a:cubicBezTo>
                    <a:pt x="52545" y="123203"/>
                    <a:pt x="39681" y="117245"/>
                    <a:pt x="31787" y="104193"/>
                  </a:cubicBezTo>
                  <a:cubicBezTo>
                    <a:pt x="24479" y="91709"/>
                    <a:pt x="24479" y="74401"/>
                    <a:pt x="24479" y="64186"/>
                  </a:cubicBezTo>
                  <a:cubicBezTo>
                    <a:pt x="24479" y="53121"/>
                    <a:pt x="24479" y="37799"/>
                    <a:pt x="31495" y="25315"/>
                  </a:cubicBezTo>
                  <a:cubicBezTo>
                    <a:pt x="39389" y="12263"/>
                    <a:pt x="53129" y="6305"/>
                    <a:pt x="64824" y="6305"/>
                  </a:cubicBezTo>
                  <a:cubicBezTo>
                    <a:pt x="77687" y="6305"/>
                    <a:pt x="90259" y="12547"/>
                    <a:pt x="97860" y="24748"/>
                  </a:cubicBezTo>
                  <a:cubicBezTo>
                    <a:pt x="105461" y="36948"/>
                    <a:pt x="105461" y="53405"/>
                    <a:pt x="105461" y="64186"/>
                  </a:cubicBezTo>
                  <a:cubicBezTo>
                    <a:pt x="105461" y="74401"/>
                    <a:pt x="105461" y="89722"/>
                    <a:pt x="99029" y="102207"/>
                  </a:cubicBezTo>
                  <a:cubicBezTo>
                    <a:pt x="92597" y="114975"/>
                    <a:pt x="79734" y="123203"/>
                    <a:pt x="65116" y="123203"/>
                  </a:cubicBezTo>
                  <a:close/>
                </a:path>
              </a:pathLst>
            </a:custGeom>
            <a:solidFill>
              <a:srgbClr val="000000"/>
            </a:solidFill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347" name="Freeform: Shape 2346">
              <a:extLst>
                <a:ext uri="{FF2B5EF4-FFF2-40B4-BE49-F238E27FC236}">
                  <a16:creationId xmlns:a16="http://schemas.microsoft.com/office/drawing/2014/main" id="{A3922026-465A-FF87-2FA1-3FF0EE45BAD0}"/>
                </a:ext>
              </a:extLst>
            </p:cNvPr>
            <p:cNvSpPr/>
            <p:nvPr>
              <p:custDataLst>
                <p:tags r:id="rId129"/>
              </p:custDataLst>
            </p:nvPr>
          </p:nvSpPr>
          <p:spPr>
            <a:xfrm>
              <a:off x="7385053" y="2336786"/>
              <a:ext cx="94723" cy="200031"/>
            </a:xfrm>
            <a:custGeom>
              <a:avLst/>
              <a:gdLst>
                <a:gd name="connsiteX0" fmla="*/ 41733 w 94723"/>
                <a:gd name="connsiteY0" fmla="*/ 77806 h 200031"/>
                <a:gd name="connsiteX1" fmla="*/ 41733 w 94723"/>
                <a:gd name="connsiteY1" fmla="*/ 44893 h 200031"/>
                <a:gd name="connsiteX2" fmla="*/ 68629 w 94723"/>
                <a:gd name="connsiteY2" fmla="*/ 6305 h 200031"/>
                <a:gd name="connsiteX3" fmla="*/ 78277 w 94723"/>
                <a:gd name="connsiteY3" fmla="*/ 8291 h 200031"/>
                <a:gd name="connsiteX4" fmla="*/ 69506 w 94723"/>
                <a:gd name="connsiteY4" fmla="*/ 20208 h 200031"/>
                <a:gd name="connsiteX5" fmla="*/ 82078 w 94723"/>
                <a:gd name="connsiteY5" fmla="*/ 32408 h 200031"/>
                <a:gd name="connsiteX6" fmla="*/ 94941 w 94723"/>
                <a:gd name="connsiteY6" fmla="*/ 19924 h 200031"/>
                <a:gd name="connsiteX7" fmla="*/ 68629 w 94723"/>
                <a:gd name="connsiteY7" fmla="*/ 63 h 200031"/>
                <a:gd name="connsiteX8" fmla="*/ 23314 w 94723"/>
                <a:gd name="connsiteY8" fmla="*/ 45176 h 200031"/>
                <a:gd name="connsiteX9" fmla="*/ 23314 w 94723"/>
                <a:gd name="connsiteY9" fmla="*/ 77806 h 200031"/>
                <a:gd name="connsiteX10" fmla="*/ 218 w 94723"/>
                <a:gd name="connsiteY10" fmla="*/ 77806 h 200031"/>
                <a:gd name="connsiteX11" fmla="*/ 218 w 94723"/>
                <a:gd name="connsiteY11" fmla="*/ 86601 h 200031"/>
                <a:gd name="connsiteX12" fmla="*/ 23314 w 94723"/>
                <a:gd name="connsiteY12" fmla="*/ 86601 h 200031"/>
                <a:gd name="connsiteX13" fmla="*/ 23314 w 94723"/>
                <a:gd name="connsiteY13" fmla="*/ 178531 h 200031"/>
                <a:gd name="connsiteX14" fmla="*/ 510 w 94723"/>
                <a:gd name="connsiteY14" fmla="*/ 191299 h 200031"/>
                <a:gd name="connsiteX15" fmla="*/ 510 w 94723"/>
                <a:gd name="connsiteY15" fmla="*/ 200095 h 200031"/>
                <a:gd name="connsiteX16" fmla="*/ 33839 w 94723"/>
                <a:gd name="connsiteY16" fmla="*/ 199243 h 200031"/>
                <a:gd name="connsiteX17" fmla="*/ 70968 w 94723"/>
                <a:gd name="connsiteY17" fmla="*/ 200095 h 200031"/>
                <a:gd name="connsiteX18" fmla="*/ 70968 w 94723"/>
                <a:gd name="connsiteY18" fmla="*/ 191299 h 200031"/>
                <a:gd name="connsiteX19" fmla="*/ 64829 w 94723"/>
                <a:gd name="connsiteY19" fmla="*/ 191299 h 200031"/>
                <a:gd name="connsiteX20" fmla="*/ 42610 w 94723"/>
                <a:gd name="connsiteY20" fmla="*/ 177963 h 200031"/>
                <a:gd name="connsiteX21" fmla="*/ 42610 w 94723"/>
                <a:gd name="connsiteY21" fmla="*/ 86601 h 200031"/>
                <a:gd name="connsiteX22" fmla="*/ 75938 w 94723"/>
                <a:gd name="connsiteY22" fmla="*/ 86601 h 200031"/>
                <a:gd name="connsiteX23" fmla="*/ 75938 w 94723"/>
                <a:gd name="connsiteY23" fmla="*/ 77806 h 200031"/>
                <a:gd name="connsiteX24" fmla="*/ 41733 w 94723"/>
                <a:gd name="connsiteY24" fmla="*/ 77806 h 200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94723" h="200031">
                  <a:moveTo>
                    <a:pt x="41733" y="77806"/>
                  </a:moveTo>
                  <a:lnTo>
                    <a:pt x="41733" y="44893"/>
                  </a:lnTo>
                  <a:cubicBezTo>
                    <a:pt x="41733" y="19924"/>
                    <a:pt x="55766" y="6305"/>
                    <a:pt x="68629" y="6305"/>
                  </a:cubicBezTo>
                  <a:cubicBezTo>
                    <a:pt x="69506" y="6305"/>
                    <a:pt x="73892" y="6305"/>
                    <a:pt x="78277" y="8291"/>
                  </a:cubicBezTo>
                  <a:cubicBezTo>
                    <a:pt x="74769" y="9426"/>
                    <a:pt x="69506" y="13114"/>
                    <a:pt x="69506" y="20208"/>
                  </a:cubicBezTo>
                  <a:cubicBezTo>
                    <a:pt x="69506" y="26734"/>
                    <a:pt x="74184" y="32408"/>
                    <a:pt x="82078" y="32408"/>
                  </a:cubicBezTo>
                  <a:cubicBezTo>
                    <a:pt x="90556" y="32408"/>
                    <a:pt x="94941" y="26734"/>
                    <a:pt x="94941" y="19924"/>
                  </a:cubicBezTo>
                  <a:cubicBezTo>
                    <a:pt x="94941" y="9426"/>
                    <a:pt x="84124" y="63"/>
                    <a:pt x="68629" y="63"/>
                  </a:cubicBezTo>
                  <a:cubicBezTo>
                    <a:pt x="48164" y="63"/>
                    <a:pt x="23314" y="15101"/>
                    <a:pt x="23314" y="45176"/>
                  </a:cubicBezTo>
                  <a:lnTo>
                    <a:pt x="23314" y="77806"/>
                  </a:lnTo>
                  <a:lnTo>
                    <a:pt x="218" y="77806"/>
                  </a:lnTo>
                  <a:lnTo>
                    <a:pt x="218" y="86601"/>
                  </a:lnTo>
                  <a:lnTo>
                    <a:pt x="23314" y="86601"/>
                  </a:lnTo>
                  <a:lnTo>
                    <a:pt x="23314" y="178531"/>
                  </a:lnTo>
                  <a:cubicBezTo>
                    <a:pt x="23314" y="191299"/>
                    <a:pt x="20098" y="191299"/>
                    <a:pt x="510" y="191299"/>
                  </a:cubicBezTo>
                  <a:lnTo>
                    <a:pt x="510" y="200095"/>
                  </a:lnTo>
                  <a:cubicBezTo>
                    <a:pt x="11912" y="199811"/>
                    <a:pt x="25653" y="199243"/>
                    <a:pt x="33839" y="199243"/>
                  </a:cubicBezTo>
                  <a:cubicBezTo>
                    <a:pt x="45533" y="199243"/>
                    <a:pt x="59274" y="199243"/>
                    <a:pt x="70968" y="200095"/>
                  </a:cubicBezTo>
                  <a:lnTo>
                    <a:pt x="70968" y="191299"/>
                  </a:lnTo>
                  <a:lnTo>
                    <a:pt x="64829" y="191299"/>
                  </a:lnTo>
                  <a:cubicBezTo>
                    <a:pt x="43194" y="191299"/>
                    <a:pt x="42610" y="188178"/>
                    <a:pt x="42610" y="177963"/>
                  </a:cubicBezTo>
                  <a:lnTo>
                    <a:pt x="42610" y="86601"/>
                  </a:lnTo>
                  <a:lnTo>
                    <a:pt x="75938" y="86601"/>
                  </a:lnTo>
                  <a:lnTo>
                    <a:pt x="75938" y="77806"/>
                  </a:lnTo>
                  <a:lnTo>
                    <a:pt x="41733" y="77806"/>
                  </a:lnTo>
                  <a:close/>
                </a:path>
              </a:pathLst>
            </a:custGeom>
            <a:solidFill>
              <a:srgbClr val="000000"/>
            </a:solidFill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348" name="Freeform: Shape 2347">
              <a:extLst>
                <a:ext uri="{FF2B5EF4-FFF2-40B4-BE49-F238E27FC236}">
                  <a16:creationId xmlns:a16="http://schemas.microsoft.com/office/drawing/2014/main" id="{62E4EFC8-7B44-6D58-4300-63F1A99074FF}"/>
                </a:ext>
              </a:extLst>
            </p:cNvPr>
            <p:cNvSpPr/>
            <p:nvPr>
              <p:custDataLst>
                <p:tags r:id="rId130"/>
              </p:custDataLst>
            </p:nvPr>
          </p:nvSpPr>
          <p:spPr>
            <a:xfrm>
              <a:off x="7574173" y="2343028"/>
              <a:ext cx="208742" cy="200031"/>
            </a:xfrm>
            <a:custGeom>
              <a:avLst/>
              <a:gdLst>
                <a:gd name="connsiteX0" fmla="*/ 97871 w 208742"/>
                <a:gd name="connsiteY0" fmla="*/ 19640 h 200031"/>
                <a:gd name="connsiteX1" fmla="*/ 106057 w 208742"/>
                <a:gd name="connsiteY1" fmla="*/ 9142 h 200031"/>
                <a:gd name="connsiteX2" fmla="*/ 123891 w 208742"/>
                <a:gd name="connsiteY2" fmla="*/ 8858 h 200031"/>
                <a:gd name="connsiteX3" fmla="*/ 177100 w 208742"/>
                <a:gd name="connsiteY3" fmla="*/ 36948 h 200031"/>
                <a:gd name="connsiteX4" fmla="*/ 161020 w 208742"/>
                <a:gd name="connsiteY4" fmla="*/ 77238 h 200031"/>
                <a:gd name="connsiteX5" fmla="*/ 111612 w 208742"/>
                <a:gd name="connsiteY5" fmla="*/ 93695 h 200031"/>
                <a:gd name="connsiteX6" fmla="*/ 78868 w 208742"/>
                <a:gd name="connsiteY6" fmla="*/ 93695 h 200031"/>
                <a:gd name="connsiteX7" fmla="*/ 97871 w 208742"/>
                <a:gd name="connsiteY7" fmla="*/ 19640 h 200031"/>
                <a:gd name="connsiteX8" fmla="*/ 139970 w 208742"/>
                <a:gd name="connsiteY8" fmla="*/ 97383 h 200031"/>
                <a:gd name="connsiteX9" fmla="*/ 204289 w 208742"/>
                <a:gd name="connsiteY9" fmla="*/ 42623 h 200031"/>
                <a:gd name="connsiteX10" fmla="*/ 139678 w 208742"/>
                <a:gd name="connsiteY10" fmla="*/ 63 h 200031"/>
                <a:gd name="connsiteX11" fmla="*/ 56357 w 208742"/>
                <a:gd name="connsiteY11" fmla="*/ 63 h 200031"/>
                <a:gd name="connsiteX12" fmla="*/ 47878 w 208742"/>
                <a:gd name="connsiteY12" fmla="*/ 5737 h 200031"/>
                <a:gd name="connsiteX13" fmla="*/ 56064 w 208742"/>
                <a:gd name="connsiteY13" fmla="*/ 8858 h 200031"/>
                <a:gd name="connsiteX14" fmla="*/ 67174 w 208742"/>
                <a:gd name="connsiteY14" fmla="*/ 9426 h 200031"/>
                <a:gd name="connsiteX15" fmla="*/ 75067 w 208742"/>
                <a:gd name="connsiteY15" fmla="*/ 13966 h 200031"/>
                <a:gd name="connsiteX16" fmla="*/ 73898 w 208742"/>
                <a:gd name="connsiteY16" fmla="*/ 19357 h 200031"/>
                <a:gd name="connsiteX17" fmla="*/ 34722 w 208742"/>
                <a:gd name="connsiteY17" fmla="*/ 171721 h 200031"/>
                <a:gd name="connsiteX18" fmla="*/ 8118 w 208742"/>
                <a:gd name="connsiteY18" fmla="*/ 185057 h 200031"/>
                <a:gd name="connsiteX19" fmla="*/ 224 w 208742"/>
                <a:gd name="connsiteY19" fmla="*/ 190731 h 200031"/>
                <a:gd name="connsiteX20" fmla="*/ 4317 w 208742"/>
                <a:gd name="connsiteY20" fmla="*/ 193852 h 200031"/>
                <a:gd name="connsiteX21" fmla="*/ 41154 w 208742"/>
                <a:gd name="connsiteY21" fmla="*/ 193001 h 200031"/>
                <a:gd name="connsiteX22" fmla="*/ 78283 w 208742"/>
                <a:gd name="connsiteY22" fmla="*/ 193852 h 200031"/>
                <a:gd name="connsiteX23" fmla="*/ 84130 w 208742"/>
                <a:gd name="connsiteY23" fmla="*/ 188178 h 200031"/>
                <a:gd name="connsiteX24" fmla="*/ 75945 w 208742"/>
                <a:gd name="connsiteY24" fmla="*/ 185057 h 200031"/>
                <a:gd name="connsiteX25" fmla="*/ 56941 w 208742"/>
                <a:gd name="connsiteY25" fmla="*/ 179949 h 200031"/>
                <a:gd name="connsiteX26" fmla="*/ 57818 w 208742"/>
                <a:gd name="connsiteY26" fmla="*/ 175126 h 200031"/>
                <a:gd name="connsiteX27" fmla="*/ 77114 w 208742"/>
                <a:gd name="connsiteY27" fmla="*/ 99937 h 200031"/>
                <a:gd name="connsiteX28" fmla="*/ 111904 w 208742"/>
                <a:gd name="connsiteY28" fmla="*/ 99937 h 200031"/>
                <a:gd name="connsiteX29" fmla="*/ 143771 w 208742"/>
                <a:gd name="connsiteY29" fmla="*/ 125756 h 200031"/>
                <a:gd name="connsiteX30" fmla="*/ 139678 w 208742"/>
                <a:gd name="connsiteY30" fmla="*/ 145334 h 200031"/>
                <a:gd name="connsiteX31" fmla="*/ 135000 w 208742"/>
                <a:gd name="connsiteY31" fmla="*/ 169451 h 200031"/>
                <a:gd name="connsiteX32" fmla="*/ 173884 w 208742"/>
                <a:gd name="connsiteY32" fmla="*/ 200095 h 200031"/>
                <a:gd name="connsiteX33" fmla="*/ 208966 w 208742"/>
                <a:gd name="connsiteY33" fmla="*/ 167465 h 200031"/>
                <a:gd name="connsiteX34" fmla="*/ 205458 w 208742"/>
                <a:gd name="connsiteY34" fmla="*/ 164060 h 200031"/>
                <a:gd name="connsiteX35" fmla="*/ 201658 w 208742"/>
                <a:gd name="connsiteY35" fmla="*/ 168033 h 200031"/>
                <a:gd name="connsiteX36" fmla="*/ 175053 w 208742"/>
                <a:gd name="connsiteY36" fmla="*/ 193852 h 200031"/>
                <a:gd name="connsiteX37" fmla="*/ 163359 w 208742"/>
                <a:gd name="connsiteY37" fmla="*/ 176545 h 200031"/>
                <a:gd name="connsiteX38" fmla="*/ 166282 w 208742"/>
                <a:gd name="connsiteY38" fmla="*/ 144199 h 200031"/>
                <a:gd name="connsiteX39" fmla="*/ 167452 w 208742"/>
                <a:gd name="connsiteY39" fmla="*/ 130864 h 200031"/>
                <a:gd name="connsiteX40" fmla="*/ 139970 w 208742"/>
                <a:gd name="connsiteY40" fmla="*/ 97383 h 200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208742" h="200031">
                  <a:moveTo>
                    <a:pt x="97871" y="19640"/>
                  </a:moveTo>
                  <a:cubicBezTo>
                    <a:pt x="99625" y="12831"/>
                    <a:pt x="100502" y="9993"/>
                    <a:pt x="106057" y="9142"/>
                  </a:cubicBezTo>
                  <a:cubicBezTo>
                    <a:pt x="108688" y="8858"/>
                    <a:pt x="118044" y="8858"/>
                    <a:pt x="123891" y="8858"/>
                  </a:cubicBezTo>
                  <a:cubicBezTo>
                    <a:pt x="144648" y="8858"/>
                    <a:pt x="177100" y="8858"/>
                    <a:pt x="177100" y="36948"/>
                  </a:cubicBezTo>
                  <a:cubicBezTo>
                    <a:pt x="177100" y="46595"/>
                    <a:pt x="172422" y="66173"/>
                    <a:pt x="161020" y="77238"/>
                  </a:cubicBezTo>
                  <a:cubicBezTo>
                    <a:pt x="153419" y="84615"/>
                    <a:pt x="137924" y="93695"/>
                    <a:pt x="111612" y="93695"/>
                  </a:cubicBezTo>
                  <a:lnTo>
                    <a:pt x="78868" y="93695"/>
                  </a:lnTo>
                  <a:lnTo>
                    <a:pt x="97871" y="19640"/>
                  </a:lnTo>
                  <a:close/>
                  <a:moveTo>
                    <a:pt x="139970" y="97383"/>
                  </a:moveTo>
                  <a:cubicBezTo>
                    <a:pt x="169498" y="91141"/>
                    <a:pt x="204289" y="71280"/>
                    <a:pt x="204289" y="42623"/>
                  </a:cubicBezTo>
                  <a:cubicBezTo>
                    <a:pt x="204289" y="18222"/>
                    <a:pt x="177977" y="63"/>
                    <a:pt x="139678" y="63"/>
                  </a:cubicBezTo>
                  <a:lnTo>
                    <a:pt x="56357" y="63"/>
                  </a:lnTo>
                  <a:cubicBezTo>
                    <a:pt x="50510" y="63"/>
                    <a:pt x="47878" y="63"/>
                    <a:pt x="47878" y="5737"/>
                  </a:cubicBezTo>
                  <a:cubicBezTo>
                    <a:pt x="47878" y="8858"/>
                    <a:pt x="50510" y="8858"/>
                    <a:pt x="56064" y="8858"/>
                  </a:cubicBezTo>
                  <a:cubicBezTo>
                    <a:pt x="56649" y="8858"/>
                    <a:pt x="62204" y="8858"/>
                    <a:pt x="67174" y="9426"/>
                  </a:cubicBezTo>
                  <a:cubicBezTo>
                    <a:pt x="72436" y="9993"/>
                    <a:pt x="75067" y="10277"/>
                    <a:pt x="75067" y="13966"/>
                  </a:cubicBezTo>
                  <a:cubicBezTo>
                    <a:pt x="75067" y="15101"/>
                    <a:pt x="74775" y="15952"/>
                    <a:pt x="73898" y="19357"/>
                  </a:cubicBezTo>
                  <a:lnTo>
                    <a:pt x="34722" y="171721"/>
                  </a:lnTo>
                  <a:cubicBezTo>
                    <a:pt x="31799" y="182787"/>
                    <a:pt x="31214" y="185057"/>
                    <a:pt x="8118" y="185057"/>
                  </a:cubicBezTo>
                  <a:cubicBezTo>
                    <a:pt x="2856" y="185057"/>
                    <a:pt x="224" y="185057"/>
                    <a:pt x="224" y="190731"/>
                  </a:cubicBezTo>
                  <a:cubicBezTo>
                    <a:pt x="224" y="193852"/>
                    <a:pt x="3733" y="193852"/>
                    <a:pt x="4317" y="193852"/>
                  </a:cubicBezTo>
                  <a:cubicBezTo>
                    <a:pt x="12503" y="193852"/>
                    <a:pt x="32968" y="193001"/>
                    <a:pt x="41154" y="193001"/>
                  </a:cubicBezTo>
                  <a:cubicBezTo>
                    <a:pt x="49340" y="193001"/>
                    <a:pt x="70097" y="193852"/>
                    <a:pt x="78283" y="193852"/>
                  </a:cubicBezTo>
                  <a:cubicBezTo>
                    <a:pt x="80622" y="193852"/>
                    <a:pt x="84130" y="193852"/>
                    <a:pt x="84130" y="188178"/>
                  </a:cubicBezTo>
                  <a:cubicBezTo>
                    <a:pt x="84130" y="185057"/>
                    <a:pt x="81499" y="185057"/>
                    <a:pt x="75945" y="185057"/>
                  </a:cubicBezTo>
                  <a:cubicBezTo>
                    <a:pt x="65127" y="185057"/>
                    <a:pt x="56941" y="185057"/>
                    <a:pt x="56941" y="179949"/>
                  </a:cubicBezTo>
                  <a:cubicBezTo>
                    <a:pt x="56941" y="178247"/>
                    <a:pt x="57526" y="176828"/>
                    <a:pt x="57818" y="175126"/>
                  </a:cubicBezTo>
                  <a:lnTo>
                    <a:pt x="77114" y="99937"/>
                  </a:lnTo>
                  <a:lnTo>
                    <a:pt x="111904" y="99937"/>
                  </a:lnTo>
                  <a:cubicBezTo>
                    <a:pt x="138509" y="99937"/>
                    <a:pt x="143771" y="115826"/>
                    <a:pt x="143771" y="125756"/>
                  </a:cubicBezTo>
                  <a:cubicBezTo>
                    <a:pt x="143771" y="130012"/>
                    <a:pt x="141432" y="138808"/>
                    <a:pt x="139678" y="145334"/>
                  </a:cubicBezTo>
                  <a:cubicBezTo>
                    <a:pt x="137632" y="153279"/>
                    <a:pt x="135000" y="163777"/>
                    <a:pt x="135000" y="169451"/>
                  </a:cubicBezTo>
                  <a:cubicBezTo>
                    <a:pt x="135000" y="200095"/>
                    <a:pt x="170083" y="200095"/>
                    <a:pt x="173884" y="200095"/>
                  </a:cubicBezTo>
                  <a:cubicBezTo>
                    <a:pt x="198734" y="200095"/>
                    <a:pt x="208966" y="171437"/>
                    <a:pt x="208966" y="167465"/>
                  </a:cubicBezTo>
                  <a:cubicBezTo>
                    <a:pt x="208966" y="164060"/>
                    <a:pt x="205750" y="164060"/>
                    <a:pt x="205458" y="164060"/>
                  </a:cubicBezTo>
                  <a:cubicBezTo>
                    <a:pt x="202827" y="164060"/>
                    <a:pt x="202242" y="166047"/>
                    <a:pt x="201658" y="168033"/>
                  </a:cubicBezTo>
                  <a:cubicBezTo>
                    <a:pt x="194349" y="189029"/>
                    <a:pt x="181777" y="193852"/>
                    <a:pt x="175053" y="193852"/>
                  </a:cubicBezTo>
                  <a:cubicBezTo>
                    <a:pt x="165405" y="193852"/>
                    <a:pt x="163359" y="187610"/>
                    <a:pt x="163359" y="176545"/>
                  </a:cubicBezTo>
                  <a:cubicBezTo>
                    <a:pt x="163359" y="167749"/>
                    <a:pt x="165113" y="153279"/>
                    <a:pt x="166282" y="144199"/>
                  </a:cubicBezTo>
                  <a:cubicBezTo>
                    <a:pt x="166867" y="140227"/>
                    <a:pt x="167452" y="134836"/>
                    <a:pt x="167452" y="130864"/>
                  </a:cubicBezTo>
                  <a:cubicBezTo>
                    <a:pt x="167452" y="109016"/>
                    <a:pt x="147864" y="100221"/>
                    <a:pt x="139970" y="97383"/>
                  </a:cubicBezTo>
                  <a:close/>
                </a:path>
              </a:pathLst>
            </a:custGeom>
            <a:solidFill>
              <a:srgbClr val="000000"/>
            </a:solidFill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349" name="Freeform: Shape 2348">
              <a:extLst>
                <a:ext uri="{FF2B5EF4-FFF2-40B4-BE49-F238E27FC236}">
                  <a16:creationId xmlns:a16="http://schemas.microsoft.com/office/drawing/2014/main" id="{A1774A46-0E16-7D64-9876-2D6982E88296}"/>
                </a:ext>
              </a:extLst>
            </p:cNvPr>
            <p:cNvSpPr/>
            <p:nvPr>
              <p:custDataLst>
                <p:tags r:id="rId131"/>
              </p:custDataLst>
            </p:nvPr>
          </p:nvSpPr>
          <p:spPr>
            <a:xfrm>
              <a:off x="7793788" y="2447696"/>
              <a:ext cx="62008" cy="133666"/>
            </a:xfrm>
            <a:custGeom>
              <a:avLst/>
              <a:gdLst>
                <a:gd name="connsiteX0" fmla="*/ 56920 w 62008"/>
                <a:gd name="connsiteY0" fmla="*/ 7612 h 133666"/>
                <a:gd name="connsiteX1" fmla="*/ 48734 w 62008"/>
                <a:gd name="connsiteY1" fmla="*/ 64 h 133666"/>
                <a:gd name="connsiteX2" fmla="*/ 37273 w 62008"/>
                <a:gd name="connsiteY2" fmla="*/ 10988 h 133666"/>
                <a:gd name="connsiteX3" fmla="*/ 45459 w 62008"/>
                <a:gd name="connsiteY3" fmla="*/ 18535 h 133666"/>
                <a:gd name="connsiteX4" fmla="*/ 56920 w 62008"/>
                <a:gd name="connsiteY4" fmla="*/ 7612 h 133666"/>
                <a:gd name="connsiteX5" fmla="*/ 15171 w 62008"/>
                <a:gd name="connsiteY5" fmla="*/ 108507 h 133666"/>
                <a:gd name="connsiteX6" fmla="*/ 13329 w 62008"/>
                <a:gd name="connsiteY6" fmla="*/ 116849 h 133666"/>
                <a:gd name="connsiteX7" fmla="*/ 32771 w 62008"/>
                <a:gd name="connsiteY7" fmla="*/ 133731 h 133666"/>
                <a:gd name="connsiteX8" fmla="*/ 62241 w 62008"/>
                <a:gd name="connsiteY8" fmla="*/ 103343 h 133666"/>
                <a:gd name="connsiteX9" fmla="*/ 58966 w 62008"/>
                <a:gd name="connsiteY9" fmla="*/ 100761 h 133666"/>
                <a:gd name="connsiteX10" fmla="*/ 55078 w 62008"/>
                <a:gd name="connsiteY10" fmla="*/ 104138 h 133666"/>
                <a:gd name="connsiteX11" fmla="*/ 33385 w 62008"/>
                <a:gd name="connsiteY11" fmla="*/ 128170 h 133666"/>
                <a:gd name="connsiteX12" fmla="*/ 28269 w 62008"/>
                <a:gd name="connsiteY12" fmla="*/ 121218 h 133666"/>
                <a:gd name="connsiteX13" fmla="*/ 31543 w 62008"/>
                <a:gd name="connsiteY13" fmla="*/ 108507 h 133666"/>
                <a:gd name="connsiteX14" fmla="*/ 38092 w 62008"/>
                <a:gd name="connsiteY14" fmla="*/ 92618 h 133666"/>
                <a:gd name="connsiteX15" fmla="*/ 48120 w 62008"/>
                <a:gd name="connsiteY15" fmla="*/ 67394 h 133666"/>
                <a:gd name="connsiteX16" fmla="*/ 49348 w 62008"/>
                <a:gd name="connsiteY16" fmla="*/ 61038 h 133666"/>
                <a:gd name="connsiteX17" fmla="*/ 29906 w 62008"/>
                <a:gd name="connsiteY17" fmla="*/ 44156 h 133666"/>
                <a:gd name="connsiteX18" fmla="*/ 232 w 62008"/>
                <a:gd name="connsiteY18" fmla="*/ 74544 h 133666"/>
                <a:gd name="connsiteX19" fmla="*/ 3711 w 62008"/>
                <a:gd name="connsiteY19" fmla="*/ 77126 h 133666"/>
                <a:gd name="connsiteX20" fmla="*/ 7395 w 62008"/>
                <a:gd name="connsiteY20" fmla="*/ 73948 h 133666"/>
                <a:gd name="connsiteX21" fmla="*/ 29292 w 62008"/>
                <a:gd name="connsiteY21" fmla="*/ 49718 h 133666"/>
                <a:gd name="connsiteX22" fmla="*/ 34408 w 62008"/>
                <a:gd name="connsiteY22" fmla="*/ 56669 h 133666"/>
                <a:gd name="connsiteX23" fmla="*/ 28064 w 62008"/>
                <a:gd name="connsiteY23" fmla="*/ 76530 h 133666"/>
                <a:gd name="connsiteX24" fmla="*/ 15171 w 62008"/>
                <a:gd name="connsiteY24" fmla="*/ 108507 h 133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2008" h="133666">
                  <a:moveTo>
                    <a:pt x="56920" y="7612"/>
                  </a:moveTo>
                  <a:cubicBezTo>
                    <a:pt x="56920" y="4434"/>
                    <a:pt x="54464" y="64"/>
                    <a:pt x="48734" y="64"/>
                  </a:cubicBezTo>
                  <a:cubicBezTo>
                    <a:pt x="43208" y="64"/>
                    <a:pt x="37273" y="5228"/>
                    <a:pt x="37273" y="10988"/>
                  </a:cubicBezTo>
                  <a:cubicBezTo>
                    <a:pt x="37273" y="14364"/>
                    <a:pt x="39934" y="18535"/>
                    <a:pt x="45459" y="18535"/>
                  </a:cubicBezTo>
                  <a:cubicBezTo>
                    <a:pt x="51394" y="18535"/>
                    <a:pt x="56920" y="12974"/>
                    <a:pt x="56920" y="7612"/>
                  </a:cubicBezTo>
                  <a:close/>
                  <a:moveTo>
                    <a:pt x="15171" y="108507"/>
                  </a:moveTo>
                  <a:cubicBezTo>
                    <a:pt x="14353" y="111089"/>
                    <a:pt x="13329" y="113472"/>
                    <a:pt x="13329" y="116849"/>
                  </a:cubicBezTo>
                  <a:cubicBezTo>
                    <a:pt x="13329" y="126184"/>
                    <a:pt x="21515" y="133731"/>
                    <a:pt x="32771" y="133731"/>
                  </a:cubicBezTo>
                  <a:cubicBezTo>
                    <a:pt x="53236" y="133731"/>
                    <a:pt x="62241" y="106322"/>
                    <a:pt x="62241" y="103343"/>
                  </a:cubicBezTo>
                  <a:cubicBezTo>
                    <a:pt x="62241" y="100761"/>
                    <a:pt x="59580" y="100761"/>
                    <a:pt x="58966" y="100761"/>
                  </a:cubicBezTo>
                  <a:cubicBezTo>
                    <a:pt x="56101" y="100761"/>
                    <a:pt x="55896" y="101953"/>
                    <a:pt x="55078" y="104138"/>
                  </a:cubicBezTo>
                  <a:cubicBezTo>
                    <a:pt x="50371" y="120027"/>
                    <a:pt x="41366" y="128170"/>
                    <a:pt x="33385" y="128170"/>
                  </a:cubicBezTo>
                  <a:cubicBezTo>
                    <a:pt x="29292" y="128170"/>
                    <a:pt x="28269" y="125588"/>
                    <a:pt x="28269" y="121218"/>
                  </a:cubicBezTo>
                  <a:cubicBezTo>
                    <a:pt x="28269" y="116650"/>
                    <a:pt x="29701" y="112876"/>
                    <a:pt x="31543" y="108507"/>
                  </a:cubicBezTo>
                  <a:cubicBezTo>
                    <a:pt x="33590" y="103144"/>
                    <a:pt x="35841" y="97782"/>
                    <a:pt x="38092" y="92618"/>
                  </a:cubicBezTo>
                  <a:cubicBezTo>
                    <a:pt x="39934" y="87851"/>
                    <a:pt x="47301" y="69777"/>
                    <a:pt x="48120" y="67394"/>
                  </a:cubicBezTo>
                  <a:cubicBezTo>
                    <a:pt x="48734" y="65408"/>
                    <a:pt x="49348" y="63025"/>
                    <a:pt x="49348" y="61038"/>
                  </a:cubicBezTo>
                  <a:cubicBezTo>
                    <a:pt x="49348" y="51704"/>
                    <a:pt x="41162" y="44156"/>
                    <a:pt x="29906" y="44156"/>
                  </a:cubicBezTo>
                  <a:cubicBezTo>
                    <a:pt x="9646" y="44156"/>
                    <a:pt x="232" y="71168"/>
                    <a:pt x="232" y="74544"/>
                  </a:cubicBezTo>
                  <a:cubicBezTo>
                    <a:pt x="232" y="77126"/>
                    <a:pt x="3097" y="77126"/>
                    <a:pt x="3711" y="77126"/>
                  </a:cubicBezTo>
                  <a:cubicBezTo>
                    <a:pt x="6576" y="77126"/>
                    <a:pt x="6781" y="76133"/>
                    <a:pt x="7395" y="73948"/>
                  </a:cubicBezTo>
                  <a:cubicBezTo>
                    <a:pt x="12716" y="56868"/>
                    <a:pt x="21720" y="49718"/>
                    <a:pt x="29292" y="49718"/>
                  </a:cubicBezTo>
                  <a:cubicBezTo>
                    <a:pt x="32566" y="49718"/>
                    <a:pt x="34408" y="51306"/>
                    <a:pt x="34408" y="56669"/>
                  </a:cubicBezTo>
                  <a:cubicBezTo>
                    <a:pt x="34408" y="61237"/>
                    <a:pt x="33180" y="64216"/>
                    <a:pt x="28064" y="76530"/>
                  </a:cubicBezTo>
                  <a:lnTo>
                    <a:pt x="15171" y="108507"/>
                  </a:lnTo>
                  <a:close/>
                </a:path>
              </a:pathLst>
            </a:custGeom>
            <a:solidFill>
              <a:srgbClr val="000000"/>
            </a:solidFill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350" name="Freeform: Shape 2349">
              <a:extLst>
                <a:ext uri="{FF2B5EF4-FFF2-40B4-BE49-F238E27FC236}">
                  <a16:creationId xmlns:a16="http://schemas.microsoft.com/office/drawing/2014/main" id="{CA7C487B-64A4-D7F5-3975-5B4E3D13B33D}"/>
                </a:ext>
              </a:extLst>
            </p:cNvPr>
            <p:cNvSpPr/>
            <p:nvPr>
              <p:custDataLst>
                <p:tags r:id="rId132"/>
              </p:custDataLst>
            </p:nvPr>
          </p:nvSpPr>
          <p:spPr>
            <a:xfrm>
              <a:off x="7898167" y="2324018"/>
              <a:ext cx="67826" cy="283732"/>
            </a:xfrm>
            <a:custGeom>
              <a:avLst/>
              <a:gdLst>
                <a:gd name="connsiteX0" fmla="*/ 68062 w 67826"/>
                <a:gd name="connsiteY0" fmla="*/ 141929 h 283732"/>
                <a:gd name="connsiteX1" fmla="*/ 48766 w 67826"/>
                <a:gd name="connsiteY1" fmla="*/ 53405 h 283732"/>
                <a:gd name="connsiteX2" fmla="*/ 3159 w 67826"/>
                <a:gd name="connsiteY2" fmla="*/ 63 h 283732"/>
                <a:gd name="connsiteX3" fmla="*/ 235 w 67826"/>
                <a:gd name="connsiteY3" fmla="*/ 2900 h 283732"/>
                <a:gd name="connsiteX4" fmla="*/ 5790 w 67826"/>
                <a:gd name="connsiteY4" fmla="*/ 9426 h 283732"/>
                <a:gd name="connsiteX5" fmla="*/ 51105 w 67826"/>
                <a:gd name="connsiteY5" fmla="*/ 141929 h 283732"/>
                <a:gd name="connsiteX6" fmla="*/ 4036 w 67826"/>
                <a:gd name="connsiteY6" fmla="*/ 276135 h 283732"/>
                <a:gd name="connsiteX7" fmla="*/ 235 w 67826"/>
                <a:gd name="connsiteY7" fmla="*/ 280958 h 283732"/>
                <a:gd name="connsiteX8" fmla="*/ 3159 w 67826"/>
                <a:gd name="connsiteY8" fmla="*/ 283796 h 283732"/>
                <a:gd name="connsiteX9" fmla="*/ 49643 w 67826"/>
                <a:gd name="connsiteY9" fmla="*/ 228468 h 283732"/>
                <a:gd name="connsiteX10" fmla="*/ 68062 w 67826"/>
                <a:gd name="connsiteY10" fmla="*/ 141929 h 2837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7826" h="283732">
                  <a:moveTo>
                    <a:pt x="68062" y="141929"/>
                  </a:moveTo>
                  <a:cubicBezTo>
                    <a:pt x="68062" y="119798"/>
                    <a:pt x="64846" y="85466"/>
                    <a:pt x="48766" y="53405"/>
                  </a:cubicBezTo>
                  <a:cubicBezTo>
                    <a:pt x="31225" y="18505"/>
                    <a:pt x="6082" y="63"/>
                    <a:pt x="3159" y="63"/>
                  </a:cubicBezTo>
                  <a:cubicBezTo>
                    <a:pt x="1405" y="63"/>
                    <a:pt x="235" y="1198"/>
                    <a:pt x="235" y="2900"/>
                  </a:cubicBezTo>
                  <a:cubicBezTo>
                    <a:pt x="235" y="3751"/>
                    <a:pt x="235" y="4319"/>
                    <a:pt x="5790" y="9426"/>
                  </a:cubicBezTo>
                  <a:cubicBezTo>
                    <a:pt x="34441" y="37516"/>
                    <a:pt x="51105" y="82629"/>
                    <a:pt x="51105" y="141929"/>
                  </a:cubicBezTo>
                  <a:cubicBezTo>
                    <a:pt x="51105" y="190448"/>
                    <a:pt x="40288" y="240385"/>
                    <a:pt x="4036" y="276135"/>
                  </a:cubicBezTo>
                  <a:cubicBezTo>
                    <a:pt x="235" y="279540"/>
                    <a:pt x="235" y="280107"/>
                    <a:pt x="235" y="280958"/>
                  </a:cubicBezTo>
                  <a:cubicBezTo>
                    <a:pt x="235" y="282661"/>
                    <a:pt x="1405" y="283796"/>
                    <a:pt x="3159" y="283796"/>
                  </a:cubicBezTo>
                  <a:cubicBezTo>
                    <a:pt x="6082" y="283796"/>
                    <a:pt x="32394" y="264502"/>
                    <a:pt x="49643" y="228468"/>
                  </a:cubicBezTo>
                  <a:cubicBezTo>
                    <a:pt x="64554" y="197257"/>
                    <a:pt x="68062" y="165763"/>
                    <a:pt x="68062" y="141929"/>
                  </a:cubicBezTo>
                  <a:close/>
                </a:path>
              </a:pathLst>
            </a:custGeom>
            <a:solidFill>
              <a:srgbClr val="000000"/>
            </a:solidFill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grpSp>
        <p:nvGrpSpPr>
          <p:cNvPr id="2449" name="Group 2448" descr="\documentclass{article}&#10;\usepackage{amsmath,amsfonts,amssymb}&#10;\pagestyle{empty}&#10;\begin{document}&#10;&#10;$C(x,v) = \left\{ y : r \textrm{ among lowest 20 of } R_i\right\}$&#10;&#10;\end{document}" title="IguanaTex Vector Display">
            <a:extLst>
              <a:ext uri="{FF2B5EF4-FFF2-40B4-BE49-F238E27FC236}">
                <a16:creationId xmlns:a16="http://schemas.microsoft.com/office/drawing/2014/main" id="{1778252A-CA58-5E90-3EC7-53924891199C}"/>
              </a:ext>
            </a:extLst>
          </p:cNvPr>
          <p:cNvGrpSpPr>
            <a:grpSpLocks noChangeAspect="1"/>
          </p:cNvGrpSpPr>
          <p:nvPr>
            <p:custDataLst>
              <p:tags r:id="rId3"/>
            </p:custDataLst>
          </p:nvPr>
        </p:nvGrpSpPr>
        <p:grpSpPr>
          <a:xfrm>
            <a:off x="738066" y="1244600"/>
            <a:ext cx="5034415" cy="283732"/>
            <a:chOff x="3287276" y="2819318"/>
            <a:chExt cx="5034415" cy="283732"/>
          </a:xfrm>
        </p:grpSpPr>
        <p:sp>
          <p:nvSpPr>
            <p:cNvPr id="2420" name="Freeform: Shape 2419">
              <a:extLst>
                <a:ext uri="{FF2B5EF4-FFF2-40B4-BE49-F238E27FC236}">
                  <a16:creationId xmlns:a16="http://schemas.microsoft.com/office/drawing/2014/main" id="{3C2DB6BA-4124-AF63-0ED8-263E12630597}"/>
                </a:ext>
              </a:extLst>
            </p:cNvPr>
            <p:cNvSpPr/>
            <p:nvPr>
              <p:custDataLst>
                <p:tags r:id="rId77"/>
              </p:custDataLst>
            </p:nvPr>
          </p:nvSpPr>
          <p:spPr>
            <a:xfrm>
              <a:off x="3287276" y="2832086"/>
              <a:ext cx="206914" cy="206273"/>
            </a:xfrm>
            <a:custGeom>
              <a:avLst/>
              <a:gdLst>
                <a:gd name="connsiteX0" fmla="*/ 206992 w 206914"/>
                <a:gd name="connsiteY0" fmla="*/ 2900 h 206273"/>
                <a:gd name="connsiteX1" fmla="*/ 203786 w 206914"/>
                <a:gd name="connsiteY1" fmla="*/ 63 h 206273"/>
                <a:gd name="connsiteX2" fmla="*/ 199414 w 206914"/>
                <a:gd name="connsiteY2" fmla="*/ 3468 h 206273"/>
                <a:gd name="connsiteX3" fmla="*/ 179014 w 206914"/>
                <a:gd name="connsiteY3" fmla="*/ 25315 h 206273"/>
                <a:gd name="connsiteX4" fmla="*/ 130637 w 206914"/>
                <a:gd name="connsiteY4" fmla="*/ 63 h 206273"/>
                <a:gd name="connsiteX5" fmla="*/ 77 w 206914"/>
                <a:gd name="connsiteY5" fmla="*/ 128594 h 206273"/>
                <a:gd name="connsiteX6" fmla="*/ 79054 w 206914"/>
                <a:gd name="connsiteY6" fmla="*/ 206337 h 206273"/>
                <a:gd name="connsiteX7" fmla="*/ 142003 w 206914"/>
                <a:gd name="connsiteY7" fmla="*/ 181936 h 206273"/>
                <a:gd name="connsiteX8" fmla="*/ 174060 w 206914"/>
                <a:gd name="connsiteY8" fmla="*/ 131999 h 206273"/>
                <a:gd name="connsiteX9" fmla="*/ 170563 w 206914"/>
                <a:gd name="connsiteY9" fmla="*/ 129161 h 206273"/>
                <a:gd name="connsiteX10" fmla="*/ 166774 w 206914"/>
                <a:gd name="connsiteY10" fmla="*/ 131999 h 206273"/>
                <a:gd name="connsiteX11" fmla="*/ 137340 w 206914"/>
                <a:gd name="connsiteY11" fmla="*/ 176828 h 206273"/>
                <a:gd name="connsiteX12" fmla="*/ 83717 w 206914"/>
                <a:gd name="connsiteY12" fmla="*/ 197541 h 206273"/>
                <a:gd name="connsiteX13" fmla="*/ 26597 w 206914"/>
                <a:gd name="connsiteY13" fmla="*/ 138524 h 206273"/>
                <a:gd name="connsiteX14" fmla="*/ 61860 w 206914"/>
                <a:gd name="connsiteY14" fmla="*/ 43190 h 206273"/>
                <a:gd name="connsiteX15" fmla="*/ 132969 w 206914"/>
                <a:gd name="connsiteY15" fmla="*/ 8858 h 206273"/>
                <a:gd name="connsiteX16" fmla="*/ 179889 w 206914"/>
                <a:gd name="connsiteY16" fmla="*/ 63619 h 206273"/>
                <a:gd name="connsiteX17" fmla="*/ 179014 w 206914"/>
                <a:gd name="connsiteY17" fmla="*/ 78089 h 206273"/>
                <a:gd name="connsiteX18" fmla="*/ 183386 w 206914"/>
                <a:gd name="connsiteY18" fmla="*/ 80927 h 206273"/>
                <a:gd name="connsiteX19" fmla="*/ 188632 w 206914"/>
                <a:gd name="connsiteY19" fmla="*/ 75252 h 206273"/>
                <a:gd name="connsiteX20" fmla="*/ 206992 w 206914"/>
                <a:gd name="connsiteY20" fmla="*/ 2900 h 206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06914" h="206273">
                  <a:moveTo>
                    <a:pt x="206992" y="2900"/>
                  </a:moveTo>
                  <a:cubicBezTo>
                    <a:pt x="206992" y="2049"/>
                    <a:pt x="206409" y="63"/>
                    <a:pt x="203786" y="63"/>
                  </a:cubicBezTo>
                  <a:cubicBezTo>
                    <a:pt x="202912" y="63"/>
                    <a:pt x="202620" y="346"/>
                    <a:pt x="199414" y="3468"/>
                  </a:cubicBezTo>
                  <a:lnTo>
                    <a:pt x="179014" y="25315"/>
                  </a:lnTo>
                  <a:cubicBezTo>
                    <a:pt x="176391" y="21343"/>
                    <a:pt x="162986" y="63"/>
                    <a:pt x="130637" y="63"/>
                  </a:cubicBezTo>
                  <a:cubicBezTo>
                    <a:pt x="65648" y="63"/>
                    <a:pt x="77" y="62768"/>
                    <a:pt x="77" y="128594"/>
                  </a:cubicBezTo>
                  <a:cubicBezTo>
                    <a:pt x="77" y="175410"/>
                    <a:pt x="34465" y="206337"/>
                    <a:pt x="79054" y="206337"/>
                  </a:cubicBezTo>
                  <a:cubicBezTo>
                    <a:pt x="104408" y="206337"/>
                    <a:pt x="126557" y="194987"/>
                    <a:pt x="142003" y="181936"/>
                  </a:cubicBezTo>
                  <a:cubicBezTo>
                    <a:pt x="169106" y="158670"/>
                    <a:pt x="174060" y="132850"/>
                    <a:pt x="174060" y="131999"/>
                  </a:cubicBezTo>
                  <a:cubicBezTo>
                    <a:pt x="174060" y="129161"/>
                    <a:pt x="171146" y="129161"/>
                    <a:pt x="170563" y="129161"/>
                  </a:cubicBezTo>
                  <a:cubicBezTo>
                    <a:pt x="168814" y="129161"/>
                    <a:pt x="167357" y="129729"/>
                    <a:pt x="166774" y="131999"/>
                  </a:cubicBezTo>
                  <a:cubicBezTo>
                    <a:pt x="164151" y="140227"/>
                    <a:pt x="157449" y="160372"/>
                    <a:pt x="137340" y="176828"/>
                  </a:cubicBezTo>
                  <a:cubicBezTo>
                    <a:pt x="117231" y="192717"/>
                    <a:pt x="98871" y="197541"/>
                    <a:pt x="83717" y="197541"/>
                  </a:cubicBezTo>
                  <a:cubicBezTo>
                    <a:pt x="57488" y="197541"/>
                    <a:pt x="26597" y="182787"/>
                    <a:pt x="26597" y="138524"/>
                  </a:cubicBezTo>
                  <a:cubicBezTo>
                    <a:pt x="26597" y="122352"/>
                    <a:pt x="32717" y="76387"/>
                    <a:pt x="61860" y="43190"/>
                  </a:cubicBezTo>
                  <a:cubicBezTo>
                    <a:pt x="79637" y="23045"/>
                    <a:pt x="107031" y="8858"/>
                    <a:pt x="132969" y="8858"/>
                  </a:cubicBezTo>
                  <a:cubicBezTo>
                    <a:pt x="162694" y="8858"/>
                    <a:pt x="179889" y="30706"/>
                    <a:pt x="179889" y="63619"/>
                  </a:cubicBezTo>
                  <a:cubicBezTo>
                    <a:pt x="179889" y="74968"/>
                    <a:pt x="179014" y="75252"/>
                    <a:pt x="179014" y="78089"/>
                  </a:cubicBezTo>
                  <a:cubicBezTo>
                    <a:pt x="179014" y="80927"/>
                    <a:pt x="182220" y="80927"/>
                    <a:pt x="183386" y="80927"/>
                  </a:cubicBezTo>
                  <a:cubicBezTo>
                    <a:pt x="187174" y="80927"/>
                    <a:pt x="187174" y="80359"/>
                    <a:pt x="188632" y="75252"/>
                  </a:cubicBezTo>
                  <a:lnTo>
                    <a:pt x="206992" y="2900"/>
                  </a:lnTo>
                  <a:close/>
                </a:path>
              </a:pathLst>
            </a:custGeom>
            <a:solidFill>
              <a:srgbClr val="000000"/>
            </a:solidFill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421" name="Freeform: Shape 2420">
              <a:extLst>
                <a:ext uri="{FF2B5EF4-FFF2-40B4-BE49-F238E27FC236}">
                  <a16:creationId xmlns:a16="http://schemas.microsoft.com/office/drawing/2014/main" id="{0D7AA93F-2F03-9165-CAF0-04C63D2E437F}"/>
                </a:ext>
              </a:extLst>
            </p:cNvPr>
            <p:cNvSpPr/>
            <p:nvPr>
              <p:custDataLst>
                <p:tags r:id="rId78"/>
              </p:custDataLst>
            </p:nvPr>
          </p:nvSpPr>
          <p:spPr>
            <a:xfrm>
              <a:off x="3530692" y="2819318"/>
              <a:ext cx="67611" cy="283732"/>
            </a:xfrm>
            <a:custGeom>
              <a:avLst/>
              <a:gdLst>
                <a:gd name="connsiteX0" fmla="*/ 67696 w 67611"/>
                <a:gd name="connsiteY0" fmla="*/ 280958 h 283732"/>
                <a:gd name="connsiteX1" fmla="*/ 62742 w 67611"/>
                <a:gd name="connsiteY1" fmla="*/ 274716 h 283732"/>
                <a:gd name="connsiteX2" fmla="*/ 16987 w 67611"/>
                <a:gd name="connsiteY2" fmla="*/ 141929 h 283732"/>
                <a:gd name="connsiteX3" fmla="*/ 63908 w 67611"/>
                <a:gd name="connsiteY3" fmla="*/ 7724 h 283732"/>
                <a:gd name="connsiteX4" fmla="*/ 67696 w 67611"/>
                <a:gd name="connsiteY4" fmla="*/ 2900 h 283732"/>
                <a:gd name="connsiteX5" fmla="*/ 64782 w 67611"/>
                <a:gd name="connsiteY5" fmla="*/ 63 h 283732"/>
                <a:gd name="connsiteX6" fmla="*/ 18445 w 67611"/>
                <a:gd name="connsiteY6" fmla="*/ 55391 h 283732"/>
                <a:gd name="connsiteX7" fmla="*/ 85 w 67611"/>
                <a:gd name="connsiteY7" fmla="*/ 141929 h 283732"/>
                <a:gd name="connsiteX8" fmla="*/ 19319 w 67611"/>
                <a:gd name="connsiteY8" fmla="*/ 230454 h 283732"/>
                <a:gd name="connsiteX9" fmla="*/ 64782 w 67611"/>
                <a:gd name="connsiteY9" fmla="*/ 283796 h 283732"/>
                <a:gd name="connsiteX10" fmla="*/ 67696 w 67611"/>
                <a:gd name="connsiteY10" fmla="*/ 280958 h 2837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7611" h="283732">
                  <a:moveTo>
                    <a:pt x="67696" y="280958"/>
                  </a:moveTo>
                  <a:cubicBezTo>
                    <a:pt x="67696" y="280107"/>
                    <a:pt x="67696" y="279540"/>
                    <a:pt x="62742" y="274716"/>
                  </a:cubicBezTo>
                  <a:cubicBezTo>
                    <a:pt x="26313" y="238966"/>
                    <a:pt x="16987" y="185340"/>
                    <a:pt x="16987" y="141929"/>
                  </a:cubicBezTo>
                  <a:cubicBezTo>
                    <a:pt x="16987" y="92560"/>
                    <a:pt x="28062" y="43190"/>
                    <a:pt x="63908" y="7724"/>
                  </a:cubicBezTo>
                  <a:cubicBezTo>
                    <a:pt x="67696" y="4319"/>
                    <a:pt x="67696" y="3751"/>
                    <a:pt x="67696" y="2900"/>
                  </a:cubicBezTo>
                  <a:cubicBezTo>
                    <a:pt x="67696" y="914"/>
                    <a:pt x="66530" y="63"/>
                    <a:pt x="64782" y="63"/>
                  </a:cubicBezTo>
                  <a:cubicBezTo>
                    <a:pt x="61868" y="63"/>
                    <a:pt x="35639" y="19357"/>
                    <a:pt x="18445" y="55391"/>
                  </a:cubicBezTo>
                  <a:cubicBezTo>
                    <a:pt x="3582" y="86601"/>
                    <a:pt x="85" y="118096"/>
                    <a:pt x="85" y="141929"/>
                  </a:cubicBezTo>
                  <a:cubicBezTo>
                    <a:pt x="85" y="164060"/>
                    <a:pt x="3290" y="198392"/>
                    <a:pt x="19319" y="230454"/>
                  </a:cubicBezTo>
                  <a:cubicBezTo>
                    <a:pt x="36805" y="265353"/>
                    <a:pt x="61868" y="283796"/>
                    <a:pt x="64782" y="283796"/>
                  </a:cubicBezTo>
                  <a:cubicBezTo>
                    <a:pt x="66530" y="283796"/>
                    <a:pt x="67696" y="282945"/>
                    <a:pt x="67696" y="280958"/>
                  </a:cubicBezTo>
                  <a:close/>
                </a:path>
              </a:pathLst>
            </a:custGeom>
            <a:solidFill>
              <a:srgbClr val="000000"/>
            </a:solidFill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422" name="Freeform: Shape 2421">
              <a:extLst>
                <a:ext uri="{FF2B5EF4-FFF2-40B4-BE49-F238E27FC236}">
                  <a16:creationId xmlns:a16="http://schemas.microsoft.com/office/drawing/2014/main" id="{ADB62D04-D914-9409-D56D-A4D3CE32A9AA}"/>
                </a:ext>
              </a:extLst>
            </p:cNvPr>
            <p:cNvSpPr/>
            <p:nvPr>
              <p:custDataLst>
                <p:tags r:id="rId79"/>
              </p:custDataLst>
            </p:nvPr>
          </p:nvSpPr>
          <p:spPr>
            <a:xfrm>
              <a:off x="3623626" y="2906707"/>
              <a:ext cx="145131" cy="128531"/>
            </a:xfrm>
            <a:custGeom>
              <a:avLst/>
              <a:gdLst>
                <a:gd name="connsiteX0" fmla="*/ 88974 w 145131"/>
                <a:gd name="connsiteY0" fmla="*/ 39785 h 128531"/>
                <a:gd name="connsiteX1" fmla="*/ 117826 w 145131"/>
                <a:gd name="connsiteY1" fmla="*/ 6305 h 128531"/>
                <a:gd name="connsiteX2" fmla="*/ 132397 w 145131"/>
                <a:gd name="connsiteY2" fmla="*/ 9993 h 128531"/>
                <a:gd name="connsiteX3" fmla="*/ 118409 w 145131"/>
                <a:gd name="connsiteY3" fmla="*/ 25315 h 128531"/>
                <a:gd name="connsiteX4" fmla="*/ 129483 w 145131"/>
                <a:gd name="connsiteY4" fmla="*/ 35246 h 128531"/>
                <a:gd name="connsiteX5" fmla="*/ 145220 w 145131"/>
                <a:gd name="connsiteY5" fmla="*/ 18789 h 128531"/>
                <a:gd name="connsiteX6" fmla="*/ 118117 w 145131"/>
                <a:gd name="connsiteY6" fmla="*/ 63 h 128531"/>
                <a:gd name="connsiteX7" fmla="*/ 87517 w 145131"/>
                <a:gd name="connsiteY7" fmla="*/ 21626 h 128531"/>
                <a:gd name="connsiteX8" fmla="*/ 56043 w 145131"/>
                <a:gd name="connsiteY8" fmla="*/ 63 h 128531"/>
                <a:gd name="connsiteX9" fmla="*/ 9123 w 145131"/>
                <a:gd name="connsiteY9" fmla="*/ 43758 h 128531"/>
                <a:gd name="connsiteX10" fmla="*/ 12620 w 145131"/>
                <a:gd name="connsiteY10" fmla="*/ 46595 h 128531"/>
                <a:gd name="connsiteX11" fmla="*/ 16408 w 145131"/>
                <a:gd name="connsiteY11" fmla="*/ 43474 h 128531"/>
                <a:gd name="connsiteX12" fmla="*/ 55460 w 145131"/>
                <a:gd name="connsiteY12" fmla="*/ 6305 h 128531"/>
                <a:gd name="connsiteX13" fmla="*/ 71197 w 145131"/>
                <a:gd name="connsiteY13" fmla="*/ 25315 h 128531"/>
                <a:gd name="connsiteX14" fmla="*/ 55460 w 145131"/>
                <a:gd name="connsiteY14" fmla="*/ 92843 h 128531"/>
                <a:gd name="connsiteX15" fmla="*/ 27774 w 145131"/>
                <a:gd name="connsiteY15" fmla="*/ 122352 h 128531"/>
                <a:gd name="connsiteX16" fmla="*/ 13203 w 145131"/>
                <a:gd name="connsiteY16" fmla="*/ 118663 h 128531"/>
                <a:gd name="connsiteX17" fmla="*/ 26900 w 145131"/>
                <a:gd name="connsiteY17" fmla="*/ 103342 h 128531"/>
                <a:gd name="connsiteX18" fmla="*/ 16117 w 145131"/>
                <a:gd name="connsiteY18" fmla="*/ 93411 h 128531"/>
                <a:gd name="connsiteX19" fmla="*/ 88 w 145131"/>
                <a:gd name="connsiteY19" fmla="*/ 109867 h 128531"/>
                <a:gd name="connsiteX20" fmla="*/ 27483 w 145131"/>
                <a:gd name="connsiteY20" fmla="*/ 128594 h 128531"/>
                <a:gd name="connsiteX21" fmla="*/ 58083 w 145131"/>
                <a:gd name="connsiteY21" fmla="*/ 107030 h 128531"/>
                <a:gd name="connsiteX22" fmla="*/ 89557 w 145131"/>
                <a:gd name="connsiteY22" fmla="*/ 128594 h 128531"/>
                <a:gd name="connsiteX23" fmla="*/ 136186 w 145131"/>
                <a:gd name="connsiteY23" fmla="*/ 84899 h 128531"/>
                <a:gd name="connsiteX24" fmla="*/ 132689 w 145131"/>
                <a:gd name="connsiteY24" fmla="*/ 82062 h 128531"/>
                <a:gd name="connsiteX25" fmla="*/ 128900 w 145131"/>
                <a:gd name="connsiteY25" fmla="*/ 85183 h 128531"/>
                <a:gd name="connsiteX26" fmla="*/ 90140 w 145131"/>
                <a:gd name="connsiteY26" fmla="*/ 122352 h 128531"/>
                <a:gd name="connsiteX27" fmla="*/ 74111 w 145131"/>
                <a:gd name="connsiteY27" fmla="*/ 103625 h 128531"/>
                <a:gd name="connsiteX28" fmla="*/ 79066 w 145131"/>
                <a:gd name="connsiteY28" fmla="*/ 78657 h 128531"/>
                <a:gd name="connsiteX29" fmla="*/ 88974 w 145131"/>
                <a:gd name="connsiteY29" fmla="*/ 39785 h 128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45131" h="128531">
                  <a:moveTo>
                    <a:pt x="88974" y="39785"/>
                  </a:moveTo>
                  <a:cubicBezTo>
                    <a:pt x="90723" y="32408"/>
                    <a:pt x="97426" y="6305"/>
                    <a:pt x="117826" y="6305"/>
                  </a:cubicBezTo>
                  <a:cubicBezTo>
                    <a:pt x="119283" y="6305"/>
                    <a:pt x="126277" y="6305"/>
                    <a:pt x="132397" y="9993"/>
                  </a:cubicBezTo>
                  <a:cubicBezTo>
                    <a:pt x="124237" y="11412"/>
                    <a:pt x="118409" y="18505"/>
                    <a:pt x="118409" y="25315"/>
                  </a:cubicBezTo>
                  <a:cubicBezTo>
                    <a:pt x="118409" y="29855"/>
                    <a:pt x="121614" y="35246"/>
                    <a:pt x="129483" y="35246"/>
                  </a:cubicBezTo>
                  <a:cubicBezTo>
                    <a:pt x="135894" y="35246"/>
                    <a:pt x="145220" y="30138"/>
                    <a:pt x="145220" y="18789"/>
                  </a:cubicBezTo>
                  <a:cubicBezTo>
                    <a:pt x="145220" y="4035"/>
                    <a:pt x="128026" y="63"/>
                    <a:pt x="118117" y="63"/>
                  </a:cubicBezTo>
                  <a:cubicBezTo>
                    <a:pt x="101214" y="63"/>
                    <a:pt x="91014" y="15101"/>
                    <a:pt x="87517" y="21626"/>
                  </a:cubicBezTo>
                  <a:cubicBezTo>
                    <a:pt x="80231" y="2900"/>
                    <a:pt x="64494" y="63"/>
                    <a:pt x="56043" y="63"/>
                  </a:cubicBezTo>
                  <a:cubicBezTo>
                    <a:pt x="25734" y="63"/>
                    <a:pt x="9123" y="36664"/>
                    <a:pt x="9123" y="43758"/>
                  </a:cubicBezTo>
                  <a:cubicBezTo>
                    <a:pt x="9123" y="46595"/>
                    <a:pt x="12037" y="46595"/>
                    <a:pt x="12620" y="46595"/>
                  </a:cubicBezTo>
                  <a:cubicBezTo>
                    <a:pt x="14951" y="46595"/>
                    <a:pt x="15826" y="46028"/>
                    <a:pt x="16408" y="43474"/>
                  </a:cubicBezTo>
                  <a:cubicBezTo>
                    <a:pt x="26317" y="13398"/>
                    <a:pt x="45551" y="6305"/>
                    <a:pt x="55460" y="6305"/>
                  </a:cubicBezTo>
                  <a:cubicBezTo>
                    <a:pt x="60997" y="6305"/>
                    <a:pt x="71197" y="8858"/>
                    <a:pt x="71197" y="25315"/>
                  </a:cubicBezTo>
                  <a:cubicBezTo>
                    <a:pt x="71197" y="34111"/>
                    <a:pt x="66243" y="53121"/>
                    <a:pt x="55460" y="92843"/>
                  </a:cubicBezTo>
                  <a:cubicBezTo>
                    <a:pt x="50797" y="110435"/>
                    <a:pt x="40597" y="122352"/>
                    <a:pt x="27774" y="122352"/>
                  </a:cubicBezTo>
                  <a:cubicBezTo>
                    <a:pt x="26026" y="122352"/>
                    <a:pt x="19323" y="122352"/>
                    <a:pt x="13203" y="118663"/>
                  </a:cubicBezTo>
                  <a:cubicBezTo>
                    <a:pt x="20488" y="117244"/>
                    <a:pt x="26900" y="111286"/>
                    <a:pt x="26900" y="103342"/>
                  </a:cubicBezTo>
                  <a:cubicBezTo>
                    <a:pt x="26900" y="95681"/>
                    <a:pt x="20488" y="93411"/>
                    <a:pt x="16117" y="93411"/>
                  </a:cubicBezTo>
                  <a:cubicBezTo>
                    <a:pt x="7374" y="93411"/>
                    <a:pt x="88" y="100788"/>
                    <a:pt x="88" y="109867"/>
                  </a:cubicBezTo>
                  <a:cubicBezTo>
                    <a:pt x="88" y="122919"/>
                    <a:pt x="14660" y="128594"/>
                    <a:pt x="27483" y="128594"/>
                  </a:cubicBezTo>
                  <a:cubicBezTo>
                    <a:pt x="46717" y="128594"/>
                    <a:pt x="57209" y="108733"/>
                    <a:pt x="58083" y="107030"/>
                  </a:cubicBezTo>
                  <a:cubicBezTo>
                    <a:pt x="61580" y="117528"/>
                    <a:pt x="72071" y="128594"/>
                    <a:pt x="89557" y="128594"/>
                  </a:cubicBezTo>
                  <a:cubicBezTo>
                    <a:pt x="119574" y="128594"/>
                    <a:pt x="136186" y="91992"/>
                    <a:pt x="136186" y="84899"/>
                  </a:cubicBezTo>
                  <a:cubicBezTo>
                    <a:pt x="136186" y="82062"/>
                    <a:pt x="133563" y="82062"/>
                    <a:pt x="132689" y="82062"/>
                  </a:cubicBezTo>
                  <a:cubicBezTo>
                    <a:pt x="130066" y="82062"/>
                    <a:pt x="129483" y="83197"/>
                    <a:pt x="128900" y="85183"/>
                  </a:cubicBezTo>
                  <a:cubicBezTo>
                    <a:pt x="119283" y="115542"/>
                    <a:pt x="99466" y="122352"/>
                    <a:pt x="90140" y="122352"/>
                  </a:cubicBezTo>
                  <a:cubicBezTo>
                    <a:pt x="78774" y="122352"/>
                    <a:pt x="74111" y="113272"/>
                    <a:pt x="74111" y="103625"/>
                  </a:cubicBezTo>
                  <a:cubicBezTo>
                    <a:pt x="74111" y="97383"/>
                    <a:pt x="75860" y="91141"/>
                    <a:pt x="79066" y="78657"/>
                  </a:cubicBezTo>
                  <a:lnTo>
                    <a:pt x="88974" y="39785"/>
                  </a:lnTo>
                  <a:close/>
                </a:path>
              </a:pathLst>
            </a:custGeom>
            <a:solidFill>
              <a:srgbClr val="000000"/>
            </a:solidFill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423" name="Freeform: Shape 2422">
              <a:extLst>
                <a:ext uri="{FF2B5EF4-FFF2-40B4-BE49-F238E27FC236}">
                  <a16:creationId xmlns:a16="http://schemas.microsoft.com/office/drawing/2014/main" id="{76B962A1-9D9F-DAE9-704F-85E8ECC5A2F9}"/>
                </a:ext>
              </a:extLst>
            </p:cNvPr>
            <p:cNvSpPr/>
            <p:nvPr>
              <p:custDataLst>
                <p:tags r:id="rId80"/>
              </p:custDataLst>
            </p:nvPr>
          </p:nvSpPr>
          <p:spPr>
            <a:xfrm>
              <a:off x="3806797" y="3002042"/>
              <a:ext cx="34097" cy="84836"/>
            </a:xfrm>
            <a:custGeom>
              <a:avLst/>
              <a:gdLst>
                <a:gd name="connsiteX0" fmla="*/ 34191 w 34097"/>
                <a:gd name="connsiteY0" fmla="*/ 29855 h 84836"/>
                <a:gd name="connsiteX1" fmla="*/ 15540 w 34097"/>
                <a:gd name="connsiteY1" fmla="*/ 63 h 84836"/>
                <a:gd name="connsiteX2" fmla="*/ 94 w 34097"/>
                <a:gd name="connsiteY2" fmla="*/ 15101 h 84836"/>
                <a:gd name="connsiteX3" fmla="*/ 15540 w 34097"/>
                <a:gd name="connsiteY3" fmla="*/ 30138 h 84836"/>
                <a:gd name="connsiteX4" fmla="*/ 25740 w 34097"/>
                <a:gd name="connsiteY4" fmla="*/ 26450 h 84836"/>
                <a:gd name="connsiteX5" fmla="*/ 27197 w 34097"/>
                <a:gd name="connsiteY5" fmla="*/ 25599 h 84836"/>
                <a:gd name="connsiteX6" fmla="*/ 27780 w 34097"/>
                <a:gd name="connsiteY6" fmla="*/ 29855 h 84836"/>
                <a:gd name="connsiteX7" fmla="*/ 7963 w 34097"/>
                <a:gd name="connsiteY7" fmla="*/ 77238 h 84836"/>
                <a:gd name="connsiteX8" fmla="*/ 4757 w 34097"/>
                <a:gd name="connsiteY8" fmla="*/ 81778 h 84836"/>
                <a:gd name="connsiteX9" fmla="*/ 7671 w 34097"/>
                <a:gd name="connsiteY9" fmla="*/ 84899 h 84836"/>
                <a:gd name="connsiteX10" fmla="*/ 34191 w 34097"/>
                <a:gd name="connsiteY10" fmla="*/ 29855 h 848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4097" h="84836">
                  <a:moveTo>
                    <a:pt x="34191" y="29855"/>
                  </a:moveTo>
                  <a:cubicBezTo>
                    <a:pt x="34191" y="11128"/>
                    <a:pt x="26906" y="63"/>
                    <a:pt x="15540" y="63"/>
                  </a:cubicBezTo>
                  <a:cubicBezTo>
                    <a:pt x="5923" y="63"/>
                    <a:pt x="94" y="7156"/>
                    <a:pt x="94" y="15101"/>
                  </a:cubicBezTo>
                  <a:cubicBezTo>
                    <a:pt x="94" y="22761"/>
                    <a:pt x="5923" y="30138"/>
                    <a:pt x="15540" y="30138"/>
                  </a:cubicBezTo>
                  <a:cubicBezTo>
                    <a:pt x="19037" y="30138"/>
                    <a:pt x="22826" y="29004"/>
                    <a:pt x="25740" y="26450"/>
                  </a:cubicBezTo>
                  <a:cubicBezTo>
                    <a:pt x="26614" y="25882"/>
                    <a:pt x="26906" y="25599"/>
                    <a:pt x="27197" y="25599"/>
                  </a:cubicBezTo>
                  <a:cubicBezTo>
                    <a:pt x="27488" y="25599"/>
                    <a:pt x="27780" y="25882"/>
                    <a:pt x="27780" y="29855"/>
                  </a:cubicBezTo>
                  <a:cubicBezTo>
                    <a:pt x="27780" y="50851"/>
                    <a:pt x="17580" y="67875"/>
                    <a:pt x="7963" y="77238"/>
                  </a:cubicBezTo>
                  <a:cubicBezTo>
                    <a:pt x="4757" y="80359"/>
                    <a:pt x="4757" y="80927"/>
                    <a:pt x="4757" y="81778"/>
                  </a:cubicBezTo>
                  <a:cubicBezTo>
                    <a:pt x="4757" y="83764"/>
                    <a:pt x="6214" y="84899"/>
                    <a:pt x="7671" y="84899"/>
                  </a:cubicBezTo>
                  <a:cubicBezTo>
                    <a:pt x="10877" y="84899"/>
                    <a:pt x="34191" y="63051"/>
                    <a:pt x="34191" y="29855"/>
                  </a:cubicBezTo>
                  <a:close/>
                </a:path>
              </a:pathLst>
            </a:custGeom>
            <a:solidFill>
              <a:srgbClr val="000000"/>
            </a:solidFill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424" name="Freeform: Shape 2423">
              <a:extLst>
                <a:ext uri="{FF2B5EF4-FFF2-40B4-BE49-F238E27FC236}">
                  <a16:creationId xmlns:a16="http://schemas.microsoft.com/office/drawing/2014/main" id="{5C7C6058-0496-63A9-BC5B-FA635249ECE0}"/>
                </a:ext>
              </a:extLst>
            </p:cNvPr>
            <p:cNvSpPr/>
            <p:nvPr>
              <p:custDataLst>
                <p:tags r:id="rId81"/>
              </p:custDataLst>
            </p:nvPr>
          </p:nvSpPr>
          <p:spPr>
            <a:xfrm>
              <a:off x="3919709" y="2906707"/>
              <a:ext cx="127937" cy="128531"/>
            </a:xfrm>
            <a:custGeom>
              <a:avLst/>
              <a:gdLst>
                <a:gd name="connsiteX0" fmla="*/ 128036 w 127937"/>
                <a:gd name="connsiteY0" fmla="*/ 19924 h 128531"/>
                <a:gd name="connsiteX1" fmla="*/ 115213 w 127937"/>
                <a:gd name="connsiteY1" fmla="*/ 63 h 128531"/>
                <a:gd name="connsiteX2" fmla="*/ 100933 w 127937"/>
                <a:gd name="connsiteY2" fmla="*/ 13682 h 128531"/>
                <a:gd name="connsiteX3" fmla="*/ 105596 w 127937"/>
                <a:gd name="connsiteY3" fmla="*/ 22194 h 128531"/>
                <a:gd name="connsiteX4" fmla="*/ 115505 w 127937"/>
                <a:gd name="connsiteY4" fmla="*/ 45460 h 128531"/>
                <a:gd name="connsiteX5" fmla="*/ 63630 w 127937"/>
                <a:gd name="connsiteY5" fmla="*/ 122352 h 128531"/>
                <a:gd name="connsiteX6" fmla="*/ 42064 w 127937"/>
                <a:gd name="connsiteY6" fmla="*/ 97667 h 128531"/>
                <a:gd name="connsiteX7" fmla="*/ 58967 w 127937"/>
                <a:gd name="connsiteY7" fmla="*/ 37516 h 128531"/>
                <a:gd name="connsiteX8" fmla="*/ 62464 w 127937"/>
                <a:gd name="connsiteY8" fmla="*/ 23329 h 128531"/>
                <a:gd name="connsiteX9" fmla="*/ 38567 w 127937"/>
                <a:gd name="connsiteY9" fmla="*/ 63 h 128531"/>
                <a:gd name="connsiteX10" fmla="*/ 99 w 127937"/>
                <a:gd name="connsiteY10" fmla="*/ 43758 h 128531"/>
                <a:gd name="connsiteX11" fmla="*/ 3596 w 127937"/>
                <a:gd name="connsiteY11" fmla="*/ 46595 h 128531"/>
                <a:gd name="connsiteX12" fmla="*/ 8259 w 127937"/>
                <a:gd name="connsiteY12" fmla="*/ 41488 h 128531"/>
                <a:gd name="connsiteX13" fmla="*/ 37693 w 127937"/>
                <a:gd name="connsiteY13" fmla="*/ 6305 h 128531"/>
                <a:gd name="connsiteX14" fmla="*/ 44979 w 127937"/>
                <a:gd name="connsiteY14" fmla="*/ 15384 h 128531"/>
                <a:gd name="connsiteX15" fmla="*/ 40024 w 127937"/>
                <a:gd name="connsiteY15" fmla="*/ 35246 h 128531"/>
                <a:gd name="connsiteX16" fmla="*/ 23413 w 127937"/>
                <a:gd name="connsiteY16" fmla="*/ 93411 h 128531"/>
                <a:gd name="connsiteX17" fmla="*/ 62464 w 127937"/>
                <a:gd name="connsiteY17" fmla="*/ 128594 h 128531"/>
                <a:gd name="connsiteX18" fmla="*/ 128036 w 127937"/>
                <a:gd name="connsiteY18" fmla="*/ 19924 h 128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27937" h="128531">
                  <a:moveTo>
                    <a:pt x="128036" y="19924"/>
                  </a:moveTo>
                  <a:cubicBezTo>
                    <a:pt x="128036" y="4602"/>
                    <a:pt x="120459" y="63"/>
                    <a:pt x="115213" y="63"/>
                  </a:cubicBezTo>
                  <a:cubicBezTo>
                    <a:pt x="107927" y="63"/>
                    <a:pt x="100933" y="7440"/>
                    <a:pt x="100933" y="13682"/>
                  </a:cubicBezTo>
                  <a:cubicBezTo>
                    <a:pt x="100933" y="17370"/>
                    <a:pt x="102390" y="19073"/>
                    <a:pt x="105596" y="22194"/>
                  </a:cubicBezTo>
                  <a:cubicBezTo>
                    <a:pt x="111716" y="27869"/>
                    <a:pt x="115505" y="35246"/>
                    <a:pt x="115505" y="45460"/>
                  </a:cubicBezTo>
                  <a:cubicBezTo>
                    <a:pt x="115505" y="57377"/>
                    <a:pt x="97727" y="122352"/>
                    <a:pt x="63630" y="122352"/>
                  </a:cubicBezTo>
                  <a:cubicBezTo>
                    <a:pt x="48767" y="122352"/>
                    <a:pt x="42064" y="112421"/>
                    <a:pt x="42064" y="97667"/>
                  </a:cubicBezTo>
                  <a:cubicBezTo>
                    <a:pt x="42064" y="81778"/>
                    <a:pt x="49933" y="61065"/>
                    <a:pt x="58967" y="37516"/>
                  </a:cubicBezTo>
                  <a:cubicBezTo>
                    <a:pt x="61007" y="32692"/>
                    <a:pt x="62464" y="28720"/>
                    <a:pt x="62464" y="23329"/>
                  </a:cubicBezTo>
                  <a:cubicBezTo>
                    <a:pt x="62464" y="10561"/>
                    <a:pt x="53139" y="63"/>
                    <a:pt x="38567" y="63"/>
                  </a:cubicBezTo>
                  <a:cubicBezTo>
                    <a:pt x="11173" y="63"/>
                    <a:pt x="99" y="41204"/>
                    <a:pt x="99" y="43758"/>
                  </a:cubicBezTo>
                  <a:cubicBezTo>
                    <a:pt x="99" y="46595"/>
                    <a:pt x="3013" y="46595"/>
                    <a:pt x="3596" y="46595"/>
                  </a:cubicBezTo>
                  <a:cubicBezTo>
                    <a:pt x="6510" y="46595"/>
                    <a:pt x="6801" y="46028"/>
                    <a:pt x="8259" y="41488"/>
                  </a:cubicBezTo>
                  <a:cubicBezTo>
                    <a:pt x="16710" y="12831"/>
                    <a:pt x="29241" y="6305"/>
                    <a:pt x="37693" y="6305"/>
                  </a:cubicBezTo>
                  <a:cubicBezTo>
                    <a:pt x="40024" y="6305"/>
                    <a:pt x="44979" y="6305"/>
                    <a:pt x="44979" y="15384"/>
                  </a:cubicBezTo>
                  <a:cubicBezTo>
                    <a:pt x="44979" y="22478"/>
                    <a:pt x="42064" y="30138"/>
                    <a:pt x="40024" y="35246"/>
                  </a:cubicBezTo>
                  <a:cubicBezTo>
                    <a:pt x="27201" y="68159"/>
                    <a:pt x="23413" y="81210"/>
                    <a:pt x="23413" y="93411"/>
                  </a:cubicBezTo>
                  <a:cubicBezTo>
                    <a:pt x="23413" y="124054"/>
                    <a:pt x="49059" y="128594"/>
                    <a:pt x="62464" y="128594"/>
                  </a:cubicBezTo>
                  <a:cubicBezTo>
                    <a:pt x="111425" y="128594"/>
                    <a:pt x="128036" y="34678"/>
                    <a:pt x="128036" y="19924"/>
                  </a:cubicBezTo>
                  <a:close/>
                </a:path>
              </a:pathLst>
            </a:custGeom>
            <a:solidFill>
              <a:srgbClr val="000000"/>
            </a:solidFill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425" name="Freeform: Shape 2424">
              <a:extLst>
                <a:ext uri="{FF2B5EF4-FFF2-40B4-BE49-F238E27FC236}">
                  <a16:creationId xmlns:a16="http://schemas.microsoft.com/office/drawing/2014/main" id="{DA2E4DB8-1FA4-0275-EB86-18191FCF097E}"/>
                </a:ext>
              </a:extLst>
            </p:cNvPr>
            <p:cNvSpPr/>
            <p:nvPr>
              <p:custDataLst>
                <p:tags r:id="rId82"/>
              </p:custDataLst>
            </p:nvPr>
          </p:nvSpPr>
          <p:spPr>
            <a:xfrm>
              <a:off x="4079588" y="2819318"/>
              <a:ext cx="67611" cy="283732"/>
            </a:xfrm>
            <a:custGeom>
              <a:avLst/>
              <a:gdLst>
                <a:gd name="connsiteX0" fmla="*/ 67715 w 67611"/>
                <a:gd name="connsiteY0" fmla="*/ 141929 h 283732"/>
                <a:gd name="connsiteX1" fmla="*/ 48481 w 67611"/>
                <a:gd name="connsiteY1" fmla="*/ 53405 h 283732"/>
                <a:gd name="connsiteX2" fmla="*/ 3018 w 67611"/>
                <a:gd name="connsiteY2" fmla="*/ 63 h 283732"/>
                <a:gd name="connsiteX3" fmla="*/ 104 w 67611"/>
                <a:gd name="connsiteY3" fmla="*/ 2900 h 283732"/>
                <a:gd name="connsiteX4" fmla="*/ 5641 w 67611"/>
                <a:gd name="connsiteY4" fmla="*/ 9426 h 283732"/>
                <a:gd name="connsiteX5" fmla="*/ 50812 w 67611"/>
                <a:gd name="connsiteY5" fmla="*/ 141929 h 283732"/>
                <a:gd name="connsiteX6" fmla="*/ 3892 w 67611"/>
                <a:gd name="connsiteY6" fmla="*/ 276135 h 283732"/>
                <a:gd name="connsiteX7" fmla="*/ 104 w 67611"/>
                <a:gd name="connsiteY7" fmla="*/ 280958 h 283732"/>
                <a:gd name="connsiteX8" fmla="*/ 3018 w 67611"/>
                <a:gd name="connsiteY8" fmla="*/ 283796 h 283732"/>
                <a:gd name="connsiteX9" fmla="*/ 49355 w 67611"/>
                <a:gd name="connsiteY9" fmla="*/ 228468 h 283732"/>
                <a:gd name="connsiteX10" fmla="*/ 67715 w 67611"/>
                <a:gd name="connsiteY10" fmla="*/ 141929 h 2837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7611" h="283732">
                  <a:moveTo>
                    <a:pt x="67715" y="141929"/>
                  </a:moveTo>
                  <a:cubicBezTo>
                    <a:pt x="67715" y="119798"/>
                    <a:pt x="64510" y="85466"/>
                    <a:pt x="48481" y="53405"/>
                  </a:cubicBezTo>
                  <a:cubicBezTo>
                    <a:pt x="30995" y="18505"/>
                    <a:pt x="5932" y="63"/>
                    <a:pt x="3018" y="63"/>
                  </a:cubicBezTo>
                  <a:cubicBezTo>
                    <a:pt x="1269" y="63"/>
                    <a:pt x="104" y="1198"/>
                    <a:pt x="104" y="2900"/>
                  </a:cubicBezTo>
                  <a:cubicBezTo>
                    <a:pt x="104" y="3751"/>
                    <a:pt x="104" y="4319"/>
                    <a:pt x="5641" y="9426"/>
                  </a:cubicBezTo>
                  <a:cubicBezTo>
                    <a:pt x="34201" y="37516"/>
                    <a:pt x="50812" y="82629"/>
                    <a:pt x="50812" y="141929"/>
                  </a:cubicBezTo>
                  <a:cubicBezTo>
                    <a:pt x="50812" y="190448"/>
                    <a:pt x="40030" y="240385"/>
                    <a:pt x="3892" y="276135"/>
                  </a:cubicBezTo>
                  <a:cubicBezTo>
                    <a:pt x="104" y="279540"/>
                    <a:pt x="104" y="280107"/>
                    <a:pt x="104" y="280958"/>
                  </a:cubicBezTo>
                  <a:cubicBezTo>
                    <a:pt x="104" y="282661"/>
                    <a:pt x="1269" y="283796"/>
                    <a:pt x="3018" y="283796"/>
                  </a:cubicBezTo>
                  <a:cubicBezTo>
                    <a:pt x="5932" y="283796"/>
                    <a:pt x="32161" y="264502"/>
                    <a:pt x="49355" y="228468"/>
                  </a:cubicBezTo>
                  <a:cubicBezTo>
                    <a:pt x="64218" y="197257"/>
                    <a:pt x="67715" y="165763"/>
                    <a:pt x="67715" y="141929"/>
                  </a:cubicBezTo>
                  <a:close/>
                </a:path>
              </a:pathLst>
            </a:custGeom>
            <a:solidFill>
              <a:srgbClr val="000000"/>
            </a:solidFill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426" name="Freeform: Shape 2425">
              <a:extLst>
                <a:ext uri="{FF2B5EF4-FFF2-40B4-BE49-F238E27FC236}">
                  <a16:creationId xmlns:a16="http://schemas.microsoft.com/office/drawing/2014/main" id="{04D06E5A-5D53-C4EB-9A1E-9A07D743155B}"/>
                </a:ext>
              </a:extLst>
            </p:cNvPr>
            <p:cNvSpPr/>
            <p:nvPr>
              <p:custDataLst>
                <p:tags r:id="rId83"/>
              </p:custDataLst>
            </p:nvPr>
          </p:nvSpPr>
          <p:spPr>
            <a:xfrm>
              <a:off x="4273581" y="2927987"/>
              <a:ext cx="193800" cy="66393"/>
            </a:xfrm>
            <a:custGeom>
              <a:avLst/>
              <a:gdLst>
                <a:gd name="connsiteX0" fmla="*/ 184002 w 193800"/>
                <a:gd name="connsiteY0" fmla="*/ 11412 h 66393"/>
                <a:gd name="connsiteX1" fmla="*/ 193911 w 193800"/>
                <a:gd name="connsiteY1" fmla="*/ 5737 h 66393"/>
                <a:gd name="connsiteX2" fmla="*/ 184294 w 193800"/>
                <a:gd name="connsiteY2" fmla="*/ 63 h 66393"/>
                <a:gd name="connsiteX3" fmla="*/ 9728 w 193800"/>
                <a:gd name="connsiteY3" fmla="*/ 63 h 66393"/>
                <a:gd name="connsiteX4" fmla="*/ 110 w 193800"/>
                <a:gd name="connsiteY4" fmla="*/ 5737 h 66393"/>
                <a:gd name="connsiteX5" fmla="*/ 10019 w 193800"/>
                <a:gd name="connsiteY5" fmla="*/ 11412 h 66393"/>
                <a:gd name="connsiteX6" fmla="*/ 184002 w 193800"/>
                <a:gd name="connsiteY6" fmla="*/ 11412 h 66393"/>
                <a:gd name="connsiteX7" fmla="*/ 184294 w 193800"/>
                <a:gd name="connsiteY7" fmla="*/ 66456 h 66393"/>
                <a:gd name="connsiteX8" fmla="*/ 193911 w 193800"/>
                <a:gd name="connsiteY8" fmla="*/ 60782 h 66393"/>
                <a:gd name="connsiteX9" fmla="*/ 184002 w 193800"/>
                <a:gd name="connsiteY9" fmla="*/ 55107 h 66393"/>
                <a:gd name="connsiteX10" fmla="*/ 10019 w 193800"/>
                <a:gd name="connsiteY10" fmla="*/ 55107 h 66393"/>
                <a:gd name="connsiteX11" fmla="*/ 110 w 193800"/>
                <a:gd name="connsiteY11" fmla="*/ 60782 h 66393"/>
                <a:gd name="connsiteX12" fmla="*/ 9728 w 193800"/>
                <a:gd name="connsiteY12" fmla="*/ 66456 h 66393"/>
                <a:gd name="connsiteX13" fmla="*/ 184294 w 193800"/>
                <a:gd name="connsiteY13" fmla="*/ 66456 h 6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3800" h="66393">
                  <a:moveTo>
                    <a:pt x="184002" y="11412"/>
                  </a:moveTo>
                  <a:cubicBezTo>
                    <a:pt x="188374" y="11412"/>
                    <a:pt x="193911" y="11412"/>
                    <a:pt x="193911" y="5737"/>
                  </a:cubicBezTo>
                  <a:cubicBezTo>
                    <a:pt x="193911" y="63"/>
                    <a:pt x="188374" y="63"/>
                    <a:pt x="184294" y="63"/>
                  </a:cubicBezTo>
                  <a:lnTo>
                    <a:pt x="9728" y="63"/>
                  </a:lnTo>
                  <a:cubicBezTo>
                    <a:pt x="5648" y="63"/>
                    <a:pt x="110" y="63"/>
                    <a:pt x="110" y="5737"/>
                  </a:cubicBezTo>
                  <a:cubicBezTo>
                    <a:pt x="110" y="11412"/>
                    <a:pt x="5648" y="11412"/>
                    <a:pt x="10019" y="11412"/>
                  </a:cubicBezTo>
                  <a:lnTo>
                    <a:pt x="184002" y="11412"/>
                  </a:lnTo>
                  <a:close/>
                  <a:moveTo>
                    <a:pt x="184294" y="66456"/>
                  </a:moveTo>
                  <a:cubicBezTo>
                    <a:pt x="188374" y="66456"/>
                    <a:pt x="193911" y="66456"/>
                    <a:pt x="193911" y="60782"/>
                  </a:cubicBezTo>
                  <a:cubicBezTo>
                    <a:pt x="193911" y="55107"/>
                    <a:pt x="188374" y="55107"/>
                    <a:pt x="184002" y="55107"/>
                  </a:cubicBezTo>
                  <a:lnTo>
                    <a:pt x="10019" y="55107"/>
                  </a:lnTo>
                  <a:cubicBezTo>
                    <a:pt x="5648" y="55107"/>
                    <a:pt x="110" y="55107"/>
                    <a:pt x="110" y="60782"/>
                  </a:cubicBezTo>
                  <a:cubicBezTo>
                    <a:pt x="110" y="66456"/>
                    <a:pt x="5648" y="66456"/>
                    <a:pt x="9728" y="66456"/>
                  </a:cubicBezTo>
                  <a:lnTo>
                    <a:pt x="184294" y="66456"/>
                  </a:lnTo>
                  <a:close/>
                </a:path>
              </a:pathLst>
            </a:custGeom>
            <a:solidFill>
              <a:srgbClr val="000000"/>
            </a:solidFill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427" name="Freeform: Shape 2426">
              <a:extLst>
                <a:ext uri="{FF2B5EF4-FFF2-40B4-BE49-F238E27FC236}">
                  <a16:creationId xmlns:a16="http://schemas.microsoft.com/office/drawing/2014/main" id="{187B1988-C214-89BC-94D0-457A5F132ED0}"/>
                </a:ext>
              </a:extLst>
            </p:cNvPr>
            <p:cNvSpPr/>
            <p:nvPr>
              <p:custDataLst>
                <p:tags r:id="rId84"/>
              </p:custDataLst>
            </p:nvPr>
          </p:nvSpPr>
          <p:spPr>
            <a:xfrm>
              <a:off x="4585863" y="2819318"/>
              <a:ext cx="103457" cy="283732"/>
            </a:xfrm>
            <a:custGeom>
              <a:avLst/>
              <a:gdLst>
                <a:gd name="connsiteX0" fmla="*/ 61612 w 103457"/>
                <a:gd name="connsiteY0" fmla="*/ 37799 h 283732"/>
                <a:gd name="connsiteX1" fmla="*/ 100955 w 103457"/>
                <a:gd name="connsiteY1" fmla="*/ 6305 h 283732"/>
                <a:gd name="connsiteX2" fmla="*/ 103578 w 103457"/>
                <a:gd name="connsiteY2" fmla="*/ 3184 h 283732"/>
                <a:gd name="connsiteX3" fmla="*/ 98041 w 103457"/>
                <a:gd name="connsiteY3" fmla="*/ 63 h 283732"/>
                <a:gd name="connsiteX4" fmla="*/ 42087 w 103457"/>
                <a:gd name="connsiteY4" fmla="*/ 35529 h 283732"/>
                <a:gd name="connsiteX5" fmla="*/ 42087 w 103457"/>
                <a:gd name="connsiteY5" fmla="*/ 100221 h 283732"/>
                <a:gd name="connsiteX6" fmla="*/ 30430 w 103457"/>
                <a:gd name="connsiteY6" fmla="*/ 129729 h 283732"/>
                <a:gd name="connsiteX7" fmla="*/ 2744 w 103457"/>
                <a:gd name="connsiteY7" fmla="*/ 138808 h 283732"/>
                <a:gd name="connsiteX8" fmla="*/ 121 w 103457"/>
                <a:gd name="connsiteY8" fmla="*/ 141929 h 283732"/>
                <a:gd name="connsiteX9" fmla="*/ 4784 w 103457"/>
                <a:gd name="connsiteY9" fmla="*/ 145050 h 283732"/>
                <a:gd name="connsiteX10" fmla="*/ 41212 w 103457"/>
                <a:gd name="connsiteY10" fmla="*/ 170303 h 283732"/>
                <a:gd name="connsiteX11" fmla="*/ 42087 w 103457"/>
                <a:gd name="connsiteY11" fmla="*/ 184205 h 283732"/>
                <a:gd name="connsiteX12" fmla="*/ 42087 w 103457"/>
                <a:gd name="connsiteY12" fmla="*/ 240385 h 283732"/>
                <a:gd name="connsiteX13" fmla="*/ 56075 w 103457"/>
                <a:gd name="connsiteY13" fmla="*/ 272163 h 283732"/>
                <a:gd name="connsiteX14" fmla="*/ 98041 w 103457"/>
                <a:gd name="connsiteY14" fmla="*/ 283796 h 283732"/>
                <a:gd name="connsiteX15" fmla="*/ 103578 w 103457"/>
                <a:gd name="connsiteY15" fmla="*/ 280675 h 283732"/>
                <a:gd name="connsiteX16" fmla="*/ 98915 w 103457"/>
                <a:gd name="connsiteY16" fmla="*/ 277554 h 283732"/>
                <a:gd name="connsiteX17" fmla="*/ 62487 w 103457"/>
                <a:gd name="connsiteY17" fmla="*/ 252869 h 283732"/>
                <a:gd name="connsiteX18" fmla="*/ 61612 w 103457"/>
                <a:gd name="connsiteY18" fmla="*/ 239533 h 283732"/>
                <a:gd name="connsiteX19" fmla="*/ 61612 w 103457"/>
                <a:gd name="connsiteY19" fmla="*/ 179950 h 283732"/>
                <a:gd name="connsiteX20" fmla="*/ 49955 w 103457"/>
                <a:gd name="connsiteY20" fmla="*/ 152995 h 283732"/>
                <a:gd name="connsiteX21" fmla="*/ 27224 w 103457"/>
                <a:gd name="connsiteY21" fmla="*/ 141929 h 283732"/>
                <a:gd name="connsiteX22" fmla="*/ 61612 w 103457"/>
                <a:gd name="connsiteY22" fmla="*/ 105895 h 283732"/>
                <a:gd name="connsiteX23" fmla="*/ 61612 w 103457"/>
                <a:gd name="connsiteY23" fmla="*/ 37799 h 2837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03457" h="283732">
                  <a:moveTo>
                    <a:pt x="61612" y="37799"/>
                  </a:moveTo>
                  <a:cubicBezTo>
                    <a:pt x="61612" y="26450"/>
                    <a:pt x="69190" y="8291"/>
                    <a:pt x="100955" y="6305"/>
                  </a:cubicBezTo>
                  <a:cubicBezTo>
                    <a:pt x="102413" y="6021"/>
                    <a:pt x="103578" y="4886"/>
                    <a:pt x="103578" y="3184"/>
                  </a:cubicBezTo>
                  <a:cubicBezTo>
                    <a:pt x="103578" y="63"/>
                    <a:pt x="101247" y="63"/>
                    <a:pt x="98041" y="63"/>
                  </a:cubicBezTo>
                  <a:cubicBezTo>
                    <a:pt x="68898" y="63"/>
                    <a:pt x="42378" y="14533"/>
                    <a:pt x="42087" y="35529"/>
                  </a:cubicBezTo>
                  <a:lnTo>
                    <a:pt x="42087" y="100221"/>
                  </a:lnTo>
                  <a:cubicBezTo>
                    <a:pt x="42087" y="111286"/>
                    <a:pt x="42087" y="120366"/>
                    <a:pt x="30430" y="129729"/>
                  </a:cubicBezTo>
                  <a:cubicBezTo>
                    <a:pt x="20230" y="137957"/>
                    <a:pt x="9155" y="138524"/>
                    <a:pt x="2744" y="138808"/>
                  </a:cubicBezTo>
                  <a:cubicBezTo>
                    <a:pt x="1287" y="139092"/>
                    <a:pt x="121" y="140227"/>
                    <a:pt x="121" y="141929"/>
                  </a:cubicBezTo>
                  <a:cubicBezTo>
                    <a:pt x="121" y="144767"/>
                    <a:pt x="1869" y="144767"/>
                    <a:pt x="4784" y="145050"/>
                  </a:cubicBezTo>
                  <a:cubicBezTo>
                    <a:pt x="24018" y="146185"/>
                    <a:pt x="38007" y="156400"/>
                    <a:pt x="41212" y="170303"/>
                  </a:cubicBezTo>
                  <a:cubicBezTo>
                    <a:pt x="42087" y="173424"/>
                    <a:pt x="42087" y="173991"/>
                    <a:pt x="42087" y="184205"/>
                  </a:cubicBezTo>
                  <a:lnTo>
                    <a:pt x="42087" y="240385"/>
                  </a:lnTo>
                  <a:cubicBezTo>
                    <a:pt x="42087" y="252301"/>
                    <a:pt x="42087" y="261381"/>
                    <a:pt x="56075" y="272163"/>
                  </a:cubicBezTo>
                  <a:cubicBezTo>
                    <a:pt x="67441" y="280675"/>
                    <a:pt x="86675" y="283796"/>
                    <a:pt x="98041" y="283796"/>
                  </a:cubicBezTo>
                  <a:cubicBezTo>
                    <a:pt x="101247" y="283796"/>
                    <a:pt x="103578" y="283796"/>
                    <a:pt x="103578" y="280675"/>
                  </a:cubicBezTo>
                  <a:cubicBezTo>
                    <a:pt x="103578" y="277837"/>
                    <a:pt x="101830" y="277837"/>
                    <a:pt x="98915" y="277554"/>
                  </a:cubicBezTo>
                  <a:cubicBezTo>
                    <a:pt x="80555" y="276419"/>
                    <a:pt x="66275" y="267339"/>
                    <a:pt x="62487" y="252869"/>
                  </a:cubicBezTo>
                  <a:cubicBezTo>
                    <a:pt x="61612" y="250315"/>
                    <a:pt x="61612" y="249748"/>
                    <a:pt x="61612" y="239533"/>
                  </a:cubicBezTo>
                  <a:lnTo>
                    <a:pt x="61612" y="179950"/>
                  </a:lnTo>
                  <a:cubicBezTo>
                    <a:pt x="61612" y="166898"/>
                    <a:pt x="59281" y="162074"/>
                    <a:pt x="49955" y="152995"/>
                  </a:cubicBezTo>
                  <a:cubicBezTo>
                    <a:pt x="43835" y="147036"/>
                    <a:pt x="35384" y="144199"/>
                    <a:pt x="27224" y="141929"/>
                  </a:cubicBezTo>
                  <a:cubicBezTo>
                    <a:pt x="51121" y="135403"/>
                    <a:pt x="61612" y="122352"/>
                    <a:pt x="61612" y="105895"/>
                  </a:cubicBezTo>
                  <a:lnTo>
                    <a:pt x="61612" y="37799"/>
                  </a:lnTo>
                  <a:close/>
                </a:path>
              </a:pathLst>
            </a:custGeom>
            <a:solidFill>
              <a:srgbClr val="000000"/>
            </a:solidFill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428" name="Freeform: Shape 2427">
              <a:extLst>
                <a:ext uri="{FF2B5EF4-FFF2-40B4-BE49-F238E27FC236}">
                  <a16:creationId xmlns:a16="http://schemas.microsoft.com/office/drawing/2014/main" id="{EDEE6947-1BE0-2B8D-C2CB-8DDEA2F963E7}"/>
                </a:ext>
              </a:extLst>
            </p:cNvPr>
            <p:cNvSpPr/>
            <p:nvPr>
              <p:custDataLst>
                <p:tags r:id="rId85"/>
              </p:custDataLst>
            </p:nvPr>
          </p:nvSpPr>
          <p:spPr>
            <a:xfrm>
              <a:off x="4719046" y="2906707"/>
              <a:ext cx="134348" cy="183575"/>
            </a:xfrm>
            <a:custGeom>
              <a:avLst/>
              <a:gdLst>
                <a:gd name="connsiteX0" fmla="*/ 133309 w 134348"/>
                <a:gd name="connsiteY0" fmla="*/ 17370 h 183575"/>
                <a:gd name="connsiteX1" fmla="*/ 134475 w 134348"/>
                <a:gd name="connsiteY1" fmla="*/ 10845 h 183575"/>
                <a:gd name="connsiteX2" fmla="*/ 126023 w 134348"/>
                <a:gd name="connsiteY2" fmla="*/ 3184 h 183575"/>
                <a:gd name="connsiteX3" fmla="*/ 115823 w 134348"/>
                <a:gd name="connsiteY3" fmla="*/ 9142 h 183575"/>
                <a:gd name="connsiteX4" fmla="*/ 111743 w 134348"/>
                <a:gd name="connsiteY4" fmla="*/ 24464 h 183575"/>
                <a:gd name="connsiteX5" fmla="*/ 105915 w 134348"/>
                <a:gd name="connsiteY5" fmla="*/ 47162 h 183575"/>
                <a:gd name="connsiteX6" fmla="*/ 92800 w 134348"/>
                <a:gd name="connsiteY6" fmla="*/ 98234 h 183575"/>
                <a:gd name="connsiteX7" fmla="*/ 59869 w 134348"/>
                <a:gd name="connsiteY7" fmla="*/ 122352 h 183575"/>
                <a:gd name="connsiteX8" fmla="*/ 41800 w 134348"/>
                <a:gd name="connsiteY8" fmla="*/ 99369 h 183575"/>
                <a:gd name="connsiteX9" fmla="*/ 56663 w 134348"/>
                <a:gd name="connsiteY9" fmla="*/ 43758 h 183575"/>
                <a:gd name="connsiteX10" fmla="*/ 62492 w 134348"/>
                <a:gd name="connsiteY10" fmla="*/ 23329 h 183575"/>
                <a:gd name="connsiteX11" fmla="*/ 38595 w 134348"/>
                <a:gd name="connsiteY11" fmla="*/ 63 h 183575"/>
                <a:gd name="connsiteX12" fmla="*/ 126 w 134348"/>
                <a:gd name="connsiteY12" fmla="*/ 43758 h 183575"/>
                <a:gd name="connsiteX13" fmla="*/ 3623 w 134348"/>
                <a:gd name="connsiteY13" fmla="*/ 46595 h 183575"/>
                <a:gd name="connsiteX14" fmla="*/ 8286 w 134348"/>
                <a:gd name="connsiteY14" fmla="*/ 41488 h 183575"/>
                <a:gd name="connsiteX15" fmla="*/ 37720 w 134348"/>
                <a:gd name="connsiteY15" fmla="*/ 6305 h 183575"/>
                <a:gd name="connsiteX16" fmla="*/ 45006 w 134348"/>
                <a:gd name="connsiteY16" fmla="*/ 15384 h 183575"/>
                <a:gd name="connsiteX17" fmla="*/ 40052 w 134348"/>
                <a:gd name="connsiteY17" fmla="*/ 35246 h 183575"/>
                <a:gd name="connsiteX18" fmla="*/ 23149 w 134348"/>
                <a:gd name="connsiteY18" fmla="*/ 94830 h 183575"/>
                <a:gd name="connsiteX19" fmla="*/ 58703 w 134348"/>
                <a:gd name="connsiteY19" fmla="*/ 128594 h 183575"/>
                <a:gd name="connsiteX20" fmla="*/ 88138 w 134348"/>
                <a:gd name="connsiteY20" fmla="*/ 115826 h 183575"/>
                <a:gd name="connsiteX21" fmla="*/ 69195 w 134348"/>
                <a:gd name="connsiteY21" fmla="*/ 159521 h 183575"/>
                <a:gd name="connsiteX22" fmla="*/ 37137 w 134348"/>
                <a:gd name="connsiteY22" fmla="*/ 177396 h 183575"/>
                <a:gd name="connsiteX23" fmla="*/ 14989 w 134348"/>
                <a:gd name="connsiteY23" fmla="*/ 165479 h 183575"/>
                <a:gd name="connsiteX24" fmla="*/ 27520 w 134348"/>
                <a:gd name="connsiteY24" fmla="*/ 162074 h 183575"/>
                <a:gd name="connsiteX25" fmla="*/ 33349 w 134348"/>
                <a:gd name="connsiteY25" fmla="*/ 150441 h 183575"/>
                <a:gd name="connsiteX26" fmla="*/ 22566 w 134348"/>
                <a:gd name="connsiteY26" fmla="*/ 140511 h 183575"/>
                <a:gd name="connsiteX27" fmla="*/ 6246 w 134348"/>
                <a:gd name="connsiteY27" fmla="*/ 158953 h 183575"/>
                <a:gd name="connsiteX28" fmla="*/ 37137 w 134348"/>
                <a:gd name="connsiteY28" fmla="*/ 183638 h 183575"/>
                <a:gd name="connsiteX29" fmla="*/ 105332 w 134348"/>
                <a:gd name="connsiteY29" fmla="*/ 125757 h 183575"/>
                <a:gd name="connsiteX30" fmla="*/ 133309 w 134348"/>
                <a:gd name="connsiteY30" fmla="*/ 17370 h 183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34348" h="183575">
                  <a:moveTo>
                    <a:pt x="133309" y="17370"/>
                  </a:moveTo>
                  <a:cubicBezTo>
                    <a:pt x="134475" y="13398"/>
                    <a:pt x="134475" y="12831"/>
                    <a:pt x="134475" y="10845"/>
                  </a:cubicBezTo>
                  <a:cubicBezTo>
                    <a:pt x="134475" y="5737"/>
                    <a:pt x="130395" y="3184"/>
                    <a:pt x="126023" y="3184"/>
                  </a:cubicBezTo>
                  <a:cubicBezTo>
                    <a:pt x="123109" y="3184"/>
                    <a:pt x="118446" y="4886"/>
                    <a:pt x="115823" y="9142"/>
                  </a:cubicBezTo>
                  <a:cubicBezTo>
                    <a:pt x="115240" y="10561"/>
                    <a:pt x="112909" y="19357"/>
                    <a:pt x="111743" y="24464"/>
                  </a:cubicBezTo>
                  <a:cubicBezTo>
                    <a:pt x="109703" y="31841"/>
                    <a:pt x="107663" y="39502"/>
                    <a:pt x="105915" y="47162"/>
                  </a:cubicBezTo>
                  <a:lnTo>
                    <a:pt x="92800" y="98234"/>
                  </a:lnTo>
                  <a:cubicBezTo>
                    <a:pt x="91635" y="102490"/>
                    <a:pt x="79103" y="122352"/>
                    <a:pt x="59869" y="122352"/>
                  </a:cubicBezTo>
                  <a:cubicBezTo>
                    <a:pt x="45006" y="122352"/>
                    <a:pt x="41800" y="109867"/>
                    <a:pt x="41800" y="99369"/>
                  </a:cubicBezTo>
                  <a:cubicBezTo>
                    <a:pt x="41800" y="86318"/>
                    <a:pt x="46755" y="68726"/>
                    <a:pt x="56663" y="43758"/>
                  </a:cubicBezTo>
                  <a:cubicBezTo>
                    <a:pt x="61326" y="32125"/>
                    <a:pt x="62492" y="29004"/>
                    <a:pt x="62492" y="23329"/>
                  </a:cubicBezTo>
                  <a:cubicBezTo>
                    <a:pt x="62492" y="10561"/>
                    <a:pt x="53166" y="63"/>
                    <a:pt x="38595" y="63"/>
                  </a:cubicBezTo>
                  <a:cubicBezTo>
                    <a:pt x="10909" y="63"/>
                    <a:pt x="126" y="41204"/>
                    <a:pt x="126" y="43758"/>
                  </a:cubicBezTo>
                  <a:cubicBezTo>
                    <a:pt x="126" y="46595"/>
                    <a:pt x="3040" y="46595"/>
                    <a:pt x="3623" y="46595"/>
                  </a:cubicBezTo>
                  <a:cubicBezTo>
                    <a:pt x="6537" y="46595"/>
                    <a:pt x="6829" y="46028"/>
                    <a:pt x="8286" y="41488"/>
                  </a:cubicBezTo>
                  <a:cubicBezTo>
                    <a:pt x="16154" y="14817"/>
                    <a:pt x="27812" y="6305"/>
                    <a:pt x="37720" y="6305"/>
                  </a:cubicBezTo>
                  <a:cubicBezTo>
                    <a:pt x="40052" y="6305"/>
                    <a:pt x="45006" y="6305"/>
                    <a:pt x="45006" y="15384"/>
                  </a:cubicBezTo>
                  <a:cubicBezTo>
                    <a:pt x="45006" y="22478"/>
                    <a:pt x="42092" y="29855"/>
                    <a:pt x="40052" y="35246"/>
                  </a:cubicBezTo>
                  <a:cubicBezTo>
                    <a:pt x="28395" y="65321"/>
                    <a:pt x="23149" y="81494"/>
                    <a:pt x="23149" y="94830"/>
                  </a:cubicBezTo>
                  <a:cubicBezTo>
                    <a:pt x="23149" y="120082"/>
                    <a:pt x="41509" y="128594"/>
                    <a:pt x="58703" y="128594"/>
                  </a:cubicBezTo>
                  <a:cubicBezTo>
                    <a:pt x="70069" y="128594"/>
                    <a:pt x="79978" y="123770"/>
                    <a:pt x="88138" y="115826"/>
                  </a:cubicBezTo>
                  <a:cubicBezTo>
                    <a:pt x="84349" y="130580"/>
                    <a:pt x="80852" y="144483"/>
                    <a:pt x="69195" y="159521"/>
                  </a:cubicBezTo>
                  <a:cubicBezTo>
                    <a:pt x="61617" y="169168"/>
                    <a:pt x="50543" y="177396"/>
                    <a:pt x="37137" y="177396"/>
                  </a:cubicBezTo>
                  <a:cubicBezTo>
                    <a:pt x="33057" y="177396"/>
                    <a:pt x="19943" y="176545"/>
                    <a:pt x="14989" y="165479"/>
                  </a:cubicBezTo>
                  <a:cubicBezTo>
                    <a:pt x="19652" y="165479"/>
                    <a:pt x="23440" y="165479"/>
                    <a:pt x="27520" y="162074"/>
                  </a:cubicBezTo>
                  <a:cubicBezTo>
                    <a:pt x="30435" y="159521"/>
                    <a:pt x="33349" y="155832"/>
                    <a:pt x="33349" y="150441"/>
                  </a:cubicBezTo>
                  <a:cubicBezTo>
                    <a:pt x="33349" y="141646"/>
                    <a:pt x="25480" y="140511"/>
                    <a:pt x="22566" y="140511"/>
                  </a:cubicBezTo>
                  <a:cubicBezTo>
                    <a:pt x="15863" y="140511"/>
                    <a:pt x="6246" y="145050"/>
                    <a:pt x="6246" y="158953"/>
                  </a:cubicBezTo>
                  <a:cubicBezTo>
                    <a:pt x="6246" y="173140"/>
                    <a:pt x="19069" y="183638"/>
                    <a:pt x="37137" y="183638"/>
                  </a:cubicBezTo>
                  <a:cubicBezTo>
                    <a:pt x="67155" y="183638"/>
                    <a:pt x="97172" y="157818"/>
                    <a:pt x="105332" y="125757"/>
                  </a:cubicBezTo>
                  <a:lnTo>
                    <a:pt x="133309" y="17370"/>
                  </a:lnTo>
                  <a:close/>
                </a:path>
              </a:pathLst>
            </a:custGeom>
            <a:solidFill>
              <a:srgbClr val="000000"/>
            </a:solidFill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429" name="Freeform: Shape 2428">
              <a:extLst>
                <a:ext uri="{FF2B5EF4-FFF2-40B4-BE49-F238E27FC236}">
                  <a16:creationId xmlns:a16="http://schemas.microsoft.com/office/drawing/2014/main" id="{5B7CC015-2D5E-6433-723E-3B72638C577C}"/>
                </a:ext>
              </a:extLst>
            </p:cNvPr>
            <p:cNvSpPr/>
            <p:nvPr>
              <p:custDataLst>
                <p:tags r:id="rId86"/>
              </p:custDataLst>
            </p:nvPr>
          </p:nvSpPr>
          <p:spPr>
            <a:xfrm>
              <a:off x="4969947" y="2909828"/>
              <a:ext cx="30891" cy="122288"/>
            </a:xfrm>
            <a:custGeom>
              <a:avLst/>
              <a:gdLst>
                <a:gd name="connsiteX0" fmla="*/ 31025 w 30891"/>
                <a:gd name="connsiteY0" fmla="*/ 15101 h 122288"/>
                <a:gd name="connsiteX1" fmla="*/ 15580 w 30891"/>
                <a:gd name="connsiteY1" fmla="*/ 63 h 122288"/>
                <a:gd name="connsiteX2" fmla="*/ 134 w 30891"/>
                <a:gd name="connsiteY2" fmla="*/ 15101 h 122288"/>
                <a:gd name="connsiteX3" fmla="*/ 15580 w 30891"/>
                <a:gd name="connsiteY3" fmla="*/ 30138 h 122288"/>
                <a:gd name="connsiteX4" fmla="*/ 31025 w 30891"/>
                <a:gd name="connsiteY4" fmla="*/ 15101 h 122288"/>
                <a:gd name="connsiteX5" fmla="*/ 31025 w 30891"/>
                <a:gd name="connsiteY5" fmla="*/ 107314 h 122288"/>
                <a:gd name="connsiteX6" fmla="*/ 15580 w 30891"/>
                <a:gd name="connsiteY6" fmla="*/ 92276 h 122288"/>
                <a:gd name="connsiteX7" fmla="*/ 134 w 30891"/>
                <a:gd name="connsiteY7" fmla="*/ 107314 h 122288"/>
                <a:gd name="connsiteX8" fmla="*/ 15580 w 30891"/>
                <a:gd name="connsiteY8" fmla="*/ 122352 h 122288"/>
                <a:gd name="connsiteX9" fmla="*/ 31025 w 30891"/>
                <a:gd name="connsiteY9" fmla="*/ 107314 h 122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0891" h="122288">
                  <a:moveTo>
                    <a:pt x="31025" y="15101"/>
                  </a:moveTo>
                  <a:cubicBezTo>
                    <a:pt x="31025" y="6872"/>
                    <a:pt x="24031" y="63"/>
                    <a:pt x="15580" y="63"/>
                  </a:cubicBezTo>
                  <a:cubicBezTo>
                    <a:pt x="7128" y="63"/>
                    <a:pt x="134" y="6872"/>
                    <a:pt x="134" y="15101"/>
                  </a:cubicBezTo>
                  <a:cubicBezTo>
                    <a:pt x="134" y="23329"/>
                    <a:pt x="7128" y="30138"/>
                    <a:pt x="15580" y="30138"/>
                  </a:cubicBezTo>
                  <a:cubicBezTo>
                    <a:pt x="24031" y="30138"/>
                    <a:pt x="31025" y="23329"/>
                    <a:pt x="31025" y="15101"/>
                  </a:cubicBezTo>
                  <a:close/>
                  <a:moveTo>
                    <a:pt x="31025" y="107314"/>
                  </a:moveTo>
                  <a:cubicBezTo>
                    <a:pt x="31025" y="99086"/>
                    <a:pt x="24031" y="92276"/>
                    <a:pt x="15580" y="92276"/>
                  </a:cubicBezTo>
                  <a:cubicBezTo>
                    <a:pt x="7128" y="92276"/>
                    <a:pt x="134" y="99086"/>
                    <a:pt x="134" y="107314"/>
                  </a:cubicBezTo>
                  <a:cubicBezTo>
                    <a:pt x="134" y="115542"/>
                    <a:pt x="7128" y="122352"/>
                    <a:pt x="15580" y="122352"/>
                  </a:cubicBezTo>
                  <a:cubicBezTo>
                    <a:pt x="24031" y="122352"/>
                    <a:pt x="31025" y="115542"/>
                    <a:pt x="31025" y="107314"/>
                  </a:cubicBezTo>
                  <a:close/>
                </a:path>
              </a:pathLst>
            </a:custGeom>
            <a:solidFill>
              <a:srgbClr val="000000"/>
            </a:solidFill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430" name="Freeform: Shape 2429">
              <a:extLst>
                <a:ext uri="{FF2B5EF4-FFF2-40B4-BE49-F238E27FC236}">
                  <a16:creationId xmlns:a16="http://schemas.microsoft.com/office/drawing/2014/main" id="{B89C99CD-DEB4-F7EB-4C8E-46435BB03DC2}"/>
                </a:ext>
              </a:extLst>
            </p:cNvPr>
            <p:cNvSpPr/>
            <p:nvPr>
              <p:custDataLst>
                <p:tags r:id="rId87"/>
              </p:custDataLst>
            </p:nvPr>
          </p:nvSpPr>
          <p:spPr>
            <a:xfrm>
              <a:off x="5115239" y="2906707"/>
              <a:ext cx="118611" cy="128531"/>
            </a:xfrm>
            <a:custGeom>
              <a:avLst/>
              <a:gdLst>
                <a:gd name="connsiteX0" fmla="*/ 17334 w 118611"/>
                <a:gd name="connsiteY0" fmla="*/ 108733 h 128531"/>
                <a:gd name="connsiteX1" fmla="*/ 14711 w 118611"/>
                <a:gd name="connsiteY1" fmla="*/ 120933 h 128531"/>
                <a:gd name="connsiteX2" fmla="*/ 23162 w 118611"/>
                <a:gd name="connsiteY2" fmla="*/ 128594 h 128531"/>
                <a:gd name="connsiteX3" fmla="*/ 33945 w 118611"/>
                <a:gd name="connsiteY3" fmla="*/ 120649 h 128531"/>
                <a:gd name="connsiteX4" fmla="*/ 45602 w 118611"/>
                <a:gd name="connsiteY4" fmla="*/ 75819 h 128531"/>
                <a:gd name="connsiteX5" fmla="*/ 54928 w 118611"/>
                <a:gd name="connsiteY5" fmla="*/ 38934 h 128531"/>
                <a:gd name="connsiteX6" fmla="*/ 71248 w 118611"/>
                <a:gd name="connsiteY6" fmla="*/ 15668 h 128531"/>
                <a:gd name="connsiteX7" fmla="*/ 94563 w 118611"/>
                <a:gd name="connsiteY7" fmla="*/ 6305 h 128531"/>
                <a:gd name="connsiteX8" fmla="*/ 106803 w 118611"/>
                <a:gd name="connsiteY8" fmla="*/ 9710 h 128531"/>
                <a:gd name="connsiteX9" fmla="*/ 91648 w 118611"/>
                <a:gd name="connsiteY9" fmla="*/ 25315 h 128531"/>
                <a:gd name="connsiteX10" fmla="*/ 102723 w 118611"/>
                <a:gd name="connsiteY10" fmla="*/ 35246 h 128531"/>
                <a:gd name="connsiteX11" fmla="*/ 118751 w 118611"/>
                <a:gd name="connsiteY11" fmla="*/ 18505 h 128531"/>
                <a:gd name="connsiteX12" fmla="*/ 94563 w 118611"/>
                <a:gd name="connsiteY12" fmla="*/ 63 h 128531"/>
                <a:gd name="connsiteX13" fmla="*/ 57260 w 118611"/>
                <a:gd name="connsiteY13" fmla="*/ 21910 h 128531"/>
                <a:gd name="connsiteX14" fmla="*/ 30739 w 118611"/>
                <a:gd name="connsiteY14" fmla="*/ 63 h 128531"/>
                <a:gd name="connsiteX15" fmla="*/ 9174 w 118611"/>
                <a:gd name="connsiteY15" fmla="*/ 16236 h 128531"/>
                <a:gd name="connsiteX16" fmla="*/ 139 w 118611"/>
                <a:gd name="connsiteY16" fmla="*/ 43758 h 128531"/>
                <a:gd name="connsiteX17" fmla="*/ 3637 w 118611"/>
                <a:gd name="connsiteY17" fmla="*/ 46595 h 128531"/>
                <a:gd name="connsiteX18" fmla="*/ 8591 w 118611"/>
                <a:gd name="connsiteY18" fmla="*/ 40069 h 128531"/>
                <a:gd name="connsiteX19" fmla="*/ 29865 w 118611"/>
                <a:gd name="connsiteY19" fmla="*/ 6305 h 128531"/>
                <a:gd name="connsiteX20" fmla="*/ 38900 w 118611"/>
                <a:gd name="connsiteY20" fmla="*/ 19357 h 128531"/>
                <a:gd name="connsiteX21" fmla="*/ 34237 w 118611"/>
                <a:gd name="connsiteY21" fmla="*/ 43190 h 128531"/>
                <a:gd name="connsiteX22" fmla="*/ 17334 w 118611"/>
                <a:gd name="connsiteY22" fmla="*/ 108733 h 128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18611" h="128531">
                  <a:moveTo>
                    <a:pt x="17334" y="108733"/>
                  </a:moveTo>
                  <a:cubicBezTo>
                    <a:pt x="16459" y="112989"/>
                    <a:pt x="14711" y="119514"/>
                    <a:pt x="14711" y="120933"/>
                  </a:cubicBezTo>
                  <a:cubicBezTo>
                    <a:pt x="14711" y="126040"/>
                    <a:pt x="18791" y="128594"/>
                    <a:pt x="23162" y="128594"/>
                  </a:cubicBezTo>
                  <a:cubicBezTo>
                    <a:pt x="26659" y="128594"/>
                    <a:pt x="31905" y="126324"/>
                    <a:pt x="33945" y="120649"/>
                  </a:cubicBezTo>
                  <a:cubicBezTo>
                    <a:pt x="34528" y="119514"/>
                    <a:pt x="44437" y="80927"/>
                    <a:pt x="45602" y="75819"/>
                  </a:cubicBezTo>
                  <a:cubicBezTo>
                    <a:pt x="47934" y="66456"/>
                    <a:pt x="53180" y="46595"/>
                    <a:pt x="54928" y="38934"/>
                  </a:cubicBezTo>
                  <a:cubicBezTo>
                    <a:pt x="56094" y="35246"/>
                    <a:pt x="64254" y="21910"/>
                    <a:pt x="71248" y="15668"/>
                  </a:cubicBezTo>
                  <a:cubicBezTo>
                    <a:pt x="73580" y="13682"/>
                    <a:pt x="82031" y="6305"/>
                    <a:pt x="94563" y="6305"/>
                  </a:cubicBezTo>
                  <a:cubicBezTo>
                    <a:pt x="102140" y="6305"/>
                    <a:pt x="106511" y="9710"/>
                    <a:pt x="106803" y="9710"/>
                  </a:cubicBezTo>
                  <a:cubicBezTo>
                    <a:pt x="98060" y="11128"/>
                    <a:pt x="91648" y="17938"/>
                    <a:pt x="91648" y="25315"/>
                  </a:cubicBezTo>
                  <a:cubicBezTo>
                    <a:pt x="91648" y="29855"/>
                    <a:pt x="94854" y="35246"/>
                    <a:pt x="102723" y="35246"/>
                  </a:cubicBezTo>
                  <a:cubicBezTo>
                    <a:pt x="110591" y="35246"/>
                    <a:pt x="118751" y="28720"/>
                    <a:pt x="118751" y="18505"/>
                  </a:cubicBezTo>
                  <a:cubicBezTo>
                    <a:pt x="118751" y="8575"/>
                    <a:pt x="109425" y="63"/>
                    <a:pt x="94563" y="63"/>
                  </a:cubicBezTo>
                  <a:cubicBezTo>
                    <a:pt x="75620" y="63"/>
                    <a:pt x="62797" y="13966"/>
                    <a:pt x="57260" y="21910"/>
                  </a:cubicBezTo>
                  <a:cubicBezTo>
                    <a:pt x="54928" y="9142"/>
                    <a:pt x="44437" y="63"/>
                    <a:pt x="30739" y="63"/>
                  </a:cubicBezTo>
                  <a:cubicBezTo>
                    <a:pt x="17334" y="63"/>
                    <a:pt x="11797" y="11128"/>
                    <a:pt x="9174" y="16236"/>
                  </a:cubicBezTo>
                  <a:cubicBezTo>
                    <a:pt x="3928" y="25882"/>
                    <a:pt x="139" y="42906"/>
                    <a:pt x="139" y="43758"/>
                  </a:cubicBezTo>
                  <a:cubicBezTo>
                    <a:pt x="139" y="46595"/>
                    <a:pt x="3054" y="46595"/>
                    <a:pt x="3637" y="46595"/>
                  </a:cubicBezTo>
                  <a:cubicBezTo>
                    <a:pt x="6551" y="46595"/>
                    <a:pt x="6842" y="46311"/>
                    <a:pt x="8591" y="40069"/>
                  </a:cubicBezTo>
                  <a:cubicBezTo>
                    <a:pt x="13545" y="19924"/>
                    <a:pt x="19374" y="6305"/>
                    <a:pt x="29865" y="6305"/>
                  </a:cubicBezTo>
                  <a:cubicBezTo>
                    <a:pt x="34819" y="6305"/>
                    <a:pt x="38900" y="8575"/>
                    <a:pt x="38900" y="19357"/>
                  </a:cubicBezTo>
                  <a:cubicBezTo>
                    <a:pt x="38900" y="25315"/>
                    <a:pt x="38025" y="28436"/>
                    <a:pt x="34237" y="43190"/>
                  </a:cubicBezTo>
                  <a:lnTo>
                    <a:pt x="17334" y="108733"/>
                  </a:lnTo>
                  <a:close/>
                </a:path>
              </a:pathLst>
            </a:custGeom>
            <a:solidFill>
              <a:srgbClr val="000000"/>
            </a:solidFill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431" name="Freeform: Shape 2430">
              <a:extLst>
                <a:ext uri="{FF2B5EF4-FFF2-40B4-BE49-F238E27FC236}">
                  <a16:creationId xmlns:a16="http://schemas.microsoft.com/office/drawing/2014/main" id="{A9BBDD07-8196-B206-F2D0-A2B90C207EA0}"/>
                </a:ext>
              </a:extLst>
            </p:cNvPr>
            <p:cNvSpPr/>
            <p:nvPr>
              <p:custDataLst>
                <p:tags r:id="rId88"/>
              </p:custDataLst>
            </p:nvPr>
          </p:nvSpPr>
          <p:spPr>
            <a:xfrm>
              <a:off x="5355747" y="2905005"/>
              <a:ext cx="131434" cy="130233"/>
            </a:xfrm>
            <a:custGeom>
              <a:avLst/>
              <a:gdLst>
                <a:gd name="connsiteX0" fmla="*/ 84953 w 131434"/>
                <a:gd name="connsiteY0" fmla="*/ 105611 h 130233"/>
                <a:gd name="connsiteX1" fmla="*/ 107685 w 131434"/>
                <a:gd name="connsiteY1" fmla="*/ 128878 h 130233"/>
                <a:gd name="connsiteX2" fmla="*/ 131582 w 131434"/>
                <a:gd name="connsiteY2" fmla="*/ 101923 h 130233"/>
                <a:gd name="connsiteX3" fmla="*/ 131582 w 131434"/>
                <a:gd name="connsiteY3" fmla="*/ 86034 h 130233"/>
                <a:gd name="connsiteX4" fmla="*/ 124296 w 131434"/>
                <a:gd name="connsiteY4" fmla="*/ 86034 h 130233"/>
                <a:gd name="connsiteX5" fmla="*/ 124296 w 131434"/>
                <a:gd name="connsiteY5" fmla="*/ 101923 h 130233"/>
                <a:gd name="connsiteX6" fmla="*/ 113805 w 131434"/>
                <a:gd name="connsiteY6" fmla="*/ 120082 h 130233"/>
                <a:gd name="connsiteX7" fmla="*/ 103022 w 131434"/>
                <a:gd name="connsiteY7" fmla="*/ 105895 h 130233"/>
                <a:gd name="connsiteX8" fmla="*/ 103022 w 131434"/>
                <a:gd name="connsiteY8" fmla="*/ 49149 h 130233"/>
                <a:gd name="connsiteX9" fmla="*/ 92531 w 131434"/>
                <a:gd name="connsiteY9" fmla="*/ 15668 h 130233"/>
                <a:gd name="connsiteX10" fmla="*/ 52605 w 131434"/>
                <a:gd name="connsiteY10" fmla="*/ 63 h 130233"/>
                <a:gd name="connsiteX11" fmla="*/ 8599 w 131434"/>
                <a:gd name="connsiteY11" fmla="*/ 32125 h 130233"/>
                <a:gd name="connsiteX12" fmla="*/ 22005 w 131434"/>
                <a:gd name="connsiteY12" fmla="*/ 45460 h 130233"/>
                <a:gd name="connsiteX13" fmla="*/ 35410 w 131434"/>
                <a:gd name="connsiteY13" fmla="*/ 32408 h 130233"/>
                <a:gd name="connsiteX14" fmla="*/ 20548 w 131434"/>
                <a:gd name="connsiteY14" fmla="*/ 19357 h 130233"/>
                <a:gd name="connsiteX15" fmla="*/ 52022 w 131434"/>
                <a:gd name="connsiteY15" fmla="*/ 6305 h 130233"/>
                <a:gd name="connsiteX16" fmla="*/ 82913 w 131434"/>
                <a:gd name="connsiteY16" fmla="*/ 42623 h 130233"/>
                <a:gd name="connsiteX17" fmla="*/ 82913 w 131434"/>
                <a:gd name="connsiteY17" fmla="*/ 53121 h 130233"/>
                <a:gd name="connsiteX18" fmla="*/ 29290 w 131434"/>
                <a:gd name="connsiteY18" fmla="*/ 63335 h 130233"/>
                <a:gd name="connsiteX19" fmla="*/ 148 w 131434"/>
                <a:gd name="connsiteY19" fmla="*/ 100221 h 130233"/>
                <a:gd name="connsiteX20" fmla="*/ 46776 w 131434"/>
                <a:gd name="connsiteY20" fmla="*/ 130296 h 130233"/>
                <a:gd name="connsiteX21" fmla="*/ 84953 w 131434"/>
                <a:gd name="connsiteY21" fmla="*/ 105611 h 130233"/>
                <a:gd name="connsiteX22" fmla="*/ 82913 w 131434"/>
                <a:gd name="connsiteY22" fmla="*/ 59079 h 130233"/>
                <a:gd name="connsiteX23" fmla="*/ 82913 w 131434"/>
                <a:gd name="connsiteY23" fmla="*/ 87453 h 130233"/>
                <a:gd name="connsiteX24" fmla="*/ 48816 w 131434"/>
                <a:gd name="connsiteY24" fmla="*/ 124054 h 130233"/>
                <a:gd name="connsiteX25" fmla="*/ 22588 w 131434"/>
                <a:gd name="connsiteY25" fmla="*/ 99937 h 130233"/>
                <a:gd name="connsiteX26" fmla="*/ 82913 w 131434"/>
                <a:gd name="connsiteY26" fmla="*/ 59079 h 130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1434" h="130233">
                  <a:moveTo>
                    <a:pt x="84953" y="105611"/>
                  </a:moveTo>
                  <a:cubicBezTo>
                    <a:pt x="86119" y="116961"/>
                    <a:pt x="93988" y="128878"/>
                    <a:pt x="107685" y="128878"/>
                  </a:cubicBezTo>
                  <a:cubicBezTo>
                    <a:pt x="113805" y="128878"/>
                    <a:pt x="131582" y="124905"/>
                    <a:pt x="131582" y="101923"/>
                  </a:cubicBezTo>
                  <a:lnTo>
                    <a:pt x="131582" y="86034"/>
                  </a:lnTo>
                  <a:lnTo>
                    <a:pt x="124296" y="86034"/>
                  </a:lnTo>
                  <a:lnTo>
                    <a:pt x="124296" y="101923"/>
                  </a:lnTo>
                  <a:cubicBezTo>
                    <a:pt x="124296" y="118379"/>
                    <a:pt x="117011" y="120082"/>
                    <a:pt x="113805" y="120082"/>
                  </a:cubicBezTo>
                  <a:cubicBezTo>
                    <a:pt x="104188" y="120082"/>
                    <a:pt x="103022" y="107314"/>
                    <a:pt x="103022" y="105895"/>
                  </a:cubicBezTo>
                  <a:lnTo>
                    <a:pt x="103022" y="49149"/>
                  </a:lnTo>
                  <a:cubicBezTo>
                    <a:pt x="103022" y="37232"/>
                    <a:pt x="103022" y="26166"/>
                    <a:pt x="92531" y="15668"/>
                  </a:cubicBezTo>
                  <a:cubicBezTo>
                    <a:pt x="81165" y="4602"/>
                    <a:pt x="66593" y="63"/>
                    <a:pt x="52605" y="63"/>
                  </a:cubicBezTo>
                  <a:cubicBezTo>
                    <a:pt x="28708" y="63"/>
                    <a:pt x="8599" y="13398"/>
                    <a:pt x="8599" y="32125"/>
                  </a:cubicBezTo>
                  <a:cubicBezTo>
                    <a:pt x="8599" y="40637"/>
                    <a:pt x="14428" y="45460"/>
                    <a:pt x="22005" y="45460"/>
                  </a:cubicBezTo>
                  <a:cubicBezTo>
                    <a:pt x="30165" y="45460"/>
                    <a:pt x="35410" y="39785"/>
                    <a:pt x="35410" y="32408"/>
                  </a:cubicBezTo>
                  <a:cubicBezTo>
                    <a:pt x="35410" y="29004"/>
                    <a:pt x="33953" y="19640"/>
                    <a:pt x="20548" y="19357"/>
                  </a:cubicBezTo>
                  <a:cubicBezTo>
                    <a:pt x="28416" y="9426"/>
                    <a:pt x="42696" y="6305"/>
                    <a:pt x="52022" y="6305"/>
                  </a:cubicBezTo>
                  <a:cubicBezTo>
                    <a:pt x="66302" y="6305"/>
                    <a:pt x="82913" y="17370"/>
                    <a:pt x="82913" y="42623"/>
                  </a:cubicBezTo>
                  <a:lnTo>
                    <a:pt x="82913" y="53121"/>
                  </a:lnTo>
                  <a:cubicBezTo>
                    <a:pt x="68051" y="53972"/>
                    <a:pt x="47650" y="54823"/>
                    <a:pt x="29290" y="63335"/>
                  </a:cubicBezTo>
                  <a:cubicBezTo>
                    <a:pt x="7433" y="72982"/>
                    <a:pt x="148" y="87736"/>
                    <a:pt x="148" y="100221"/>
                  </a:cubicBezTo>
                  <a:cubicBezTo>
                    <a:pt x="148" y="123203"/>
                    <a:pt x="28416" y="130296"/>
                    <a:pt x="46776" y="130296"/>
                  </a:cubicBezTo>
                  <a:cubicBezTo>
                    <a:pt x="66011" y="130296"/>
                    <a:pt x="79416" y="118947"/>
                    <a:pt x="84953" y="105611"/>
                  </a:cubicBezTo>
                  <a:close/>
                  <a:moveTo>
                    <a:pt x="82913" y="59079"/>
                  </a:moveTo>
                  <a:lnTo>
                    <a:pt x="82913" y="87453"/>
                  </a:lnTo>
                  <a:cubicBezTo>
                    <a:pt x="82913" y="114407"/>
                    <a:pt x="61931" y="124054"/>
                    <a:pt x="48816" y="124054"/>
                  </a:cubicBezTo>
                  <a:cubicBezTo>
                    <a:pt x="34536" y="124054"/>
                    <a:pt x="22588" y="114123"/>
                    <a:pt x="22588" y="99937"/>
                  </a:cubicBezTo>
                  <a:cubicBezTo>
                    <a:pt x="22588" y="84331"/>
                    <a:pt x="34828" y="60782"/>
                    <a:pt x="82913" y="59079"/>
                  </a:cubicBezTo>
                  <a:close/>
                </a:path>
              </a:pathLst>
            </a:custGeom>
            <a:solidFill>
              <a:srgbClr val="000000"/>
            </a:solidFill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432" name="Freeform: Shape 2431">
              <a:extLst>
                <a:ext uri="{FF2B5EF4-FFF2-40B4-BE49-F238E27FC236}">
                  <a16:creationId xmlns:a16="http://schemas.microsoft.com/office/drawing/2014/main" id="{5E519142-61D0-9175-3139-D1211DF6BDC5}"/>
                </a:ext>
              </a:extLst>
            </p:cNvPr>
            <p:cNvSpPr/>
            <p:nvPr>
              <p:custDataLst>
                <p:tags r:id="rId89"/>
              </p:custDataLst>
            </p:nvPr>
          </p:nvSpPr>
          <p:spPr>
            <a:xfrm>
              <a:off x="5498548" y="2906707"/>
              <a:ext cx="227606" cy="125409"/>
            </a:xfrm>
            <a:custGeom>
              <a:avLst/>
              <a:gdLst>
                <a:gd name="connsiteX0" fmla="*/ 22884 w 227606"/>
                <a:gd name="connsiteY0" fmla="*/ 27869 h 125409"/>
                <a:gd name="connsiteX1" fmla="*/ 22884 w 227606"/>
                <a:gd name="connsiteY1" fmla="*/ 103909 h 125409"/>
                <a:gd name="connsiteX2" fmla="*/ 152 w 227606"/>
                <a:gd name="connsiteY2" fmla="*/ 116677 h 125409"/>
                <a:gd name="connsiteX3" fmla="*/ 152 w 227606"/>
                <a:gd name="connsiteY3" fmla="*/ 125473 h 125409"/>
                <a:gd name="connsiteX4" fmla="*/ 33084 w 227606"/>
                <a:gd name="connsiteY4" fmla="*/ 124622 h 125409"/>
                <a:gd name="connsiteX5" fmla="*/ 65724 w 227606"/>
                <a:gd name="connsiteY5" fmla="*/ 125473 h 125409"/>
                <a:gd name="connsiteX6" fmla="*/ 65724 w 227606"/>
                <a:gd name="connsiteY6" fmla="*/ 116677 h 125409"/>
                <a:gd name="connsiteX7" fmla="*/ 42993 w 227606"/>
                <a:gd name="connsiteY7" fmla="*/ 103909 h 125409"/>
                <a:gd name="connsiteX8" fmla="*/ 42993 w 227606"/>
                <a:gd name="connsiteY8" fmla="*/ 51702 h 125409"/>
                <a:gd name="connsiteX9" fmla="*/ 82336 w 227606"/>
                <a:gd name="connsiteY9" fmla="*/ 6305 h 125409"/>
                <a:gd name="connsiteX10" fmla="*/ 103901 w 227606"/>
                <a:gd name="connsiteY10" fmla="*/ 37799 h 125409"/>
                <a:gd name="connsiteX11" fmla="*/ 103901 w 227606"/>
                <a:gd name="connsiteY11" fmla="*/ 103909 h 125409"/>
                <a:gd name="connsiteX12" fmla="*/ 81170 w 227606"/>
                <a:gd name="connsiteY12" fmla="*/ 116677 h 125409"/>
                <a:gd name="connsiteX13" fmla="*/ 81170 w 227606"/>
                <a:gd name="connsiteY13" fmla="*/ 125473 h 125409"/>
                <a:gd name="connsiteX14" fmla="*/ 114101 w 227606"/>
                <a:gd name="connsiteY14" fmla="*/ 124622 h 125409"/>
                <a:gd name="connsiteX15" fmla="*/ 146741 w 227606"/>
                <a:gd name="connsiteY15" fmla="*/ 125473 h 125409"/>
                <a:gd name="connsiteX16" fmla="*/ 146741 w 227606"/>
                <a:gd name="connsiteY16" fmla="*/ 116677 h 125409"/>
                <a:gd name="connsiteX17" fmla="*/ 124010 w 227606"/>
                <a:gd name="connsiteY17" fmla="*/ 103909 h 125409"/>
                <a:gd name="connsiteX18" fmla="*/ 124010 w 227606"/>
                <a:gd name="connsiteY18" fmla="*/ 51702 h 125409"/>
                <a:gd name="connsiteX19" fmla="*/ 163353 w 227606"/>
                <a:gd name="connsiteY19" fmla="*/ 6305 h 125409"/>
                <a:gd name="connsiteX20" fmla="*/ 184919 w 227606"/>
                <a:gd name="connsiteY20" fmla="*/ 37799 h 125409"/>
                <a:gd name="connsiteX21" fmla="*/ 184919 w 227606"/>
                <a:gd name="connsiteY21" fmla="*/ 103909 h 125409"/>
                <a:gd name="connsiteX22" fmla="*/ 162187 w 227606"/>
                <a:gd name="connsiteY22" fmla="*/ 116677 h 125409"/>
                <a:gd name="connsiteX23" fmla="*/ 162187 w 227606"/>
                <a:gd name="connsiteY23" fmla="*/ 125473 h 125409"/>
                <a:gd name="connsiteX24" fmla="*/ 195119 w 227606"/>
                <a:gd name="connsiteY24" fmla="*/ 124622 h 125409"/>
                <a:gd name="connsiteX25" fmla="*/ 227759 w 227606"/>
                <a:gd name="connsiteY25" fmla="*/ 125473 h 125409"/>
                <a:gd name="connsiteX26" fmla="*/ 227759 w 227606"/>
                <a:gd name="connsiteY26" fmla="*/ 116677 h 125409"/>
                <a:gd name="connsiteX27" fmla="*/ 205027 w 227606"/>
                <a:gd name="connsiteY27" fmla="*/ 108165 h 125409"/>
                <a:gd name="connsiteX28" fmla="*/ 205027 w 227606"/>
                <a:gd name="connsiteY28" fmla="*/ 53972 h 125409"/>
                <a:gd name="connsiteX29" fmla="*/ 195993 w 227606"/>
                <a:gd name="connsiteY29" fmla="*/ 10561 h 125409"/>
                <a:gd name="connsiteX30" fmla="*/ 165393 w 227606"/>
                <a:gd name="connsiteY30" fmla="*/ 63 h 125409"/>
                <a:gd name="connsiteX31" fmla="*/ 123136 w 227606"/>
                <a:gd name="connsiteY31" fmla="*/ 27869 h 125409"/>
                <a:gd name="connsiteX32" fmla="*/ 84376 w 227606"/>
                <a:gd name="connsiteY32" fmla="*/ 63 h 125409"/>
                <a:gd name="connsiteX33" fmla="*/ 41244 w 227606"/>
                <a:gd name="connsiteY33" fmla="*/ 29855 h 125409"/>
                <a:gd name="connsiteX34" fmla="*/ 41244 w 227606"/>
                <a:gd name="connsiteY34" fmla="*/ 63 h 125409"/>
                <a:gd name="connsiteX35" fmla="*/ 152 w 227606"/>
                <a:gd name="connsiteY35" fmla="*/ 3184 h 125409"/>
                <a:gd name="connsiteX36" fmla="*/ 152 w 227606"/>
                <a:gd name="connsiteY36" fmla="*/ 11980 h 125409"/>
                <a:gd name="connsiteX37" fmla="*/ 22884 w 227606"/>
                <a:gd name="connsiteY37" fmla="*/ 27869 h 12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227606" h="125409">
                  <a:moveTo>
                    <a:pt x="22884" y="27869"/>
                  </a:moveTo>
                  <a:lnTo>
                    <a:pt x="22884" y="103909"/>
                  </a:lnTo>
                  <a:cubicBezTo>
                    <a:pt x="22884" y="116677"/>
                    <a:pt x="19678" y="116677"/>
                    <a:pt x="152" y="116677"/>
                  </a:cubicBezTo>
                  <a:lnTo>
                    <a:pt x="152" y="125473"/>
                  </a:lnTo>
                  <a:cubicBezTo>
                    <a:pt x="10353" y="125189"/>
                    <a:pt x="25215" y="124622"/>
                    <a:pt x="33084" y="124622"/>
                  </a:cubicBezTo>
                  <a:cubicBezTo>
                    <a:pt x="40661" y="124622"/>
                    <a:pt x="55816" y="125189"/>
                    <a:pt x="65724" y="125473"/>
                  </a:cubicBezTo>
                  <a:lnTo>
                    <a:pt x="65724" y="116677"/>
                  </a:lnTo>
                  <a:cubicBezTo>
                    <a:pt x="46198" y="116677"/>
                    <a:pt x="42993" y="116677"/>
                    <a:pt x="42993" y="103909"/>
                  </a:cubicBezTo>
                  <a:lnTo>
                    <a:pt x="42993" y="51702"/>
                  </a:lnTo>
                  <a:cubicBezTo>
                    <a:pt x="42993" y="22194"/>
                    <a:pt x="63684" y="6305"/>
                    <a:pt x="82336" y="6305"/>
                  </a:cubicBezTo>
                  <a:cubicBezTo>
                    <a:pt x="100696" y="6305"/>
                    <a:pt x="103901" y="21626"/>
                    <a:pt x="103901" y="37799"/>
                  </a:cubicBezTo>
                  <a:lnTo>
                    <a:pt x="103901" y="103909"/>
                  </a:lnTo>
                  <a:cubicBezTo>
                    <a:pt x="103901" y="116677"/>
                    <a:pt x="100696" y="116677"/>
                    <a:pt x="81170" y="116677"/>
                  </a:cubicBezTo>
                  <a:lnTo>
                    <a:pt x="81170" y="125473"/>
                  </a:lnTo>
                  <a:cubicBezTo>
                    <a:pt x="91370" y="125189"/>
                    <a:pt x="106233" y="124622"/>
                    <a:pt x="114101" y="124622"/>
                  </a:cubicBezTo>
                  <a:cubicBezTo>
                    <a:pt x="121679" y="124622"/>
                    <a:pt x="136833" y="125189"/>
                    <a:pt x="146741" y="125473"/>
                  </a:cubicBezTo>
                  <a:lnTo>
                    <a:pt x="146741" y="116677"/>
                  </a:lnTo>
                  <a:cubicBezTo>
                    <a:pt x="127216" y="116677"/>
                    <a:pt x="124010" y="116677"/>
                    <a:pt x="124010" y="103909"/>
                  </a:cubicBezTo>
                  <a:lnTo>
                    <a:pt x="124010" y="51702"/>
                  </a:lnTo>
                  <a:cubicBezTo>
                    <a:pt x="124010" y="22194"/>
                    <a:pt x="144701" y="6305"/>
                    <a:pt x="163353" y="6305"/>
                  </a:cubicBezTo>
                  <a:cubicBezTo>
                    <a:pt x="181713" y="6305"/>
                    <a:pt x="184919" y="21626"/>
                    <a:pt x="184919" y="37799"/>
                  </a:cubicBezTo>
                  <a:lnTo>
                    <a:pt x="184919" y="103909"/>
                  </a:lnTo>
                  <a:cubicBezTo>
                    <a:pt x="184919" y="116677"/>
                    <a:pt x="181713" y="116677"/>
                    <a:pt x="162187" y="116677"/>
                  </a:cubicBezTo>
                  <a:lnTo>
                    <a:pt x="162187" y="125473"/>
                  </a:lnTo>
                  <a:cubicBezTo>
                    <a:pt x="172387" y="125189"/>
                    <a:pt x="187250" y="124622"/>
                    <a:pt x="195119" y="124622"/>
                  </a:cubicBezTo>
                  <a:cubicBezTo>
                    <a:pt x="202696" y="124622"/>
                    <a:pt x="217850" y="125189"/>
                    <a:pt x="227759" y="125473"/>
                  </a:cubicBezTo>
                  <a:lnTo>
                    <a:pt x="227759" y="116677"/>
                  </a:lnTo>
                  <a:cubicBezTo>
                    <a:pt x="212604" y="116677"/>
                    <a:pt x="205319" y="116677"/>
                    <a:pt x="205027" y="108165"/>
                  </a:cubicBezTo>
                  <a:lnTo>
                    <a:pt x="205027" y="53972"/>
                  </a:lnTo>
                  <a:cubicBezTo>
                    <a:pt x="205027" y="29571"/>
                    <a:pt x="205027" y="20775"/>
                    <a:pt x="195993" y="10561"/>
                  </a:cubicBezTo>
                  <a:cubicBezTo>
                    <a:pt x="191913" y="5737"/>
                    <a:pt x="182296" y="63"/>
                    <a:pt x="165393" y="63"/>
                  </a:cubicBezTo>
                  <a:cubicBezTo>
                    <a:pt x="140913" y="63"/>
                    <a:pt x="128090" y="17087"/>
                    <a:pt x="123136" y="27869"/>
                  </a:cubicBezTo>
                  <a:cubicBezTo>
                    <a:pt x="119056" y="3184"/>
                    <a:pt x="97490" y="63"/>
                    <a:pt x="84376" y="63"/>
                  </a:cubicBezTo>
                  <a:cubicBezTo>
                    <a:pt x="63101" y="63"/>
                    <a:pt x="49404" y="12263"/>
                    <a:pt x="41244" y="29855"/>
                  </a:cubicBezTo>
                  <a:lnTo>
                    <a:pt x="41244" y="63"/>
                  </a:lnTo>
                  <a:lnTo>
                    <a:pt x="152" y="3184"/>
                  </a:lnTo>
                  <a:lnTo>
                    <a:pt x="152" y="11980"/>
                  </a:lnTo>
                  <a:cubicBezTo>
                    <a:pt x="20553" y="11980"/>
                    <a:pt x="22884" y="13966"/>
                    <a:pt x="22884" y="27869"/>
                  </a:cubicBezTo>
                  <a:close/>
                </a:path>
              </a:pathLst>
            </a:custGeom>
            <a:solidFill>
              <a:srgbClr val="000000"/>
            </a:solidFill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433" name="Freeform: Shape 2432">
              <a:extLst>
                <a:ext uri="{FF2B5EF4-FFF2-40B4-BE49-F238E27FC236}">
                  <a16:creationId xmlns:a16="http://schemas.microsoft.com/office/drawing/2014/main" id="{FCEF70D4-9605-A239-2A87-747361F263E2}"/>
                </a:ext>
              </a:extLst>
            </p:cNvPr>
            <p:cNvSpPr/>
            <p:nvPr>
              <p:custDataLst>
                <p:tags r:id="rId90"/>
              </p:custDataLst>
            </p:nvPr>
          </p:nvSpPr>
          <p:spPr>
            <a:xfrm>
              <a:off x="5740241" y="2905005"/>
              <a:ext cx="129103" cy="130233"/>
            </a:xfrm>
            <a:custGeom>
              <a:avLst/>
              <a:gdLst>
                <a:gd name="connsiteX0" fmla="*/ 129264 w 129103"/>
                <a:gd name="connsiteY0" fmla="*/ 66456 h 130233"/>
                <a:gd name="connsiteX1" fmla="*/ 64858 w 129103"/>
                <a:gd name="connsiteY1" fmla="*/ 63 h 130233"/>
                <a:gd name="connsiteX2" fmla="*/ 161 w 129103"/>
                <a:gd name="connsiteY2" fmla="*/ 66456 h 130233"/>
                <a:gd name="connsiteX3" fmla="*/ 64567 w 129103"/>
                <a:gd name="connsiteY3" fmla="*/ 130296 h 130233"/>
                <a:gd name="connsiteX4" fmla="*/ 129264 w 129103"/>
                <a:gd name="connsiteY4" fmla="*/ 66456 h 130233"/>
                <a:gd name="connsiteX5" fmla="*/ 64858 w 129103"/>
                <a:gd name="connsiteY5" fmla="*/ 123203 h 130233"/>
                <a:gd name="connsiteX6" fmla="*/ 31635 w 129103"/>
                <a:gd name="connsiteY6" fmla="*/ 104193 h 130233"/>
                <a:gd name="connsiteX7" fmla="*/ 24349 w 129103"/>
                <a:gd name="connsiteY7" fmla="*/ 64186 h 130233"/>
                <a:gd name="connsiteX8" fmla="*/ 31344 w 129103"/>
                <a:gd name="connsiteY8" fmla="*/ 25315 h 130233"/>
                <a:gd name="connsiteX9" fmla="*/ 64567 w 129103"/>
                <a:gd name="connsiteY9" fmla="*/ 6305 h 130233"/>
                <a:gd name="connsiteX10" fmla="*/ 97498 w 129103"/>
                <a:gd name="connsiteY10" fmla="*/ 24748 h 130233"/>
                <a:gd name="connsiteX11" fmla="*/ 105075 w 129103"/>
                <a:gd name="connsiteY11" fmla="*/ 64186 h 130233"/>
                <a:gd name="connsiteX12" fmla="*/ 98664 w 129103"/>
                <a:gd name="connsiteY12" fmla="*/ 102207 h 130233"/>
                <a:gd name="connsiteX13" fmla="*/ 64858 w 129103"/>
                <a:gd name="connsiteY13" fmla="*/ 123203 h 130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9103" h="130233">
                  <a:moveTo>
                    <a:pt x="129264" y="66456"/>
                  </a:moveTo>
                  <a:cubicBezTo>
                    <a:pt x="129264" y="30138"/>
                    <a:pt x="100121" y="63"/>
                    <a:pt x="64858" y="63"/>
                  </a:cubicBezTo>
                  <a:cubicBezTo>
                    <a:pt x="28429" y="63"/>
                    <a:pt x="161" y="30990"/>
                    <a:pt x="161" y="66456"/>
                  </a:cubicBezTo>
                  <a:cubicBezTo>
                    <a:pt x="161" y="103058"/>
                    <a:pt x="30469" y="130296"/>
                    <a:pt x="64567" y="130296"/>
                  </a:cubicBezTo>
                  <a:cubicBezTo>
                    <a:pt x="99830" y="130296"/>
                    <a:pt x="129264" y="102490"/>
                    <a:pt x="129264" y="66456"/>
                  </a:cubicBezTo>
                  <a:close/>
                  <a:moveTo>
                    <a:pt x="64858" y="123203"/>
                  </a:moveTo>
                  <a:cubicBezTo>
                    <a:pt x="52327" y="123203"/>
                    <a:pt x="39504" y="117245"/>
                    <a:pt x="31635" y="104193"/>
                  </a:cubicBezTo>
                  <a:cubicBezTo>
                    <a:pt x="24349" y="91709"/>
                    <a:pt x="24349" y="74401"/>
                    <a:pt x="24349" y="64186"/>
                  </a:cubicBezTo>
                  <a:cubicBezTo>
                    <a:pt x="24349" y="53121"/>
                    <a:pt x="24349" y="37799"/>
                    <a:pt x="31344" y="25315"/>
                  </a:cubicBezTo>
                  <a:cubicBezTo>
                    <a:pt x="39212" y="12263"/>
                    <a:pt x="52910" y="6305"/>
                    <a:pt x="64567" y="6305"/>
                  </a:cubicBezTo>
                  <a:cubicBezTo>
                    <a:pt x="77390" y="6305"/>
                    <a:pt x="89921" y="12547"/>
                    <a:pt x="97498" y="24748"/>
                  </a:cubicBezTo>
                  <a:cubicBezTo>
                    <a:pt x="105075" y="36948"/>
                    <a:pt x="105075" y="53405"/>
                    <a:pt x="105075" y="64186"/>
                  </a:cubicBezTo>
                  <a:cubicBezTo>
                    <a:pt x="105075" y="74401"/>
                    <a:pt x="105075" y="89722"/>
                    <a:pt x="98664" y="102207"/>
                  </a:cubicBezTo>
                  <a:cubicBezTo>
                    <a:pt x="92252" y="114975"/>
                    <a:pt x="79430" y="123203"/>
                    <a:pt x="64858" y="123203"/>
                  </a:cubicBezTo>
                  <a:close/>
                </a:path>
              </a:pathLst>
            </a:custGeom>
            <a:solidFill>
              <a:srgbClr val="000000"/>
            </a:solidFill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434" name="Freeform: Shape 2433">
              <a:extLst>
                <a:ext uri="{FF2B5EF4-FFF2-40B4-BE49-F238E27FC236}">
                  <a16:creationId xmlns:a16="http://schemas.microsoft.com/office/drawing/2014/main" id="{FA04155C-4140-B170-EDFB-893CF987DB19}"/>
                </a:ext>
              </a:extLst>
            </p:cNvPr>
            <p:cNvSpPr/>
            <p:nvPr>
              <p:custDataLst>
                <p:tags r:id="rId91"/>
              </p:custDataLst>
            </p:nvPr>
          </p:nvSpPr>
          <p:spPr>
            <a:xfrm>
              <a:off x="5887122" y="2906707"/>
              <a:ext cx="146588" cy="125409"/>
            </a:xfrm>
            <a:custGeom>
              <a:avLst/>
              <a:gdLst>
                <a:gd name="connsiteX0" fmla="*/ 22897 w 146588"/>
                <a:gd name="connsiteY0" fmla="*/ 27869 h 125409"/>
                <a:gd name="connsiteX1" fmla="*/ 22897 w 146588"/>
                <a:gd name="connsiteY1" fmla="*/ 103909 h 125409"/>
                <a:gd name="connsiteX2" fmla="*/ 166 w 146588"/>
                <a:gd name="connsiteY2" fmla="*/ 116677 h 125409"/>
                <a:gd name="connsiteX3" fmla="*/ 166 w 146588"/>
                <a:gd name="connsiteY3" fmla="*/ 125473 h 125409"/>
                <a:gd name="connsiteX4" fmla="*/ 33097 w 146588"/>
                <a:gd name="connsiteY4" fmla="*/ 124622 h 125409"/>
                <a:gd name="connsiteX5" fmla="*/ 65737 w 146588"/>
                <a:gd name="connsiteY5" fmla="*/ 125473 h 125409"/>
                <a:gd name="connsiteX6" fmla="*/ 65737 w 146588"/>
                <a:gd name="connsiteY6" fmla="*/ 116677 h 125409"/>
                <a:gd name="connsiteX7" fmla="*/ 43006 w 146588"/>
                <a:gd name="connsiteY7" fmla="*/ 103909 h 125409"/>
                <a:gd name="connsiteX8" fmla="*/ 43006 w 146588"/>
                <a:gd name="connsiteY8" fmla="*/ 51702 h 125409"/>
                <a:gd name="connsiteX9" fmla="*/ 82349 w 146588"/>
                <a:gd name="connsiteY9" fmla="*/ 6305 h 125409"/>
                <a:gd name="connsiteX10" fmla="*/ 103915 w 146588"/>
                <a:gd name="connsiteY10" fmla="*/ 37799 h 125409"/>
                <a:gd name="connsiteX11" fmla="*/ 103915 w 146588"/>
                <a:gd name="connsiteY11" fmla="*/ 103909 h 125409"/>
                <a:gd name="connsiteX12" fmla="*/ 81183 w 146588"/>
                <a:gd name="connsiteY12" fmla="*/ 116677 h 125409"/>
                <a:gd name="connsiteX13" fmla="*/ 81183 w 146588"/>
                <a:gd name="connsiteY13" fmla="*/ 125473 h 125409"/>
                <a:gd name="connsiteX14" fmla="*/ 114115 w 146588"/>
                <a:gd name="connsiteY14" fmla="*/ 124622 h 125409"/>
                <a:gd name="connsiteX15" fmla="*/ 146755 w 146588"/>
                <a:gd name="connsiteY15" fmla="*/ 125473 h 125409"/>
                <a:gd name="connsiteX16" fmla="*/ 146755 w 146588"/>
                <a:gd name="connsiteY16" fmla="*/ 116677 h 125409"/>
                <a:gd name="connsiteX17" fmla="*/ 124023 w 146588"/>
                <a:gd name="connsiteY17" fmla="*/ 108165 h 125409"/>
                <a:gd name="connsiteX18" fmla="*/ 124023 w 146588"/>
                <a:gd name="connsiteY18" fmla="*/ 53972 h 125409"/>
                <a:gd name="connsiteX19" fmla="*/ 114989 w 146588"/>
                <a:gd name="connsiteY19" fmla="*/ 10561 h 125409"/>
                <a:gd name="connsiteX20" fmla="*/ 84389 w 146588"/>
                <a:gd name="connsiteY20" fmla="*/ 63 h 125409"/>
                <a:gd name="connsiteX21" fmla="*/ 41257 w 146588"/>
                <a:gd name="connsiteY21" fmla="*/ 29855 h 125409"/>
                <a:gd name="connsiteX22" fmla="*/ 41257 w 146588"/>
                <a:gd name="connsiteY22" fmla="*/ 63 h 125409"/>
                <a:gd name="connsiteX23" fmla="*/ 166 w 146588"/>
                <a:gd name="connsiteY23" fmla="*/ 3184 h 125409"/>
                <a:gd name="connsiteX24" fmla="*/ 166 w 146588"/>
                <a:gd name="connsiteY24" fmla="*/ 11980 h 125409"/>
                <a:gd name="connsiteX25" fmla="*/ 22897 w 146588"/>
                <a:gd name="connsiteY25" fmla="*/ 27869 h 12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46588" h="125409">
                  <a:moveTo>
                    <a:pt x="22897" y="27869"/>
                  </a:moveTo>
                  <a:lnTo>
                    <a:pt x="22897" y="103909"/>
                  </a:lnTo>
                  <a:cubicBezTo>
                    <a:pt x="22897" y="116677"/>
                    <a:pt x="19692" y="116677"/>
                    <a:pt x="166" y="116677"/>
                  </a:cubicBezTo>
                  <a:lnTo>
                    <a:pt x="166" y="125473"/>
                  </a:lnTo>
                  <a:cubicBezTo>
                    <a:pt x="10366" y="125189"/>
                    <a:pt x="25229" y="124622"/>
                    <a:pt x="33097" y="124622"/>
                  </a:cubicBezTo>
                  <a:cubicBezTo>
                    <a:pt x="40674" y="124622"/>
                    <a:pt x="55829" y="125189"/>
                    <a:pt x="65737" y="125473"/>
                  </a:cubicBezTo>
                  <a:lnTo>
                    <a:pt x="65737" y="116677"/>
                  </a:lnTo>
                  <a:cubicBezTo>
                    <a:pt x="46212" y="116677"/>
                    <a:pt x="43006" y="116677"/>
                    <a:pt x="43006" y="103909"/>
                  </a:cubicBezTo>
                  <a:lnTo>
                    <a:pt x="43006" y="51702"/>
                  </a:lnTo>
                  <a:cubicBezTo>
                    <a:pt x="43006" y="22194"/>
                    <a:pt x="63697" y="6305"/>
                    <a:pt x="82349" y="6305"/>
                  </a:cubicBezTo>
                  <a:cubicBezTo>
                    <a:pt x="100709" y="6305"/>
                    <a:pt x="103915" y="21626"/>
                    <a:pt x="103915" y="37799"/>
                  </a:cubicBezTo>
                  <a:lnTo>
                    <a:pt x="103915" y="103909"/>
                  </a:lnTo>
                  <a:cubicBezTo>
                    <a:pt x="103915" y="116677"/>
                    <a:pt x="100709" y="116677"/>
                    <a:pt x="81183" y="116677"/>
                  </a:cubicBezTo>
                  <a:lnTo>
                    <a:pt x="81183" y="125473"/>
                  </a:lnTo>
                  <a:cubicBezTo>
                    <a:pt x="91383" y="125189"/>
                    <a:pt x="106246" y="124622"/>
                    <a:pt x="114115" y="124622"/>
                  </a:cubicBezTo>
                  <a:cubicBezTo>
                    <a:pt x="121692" y="124622"/>
                    <a:pt x="136846" y="125189"/>
                    <a:pt x="146755" y="125473"/>
                  </a:cubicBezTo>
                  <a:lnTo>
                    <a:pt x="146755" y="116677"/>
                  </a:lnTo>
                  <a:cubicBezTo>
                    <a:pt x="131600" y="116677"/>
                    <a:pt x="124315" y="116677"/>
                    <a:pt x="124023" y="108165"/>
                  </a:cubicBezTo>
                  <a:lnTo>
                    <a:pt x="124023" y="53972"/>
                  </a:lnTo>
                  <a:cubicBezTo>
                    <a:pt x="124023" y="29571"/>
                    <a:pt x="124023" y="20775"/>
                    <a:pt x="114989" y="10561"/>
                  </a:cubicBezTo>
                  <a:cubicBezTo>
                    <a:pt x="110909" y="5737"/>
                    <a:pt x="101292" y="63"/>
                    <a:pt x="84389" y="63"/>
                  </a:cubicBezTo>
                  <a:cubicBezTo>
                    <a:pt x="63115" y="63"/>
                    <a:pt x="49417" y="12263"/>
                    <a:pt x="41257" y="29855"/>
                  </a:cubicBezTo>
                  <a:lnTo>
                    <a:pt x="41257" y="63"/>
                  </a:lnTo>
                  <a:lnTo>
                    <a:pt x="166" y="3184"/>
                  </a:lnTo>
                  <a:lnTo>
                    <a:pt x="166" y="11980"/>
                  </a:lnTo>
                  <a:cubicBezTo>
                    <a:pt x="20566" y="11980"/>
                    <a:pt x="22897" y="13966"/>
                    <a:pt x="22897" y="27869"/>
                  </a:cubicBezTo>
                  <a:close/>
                </a:path>
              </a:pathLst>
            </a:custGeom>
            <a:solidFill>
              <a:srgbClr val="000000"/>
            </a:solidFill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435" name="Freeform: Shape 2434">
              <a:extLst>
                <a:ext uri="{FF2B5EF4-FFF2-40B4-BE49-F238E27FC236}">
                  <a16:creationId xmlns:a16="http://schemas.microsoft.com/office/drawing/2014/main" id="{5FE92ABE-9920-E7C9-C4D3-69654E4C8BD6}"/>
                </a:ext>
              </a:extLst>
            </p:cNvPr>
            <p:cNvSpPr/>
            <p:nvPr>
              <p:custDataLst>
                <p:tags r:id="rId92"/>
              </p:custDataLst>
            </p:nvPr>
          </p:nvSpPr>
          <p:spPr>
            <a:xfrm>
              <a:off x="6047862" y="2903586"/>
              <a:ext cx="133183" cy="186980"/>
            </a:xfrm>
            <a:custGeom>
              <a:avLst/>
              <a:gdLst>
                <a:gd name="connsiteX0" fmla="*/ 56709 w 133183"/>
                <a:gd name="connsiteY0" fmla="*/ 79792 h 186980"/>
                <a:gd name="connsiteX1" fmla="*/ 31354 w 133183"/>
                <a:gd name="connsiteY1" fmla="*/ 44893 h 186980"/>
                <a:gd name="connsiteX2" fmla="*/ 36017 w 133183"/>
                <a:gd name="connsiteY2" fmla="*/ 21059 h 186980"/>
                <a:gd name="connsiteX3" fmla="*/ 56709 w 133183"/>
                <a:gd name="connsiteY3" fmla="*/ 9710 h 186980"/>
                <a:gd name="connsiteX4" fmla="*/ 82063 w 133183"/>
                <a:gd name="connsiteY4" fmla="*/ 44609 h 186980"/>
                <a:gd name="connsiteX5" fmla="*/ 77400 w 133183"/>
                <a:gd name="connsiteY5" fmla="*/ 68442 h 186980"/>
                <a:gd name="connsiteX6" fmla="*/ 56709 w 133183"/>
                <a:gd name="connsiteY6" fmla="*/ 79792 h 186980"/>
                <a:gd name="connsiteX7" fmla="*/ 22903 w 133183"/>
                <a:gd name="connsiteY7" fmla="*/ 90857 h 186980"/>
                <a:gd name="connsiteX8" fmla="*/ 27857 w 133183"/>
                <a:gd name="connsiteY8" fmla="*/ 77522 h 186980"/>
                <a:gd name="connsiteX9" fmla="*/ 56709 w 133183"/>
                <a:gd name="connsiteY9" fmla="*/ 86318 h 186980"/>
                <a:gd name="connsiteX10" fmla="*/ 103920 w 133183"/>
                <a:gd name="connsiteY10" fmla="*/ 44893 h 186980"/>
                <a:gd name="connsiteX11" fmla="*/ 91972 w 133183"/>
                <a:gd name="connsiteY11" fmla="*/ 17370 h 186980"/>
                <a:gd name="connsiteX12" fmla="*/ 118200 w 133183"/>
                <a:gd name="connsiteY12" fmla="*/ 6305 h 186980"/>
                <a:gd name="connsiteX13" fmla="*/ 121114 w 133183"/>
                <a:gd name="connsiteY13" fmla="*/ 6589 h 186980"/>
                <a:gd name="connsiteX14" fmla="*/ 116452 w 133183"/>
                <a:gd name="connsiteY14" fmla="*/ 14249 h 186980"/>
                <a:gd name="connsiteX15" fmla="*/ 124903 w 133183"/>
                <a:gd name="connsiteY15" fmla="*/ 22478 h 186980"/>
                <a:gd name="connsiteX16" fmla="*/ 133355 w 133183"/>
                <a:gd name="connsiteY16" fmla="*/ 13966 h 186980"/>
                <a:gd name="connsiteX17" fmla="*/ 118492 w 133183"/>
                <a:gd name="connsiteY17" fmla="*/ 63 h 186980"/>
                <a:gd name="connsiteX18" fmla="*/ 87600 w 133183"/>
                <a:gd name="connsiteY18" fmla="*/ 13398 h 186980"/>
                <a:gd name="connsiteX19" fmla="*/ 56709 w 133183"/>
                <a:gd name="connsiteY19" fmla="*/ 3184 h 186980"/>
                <a:gd name="connsiteX20" fmla="*/ 9497 w 133183"/>
                <a:gd name="connsiteY20" fmla="*/ 44609 h 186980"/>
                <a:gd name="connsiteX21" fmla="*/ 23194 w 133183"/>
                <a:gd name="connsiteY21" fmla="*/ 73833 h 186980"/>
                <a:gd name="connsiteX22" fmla="*/ 14160 w 133183"/>
                <a:gd name="connsiteY22" fmla="*/ 97383 h 186980"/>
                <a:gd name="connsiteX23" fmla="*/ 26983 w 133183"/>
                <a:gd name="connsiteY23" fmla="*/ 122635 h 186980"/>
                <a:gd name="connsiteX24" fmla="*/ 171 w 133183"/>
                <a:gd name="connsiteY24" fmla="*/ 151009 h 186980"/>
                <a:gd name="connsiteX25" fmla="*/ 64577 w 133183"/>
                <a:gd name="connsiteY25" fmla="*/ 187043 h 186980"/>
                <a:gd name="connsiteX26" fmla="*/ 129274 w 133183"/>
                <a:gd name="connsiteY26" fmla="*/ 150441 h 186980"/>
                <a:gd name="connsiteX27" fmla="*/ 110332 w 133183"/>
                <a:gd name="connsiteY27" fmla="*/ 118096 h 186980"/>
                <a:gd name="connsiteX28" fmla="*/ 60206 w 133183"/>
                <a:gd name="connsiteY28" fmla="*/ 110151 h 186980"/>
                <a:gd name="connsiteX29" fmla="*/ 38349 w 133183"/>
                <a:gd name="connsiteY29" fmla="*/ 109867 h 186980"/>
                <a:gd name="connsiteX30" fmla="*/ 22903 w 133183"/>
                <a:gd name="connsiteY30" fmla="*/ 90857 h 186980"/>
                <a:gd name="connsiteX31" fmla="*/ 64869 w 133183"/>
                <a:gd name="connsiteY31" fmla="*/ 180517 h 186980"/>
                <a:gd name="connsiteX32" fmla="*/ 15326 w 133183"/>
                <a:gd name="connsiteY32" fmla="*/ 151009 h 186980"/>
                <a:gd name="connsiteX33" fmla="*/ 39223 w 133183"/>
                <a:gd name="connsiteY33" fmla="*/ 126608 h 186980"/>
                <a:gd name="connsiteX34" fmla="*/ 56417 w 133183"/>
                <a:gd name="connsiteY34" fmla="*/ 126608 h 186980"/>
                <a:gd name="connsiteX35" fmla="*/ 114120 w 133183"/>
                <a:gd name="connsiteY35" fmla="*/ 151009 h 186980"/>
                <a:gd name="connsiteX36" fmla="*/ 64869 w 133183"/>
                <a:gd name="connsiteY36" fmla="*/ 180517 h 186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33183" h="186980">
                  <a:moveTo>
                    <a:pt x="56709" y="79792"/>
                  </a:moveTo>
                  <a:cubicBezTo>
                    <a:pt x="31354" y="79792"/>
                    <a:pt x="31354" y="51418"/>
                    <a:pt x="31354" y="44893"/>
                  </a:cubicBezTo>
                  <a:cubicBezTo>
                    <a:pt x="31354" y="37232"/>
                    <a:pt x="31646" y="28152"/>
                    <a:pt x="36017" y="21059"/>
                  </a:cubicBezTo>
                  <a:cubicBezTo>
                    <a:pt x="38349" y="17654"/>
                    <a:pt x="45051" y="9710"/>
                    <a:pt x="56709" y="9710"/>
                  </a:cubicBezTo>
                  <a:cubicBezTo>
                    <a:pt x="82063" y="9710"/>
                    <a:pt x="82063" y="38083"/>
                    <a:pt x="82063" y="44609"/>
                  </a:cubicBezTo>
                  <a:cubicBezTo>
                    <a:pt x="82063" y="52270"/>
                    <a:pt x="81772" y="61349"/>
                    <a:pt x="77400" y="68442"/>
                  </a:cubicBezTo>
                  <a:cubicBezTo>
                    <a:pt x="75069" y="71847"/>
                    <a:pt x="68366" y="79792"/>
                    <a:pt x="56709" y="79792"/>
                  </a:cubicBezTo>
                  <a:close/>
                  <a:moveTo>
                    <a:pt x="22903" y="90857"/>
                  </a:moveTo>
                  <a:cubicBezTo>
                    <a:pt x="22903" y="89722"/>
                    <a:pt x="22903" y="83197"/>
                    <a:pt x="27857" y="77522"/>
                  </a:cubicBezTo>
                  <a:cubicBezTo>
                    <a:pt x="39223" y="85466"/>
                    <a:pt x="51171" y="86318"/>
                    <a:pt x="56709" y="86318"/>
                  </a:cubicBezTo>
                  <a:cubicBezTo>
                    <a:pt x="83812" y="86318"/>
                    <a:pt x="103920" y="66740"/>
                    <a:pt x="103920" y="44893"/>
                  </a:cubicBezTo>
                  <a:cubicBezTo>
                    <a:pt x="103920" y="34394"/>
                    <a:pt x="99257" y="23896"/>
                    <a:pt x="91972" y="17370"/>
                  </a:cubicBezTo>
                  <a:cubicBezTo>
                    <a:pt x="102463" y="7724"/>
                    <a:pt x="112954" y="6305"/>
                    <a:pt x="118200" y="6305"/>
                  </a:cubicBezTo>
                  <a:cubicBezTo>
                    <a:pt x="118783" y="6305"/>
                    <a:pt x="120240" y="6305"/>
                    <a:pt x="121114" y="6589"/>
                  </a:cubicBezTo>
                  <a:cubicBezTo>
                    <a:pt x="117909" y="7724"/>
                    <a:pt x="116452" y="10845"/>
                    <a:pt x="116452" y="14249"/>
                  </a:cubicBezTo>
                  <a:cubicBezTo>
                    <a:pt x="116452" y="19073"/>
                    <a:pt x="120240" y="22478"/>
                    <a:pt x="124903" y="22478"/>
                  </a:cubicBezTo>
                  <a:cubicBezTo>
                    <a:pt x="127817" y="22478"/>
                    <a:pt x="133355" y="20492"/>
                    <a:pt x="133355" y="13966"/>
                  </a:cubicBezTo>
                  <a:cubicBezTo>
                    <a:pt x="133355" y="9142"/>
                    <a:pt x="129857" y="63"/>
                    <a:pt x="118492" y="63"/>
                  </a:cubicBezTo>
                  <a:cubicBezTo>
                    <a:pt x="112663" y="63"/>
                    <a:pt x="99840" y="1765"/>
                    <a:pt x="87600" y="13398"/>
                  </a:cubicBezTo>
                  <a:cubicBezTo>
                    <a:pt x="75360" y="4035"/>
                    <a:pt x="63120" y="3184"/>
                    <a:pt x="56709" y="3184"/>
                  </a:cubicBezTo>
                  <a:cubicBezTo>
                    <a:pt x="29606" y="3184"/>
                    <a:pt x="9497" y="22761"/>
                    <a:pt x="9497" y="44609"/>
                  </a:cubicBezTo>
                  <a:cubicBezTo>
                    <a:pt x="9497" y="57093"/>
                    <a:pt x="15908" y="67875"/>
                    <a:pt x="23194" y="73833"/>
                  </a:cubicBezTo>
                  <a:cubicBezTo>
                    <a:pt x="19406" y="78089"/>
                    <a:pt x="14160" y="87453"/>
                    <a:pt x="14160" y="97383"/>
                  </a:cubicBezTo>
                  <a:cubicBezTo>
                    <a:pt x="14160" y="106179"/>
                    <a:pt x="17948" y="116961"/>
                    <a:pt x="26983" y="122635"/>
                  </a:cubicBezTo>
                  <a:cubicBezTo>
                    <a:pt x="9497" y="127459"/>
                    <a:pt x="171" y="139659"/>
                    <a:pt x="171" y="151009"/>
                  </a:cubicBezTo>
                  <a:cubicBezTo>
                    <a:pt x="171" y="171438"/>
                    <a:pt x="29023" y="187043"/>
                    <a:pt x="64577" y="187043"/>
                  </a:cubicBezTo>
                  <a:cubicBezTo>
                    <a:pt x="98966" y="187043"/>
                    <a:pt x="129274" y="172572"/>
                    <a:pt x="129274" y="150441"/>
                  </a:cubicBezTo>
                  <a:cubicBezTo>
                    <a:pt x="129274" y="140511"/>
                    <a:pt x="125195" y="126040"/>
                    <a:pt x="110332" y="118096"/>
                  </a:cubicBezTo>
                  <a:cubicBezTo>
                    <a:pt x="94886" y="110151"/>
                    <a:pt x="77983" y="110151"/>
                    <a:pt x="60206" y="110151"/>
                  </a:cubicBezTo>
                  <a:cubicBezTo>
                    <a:pt x="52920" y="110151"/>
                    <a:pt x="40389" y="110151"/>
                    <a:pt x="38349" y="109867"/>
                  </a:cubicBezTo>
                  <a:cubicBezTo>
                    <a:pt x="29023" y="108732"/>
                    <a:pt x="22903" y="99937"/>
                    <a:pt x="22903" y="90857"/>
                  </a:cubicBezTo>
                  <a:close/>
                  <a:moveTo>
                    <a:pt x="64869" y="180517"/>
                  </a:moveTo>
                  <a:cubicBezTo>
                    <a:pt x="35434" y="180517"/>
                    <a:pt x="15326" y="166047"/>
                    <a:pt x="15326" y="151009"/>
                  </a:cubicBezTo>
                  <a:cubicBezTo>
                    <a:pt x="15326" y="137957"/>
                    <a:pt x="26400" y="127459"/>
                    <a:pt x="39223" y="126608"/>
                  </a:cubicBezTo>
                  <a:lnTo>
                    <a:pt x="56417" y="126608"/>
                  </a:lnTo>
                  <a:cubicBezTo>
                    <a:pt x="81480" y="126608"/>
                    <a:pt x="114120" y="126608"/>
                    <a:pt x="114120" y="151009"/>
                  </a:cubicBezTo>
                  <a:cubicBezTo>
                    <a:pt x="114120" y="166330"/>
                    <a:pt x="93429" y="180517"/>
                    <a:pt x="64869" y="180517"/>
                  </a:cubicBezTo>
                  <a:close/>
                </a:path>
              </a:pathLst>
            </a:custGeom>
            <a:solidFill>
              <a:srgbClr val="000000"/>
            </a:solidFill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436" name="Freeform: Shape 2435">
              <a:extLst>
                <a:ext uri="{FF2B5EF4-FFF2-40B4-BE49-F238E27FC236}">
                  <a16:creationId xmlns:a16="http://schemas.microsoft.com/office/drawing/2014/main" id="{3BFB39BA-E202-4EEC-1AC1-17C4556AFB73}"/>
                </a:ext>
              </a:extLst>
            </p:cNvPr>
            <p:cNvSpPr/>
            <p:nvPr>
              <p:custDataLst>
                <p:tags r:id="rId93"/>
              </p:custDataLst>
            </p:nvPr>
          </p:nvSpPr>
          <p:spPr>
            <a:xfrm>
              <a:off x="6292177" y="2835207"/>
              <a:ext cx="64697" cy="196910"/>
            </a:xfrm>
            <a:custGeom>
              <a:avLst/>
              <a:gdLst>
                <a:gd name="connsiteX0" fmla="*/ 42145 w 64697"/>
                <a:gd name="connsiteY0" fmla="*/ 63 h 196910"/>
                <a:gd name="connsiteX1" fmla="*/ 180 w 64697"/>
                <a:gd name="connsiteY1" fmla="*/ 3184 h 196910"/>
                <a:gd name="connsiteX2" fmla="*/ 180 w 64697"/>
                <a:gd name="connsiteY2" fmla="*/ 11980 h 196910"/>
                <a:gd name="connsiteX3" fmla="*/ 22911 w 64697"/>
                <a:gd name="connsiteY3" fmla="*/ 27869 h 196910"/>
                <a:gd name="connsiteX4" fmla="*/ 22911 w 64697"/>
                <a:gd name="connsiteY4" fmla="*/ 175410 h 196910"/>
                <a:gd name="connsiteX5" fmla="*/ 180 w 64697"/>
                <a:gd name="connsiteY5" fmla="*/ 188178 h 196910"/>
                <a:gd name="connsiteX6" fmla="*/ 180 w 64697"/>
                <a:gd name="connsiteY6" fmla="*/ 196973 h 196910"/>
                <a:gd name="connsiteX7" fmla="*/ 32528 w 64697"/>
                <a:gd name="connsiteY7" fmla="*/ 196122 h 196910"/>
                <a:gd name="connsiteX8" fmla="*/ 64877 w 64697"/>
                <a:gd name="connsiteY8" fmla="*/ 196973 h 196910"/>
                <a:gd name="connsiteX9" fmla="*/ 64877 w 64697"/>
                <a:gd name="connsiteY9" fmla="*/ 188178 h 196910"/>
                <a:gd name="connsiteX10" fmla="*/ 42145 w 64697"/>
                <a:gd name="connsiteY10" fmla="*/ 175410 h 196910"/>
                <a:gd name="connsiteX11" fmla="*/ 42145 w 64697"/>
                <a:gd name="connsiteY11" fmla="*/ 63 h 196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4697" h="196910">
                  <a:moveTo>
                    <a:pt x="42145" y="63"/>
                  </a:moveTo>
                  <a:lnTo>
                    <a:pt x="180" y="3184"/>
                  </a:lnTo>
                  <a:lnTo>
                    <a:pt x="180" y="11980"/>
                  </a:lnTo>
                  <a:cubicBezTo>
                    <a:pt x="20580" y="11980"/>
                    <a:pt x="22911" y="13966"/>
                    <a:pt x="22911" y="27869"/>
                  </a:cubicBezTo>
                  <a:lnTo>
                    <a:pt x="22911" y="175410"/>
                  </a:lnTo>
                  <a:cubicBezTo>
                    <a:pt x="22911" y="188178"/>
                    <a:pt x="19705" y="188178"/>
                    <a:pt x="180" y="188178"/>
                  </a:cubicBezTo>
                  <a:lnTo>
                    <a:pt x="180" y="196973"/>
                  </a:lnTo>
                  <a:cubicBezTo>
                    <a:pt x="9797" y="196690"/>
                    <a:pt x="25243" y="196122"/>
                    <a:pt x="32528" y="196122"/>
                  </a:cubicBezTo>
                  <a:cubicBezTo>
                    <a:pt x="39814" y="196122"/>
                    <a:pt x="54094" y="196690"/>
                    <a:pt x="64877" y="196973"/>
                  </a:cubicBezTo>
                  <a:lnTo>
                    <a:pt x="64877" y="188178"/>
                  </a:lnTo>
                  <a:cubicBezTo>
                    <a:pt x="45351" y="188178"/>
                    <a:pt x="42145" y="188178"/>
                    <a:pt x="42145" y="175410"/>
                  </a:cubicBezTo>
                  <a:lnTo>
                    <a:pt x="42145" y="63"/>
                  </a:lnTo>
                  <a:close/>
                </a:path>
              </a:pathLst>
            </a:custGeom>
            <a:solidFill>
              <a:srgbClr val="000000"/>
            </a:solidFill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437" name="Freeform: Shape 2436">
              <a:extLst>
                <a:ext uri="{FF2B5EF4-FFF2-40B4-BE49-F238E27FC236}">
                  <a16:creationId xmlns:a16="http://schemas.microsoft.com/office/drawing/2014/main" id="{23A02AD9-F630-99E2-431F-1FCA3D0AD32D}"/>
                </a:ext>
              </a:extLst>
            </p:cNvPr>
            <p:cNvSpPr/>
            <p:nvPr>
              <p:custDataLst>
                <p:tags r:id="rId94"/>
              </p:custDataLst>
            </p:nvPr>
          </p:nvSpPr>
          <p:spPr>
            <a:xfrm>
              <a:off x="6371673" y="2905005"/>
              <a:ext cx="129103" cy="130233"/>
            </a:xfrm>
            <a:custGeom>
              <a:avLst/>
              <a:gdLst>
                <a:gd name="connsiteX0" fmla="*/ 129286 w 129103"/>
                <a:gd name="connsiteY0" fmla="*/ 66456 h 130233"/>
                <a:gd name="connsiteX1" fmla="*/ 64880 w 129103"/>
                <a:gd name="connsiteY1" fmla="*/ 63 h 130233"/>
                <a:gd name="connsiteX2" fmla="*/ 182 w 129103"/>
                <a:gd name="connsiteY2" fmla="*/ 66456 h 130233"/>
                <a:gd name="connsiteX3" fmla="*/ 64588 w 129103"/>
                <a:gd name="connsiteY3" fmla="*/ 130296 h 130233"/>
                <a:gd name="connsiteX4" fmla="*/ 129286 w 129103"/>
                <a:gd name="connsiteY4" fmla="*/ 66456 h 130233"/>
                <a:gd name="connsiteX5" fmla="*/ 64880 w 129103"/>
                <a:gd name="connsiteY5" fmla="*/ 123203 h 130233"/>
                <a:gd name="connsiteX6" fmla="*/ 31657 w 129103"/>
                <a:gd name="connsiteY6" fmla="*/ 104193 h 130233"/>
                <a:gd name="connsiteX7" fmla="*/ 24371 w 129103"/>
                <a:gd name="connsiteY7" fmla="*/ 64186 h 130233"/>
                <a:gd name="connsiteX8" fmla="*/ 31365 w 129103"/>
                <a:gd name="connsiteY8" fmla="*/ 25315 h 130233"/>
                <a:gd name="connsiteX9" fmla="*/ 64588 w 129103"/>
                <a:gd name="connsiteY9" fmla="*/ 6305 h 130233"/>
                <a:gd name="connsiteX10" fmla="*/ 97520 w 129103"/>
                <a:gd name="connsiteY10" fmla="*/ 24748 h 130233"/>
                <a:gd name="connsiteX11" fmla="*/ 105097 w 129103"/>
                <a:gd name="connsiteY11" fmla="*/ 64186 h 130233"/>
                <a:gd name="connsiteX12" fmla="*/ 98685 w 129103"/>
                <a:gd name="connsiteY12" fmla="*/ 102207 h 130233"/>
                <a:gd name="connsiteX13" fmla="*/ 64880 w 129103"/>
                <a:gd name="connsiteY13" fmla="*/ 123203 h 130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9103" h="130233">
                  <a:moveTo>
                    <a:pt x="129286" y="66456"/>
                  </a:moveTo>
                  <a:cubicBezTo>
                    <a:pt x="129286" y="30138"/>
                    <a:pt x="100143" y="63"/>
                    <a:pt x="64880" y="63"/>
                  </a:cubicBezTo>
                  <a:cubicBezTo>
                    <a:pt x="28451" y="63"/>
                    <a:pt x="182" y="30990"/>
                    <a:pt x="182" y="66456"/>
                  </a:cubicBezTo>
                  <a:cubicBezTo>
                    <a:pt x="182" y="103058"/>
                    <a:pt x="30491" y="130296"/>
                    <a:pt x="64588" y="130296"/>
                  </a:cubicBezTo>
                  <a:cubicBezTo>
                    <a:pt x="99851" y="130296"/>
                    <a:pt x="129286" y="102490"/>
                    <a:pt x="129286" y="66456"/>
                  </a:cubicBezTo>
                  <a:close/>
                  <a:moveTo>
                    <a:pt x="64880" y="123203"/>
                  </a:moveTo>
                  <a:cubicBezTo>
                    <a:pt x="52348" y="123203"/>
                    <a:pt x="39525" y="117245"/>
                    <a:pt x="31657" y="104193"/>
                  </a:cubicBezTo>
                  <a:cubicBezTo>
                    <a:pt x="24371" y="91709"/>
                    <a:pt x="24371" y="74401"/>
                    <a:pt x="24371" y="64186"/>
                  </a:cubicBezTo>
                  <a:cubicBezTo>
                    <a:pt x="24371" y="53121"/>
                    <a:pt x="24371" y="37799"/>
                    <a:pt x="31365" y="25315"/>
                  </a:cubicBezTo>
                  <a:cubicBezTo>
                    <a:pt x="39234" y="12263"/>
                    <a:pt x="52931" y="6305"/>
                    <a:pt x="64588" y="6305"/>
                  </a:cubicBezTo>
                  <a:cubicBezTo>
                    <a:pt x="77411" y="6305"/>
                    <a:pt x="89943" y="12547"/>
                    <a:pt x="97520" y="24748"/>
                  </a:cubicBezTo>
                  <a:cubicBezTo>
                    <a:pt x="105097" y="36948"/>
                    <a:pt x="105097" y="53405"/>
                    <a:pt x="105097" y="64186"/>
                  </a:cubicBezTo>
                  <a:cubicBezTo>
                    <a:pt x="105097" y="74401"/>
                    <a:pt x="105097" y="89722"/>
                    <a:pt x="98685" y="102207"/>
                  </a:cubicBezTo>
                  <a:cubicBezTo>
                    <a:pt x="92274" y="114975"/>
                    <a:pt x="79451" y="123203"/>
                    <a:pt x="64880" y="123203"/>
                  </a:cubicBezTo>
                  <a:close/>
                </a:path>
              </a:pathLst>
            </a:custGeom>
            <a:solidFill>
              <a:srgbClr val="000000"/>
            </a:solidFill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438" name="Freeform: Shape 2437">
              <a:extLst>
                <a:ext uri="{FF2B5EF4-FFF2-40B4-BE49-F238E27FC236}">
                  <a16:creationId xmlns:a16="http://schemas.microsoft.com/office/drawing/2014/main" id="{AB941CB1-D683-3CAE-2CFB-9273F5D81F28}"/>
                </a:ext>
              </a:extLst>
            </p:cNvPr>
            <p:cNvSpPr/>
            <p:nvPr>
              <p:custDataLst>
                <p:tags r:id="rId95"/>
              </p:custDataLst>
            </p:nvPr>
          </p:nvSpPr>
          <p:spPr>
            <a:xfrm>
              <a:off x="6506378" y="2909828"/>
              <a:ext cx="199629" cy="125409"/>
            </a:xfrm>
            <a:custGeom>
              <a:avLst/>
              <a:gdLst>
                <a:gd name="connsiteX0" fmla="*/ 175336 w 199629"/>
                <a:gd name="connsiteY0" fmla="*/ 27017 h 125409"/>
                <a:gd name="connsiteX1" fmla="*/ 199816 w 199629"/>
                <a:gd name="connsiteY1" fmla="*/ 8858 h 125409"/>
                <a:gd name="connsiteX2" fmla="*/ 199816 w 199629"/>
                <a:gd name="connsiteY2" fmla="*/ 63 h 125409"/>
                <a:gd name="connsiteX3" fmla="*/ 178542 w 199629"/>
                <a:gd name="connsiteY3" fmla="*/ 914 h 125409"/>
                <a:gd name="connsiteX4" fmla="*/ 151439 w 199629"/>
                <a:gd name="connsiteY4" fmla="*/ 63 h 125409"/>
                <a:gd name="connsiteX5" fmla="*/ 151439 w 199629"/>
                <a:gd name="connsiteY5" fmla="*/ 8858 h 125409"/>
                <a:gd name="connsiteX6" fmla="*/ 168342 w 199629"/>
                <a:gd name="connsiteY6" fmla="*/ 22478 h 125409"/>
                <a:gd name="connsiteX7" fmla="*/ 166885 w 199629"/>
                <a:gd name="connsiteY7" fmla="*/ 28436 h 125409"/>
                <a:gd name="connsiteX8" fmla="*/ 140365 w 199629"/>
                <a:gd name="connsiteY8" fmla="*/ 101072 h 125409"/>
                <a:gd name="connsiteX9" fmla="*/ 111513 w 199629"/>
                <a:gd name="connsiteY9" fmla="*/ 21910 h 125409"/>
                <a:gd name="connsiteX10" fmla="*/ 110056 w 199629"/>
                <a:gd name="connsiteY10" fmla="*/ 16519 h 125409"/>
                <a:gd name="connsiteX11" fmla="*/ 127250 w 199629"/>
                <a:gd name="connsiteY11" fmla="*/ 8858 h 125409"/>
                <a:gd name="connsiteX12" fmla="*/ 127250 w 199629"/>
                <a:gd name="connsiteY12" fmla="*/ 63 h 125409"/>
                <a:gd name="connsiteX13" fmla="*/ 96942 w 199629"/>
                <a:gd name="connsiteY13" fmla="*/ 914 h 125409"/>
                <a:gd name="connsiteX14" fmla="*/ 71004 w 199629"/>
                <a:gd name="connsiteY14" fmla="*/ 63 h 125409"/>
                <a:gd name="connsiteX15" fmla="*/ 71004 w 199629"/>
                <a:gd name="connsiteY15" fmla="*/ 8858 h 125409"/>
                <a:gd name="connsiteX16" fmla="*/ 89364 w 199629"/>
                <a:gd name="connsiteY16" fmla="*/ 13114 h 125409"/>
                <a:gd name="connsiteX17" fmla="*/ 96067 w 199629"/>
                <a:gd name="connsiteY17" fmla="*/ 28720 h 125409"/>
                <a:gd name="connsiteX18" fmla="*/ 71004 w 199629"/>
                <a:gd name="connsiteY18" fmla="*/ 97383 h 125409"/>
                <a:gd name="connsiteX19" fmla="*/ 43319 w 199629"/>
                <a:gd name="connsiteY19" fmla="*/ 21626 h 125409"/>
                <a:gd name="connsiteX20" fmla="*/ 41861 w 199629"/>
                <a:gd name="connsiteY20" fmla="*/ 16519 h 125409"/>
                <a:gd name="connsiteX21" fmla="*/ 59056 w 199629"/>
                <a:gd name="connsiteY21" fmla="*/ 8858 h 125409"/>
                <a:gd name="connsiteX22" fmla="*/ 59056 w 199629"/>
                <a:gd name="connsiteY22" fmla="*/ 63 h 125409"/>
                <a:gd name="connsiteX23" fmla="*/ 27290 w 199629"/>
                <a:gd name="connsiteY23" fmla="*/ 914 h 125409"/>
                <a:gd name="connsiteX24" fmla="*/ 187 w 199629"/>
                <a:gd name="connsiteY24" fmla="*/ 63 h 125409"/>
                <a:gd name="connsiteX25" fmla="*/ 187 w 199629"/>
                <a:gd name="connsiteY25" fmla="*/ 8858 h 125409"/>
                <a:gd name="connsiteX26" fmla="*/ 21753 w 199629"/>
                <a:gd name="connsiteY26" fmla="*/ 18789 h 125409"/>
                <a:gd name="connsiteX27" fmla="*/ 58473 w 199629"/>
                <a:gd name="connsiteY27" fmla="*/ 119231 h 125409"/>
                <a:gd name="connsiteX28" fmla="*/ 64593 w 199629"/>
                <a:gd name="connsiteY28" fmla="*/ 125473 h 125409"/>
                <a:gd name="connsiteX29" fmla="*/ 70422 w 199629"/>
                <a:gd name="connsiteY29" fmla="*/ 119798 h 125409"/>
                <a:gd name="connsiteX30" fmla="*/ 99856 w 199629"/>
                <a:gd name="connsiteY30" fmla="*/ 39502 h 125409"/>
                <a:gd name="connsiteX31" fmla="*/ 129582 w 199629"/>
                <a:gd name="connsiteY31" fmla="*/ 120082 h 125409"/>
                <a:gd name="connsiteX32" fmla="*/ 135410 w 199629"/>
                <a:gd name="connsiteY32" fmla="*/ 125473 h 125409"/>
                <a:gd name="connsiteX33" fmla="*/ 141239 w 199629"/>
                <a:gd name="connsiteY33" fmla="*/ 120082 h 125409"/>
                <a:gd name="connsiteX34" fmla="*/ 175336 w 199629"/>
                <a:gd name="connsiteY34" fmla="*/ 27017 h 12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99629" h="125409">
                  <a:moveTo>
                    <a:pt x="175336" y="27017"/>
                  </a:moveTo>
                  <a:cubicBezTo>
                    <a:pt x="180582" y="12831"/>
                    <a:pt x="189616" y="9142"/>
                    <a:pt x="199816" y="8858"/>
                  </a:cubicBezTo>
                  <a:lnTo>
                    <a:pt x="199816" y="63"/>
                  </a:lnTo>
                  <a:cubicBezTo>
                    <a:pt x="193405" y="630"/>
                    <a:pt x="184953" y="914"/>
                    <a:pt x="178542" y="914"/>
                  </a:cubicBezTo>
                  <a:cubicBezTo>
                    <a:pt x="170090" y="914"/>
                    <a:pt x="156976" y="347"/>
                    <a:pt x="151439" y="63"/>
                  </a:cubicBezTo>
                  <a:lnTo>
                    <a:pt x="151439" y="8858"/>
                  </a:lnTo>
                  <a:cubicBezTo>
                    <a:pt x="161930" y="9142"/>
                    <a:pt x="168342" y="14249"/>
                    <a:pt x="168342" y="22478"/>
                  </a:cubicBezTo>
                  <a:cubicBezTo>
                    <a:pt x="168342" y="24180"/>
                    <a:pt x="168342" y="24748"/>
                    <a:pt x="166885" y="28436"/>
                  </a:cubicBezTo>
                  <a:lnTo>
                    <a:pt x="140365" y="101072"/>
                  </a:lnTo>
                  <a:lnTo>
                    <a:pt x="111513" y="21910"/>
                  </a:lnTo>
                  <a:cubicBezTo>
                    <a:pt x="110347" y="18505"/>
                    <a:pt x="110056" y="17938"/>
                    <a:pt x="110056" y="16519"/>
                  </a:cubicBezTo>
                  <a:cubicBezTo>
                    <a:pt x="110056" y="8858"/>
                    <a:pt x="121422" y="8858"/>
                    <a:pt x="127250" y="8858"/>
                  </a:cubicBezTo>
                  <a:lnTo>
                    <a:pt x="127250" y="63"/>
                  </a:lnTo>
                  <a:cubicBezTo>
                    <a:pt x="118799" y="347"/>
                    <a:pt x="103936" y="914"/>
                    <a:pt x="96942" y="914"/>
                  </a:cubicBezTo>
                  <a:cubicBezTo>
                    <a:pt x="88199" y="914"/>
                    <a:pt x="79747" y="630"/>
                    <a:pt x="71004" y="63"/>
                  </a:cubicBezTo>
                  <a:lnTo>
                    <a:pt x="71004" y="8858"/>
                  </a:lnTo>
                  <a:cubicBezTo>
                    <a:pt x="81787" y="8858"/>
                    <a:pt x="86450" y="9426"/>
                    <a:pt x="89364" y="13114"/>
                  </a:cubicBezTo>
                  <a:cubicBezTo>
                    <a:pt x="90822" y="14817"/>
                    <a:pt x="94027" y="23329"/>
                    <a:pt x="96067" y="28720"/>
                  </a:cubicBezTo>
                  <a:lnTo>
                    <a:pt x="71004" y="97383"/>
                  </a:lnTo>
                  <a:lnTo>
                    <a:pt x="43319" y="21626"/>
                  </a:lnTo>
                  <a:cubicBezTo>
                    <a:pt x="41861" y="18222"/>
                    <a:pt x="41861" y="17654"/>
                    <a:pt x="41861" y="16519"/>
                  </a:cubicBezTo>
                  <a:cubicBezTo>
                    <a:pt x="41861" y="8858"/>
                    <a:pt x="53227" y="8858"/>
                    <a:pt x="59056" y="8858"/>
                  </a:cubicBezTo>
                  <a:lnTo>
                    <a:pt x="59056" y="63"/>
                  </a:lnTo>
                  <a:cubicBezTo>
                    <a:pt x="50313" y="347"/>
                    <a:pt x="33993" y="914"/>
                    <a:pt x="27290" y="914"/>
                  </a:cubicBezTo>
                  <a:cubicBezTo>
                    <a:pt x="26124" y="914"/>
                    <a:pt x="10679" y="630"/>
                    <a:pt x="187" y="63"/>
                  </a:cubicBezTo>
                  <a:lnTo>
                    <a:pt x="187" y="8858"/>
                  </a:lnTo>
                  <a:cubicBezTo>
                    <a:pt x="14759" y="8858"/>
                    <a:pt x="18256" y="9710"/>
                    <a:pt x="21753" y="18789"/>
                  </a:cubicBezTo>
                  <a:lnTo>
                    <a:pt x="58473" y="119231"/>
                  </a:lnTo>
                  <a:cubicBezTo>
                    <a:pt x="59930" y="123203"/>
                    <a:pt x="60804" y="125473"/>
                    <a:pt x="64593" y="125473"/>
                  </a:cubicBezTo>
                  <a:cubicBezTo>
                    <a:pt x="68382" y="125473"/>
                    <a:pt x="68964" y="123770"/>
                    <a:pt x="70422" y="119798"/>
                  </a:cubicBezTo>
                  <a:lnTo>
                    <a:pt x="99856" y="39502"/>
                  </a:lnTo>
                  <a:lnTo>
                    <a:pt x="129582" y="120082"/>
                  </a:lnTo>
                  <a:cubicBezTo>
                    <a:pt x="130747" y="123203"/>
                    <a:pt x="131622" y="125473"/>
                    <a:pt x="135410" y="125473"/>
                  </a:cubicBezTo>
                  <a:cubicBezTo>
                    <a:pt x="139199" y="125473"/>
                    <a:pt x="140073" y="122919"/>
                    <a:pt x="141239" y="120082"/>
                  </a:cubicBezTo>
                  <a:lnTo>
                    <a:pt x="175336" y="27017"/>
                  </a:lnTo>
                  <a:close/>
                </a:path>
              </a:pathLst>
            </a:custGeom>
            <a:solidFill>
              <a:srgbClr val="000000"/>
            </a:solidFill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439" name="Freeform: Shape 2438">
              <a:extLst>
                <a:ext uri="{FF2B5EF4-FFF2-40B4-BE49-F238E27FC236}">
                  <a16:creationId xmlns:a16="http://schemas.microsoft.com/office/drawing/2014/main" id="{7803513C-CE1E-3746-2F7C-5F5081A4AEED}"/>
                </a:ext>
              </a:extLst>
            </p:cNvPr>
            <p:cNvSpPr/>
            <p:nvPr>
              <p:custDataLst>
                <p:tags r:id="rId96"/>
              </p:custDataLst>
            </p:nvPr>
          </p:nvSpPr>
          <p:spPr>
            <a:xfrm>
              <a:off x="6711674" y="2905005"/>
              <a:ext cx="112783" cy="130233"/>
            </a:xfrm>
            <a:custGeom>
              <a:avLst/>
              <a:gdLst>
                <a:gd name="connsiteX0" fmla="*/ 24674 w 112783"/>
                <a:gd name="connsiteY0" fmla="*/ 55674 h 130233"/>
                <a:gd name="connsiteX1" fmla="*/ 60811 w 112783"/>
                <a:gd name="connsiteY1" fmla="*/ 6305 h 130233"/>
                <a:gd name="connsiteX2" fmla="*/ 93743 w 112783"/>
                <a:gd name="connsiteY2" fmla="*/ 55674 h 130233"/>
                <a:gd name="connsiteX3" fmla="*/ 24674 w 112783"/>
                <a:gd name="connsiteY3" fmla="*/ 55674 h 130233"/>
                <a:gd name="connsiteX4" fmla="*/ 24383 w 112783"/>
                <a:gd name="connsiteY4" fmla="*/ 61633 h 130233"/>
                <a:gd name="connsiteX5" fmla="*/ 105691 w 112783"/>
                <a:gd name="connsiteY5" fmla="*/ 61633 h 130233"/>
                <a:gd name="connsiteX6" fmla="*/ 112977 w 112783"/>
                <a:gd name="connsiteY6" fmla="*/ 55674 h 130233"/>
                <a:gd name="connsiteX7" fmla="*/ 60811 w 112783"/>
                <a:gd name="connsiteY7" fmla="*/ 63 h 130233"/>
                <a:gd name="connsiteX8" fmla="*/ 194 w 112783"/>
                <a:gd name="connsiteY8" fmla="*/ 64754 h 130233"/>
                <a:gd name="connsiteX9" fmla="*/ 64308 w 112783"/>
                <a:gd name="connsiteY9" fmla="*/ 130296 h 130233"/>
                <a:gd name="connsiteX10" fmla="*/ 112977 w 112783"/>
                <a:gd name="connsiteY10" fmla="*/ 93411 h 130233"/>
                <a:gd name="connsiteX11" fmla="*/ 109189 w 112783"/>
                <a:gd name="connsiteY11" fmla="*/ 90006 h 130233"/>
                <a:gd name="connsiteX12" fmla="*/ 105400 w 112783"/>
                <a:gd name="connsiteY12" fmla="*/ 93978 h 130233"/>
                <a:gd name="connsiteX13" fmla="*/ 66057 w 112783"/>
                <a:gd name="connsiteY13" fmla="*/ 123203 h 130233"/>
                <a:gd name="connsiteX14" fmla="*/ 33126 w 112783"/>
                <a:gd name="connsiteY14" fmla="*/ 104193 h 130233"/>
                <a:gd name="connsiteX15" fmla="*/ 24383 w 112783"/>
                <a:gd name="connsiteY15" fmla="*/ 61633 h 130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12783" h="130233">
                  <a:moveTo>
                    <a:pt x="24674" y="55674"/>
                  </a:moveTo>
                  <a:cubicBezTo>
                    <a:pt x="26423" y="13398"/>
                    <a:pt x="50903" y="6305"/>
                    <a:pt x="60811" y="6305"/>
                  </a:cubicBezTo>
                  <a:cubicBezTo>
                    <a:pt x="90829" y="6305"/>
                    <a:pt x="93743" y="44609"/>
                    <a:pt x="93743" y="55674"/>
                  </a:cubicBezTo>
                  <a:lnTo>
                    <a:pt x="24674" y="55674"/>
                  </a:lnTo>
                  <a:close/>
                  <a:moveTo>
                    <a:pt x="24383" y="61633"/>
                  </a:moveTo>
                  <a:lnTo>
                    <a:pt x="105691" y="61633"/>
                  </a:lnTo>
                  <a:cubicBezTo>
                    <a:pt x="112103" y="61633"/>
                    <a:pt x="112977" y="61633"/>
                    <a:pt x="112977" y="55674"/>
                  </a:cubicBezTo>
                  <a:cubicBezTo>
                    <a:pt x="112977" y="27585"/>
                    <a:pt x="97240" y="63"/>
                    <a:pt x="60811" y="63"/>
                  </a:cubicBezTo>
                  <a:cubicBezTo>
                    <a:pt x="27005" y="63"/>
                    <a:pt x="194" y="29287"/>
                    <a:pt x="194" y="64754"/>
                  </a:cubicBezTo>
                  <a:cubicBezTo>
                    <a:pt x="194" y="102774"/>
                    <a:pt x="30794" y="130296"/>
                    <a:pt x="64308" y="130296"/>
                  </a:cubicBezTo>
                  <a:cubicBezTo>
                    <a:pt x="99863" y="130296"/>
                    <a:pt x="112977" y="98802"/>
                    <a:pt x="112977" y="93411"/>
                  </a:cubicBezTo>
                  <a:cubicBezTo>
                    <a:pt x="112977" y="90574"/>
                    <a:pt x="110646" y="90006"/>
                    <a:pt x="109189" y="90006"/>
                  </a:cubicBezTo>
                  <a:cubicBezTo>
                    <a:pt x="106566" y="90006"/>
                    <a:pt x="105983" y="91709"/>
                    <a:pt x="105400" y="93978"/>
                  </a:cubicBezTo>
                  <a:cubicBezTo>
                    <a:pt x="95200" y="123203"/>
                    <a:pt x="68971" y="123203"/>
                    <a:pt x="66057" y="123203"/>
                  </a:cubicBezTo>
                  <a:cubicBezTo>
                    <a:pt x="51486" y="123203"/>
                    <a:pt x="39828" y="114691"/>
                    <a:pt x="33126" y="104193"/>
                  </a:cubicBezTo>
                  <a:cubicBezTo>
                    <a:pt x="24383" y="90574"/>
                    <a:pt x="24383" y="71847"/>
                    <a:pt x="24383" y="61633"/>
                  </a:cubicBezTo>
                  <a:close/>
                </a:path>
              </a:pathLst>
            </a:custGeom>
            <a:solidFill>
              <a:srgbClr val="000000"/>
            </a:solidFill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440" name="Freeform: Shape 2439">
              <a:extLst>
                <a:ext uri="{FF2B5EF4-FFF2-40B4-BE49-F238E27FC236}">
                  <a16:creationId xmlns:a16="http://schemas.microsoft.com/office/drawing/2014/main" id="{C1B7EAC6-1700-0DEF-DB81-43B7107C87B8}"/>
                </a:ext>
              </a:extLst>
            </p:cNvPr>
            <p:cNvSpPr/>
            <p:nvPr>
              <p:custDataLst>
                <p:tags r:id="rId97"/>
              </p:custDataLst>
            </p:nvPr>
          </p:nvSpPr>
          <p:spPr>
            <a:xfrm>
              <a:off x="6842656" y="2905005"/>
              <a:ext cx="95297" cy="130233"/>
            </a:xfrm>
            <a:custGeom>
              <a:avLst/>
              <a:gdLst>
                <a:gd name="connsiteX0" fmla="*/ 51199 w 95297"/>
                <a:gd name="connsiteY0" fmla="*/ 72131 h 130233"/>
                <a:gd name="connsiteX1" fmla="*/ 81507 w 95297"/>
                <a:gd name="connsiteY1" fmla="*/ 98234 h 130233"/>
                <a:gd name="connsiteX2" fmla="*/ 48576 w 95297"/>
                <a:gd name="connsiteY2" fmla="*/ 124054 h 130233"/>
                <a:gd name="connsiteX3" fmla="*/ 8067 w 95297"/>
                <a:gd name="connsiteY3" fmla="*/ 83764 h 130233"/>
                <a:gd name="connsiteX4" fmla="*/ 3987 w 95297"/>
                <a:gd name="connsiteY4" fmla="*/ 78941 h 130233"/>
                <a:gd name="connsiteX5" fmla="*/ 198 w 95297"/>
                <a:gd name="connsiteY5" fmla="*/ 86034 h 130233"/>
                <a:gd name="connsiteX6" fmla="*/ 198 w 95297"/>
                <a:gd name="connsiteY6" fmla="*/ 123487 h 130233"/>
                <a:gd name="connsiteX7" fmla="*/ 3404 w 95297"/>
                <a:gd name="connsiteY7" fmla="*/ 130296 h 130233"/>
                <a:gd name="connsiteX8" fmla="*/ 10690 w 95297"/>
                <a:gd name="connsiteY8" fmla="*/ 124622 h 130233"/>
                <a:gd name="connsiteX9" fmla="*/ 16518 w 95297"/>
                <a:gd name="connsiteY9" fmla="*/ 118096 h 130233"/>
                <a:gd name="connsiteX10" fmla="*/ 48576 w 95297"/>
                <a:gd name="connsiteY10" fmla="*/ 130296 h 130233"/>
                <a:gd name="connsiteX11" fmla="*/ 95496 w 95297"/>
                <a:gd name="connsiteY11" fmla="*/ 90857 h 130233"/>
                <a:gd name="connsiteX12" fmla="*/ 83256 w 95297"/>
                <a:gd name="connsiteY12" fmla="*/ 63903 h 130233"/>
                <a:gd name="connsiteX13" fmla="*/ 50033 w 95297"/>
                <a:gd name="connsiteY13" fmla="*/ 50284 h 130233"/>
                <a:gd name="connsiteX14" fmla="*/ 14187 w 95297"/>
                <a:gd name="connsiteY14" fmla="*/ 27017 h 130233"/>
                <a:gd name="connsiteX15" fmla="*/ 46827 w 95297"/>
                <a:gd name="connsiteY15" fmla="*/ 5454 h 130233"/>
                <a:gd name="connsiteX16" fmla="*/ 80924 w 95297"/>
                <a:gd name="connsiteY16" fmla="*/ 39785 h 130233"/>
                <a:gd name="connsiteX17" fmla="*/ 84422 w 95297"/>
                <a:gd name="connsiteY17" fmla="*/ 42339 h 130233"/>
                <a:gd name="connsiteX18" fmla="*/ 88210 w 95297"/>
                <a:gd name="connsiteY18" fmla="*/ 35529 h 130233"/>
                <a:gd name="connsiteX19" fmla="*/ 88210 w 95297"/>
                <a:gd name="connsiteY19" fmla="*/ 6872 h 130233"/>
                <a:gd name="connsiteX20" fmla="*/ 85004 w 95297"/>
                <a:gd name="connsiteY20" fmla="*/ 63 h 130233"/>
                <a:gd name="connsiteX21" fmla="*/ 79176 w 95297"/>
                <a:gd name="connsiteY21" fmla="*/ 3468 h 130233"/>
                <a:gd name="connsiteX22" fmla="*/ 74221 w 95297"/>
                <a:gd name="connsiteY22" fmla="*/ 8007 h 130233"/>
                <a:gd name="connsiteX23" fmla="*/ 46827 w 95297"/>
                <a:gd name="connsiteY23" fmla="*/ 63 h 130233"/>
                <a:gd name="connsiteX24" fmla="*/ 198 w 95297"/>
                <a:gd name="connsiteY24" fmla="*/ 34962 h 130233"/>
                <a:gd name="connsiteX25" fmla="*/ 12730 w 95297"/>
                <a:gd name="connsiteY25" fmla="*/ 59079 h 130233"/>
                <a:gd name="connsiteX26" fmla="*/ 51199 w 95297"/>
                <a:gd name="connsiteY26" fmla="*/ 72131 h 130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95297" h="130233">
                  <a:moveTo>
                    <a:pt x="51199" y="72131"/>
                  </a:moveTo>
                  <a:cubicBezTo>
                    <a:pt x="57610" y="73266"/>
                    <a:pt x="81507" y="77806"/>
                    <a:pt x="81507" y="98234"/>
                  </a:cubicBezTo>
                  <a:cubicBezTo>
                    <a:pt x="81507" y="112705"/>
                    <a:pt x="71307" y="124054"/>
                    <a:pt x="48576" y="124054"/>
                  </a:cubicBezTo>
                  <a:cubicBezTo>
                    <a:pt x="24096" y="124054"/>
                    <a:pt x="13604" y="107881"/>
                    <a:pt x="8067" y="83764"/>
                  </a:cubicBezTo>
                  <a:cubicBezTo>
                    <a:pt x="7193" y="80075"/>
                    <a:pt x="6901" y="78941"/>
                    <a:pt x="3987" y="78941"/>
                  </a:cubicBezTo>
                  <a:cubicBezTo>
                    <a:pt x="198" y="78941"/>
                    <a:pt x="198" y="80927"/>
                    <a:pt x="198" y="86034"/>
                  </a:cubicBezTo>
                  <a:lnTo>
                    <a:pt x="198" y="123487"/>
                  </a:lnTo>
                  <a:cubicBezTo>
                    <a:pt x="198" y="128310"/>
                    <a:pt x="198" y="130296"/>
                    <a:pt x="3404" y="130296"/>
                  </a:cubicBezTo>
                  <a:cubicBezTo>
                    <a:pt x="4861" y="130296"/>
                    <a:pt x="5153" y="130012"/>
                    <a:pt x="10690" y="124622"/>
                  </a:cubicBezTo>
                  <a:cubicBezTo>
                    <a:pt x="11273" y="124054"/>
                    <a:pt x="11273" y="123487"/>
                    <a:pt x="16518" y="118096"/>
                  </a:cubicBezTo>
                  <a:cubicBezTo>
                    <a:pt x="29341" y="130012"/>
                    <a:pt x="42456" y="130296"/>
                    <a:pt x="48576" y="130296"/>
                  </a:cubicBezTo>
                  <a:cubicBezTo>
                    <a:pt x="82090" y="130296"/>
                    <a:pt x="95496" y="111286"/>
                    <a:pt x="95496" y="90857"/>
                  </a:cubicBezTo>
                  <a:cubicBezTo>
                    <a:pt x="95496" y="75819"/>
                    <a:pt x="86753" y="67307"/>
                    <a:pt x="83256" y="63903"/>
                  </a:cubicBezTo>
                  <a:cubicBezTo>
                    <a:pt x="73639" y="54823"/>
                    <a:pt x="62273" y="52553"/>
                    <a:pt x="50033" y="50284"/>
                  </a:cubicBezTo>
                  <a:cubicBezTo>
                    <a:pt x="33713" y="47162"/>
                    <a:pt x="14187" y="43474"/>
                    <a:pt x="14187" y="27017"/>
                  </a:cubicBezTo>
                  <a:cubicBezTo>
                    <a:pt x="14187" y="17087"/>
                    <a:pt x="21764" y="5454"/>
                    <a:pt x="46827" y="5454"/>
                  </a:cubicBezTo>
                  <a:cubicBezTo>
                    <a:pt x="78884" y="5454"/>
                    <a:pt x="80341" y="30990"/>
                    <a:pt x="80924" y="39785"/>
                  </a:cubicBezTo>
                  <a:cubicBezTo>
                    <a:pt x="81216" y="42339"/>
                    <a:pt x="83839" y="42339"/>
                    <a:pt x="84422" y="42339"/>
                  </a:cubicBezTo>
                  <a:cubicBezTo>
                    <a:pt x="88210" y="42339"/>
                    <a:pt x="88210" y="40920"/>
                    <a:pt x="88210" y="35529"/>
                  </a:cubicBezTo>
                  <a:lnTo>
                    <a:pt x="88210" y="6872"/>
                  </a:lnTo>
                  <a:cubicBezTo>
                    <a:pt x="88210" y="2049"/>
                    <a:pt x="88210" y="63"/>
                    <a:pt x="85004" y="63"/>
                  </a:cubicBezTo>
                  <a:cubicBezTo>
                    <a:pt x="83547" y="63"/>
                    <a:pt x="82964" y="63"/>
                    <a:pt x="79176" y="3468"/>
                  </a:cubicBezTo>
                  <a:cubicBezTo>
                    <a:pt x="78302" y="4602"/>
                    <a:pt x="75387" y="7156"/>
                    <a:pt x="74221" y="8007"/>
                  </a:cubicBezTo>
                  <a:cubicBezTo>
                    <a:pt x="63147" y="63"/>
                    <a:pt x="51199" y="63"/>
                    <a:pt x="46827" y="63"/>
                  </a:cubicBezTo>
                  <a:cubicBezTo>
                    <a:pt x="11273" y="63"/>
                    <a:pt x="198" y="19073"/>
                    <a:pt x="198" y="34962"/>
                  </a:cubicBezTo>
                  <a:cubicBezTo>
                    <a:pt x="198" y="44893"/>
                    <a:pt x="4861" y="52837"/>
                    <a:pt x="12730" y="59079"/>
                  </a:cubicBezTo>
                  <a:cubicBezTo>
                    <a:pt x="22056" y="66456"/>
                    <a:pt x="30216" y="68159"/>
                    <a:pt x="51199" y="72131"/>
                  </a:cubicBezTo>
                  <a:close/>
                </a:path>
              </a:pathLst>
            </a:custGeom>
            <a:solidFill>
              <a:srgbClr val="000000"/>
            </a:solidFill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441" name="Freeform: Shape 2440">
              <a:extLst>
                <a:ext uri="{FF2B5EF4-FFF2-40B4-BE49-F238E27FC236}">
                  <a16:creationId xmlns:a16="http://schemas.microsoft.com/office/drawing/2014/main" id="{4DE9BFED-A113-F44F-77B5-F5F0D1160D87}"/>
                </a:ext>
              </a:extLst>
            </p:cNvPr>
            <p:cNvSpPr/>
            <p:nvPr>
              <p:custDataLst>
                <p:tags r:id="rId98"/>
              </p:custDataLst>
            </p:nvPr>
          </p:nvSpPr>
          <p:spPr>
            <a:xfrm>
              <a:off x="6953529" y="2857622"/>
              <a:ext cx="91217" cy="177616"/>
            </a:xfrm>
            <a:custGeom>
              <a:avLst/>
              <a:gdLst>
                <a:gd name="connsiteX0" fmla="*/ 45082 w 91217"/>
                <a:gd name="connsiteY0" fmla="*/ 61065 h 177616"/>
                <a:gd name="connsiteX1" fmla="*/ 86757 w 91217"/>
                <a:gd name="connsiteY1" fmla="*/ 61065 h 177616"/>
                <a:gd name="connsiteX2" fmla="*/ 86757 w 91217"/>
                <a:gd name="connsiteY2" fmla="*/ 52270 h 177616"/>
                <a:gd name="connsiteX3" fmla="*/ 45082 w 91217"/>
                <a:gd name="connsiteY3" fmla="*/ 52270 h 177616"/>
                <a:gd name="connsiteX4" fmla="*/ 45082 w 91217"/>
                <a:gd name="connsiteY4" fmla="*/ 63 h 177616"/>
                <a:gd name="connsiteX5" fmla="*/ 37797 w 91217"/>
                <a:gd name="connsiteY5" fmla="*/ 63 h 177616"/>
                <a:gd name="connsiteX6" fmla="*/ 202 w 91217"/>
                <a:gd name="connsiteY6" fmla="*/ 54823 h 177616"/>
                <a:gd name="connsiteX7" fmla="*/ 202 w 91217"/>
                <a:gd name="connsiteY7" fmla="*/ 61065 h 177616"/>
                <a:gd name="connsiteX8" fmla="*/ 24974 w 91217"/>
                <a:gd name="connsiteY8" fmla="*/ 61065 h 177616"/>
                <a:gd name="connsiteX9" fmla="*/ 24974 w 91217"/>
                <a:gd name="connsiteY9" fmla="*/ 139376 h 177616"/>
                <a:gd name="connsiteX10" fmla="*/ 62568 w 91217"/>
                <a:gd name="connsiteY10" fmla="*/ 177680 h 177616"/>
                <a:gd name="connsiteX11" fmla="*/ 91420 w 91217"/>
                <a:gd name="connsiteY11" fmla="*/ 139376 h 177616"/>
                <a:gd name="connsiteX12" fmla="*/ 91420 w 91217"/>
                <a:gd name="connsiteY12" fmla="*/ 123203 h 177616"/>
                <a:gd name="connsiteX13" fmla="*/ 84134 w 91217"/>
                <a:gd name="connsiteY13" fmla="*/ 123203 h 177616"/>
                <a:gd name="connsiteX14" fmla="*/ 84134 w 91217"/>
                <a:gd name="connsiteY14" fmla="*/ 138808 h 177616"/>
                <a:gd name="connsiteX15" fmla="*/ 64608 w 91217"/>
                <a:gd name="connsiteY15" fmla="*/ 170586 h 177616"/>
                <a:gd name="connsiteX16" fmla="*/ 45082 w 91217"/>
                <a:gd name="connsiteY16" fmla="*/ 139943 h 177616"/>
                <a:gd name="connsiteX17" fmla="*/ 45082 w 91217"/>
                <a:gd name="connsiteY17" fmla="*/ 61065 h 177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1217" h="177616">
                  <a:moveTo>
                    <a:pt x="45082" y="61065"/>
                  </a:moveTo>
                  <a:lnTo>
                    <a:pt x="86757" y="61065"/>
                  </a:lnTo>
                  <a:lnTo>
                    <a:pt x="86757" y="52270"/>
                  </a:lnTo>
                  <a:lnTo>
                    <a:pt x="45082" y="52270"/>
                  </a:lnTo>
                  <a:lnTo>
                    <a:pt x="45082" y="63"/>
                  </a:lnTo>
                  <a:lnTo>
                    <a:pt x="37797" y="63"/>
                  </a:lnTo>
                  <a:cubicBezTo>
                    <a:pt x="37505" y="23329"/>
                    <a:pt x="28762" y="53688"/>
                    <a:pt x="202" y="54823"/>
                  </a:cubicBezTo>
                  <a:lnTo>
                    <a:pt x="202" y="61065"/>
                  </a:lnTo>
                  <a:lnTo>
                    <a:pt x="24974" y="61065"/>
                  </a:lnTo>
                  <a:lnTo>
                    <a:pt x="24974" y="139376"/>
                  </a:lnTo>
                  <a:cubicBezTo>
                    <a:pt x="24974" y="174275"/>
                    <a:pt x="52077" y="177680"/>
                    <a:pt x="62568" y="177680"/>
                  </a:cubicBezTo>
                  <a:cubicBezTo>
                    <a:pt x="83260" y="177680"/>
                    <a:pt x="91420" y="157535"/>
                    <a:pt x="91420" y="139376"/>
                  </a:cubicBezTo>
                  <a:lnTo>
                    <a:pt x="91420" y="123203"/>
                  </a:lnTo>
                  <a:lnTo>
                    <a:pt x="84134" y="123203"/>
                  </a:lnTo>
                  <a:lnTo>
                    <a:pt x="84134" y="138808"/>
                  </a:lnTo>
                  <a:cubicBezTo>
                    <a:pt x="84134" y="159804"/>
                    <a:pt x="75391" y="170586"/>
                    <a:pt x="64608" y="170586"/>
                  </a:cubicBezTo>
                  <a:cubicBezTo>
                    <a:pt x="45082" y="170586"/>
                    <a:pt x="45082" y="144767"/>
                    <a:pt x="45082" y="139943"/>
                  </a:cubicBezTo>
                  <a:lnTo>
                    <a:pt x="45082" y="61065"/>
                  </a:lnTo>
                  <a:close/>
                </a:path>
              </a:pathLst>
            </a:custGeom>
            <a:solidFill>
              <a:srgbClr val="000000"/>
            </a:solidFill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442" name="Freeform: Shape 2441">
              <a:extLst>
                <a:ext uri="{FF2B5EF4-FFF2-40B4-BE49-F238E27FC236}">
                  <a16:creationId xmlns:a16="http://schemas.microsoft.com/office/drawing/2014/main" id="{70B222CE-7901-66CF-2562-C7E09AB05ADA}"/>
                </a:ext>
              </a:extLst>
            </p:cNvPr>
            <p:cNvSpPr/>
            <p:nvPr>
              <p:custDataLst>
                <p:tags r:id="rId99"/>
              </p:custDataLst>
            </p:nvPr>
          </p:nvSpPr>
          <p:spPr>
            <a:xfrm>
              <a:off x="7173040" y="2843151"/>
              <a:ext cx="116280" cy="188966"/>
            </a:xfrm>
            <a:custGeom>
              <a:avLst/>
              <a:gdLst>
                <a:gd name="connsiteX0" fmla="*/ 22650 w 116280"/>
                <a:gd name="connsiteY0" fmla="*/ 167182 h 188966"/>
                <a:gd name="connsiteX1" fmla="*/ 53541 w 116280"/>
                <a:gd name="connsiteY1" fmla="*/ 137957 h 188966"/>
                <a:gd name="connsiteX2" fmla="*/ 116490 w 116280"/>
                <a:gd name="connsiteY2" fmla="*/ 55107 h 188966"/>
                <a:gd name="connsiteX3" fmla="*/ 54707 w 116280"/>
                <a:gd name="connsiteY3" fmla="*/ 63 h 188966"/>
                <a:gd name="connsiteX4" fmla="*/ 210 w 116280"/>
                <a:gd name="connsiteY4" fmla="*/ 51418 h 188966"/>
                <a:gd name="connsiteX5" fmla="*/ 15655 w 116280"/>
                <a:gd name="connsiteY5" fmla="*/ 67307 h 188966"/>
                <a:gd name="connsiteX6" fmla="*/ 30810 w 116280"/>
                <a:gd name="connsiteY6" fmla="*/ 52270 h 188966"/>
                <a:gd name="connsiteX7" fmla="*/ 15364 w 116280"/>
                <a:gd name="connsiteY7" fmla="*/ 37516 h 188966"/>
                <a:gd name="connsiteX8" fmla="*/ 11575 w 116280"/>
                <a:gd name="connsiteY8" fmla="*/ 37799 h 188966"/>
                <a:gd name="connsiteX9" fmla="*/ 50918 w 116280"/>
                <a:gd name="connsiteY9" fmla="*/ 8858 h 188966"/>
                <a:gd name="connsiteX10" fmla="*/ 89970 w 116280"/>
                <a:gd name="connsiteY10" fmla="*/ 55107 h 188966"/>
                <a:gd name="connsiteX11" fmla="*/ 59370 w 116280"/>
                <a:gd name="connsiteY11" fmla="*/ 117812 h 188966"/>
                <a:gd name="connsiteX12" fmla="*/ 3415 w 116280"/>
                <a:gd name="connsiteY12" fmla="*/ 178531 h 188966"/>
                <a:gd name="connsiteX13" fmla="*/ 210 w 116280"/>
                <a:gd name="connsiteY13" fmla="*/ 189029 h 188966"/>
                <a:gd name="connsiteX14" fmla="*/ 108330 w 116280"/>
                <a:gd name="connsiteY14" fmla="*/ 189029 h 188966"/>
                <a:gd name="connsiteX15" fmla="*/ 116490 w 116280"/>
                <a:gd name="connsiteY15" fmla="*/ 139659 h 188966"/>
                <a:gd name="connsiteX16" fmla="*/ 109204 w 116280"/>
                <a:gd name="connsiteY16" fmla="*/ 139659 h 188966"/>
                <a:gd name="connsiteX17" fmla="*/ 102793 w 116280"/>
                <a:gd name="connsiteY17" fmla="*/ 164912 h 188966"/>
                <a:gd name="connsiteX18" fmla="*/ 75107 w 116280"/>
                <a:gd name="connsiteY18" fmla="*/ 167182 h 188966"/>
                <a:gd name="connsiteX19" fmla="*/ 22650 w 116280"/>
                <a:gd name="connsiteY19" fmla="*/ 167182 h 188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280" h="188966">
                  <a:moveTo>
                    <a:pt x="22650" y="167182"/>
                  </a:moveTo>
                  <a:lnTo>
                    <a:pt x="53541" y="137957"/>
                  </a:lnTo>
                  <a:cubicBezTo>
                    <a:pt x="99004" y="98802"/>
                    <a:pt x="116490" y="83480"/>
                    <a:pt x="116490" y="55107"/>
                  </a:cubicBezTo>
                  <a:cubicBezTo>
                    <a:pt x="116490" y="22761"/>
                    <a:pt x="90261" y="63"/>
                    <a:pt x="54707" y="63"/>
                  </a:cubicBezTo>
                  <a:cubicBezTo>
                    <a:pt x="21775" y="63"/>
                    <a:pt x="210" y="26166"/>
                    <a:pt x="210" y="51418"/>
                  </a:cubicBezTo>
                  <a:cubicBezTo>
                    <a:pt x="210" y="67307"/>
                    <a:pt x="14781" y="67307"/>
                    <a:pt x="15655" y="67307"/>
                  </a:cubicBezTo>
                  <a:cubicBezTo>
                    <a:pt x="20610" y="67307"/>
                    <a:pt x="30810" y="63903"/>
                    <a:pt x="30810" y="52270"/>
                  </a:cubicBezTo>
                  <a:cubicBezTo>
                    <a:pt x="30810" y="44893"/>
                    <a:pt x="25564" y="37516"/>
                    <a:pt x="15364" y="37516"/>
                  </a:cubicBezTo>
                  <a:cubicBezTo>
                    <a:pt x="13032" y="37516"/>
                    <a:pt x="12450" y="37516"/>
                    <a:pt x="11575" y="37799"/>
                  </a:cubicBezTo>
                  <a:cubicBezTo>
                    <a:pt x="18278" y="19357"/>
                    <a:pt x="34015" y="8858"/>
                    <a:pt x="50918" y="8858"/>
                  </a:cubicBezTo>
                  <a:cubicBezTo>
                    <a:pt x="77438" y="8858"/>
                    <a:pt x="89970" y="31841"/>
                    <a:pt x="89970" y="55107"/>
                  </a:cubicBezTo>
                  <a:cubicBezTo>
                    <a:pt x="89970" y="77806"/>
                    <a:pt x="75398" y="100221"/>
                    <a:pt x="59370" y="117812"/>
                  </a:cubicBezTo>
                  <a:lnTo>
                    <a:pt x="3415" y="178531"/>
                  </a:lnTo>
                  <a:cubicBezTo>
                    <a:pt x="210" y="181652"/>
                    <a:pt x="210" y="182219"/>
                    <a:pt x="210" y="189029"/>
                  </a:cubicBezTo>
                  <a:lnTo>
                    <a:pt x="108330" y="189029"/>
                  </a:lnTo>
                  <a:lnTo>
                    <a:pt x="116490" y="139659"/>
                  </a:lnTo>
                  <a:lnTo>
                    <a:pt x="109204" y="139659"/>
                  </a:lnTo>
                  <a:cubicBezTo>
                    <a:pt x="107747" y="148171"/>
                    <a:pt x="105707" y="160656"/>
                    <a:pt x="102793" y="164912"/>
                  </a:cubicBezTo>
                  <a:cubicBezTo>
                    <a:pt x="100753" y="167182"/>
                    <a:pt x="81518" y="167182"/>
                    <a:pt x="75107" y="167182"/>
                  </a:cubicBezTo>
                  <a:lnTo>
                    <a:pt x="22650" y="167182"/>
                  </a:lnTo>
                  <a:close/>
                </a:path>
              </a:pathLst>
            </a:custGeom>
            <a:solidFill>
              <a:srgbClr val="000000"/>
            </a:solidFill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443" name="Freeform: Shape 2442">
              <a:extLst>
                <a:ext uri="{FF2B5EF4-FFF2-40B4-BE49-F238E27FC236}">
                  <a16:creationId xmlns:a16="http://schemas.microsoft.com/office/drawing/2014/main" id="{FB9BB5CD-E503-8FDE-276F-88B631216BEE}"/>
                </a:ext>
              </a:extLst>
            </p:cNvPr>
            <p:cNvSpPr/>
            <p:nvPr>
              <p:custDataLst>
                <p:tags r:id="rId100"/>
              </p:custDataLst>
            </p:nvPr>
          </p:nvSpPr>
          <p:spPr>
            <a:xfrm>
              <a:off x="7315550" y="2843151"/>
              <a:ext cx="122691" cy="195208"/>
            </a:xfrm>
            <a:custGeom>
              <a:avLst/>
              <a:gdLst>
                <a:gd name="connsiteX0" fmla="*/ 122906 w 122691"/>
                <a:gd name="connsiteY0" fmla="*/ 98234 h 195208"/>
                <a:gd name="connsiteX1" fmla="*/ 111249 w 122691"/>
                <a:gd name="connsiteY1" fmla="*/ 31841 h 195208"/>
                <a:gd name="connsiteX2" fmla="*/ 61706 w 122691"/>
                <a:gd name="connsiteY2" fmla="*/ 63 h 195208"/>
                <a:gd name="connsiteX3" fmla="*/ 10997 w 122691"/>
                <a:gd name="connsiteY3" fmla="*/ 33827 h 195208"/>
                <a:gd name="connsiteX4" fmla="*/ 215 w 122691"/>
                <a:gd name="connsiteY4" fmla="*/ 98234 h 195208"/>
                <a:gd name="connsiteX5" fmla="*/ 13329 w 122691"/>
                <a:gd name="connsiteY5" fmla="*/ 166614 h 195208"/>
                <a:gd name="connsiteX6" fmla="*/ 61415 w 122691"/>
                <a:gd name="connsiteY6" fmla="*/ 195271 h 195208"/>
                <a:gd name="connsiteX7" fmla="*/ 112123 w 122691"/>
                <a:gd name="connsiteY7" fmla="*/ 162358 h 195208"/>
                <a:gd name="connsiteX8" fmla="*/ 122906 w 122691"/>
                <a:gd name="connsiteY8" fmla="*/ 98234 h 195208"/>
                <a:gd name="connsiteX9" fmla="*/ 61415 w 122691"/>
                <a:gd name="connsiteY9" fmla="*/ 189029 h 195208"/>
                <a:gd name="connsiteX10" fmla="*/ 27609 w 122691"/>
                <a:gd name="connsiteY10" fmla="*/ 154697 h 195208"/>
                <a:gd name="connsiteX11" fmla="*/ 24403 w 122691"/>
                <a:gd name="connsiteY11" fmla="*/ 94830 h 195208"/>
                <a:gd name="connsiteX12" fmla="*/ 26735 w 122691"/>
                <a:gd name="connsiteY12" fmla="*/ 42623 h 195208"/>
                <a:gd name="connsiteX13" fmla="*/ 61415 w 122691"/>
                <a:gd name="connsiteY13" fmla="*/ 6305 h 195208"/>
                <a:gd name="connsiteX14" fmla="*/ 95803 w 122691"/>
                <a:gd name="connsiteY14" fmla="*/ 39502 h 195208"/>
                <a:gd name="connsiteX15" fmla="*/ 98718 w 122691"/>
                <a:gd name="connsiteY15" fmla="*/ 94830 h 195208"/>
                <a:gd name="connsiteX16" fmla="*/ 95512 w 122691"/>
                <a:gd name="connsiteY16" fmla="*/ 153562 h 195208"/>
                <a:gd name="connsiteX17" fmla="*/ 61415 w 122691"/>
                <a:gd name="connsiteY17" fmla="*/ 189029 h 195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691" h="195208">
                  <a:moveTo>
                    <a:pt x="122906" y="98234"/>
                  </a:moveTo>
                  <a:cubicBezTo>
                    <a:pt x="122906" y="75536"/>
                    <a:pt x="121449" y="52837"/>
                    <a:pt x="111249" y="31841"/>
                  </a:cubicBezTo>
                  <a:cubicBezTo>
                    <a:pt x="97843" y="4602"/>
                    <a:pt x="73946" y="63"/>
                    <a:pt x="61706" y="63"/>
                  </a:cubicBezTo>
                  <a:cubicBezTo>
                    <a:pt x="44220" y="63"/>
                    <a:pt x="22946" y="7440"/>
                    <a:pt x="10997" y="33827"/>
                  </a:cubicBezTo>
                  <a:cubicBezTo>
                    <a:pt x="1672" y="53405"/>
                    <a:pt x="215" y="75536"/>
                    <a:pt x="215" y="98234"/>
                  </a:cubicBezTo>
                  <a:cubicBezTo>
                    <a:pt x="215" y="119514"/>
                    <a:pt x="1380" y="145050"/>
                    <a:pt x="13329" y="166614"/>
                  </a:cubicBezTo>
                  <a:cubicBezTo>
                    <a:pt x="25860" y="189596"/>
                    <a:pt x="47135" y="195271"/>
                    <a:pt x="61415" y="195271"/>
                  </a:cubicBezTo>
                  <a:cubicBezTo>
                    <a:pt x="77152" y="195271"/>
                    <a:pt x="99301" y="189313"/>
                    <a:pt x="112123" y="162358"/>
                  </a:cubicBezTo>
                  <a:cubicBezTo>
                    <a:pt x="121449" y="142780"/>
                    <a:pt x="122906" y="120649"/>
                    <a:pt x="122906" y="98234"/>
                  </a:cubicBezTo>
                  <a:close/>
                  <a:moveTo>
                    <a:pt x="61415" y="189029"/>
                  </a:moveTo>
                  <a:cubicBezTo>
                    <a:pt x="50049" y="189029"/>
                    <a:pt x="32855" y="181936"/>
                    <a:pt x="27609" y="154697"/>
                  </a:cubicBezTo>
                  <a:cubicBezTo>
                    <a:pt x="24403" y="137673"/>
                    <a:pt x="24403" y="111570"/>
                    <a:pt x="24403" y="94830"/>
                  </a:cubicBezTo>
                  <a:cubicBezTo>
                    <a:pt x="24403" y="76671"/>
                    <a:pt x="24403" y="57944"/>
                    <a:pt x="26735" y="42623"/>
                  </a:cubicBezTo>
                  <a:cubicBezTo>
                    <a:pt x="32272" y="8858"/>
                    <a:pt x="54129" y="6305"/>
                    <a:pt x="61415" y="6305"/>
                  </a:cubicBezTo>
                  <a:cubicBezTo>
                    <a:pt x="71032" y="6305"/>
                    <a:pt x="90266" y="11412"/>
                    <a:pt x="95803" y="39502"/>
                  </a:cubicBezTo>
                  <a:cubicBezTo>
                    <a:pt x="98718" y="55391"/>
                    <a:pt x="98718" y="76954"/>
                    <a:pt x="98718" y="94830"/>
                  </a:cubicBezTo>
                  <a:cubicBezTo>
                    <a:pt x="98718" y="116110"/>
                    <a:pt x="98718" y="135403"/>
                    <a:pt x="95512" y="153562"/>
                  </a:cubicBezTo>
                  <a:cubicBezTo>
                    <a:pt x="91140" y="180517"/>
                    <a:pt x="74529" y="189029"/>
                    <a:pt x="61415" y="189029"/>
                  </a:cubicBezTo>
                  <a:close/>
                </a:path>
              </a:pathLst>
            </a:custGeom>
            <a:solidFill>
              <a:srgbClr val="000000"/>
            </a:solidFill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444" name="Freeform: Shape 2443">
              <a:extLst>
                <a:ext uri="{FF2B5EF4-FFF2-40B4-BE49-F238E27FC236}">
                  <a16:creationId xmlns:a16="http://schemas.microsoft.com/office/drawing/2014/main" id="{3AE3C9F8-0D18-2823-2440-A74D4118C73B}"/>
                </a:ext>
              </a:extLst>
            </p:cNvPr>
            <p:cNvSpPr/>
            <p:nvPr>
              <p:custDataLst>
                <p:tags r:id="rId101"/>
              </p:custDataLst>
            </p:nvPr>
          </p:nvSpPr>
          <p:spPr>
            <a:xfrm>
              <a:off x="7555202" y="2905005"/>
              <a:ext cx="129103" cy="130233"/>
            </a:xfrm>
            <a:custGeom>
              <a:avLst/>
              <a:gdLst>
                <a:gd name="connsiteX0" fmla="*/ 129326 w 129103"/>
                <a:gd name="connsiteY0" fmla="*/ 66456 h 130233"/>
                <a:gd name="connsiteX1" fmla="*/ 64920 w 129103"/>
                <a:gd name="connsiteY1" fmla="*/ 63 h 130233"/>
                <a:gd name="connsiteX2" fmla="*/ 223 w 129103"/>
                <a:gd name="connsiteY2" fmla="*/ 66456 h 130233"/>
                <a:gd name="connsiteX3" fmla="*/ 64629 w 129103"/>
                <a:gd name="connsiteY3" fmla="*/ 130296 h 130233"/>
                <a:gd name="connsiteX4" fmla="*/ 129326 w 129103"/>
                <a:gd name="connsiteY4" fmla="*/ 66456 h 130233"/>
                <a:gd name="connsiteX5" fmla="*/ 64920 w 129103"/>
                <a:gd name="connsiteY5" fmla="*/ 123203 h 130233"/>
                <a:gd name="connsiteX6" fmla="*/ 31697 w 129103"/>
                <a:gd name="connsiteY6" fmla="*/ 104193 h 130233"/>
                <a:gd name="connsiteX7" fmla="*/ 24411 w 129103"/>
                <a:gd name="connsiteY7" fmla="*/ 64186 h 130233"/>
                <a:gd name="connsiteX8" fmla="*/ 31406 w 129103"/>
                <a:gd name="connsiteY8" fmla="*/ 25315 h 130233"/>
                <a:gd name="connsiteX9" fmla="*/ 64629 w 129103"/>
                <a:gd name="connsiteY9" fmla="*/ 6305 h 130233"/>
                <a:gd name="connsiteX10" fmla="*/ 97560 w 129103"/>
                <a:gd name="connsiteY10" fmla="*/ 24748 h 130233"/>
                <a:gd name="connsiteX11" fmla="*/ 105137 w 129103"/>
                <a:gd name="connsiteY11" fmla="*/ 64186 h 130233"/>
                <a:gd name="connsiteX12" fmla="*/ 98726 w 129103"/>
                <a:gd name="connsiteY12" fmla="*/ 102207 h 130233"/>
                <a:gd name="connsiteX13" fmla="*/ 64920 w 129103"/>
                <a:gd name="connsiteY13" fmla="*/ 123203 h 130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9103" h="130233">
                  <a:moveTo>
                    <a:pt x="129326" y="66456"/>
                  </a:moveTo>
                  <a:cubicBezTo>
                    <a:pt x="129326" y="30138"/>
                    <a:pt x="100183" y="63"/>
                    <a:pt x="64920" y="63"/>
                  </a:cubicBezTo>
                  <a:cubicBezTo>
                    <a:pt x="28491" y="63"/>
                    <a:pt x="223" y="30990"/>
                    <a:pt x="223" y="66456"/>
                  </a:cubicBezTo>
                  <a:cubicBezTo>
                    <a:pt x="223" y="103058"/>
                    <a:pt x="30531" y="130296"/>
                    <a:pt x="64629" y="130296"/>
                  </a:cubicBezTo>
                  <a:cubicBezTo>
                    <a:pt x="99892" y="130296"/>
                    <a:pt x="129326" y="102490"/>
                    <a:pt x="129326" y="66456"/>
                  </a:cubicBezTo>
                  <a:close/>
                  <a:moveTo>
                    <a:pt x="64920" y="123203"/>
                  </a:moveTo>
                  <a:cubicBezTo>
                    <a:pt x="52389" y="123203"/>
                    <a:pt x="39566" y="117245"/>
                    <a:pt x="31697" y="104193"/>
                  </a:cubicBezTo>
                  <a:cubicBezTo>
                    <a:pt x="24411" y="91709"/>
                    <a:pt x="24411" y="74401"/>
                    <a:pt x="24411" y="64186"/>
                  </a:cubicBezTo>
                  <a:cubicBezTo>
                    <a:pt x="24411" y="53121"/>
                    <a:pt x="24411" y="37799"/>
                    <a:pt x="31406" y="25315"/>
                  </a:cubicBezTo>
                  <a:cubicBezTo>
                    <a:pt x="39274" y="12263"/>
                    <a:pt x="52972" y="6305"/>
                    <a:pt x="64629" y="6305"/>
                  </a:cubicBezTo>
                  <a:cubicBezTo>
                    <a:pt x="77452" y="6305"/>
                    <a:pt x="89983" y="12547"/>
                    <a:pt x="97560" y="24748"/>
                  </a:cubicBezTo>
                  <a:cubicBezTo>
                    <a:pt x="105137" y="36948"/>
                    <a:pt x="105137" y="53405"/>
                    <a:pt x="105137" y="64186"/>
                  </a:cubicBezTo>
                  <a:cubicBezTo>
                    <a:pt x="105137" y="74401"/>
                    <a:pt x="105137" y="89722"/>
                    <a:pt x="98726" y="102207"/>
                  </a:cubicBezTo>
                  <a:cubicBezTo>
                    <a:pt x="92315" y="114975"/>
                    <a:pt x="79492" y="123203"/>
                    <a:pt x="64920" y="123203"/>
                  </a:cubicBezTo>
                  <a:close/>
                </a:path>
              </a:pathLst>
            </a:custGeom>
            <a:solidFill>
              <a:srgbClr val="000000"/>
            </a:solidFill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445" name="Freeform: Shape 2444">
              <a:extLst>
                <a:ext uri="{FF2B5EF4-FFF2-40B4-BE49-F238E27FC236}">
                  <a16:creationId xmlns:a16="http://schemas.microsoft.com/office/drawing/2014/main" id="{22B66648-49B0-104A-4DB7-20F6D23AF235}"/>
                </a:ext>
              </a:extLst>
            </p:cNvPr>
            <p:cNvSpPr/>
            <p:nvPr>
              <p:custDataLst>
                <p:tags r:id="rId102"/>
              </p:custDataLst>
            </p:nvPr>
          </p:nvSpPr>
          <p:spPr>
            <a:xfrm>
              <a:off x="7702374" y="2832086"/>
              <a:ext cx="94423" cy="200031"/>
            </a:xfrm>
            <a:custGeom>
              <a:avLst/>
              <a:gdLst>
                <a:gd name="connsiteX0" fmla="*/ 41611 w 94423"/>
                <a:gd name="connsiteY0" fmla="*/ 77806 h 200031"/>
                <a:gd name="connsiteX1" fmla="*/ 41611 w 94423"/>
                <a:gd name="connsiteY1" fmla="*/ 44893 h 200031"/>
                <a:gd name="connsiteX2" fmla="*/ 68422 w 94423"/>
                <a:gd name="connsiteY2" fmla="*/ 6305 h 200031"/>
                <a:gd name="connsiteX3" fmla="*/ 78039 w 94423"/>
                <a:gd name="connsiteY3" fmla="*/ 8291 h 200031"/>
                <a:gd name="connsiteX4" fmla="*/ 69297 w 94423"/>
                <a:gd name="connsiteY4" fmla="*/ 20208 h 200031"/>
                <a:gd name="connsiteX5" fmla="*/ 81828 w 94423"/>
                <a:gd name="connsiteY5" fmla="*/ 32408 h 200031"/>
                <a:gd name="connsiteX6" fmla="*/ 94651 w 94423"/>
                <a:gd name="connsiteY6" fmla="*/ 19924 h 200031"/>
                <a:gd name="connsiteX7" fmla="*/ 68422 w 94423"/>
                <a:gd name="connsiteY7" fmla="*/ 63 h 200031"/>
                <a:gd name="connsiteX8" fmla="*/ 23251 w 94423"/>
                <a:gd name="connsiteY8" fmla="*/ 45176 h 200031"/>
                <a:gd name="connsiteX9" fmla="*/ 23251 w 94423"/>
                <a:gd name="connsiteY9" fmla="*/ 77806 h 200031"/>
                <a:gd name="connsiteX10" fmla="*/ 228 w 94423"/>
                <a:gd name="connsiteY10" fmla="*/ 77806 h 200031"/>
                <a:gd name="connsiteX11" fmla="*/ 228 w 94423"/>
                <a:gd name="connsiteY11" fmla="*/ 86601 h 200031"/>
                <a:gd name="connsiteX12" fmla="*/ 23251 w 94423"/>
                <a:gd name="connsiteY12" fmla="*/ 86601 h 200031"/>
                <a:gd name="connsiteX13" fmla="*/ 23251 w 94423"/>
                <a:gd name="connsiteY13" fmla="*/ 178531 h 200031"/>
                <a:gd name="connsiteX14" fmla="*/ 519 w 94423"/>
                <a:gd name="connsiteY14" fmla="*/ 191299 h 200031"/>
                <a:gd name="connsiteX15" fmla="*/ 519 w 94423"/>
                <a:gd name="connsiteY15" fmla="*/ 200095 h 200031"/>
                <a:gd name="connsiteX16" fmla="*/ 33742 w 94423"/>
                <a:gd name="connsiteY16" fmla="*/ 199243 h 200031"/>
                <a:gd name="connsiteX17" fmla="*/ 70754 w 94423"/>
                <a:gd name="connsiteY17" fmla="*/ 200095 h 200031"/>
                <a:gd name="connsiteX18" fmla="*/ 70754 w 94423"/>
                <a:gd name="connsiteY18" fmla="*/ 191299 h 200031"/>
                <a:gd name="connsiteX19" fmla="*/ 64634 w 94423"/>
                <a:gd name="connsiteY19" fmla="*/ 191299 h 200031"/>
                <a:gd name="connsiteX20" fmla="*/ 42485 w 94423"/>
                <a:gd name="connsiteY20" fmla="*/ 177963 h 200031"/>
                <a:gd name="connsiteX21" fmla="*/ 42485 w 94423"/>
                <a:gd name="connsiteY21" fmla="*/ 86601 h 200031"/>
                <a:gd name="connsiteX22" fmla="*/ 75708 w 94423"/>
                <a:gd name="connsiteY22" fmla="*/ 86601 h 200031"/>
                <a:gd name="connsiteX23" fmla="*/ 75708 w 94423"/>
                <a:gd name="connsiteY23" fmla="*/ 77806 h 200031"/>
                <a:gd name="connsiteX24" fmla="*/ 41611 w 94423"/>
                <a:gd name="connsiteY24" fmla="*/ 77806 h 200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94423" h="200031">
                  <a:moveTo>
                    <a:pt x="41611" y="77806"/>
                  </a:moveTo>
                  <a:lnTo>
                    <a:pt x="41611" y="44893"/>
                  </a:lnTo>
                  <a:cubicBezTo>
                    <a:pt x="41611" y="19924"/>
                    <a:pt x="55599" y="6305"/>
                    <a:pt x="68422" y="6305"/>
                  </a:cubicBezTo>
                  <a:cubicBezTo>
                    <a:pt x="69297" y="6305"/>
                    <a:pt x="73668" y="6305"/>
                    <a:pt x="78039" y="8291"/>
                  </a:cubicBezTo>
                  <a:cubicBezTo>
                    <a:pt x="74542" y="9426"/>
                    <a:pt x="69297" y="13114"/>
                    <a:pt x="69297" y="20208"/>
                  </a:cubicBezTo>
                  <a:cubicBezTo>
                    <a:pt x="69297" y="26734"/>
                    <a:pt x="73959" y="32408"/>
                    <a:pt x="81828" y="32408"/>
                  </a:cubicBezTo>
                  <a:cubicBezTo>
                    <a:pt x="90279" y="32408"/>
                    <a:pt x="94651" y="26734"/>
                    <a:pt x="94651" y="19924"/>
                  </a:cubicBezTo>
                  <a:cubicBezTo>
                    <a:pt x="94651" y="9426"/>
                    <a:pt x="83868" y="63"/>
                    <a:pt x="68422" y="63"/>
                  </a:cubicBezTo>
                  <a:cubicBezTo>
                    <a:pt x="48022" y="63"/>
                    <a:pt x="23251" y="15101"/>
                    <a:pt x="23251" y="45176"/>
                  </a:cubicBezTo>
                  <a:lnTo>
                    <a:pt x="23251" y="77806"/>
                  </a:lnTo>
                  <a:lnTo>
                    <a:pt x="228" y="77806"/>
                  </a:lnTo>
                  <a:lnTo>
                    <a:pt x="228" y="86601"/>
                  </a:lnTo>
                  <a:lnTo>
                    <a:pt x="23251" y="86601"/>
                  </a:lnTo>
                  <a:lnTo>
                    <a:pt x="23251" y="178531"/>
                  </a:lnTo>
                  <a:cubicBezTo>
                    <a:pt x="23251" y="191299"/>
                    <a:pt x="20045" y="191299"/>
                    <a:pt x="519" y="191299"/>
                  </a:cubicBezTo>
                  <a:lnTo>
                    <a:pt x="519" y="200095"/>
                  </a:lnTo>
                  <a:cubicBezTo>
                    <a:pt x="11885" y="199811"/>
                    <a:pt x="25582" y="199243"/>
                    <a:pt x="33742" y="199243"/>
                  </a:cubicBezTo>
                  <a:cubicBezTo>
                    <a:pt x="45399" y="199243"/>
                    <a:pt x="59097" y="199243"/>
                    <a:pt x="70754" y="200095"/>
                  </a:cubicBezTo>
                  <a:lnTo>
                    <a:pt x="70754" y="191299"/>
                  </a:lnTo>
                  <a:lnTo>
                    <a:pt x="64634" y="191299"/>
                  </a:lnTo>
                  <a:cubicBezTo>
                    <a:pt x="43068" y="191299"/>
                    <a:pt x="42485" y="188178"/>
                    <a:pt x="42485" y="177963"/>
                  </a:cubicBezTo>
                  <a:lnTo>
                    <a:pt x="42485" y="86601"/>
                  </a:lnTo>
                  <a:lnTo>
                    <a:pt x="75708" y="86601"/>
                  </a:lnTo>
                  <a:lnTo>
                    <a:pt x="75708" y="77806"/>
                  </a:lnTo>
                  <a:lnTo>
                    <a:pt x="41611" y="77806"/>
                  </a:lnTo>
                  <a:close/>
                </a:path>
              </a:pathLst>
            </a:custGeom>
            <a:solidFill>
              <a:srgbClr val="000000"/>
            </a:solidFill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446" name="Freeform: Shape 2445">
              <a:extLst>
                <a:ext uri="{FF2B5EF4-FFF2-40B4-BE49-F238E27FC236}">
                  <a16:creationId xmlns:a16="http://schemas.microsoft.com/office/drawing/2014/main" id="{AAA34A14-6BAD-37AC-E2AB-7D328AD07038}"/>
                </a:ext>
              </a:extLst>
            </p:cNvPr>
            <p:cNvSpPr/>
            <p:nvPr>
              <p:custDataLst>
                <p:tags r:id="rId103"/>
              </p:custDataLst>
            </p:nvPr>
          </p:nvSpPr>
          <p:spPr>
            <a:xfrm>
              <a:off x="7890895" y="2838328"/>
              <a:ext cx="208080" cy="200031"/>
            </a:xfrm>
            <a:custGeom>
              <a:avLst/>
              <a:gdLst>
                <a:gd name="connsiteX0" fmla="*/ 97572 w 208080"/>
                <a:gd name="connsiteY0" fmla="*/ 19640 h 200031"/>
                <a:gd name="connsiteX1" fmla="*/ 105732 w 208080"/>
                <a:gd name="connsiteY1" fmla="*/ 9142 h 200031"/>
                <a:gd name="connsiteX2" fmla="*/ 123509 w 208080"/>
                <a:gd name="connsiteY2" fmla="*/ 8858 h 200031"/>
                <a:gd name="connsiteX3" fmla="*/ 176549 w 208080"/>
                <a:gd name="connsiteY3" fmla="*/ 36948 h 200031"/>
                <a:gd name="connsiteX4" fmla="*/ 160520 w 208080"/>
                <a:gd name="connsiteY4" fmla="*/ 77238 h 200031"/>
                <a:gd name="connsiteX5" fmla="*/ 111269 w 208080"/>
                <a:gd name="connsiteY5" fmla="*/ 93695 h 200031"/>
                <a:gd name="connsiteX6" fmla="*/ 78629 w 208080"/>
                <a:gd name="connsiteY6" fmla="*/ 93695 h 200031"/>
                <a:gd name="connsiteX7" fmla="*/ 97572 w 208080"/>
                <a:gd name="connsiteY7" fmla="*/ 19640 h 200031"/>
                <a:gd name="connsiteX8" fmla="*/ 139537 w 208080"/>
                <a:gd name="connsiteY8" fmla="*/ 97383 h 200031"/>
                <a:gd name="connsiteX9" fmla="*/ 203652 w 208080"/>
                <a:gd name="connsiteY9" fmla="*/ 42623 h 200031"/>
                <a:gd name="connsiteX10" fmla="*/ 139246 w 208080"/>
                <a:gd name="connsiteY10" fmla="*/ 63 h 200031"/>
                <a:gd name="connsiteX11" fmla="*/ 56189 w 208080"/>
                <a:gd name="connsiteY11" fmla="*/ 63 h 200031"/>
                <a:gd name="connsiteX12" fmla="*/ 47737 w 208080"/>
                <a:gd name="connsiteY12" fmla="*/ 5737 h 200031"/>
                <a:gd name="connsiteX13" fmla="*/ 55897 w 208080"/>
                <a:gd name="connsiteY13" fmla="*/ 8858 h 200031"/>
                <a:gd name="connsiteX14" fmla="*/ 66972 w 208080"/>
                <a:gd name="connsiteY14" fmla="*/ 9426 h 200031"/>
                <a:gd name="connsiteX15" fmla="*/ 74840 w 208080"/>
                <a:gd name="connsiteY15" fmla="*/ 13966 h 200031"/>
                <a:gd name="connsiteX16" fmla="*/ 73674 w 208080"/>
                <a:gd name="connsiteY16" fmla="*/ 19357 h 200031"/>
                <a:gd name="connsiteX17" fmla="*/ 34623 w 208080"/>
                <a:gd name="connsiteY17" fmla="*/ 171721 h 200031"/>
                <a:gd name="connsiteX18" fmla="*/ 8103 w 208080"/>
                <a:gd name="connsiteY18" fmla="*/ 185057 h 200031"/>
                <a:gd name="connsiteX19" fmla="*/ 234 w 208080"/>
                <a:gd name="connsiteY19" fmla="*/ 190731 h 200031"/>
                <a:gd name="connsiteX20" fmla="*/ 4314 w 208080"/>
                <a:gd name="connsiteY20" fmla="*/ 193852 h 200031"/>
                <a:gd name="connsiteX21" fmla="*/ 41034 w 208080"/>
                <a:gd name="connsiteY21" fmla="*/ 193001 h 200031"/>
                <a:gd name="connsiteX22" fmla="*/ 78046 w 208080"/>
                <a:gd name="connsiteY22" fmla="*/ 193852 h 200031"/>
                <a:gd name="connsiteX23" fmla="*/ 83874 w 208080"/>
                <a:gd name="connsiteY23" fmla="*/ 188178 h 200031"/>
                <a:gd name="connsiteX24" fmla="*/ 75714 w 208080"/>
                <a:gd name="connsiteY24" fmla="*/ 185057 h 200031"/>
                <a:gd name="connsiteX25" fmla="*/ 56771 w 208080"/>
                <a:gd name="connsiteY25" fmla="*/ 179949 h 200031"/>
                <a:gd name="connsiteX26" fmla="*/ 57646 w 208080"/>
                <a:gd name="connsiteY26" fmla="*/ 175126 h 200031"/>
                <a:gd name="connsiteX27" fmla="*/ 76880 w 208080"/>
                <a:gd name="connsiteY27" fmla="*/ 99937 h 200031"/>
                <a:gd name="connsiteX28" fmla="*/ 111560 w 208080"/>
                <a:gd name="connsiteY28" fmla="*/ 99937 h 200031"/>
                <a:gd name="connsiteX29" fmla="*/ 143326 w 208080"/>
                <a:gd name="connsiteY29" fmla="*/ 125756 h 200031"/>
                <a:gd name="connsiteX30" fmla="*/ 139246 w 208080"/>
                <a:gd name="connsiteY30" fmla="*/ 145334 h 200031"/>
                <a:gd name="connsiteX31" fmla="*/ 134583 w 208080"/>
                <a:gd name="connsiteY31" fmla="*/ 169451 h 200031"/>
                <a:gd name="connsiteX32" fmla="*/ 173343 w 208080"/>
                <a:gd name="connsiteY32" fmla="*/ 200095 h 200031"/>
                <a:gd name="connsiteX33" fmla="*/ 208315 w 208080"/>
                <a:gd name="connsiteY33" fmla="*/ 167465 h 200031"/>
                <a:gd name="connsiteX34" fmla="*/ 204818 w 208080"/>
                <a:gd name="connsiteY34" fmla="*/ 164060 h 200031"/>
                <a:gd name="connsiteX35" fmla="*/ 201029 w 208080"/>
                <a:gd name="connsiteY35" fmla="*/ 168033 h 200031"/>
                <a:gd name="connsiteX36" fmla="*/ 174509 w 208080"/>
                <a:gd name="connsiteY36" fmla="*/ 193852 h 200031"/>
                <a:gd name="connsiteX37" fmla="*/ 162852 w 208080"/>
                <a:gd name="connsiteY37" fmla="*/ 176545 h 200031"/>
                <a:gd name="connsiteX38" fmla="*/ 165766 w 208080"/>
                <a:gd name="connsiteY38" fmla="*/ 144199 h 200031"/>
                <a:gd name="connsiteX39" fmla="*/ 166932 w 208080"/>
                <a:gd name="connsiteY39" fmla="*/ 130864 h 200031"/>
                <a:gd name="connsiteX40" fmla="*/ 139537 w 208080"/>
                <a:gd name="connsiteY40" fmla="*/ 97383 h 200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208080" h="200031">
                  <a:moveTo>
                    <a:pt x="97572" y="19640"/>
                  </a:moveTo>
                  <a:cubicBezTo>
                    <a:pt x="99320" y="12831"/>
                    <a:pt x="100194" y="9993"/>
                    <a:pt x="105732" y="9142"/>
                  </a:cubicBezTo>
                  <a:cubicBezTo>
                    <a:pt x="108354" y="8858"/>
                    <a:pt x="117680" y="8858"/>
                    <a:pt x="123509" y="8858"/>
                  </a:cubicBezTo>
                  <a:cubicBezTo>
                    <a:pt x="144200" y="8858"/>
                    <a:pt x="176549" y="8858"/>
                    <a:pt x="176549" y="36948"/>
                  </a:cubicBezTo>
                  <a:cubicBezTo>
                    <a:pt x="176549" y="46595"/>
                    <a:pt x="171886" y="66173"/>
                    <a:pt x="160520" y="77238"/>
                  </a:cubicBezTo>
                  <a:cubicBezTo>
                    <a:pt x="152943" y="84615"/>
                    <a:pt x="137497" y="93695"/>
                    <a:pt x="111269" y="93695"/>
                  </a:cubicBezTo>
                  <a:lnTo>
                    <a:pt x="78629" y="93695"/>
                  </a:lnTo>
                  <a:lnTo>
                    <a:pt x="97572" y="19640"/>
                  </a:lnTo>
                  <a:close/>
                  <a:moveTo>
                    <a:pt x="139537" y="97383"/>
                  </a:moveTo>
                  <a:cubicBezTo>
                    <a:pt x="168972" y="91141"/>
                    <a:pt x="203652" y="71280"/>
                    <a:pt x="203652" y="42623"/>
                  </a:cubicBezTo>
                  <a:cubicBezTo>
                    <a:pt x="203652" y="18222"/>
                    <a:pt x="177423" y="63"/>
                    <a:pt x="139246" y="63"/>
                  </a:cubicBezTo>
                  <a:lnTo>
                    <a:pt x="56189" y="63"/>
                  </a:lnTo>
                  <a:cubicBezTo>
                    <a:pt x="50360" y="63"/>
                    <a:pt x="47737" y="63"/>
                    <a:pt x="47737" y="5737"/>
                  </a:cubicBezTo>
                  <a:cubicBezTo>
                    <a:pt x="47737" y="8858"/>
                    <a:pt x="50360" y="8858"/>
                    <a:pt x="55897" y="8858"/>
                  </a:cubicBezTo>
                  <a:cubicBezTo>
                    <a:pt x="56480" y="8858"/>
                    <a:pt x="62017" y="8858"/>
                    <a:pt x="66972" y="9426"/>
                  </a:cubicBezTo>
                  <a:cubicBezTo>
                    <a:pt x="72217" y="9993"/>
                    <a:pt x="74840" y="10277"/>
                    <a:pt x="74840" y="13966"/>
                  </a:cubicBezTo>
                  <a:cubicBezTo>
                    <a:pt x="74840" y="15101"/>
                    <a:pt x="74549" y="15952"/>
                    <a:pt x="73674" y="19357"/>
                  </a:cubicBezTo>
                  <a:lnTo>
                    <a:pt x="34623" y="171721"/>
                  </a:lnTo>
                  <a:cubicBezTo>
                    <a:pt x="31709" y="182787"/>
                    <a:pt x="31126" y="185057"/>
                    <a:pt x="8103" y="185057"/>
                  </a:cubicBezTo>
                  <a:cubicBezTo>
                    <a:pt x="2857" y="185057"/>
                    <a:pt x="234" y="185057"/>
                    <a:pt x="234" y="190731"/>
                  </a:cubicBezTo>
                  <a:cubicBezTo>
                    <a:pt x="234" y="193852"/>
                    <a:pt x="3731" y="193852"/>
                    <a:pt x="4314" y="193852"/>
                  </a:cubicBezTo>
                  <a:cubicBezTo>
                    <a:pt x="12474" y="193852"/>
                    <a:pt x="32874" y="193001"/>
                    <a:pt x="41034" y="193001"/>
                  </a:cubicBezTo>
                  <a:cubicBezTo>
                    <a:pt x="49194" y="193001"/>
                    <a:pt x="69886" y="193852"/>
                    <a:pt x="78046" y="193852"/>
                  </a:cubicBezTo>
                  <a:cubicBezTo>
                    <a:pt x="80377" y="193852"/>
                    <a:pt x="83874" y="193852"/>
                    <a:pt x="83874" y="188178"/>
                  </a:cubicBezTo>
                  <a:cubicBezTo>
                    <a:pt x="83874" y="185057"/>
                    <a:pt x="81252" y="185057"/>
                    <a:pt x="75714" y="185057"/>
                  </a:cubicBezTo>
                  <a:cubicBezTo>
                    <a:pt x="64931" y="185057"/>
                    <a:pt x="56771" y="185057"/>
                    <a:pt x="56771" y="179949"/>
                  </a:cubicBezTo>
                  <a:cubicBezTo>
                    <a:pt x="56771" y="178247"/>
                    <a:pt x="57354" y="176828"/>
                    <a:pt x="57646" y="175126"/>
                  </a:cubicBezTo>
                  <a:lnTo>
                    <a:pt x="76880" y="99937"/>
                  </a:lnTo>
                  <a:lnTo>
                    <a:pt x="111560" y="99937"/>
                  </a:lnTo>
                  <a:cubicBezTo>
                    <a:pt x="138080" y="99937"/>
                    <a:pt x="143326" y="115826"/>
                    <a:pt x="143326" y="125756"/>
                  </a:cubicBezTo>
                  <a:cubicBezTo>
                    <a:pt x="143326" y="130012"/>
                    <a:pt x="140995" y="138808"/>
                    <a:pt x="139246" y="145334"/>
                  </a:cubicBezTo>
                  <a:cubicBezTo>
                    <a:pt x="137206" y="153279"/>
                    <a:pt x="134583" y="163777"/>
                    <a:pt x="134583" y="169451"/>
                  </a:cubicBezTo>
                  <a:cubicBezTo>
                    <a:pt x="134583" y="200095"/>
                    <a:pt x="169555" y="200095"/>
                    <a:pt x="173343" y="200095"/>
                  </a:cubicBezTo>
                  <a:cubicBezTo>
                    <a:pt x="198115" y="200095"/>
                    <a:pt x="208315" y="171437"/>
                    <a:pt x="208315" y="167465"/>
                  </a:cubicBezTo>
                  <a:cubicBezTo>
                    <a:pt x="208315" y="164060"/>
                    <a:pt x="205109" y="164060"/>
                    <a:pt x="204818" y="164060"/>
                  </a:cubicBezTo>
                  <a:cubicBezTo>
                    <a:pt x="202195" y="164060"/>
                    <a:pt x="201612" y="166047"/>
                    <a:pt x="201029" y="168033"/>
                  </a:cubicBezTo>
                  <a:cubicBezTo>
                    <a:pt x="193743" y="189029"/>
                    <a:pt x="181212" y="193852"/>
                    <a:pt x="174509" y="193852"/>
                  </a:cubicBezTo>
                  <a:cubicBezTo>
                    <a:pt x="164892" y="193852"/>
                    <a:pt x="162852" y="187610"/>
                    <a:pt x="162852" y="176545"/>
                  </a:cubicBezTo>
                  <a:cubicBezTo>
                    <a:pt x="162852" y="167749"/>
                    <a:pt x="164600" y="153279"/>
                    <a:pt x="165766" y="144199"/>
                  </a:cubicBezTo>
                  <a:cubicBezTo>
                    <a:pt x="166349" y="140227"/>
                    <a:pt x="166932" y="134836"/>
                    <a:pt x="166932" y="130864"/>
                  </a:cubicBezTo>
                  <a:cubicBezTo>
                    <a:pt x="166932" y="109016"/>
                    <a:pt x="147406" y="100221"/>
                    <a:pt x="139537" y="97383"/>
                  </a:cubicBezTo>
                  <a:close/>
                </a:path>
              </a:pathLst>
            </a:custGeom>
            <a:solidFill>
              <a:srgbClr val="000000"/>
            </a:solidFill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447" name="Freeform: Shape 2446">
              <a:extLst>
                <a:ext uri="{FF2B5EF4-FFF2-40B4-BE49-F238E27FC236}">
                  <a16:creationId xmlns:a16="http://schemas.microsoft.com/office/drawing/2014/main" id="{65369337-77A7-BAB0-B024-5452A2AB44A5}"/>
                </a:ext>
              </a:extLst>
            </p:cNvPr>
            <p:cNvSpPr/>
            <p:nvPr>
              <p:custDataLst>
                <p:tags r:id="rId104"/>
              </p:custDataLst>
            </p:nvPr>
          </p:nvSpPr>
          <p:spPr>
            <a:xfrm>
              <a:off x="8109814" y="2942996"/>
              <a:ext cx="61812" cy="133666"/>
            </a:xfrm>
            <a:custGeom>
              <a:avLst/>
              <a:gdLst>
                <a:gd name="connsiteX0" fmla="*/ 56750 w 61812"/>
                <a:gd name="connsiteY0" fmla="*/ 7612 h 133666"/>
                <a:gd name="connsiteX1" fmla="*/ 48590 w 61812"/>
                <a:gd name="connsiteY1" fmla="*/ 64 h 133666"/>
                <a:gd name="connsiteX2" fmla="*/ 37166 w 61812"/>
                <a:gd name="connsiteY2" fmla="*/ 10988 h 133666"/>
                <a:gd name="connsiteX3" fmla="*/ 45326 w 61812"/>
                <a:gd name="connsiteY3" fmla="*/ 18535 h 133666"/>
                <a:gd name="connsiteX4" fmla="*/ 56750 w 61812"/>
                <a:gd name="connsiteY4" fmla="*/ 7612 h 133666"/>
                <a:gd name="connsiteX5" fmla="*/ 15134 w 61812"/>
                <a:gd name="connsiteY5" fmla="*/ 108507 h 133666"/>
                <a:gd name="connsiteX6" fmla="*/ 13298 w 61812"/>
                <a:gd name="connsiteY6" fmla="*/ 116849 h 133666"/>
                <a:gd name="connsiteX7" fmla="*/ 32678 w 61812"/>
                <a:gd name="connsiteY7" fmla="*/ 133731 h 133666"/>
                <a:gd name="connsiteX8" fmla="*/ 62054 w 61812"/>
                <a:gd name="connsiteY8" fmla="*/ 103343 h 133666"/>
                <a:gd name="connsiteX9" fmla="*/ 58790 w 61812"/>
                <a:gd name="connsiteY9" fmla="*/ 100761 h 133666"/>
                <a:gd name="connsiteX10" fmla="*/ 54914 w 61812"/>
                <a:gd name="connsiteY10" fmla="*/ 104138 h 133666"/>
                <a:gd name="connsiteX11" fmla="*/ 33290 w 61812"/>
                <a:gd name="connsiteY11" fmla="*/ 128170 h 133666"/>
                <a:gd name="connsiteX12" fmla="*/ 28190 w 61812"/>
                <a:gd name="connsiteY12" fmla="*/ 121218 h 133666"/>
                <a:gd name="connsiteX13" fmla="*/ 31454 w 61812"/>
                <a:gd name="connsiteY13" fmla="*/ 108507 h 133666"/>
                <a:gd name="connsiteX14" fmla="*/ 37982 w 61812"/>
                <a:gd name="connsiteY14" fmla="*/ 92618 h 133666"/>
                <a:gd name="connsiteX15" fmla="*/ 47978 w 61812"/>
                <a:gd name="connsiteY15" fmla="*/ 67394 h 133666"/>
                <a:gd name="connsiteX16" fmla="*/ 49202 w 61812"/>
                <a:gd name="connsiteY16" fmla="*/ 61038 h 133666"/>
                <a:gd name="connsiteX17" fmla="*/ 29822 w 61812"/>
                <a:gd name="connsiteY17" fmla="*/ 44156 h 133666"/>
                <a:gd name="connsiteX18" fmla="*/ 242 w 61812"/>
                <a:gd name="connsiteY18" fmla="*/ 74544 h 133666"/>
                <a:gd name="connsiteX19" fmla="*/ 3710 w 61812"/>
                <a:gd name="connsiteY19" fmla="*/ 77126 h 133666"/>
                <a:gd name="connsiteX20" fmla="*/ 7382 w 61812"/>
                <a:gd name="connsiteY20" fmla="*/ 73948 h 133666"/>
                <a:gd name="connsiteX21" fmla="*/ 29210 w 61812"/>
                <a:gd name="connsiteY21" fmla="*/ 49718 h 133666"/>
                <a:gd name="connsiteX22" fmla="*/ 34310 w 61812"/>
                <a:gd name="connsiteY22" fmla="*/ 56669 h 133666"/>
                <a:gd name="connsiteX23" fmla="*/ 27986 w 61812"/>
                <a:gd name="connsiteY23" fmla="*/ 76530 h 133666"/>
                <a:gd name="connsiteX24" fmla="*/ 15134 w 61812"/>
                <a:gd name="connsiteY24" fmla="*/ 108507 h 133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1812" h="133666">
                  <a:moveTo>
                    <a:pt x="56750" y="7612"/>
                  </a:moveTo>
                  <a:cubicBezTo>
                    <a:pt x="56750" y="4434"/>
                    <a:pt x="54302" y="64"/>
                    <a:pt x="48590" y="64"/>
                  </a:cubicBezTo>
                  <a:cubicBezTo>
                    <a:pt x="43082" y="64"/>
                    <a:pt x="37166" y="5228"/>
                    <a:pt x="37166" y="10988"/>
                  </a:cubicBezTo>
                  <a:cubicBezTo>
                    <a:pt x="37166" y="14364"/>
                    <a:pt x="39818" y="18535"/>
                    <a:pt x="45326" y="18535"/>
                  </a:cubicBezTo>
                  <a:cubicBezTo>
                    <a:pt x="51242" y="18535"/>
                    <a:pt x="56750" y="12974"/>
                    <a:pt x="56750" y="7612"/>
                  </a:cubicBezTo>
                  <a:close/>
                  <a:moveTo>
                    <a:pt x="15134" y="108507"/>
                  </a:moveTo>
                  <a:cubicBezTo>
                    <a:pt x="14318" y="111089"/>
                    <a:pt x="13298" y="113472"/>
                    <a:pt x="13298" y="116849"/>
                  </a:cubicBezTo>
                  <a:cubicBezTo>
                    <a:pt x="13298" y="126184"/>
                    <a:pt x="21458" y="133731"/>
                    <a:pt x="32678" y="133731"/>
                  </a:cubicBezTo>
                  <a:cubicBezTo>
                    <a:pt x="53078" y="133731"/>
                    <a:pt x="62054" y="106322"/>
                    <a:pt x="62054" y="103343"/>
                  </a:cubicBezTo>
                  <a:cubicBezTo>
                    <a:pt x="62054" y="100761"/>
                    <a:pt x="59402" y="100761"/>
                    <a:pt x="58790" y="100761"/>
                  </a:cubicBezTo>
                  <a:cubicBezTo>
                    <a:pt x="55934" y="100761"/>
                    <a:pt x="55730" y="101953"/>
                    <a:pt x="54914" y="104138"/>
                  </a:cubicBezTo>
                  <a:cubicBezTo>
                    <a:pt x="50222" y="120027"/>
                    <a:pt x="41246" y="128170"/>
                    <a:pt x="33290" y="128170"/>
                  </a:cubicBezTo>
                  <a:cubicBezTo>
                    <a:pt x="29210" y="128170"/>
                    <a:pt x="28190" y="125588"/>
                    <a:pt x="28190" y="121218"/>
                  </a:cubicBezTo>
                  <a:cubicBezTo>
                    <a:pt x="28190" y="116650"/>
                    <a:pt x="29618" y="112876"/>
                    <a:pt x="31454" y="108507"/>
                  </a:cubicBezTo>
                  <a:cubicBezTo>
                    <a:pt x="33494" y="103144"/>
                    <a:pt x="35738" y="97782"/>
                    <a:pt x="37982" y="92618"/>
                  </a:cubicBezTo>
                  <a:cubicBezTo>
                    <a:pt x="39818" y="87851"/>
                    <a:pt x="47162" y="69777"/>
                    <a:pt x="47978" y="67394"/>
                  </a:cubicBezTo>
                  <a:cubicBezTo>
                    <a:pt x="48590" y="65408"/>
                    <a:pt x="49202" y="63025"/>
                    <a:pt x="49202" y="61038"/>
                  </a:cubicBezTo>
                  <a:cubicBezTo>
                    <a:pt x="49202" y="51704"/>
                    <a:pt x="41042" y="44156"/>
                    <a:pt x="29822" y="44156"/>
                  </a:cubicBezTo>
                  <a:cubicBezTo>
                    <a:pt x="9626" y="44156"/>
                    <a:pt x="242" y="71168"/>
                    <a:pt x="242" y="74544"/>
                  </a:cubicBezTo>
                  <a:cubicBezTo>
                    <a:pt x="242" y="77126"/>
                    <a:pt x="3098" y="77126"/>
                    <a:pt x="3710" y="77126"/>
                  </a:cubicBezTo>
                  <a:cubicBezTo>
                    <a:pt x="6566" y="77126"/>
                    <a:pt x="6770" y="76133"/>
                    <a:pt x="7382" y="73948"/>
                  </a:cubicBezTo>
                  <a:cubicBezTo>
                    <a:pt x="12686" y="56868"/>
                    <a:pt x="21662" y="49718"/>
                    <a:pt x="29210" y="49718"/>
                  </a:cubicBezTo>
                  <a:cubicBezTo>
                    <a:pt x="32474" y="49718"/>
                    <a:pt x="34310" y="51306"/>
                    <a:pt x="34310" y="56669"/>
                  </a:cubicBezTo>
                  <a:cubicBezTo>
                    <a:pt x="34310" y="61237"/>
                    <a:pt x="33086" y="64216"/>
                    <a:pt x="27986" y="76530"/>
                  </a:cubicBezTo>
                  <a:lnTo>
                    <a:pt x="15134" y="108507"/>
                  </a:lnTo>
                  <a:close/>
                </a:path>
              </a:pathLst>
            </a:custGeom>
            <a:solidFill>
              <a:srgbClr val="000000"/>
            </a:solidFill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448" name="Freeform: Shape 2447">
              <a:extLst>
                <a:ext uri="{FF2B5EF4-FFF2-40B4-BE49-F238E27FC236}">
                  <a16:creationId xmlns:a16="http://schemas.microsoft.com/office/drawing/2014/main" id="{088647DD-843F-5572-2268-41FB94D76ADF}"/>
                </a:ext>
              </a:extLst>
            </p:cNvPr>
            <p:cNvSpPr/>
            <p:nvPr>
              <p:custDataLst>
                <p:tags r:id="rId105"/>
              </p:custDataLst>
            </p:nvPr>
          </p:nvSpPr>
          <p:spPr>
            <a:xfrm>
              <a:off x="8218234" y="2819318"/>
              <a:ext cx="103457" cy="283732"/>
            </a:xfrm>
            <a:custGeom>
              <a:avLst/>
              <a:gdLst>
                <a:gd name="connsiteX0" fmla="*/ 42211 w 103457"/>
                <a:gd name="connsiteY0" fmla="*/ 246059 h 283732"/>
                <a:gd name="connsiteX1" fmla="*/ 2868 w 103457"/>
                <a:gd name="connsiteY1" fmla="*/ 277554 h 283732"/>
                <a:gd name="connsiteX2" fmla="*/ 245 w 103457"/>
                <a:gd name="connsiteY2" fmla="*/ 280675 h 283732"/>
                <a:gd name="connsiteX3" fmla="*/ 6074 w 103457"/>
                <a:gd name="connsiteY3" fmla="*/ 283796 h 283732"/>
                <a:gd name="connsiteX4" fmla="*/ 61737 w 103457"/>
                <a:gd name="connsiteY4" fmla="*/ 248329 h 283732"/>
                <a:gd name="connsiteX5" fmla="*/ 61737 w 103457"/>
                <a:gd name="connsiteY5" fmla="*/ 183638 h 283732"/>
                <a:gd name="connsiteX6" fmla="*/ 73394 w 103457"/>
                <a:gd name="connsiteY6" fmla="*/ 154130 h 283732"/>
                <a:gd name="connsiteX7" fmla="*/ 101080 w 103457"/>
                <a:gd name="connsiteY7" fmla="*/ 145050 h 283732"/>
                <a:gd name="connsiteX8" fmla="*/ 103702 w 103457"/>
                <a:gd name="connsiteY8" fmla="*/ 141929 h 283732"/>
                <a:gd name="connsiteX9" fmla="*/ 99040 w 103457"/>
                <a:gd name="connsiteY9" fmla="*/ 138808 h 283732"/>
                <a:gd name="connsiteX10" fmla="*/ 62611 w 103457"/>
                <a:gd name="connsiteY10" fmla="*/ 113556 h 283732"/>
                <a:gd name="connsiteX11" fmla="*/ 61737 w 103457"/>
                <a:gd name="connsiteY11" fmla="*/ 99653 h 283732"/>
                <a:gd name="connsiteX12" fmla="*/ 61737 w 103457"/>
                <a:gd name="connsiteY12" fmla="*/ 43474 h 283732"/>
                <a:gd name="connsiteX13" fmla="*/ 47748 w 103457"/>
                <a:gd name="connsiteY13" fmla="*/ 11696 h 283732"/>
                <a:gd name="connsiteX14" fmla="*/ 6074 w 103457"/>
                <a:gd name="connsiteY14" fmla="*/ 63 h 283732"/>
                <a:gd name="connsiteX15" fmla="*/ 245 w 103457"/>
                <a:gd name="connsiteY15" fmla="*/ 3184 h 283732"/>
                <a:gd name="connsiteX16" fmla="*/ 4908 w 103457"/>
                <a:gd name="connsiteY16" fmla="*/ 6305 h 283732"/>
                <a:gd name="connsiteX17" fmla="*/ 41337 w 103457"/>
                <a:gd name="connsiteY17" fmla="*/ 30990 h 283732"/>
                <a:gd name="connsiteX18" fmla="*/ 42211 w 103457"/>
                <a:gd name="connsiteY18" fmla="*/ 44325 h 283732"/>
                <a:gd name="connsiteX19" fmla="*/ 42211 w 103457"/>
                <a:gd name="connsiteY19" fmla="*/ 103909 h 283732"/>
                <a:gd name="connsiteX20" fmla="*/ 53868 w 103457"/>
                <a:gd name="connsiteY20" fmla="*/ 130864 h 283732"/>
                <a:gd name="connsiteX21" fmla="*/ 76600 w 103457"/>
                <a:gd name="connsiteY21" fmla="*/ 141929 h 283732"/>
                <a:gd name="connsiteX22" fmla="*/ 42211 w 103457"/>
                <a:gd name="connsiteY22" fmla="*/ 177963 h 283732"/>
                <a:gd name="connsiteX23" fmla="*/ 42211 w 103457"/>
                <a:gd name="connsiteY23" fmla="*/ 246059 h 2837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03457" h="283732">
                  <a:moveTo>
                    <a:pt x="42211" y="246059"/>
                  </a:moveTo>
                  <a:cubicBezTo>
                    <a:pt x="42211" y="257409"/>
                    <a:pt x="34634" y="275568"/>
                    <a:pt x="2868" y="277554"/>
                  </a:cubicBezTo>
                  <a:cubicBezTo>
                    <a:pt x="1411" y="277837"/>
                    <a:pt x="245" y="278972"/>
                    <a:pt x="245" y="280675"/>
                  </a:cubicBezTo>
                  <a:cubicBezTo>
                    <a:pt x="245" y="283796"/>
                    <a:pt x="3451" y="283796"/>
                    <a:pt x="6074" y="283796"/>
                  </a:cubicBezTo>
                  <a:cubicBezTo>
                    <a:pt x="34342" y="283796"/>
                    <a:pt x="61445" y="269893"/>
                    <a:pt x="61737" y="248329"/>
                  </a:cubicBezTo>
                  <a:lnTo>
                    <a:pt x="61737" y="183638"/>
                  </a:lnTo>
                  <a:cubicBezTo>
                    <a:pt x="61737" y="172572"/>
                    <a:pt x="61737" y="163493"/>
                    <a:pt x="73394" y="154130"/>
                  </a:cubicBezTo>
                  <a:cubicBezTo>
                    <a:pt x="83594" y="145902"/>
                    <a:pt x="94668" y="145334"/>
                    <a:pt x="101080" y="145050"/>
                  </a:cubicBezTo>
                  <a:cubicBezTo>
                    <a:pt x="102537" y="144767"/>
                    <a:pt x="103702" y="143632"/>
                    <a:pt x="103702" y="141929"/>
                  </a:cubicBezTo>
                  <a:cubicBezTo>
                    <a:pt x="103702" y="139092"/>
                    <a:pt x="101954" y="139092"/>
                    <a:pt x="99040" y="138808"/>
                  </a:cubicBezTo>
                  <a:cubicBezTo>
                    <a:pt x="79805" y="137673"/>
                    <a:pt x="65817" y="127459"/>
                    <a:pt x="62611" y="113556"/>
                  </a:cubicBezTo>
                  <a:cubicBezTo>
                    <a:pt x="61737" y="110435"/>
                    <a:pt x="61737" y="109867"/>
                    <a:pt x="61737" y="99653"/>
                  </a:cubicBezTo>
                  <a:lnTo>
                    <a:pt x="61737" y="43474"/>
                  </a:lnTo>
                  <a:cubicBezTo>
                    <a:pt x="61737" y="31557"/>
                    <a:pt x="61737" y="22478"/>
                    <a:pt x="47748" y="11696"/>
                  </a:cubicBezTo>
                  <a:cubicBezTo>
                    <a:pt x="36091" y="2900"/>
                    <a:pt x="15982" y="63"/>
                    <a:pt x="6074" y="63"/>
                  </a:cubicBezTo>
                  <a:cubicBezTo>
                    <a:pt x="3451" y="63"/>
                    <a:pt x="245" y="63"/>
                    <a:pt x="245" y="3184"/>
                  </a:cubicBezTo>
                  <a:cubicBezTo>
                    <a:pt x="245" y="6021"/>
                    <a:pt x="1994" y="6021"/>
                    <a:pt x="4908" y="6305"/>
                  </a:cubicBezTo>
                  <a:cubicBezTo>
                    <a:pt x="23268" y="7440"/>
                    <a:pt x="37548" y="16519"/>
                    <a:pt x="41337" y="30990"/>
                  </a:cubicBezTo>
                  <a:cubicBezTo>
                    <a:pt x="42211" y="33543"/>
                    <a:pt x="42211" y="34111"/>
                    <a:pt x="42211" y="44325"/>
                  </a:cubicBezTo>
                  <a:lnTo>
                    <a:pt x="42211" y="103909"/>
                  </a:lnTo>
                  <a:cubicBezTo>
                    <a:pt x="42211" y="116961"/>
                    <a:pt x="44542" y="121784"/>
                    <a:pt x="53868" y="130864"/>
                  </a:cubicBezTo>
                  <a:cubicBezTo>
                    <a:pt x="59988" y="136822"/>
                    <a:pt x="68440" y="139659"/>
                    <a:pt x="76600" y="141929"/>
                  </a:cubicBezTo>
                  <a:cubicBezTo>
                    <a:pt x="52702" y="148455"/>
                    <a:pt x="42211" y="161507"/>
                    <a:pt x="42211" y="177963"/>
                  </a:cubicBezTo>
                  <a:lnTo>
                    <a:pt x="42211" y="246059"/>
                  </a:lnTo>
                  <a:close/>
                </a:path>
              </a:pathLst>
            </a:custGeom>
            <a:solidFill>
              <a:srgbClr val="000000"/>
            </a:solidFill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grpSp>
        <p:nvGrpSpPr>
          <p:cNvPr id="2159" name="Group 2158" descr="\documentclass{article}&#10;\usepackage{amsmath}&#10;\pagestyle{empty}&#10;\begin{document}&#10;&#10;$(X_i,Y_i,V_i)$&#10;&#10;\end{document}" title="IguanaTex Vector Display">
            <a:extLst>
              <a:ext uri="{FF2B5EF4-FFF2-40B4-BE49-F238E27FC236}">
                <a16:creationId xmlns:a16="http://schemas.microsoft.com/office/drawing/2014/main" id="{C481F007-F17A-DA7C-B68D-BE6EE5C3F460}"/>
              </a:ext>
            </a:extLst>
          </p:cNvPr>
          <p:cNvGrpSpPr>
            <a:grpSpLocks noChangeAspect="1"/>
          </p:cNvGrpSpPr>
          <p:nvPr>
            <p:custDataLst>
              <p:tags r:id="rId4"/>
            </p:custDataLst>
          </p:nvPr>
        </p:nvGrpSpPr>
        <p:grpSpPr>
          <a:xfrm>
            <a:off x="2707658" y="3314700"/>
            <a:ext cx="2053078" cy="444104"/>
            <a:chOff x="6841151" y="5782683"/>
            <a:chExt cx="2053078" cy="444104"/>
          </a:xfrm>
        </p:grpSpPr>
        <p:sp>
          <p:nvSpPr>
            <p:cNvPr id="2149" name="Freeform: Shape 2148">
              <a:extLst>
                <a:ext uri="{FF2B5EF4-FFF2-40B4-BE49-F238E27FC236}">
                  <a16:creationId xmlns:a16="http://schemas.microsoft.com/office/drawing/2014/main" id="{979849CB-85DD-ABBF-9881-28AD66F915A2}"/>
                </a:ext>
              </a:extLst>
            </p:cNvPr>
            <p:cNvSpPr/>
            <p:nvPr>
              <p:custDataLst>
                <p:tags r:id="rId67"/>
              </p:custDataLst>
            </p:nvPr>
          </p:nvSpPr>
          <p:spPr>
            <a:xfrm>
              <a:off x="6841151" y="5782683"/>
              <a:ext cx="106822" cy="444104"/>
            </a:xfrm>
            <a:custGeom>
              <a:avLst/>
              <a:gdLst>
                <a:gd name="connsiteX0" fmla="*/ 106899 w 106822"/>
                <a:gd name="connsiteY0" fmla="*/ 439726 h 444104"/>
                <a:gd name="connsiteX1" fmla="*/ 99072 w 106822"/>
                <a:gd name="connsiteY1" fmla="*/ 429956 h 444104"/>
                <a:gd name="connsiteX2" fmla="*/ 26782 w 106822"/>
                <a:gd name="connsiteY2" fmla="*/ 222115 h 444104"/>
                <a:gd name="connsiteX3" fmla="*/ 100914 w 106822"/>
                <a:gd name="connsiteY3" fmla="*/ 12054 h 444104"/>
                <a:gd name="connsiteX4" fmla="*/ 106899 w 106822"/>
                <a:gd name="connsiteY4" fmla="*/ 4504 h 444104"/>
                <a:gd name="connsiteX5" fmla="*/ 102295 w 106822"/>
                <a:gd name="connsiteY5" fmla="*/ 63 h 444104"/>
                <a:gd name="connsiteX6" fmla="*/ 29085 w 106822"/>
                <a:gd name="connsiteY6" fmla="*/ 86663 h 444104"/>
                <a:gd name="connsiteX7" fmla="*/ 77 w 106822"/>
                <a:gd name="connsiteY7" fmla="*/ 222115 h 444104"/>
                <a:gd name="connsiteX8" fmla="*/ 30466 w 106822"/>
                <a:gd name="connsiteY8" fmla="*/ 360676 h 444104"/>
                <a:gd name="connsiteX9" fmla="*/ 102295 w 106822"/>
                <a:gd name="connsiteY9" fmla="*/ 444167 h 444104"/>
                <a:gd name="connsiteX10" fmla="*/ 106899 w 106822"/>
                <a:gd name="connsiteY10" fmla="*/ 439726 h 444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6822" h="444104">
                  <a:moveTo>
                    <a:pt x="106899" y="439726"/>
                  </a:moveTo>
                  <a:cubicBezTo>
                    <a:pt x="106899" y="438394"/>
                    <a:pt x="106899" y="437506"/>
                    <a:pt x="99072" y="429956"/>
                  </a:cubicBezTo>
                  <a:cubicBezTo>
                    <a:pt x="41517" y="373999"/>
                    <a:pt x="26782" y="290063"/>
                    <a:pt x="26782" y="222115"/>
                  </a:cubicBezTo>
                  <a:cubicBezTo>
                    <a:pt x="26782" y="144841"/>
                    <a:pt x="44279" y="67567"/>
                    <a:pt x="100914" y="12054"/>
                  </a:cubicBezTo>
                  <a:cubicBezTo>
                    <a:pt x="106899" y="6724"/>
                    <a:pt x="106899" y="5836"/>
                    <a:pt x="106899" y="4504"/>
                  </a:cubicBezTo>
                  <a:cubicBezTo>
                    <a:pt x="106899" y="1395"/>
                    <a:pt x="105058" y="63"/>
                    <a:pt x="102295" y="63"/>
                  </a:cubicBezTo>
                  <a:cubicBezTo>
                    <a:pt x="97691" y="63"/>
                    <a:pt x="56251" y="30262"/>
                    <a:pt x="29085" y="86663"/>
                  </a:cubicBezTo>
                  <a:cubicBezTo>
                    <a:pt x="5602" y="135515"/>
                    <a:pt x="77" y="184810"/>
                    <a:pt x="77" y="222115"/>
                  </a:cubicBezTo>
                  <a:cubicBezTo>
                    <a:pt x="77" y="256755"/>
                    <a:pt x="5142" y="310492"/>
                    <a:pt x="30466" y="360676"/>
                  </a:cubicBezTo>
                  <a:cubicBezTo>
                    <a:pt x="58093" y="415301"/>
                    <a:pt x="97691" y="444167"/>
                    <a:pt x="102295" y="444167"/>
                  </a:cubicBezTo>
                  <a:cubicBezTo>
                    <a:pt x="105058" y="444167"/>
                    <a:pt x="106899" y="442835"/>
                    <a:pt x="106899" y="439726"/>
                  </a:cubicBezTo>
                  <a:close/>
                </a:path>
              </a:pathLst>
            </a:custGeom>
            <a:solidFill>
              <a:srgbClr val="000000"/>
            </a:solidFill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150" name="Freeform: Shape 2149">
              <a:extLst>
                <a:ext uri="{FF2B5EF4-FFF2-40B4-BE49-F238E27FC236}">
                  <a16:creationId xmlns:a16="http://schemas.microsoft.com/office/drawing/2014/main" id="{BADAC37A-D0E2-0ADD-6FCD-C12B3664F0A7}"/>
                </a:ext>
              </a:extLst>
            </p:cNvPr>
            <p:cNvSpPr/>
            <p:nvPr>
              <p:custDataLst>
                <p:tags r:id="rId68"/>
              </p:custDataLst>
            </p:nvPr>
          </p:nvSpPr>
          <p:spPr>
            <a:xfrm>
              <a:off x="6987061" y="5812438"/>
              <a:ext cx="379404" cy="303323"/>
            </a:xfrm>
            <a:custGeom>
              <a:avLst/>
              <a:gdLst>
                <a:gd name="connsiteX0" fmla="*/ 210963 w 379404"/>
                <a:gd name="connsiteY0" fmla="*/ 120859 h 303323"/>
                <a:gd name="connsiteX1" fmla="*/ 172286 w 379404"/>
                <a:gd name="connsiteY1" fmla="*/ 32482 h 303323"/>
                <a:gd name="connsiteX2" fmla="*/ 169984 w 379404"/>
                <a:gd name="connsiteY2" fmla="*/ 26709 h 303323"/>
                <a:gd name="connsiteX3" fmla="*/ 197150 w 379404"/>
                <a:gd name="connsiteY3" fmla="*/ 13830 h 303323"/>
                <a:gd name="connsiteX4" fmla="*/ 206359 w 379404"/>
                <a:gd name="connsiteY4" fmla="*/ 5392 h 303323"/>
                <a:gd name="connsiteX5" fmla="*/ 199452 w 379404"/>
                <a:gd name="connsiteY5" fmla="*/ 63 h 303323"/>
                <a:gd name="connsiteX6" fmla="*/ 141437 w 379404"/>
                <a:gd name="connsiteY6" fmla="*/ 1395 h 303323"/>
                <a:gd name="connsiteX7" fmla="*/ 89867 w 379404"/>
                <a:gd name="connsiteY7" fmla="*/ 63 h 303323"/>
                <a:gd name="connsiteX8" fmla="*/ 81579 w 379404"/>
                <a:gd name="connsiteY8" fmla="*/ 8945 h 303323"/>
                <a:gd name="connsiteX9" fmla="*/ 92169 w 379404"/>
                <a:gd name="connsiteY9" fmla="*/ 13830 h 303323"/>
                <a:gd name="connsiteX10" fmla="*/ 126702 w 379404"/>
                <a:gd name="connsiteY10" fmla="*/ 28041 h 303323"/>
                <a:gd name="connsiteX11" fmla="*/ 181035 w 379404"/>
                <a:gd name="connsiteY11" fmla="*/ 151947 h 303323"/>
                <a:gd name="connsiteX12" fmla="*/ 83881 w 379404"/>
                <a:gd name="connsiteY12" fmla="*/ 252758 h 303323"/>
                <a:gd name="connsiteX13" fmla="*/ 77895 w 379404"/>
                <a:gd name="connsiteY13" fmla="*/ 257643 h 303323"/>
                <a:gd name="connsiteX14" fmla="*/ 10210 w 379404"/>
                <a:gd name="connsiteY14" fmla="*/ 289619 h 303323"/>
                <a:gd name="connsiteX15" fmla="*/ 81 w 379404"/>
                <a:gd name="connsiteY15" fmla="*/ 298501 h 303323"/>
                <a:gd name="connsiteX16" fmla="*/ 6066 w 379404"/>
                <a:gd name="connsiteY16" fmla="*/ 303386 h 303323"/>
                <a:gd name="connsiteX17" fmla="*/ 49348 w 379404"/>
                <a:gd name="connsiteY17" fmla="*/ 302054 h 303323"/>
                <a:gd name="connsiteX18" fmla="*/ 100918 w 379404"/>
                <a:gd name="connsiteY18" fmla="*/ 303386 h 303323"/>
                <a:gd name="connsiteX19" fmla="*/ 109206 w 379404"/>
                <a:gd name="connsiteY19" fmla="*/ 294504 h 303323"/>
                <a:gd name="connsiteX20" fmla="*/ 103680 w 379404"/>
                <a:gd name="connsiteY20" fmla="*/ 289619 h 303323"/>
                <a:gd name="connsiteX21" fmla="*/ 85263 w 379404"/>
                <a:gd name="connsiteY21" fmla="*/ 275852 h 303323"/>
                <a:gd name="connsiteX22" fmla="*/ 97695 w 379404"/>
                <a:gd name="connsiteY22" fmla="*/ 255867 h 303323"/>
                <a:gd name="connsiteX23" fmla="*/ 144660 w 379404"/>
                <a:gd name="connsiteY23" fmla="*/ 207904 h 303323"/>
                <a:gd name="connsiteX24" fmla="*/ 186100 w 379404"/>
                <a:gd name="connsiteY24" fmla="*/ 164381 h 303323"/>
                <a:gd name="connsiteX25" fmla="*/ 232604 w 379404"/>
                <a:gd name="connsiteY25" fmla="*/ 270522 h 303323"/>
                <a:gd name="connsiteX26" fmla="*/ 234906 w 379404"/>
                <a:gd name="connsiteY26" fmla="*/ 276740 h 303323"/>
                <a:gd name="connsiteX27" fmla="*/ 208201 w 379404"/>
                <a:gd name="connsiteY27" fmla="*/ 289619 h 303323"/>
                <a:gd name="connsiteX28" fmla="*/ 198992 w 379404"/>
                <a:gd name="connsiteY28" fmla="*/ 298057 h 303323"/>
                <a:gd name="connsiteX29" fmla="*/ 205899 w 379404"/>
                <a:gd name="connsiteY29" fmla="*/ 303386 h 303323"/>
                <a:gd name="connsiteX30" fmla="*/ 263914 w 379404"/>
                <a:gd name="connsiteY30" fmla="*/ 302054 h 303323"/>
                <a:gd name="connsiteX31" fmla="*/ 315024 w 379404"/>
                <a:gd name="connsiteY31" fmla="*/ 303386 h 303323"/>
                <a:gd name="connsiteX32" fmla="*/ 323772 w 379404"/>
                <a:gd name="connsiteY32" fmla="*/ 294948 h 303323"/>
                <a:gd name="connsiteX33" fmla="*/ 315484 w 379404"/>
                <a:gd name="connsiteY33" fmla="*/ 289619 h 303323"/>
                <a:gd name="connsiteX34" fmla="*/ 275886 w 379404"/>
                <a:gd name="connsiteY34" fmla="*/ 270078 h 303323"/>
                <a:gd name="connsiteX35" fmla="*/ 216489 w 379404"/>
                <a:gd name="connsiteY35" fmla="*/ 132850 h 303323"/>
                <a:gd name="connsiteX36" fmla="*/ 310880 w 379404"/>
                <a:gd name="connsiteY36" fmla="*/ 36479 h 303323"/>
                <a:gd name="connsiteX37" fmla="*/ 369356 w 379404"/>
                <a:gd name="connsiteY37" fmla="*/ 13830 h 303323"/>
                <a:gd name="connsiteX38" fmla="*/ 379486 w 379404"/>
                <a:gd name="connsiteY38" fmla="*/ 4948 h 303323"/>
                <a:gd name="connsiteX39" fmla="*/ 373500 w 379404"/>
                <a:gd name="connsiteY39" fmla="*/ 63 h 303323"/>
                <a:gd name="connsiteX40" fmla="*/ 330218 w 379404"/>
                <a:gd name="connsiteY40" fmla="*/ 1395 h 303323"/>
                <a:gd name="connsiteX41" fmla="*/ 279109 w 379404"/>
                <a:gd name="connsiteY41" fmla="*/ 63 h 303323"/>
                <a:gd name="connsiteX42" fmla="*/ 270361 w 379404"/>
                <a:gd name="connsiteY42" fmla="*/ 8945 h 303323"/>
                <a:gd name="connsiteX43" fmla="*/ 275886 w 379404"/>
                <a:gd name="connsiteY43" fmla="*/ 13830 h 303323"/>
                <a:gd name="connsiteX44" fmla="*/ 294304 w 379404"/>
                <a:gd name="connsiteY44" fmla="*/ 27597 h 303323"/>
                <a:gd name="connsiteX45" fmla="*/ 285555 w 379404"/>
                <a:gd name="connsiteY45" fmla="*/ 43585 h 303323"/>
                <a:gd name="connsiteX46" fmla="*/ 210963 w 379404"/>
                <a:gd name="connsiteY46" fmla="*/ 120859 h 3033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379404" h="303323">
                  <a:moveTo>
                    <a:pt x="210963" y="120859"/>
                  </a:moveTo>
                  <a:lnTo>
                    <a:pt x="172286" y="32482"/>
                  </a:lnTo>
                  <a:cubicBezTo>
                    <a:pt x="170905" y="28930"/>
                    <a:pt x="169984" y="27153"/>
                    <a:pt x="169984" y="26709"/>
                  </a:cubicBezTo>
                  <a:cubicBezTo>
                    <a:pt x="169984" y="24044"/>
                    <a:pt x="177812" y="15606"/>
                    <a:pt x="197150" y="13830"/>
                  </a:cubicBezTo>
                  <a:cubicBezTo>
                    <a:pt x="201755" y="13386"/>
                    <a:pt x="206359" y="12942"/>
                    <a:pt x="206359" y="5392"/>
                  </a:cubicBezTo>
                  <a:cubicBezTo>
                    <a:pt x="206359" y="63"/>
                    <a:pt x="200834" y="63"/>
                    <a:pt x="199452" y="63"/>
                  </a:cubicBezTo>
                  <a:cubicBezTo>
                    <a:pt x="180574" y="63"/>
                    <a:pt x="160775" y="1395"/>
                    <a:pt x="141437" y="1395"/>
                  </a:cubicBezTo>
                  <a:cubicBezTo>
                    <a:pt x="129926" y="1395"/>
                    <a:pt x="101378" y="63"/>
                    <a:pt x="89867" y="63"/>
                  </a:cubicBezTo>
                  <a:cubicBezTo>
                    <a:pt x="87104" y="63"/>
                    <a:pt x="81579" y="63"/>
                    <a:pt x="81579" y="8945"/>
                  </a:cubicBezTo>
                  <a:cubicBezTo>
                    <a:pt x="81579" y="13830"/>
                    <a:pt x="86183" y="13830"/>
                    <a:pt x="92169" y="13830"/>
                  </a:cubicBezTo>
                  <a:cubicBezTo>
                    <a:pt x="119796" y="13830"/>
                    <a:pt x="122558" y="18271"/>
                    <a:pt x="126702" y="28041"/>
                  </a:cubicBezTo>
                  <a:lnTo>
                    <a:pt x="181035" y="151947"/>
                  </a:lnTo>
                  <a:lnTo>
                    <a:pt x="83881" y="252758"/>
                  </a:lnTo>
                  <a:lnTo>
                    <a:pt x="77895" y="257643"/>
                  </a:lnTo>
                  <a:cubicBezTo>
                    <a:pt x="55334" y="281181"/>
                    <a:pt x="33693" y="288287"/>
                    <a:pt x="10210" y="289619"/>
                  </a:cubicBezTo>
                  <a:cubicBezTo>
                    <a:pt x="4225" y="290063"/>
                    <a:pt x="81" y="290063"/>
                    <a:pt x="81" y="298501"/>
                  </a:cubicBezTo>
                  <a:cubicBezTo>
                    <a:pt x="81" y="298945"/>
                    <a:pt x="81" y="303386"/>
                    <a:pt x="6066" y="303386"/>
                  </a:cubicBezTo>
                  <a:cubicBezTo>
                    <a:pt x="19880" y="303386"/>
                    <a:pt x="35074" y="302054"/>
                    <a:pt x="49348" y="302054"/>
                  </a:cubicBezTo>
                  <a:cubicBezTo>
                    <a:pt x="66384" y="302054"/>
                    <a:pt x="84342" y="303386"/>
                    <a:pt x="100918" y="303386"/>
                  </a:cubicBezTo>
                  <a:cubicBezTo>
                    <a:pt x="103680" y="303386"/>
                    <a:pt x="109206" y="303386"/>
                    <a:pt x="109206" y="294504"/>
                  </a:cubicBezTo>
                  <a:cubicBezTo>
                    <a:pt x="109206" y="290063"/>
                    <a:pt x="104601" y="289619"/>
                    <a:pt x="103680" y="289619"/>
                  </a:cubicBezTo>
                  <a:cubicBezTo>
                    <a:pt x="99536" y="289175"/>
                    <a:pt x="85263" y="288287"/>
                    <a:pt x="85263" y="275852"/>
                  </a:cubicBezTo>
                  <a:cubicBezTo>
                    <a:pt x="85263" y="268746"/>
                    <a:pt x="92169" y="261640"/>
                    <a:pt x="97695" y="255867"/>
                  </a:cubicBezTo>
                  <a:lnTo>
                    <a:pt x="144660" y="207904"/>
                  </a:lnTo>
                  <a:lnTo>
                    <a:pt x="186100" y="164381"/>
                  </a:lnTo>
                  <a:lnTo>
                    <a:pt x="232604" y="270522"/>
                  </a:lnTo>
                  <a:cubicBezTo>
                    <a:pt x="234446" y="275408"/>
                    <a:pt x="234906" y="275852"/>
                    <a:pt x="234906" y="276740"/>
                  </a:cubicBezTo>
                  <a:cubicBezTo>
                    <a:pt x="234906" y="280293"/>
                    <a:pt x="226158" y="287843"/>
                    <a:pt x="208201" y="289619"/>
                  </a:cubicBezTo>
                  <a:cubicBezTo>
                    <a:pt x="203136" y="290063"/>
                    <a:pt x="198992" y="290507"/>
                    <a:pt x="198992" y="298057"/>
                  </a:cubicBezTo>
                  <a:cubicBezTo>
                    <a:pt x="198992" y="303386"/>
                    <a:pt x="204057" y="303386"/>
                    <a:pt x="205899" y="303386"/>
                  </a:cubicBezTo>
                  <a:cubicBezTo>
                    <a:pt x="218791" y="303386"/>
                    <a:pt x="251022" y="302054"/>
                    <a:pt x="263914" y="302054"/>
                  </a:cubicBezTo>
                  <a:cubicBezTo>
                    <a:pt x="275425" y="302054"/>
                    <a:pt x="303512" y="303386"/>
                    <a:pt x="315024" y="303386"/>
                  </a:cubicBezTo>
                  <a:cubicBezTo>
                    <a:pt x="318247" y="303386"/>
                    <a:pt x="323772" y="303386"/>
                    <a:pt x="323772" y="294948"/>
                  </a:cubicBezTo>
                  <a:cubicBezTo>
                    <a:pt x="323772" y="289619"/>
                    <a:pt x="319168" y="289619"/>
                    <a:pt x="315484" y="289619"/>
                  </a:cubicBezTo>
                  <a:cubicBezTo>
                    <a:pt x="284634" y="289175"/>
                    <a:pt x="283713" y="287843"/>
                    <a:pt x="275886" y="270078"/>
                  </a:cubicBezTo>
                  <a:cubicBezTo>
                    <a:pt x="257929" y="228777"/>
                    <a:pt x="227079" y="159496"/>
                    <a:pt x="216489" y="132850"/>
                  </a:cubicBezTo>
                  <a:cubicBezTo>
                    <a:pt x="247799" y="101763"/>
                    <a:pt x="296145" y="48914"/>
                    <a:pt x="310880" y="36479"/>
                  </a:cubicBezTo>
                  <a:cubicBezTo>
                    <a:pt x="324232" y="25821"/>
                    <a:pt x="341729" y="15162"/>
                    <a:pt x="369356" y="13830"/>
                  </a:cubicBezTo>
                  <a:cubicBezTo>
                    <a:pt x="375342" y="13386"/>
                    <a:pt x="379486" y="13386"/>
                    <a:pt x="379486" y="4948"/>
                  </a:cubicBezTo>
                  <a:cubicBezTo>
                    <a:pt x="379486" y="4504"/>
                    <a:pt x="379486" y="63"/>
                    <a:pt x="373500" y="63"/>
                  </a:cubicBezTo>
                  <a:cubicBezTo>
                    <a:pt x="359687" y="63"/>
                    <a:pt x="344492" y="1395"/>
                    <a:pt x="330218" y="1395"/>
                  </a:cubicBezTo>
                  <a:cubicBezTo>
                    <a:pt x="313182" y="1395"/>
                    <a:pt x="295685" y="63"/>
                    <a:pt x="279109" y="63"/>
                  </a:cubicBezTo>
                  <a:cubicBezTo>
                    <a:pt x="276346" y="63"/>
                    <a:pt x="270361" y="63"/>
                    <a:pt x="270361" y="8945"/>
                  </a:cubicBezTo>
                  <a:cubicBezTo>
                    <a:pt x="270361" y="12054"/>
                    <a:pt x="272663" y="13386"/>
                    <a:pt x="275886" y="13830"/>
                  </a:cubicBezTo>
                  <a:cubicBezTo>
                    <a:pt x="280030" y="14274"/>
                    <a:pt x="294304" y="15162"/>
                    <a:pt x="294304" y="27597"/>
                  </a:cubicBezTo>
                  <a:cubicBezTo>
                    <a:pt x="294304" y="33815"/>
                    <a:pt x="289239" y="39588"/>
                    <a:pt x="285555" y="43585"/>
                  </a:cubicBezTo>
                  <a:lnTo>
                    <a:pt x="210963" y="120859"/>
                  </a:lnTo>
                  <a:close/>
                </a:path>
              </a:pathLst>
            </a:custGeom>
            <a:solidFill>
              <a:srgbClr val="000000"/>
            </a:solidFill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151" name="Freeform: Shape 2150">
              <a:extLst>
                <a:ext uri="{FF2B5EF4-FFF2-40B4-BE49-F238E27FC236}">
                  <a16:creationId xmlns:a16="http://schemas.microsoft.com/office/drawing/2014/main" id="{ACF77DDF-FC7B-9C15-B841-729B8403A063}"/>
                </a:ext>
              </a:extLst>
            </p:cNvPr>
            <p:cNvSpPr/>
            <p:nvPr>
              <p:custDataLst>
                <p:tags r:id="rId69"/>
              </p:custDataLst>
            </p:nvPr>
          </p:nvSpPr>
          <p:spPr>
            <a:xfrm>
              <a:off x="7371242" y="5976268"/>
              <a:ext cx="97659" cy="209217"/>
            </a:xfrm>
            <a:custGeom>
              <a:avLst/>
              <a:gdLst>
                <a:gd name="connsiteX0" fmla="*/ 89369 w 97659"/>
                <a:gd name="connsiteY0" fmla="*/ 11877 h 209217"/>
                <a:gd name="connsiteX1" fmla="*/ 76476 w 97659"/>
                <a:gd name="connsiteY1" fmla="*/ 64 h 209217"/>
                <a:gd name="connsiteX2" fmla="*/ 58427 w 97659"/>
                <a:gd name="connsiteY2" fmla="*/ 17162 h 209217"/>
                <a:gd name="connsiteX3" fmla="*/ 71319 w 97659"/>
                <a:gd name="connsiteY3" fmla="*/ 28975 h 209217"/>
                <a:gd name="connsiteX4" fmla="*/ 89369 w 97659"/>
                <a:gd name="connsiteY4" fmla="*/ 11877 h 209217"/>
                <a:gd name="connsiteX5" fmla="*/ 23617 w 97659"/>
                <a:gd name="connsiteY5" fmla="*/ 169801 h 209217"/>
                <a:gd name="connsiteX6" fmla="*/ 20717 w 97659"/>
                <a:gd name="connsiteY6" fmla="*/ 182858 h 209217"/>
                <a:gd name="connsiteX7" fmla="*/ 51336 w 97659"/>
                <a:gd name="connsiteY7" fmla="*/ 209282 h 209217"/>
                <a:gd name="connsiteX8" fmla="*/ 97749 w 97659"/>
                <a:gd name="connsiteY8" fmla="*/ 161718 h 209217"/>
                <a:gd name="connsiteX9" fmla="*/ 92592 w 97659"/>
                <a:gd name="connsiteY9" fmla="*/ 157677 h 209217"/>
                <a:gd name="connsiteX10" fmla="*/ 86468 w 97659"/>
                <a:gd name="connsiteY10" fmla="*/ 162962 h 209217"/>
                <a:gd name="connsiteX11" fmla="*/ 52303 w 97659"/>
                <a:gd name="connsiteY11" fmla="*/ 200577 h 209217"/>
                <a:gd name="connsiteX12" fmla="*/ 44245 w 97659"/>
                <a:gd name="connsiteY12" fmla="*/ 189697 h 209217"/>
                <a:gd name="connsiteX13" fmla="*/ 49402 w 97659"/>
                <a:gd name="connsiteY13" fmla="*/ 169801 h 209217"/>
                <a:gd name="connsiteX14" fmla="*/ 59716 w 97659"/>
                <a:gd name="connsiteY14" fmla="*/ 144931 h 209217"/>
                <a:gd name="connsiteX15" fmla="*/ 75509 w 97659"/>
                <a:gd name="connsiteY15" fmla="*/ 105450 h 209217"/>
                <a:gd name="connsiteX16" fmla="*/ 77443 w 97659"/>
                <a:gd name="connsiteY16" fmla="*/ 95502 h 209217"/>
                <a:gd name="connsiteX17" fmla="*/ 46824 w 97659"/>
                <a:gd name="connsiteY17" fmla="*/ 69078 h 209217"/>
                <a:gd name="connsiteX18" fmla="*/ 89 w 97659"/>
                <a:gd name="connsiteY18" fmla="*/ 116642 h 209217"/>
                <a:gd name="connsiteX19" fmla="*/ 5568 w 97659"/>
                <a:gd name="connsiteY19" fmla="*/ 120683 h 209217"/>
                <a:gd name="connsiteX20" fmla="*/ 11370 w 97659"/>
                <a:gd name="connsiteY20" fmla="*/ 115709 h 209217"/>
                <a:gd name="connsiteX21" fmla="*/ 45857 w 97659"/>
                <a:gd name="connsiteY21" fmla="*/ 77783 h 209217"/>
                <a:gd name="connsiteX22" fmla="*/ 53915 w 97659"/>
                <a:gd name="connsiteY22" fmla="*/ 88663 h 209217"/>
                <a:gd name="connsiteX23" fmla="*/ 43923 w 97659"/>
                <a:gd name="connsiteY23" fmla="*/ 119750 h 209217"/>
                <a:gd name="connsiteX24" fmla="*/ 23617 w 97659"/>
                <a:gd name="connsiteY24" fmla="*/ 169801 h 2092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97659" h="209217">
                  <a:moveTo>
                    <a:pt x="89369" y="11877"/>
                  </a:moveTo>
                  <a:cubicBezTo>
                    <a:pt x="89369" y="6903"/>
                    <a:pt x="85501" y="64"/>
                    <a:pt x="76476" y="64"/>
                  </a:cubicBezTo>
                  <a:cubicBezTo>
                    <a:pt x="67774" y="64"/>
                    <a:pt x="58427" y="8147"/>
                    <a:pt x="58427" y="17162"/>
                  </a:cubicBezTo>
                  <a:cubicBezTo>
                    <a:pt x="58427" y="22447"/>
                    <a:pt x="62617" y="28975"/>
                    <a:pt x="71319" y="28975"/>
                  </a:cubicBezTo>
                  <a:cubicBezTo>
                    <a:pt x="80666" y="28975"/>
                    <a:pt x="89369" y="20271"/>
                    <a:pt x="89369" y="11877"/>
                  </a:cubicBezTo>
                  <a:close/>
                  <a:moveTo>
                    <a:pt x="23617" y="169801"/>
                  </a:moveTo>
                  <a:cubicBezTo>
                    <a:pt x="22328" y="173842"/>
                    <a:pt x="20717" y="177573"/>
                    <a:pt x="20717" y="182858"/>
                  </a:cubicBezTo>
                  <a:cubicBezTo>
                    <a:pt x="20717" y="197469"/>
                    <a:pt x="33609" y="209282"/>
                    <a:pt x="51336" y="209282"/>
                  </a:cubicBezTo>
                  <a:cubicBezTo>
                    <a:pt x="83567" y="209282"/>
                    <a:pt x="97749" y="166381"/>
                    <a:pt x="97749" y="161718"/>
                  </a:cubicBezTo>
                  <a:cubicBezTo>
                    <a:pt x="97749" y="157677"/>
                    <a:pt x="93559" y="157677"/>
                    <a:pt x="92592" y="157677"/>
                  </a:cubicBezTo>
                  <a:cubicBezTo>
                    <a:pt x="88079" y="157677"/>
                    <a:pt x="87757" y="159542"/>
                    <a:pt x="86468" y="162962"/>
                  </a:cubicBezTo>
                  <a:cubicBezTo>
                    <a:pt x="79055" y="187832"/>
                    <a:pt x="64873" y="200577"/>
                    <a:pt x="52303" y="200577"/>
                  </a:cubicBezTo>
                  <a:cubicBezTo>
                    <a:pt x="45857" y="200577"/>
                    <a:pt x="44245" y="196536"/>
                    <a:pt x="44245" y="189697"/>
                  </a:cubicBezTo>
                  <a:cubicBezTo>
                    <a:pt x="44245" y="182547"/>
                    <a:pt x="46501" y="176640"/>
                    <a:pt x="49402" y="169801"/>
                  </a:cubicBezTo>
                  <a:cubicBezTo>
                    <a:pt x="52625" y="161407"/>
                    <a:pt x="56171" y="153014"/>
                    <a:pt x="59716" y="144931"/>
                  </a:cubicBezTo>
                  <a:cubicBezTo>
                    <a:pt x="62617" y="137470"/>
                    <a:pt x="74220" y="109181"/>
                    <a:pt x="75509" y="105450"/>
                  </a:cubicBezTo>
                  <a:cubicBezTo>
                    <a:pt x="76476" y="102342"/>
                    <a:pt x="77443" y="98611"/>
                    <a:pt x="77443" y="95502"/>
                  </a:cubicBezTo>
                  <a:cubicBezTo>
                    <a:pt x="77443" y="80891"/>
                    <a:pt x="64551" y="69078"/>
                    <a:pt x="46824" y="69078"/>
                  </a:cubicBezTo>
                  <a:cubicBezTo>
                    <a:pt x="14915" y="69078"/>
                    <a:pt x="89" y="111357"/>
                    <a:pt x="89" y="116642"/>
                  </a:cubicBezTo>
                  <a:cubicBezTo>
                    <a:pt x="89" y="120683"/>
                    <a:pt x="4601" y="120683"/>
                    <a:pt x="5568" y="120683"/>
                  </a:cubicBezTo>
                  <a:cubicBezTo>
                    <a:pt x="10080" y="120683"/>
                    <a:pt x="10403" y="119129"/>
                    <a:pt x="11370" y="115709"/>
                  </a:cubicBezTo>
                  <a:cubicBezTo>
                    <a:pt x="19750" y="88974"/>
                    <a:pt x="33931" y="77783"/>
                    <a:pt x="45857" y="77783"/>
                  </a:cubicBezTo>
                  <a:cubicBezTo>
                    <a:pt x="51014" y="77783"/>
                    <a:pt x="53915" y="80270"/>
                    <a:pt x="53915" y="88663"/>
                  </a:cubicBezTo>
                  <a:cubicBezTo>
                    <a:pt x="53915" y="95813"/>
                    <a:pt x="51981" y="100476"/>
                    <a:pt x="43923" y="119750"/>
                  </a:cubicBezTo>
                  <a:lnTo>
                    <a:pt x="23617" y="169801"/>
                  </a:lnTo>
                  <a:close/>
                </a:path>
              </a:pathLst>
            </a:custGeom>
            <a:solidFill>
              <a:srgbClr val="000000"/>
            </a:solidFill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152" name="Freeform: Shape 2151">
              <a:extLst>
                <a:ext uri="{FF2B5EF4-FFF2-40B4-BE49-F238E27FC236}">
                  <a16:creationId xmlns:a16="http://schemas.microsoft.com/office/drawing/2014/main" id="{3B26E3B3-C5E3-A413-3334-3E214760D6CD}"/>
                </a:ext>
              </a:extLst>
            </p:cNvPr>
            <p:cNvSpPr/>
            <p:nvPr>
              <p:custDataLst>
                <p:tags r:id="rId70"/>
              </p:custDataLst>
            </p:nvPr>
          </p:nvSpPr>
          <p:spPr>
            <a:xfrm>
              <a:off x="7548986" y="6068686"/>
              <a:ext cx="53871" cy="132787"/>
            </a:xfrm>
            <a:custGeom>
              <a:avLst/>
              <a:gdLst>
                <a:gd name="connsiteX0" fmla="*/ 53964 w 53871"/>
                <a:gd name="connsiteY0" fmla="*/ 46694 h 132787"/>
                <a:gd name="connsiteX1" fmla="*/ 24496 w 53871"/>
                <a:gd name="connsiteY1" fmla="*/ 63 h 132787"/>
                <a:gd name="connsiteX2" fmla="*/ 92 w 53871"/>
                <a:gd name="connsiteY2" fmla="*/ 23600 h 132787"/>
                <a:gd name="connsiteX3" fmla="*/ 24496 w 53871"/>
                <a:gd name="connsiteY3" fmla="*/ 47138 h 132787"/>
                <a:gd name="connsiteX4" fmla="*/ 40611 w 53871"/>
                <a:gd name="connsiteY4" fmla="*/ 41365 h 132787"/>
                <a:gd name="connsiteX5" fmla="*/ 42913 w 53871"/>
                <a:gd name="connsiteY5" fmla="*/ 40032 h 132787"/>
                <a:gd name="connsiteX6" fmla="*/ 43834 w 53871"/>
                <a:gd name="connsiteY6" fmla="*/ 46694 h 132787"/>
                <a:gd name="connsiteX7" fmla="*/ 12524 w 53871"/>
                <a:gd name="connsiteY7" fmla="*/ 120859 h 132787"/>
                <a:gd name="connsiteX8" fmla="*/ 7459 w 53871"/>
                <a:gd name="connsiteY8" fmla="*/ 127965 h 132787"/>
                <a:gd name="connsiteX9" fmla="*/ 12064 w 53871"/>
                <a:gd name="connsiteY9" fmla="*/ 132850 h 132787"/>
                <a:gd name="connsiteX10" fmla="*/ 53964 w 53871"/>
                <a:gd name="connsiteY10" fmla="*/ 46694 h 132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3871" h="132787">
                  <a:moveTo>
                    <a:pt x="53964" y="46694"/>
                  </a:moveTo>
                  <a:cubicBezTo>
                    <a:pt x="53964" y="17383"/>
                    <a:pt x="42453" y="63"/>
                    <a:pt x="24496" y="63"/>
                  </a:cubicBezTo>
                  <a:cubicBezTo>
                    <a:pt x="9301" y="63"/>
                    <a:pt x="92" y="11165"/>
                    <a:pt x="92" y="23600"/>
                  </a:cubicBezTo>
                  <a:cubicBezTo>
                    <a:pt x="92" y="35591"/>
                    <a:pt x="9301" y="47138"/>
                    <a:pt x="24496" y="47138"/>
                  </a:cubicBezTo>
                  <a:cubicBezTo>
                    <a:pt x="30021" y="47138"/>
                    <a:pt x="36007" y="45361"/>
                    <a:pt x="40611" y="41365"/>
                  </a:cubicBezTo>
                  <a:cubicBezTo>
                    <a:pt x="41992" y="40476"/>
                    <a:pt x="42453" y="40032"/>
                    <a:pt x="42913" y="40032"/>
                  </a:cubicBezTo>
                  <a:cubicBezTo>
                    <a:pt x="43374" y="40032"/>
                    <a:pt x="43834" y="40476"/>
                    <a:pt x="43834" y="46694"/>
                  </a:cubicBezTo>
                  <a:cubicBezTo>
                    <a:pt x="43834" y="79558"/>
                    <a:pt x="27719" y="106204"/>
                    <a:pt x="12524" y="120859"/>
                  </a:cubicBezTo>
                  <a:cubicBezTo>
                    <a:pt x="7459" y="125744"/>
                    <a:pt x="7459" y="126633"/>
                    <a:pt x="7459" y="127965"/>
                  </a:cubicBezTo>
                  <a:cubicBezTo>
                    <a:pt x="7459" y="131074"/>
                    <a:pt x="9761" y="132850"/>
                    <a:pt x="12064" y="132850"/>
                  </a:cubicBezTo>
                  <a:cubicBezTo>
                    <a:pt x="17129" y="132850"/>
                    <a:pt x="53964" y="98654"/>
                    <a:pt x="53964" y="46694"/>
                  </a:cubicBezTo>
                  <a:close/>
                </a:path>
              </a:pathLst>
            </a:custGeom>
            <a:solidFill>
              <a:srgbClr val="000000"/>
            </a:solidFill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153" name="Freeform: Shape 2152">
              <a:extLst>
                <a:ext uri="{FF2B5EF4-FFF2-40B4-BE49-F238E27FC236}">
                  <a16:creationId xmlns:a16="http://schemas.microsoft.com/office/drawing/2014/main" id="{35595BD2-7BB7-F050-28E8-4A1690DF5947}"/>
                </a:ext>
              </a:extLst>
            </p:cNvPr>
            <p:cNvSpPr/>
            <p:nvPr>
              <p:custDataLst>
                <p:tags r:id="rId71"/>
              </p:custDataLst>
            </p:nvPr>
          </p:nvSpPr>
          <p:spPr>
            <a:xfrm>
              <a:off x="7730143" y="5812438"/>
              <a:ext cx="334742" cy="303323"/>
            </a:xfrm>
            <a:custGeom>
              <a:avLst/>
              <a:gdLst>
                <a:gd name="connsiteX0" fmla="*/ 258866 w 334742"/>
                <a:gd name="connsiteY0" fmla="*/ 50691 h 303323"/>
                <a:gd name="connsiteX1" fmla="*/ 265312 w 334742"/>
                <a:gd name="connsiteY1" fmla="*/ 44473 h 303323"/>
                <a:gd name="connsiteX2" fmla="*/ 325630 w 334742"/>
                <a:gd name="connsiteY2" fmla="*/ 13830 h 303323"/>
                <a:gd name="connsiteX3" fmla="*/ 334839 w 334742"/>
                <a:gd name="connsiteY3" fmla="*/ 5392 h 303323"/>
                <a:gd name="connsiteX4" fmla="*/ 328853 w 334742"/>
                <a:gd name="connsiteY4" fmla="*/ 63 h 303323"/>
                <a:gd name="connsiteX5" fmla="*/ 291097 w 334742"/>
                <a:gd name="connsiteY5" fmla="*/ 1395 h 303323"/>
                <a:gd name="connsiteX6" fmla="*/ 245052 w 334742"/>
                <a:gd name="connsiteY6" fmla="*/ 63 h 303323"/>
                <a:gd name="connsiteX7" fmla="*/ 236304 w 334742"/>
                <a:gd name="connsiteY7" fmla="*/ 8501 h 303323"/>
                <a:gd name="connsiteX8" fmla="*/ 243210 w 334742"/>
                <a:gd name="connsiteY8" fmla="*/ 13830 h 303323"/>
                <a:gd name="connsiteX9" fmla="*/ 259786 w 334742"/>
                <a:gd name="connsiteY9" fmla="*/ 24044 h 303323"/>
                <a:gd name="connsiteX10" fmla="*/ 247354 w 334742"/>
                <a:gd name="connsiteY10" fmla="*/ 45361 h 303323"/>
                <a:gd name="connsiteX11" fmla="*/ 140532 w 334742"/>
                <a:gd name="connsiteY11" fmla="*/ 163937 h 303323"/>
                <a:gd name="connsiteX12" fmla="*/ 89883 w 334742"/>
                <a:gd name="connsiteY12" fmla="*/ 32038 h 303323"/>
                <a:gd name="connsiteX13" fmla="*/ 87120 w 334742"/>
                <a:gd name="connsiteY13" fmla="*/ 24489 h 303323"/>
                <a:gd name="connsiteX14" fmla="*/ 114286 w 334742"/>
                <a:gd name="connsiteY14" fmla="*/ 13830 h 303323"/>
                <a:gd name="connsiteX15" fmla="*/ 125337 w 334742"/>
                <a:gd name="connsiteY15" fmla="*/ 4948 h 303323"/>
                <a:gd name="connsiteX16" fmla="*/ 118430 w 334742"/>
                <a:gd name="connsiteY16" fmla="*/ 63 h 303323"/>
                <a:gd name="connsiteX17" fmla="*/ 60415 w 334742"/>
                <a:gd name="connsiteY17" fmla="*/ 1395 h 303323"/>
                <a:gd name="connsiteX18" fmla="*/ 8845 w 334742"/>
                <a:gd name="connsiteY18" fmla="*/ 63 h 303323"/>
                <a:gd name="connsiteX19" fmla="*/ 97 w 334742"/>
                <a:gd name="connsiteY19" fmla="*/ 8945 h 303323"/>
                <a:gd name="connsiteX20" fmla="*/ 10687 w 334742"/>
                <a:gd name="connsiteY20" fmla="*/ 13830 h 303323"/>
                <a:gd name="connsiteX21" fmla="*/ 44299 w 334742"/>
                <a:gd name="connsiteY21" fmla="*/ 28930 h 303323"/>
                <a:gd name="connsiteX22" fmla="*/ 100934 w 334742"/>
                <a:gd name="connsiteY22" fmla="*/ 175040 h 303323"/>
                <a:gd name="connsiteX23" fmla="*/ 102775 w 334742"/>
                <a:gd name="connsiteY23" fmla="*/ 182590 h 303323"/>
                <a:gd name="connsiteX24" fmla="*/ 82055 w 334742"/>
                <a:gd name="connsiteY24" fmla="*/ 263417 h 303323"/>
                <a:gd name="connsiteX25" fmla="*/ 38774 w 334742"/>
                <a:gd name="connsiteY25" fmla="*/ 289619 h 303323"/>
                <a:gd name="connsiteX26" fmla="*/ 26342 w 334742"/>
                <a:gd name="connsiteY26" fmla="*/ 298501 h 303323"/>
                <a:gd name="connsiteX27" fmla="*/ 32788 w 334742"/>
                <a:gd name="connsiteY27" fmla="*/ 303386 h 303323"/>
                <a:gd name="connsiteX28" fmla="*/ 90804 w 334742"/>
                <a:gd name="connsiteY28" fmla="*/ 302054 h 303323"/>
                <a:gd name="connsiteX29" fmla="*/ 149741 w 334742"/>
                <a:gd name="connsiteY29" fmla="*/ 303386 h 303323"/>
                <a:gd name="connsiteX30" fmla="*/ 158489 w 334742"/>
                <a:gd name="connsiteY30" fmla="*/ 294504 h 303323"/>
                <a:gd name="connsiteX31" fmla="*/ 145597 w 334742"/>
                <a:gd name="connsiteY31" fmla="*/ 289619 h 303323"/>
                <a:gd name="connsiteX32" fmla="*/ 128100 w 334742"/>
                <a:gd name="connsiteY32" fmla="*/ 288731 h 303323"/>
                <a:gd name="connsiteX33" fmla="*/ 115668 w 334742"/>
                <a:gd name="connsiteY33" fmla="*/ 281625 h 303323"/>
                <a:gd name="connsiteX34" fmla="*/ 122114 w 334742"/>
                <a:gd name="connsiteY34" fmla="*/ 253646 h 303323"/>
                <a:gd name="connsiteX35" fmla="*/ 138229 w 334742"/>
                <a:gd name="connsiteY35" fmla="*/ 191028 h 303323"/>
                <a:gd name="connsiteX36" fmla="*/ 144676 w 334742"/>
                <a:gd name="connsiteY36" fmla="*/ 177260 h 303323"/>
                <a:gd name="connsiteX37" fmla="*/ 258866 w 334742"/>
                <a:gd name="connsiteY37" fmla="*/ 50691 h 3033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334742" h="303323">
                  <a:moveTo>
                    <a:pt x="258866" y="50691"/>
                  </a:moveTo>
                  <a:lnTo>
                    <a:pt x="265312" y="44473"/>
                  </a:lnTo>
                  <a:cubicBezTo>
                    <a:pt x="279125" y="31150"/>
                    <a:pt x="294320" y="16051"/>
                    <a:pt x="325630" y="13830"/>
                  </a:cubicBezTo>
                  <a:cubicBezTo>
                    <a:pt x="330695" y="13386"/>
                    <a:pt x="334839" y="13386"/>
                    <a:pt x="334839" y="5392"/>
                  </a:cubicBezTo>
                  <a:cubicBezTo>
                    <a:pt x="334839" y="1839"/>
                    <a:pt x="332536" y="63"/>
                    <a:pt x="328853" y="63"/>
                  </a:cubicBezTo>
                  <a:cubicBezTo>
                    <a:pt x="316881" y="63"/>
                    <a:pt x="303528" y="1395"/>
                    <a:pt x="291097" y="1395"/>
                  </a:cubicBezTo>
                  <a:cubicBezTo>
                    <a:pt x="275902" y="1395"/>
                    <a:pt x="259786" y="63"/>
                    <a:pt x="245052" y="63"/>
                  </a:cubicBezTo>
                  <a:cubicBezTo>
                    <a:pt x="242290" y="63"/>
                    <a:pt x="236304" y="63"/>
                    <a:pt x="236304" y="8501"/>
                  </a:cubicBezTo>
                  <a:cubicBezTo>
                    <a:pt x="236304" y="13386"/>
                    <a:pt x="240908" y="13830"/>
                    <a:pt x="243210" y="13830"/>
                  </a:cubicBezTo>
                  <a:cubicBezTo>
                    <a:pt x="246434" y="13830"/>
                    <a:pt x="259786" y="14718"/>
                    <a:pt x="259786" y="24044"/>
                  </a:cubicBezTo>
                  <a:cubicBezTo>
                    <a:pt x="259786" y="31594"/>
                    <a:pt x="249196" y="43141"/>
                    <a:pt x="247354" y="45361"/>
                  </a:cubicBezTo>
                  <a:lnTo>
                    <a:pt x="140532" y="163937"/>
                  </a:lnTo>
                  <a:lnTo>
                    <a:pt x="89883" y="32038"/>
                  </a:lnTo>
                  <a:cubicBezTo>
                    <a:pt x="87120" y="25821"/>
                    <a:pt x="87120" y="24933"/>
                    <a:pt x="87120" y="24489"/>
                  </a:cubicBezTo>
                  <a:cubicBezTo>
                    <a:pt x="87120" y="13830"/>
                    <a:pt x="109682" y="13830"/>
                    <a:pt x="114286" y="13830"/>
                  </a:cubicBezTo>
                  <a:cubicBezTo>
                    <a:pt x="120733" y="13830"/>
                    <a:pt x="125337" y="13830"/>
                    <a:pt x="125337" y="4948"/>
                  </a:cubicBezTo>
                  <a:cubicBezTo>
                    <a:pt x="125337" y="63"/>
                    <a:pt x="119812" y="63"/>
                    <a:pt x="118430" y="63"/>
                  </a:cubicBezTo>
                  <a:cubicBezTo>
                    <a:pt x="105538" y="63"/>
                    <a:pt x="73307" y="1395"/>
                    <a:pt x="60415" y="1395"/>
                  </a:cubicBezTo>
                  <a:cubicBezTo>
                    <a:pt x="48904" y="1395"/>
                    <a:pt x="20356" y="63"/>
                    <a:pt x="8845" y="63"/>
                  </a:cubicBezTo>
                  <a:cubicBezTo>
                    <a:pt x="6082" y="63"/>
                    <a:pt x="97" y="63"/>
                    <a:pt x="97" y="8945"/>
                  </a:cubicBezTo>
                  <a:cubicBezTo>
                    <a:pt x="97" y="13830"/>
                    <a:pt x="4701" y="13830"/>
                    <a:pt x="10687" y="13830"/>
                  </a:cubicBezTo>
                  <a:cubicBezTo>
                    <a:pt x="38313" y="13830"/>
                    <a:pt x="40155" y="17827"/>
                    <a:pt x="44299" y="28930"/>
                  </a:cubicBezTo>
                  <a:lnTo>
                    <a:pt x="100934" y="175040"/>
                  </a:lnTo>
                  <a:cubicBezTo>
                    <a:pt x="101394" y="176372"/>
                    <a:pt x="102775" y="181257"/>
                    <a:pt x="102775" y="182590"/>
                  </a:cubicBezTo>
                  <a:cubicBezTo>
                    <a:pt x="102775" y="183922"/>
                    <a:pt x="84358" y="255423"/>
                    <a:pt x="82055" y="263417"/>
                  </a:cubicBezTo>
                  <a:cubicBezTo>
                    <a:pt x="76070" y="287843"/>
                    <a:pt x="75609" y="289175"/>
                    <a:pt x="38774" y="289619"/>
                  </a:cubicBezTo>
                  <a:cubicBezTo>
                    <a:pt x="30025" y="289619"/>
                    <a:pt x="26342" y="289619"/>
                    <a:pt x="26342" y="298501"/>
                  </a:cubicBezTo>
                  <a:cubicBezTo>
                    <a:pt x="26342" y="303386"/>
                    <a:pt x="31867" y="303386"/>
                    <a:pt x="32788" y="303386"/>
                  </a:cubicBezTo>
                  <a:cubicBezTo>
                    <a:pt x="45680" y="303386"/>
                    <a:pt x="77911" y="302054"/>
                    <a:pt x="90804" y="302054"/>
                  </a:cubicBezTo>
                  <a:cubicBezTo>
                    <a:pt x="103696" y="302054"/>
                    <a:pt x="136848" y="303386"/>
                    <a:pt x="149741" y="303386"/>
                  </a:cubicBezTo>
                  <a:cubicBezTo>
                    <a:pt x="152964" y="303386"/>
                    <a:pt x="158489" y="303386"/>
                    <a:pt x="158489" y="294504"/>
                  </a:cubicBezTo>
                  <a:cubicBezTo>
                    <a:pt x="158489" y="289619"/>
                    <a:pt x="154345" y="289619"/>
                    <a:pt x="145597" y="289619"/>
                  </a:cubicBezTo>
                  <a:cubicBezTo>
                    <a:pt x="144676" y="289619"/>
                    <a:pt x="135927" y="289619"/>
                    <a:pt x="128100" y="288731"/>
                  </a:cubicBezTo>
                  <a:cubicBezTo>
                    <a:pt x="118430" y="287843"/>
                    <a:pt x="115668" y="286954"/>
                    <a:pt x="115668" y="281625"/>
                  </a:cubicBezTo>
                  <a:cubicBezTo>
                    <a:pt x="115668" y="278516"/>
                    <a:pt x="119812" y="262973"/>
                    <a:pt x="122114" y="253646"/>
                  </a:cubicBezTo>
                  <a:lnTo>
                    <a:pt x="138229" y="191028"/>
                  </a:lnTo>
                  <a:cubicBezTo>
                    <a:pt x="140532" y="182590"/>
                    <a:pt x="140992" y="181257"/>
                    <a:pt x="144676" y="177260"/>
                  </a:cubicBezTo>
                  <a:lnTo>
                    <a:pt x="258866" y="50691"/>
                  </a:lnTo>
                  <a:close/>
                </a:path>
              </a:pathLst>
            </a:custGeom>
            <a:solidFill>
              <a:srgbClr val="000000"/>
            </a:solidFill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154" name="Freeform: Shape 2153">
              <a:extLst>
                <a:ext uri="{FF2B5EF4-FFF2-40B4-BE49-F238E27FC236}">
                  <a16:creationId xmlns:a16="http://schemas.microsoft.com/office/drawing/2014/main" id="{E4934AE8-59E4-A5A1-B3BD-25D31EF8877D}"/>
                </a:ext>
              </a:extLst>
            </p:cNvPr>
            <p:cNvSpPr/>
            <p:nvPr>
              <p:custDataLst>
                <p:tags r:id="rId72"/>
              </p:custDataLst>
            </p:nvPr>
          </p:nvSpPr>
          <p:spPr>
            <a:xfrm>
              <a:off x="7996490" y="5976268"/>
              <a:ext cx="97659" cy="209217"/>
            </a:xfrm>
            <a:custGeom>
              <a:avLst/>
              <a:gdLst>
                <a:gd name="connsiteX0" fmla="*/ 89382 w 97659"/>
                <a:gd name="connsiteY0" fmla="*/ 11877 h 209217"/>
                <a:gd name="connsiteX1" fmla="*/ 76490 w 97659"/>
                <a:gd name="connsiteY1" fmla="*/ 64 h 209217"/>
                <a:gd name="connsiteX2" fmla="*/ 58440 w 97659"/>
                <a:gd name="connsiteY2" fmla="*/ 17162 h 209217"/>
                <a:gd name="connsiteX3" fmla="*/ 71333 w 97659"/>
                <a:gd name="connsiteY3" fmla="*/ 28975 h 209217"/>
                <a:gd name="connsiteX4" fmla="*/ 89382 w 97659"/>
                <a:gd name="connsiteY4" fmla="*/ 11877 h 209217"/>
                <a:gd name="connsiteX5" fmla="*/ 23631 w 97659"/>
                <a:gd name="connsiteY5" fmla="*/ 169801 h 209217"/>
                <a:gd name="connsiteX6" fmla="*/ 20730 w 97659"/>
                <a:gd name="connsiteY6" fmla="*/ 182858 h 209217"/>
                <a:gd name="connsiteX7" fmla="*/ 51350 w 97659"/>
                <a:gd name="connsiteY7" fmla="*/ 209282 h 209217"/>
                <a:gd name="connsiteX8" fmla="*/ 97762 w 97659"/>
                <a:gd name="connsiteY8" fmla="*/ 161718 h 209217"/>
                <a:gd name="connsiteX9" fmla="*/ 92605 w 97659"/>
                <a:gd name="connsiteY9" fmla="*/ 157677 h 209217"/>
                <a:gd name="connsiteX10" fmla="*/ 86481 w 97659"/>
                <a:gd name="connsiteY10" fmla="*/ 162962 h 209217"/>
                <a:gd name="connsiteX11" fmla="*/ 52317 w 97659"/>
                <a:gd name="connsiteY11" fmla="*/ 200577 h 209217"/>
                <a:gd name="connsiteX12" fmla="*/ 44259 w 97659"/>
                <a:gd name="connsiteY12" fmla="*/ 189697 h 209217"/>
                <a:gd name="connsiteX13" fmla="*/ 49416 w 97659"/>
                <a:gd name="connsiteY13" fmla="*/ 169801 h 209217"/>
                <a:gd name="connsiteX14" fmla="*/ 59730 w 97659"/>
                <a:gd name="connsiteY14" fmla="*/ 144931 h 209217"/>
                <a:gd name="connsiteX15" fmla="*/ 75523 w 97659"/>
                <a:gd name="connsiteY15" fmla="*/ 105450 h 209217"/>
                <a:gd name="connsiteX16" fmla="*/ 77457 w 97659"/>
                <a:gd name="connsiteY16" fmla="*/ 95502 h 209217"/>
                <a:gd name="connsiteX17" fmla="*/ 46837 w 97659"/>
                <a:gd name="connsiteY17" fmla="*/ 69078 h 209217"/>
                <a:gd name="connsiteX18" fmla="*/ 102 w 97659"/>
                <a:gd name="connsiteY18" fmla="*/ 116642 h 209217"/>
                <a:gd name="connsiteX19" fmla="*/ 5582 w 97659"/>
                <a:gd name="connsiteY19" fmla="*/ 120683 h 209217"/>
                <a:gd name="connsiteX20" fmla="*/ 11383 w 97659"/>
                <a:gd name="connsiteY20" fmla="*/ 115709 h 209217"/>
                <a:gd name="connsiteX21" fmla="*/ 45870 w 97659"/>
                <a:gd name="connsiteY21" fmla="*/ 77783 h 209217"/>
                <a:gd name="connsiteX22" fmla="*/ 53928 w 97659"/>
                <a:gd name="connsiteY22" fmla="*/ 88663 h 209217"/>
                <a:gd name="connsiteX23" fmla="*/ 43937 w 97659"/>
                <a:gd name="connsiteY23" fmla="*/ 119750 h 209217"/>
                <a:gd name="connsiteX24" fmla="*/ 23631 w 97659"/>
                <a:gd name="connsiteY24" fmla="*/ 169801 h 2092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97659" h="209217">
                  <a:moveTo>
                    <a:pt x="89382" y="11877"/>
                  </a:moveTo>
                  <a:cubicBezTo>
                    <a:pt x="89382" y="6903"/>
                    <a:pt x="85515" y="64"/>
                    <a:pt x="76490" y="64"/>
                  </a:cubicBezTo>
                  <a:cubicBezTo>
                    <a:pt x="67787" y="64"/>
                    <a:pt x="58440" y="8147"/>
                    <a:pt x="58440" y="17162"/>
                  </a:cubicBezTo>
                  <a:cubicBezTo>
                    <a:pt x="58440" y="22447"/>
                    <a:pt x="62630" y="28975"/>
                    <a:pt x="71333" y="28975"/>
                  </a:cubicBezTo>
                  <a:cubicBezTo>
                    <a:pt x="80680" y="28975"/>
                    <a:pt x="89382" y="20271"/>
                    <a:pt x="89382" y="11877"/>
                  </a:cubicBezTo>
                  <a:close/>
                  <a:moveTo>
                    <a:pt x="23631" y="169801"/>
                  </a:moveTo>
                  <a:cubicBezTo>
                    <a:pt x="22342" y="173842"/>
                    <a:pt x="20730" y="177573"/>
                    <a:pt x="20730" y="182858"/>
                  </a:cubicBezTo>
                  <a:cubicBezTo>
                    <a:pt x="20730" y="197469"/>
                    <a:pt x="33623" y="209282"/>
                    <a:pt x="51350" y="209282"/>
                  </a:cubicBezTo>
                  <a:cubicBezTo>
                    <a:pt x="83581" y="209282"/>
                    <a:pt x="97762" y="166381"/>
                    <a:pt x="97762" y="161718"/>
                  </a:cubicBezTo>
                  <a:cubicBezTo>
                    <a:pt x="97762" y="157677"/>
                    <a:pt x="93572" y="157677"/>
                    <a:pt x="92605" y="157677"/>
                  </a:cubicBezTo>
                  <a:cubicBezTo>
                    <a:pt x="88093" y="157677"/>
                    <a:pt x="87771" y="159542"/>
                    <a:pt x="86481" y="162962"/>
                  </a:cubicBezTo>
                  <a:cubicBezTo>
                    <a:pt x="79068" y="187832"/>
                    <a:pt x="64887" y="200577"/>
                    <a:pt x="52317" y="200577"/>
                  </a:cubicBezTo>
                  <a:cubicBezTo>
                    <a:pt x="45870" y="200577"/>
                    <a:pt x="44259" y="196536"/>
                    <a:pt x="44259" y="189697"/>
                  </a:cubicBezTo>
                  <a:cubicBezTo>
                    <a:pt x="44259" y="182547"/>
                    <a:pt x="46515" y="176640"/>
                    <a:pt x="49416" y="169801"/>
                  </a:cubicBezTo>
                  <a:cubicBezTo>
                    <a:pt x="52639" y="161407"/>
                    <a:pt x="56184" y="153014"/>
                    <a:pt x="59730" y="144931"/>
                  </a:cubicBezTo>
                  <a:cubicBezTo>
                    <a:pt x="62630" y="137470"/>
                    <a:pt x="74234" y="109181"/>
                    <a:pt x="75523" y="105450"/>
                  </a:cubicBezTo>
                  <a:cubicBezTo>
                    <a:pt x="76490" y="102342"/>
                    <a:pt x="77457" y="98611"/>
                    <a:pt x="77457" y="95502"/>
                  </a:cubicBezTo>
                  <a:cubicBezTo>
                    <a:pt x="77457" y="80891"/>
                    <a:pt x="64564" y="69078"/>
                    <a:pt x="46837" y="69078"/>
                  </a:cubicBezTo>
                  <a:cubicBezTo>
                    <a:pt x="14929" y="69078"/>
                    <a:pt x="102" y="111357"/>
                    <a:pt x="102" y="116642"/>
                  </a:cubicBezTo>
                  <a:cubicBezTo>
                    <a:pt x="102" y="120683"/>
                    <a:pt x="4615" y="120683"/>
                    <a:pt x="5582" y="120683"/>
                  </a:cubicBezTo>
                  <a:cubicBezTo>
                    <a:pt x="10094" y="120683"/>
                    <a:pt x="10416" y="119129"/>
                    <a:pt x="11383" y="115709"/>
                  </a:cubicBezTo>
                  <a:cubicBezTo>
                    <a:pt x="19763" y="88974"/>
                    <a:pt x="33945" y="77783"/>
                    <a:pt x="45870" y="77783"/>
                  </a:cubicBezTo>
                  <a:cubicBezTo>
                    <a:pt x="51027" y="77783"/>
                    <a:pt x="53928" y="80270"/>
                    <a:pt x="53928" y="88663"/>
                  </a:cubicBezTo>
                  <a:cubicBezTo>
                    <a:pt x="53928" y="95813"/>
                    <a:pt x="51994" y="100476"/>
                    <a:pt x="43937" y="119750"/>
                  </a:cubicBezTo>
                  <a:lnTo>
                    <a:pt x="23631" y="169801"/>
                  </a:lnTo>
                  <a:close/>
                </a:path>
              </a:pathLst>
            </a:custGeom>
            <a:solidFill>
              <a:srgbClr val="000000"/>
            </a:solidFill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155" name="Freeform: Shape 2154">
              <a:extLst>
                <a:ext uri="{FF2B5EF4-FFF2-40B4-BE49-F238E27FC236}">
                  <a16:creationId xmlns:a16="http://schemas.microsoft.com/office/drawing/2014/main" id="{C173A308-4DDA-84EA-9282-2109957FCA5C}"/>
                </a:ext>
              </a:extLst>
            </p:cNvPr>
            <p:cNvSpPr/>
            <p:nvPr>
              <p:custDataLst>
                <p:tags r:id="rId73"/>
              </p:custDataLst>
            </p:nvPr>
          </p:nvSpPr>
          <p:spPr>
            <a:xfrm>
              <a:off x="8174234" y="6068686"/>
              <a:ext cx="53871" cy="132787"/>
            </a:xfrm>
            <a:custGeom>
              <a:avLst/>
              <a:gdLst>
                <a:gd name="connsiteX0" fmla="*/ 53978 w 53871"/>
                <a:gd name="connsiteY0" fmla="*/ 46694 h 132787"/>
                <a:gd name="connsiteX1" fmla="*/ 24509 w 53871"/>
                <a:gd name="connsiteY1" fmla="*/ 63 h 132787"/>
                <a:gd name="connsiteX2" fmla="*/ 106 w 53871"/>
                <a:gd name="connsiteY2" fmla="*/ 23600 h 132787"/>
                <a:gd name="connsiteX3" fmla="*/ 24509 w 53871"/>
                <a:gd name="connsiteY3" fmla="*/ 47138 h 132787"/>
                <a:gd name="connsiteX4" fmla="*/ 40625 w 53871"/>
                <a:gd name="connsiteY4" fmla="*/ 41365 h 132787"/>
                <a:gd name="connsiteX5" fmla="*/ 42927 w 53871"/>
                <a:gd name="connsiteY5" fmla="*/ 40032 h 132787"/>
                <a:gd name="connsiteX6" fmla="*/ 43848 w 53871"/>
                <a:gd name="connsiteY6" fmla="*/ 46694 h 132787"/>
                <a:gd name="connsiteX7" fmla="*/ 12538 w 53871"/>
                <a:gd name="connsiteY7" fmla="*/ 120859 h 132787"/>
                <a:gd name="connsiteX8" fmla="*/ 7473 w 53871"/>
                <a:gd name="connsiteY8" fmla="*/ 127965 h 132787"/>
                <a:gd name="connsiteX9" fmla="*/ 12077 w 53871"/>
                <a:gd name="connsiteY9" fmla="*/ 132850 h 132787"/>
                <a:gd name="connsiteX10" fmla="*/ 53978 w 53871"/>
                <a:gd name="connsiteY10" fmla="*/ 46694 h 132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3871" h="132787">
                  <a:moveTo>
                    <a:pt x="53978" y="46694"/>
                  </a:moveTo>
                  <a:cubicBezTo>
                    <a:pt x="53978" y="17383"/>
                    <a:pt x="42466" y="63"/>
                    <a:pt x="24509" y="63"/>
                  </a:cubicBezTo>
                  <a:cubicBezTo>
                    <a:pt x="9315" y="63"/>
                    <a:pt x="106" y="11165"/>
                    <a:pt x="106" y="23600"/>
                  </a:cubicBezTo>
                  <a:cubicBezTo>
                    <a:pt x="106" y="35591"/>
                    <a:pt x="9315" y="47138"/>
                    <a:pt x="24509" y="47138"/>
                  </a:cubicBezTo>
                  <a:cubicBezTo>
                    <a:pt x="30034" y="47138"/>
                    <a:pt x="36020" y="45361"/>
                    <a:pt x="40625" y="41365"/>
                  </a:cubicBezTo>
                  <a:cubicBezTo>
                    <a:pt x="42006" y="40476"/>
                    <a:pt x="42466" y="40032"/>
                    <a:pt x="42927" y="40032"/>
                  </a:cubicBezTo>
                  <a:cubicBezTo>
                    <a:pt x="43387" y="40032"/>
                    <a:pt x="43848" y="40476"/>
                    <a:pt x="43848" y="46694"/>
                  </a:cubicBezTo>
                  <a:cubicBezTo>
                    <a:pt x="43848" y="79558"/>
                    <a:pt x="27732" y="106204"/>
                    <a:pt x="12538" y="120859"/>
                  </a:cubicBezTo>
                  <a:cubicBezTo>
                    <a:pt x="7473" y="125744"/>
                    <a:pt x="7473" y="126633"/>
                    <a:pt x="7473" y="127965"/>
                  </a:cubicBezTo>
                  <a:cubicBezTo>
                    <a:pt x="7473" y="131074"/>
                    <a:pt x="9775" y="132850"/>
                    <a:pt x="12077" y="132850"/>
                  </a:cubicBezTo>
                  <a:cubicBezTo>
                    <a:pt x="17142" y="132850"/>
                    <a:pt x="53978" y="98654"/>
                    <a:pt x="53978" y="46694"/>
                  </a:cubicBezTo>
                  <a:close/>
                </a:path>
              </a:pathLst>
            </a:custGeom>
            <a:solidFill>
              <a:srgbClr val="000000"/>
            </a:solidFill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156" name="Freeform: Shape 2155">
              <a:extLst>
                <a:ext uri="{FF2B5EF4-FFF2-40B4-BE49-F238E27FC236}">
                  <a16:creationId xmlns:a16="http://schemas.microsoft.com/office/drawing/2014/main" id="{72450D33-0AEE-C41F-790C-ACFB47553472}"/>
                </a:ext>
              </a:extLst>
            </p:cNvPr>
            <p:cNvSpPr/>
            <p:nvPr>
              <p:custDataLst>
                <p:tags r:id="rId74"/>
              </p:custDataLst>
            </p:nvPr>
          </p:nvSpPr>
          <p:spPr>
            <a:xfrm>
              <a:off x="8365060" y="5812438"/>
              <a:ext cx="328295" cy="313093"/>
            </a:xfrm>
            <a:custGeom>
              <a:avLst/>
              <a:gdLst>
                <a:gd name="connsiteX0" fmla="*/ 263483 w 328295"/>
                <a:gd name="connsiteY0" fmla="*/ 50691 h 313093"/>
                <a:gd name="connsiteX1" fmla="*/ 322420 w 328295"/>
                <a:gd name="connsiteY1" fmla="*/ 13830 h 313093"/>
                <a:gd name="connsiteX2" fmla="*/ 328406 w 328295"/>
                <a:gd name="connsiteY2" fmla="*/ 5392 h 313093"/>
                <a:gd name="connsiteX3" fmla="*/ 322420 w 328295"/>
                <a:gd name="connsiteY3" fmla="*/ 63 h 313093"/>
                <a:gd name="connsiteX4" fmla="*/ 284664 w 328295"/>
                <a:gd name="connsiteY4" fmla="*/ 1395 h 313093"/>
                <a:gd name="connsiteX5" fmla="*/ 239080 w 328295"/>
                <a:gd name="connsiteY5" fmla="*/ 63 h 313093"/>
                <a:gd name="connsiteX6" fmla="*/ 230332 w 328295"/>
                <a:gd name="connsiteY6" fmla="*/ 8501 h 313093"/>
                <a:gd name="connsiteX7" fmla="*/ 237699 w 328295"/>
                <a:gd name="connsiteY7" fmla="*/ 13830 h 313093"/>
                <a:gd name="connsiteX8" fmla="*/ 258879 w 328295"/>
                <a:gd name="connsiteY8" fmla="*/ 28485 h 313093"/>
                <a:gd name="connsiteX9" fmla="*/ 251972 w 328295"/>
                <a:gd name="connsiteY9" fmla="*/ 45361 h 313093"/>
                <a:gd name="connsiteX10" fmla="*/ 110616 w 328295"/>
                <a:gd name="connsiteY10" fmla="*/ 262084 h 313093"/>
                <a:gd name="connsiteX11" fmla="*/ 79306 w 328295"/>
                <a:gd name="connsiteY11" fmla="*/ 27153 h 313093"/>
                <a:gd name="connsiteX12" fmla="*/ 111077 w 328295"/>
                <a:gd name="connsiteY12" fmla="*/ 13830 h 313093"/>
                <a:gd name="connsiteX13" fmla="*/ 122588 w 328295"/>
                <a:gd name="connsiteY13" fmla="*/ 4948 h 313093"/>
                <a:gd name="connsiteX14" fmla="*/ 116142 w 328295"/>
                <a:gd name="connsiteY14" fmla="*/ 63 h 313093"/>
                <a:gd name="connsiteX15" fmla="*/ 59047 w 328295"/>
                <a:gd name="connsiteY15" fmla="*/ 1395 h 313093"/>
                <a:gd name="connsiteX16" fmla="*/ 33722 w 328295"/>
                <a:gd name="connsiteY16" fmla="*/ 951 h 313093"/>
                <a:gd name="connsiteX17" fmla="*/ 8859 w 328295"/>
                <a:gd name="connsiteY17" fmla="*/ 63 h 313093"/>
                <a:gd name="connsiteX18" fmla="*/ 110 w 328295"/>
                <a:gd name="connsiteY18" fmla="*/ 8501 h 313093"/>
                <a:gd name="connsiteX19" fmla="*/ 11621 w 328295"/>
                <a:gd name="connsiteY19" fmla="*/ 13830 h 313093"/>
                <a:gd name="connsiteX20" fmla="*/ 39248 w 328295"/>
                <a:gd name="connsiteY20" fmla="*/ 28930 h 313093"/>
                <a:gd name="connsiteX21" fmla="*/ 75623 w 328295"/>
                <a:gd name="connsiteY21" fmla="*/ 302942 h 313093"/>
                <a:gd name="connsiteX22" fmla="*/ 84832 w 328295"/>
                <a:gd name="connsiteY22" fmla="*/ 313157 h 313093"/>
                <a:gd name="connsiteX23" fmla="*/ 97724 w 328295"/>
                <a:gd name="connsiteY23" fmla="*/ 305163 h 313093"/>
                <a:gd name="connsiteX24" fmla="*/ 263483 w 328295"/>
                <a:gd name="connsiteY24" fmla="*/ 50691 h 313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328295" h="313093">
                  <a:moveTo>
                    <a:pt x="263483" y="50691"/>
                  </a:moveTo>
                  <a:cubicBezTo>
                    <a:pt x="286045" y="16051"/>
                    <a:pt x="305384" y="14718"/>
                    <a:pt x="322420" y="13830"/>
                  </a:cubicBezTo>
                  <a:cubicBezTo>
                    <a:pt x="327945" y="13386"/>
                    <a:pt x="328406" y="5836"/>
                    <a:pt x="328406" y="5392"/>
                  </a:cubicBezTo>
                  <a:cubicBezTo>
                    <a:pt x="328406" y="1839"/>
                    <a:pt x="326104" y="63"/>
                    <a:pt x="322420" y="63"/>
                  </a:cubicBezTo>
                  <a:cubicBezTo>
                    <a:pt x="310449" y="63"/>
                    <a:pt x="297096" y="1395"/>
                    <a:pt x="284664" y="1395"/>
                  </a:cubicBezTo>
                  <a:cubicBezTo>
                    <a:pt x="269469" y="1395"/>
                    <a:pt x="253814" y="63"/>
                    <a:pt x="239080" y="63"/>
                  </a:cubicBezTo>
                  <a:cubicBezTo>
                    <a:pt x="236317" y="63"/>
                    <a:pt x="230332" y="63"/>
                    <a:pt x="230332" y="8501"/>
                  </a:cubicBezTo>
                  <a:cubicBezTo>
                    <a:pt x="230332" y="13386"/>
                    <a:pt x="234476" y="13830"/>
                    <a:pt x="237699" y="13830"/>
                  </a:cubicBezTo>
                  <a:cubicBezTo>
                    <a:pt x="250131" y="14718"/>
                    <a:pt x="258879" y="19159"/>
                    <a:pt x="258879" y="28485"/>
                  </a:cubicBezTo>
                  <a:cubicBezTo>
                    <a:pt x="258879" y="35147"/>
                    <a:pt x="251972" y="44917"/>
                    <a:pt x="251972" y="45361"/>
                  </a:cubicBezTo>
                  <a:lnTo>
                    <a:pt x="110616" y="262084"/>
                  </a:lnTo>
                  <a:lnTo>
                    <a:pt x="79306" y="27153"/>
                  </a:lnTo>
                  <a:cubicBezTo>
                    <a:pt x="79306" y="19603"/>
                    <a:pt x="89896" y="13830"/>
                    <a:pt x="111077" y="13830"/>
                  </a:cubicBezTo>
                  <a:cubicBezTo>
                    <a:pt x="117523" y="13830"/>
                    <a:pt x="122588" y="13830"/>
                    <a:pt x="122588" y="4948"/>
                  </a:cubicBezTo>
                  <a:cubicBezTo>
                    <a:pt x="122588" y="951"/>
                    <a:pt x="118904" y="63"/>
                    <a:pt x="116142" y="63"/>
                  </a:cubicBezTo>
                  <a:cubicBezTo>
                    <a:pt x="97724" y="63"/>
                    <a:pt x="77925" y="1395"/>
                    <a:pt x="59047" y="1395"/>
                  </a:cubicBezTo>
                  <a:cubicBezTo>
                    <a:pt x="50759" y="1395"/>
                    <a:pt x="42010" y="951"/>
                    <a:pt x="33722" y="951"/>
                  </a:cubicBezTo>
                  <a:cubicBezTo>
                    <a:pt x="25435" y="951"/>
                    <a:pt x="16686" y="63"/>
                    <a:pt x="8859" y="63"/>
                  </a:cubicBezTo>
                  <a:cubicBezTo>
                    <a:pt x="5635" y="63"/>
                    <a:pt x="110" y="63"/>
                    <a:pt x="110" y="8501"/>
                  </a:cubicBezTo>
                  <a:cubicBezTo>
                    <a:pt x="110" y="13830"/>
                    <a:pt x="4254" y="13830"/>
                    <a:pt x="11621" y="13830"/>
                  </a:cubicBezTo>
                  <a:cubicBezTo>
                    <a:pt x="37406" y="13830"/>
                    <a:pt x="37866" y="17827"/>
                    <a:pt x="39248" y="28930"/>
                  </a:cubicBezTo>
                  <a:lnTo>
                    <a:pt x="75623" y="302942"/>
                  </a:lnTo>
                  <a:cubicBezTo>
                    <a:pt x="77004" y="311824"/>
                    <a:pt x="78846" y="313157"/>
                    <a:pt x="84832" y="313157"/>
                  </a:cubicBezTo>
                  <a:cubicBezTo>
                    <a:pt x="92199" y="313157"/>
                    <a:pt x="94040" y="310936"/>
                    <a:pt x="97724" y="305163"/>
                  </a:cubicBezTo>
                  <a:lnTo>
                    <a:pt x="263483" y="50691"/>
                  </a:lnTo>
                  <a:close/>
                </a:path>
              </a:pathLst>
            </a:custGeom>
            <a:solidFill>
              <a:srgbClr val="000000"/>
            </a:solidFill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157" name="Freeform: Shape 2156">
              <a:extLst>
                <a:ext uri="{FF2B5EF4-FFF2-40B4-BE49-F238E27FC236}">
                  <a16:creationId xmlns:a16="http://schemas.microsoft.com/office/drawing/2014/main" id="{4D8FE963-E76F-1993-76C1-C46F553E6076}"/>
                </a:ext>
              </a:extLst>
            </p:cNvPr>
            <p:cNvSpPr/>
            <p:nvPr>
              <p:custDataLst>
                <p:tags r:id="rId75"/>
              </p:custDataLst>
            </p:nvPr>
          </p:nvSpPr>
          <p:spPr>
            <a:xfrm>
              <a:off x="8623016" y="5976268"/>
              <a:ext cx="97659" cy="209217"/>
            </a:xfrm>
            <a:custGeom>
              <a:avLst/>
              <a:gdLst>
                <a:gd name="connsiteX0" fmla="*/ 89396 w 97659"/>
                <a:gd name="connsiteY0" fmla="*/ 11877 h 209217"/>
                <a:gd name="connsiteX1" fmla="*/ 76503 w 97659"/>
                <a:gd name="connsiteY1" fmla="*/ 64 h 209217"/>
                <a:gd name="connsiteX2" fmla="*/ 58454 w 97659"/>
                <a:gd name="connsiteY2" fmla="*/ 17162 h 209217"/>
                <a:gd name="connsiteX3" fmla="*/ 71346 w 97659"/>
                <a:gd name="connsiteY3" fmla="*/ 28975 h 209217"/>
                <a:gd name="connsiteX4" fmla="*/ 89396 w 97659"/>
                <a:gd name="connsiteY4" fmla="*/ 11877 h 209217"/>
                <a:gd name="connsiteX5" fmla="*/ 23645 w 97659"/>
                <a:gd name="connsiteY5" fmla="*/ 169801 h 209217"/>
                <a:gd name="connsiteX6" fmla="*/ 20744 w 97659"/>
                <a:gd name="connsiteY6" fmla="*/ 182858 h 209217"/>
                <a:gd name="connsiteX7" fmla="*/ 51363 w 97659"/>
                <a:gd name="connsiteY7" fmla="*/ 209282 h 209217"/>
                <a:gd name="connsiteX8" fmla="*/ 97776 w 97659"/>
                <a:gd name="connsiteY8" fmla="*/ 161718 h 209217"/>
                <a:gd name="connsiteX9" fmla="*/ 92619 w 97659"/>
                <a:gd name="connsiteY9" fmla="*/ 157677 h 209217"/>
                <a:gd name="connsiteX10" fmla="*/ 86495 w 97659"/>
                <a:gd name="connsiteY10" fmla="*/ 162962 h 209217"/>
                <a:gd name="connsiteX11" fmla="*/ 52330 w 97659"/>
                <a:gd name="connsiteY11" fmla="*/ 200577 h 209217"/>
                <a:gd name="connsiteX12" fmla="*/ 44272 w 97659"/>
                <a:gd name="connsiteY12" fmla="*/ 189697 h 209217"/>
                <a:gd name="connsiteX13" fmla="*/ 49429 w 97659"/>
                <a:gd name="connsiteY13" fmla="*/ 169801 h 209217"/>
                <a:gd name="connsiteX14" fmla="*/ 59743 w 97659"/>
                <a:gd name="connsiteY14" fmla="*/ 144931 h 209217"/>
                <a:gd name="connsiteX15" fmla="*/ 75536 w 97659"/>
                <a:gd name="connsiteY15" fmla="*/ 105450 h 209217"/>
                <a:gd name="connsiteX16" fmla="*/ 77470 w 97659"/>
                <a:gd name="connsiteY16" fmla="*/ 95502 h 209217"/>
                <a:gd name="connsiteX17" fmla="*/ 46851 w 97659"/>
                <a:gd name="connsiteY17" fmla="*/ 69078 h 209217"/>
                <a:gd name="connsiteX18" fmla="*/ 116 w 97659"/>
                <a:gd name="connsiteY18" fmla="*/ 116642 h 209217"/>
                <a:gd name="connsiteX19" fmla="*/ 5595 w 97659"/>
                <a:gd name="connsiteY19" fmla="*/ 120683 h 209217"/>
                <a:gd name="connsiteX20" fmla="*/ 11397 w 97659"/>
                <a:gd name="connsiteY20" fmla="*/ 115709 h 209217"/>
                <a:gd name="connsiteX21" fmla="*/ 45884 w 97659"/>
                <a:gd name="connsiteY21" fmla="*/ 77783 h 209217"/>
                <a:gd name="connsiteX22" fmla="*/ 53942 w 97659"/>
                <a:gd name="connsiteY22" fmla="*/ 88663 h 209217"/>
                <a:gd name="connsiteX23" fmla="*/ 43950 w 97659"/>
                <a:gd name="connsiteY23" fmla="*/ 119750 h 209217"/>
                <a:gd name="connsiteX24" fmla="*/ 23645 w 97659"/>
                <a:gd name="connsiteY24" fmla="*/ 169801 h 2092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97659" h="209217">
                  <a:moveTo>
                    <a:pt x="89396" y="11877"/>
                  </a:moveTo>
                  <a:cubicBezTo>
                    <a:pt x="89396" y="6903"/>
                    <a:pt x="85528" y="64"/>
                    <a:pt x="76503" y="64"/>
                  </a:cubicBezTo>
                  <a:cubicBezTo>
                    <a:pt x="67801" y="64"/>
                    <a:pt x="58454" y="8147"/>
                    <a:pt x="58454" y="17162"/>
                  </a:cubicBezTo>
                  <a:cubicBezTo>
                    <a:pt x="58454" y="22447"/>
                    <a:pt x="62644" y="28975"/>
                    <a:pt x="71346" y="28975"/>
                  </a:cubicBezTo>
                  <a:cubicBezTo>
                    <a:pt x="80693" y="28975"/>
                    <a:pt x="89396" y="20271"/>
                    <a:pt x="89396" y="11877"/>
                  </a:cubicBezTo>
                  <a:close/>
                  <a:moveTo>
                    <a:pt x="23645" y="169801"/>
                  </a:moveTo>
                  <a:cubicBezTo>
                    <a:pt x="22355" y="173842"/>
                    <a:pt x="20744" y="177573"/>
                    <a:pt x="20744" y="182858"/>
                  </a:cubicBezTo>
                  <a:cubicBezTo>
                    <a:pt x="20744" y="197469"/>
                    <a:pt x="33636" y="209282"/>
                    <a:pt x="51363" y="209282"/>
                  </a:cubicBezTo>
                  <a:cubicBezTo>
                    <a:pt x="83594" y="209282"/>
                    <a:pt x="97776" y="166381"/>
                    <a:pt x="97776" y="161718"/>
                  </a:cubicBezTo>
                  <a:cubicBezTo>
                    <a:pt x="97776" y="157677"/>
                    <a:pt x="93586" y="157677"/>
                    <a:pt x="92619" y="157677"/>
                  </a:cubicBezTo>
                  <a:cubicBezTo>
                    <a:pt x="88107" y="157677"/>
                    <a:pt x="87784" y="159542"/>
                    <a:pt x="86495" y="162962"/>
                  </a:cubicBezTo>
                  <a:cubicBezTo>
                    <a:pt x="79082" y="187832"/>
                    <a:pt x="64900" y="200577"/>
                    <a:pt x="52330" y="200577"/>
                  </a:cubicBezTo>
                  <a:cubicBezTo>
                    <a:pt x="45884" y="200577"/>
                    <a:pt x="44272" y="196536"/>
                    <a:pt x="44272" y="189697"/>
                  </a:cubicBezTo>
                  <a:cubicBezTo>
                    <a:pt x="44272" y="182547"/>
                    <a:pt x="46529" y="176640"/>
                    <a:pt x="49429" y="169801"/>
                  </a:cubicBezTo>
                  <a:cubicBezTo>
                    <a:pt x="52652" y="161407"/>
                    <a:pt x="56198" y="153014"/>
                    <a:pt x="59743" y="144931"/>
                  </a:cubicBezTo>
                  <a:cubicBezTo>
                    <a:pt x="62644" y="137470"/>
                    <a:pt x="74247" y="109181"/>
                    <a:pt x="75536" y="105450"/>
                  </a:cubicBezTo>
                  <a:cubicBezTo>
                    <a:pt x="76503" y="102342"/>
                    <a:pt x="77470" y="98611"/>
                    <a:pt x="77470" y="95502"/>
                  </a:cubicBezTo>
                  <a:cubicBezTo>
                    <a:pt x="77470" y="80891"/>
                    <a:pt x="64578" y="69078"/>
                    <a:pt x="46851" y="69078"/>
                  </a:cubicBezTo>
                  <a:cubicBezTo>
                    <a:pt x="14942" y="69078"/>
                    <a:pt x="116" y="111357"/>
                    <a:pt x="116" y="116642"/>
                  </a:cubicBezTo>
                  <a:cubicBezTo>
                    <a:pt x="116" y="120683"/>
                    <a:pt x="4628" y="120683"/>
                    <a:pt x="5595" y="120683"/>
                  </a:cubicBezTo>
                  <a:cubicBezTo>
                    <a:pt x="10108" y="120683"/>
                    <a:pt x="10430" y="119129"/>
                    <a:pt x="11397" y="115709"/>
                  </a:cubicBezTo>
                  <a:cubicBezTo>
                    <a:pt x="19777" y="88974"/>
                    <a:pt x="33958" y="77783"/>
                    <a:pt x="45884" y="77783"/>
                  </a:cubicBezTo>
                  <a:cubicBezTo>
                    <a:pt x="51041" y="77783"/>
                    <a:pt x="53942" y="80270"/>
                    <a:pt x="53942" y="88663"/>
                  </a:cubicBezTo>
                  <a:cubicBezTo>
                    <a:pt x="53942" y="95813"/>
                    <a:pt x="52008" y="100476"/>
                    <a:pt x="43950" y="119750"/>
                  </a:cubicBezTo>
                  <a:lnTo>
                    <a:pt x="23645" y="169801"/>
                  </a:lnTo>
                  <a:close/>
                </a:path>
              </a:pathLst>
            </a:custGeom>
            <a:solidFill>
              <a:srgbClr val="000000"/>
            </a:solidFill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158" name="Freeform: Shape 2157">
              <a:extLst>
                <a:ext uri="{FF2B5EF4-FFF2-40B4-BE49-F238E27FC236}">
                  <a16:creationId xmlns:a16="http://schemas.microsoft.com/office/drawing/2014/main" id="{BABD5028-67E3-00CA-93C8-C7CBEB300586}"/>
                </a:ext>
              </a:extLst>
            </p:cNvPr>
            <p:cNvSpPr/>
            <p:nvPr>
              <p:custDataLst>
                <p:tags r:id="rId76"/>
              </p:custDataLst>
            </p:nvPr>
          </p:nvSpPr>
          <p:spPr>
            <a:xfrm>
              <a:off x="8787407" y="5782683"/>
              <a:ext cx="106822" cy="444104"/>
            </a:xfrm>
            <a:custGeom>
              <a:avLst/>
              <a:gdLst>
                <a:gd name="connsiteX0" fmla="*/ 106942 w 106822"/>
                <a:gd name="connsiteY0" fmla="*/ 222115 h 444104"/>
                <a:gd name="connsiteX1" fmla="*/ 76553 w 106822"/>
                <a:gd name="connsiteY1" fmla="*/ 83554 h 444104"/>
                <a:gd name="connsiteX2" fmla="*/ 4724 w 106822"/>
                <a:gd name="connsiteY2" fmla="*/ 63 h 444104"/>
                <a:gd name="connsiteX3" fmla="*/ 119 w 106822"/>
                <a:gd name="connsiteY3" fmla="*/ 4504 h 444104"/>
                <a:gd name="connsiteX4" fmla="*/ 8868 w 106822"/>
                <a:gd name="connsiteY4" fmla="*/ 14718 h 444104"/>
                <a:gd name="connsiteX5" fmla="*/ 80236 w 106822"/>
                <a:gd name="connsiteY5" fmla="*/ 222115 h 444104"/>
                <a:gd name="connsiteX6" fmla="*/ 6105 w 106822"/>
                <a:gd name="connsiteY6" fmla="*/ 432177 h 444104"/>
                <a:gd name="connsiteX7" fmla="*/ 119 w 106822"/>
                <a:gd name="connsiteY7" fmla="*/ 439726 h 444104"/>
                <a:gd name="connsiteX8" fmla="*/ 4724 w 106822"/>
                <a:gd name="connsiteY8" fmla="*/ 444167 h 444104"/>
                <a:gd name="connsiteX9" fmla="*/ 77934 w 106822"/>
                <a:gd name="connsiteY9" fmla="*/ 357567 h 444104"/>
                <a:gd name="connsiteX10" fmla="*/ 106942 w 106822"/>
                <a:gd name="connsiteY10" fmla="*/ 222115 h 444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6822" h="444104">
                  <a:moveTo>
                    <a:pt x="106942" y="222115"/>
                  </a:moveTo>
                  <a:cubicBezTo>
                    <a:pt x="106942" y="187475"/>
                    <a:pt x="101877" y="133738"/>
                    <a:pt x="76553" y="83554"/>
                  </a:cubicBezTo>
                  <a:cubicBezTo>
                    <a:pt x="48926" y="28930"/>
                    <a:pt x="9328" y="63"/>
                    <a:pt x="4724" y="63"/>
                  </a:cubicBezTo>
                  <a:cubicBezTo>
                    <a:pt x="1961" y="63"/>
                    <a:pt x="119" y="1839"/>
                    <a:pt x="119" y="4504"/>
                  </a:cubicBezTo>
                  <a:cubicBezTo>
                    <a:pt x="119" y="5836"/>
                    <a:pt x="119" y="6724"/>
                    <a:pt x="8868" y="14718"/>
                  </a:cubicBezTo>
                  <a:cubicBezTo>
                    <a:pt x="53991" y="58685"/>
                    <a:pt x="80236" y="129297"/>
                    <a:pt x="80236" y="222115"/>
                  </a:cubicBezTo>
                  <a:cubicBezTo>
                    <a:pt x="80236" y="298057"/>
                    <a:pt x="63200" y="376219"/>
                    <a:pt x="6105" y="432177"/>
                  </a:cubicBezTo>
                  <a:cubicBezTo>
                    <a:pt x="119" y="437506"/>
                    <a:pt x="119" y="438394"/>
                    <a:pt x="119" y="439726"/>
                  </a:cubicBezTo>
                  <a:cubicBezTo>
                    <a:pt x="119" y="442391"/>
                    <a:pt x="1961" y="444167"/>
                    <a:pt x="4724" y="444167"/>
                  </a:cubicBezTo>
                  <a:cubicBezTo>
                    <a:pt x="9328" y="444167"/>
                    <a:pt x="50768" y="413968"/>
                    <a:pt x="77934" y="357567"/>
                  </a:cubicBezTo>
                  <a:cubicBezTo>
                    <a:pt x="101417" y="308715"/>
                    <a:pt x="106942" y="259420"/>
                    <a:pt x="106942" y="222115"/>
                  </a:cubicBezTo>
                  <a:close/>
                </a:path>
              </a:pathLst>
            </a:custGeom>
            <a:solidFill>
              <a:srgbClr val="000000"/>
            </a:solidFill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sp>
        <p:nvSpPr>
          <p:cNvPr id="1442" name="Title 1 6 3 2 5 1">
            <a:extLst>
              <a:ext uri="{FF2B5EF4-FFF2-40B4-BE49-F238E27FC236}">
                <a16:creationId xmlns:a16="http://schemas.microsoft.com/office/drawing/2014/main" id="{C6AE444E-4888-1718-DE7A-A9A5055884BB}"/>
              </a:ext>
            </a:extLst>
          </p:cNvPr>
          <p:cNvSpPr txBox="1">
            <a:spLocks/>
          </p:cNvSpPr>
          <p:nvPr/>
        </p:nvSpPr>
        <p:spPr>
          <a:xfrm>
            <a:off x="1549738" y="4612713"/>
            <a:ext cx="1096375" cy="35153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800" dirty="0">
                <a:latin typeface="Franklin Gothic Demi" panose="020B0703020102020204" pitchFamily="34" charset="0"/>
              </a:rPr>
              <a:t>Future</a:t>
            </a:r>
          </a:p>
        </p:txBody>
      </p:sp>
      <p:sp>
        <p:nvSpPr>
          <p:cNvPr id="1443" name="Title 1 6 3 2 2 2">
            <a:extLst>
              <a:ext uri="{FF2B5EF4-FFF2-40B4-BE49-F238E27FC236}">
                <a16:creationId xmlns:a16="http://schemas.microsoft.com/office/drawing/2014/main" id="{3B08C732-3268-B49A-7330-9E10119201DF}"/>
              </a:ext>
            </a:extLst>
          </p:cNvPr>
          <p:cNvSpPr txBox="1">
            <a:spLocks/>
          </p:cNvSpPr>
          <p:nvPr/>
        </p:nvSpPr>
        <p:spPr>
          <a:xfrm>
            <a:off x="1534181" y="3404423"/>
            <a:ext cx="1096375" cy="35153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800" dirty="0">
                <a:latin typeface="Franklin Gothic Demi" panose="020B0703020102020204" pitchFamily="34" charset="0"/>
              </a:rPr>
              <a:t>Past</a:t>
            </a:r>
          </a:p>
        </p:txBody>
      </p:sp>
      <p:sp>
        <p:nvSpPr>
          <p:cNvPr id="1474" name="TextBox 1473">
            <a:extLst>
              <a:ext uri="{FF2B5EF4-FFF2-40B4-BE49-F238E27FC236}">
                <a16:creationId xmlns:a16="http://schemas.microsoft.com/office/drawing/2014/main" id="{BFAECED2-EE1B-0F69-B320-F24A389577C6}"/>
              </a:ext>
            </a:extLst>
          </p:cNvPr>
          <p:cNvSpPr txBox="1"/>
          <p:nvPr/>
        </p:nvSpPr>
        <p:spPr>
          <a:xfrm>
            <a:off x="4782703" y="3373116"/>
            <a:ext cx="1307168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700" dirty="0">
                <a:solidFill>
                  <a:srgbClr val="222222"/>
                </a:solidFill>
                <a:highlight>
                  <a:srgbClr val="FFFFFF"/>
                </a:highlight>
                <a:latin typeface="Franklin Gothic Book" panose="020B0503020102020204" pitchFamily="34" charset="0"/>
                <a:cs typeface="Myanmar Text" panose="020B0502040204020203" pitchFamily="34" charset="0"/>
              </a:rPr>
              <a:t>has residual</a:t>
            </a:r>
            <a:endParaRPr lang="en-US" sz="1700" dirty="0">
              <a:latin typeface="Franklin Gothic Book" panose="020B0503020102020204" pitchFamily="34" charset="0"/>
              <a:cs typeface="Myanmar Text" panose="020B0502040204020203" pitchFamily="34" charset="0"/>
            </a:endParaRPr>
          </a:p>
        </p:txBody>
      </p:sp>
      <p:grpSp>
        <p:nvGrpSpPr>
          <p:cNvPr id="2179" name="Group 2178" descr="\documentclass{article}&#10;\usepackage{amsmath}&#10;\pagestyle{empty}&#10;\begin{document}&#10;&#10;$(x,y^*,v)$&#10;&#10;\end{document}" title="IguanaTex Vector Display">
            <a:extLst>
              <a:ext uri="{FF2B5EF4-FFF2-40B4-BE49-F238E27FC236}">
                <a16:creationId xmlns:a16="http://schemas.microsoft.com/office/drawing/2014/main" id="{ADB91025-D1D8-C08D-051D-E93C2E68B27E}"/>
              </a:ext>
            </a:extLst>
          </p:cNvPr>
          <p:cNvGrpSpPr>
            <a:grpSpLocks noChangeAspect="1"/>
          </p:cNvGrpSpPr>
          <p:nvPr>
            <p:custDataLst>
              <p:tags r:id="rId5"/>
            </p:custDataLst>
          </p:nvPr>
        </p:nvGrpSpPr>
        <p:grpSpPr>
          <a:xfrm>
            <a:off x="2895600" y="4521200"/>
            <a:ext cx="1636902" cy="444104"/>
            <a:chOff x="6495209" y="6984904"/>
            <a:chExt cx="1636902" cy="444104"/>
          </a:xfrm>
        </p:grpSpPr>
        <p:sp>
          <p:nvSpPr>
            <p:cNvPr id="2171" name="Freeform: Shape 2170">
              <a:extLst>
                <a:ext uri="{FF2B5EF4-FFF2-40B4-BE49-F238E27FC236}">
                  <a16:creationId xmlns:a16="http://schemas.microsoft.com/office/drawing/2014/main" id="{748D3253-8938-0BD0-5563-45FF4AEC0E0A}"/>
                </a:ext>
              </a:extLst>
            </p:cNvPr>
            <p:cNvSpPr/>
            <p:nvPr>
              <p:custDataLst>
                <p:tags r:id="rId59"/>
              </p:custDataLst>
            </p:nvPr>
          </p:nvSpPr>
          <p:spPr>
            <a:xfrm>
              <a:off x="6495209" y="6984904"/>
              <a:ext cx="107102" cy="444104"/>
            </a:xfrm>
            <a:custGeom>
              <a:avLst/>
              <a:gdLst>
                <a:gd name="connsiteX0" fmla="*/ 107179 w 107102"/>
                <a:gd name="connsiteY0" fmla="*/ 439726 h 444104"/>
                <a:gd name="connsiteX1" fmla="*/ 99331 w 107102"/>
                <a:gd name="connsiteY1" fmla="*/ 429956 h 444104"/>
                <a:gd name="connsiteX2" fmla="*/ 26852 w 107102"/>
                <a:gd name="connsiteY2" fmla="*/ 222115 h 444104"/>
                <a:gd name="connsiteX3" fmla="*/ 101177 w 107102"/>
                <a:gd name="connsiteY3" fmla="*/ 12054 h 444104"/>
                <a:gd name="connsiteX4" fmla="*/ 107179 w 107102"/>
                <a:gd name="connsiteY4" fmla="*/ 4504 h 444104"/>
                <a:gd name="connsiteX5" fmla="*/ 102562 w 107102"/>
                <a:gd name="connsiteY5" fmla="*/ 63 h 444104"/>
                <a:gd name="connsiteX6" fmla="*/ 29161 w 107102"/>
                <a:gd name="connsiteY6" fmla="*/ 86663 h 444104"/>
                <a:gd name="connsiteX7" fmla="*/ 77 w 107102"/>
                <a:gd name="connsiteY7" fmla="*/ 222115 h 444104"/>
                <a:gd name="connsiteX8" fmla="*/ 30545 w 107102"/>
                <a:gd name="connsiteY8" fmla="*/ 360676 h 444104"/>
                <a:gd name="connsiteX9" fmla="*/ 102562 w 107102"/>
                <a:gd name="connsiteY9" fmla="*/ 444167 h 444104"/>
                <a:gd name="connsiteX10" fmla="*/ 107179 w 107102"/>
                <a:gd name="connsiteY10" fmla="*/ 439726 h 444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7102" h="444104">
                  <a:moveTo>
                    <a:pt x="107179" y="439726"/>
                  </a:moveTo>
                  <a:cubicBezTo>
                    <a:pt x="107179" y="438394"/>
                    <a:pt x="107179" y="437506"/>
                    <a:pt x="99331" y="429956"/>
                  </a:cubicBezTo>
                  <a:cubicBezTo>
                    <a:pt x="41625" y="373999"/>
                    <a:pt x="26852" y="290063"/>
                    <a:pt x="26852" y="222115"/>
                  </a:cubicBezTo>
                  <a:cubicBezTo>
                    <a:pt x="26852" y="144841"/>
                    <a:pt x="44395" y="67567"/>
                    <a:pt x="101177" y="12054"/>
                  </a:cubicBezTo>
                  <a:cubicBezTo>
                    <a:pt x="107179" y="6724"/>
                    <a:pt x="107179" y="5836"/>
                    <a:pt x="107179" y="4504"/>
                  </a:cubicBezTo>
                  <a:cubicBezTo>
                    <a:pt x="107179" y="1395"/>
                    <a:pt x="105332" y="63"/>
                    <a:pt x="102562" y="63"/>
                  </a:cubicBezTo>
                  <a:cubicBezTo>
                    <a:pt x="97946" y="63"/>
                    <a:pt x="56398" y="30262"/>
                    <a:pt x="29161" y="86663"/>
                  </a:cubicBezTo>
                  <a:cubicBezTo>
                    <a:pt x="5616" y="135515"/>
                    <a:pt x="77" y="184810"/>
                    <a:pt x="77" y="222115"/>
                  </a:cubicBezTo>
                  <a:cubicBezTo>
                    <a:pt x="77" y="256755"/>
                    <a:pt x="5155" y="310492"/>
                    <a:pt x="30545" y="360676"/>
                  </a:cubicBezTo>
                  <a:cubicBezTo>
                    <a:pt x="58244" y="415301"/>
                    <a:pt x="97946" y="444167"/>
                    <a:pt x="102562" y="444167"/>
                  </a:cubicBezTo>
                  <a:cubicBezTo>
                    <a:pt x="105332" y="444167"/>
                    <a:pt x="107179" y="442835"/>
                    <a:pt x="107179" y="439726"/>
                  </a:cubicBezTo>
                  <a:close/>
                </a:path>
              </a:pathLst>
            </a:custGeom>
            <a:solidFill>
              <a:srgbClr val="000000"/>
            </a:solidFill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172" name="Freeform: Shape 2171">
              <a:extLst>
                <a:ext uri="{FF2B5EF4-FFF2-40B4-BE49-F238E27FC236}">
                  <a16:creationId xmlns:a16="http://schemas.microsoft.com/office/drawing/2014/main" id="{13550C5E-3C41-E7C0-BF71-6286E8321C49}"/>
                </a:ext>
              </a:extLst>
            </p:cNvPr>
            <p:cNvSpPr/>
            <p:nvPr>
              <p:custDataLst>
                <p:tags r:id="rId60"/>
              </p:custDataLst>
            </p:nvPr>
          </p:nvSpPr>
          <p:spPr>
            <a:xfrm>
              <a:off x="6642424" y="7121688"/>
              <a:ext cx="229900" cy="201179"/>
            </a:xfrm>
            <a:custGeom>
              <a:avLst/>
              <a:gdLst>
                <a:gd name="connsiteX0" fmla="*/ 140883 w 229900"/>
                <a:gd name="connsiteY0" fmla="*/ 62237 h 201179"/>
                <a:gd name="connsiteX1" fmla="*/ 186586 w 229900"/>
                <a:gd name="connsiteY1" fmla="*/ 9833 h 201179"/>
                <a:gd name="connsiteX2" fmla="*/ 209668 w 229900"/>
                <a:gd name="connsiteY2" fmla="*/ 15606 h 201179"/>
                <a:gd name="connsiteX3" fmla="*/ 187509 w 229900"/>
                <a:gd name="connsiteY3" fmla="*/ 39588 h 201179"/>
                <a:gd name="connsiteX4" fmla="*/ 205052 w 229900"/>
                <a:gd name="connsiteY4" fmla="*/ 55132 h 201179"/>
                <a:gd name="connsiteX5" fmla="*/ 229981 w 229900"/>
                <a:gd name="connsiteY5" fmla="*/ 29374 h 201179"/>
                <a:gd name="connsiteX6" fmla="*/ 187048 w 229900"/>
                <a:gd name="connsiteY6" fmla="*/ 63 h 201179"/>
                <a:gd name="connsiteX7" fmla="*/ 138575 w 229900"/>
                <a:gd name="connsiteY7" fmla="*/ 33815 h 201179"/>
                <a:gd name="connsiteX8" fmla="*/ 88717 w 229900"/>
                <a:gd name="connsiteY8" fmla="*/ 63 h 201179"/>
                <a:gd name="connsiteX9" fmla="*/ 14392 w 229900"/>
                <a:gd name="connsiteY9" fmla="*/ 68455 h 201179"/>
                <a:gd name="connsiteX10" fmla="*/ 19931 w 229900"/>
                <a:gd name="connsiteY10" fmla="*/ 72896 h 201179"/>
                <a:gd name="connsiteX11" fmla="*/ 25933 w 229900"/>
                <a:gd name="connsiteY11" fmla="*/ 68011 h 201179"/>
                <a:gd name="connsiteX12" fmla="*/ 87794 w 229900"/>
                <a:gd name="connsiteY12" fmla="*/ 9833 h 201179"/>
                <a:gd name="connsiteX13" fmla="*/ 112722 w 229900"/>
                <a:gd name="connsiteY13" fmla="*/ 39588 h 201179"/>
                <a:gd name="connsiteX14" fmla="*/ 87794 w 229900"/>
                <a:gd name="connsiteY14" fmla="*/ 145285 h 201179"/>
                <a:gd name="connsiteX15" fmla="*/ 43937 w 229900"/>
                <a:gd name="connsiteY15" fmla="*/ 191472 h 201179"/>
                <a:gd name="connsiteX16" fmla="*/ 20855 w 229900"/>
                <a:gd name="connsiteY16" fmla="*/ 185699 h 201179"/>
                <a:gd name="connsiteX17" fmla="*/ 42552 w 229900"/>
                <a:gd name="connsiteY17" fmla="*/ 161717 h 201179"/>
                <a:gd name="connsiteX18" fmla="*/ 25471 w 229900"/>
                <a:gd name="connsiteY18" fmla="*/ 146173 h 201179"/>
                <a:gd name="connsiteX19" fmla="*/ 81 w 229900"/>
                <a:gd name="connsiteY19" fmla="*/ 171931 h 201179"/>
                <a:gd name="connsiteX20" fmla="*/ 43475 w 229900"/>
                <a:gd name="connsiteY20" fmla="*/ 201242 h 201179"/>
                <a:gd name="connsiteX21" fmla="*/ 91948 w 229900"/>
                <a:gd name="connsiteY21" fmla="*/ 167490 h 201179"/>
                <a:gd name="connsiteX22" fmla="*/ 141806 w 229900"/>
                <a:gd name="connsiteY22" fmla="*/ 201242 h 201179"/>
                <a:gd name="connsiteX23" fmla="*/ 215670 w 229900"/>
                <a:gd name="connsiteY23" fmla="*/ 132850 h 201179"/>
                <a:gd name="connsiteX24" fmla="*/ 210130 w 229900"/>
                <a:gd name="connsiteY24" fmla="*/ 128409 h 201179"/>
                <a:gd name="connsiteX25" fmla="*/ 204129 w 229900"/>
                <a:gd name="connsiteY25" fmla="*/ 133294 h 201179"/>
                <a:gd name="connsiteX26" fmla="*/ 142730 w 229900"/>
                <a:gd name="connsiteY26" fmla="*/ 191472 h 201179"/>
                <a:gd name="connsiteX27" fmla="*/ 117339 w 229900"/>
                <a:gd name="connsiteY27" fmla="*/ 162161 h 201179"/>
                <a:gd name="connsiteX28" fmla="*/ 125187 w 229900"/>
                <a:gd name="connsiteY28" fmla="*/ 123080 h 201179"/>
                <a:gd name="connsiteX29" fmla="*/ 140883 w 229900"/>
                <a:gd name="connsiteY29" fmla="*/ 62237 h 201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29900" h="201179">
                  <a:moveTo>
                    <a:pt x="140883" y="62237"/>
                  </a:moveTo>
                  <a:cubicBezTo>
                    <a:pt x="143653" y="50691"/>
                    <a:pt x="154271" y="9833"/>
                    <a:pt x="186586" y="9833"/>
                  </a:cubicBezTo>
                  <a:cubicBezTo>
                    <a:pt x="188894" y="9833"/>
                    <a:pt x="199974" y="9833"/>
                    <a:pt x="209668" y="15606"/>
                  </a:cubicBezTo>
                  <a:cubicBezTo>
                    <a:pt x="196742" y="17827"/>
                    <a:pt x="187509" y="28930"/>
                    <a:pt x="187509" y="39588"/>
                  </a:cubicBezTo>
                  <a:cubicBezTo>
                    <a:pt x="187509" y="46694"/>
                    <a:pt x="192587" y="55132"/>
                    <a:pt x="205052" y="55132"/>
                  </a:cubicBezTo>
                  <a:cubicBezTo>
                    <a:pt x="215208" y="55132"/>
                    <a:pt x="229981" y="47138"/>
                    <a:pt x="229981" y="29374"/>
                  </a:cubicBezTo>
                  <a:cubicBezTo>
                    <a:pt x="229981" y="6280"/>
                    <a:pt x="202744" y="63"/>
                    <a:pt x="187048" y="63"/>
                  </a:cubicBezTo>
                  <a:cubicBezTo>
                    <a:pt x="160272" y="63"/>
                    <a:pt x="144114" y="23600"/>
                    <a:pt x="138575" y="33815"/>
                  </a:cubicBezTo>
                  <a:cubicBezTo>
                    <a:pt x="127034" y="4504"/>
                    <a:pt x="102105" y="63"/>
                    <a:pt x="88717" y="63"/>
                  </a:cubicBezTo>
                  <a:cubicBezTo>
                    <a:pt x="40706" y="63"/>
                    <a:pt x="14392" y="57352"/>
                    <a:pt x="14392" y="68455"/>
                  </a:cubicBezTo>
                  <a:cubicBezTo>
                    <a:pt x="14392" y="72896"/>
                    <a:pt x="19008" y="72896"/>
                    <a:pt x="19931" y="72896"/>
                  </a:cubicBezTo>
                  <a:cubicBezTo>
                    <a:pt x="23625" y="72896"/>
                    <a:pt x="25010" y="72008"/>
                    <a:pt x="25933" y="68011"/>
                  </a:cubicBezTo>
                  <a:cubicBezTo>
                    <a:pt x="41629" y="20936"/>
                    <a:pt x="72098" y="9833"/>
                    <a:pt x="87794" y="9833"/>
                  </a:cubicBezTo>
                  <a:cubicBezTo>
                    <a:pt x="96565" y="9833"/>
                    <a:pt x="112722" y="13830"/>
                    <a:pt x="112722" y="39588"/>
                  </a:cubicBezTo>
                  <a:cubicBezTo>
                    <a:pt x="112722" y="53355"/>
                    <a:pt x="104874" y="83110"/>
                    <a:pt x="87794" y="145285"/>
                  </a:cubicBezTo>
                  <a:cubicBezTo>
                    <a:pt x="80407" y="172819"/>
                    <a:pt x="64250" y="191472"/>
                    <a:pt x="43937" y="191472"/>
                  </a:cubicBezTo>
                  <a:cubicBezTo>
                    <a:pt x="41167" y="191472"/>
                    <a:pt x="30549" y="191472"/>
                    <a:pt x="20855" y="185699"/>
                  </a:cubicBezTo>
                  <a:cubicBezTo>
                    <a:pt x="32396" y="183478"/>
                    <a:pt x="42552" y="174152"/>
                    <a:pt x="42552" y="161717"/>
                  </a:cubicBezTo>
                  <a:cubicBezTo>
                    <a:pt x="42552" y="149726"/>
                    <a:pt x="32396" y="146173"/>
                    <a:pt x="25471" y="146173"/>
                  </a:cubicBezTo>
                  <a:cubicBezTo>
                    <a:pt x="11622" y="146173"/>
                    <a:pt x="81" y="157720"/>
                    <a:pt x="81" y="171931"/>
                  </a:cubicBezTo>
                  <a:cubicBezTo>
                    <a:pt x="81" y="192360"/>
                    <a:pt x="23163" y="201242"/>
                    <a:pt x="43475" y="201242"/>
                  </a:cubicBezTo>
                  <a:cubicBezTo>
                    <a:pt x="73944" y="201242"/>
                    <a:pt x="90563" y="170155"/>
                    <a:pt x="91948" y="167490"/>
                  </a:cubicBezTo>
                  <a:cubicBezTo>
                    <a:pt x="97488" y="183922"/>
                    <a:pt x="114107" y="201242"/>
                    <a:pt x="141806" y="201242"/>
                  </a:cubicBezTo>
                  <a:cubicBezTo>
                    <a:pt x="189356" y="201242"/>
                    <a:pt x="215670" y="143953"/>
                    <a:pt x="215670" y="132850"/>
                  </a:cubicBezTo>
                  <a:cubicBezTo>
                    <a:pt x="215670" y="128409"/>
                    <a:pt x="211515" y="128409"/>
                    <a:pt x="210130" y="128409"/>
                  </a:cubicBezTo>
                  <a:cubicBezTo>
                    <a:pt x="205975" y="128409"/>
                    <a:pt x="205052" y="130185"/>
                    <a:pt x="204129" y="133294"/>
                  </a:cubicBezTo>
                  <a:cubicBezTo>
                    <a:pt x="188894" y="180813"/>
                    <a:pt x="157502" y="191472"/>
                    <a:pt x="142730" y="191472"/>
                  </a:cubicBezTo>
                  <a:cubicBezTo>
                    <a:pt x="124725" y="191472"/>
                    <a:pt x="117339" y="177261"/>
                    <a:pt x="117339" y="162161"/>
                  </a:cubicBezTo>
                  <a:cubicBezTo>
                    <a:pt x="117339" y="152391"/>
                    <a:pt x="120109" y="142620"/>
                    <a:pt x="125187" y="123080"/>
                  </a:cubicBezTo>
                  <a:lnTo>
                    <a:pt x="140883" y="62237"/>
                  </a:lnTo>
                  <a:close/>
                </a:path>
              </a:pathLst>
            </a:custGeom>
            <a:solidFill>
              <a:srgbClr val="000000"/>
            </a:solidFill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173" name="Freeform: Shape 2172">
              <a:extLst>
                <a:ext uri="{FF2B5EF4-FFF2-40B4-BE49-F238E27FC236}">
                  <a16:creationId xmlns:a16="http://schemas.microsoft.com/office/drawing/2014/main" id="{4EAF8113-3F11-44EE-2F40-0B4DE2EDB3AA}"/>
                </a:ext>
              </a:extLst>
            </p:cNvPr>
            <p:cNvSpPr/>
            <p:nvPr>
              <p:custDataLst>
                <p:tags r:id="rId61"/>
              </p:custDataLst>
            </p:nvPr>
          </p:nvSpPr>
          <p:spPr>
            <a:xfrm>
              <a:off x="6932582" y="7270907"/>
              <a:ext cx="54012" cy="132787"/>
            </a:xfrm>
            <a:custGeom>
              <a:avLst/>
              <a:gdLst>
                <a:gd name="connsiteX0" fmla="*/ 54099 w 54012"/>
                <a:gd name="connsiteY0" fmla="*/ 46694 h 132787"/>
                <a:gd name="connsiteX1" fmla="*/ 24554 w 54012"/>
                <a:gd name="connsiteY1" fmla="*/ 63 h 132787"/>
                <a:gd name="connsiteX2" fmla="*/ 86 w 54012"/>
                <a:gd name="connsiteY2" fmla="*/ 23600 h 132787"/>
                <a:gd name="connsiteX3" fmla="*/ 24554 w 54012"/>
                <a:gd name="connsiteY3" fmla="*/ 47138 h 132787"/>
                <a:gd name="connsiteX4" fmla="*/ 40711 w 54012"/>
                <a:gd name="connsiteY4" fmla="*/ 41365 h 132787"/>
                <a:gd name="connsiteX5" fmla="*/ 43019 w 54012"/>
                <a:gd name="connsiteY5" fmla="*/ 40032 h 132787"/>
                <a:gd name="connsiteX6" fmla="*/ 43943 w 54012"/>
                <a:gd name="connsiteY6" fmla="*/ 46694 h 132787"/>
                <a:gd name="connsiteX7" fmla="*/ 12551 w 54012"/>
                <a:gd name="connsiteY7" fmla="*/ 120859 h 132787"/>
                <a:gd name="connsiteX8" fmla="*/ 7473 w 54012"/>
                <a:gd name="connsiteY8" fmla="*/ 127965 h 132787"/>
                <a:gd name="connsiteX9" fmla="*/ 12089 w 54012"/>
                <a:gd name="connsiteY9" fmla="*/ 132850 h 132787"/>
                <a:gd name="connsiteX10" fmla="*/ 54099 w 54012"/>
                <a:gd name="connsiteY10" fmla="*/ 46694 h 132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4012" h="132787">
                  <a:moveTo>
                    <a:pt x="54099" y="46694"/>
                  </a:moveTo>
                  <a:cubicBezTo>
                    <a:pt x="54099" y="17383"/>
                    <a:pt x="42558" y="63"/>
                    <a:pt x="24554" y="63"/>
                  </a:cubicBezTo>
                  <a:cubicBezTo>
                    <a:pt x="9319" y="63"/>
                    <a:pt x="86" y="11165"/>
                    <a:pt x="86" y="23600"/>
                  </a:cubicBezTo>
                  <a:cubicBezTo>
                    <a:pt x="86" y="35591"/>
                    <a:pt x="9319" y="47138"/>
                    <a:pt x="24554" y="47138"/>
                  </a:cubicBezTo>
                  <a:cubicBezTo>
                    <a:pt x="30093" y="47138"/>
                    <a:pt x="36095" y="45361"/>
                    <a:pt x="40711" y="41365"/>
                  </a:cubicBezTo>
                  <a:cubicBezTo>
                    <a:pt x="42096" y="40476"/>
                    <a:pt x="42558" y="40032"/>
                    <a:pt x="43019" y="40032"/>
                  </a:cubicBezTo>
                  <a:cubicBezTo>
                    <a:pt x="43481" y="40032"/>
                    <a:pt x="43943" y="40476"/>
                    <a:pt x="43943" y="46694"/>
                  </a:cubicBezTo>
                  <a:cubicBezTo>
                    <a:pt x="43943" y="79558"/>
                    <a:pt x="27785" y="106204"/>
                    <a:pt x="12551" y="120859"/>
                  </a:cubicBezTo>
                  <a:cubicBezTo>
                    <a:pt x="7473" y="125744"/>
                    <a:pt x="7473" y="126633"/>
                    <a:pt x="7473" y="127965"/>
                  </a:cubicBezTo>
                  <a:cubicBezTo>
                    <a:pt x="7473" y="131074"/>
                    <a:pt x="9781" y="132850"/>
                    <a:pt x="12089" y="132850"/>
                  </a:cubicBezTo>
                  <a:cubicBezTo>
                    <a:pt x="17167" y="132850"/>
                    <a:pt x="54099" y="98654"/>
                    <a:pt x="54099" y="46694"/>
                  </a:cubicBezTo>
                  <a:close/>
                </a:path>
              </a:pathLst>
            </a:custGeom>
            <a:solidFill>
              <a:srgbClr val="000000"/>
            </a:solidFill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174" name="Freeform: Shape 2173">
              <a:extLst>
                <a:ext uri="{FF2B5EF4-FFF2-40B4-BE49-F238E27FC236}">
                  <a16:creationId xmlns:a16="http://schemas.microsoft.com/office/drawing/2014/main" id="{E0D0F3A1-AEA6-BF6E-4AA5-8802B10F8E90}"/>
                </a:ext>
              </a:extLst>
            </p:cNvPr>
            <p:cNvSpPr/>
            <p:nvPr>
              <p:custDataLst>
                <p:tags r:id="rId62"/>
              </p:custDataLst>
            </p:nvPr>
          </p:nvSpPr>
          <p:spPr>
            <a:xfrm>
              <a:off x="7111443" y="7121688"/>
              <a:ext cx="212819" cy="287335"/>
            </a:xfrm>
            <a:custGeom>
              <a:avLst/>
              <a:gdLst>
                <a:gd name="connsiteX0" fmla="*/ 211063 w 212819"/>
                <a:gd name="connsiteY0" fmla="*/ 27153 h 287335"/>
                <a:gd name="connsiteX1" fmla="*/ 212910 w 212819"/>
                <a:gd name="connsiteY1" fmla="*/ 16939 h 287335"/>
                <a:gd name="connsiteX2" fmla="*/ 199522 w 212819"/>
                <a:gd name="connsiteY2" fmla="*/ 4948 h 287335"/>
                <a:gd name="connsiteX3" fmla="*/ 183365 w 212819"/>
                <a:gd name="connsiteY3" fmla="*/ 14274 h 287335"/>
                <a:gd name="connsiteX4" fmla="*/ 176902 w 212819"/>
                <a:gd name="connsiteY4" fmla="*/ 38256 h 287335"/>
                <a:gd name="connsiteX5" fmla="*/ 167669 w 212819"/>
                <a:gd name="connsiteY5" fmla="*/ 73784 h 287335"/>
                <a:gd name="connsiteX6" fmla="*/ 146895 w 212819"/>
                <a:gd name="connsiteY6" fmla="*/ 153723 h 287335"/>
                <a:gd name="connsiteX7" fmla="*/ 94728 w 212819"/>
                <a:gd name="connsiteY7" fmla="*/ 191472 h 287335"/>
                <a:gd name="connsiteX8" fmla="*/ 66106 w 212819"/>
                <a:gd name="connsiteY8" fmla="*/ 155499 h 287335"/>
                <a:gd name="connsiteX9" fmla="*/ 89650 w 212819"/>
                <a:gd name="connsiteY9" fmla="*/ 68455 h 287335"/>
                <a:gd name="connsiteX10" fmla="*/ 98883 w 212819"/>
                <a:gd name="connsiteY10" fmla="*/ 36479 h 287335"/>
                <a:gd name="connsiteX11" fmla="*/ 61028 w 212819"/>
                <a:gd name="connsiteY11" fmla="*/ 63 h 287335"/>
                <a:gd name="connsiteX12" fmla="*/ 91 w 212819"/>
                <a:gd name="connsiteY12" fmla="*/ 68455 h 287335"/>
                <a:gd name="connsiteX13" fmla="*/ 5630 w 212819"/>
                <a:gd name="connsiteY13" fmla="*/ 72896 h 287335"/>
                <a:gd name="connsiteX14" fmla="*/ 13017 w 212819"/>
                <a:gd name="connsiteY14" fmla="*/ 64902 h 287335"/>
                <a:gd name="connsiteX15" fmla="*/ 59643 w 212819"/>
                <a:gd name="connsiteY15" fmla="*/ 9833 h 287335"/>
                <a:gd name="connsiteX16" fmla="*/ 71184 w 212819"/>
                <a:gd name="connsiteY16" fmla="*/ 24044 h 287335"/>
                <a:gd name="connsiteX17" fmla="*/ 63336 w 212819"/>
                <a:gd name="connsiteY17" fmla="*/ 55132 h 287335"/>
                <a:gd name="connsiteX18" fmla="*/ 36561 w 212819"/>
                <a:gd name="connsiteY18" fmla="*/ 148394 h 287335"/>
                <a:gd name="connsiteX19" fmla="*/ 92882 w 212819"/>
                <a:gd name="connsiteY19" fmla="*/ 201242 h 287335"/>
                <a:gd name="connsiteX20" fmla="*/ 139508 w 212819"/>
                <a:gd name="connsiteY20" fmla="*/ 181257 h 287335"/>
                <a:gd name="connsiteX21" fmla="*/ 109501 w 212819"/>
                <a:gd name="connsiteY21" fmla="*/ 249650 h 287335"/>
                <a:gd name="connsiteX22" fmla="*/ 58720 w 212819"/>
                <a:gd name="connsiteY22" fmla="*/ 277628 h 287335"/>
                <a:gd name="connsiteX23" fmla="*/ 23635 w 212819"/>
                <a:gd name="connsiteY23" fmla="*/ 258976 h 287335"/>
                <a:gd name="connsiteX24" fmla="*/ 43486 w 212819"/>
                <a:gd name="connsiteY24" fmla="*/ 253647 h 287335"/>
                <a:gd name="connsiteX25" fmla="*/ 52718 w 212819"/>
                <a:gd name="connsiteY25" fmla="*/ 235438 h 287335"/>
                <a:gd name="connsiteX26" fmla="*/ 35638 w 212819"/>
                <a:gd name="connsiteY26" fmla="*/ 219895 h 287335"/>
                <a:gd name="connsiteX27" fmla="*/ 9785 w 212819"/>
                <a:gd name="connsiteY27" fmla="*/ 248761 h 287335"/>
                <a:gd name="connsiteX28" fmla="*/ 58720 w 212819"/>
                <a:gd name="connsiteY28" fmla="*/ 287398 h 287335"/>
                <a:gd name="connsiteX29" fmla="*/ 166745 w 212819"/>
                <a:gd name="connsiteY29" fmla="*/ 196801 h 287335"/>
                <a:gd name="connsiteX30" fmla="*/ 211063 w 212819"/>
                <a:gd name="connsiteY30" fmla="*/ 27153 h 2873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212819" h="287335">
                  <a:moveTo>
                    <a:pt x="211063" y="27153"/>
                  </a:moveTo>
                  <a:cubicBezTo>
                    <a:pt x="212910" y="20936"/>
                    <a:pt x="212910" y="20047"/>
                    <a:pt x="212910" y="16939"/>
                  </a:cubicBezTo>
                  <a:cubicBezTo>
                    <a:pt x="212910" y="8945"/>
                    <a:pt x="206447" y="4948"/>
                    <a:pt x="199522" y="4948"/>
                  </a:cubicBezTo>
                  <a:cubicBezTo>
                    <a:pt x="194906" y="4948"/>
                    <a:pt x="187519" y="7613"/>
                    <a:pt x="183365" y="14274"/>
                  </a:cubicBezTo>
                  <a:cubicBezTo>
                    <a:pt x="182441" y="16495"/>
                    <a:pt x="178748" y="30262"/>
                    <a:pt x="176902" y="38256"/>
                  </a:cubicBezTo>
                  <a:cubicBezTo>
                    <a:pt x="173670" y="49803"/>
                    <a:pt x="170439" y="61793"/>
                    <a:pt x="167669" y="73784"/>
                  </a:cubicBezTo>
                  <a:lnTo>
                    <a:pt x="146895" y="153723"/>
                  </a:lnTo>
                  <a:cubicBezTo>
                    <a:pt x="145048" y="160385"/>
                    <a:pt x="125197" y="191472"/>
                    <a:pt x="94728" y="191472"/>
                  </a:cubicBezTo>
                  <a:cubicBezTo>
                    <a:pt x="71184" y="191472"/>
                    <a:pt x="66106" y="171931"/>
                    <a:pt x="66106" y="155499"/>
                  </a:cubicBezTo>
                  <a:cubicBezTo>
                    <a:pt x="66106" y="135071"/>
                    <a:pt x="73954" y="107536"/>
                    <a:pt x="89650" y="68455"/>
                  </a:cubicBezTo>
                  <a:cubicBezTo>
                    <a:pt x="97037" y="50247"/>
                    <a:pt x="98883" y="45361"/>
                    <a:pt x="98883" y="36479"/>
                  </a:cubicBezTo>
                  <a:cubicBezTo>
                    <a:pt x="98883" y="16495"/>
                    <a:pt x="84110" y="63"/>
                    <a:pt x="61028" y="63"/>
                  </a:cubicBezTo>
                  <a:cubicBezTo>
                    <a:pt x="17172" y="63"/>
                    <a:pt x="91" y="64458"/>
                    <a:pt x="91" y="68455"/>
                  </a:cubicBezTo>
                  <a:cubicBezTo>
                    <a:pt x="91" y="72896"/>
                    <a:pt x="4707" y="72896"/>
                    <a:pt x="5630" y="72896"/>
                  </a:cubicBezTo>
                  <a:cubicBezTo>
                    <a:pt x="10247" y="72896"/>
                    <a:pt x="10709" y="72008"/>
                    <a:pt x="13017" y="64902"/>
                  </a:cubicBezTo>
                  <a:cubicBezTo>
                    <a:pt x="25481" y="23156"/>
                    <a:pt x="43947" y="9833"/>
                    <a:pt x="59643" y="9833"/>
                  </a:cubicBezTo>
                  <a:cubicBezTo>
                    <a:pt x="63336" y="9833"/>
                    <a:pt x="71184" y="9833"/>
                    <a:pt x="71184" y="24044"/>
                  </a:cubicBezTo>
                  <a:cubicBezTo>
                    <a:pt x="71184" y="35147"/>
                    <a:pt x="66568" y="46694"/>
                    <a:pt x="63336" y="55132"/>
                  </a:cubicBezTo>
                  <a:cubicBezTo>
                    <a:pt x="44870" y="102207"/>
                    <a:pt x="36561" y="127521"/>
                    <a:pt x="36561" y="148394"/>
                  </a:cubicBezTo>
                  <a:cubicBezTo>
                    <a:pt x="36561" y="187919"/>
                    <a:pt x="65645" y="201242"/>
                    <a:pt x="92882" y="201242"/>
                  </a:cubicBezTo>
                  <a:cubicBezTo>
                    <a:pt x="110886" y="201242"/>
                    <a:pt x="126582" y="193692"/>
                    <a:pt x="139508" y="181257"/>
                  </a:cubicBezTo>
                  <a:cubicBezTo>
                    <a:pt x="133507" y="204351"/>
                    <a:pt x="127967" y="226112"/>
                    <a:pt x="109501" y="249650"/>
                  </a:cubicBezTo>
                  <a:cubicBezTo>
                    <a:pt x="97498" y="264749"/>
                    <a:pt x="79956" y="277628"/>
                    <a:pt x="58720" y="277628"/>
                  </a:cubicBezTo>
                  <a:cubicBezTo>
                    <a:pt x="52257" y="277628"/>
                    <a:pt x="31483" y="276296"/>
                    <a:pt x="23635" y="258976"/>
                  </a:cubicBezTo>
                  <a:cubicBezTo>
                    <a:pt x="31021" y="258976"/>
                    <a:pt x="37022" y="258976"/>
                    <a:pt x="43486" y="253647"/>
                  </a:cubicBezTo>
                  <a:cubicBezTo>
                    <a:pt x="48102" y="249650"/>
                    <a:pt x="52718" y="243876"/>
                    <a:pt x="52718" y="235438"/>
                  </a:cubicBezTo>
                  <a:cubicBezTo>
                    <a:pt x="52718" y="221671"/>
                    <a:pt x="40254" y="219895"/>
                    <a:pt x="35638" y="219895"/>
                  </a:cubicBezTo>
                  <a:cubicBezTo>
                    <a:pt x="25020" y="219895"/>
                    <a:pt x="9785" y="227000"/>
                    <a:pt x="9785" y="248761"/>
                  </a:cubicBezTo>
                  <a:cubicBezTo>
                    <a:pt x="9785" y="270967"/>
                    <a:pt x="30098" y="287398"/>
                    <a:pt x="58720" y="287398"/>
                  </a:cubicBezTo>
                  <a:cubicBezTo>
                    <a:pt x="106270" y="287398"/>
                    <a:pt x="153819" y="246985"/>
                    <a:pt x="166745" y="196801"/>
                  </a:cubicBezTo>
                  <a:lnTo>
                    <a:pt x="211063" y="27153"/>
                  </a:lnTo>
                  <a:close/>
                </a:path>
              </a:pathLst>
            </a:custGeom>
            <a:solidFill>
              <a:srgbClr val="000000"/>
            </a:solidFill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175" name="Freeform: Shape 2174">
              <a:extLst>
                <a:ext uri="{FF2B5EF4-FFF2-40B4-BE49-F238E27FC236}">
                  <a16:creationId xmlns:a16="http://schemas.microsoft.com/office/drawing/2014/main" id="{0B06BEB0-BDB8-8725-36E1-B5F5987CABD1}"/>
                </a:ext>
              </a:extLst>
            </p:cNvPr>
            <p:cNvSpPr/>
            <p:nvPr>
              <p:custDataLst>
                <p:tags r:id="rId63"/>
              </p:custDataLst>
            </p:nvPr>
          </p:nvSpPr>
          <p:spPr>
            <a:xfrm>
              <a:off x="7369717" y="7012264"/>
              <a:ext cx="131200" cy="133986"/>
            </a:xfrm>
            <a:custGeom>
              <a:avLst/>
              <a:gdLst>
                <a:gd name="connsiteX0" fmla="*/ 75714 w 131200"/>
                <a:gd name="connsiteY0" fmla="*/ 67208 h 133986"/>
                <a:gd name="connsiteX1" fmla="*/ 122248 w 131200"/>
                <a:gd name="connsiteY1" fmla="*/ 47934 h 133986"/>
                <a:gd name="connsiteX2" fmla="*/ 131296 w 131200"/>
                <a:gd name="connsiteY2" fmla="*/ 38297 h 133986"/>
                <a:gd name="connsiteX3" fmla="*/ 121278 w 131200"/>
                <a:gd name="connsiteY3" fmla="*/ 28349 h 133986"/>
                <a:gd name="connsiteX4" fmla="*/ 114492 w 131200"/>
                <a:gd name="connsiteY4" fmla="*/ 31146 h 133986"/>
                <a:gd name="connsiteX5" fmla="*/ 70543 w 131200"/>
                <a:gd name="connsiteY5" fmla="*/ 59436 h 133986"/>
                <a:gd name="connsiteX6" fmla="*/ 75391 w 131200"/>
                <a:gd name="connsiteY6" fmla="*/ 13427 h 133986"/>
                <a:gd name="connsiteX7" fmla="*/ 65696 w 131200"/>
                <a:gd name="connsiteY7" fmla="*/ 59 h 133986"/>
                <a:gd name="connsiteX8" fmla="*/ 55678 w 131200"/>
                <a:gd name="connsiteY8" fmla="*/ 9385 h 133986"/>
                <a:gd name="connsiteX9" fmla="*/ 57294 w 131200"/>
                <a:gd name="connsiteY9" fmla="*/ 24618 h 133986"/>
                <a:gd name="connsiteX10" fmla="*/ 60849 w 131200"/>
                <a:gd name="connsiteY10" fmla="*/ 59436 h 133986"/>
                <a:gd name="connsiteX11" fmla="*/ 17223 w 131200"/>
                <a:gd name="connsiteY11" fmla="*/ 31146 h 133986"/>
                <a:gd name="connsiteX12" fmla="*/ 10114 w 131200"/>
                <a:gd name="connsiteY12" fmla="*/ 28349 h 133986"/>
                <a:gd name="connsiteX13" fmla="*/ 96 w 131200"/>
                <a:gd name="connsiteY13" fmla="*/ 38297 h 133986"/>
                <a:gd name="connsiteX14" fmla="*/ 6882 w 131200"/>
                <a:gd name="connsiteY14" fmla="*/ 47312 h 133986"/>
                <a:gd name="connsiteX15" fmla="*/ 55678 w 131200"/>
                <a:gd name="connsiteY15" fmla="*/ 66897 h 133986"/>
                <a:gd name="connsiteX16" fmla="*/ 9144 w 131200"/>
                <a:gd name="connsiteY16" fmla="*/ 86171 h 133986"/>
                <a:gd name="connsiteX17" fmla="*/ 96 w 131200"/>
                <a:gd name="connsiteY17" fmla="*/ 95808 h 133986"/>
                <a:gd name="connsiteX18" fmla="*/ 10114 w 131200"/>
                <a:gd name="connsiteY18" fmla="*/ 105756 h 133986"/>
                <a:gd name="connsiteX19" fmla="*/ 16900 w 131200"/>
                <a:gd name="connsiteY19" fmla="*/ 102958 h 133986"/>
                <a:gd name="connsiteX20" fmla="*/ 60849 w 131200"/>
                <a:gd name="connsiteY20" fmla="*/ 74669 h 133986"/>
                <a:gd name="connsiteX21" fmla="*/ 55678 w 131200"/>
                <a:gd name="connsiteY21" fmla="*/ 124719 h 133986"/>
                <a:gd name="connsiteX22" fmla="*/ 65696 w 131200"/>
                <a:gd name="connsiteY22" fmla="*/ 134045 h 133986"/>
                <a:gd name="connsiteX23" fmla="*/ 75714 w 131200"/>
                <a:gd name="connsiteY23" fmla="*/ 124719 h 133986"/>
                <a:gd name="connsiteX24" fmla="*/ 74098 w 131200"/>
                <a:gd name="connsiteY24" fmla="*/ 109487 h 133986"/>
                <a:gd name="connsiteX25" fmla="*/ 70543 w 131200"/>
                <a:gd name="connsiteY25" fmla="*/ 74669 h 133986"/>
                <a:gd name="connsiteX26" fmla="*/ 109322 w 131200"/>
                <a:gd name="connsiteY26" fmla="*/ 99539 h 133986"/>
                <a:gd name="connsiteX27" fmla="*/ 121278 w 131200"/>
                <a:gd name="connsiteY27" fmla="*/ 105756 h 133986"/>
                <a:gd name="connsiteX28" fmla="*/ 131296 w 131200"/>
                <a:gd name="connsiteY28" fmla="*/ 95808 h 133986"/>
                <a:gd name="connsiteX29" fmla="*/ 124510 w 131200"/>
                <a:gd name="connsiteY29" fmla="*/ 86793 h 133986"/>
                <a:gd name="connsiteX30" fmla="*/ 75714 w 131200"/>
                <a:gd name="connsiteY30" fmla="*/ 67208 h 133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31200" h="133986">
                  <a:moveTo>
                    <a:pt x="75714" y="67208"/>
                  </a:moveTo>
                  <a:cubicBezTo>
                    <a:pt x="102212" y="56016"/>
                    <a:pt x="114169" y="51664"/>
                    <a:pt x="122248" y="47934"/>
                  </a:cubicBezTo>
                  <a:cubicBezTo>
                    <a:pt x="128388" y="45447"/>
                    <a:pt x="131296" y="44203"/>
                    <a:pt x="131296" y="38297"/>
                  </a:cubicBezTo>
                  <a:cubicBezTo>
                    <a:pt x="131296" y="33012"/>
                    <a:pt x="127095" y="28349"/>
                    <a:pt x="121278" y="28349"/>
                  </a:cubicBezTo>
                  <a:cubicBezTo>
                    <a:pt x="119016" y="28349"/>
                    <a:pt x="118370" y="28349"/>
                    <a:pt x="114492" y="31146"/>
                  </a:cubicBezTo>
                  <a:lnTo>
                    <a:pt x="70543" y="59436"/>
                  </a:lnTo>
                  <a:lnTo>
                    <a:pt x="75391" y="13427"/>
                  </a:lnTo>
                  <a:cubicBezTo>
                    <a:pt x="76037" y="7831"/>
                    <a:pt x="75391" y="59"/>
                    <a:pt x="65696" y="59"/>
                  </a:cubicBezTo>
                  <a:cubicBezTo>
                    <a:pt x="61818" y="59"/>
                    <a:pt x="55678" y="2546"/>
                    <a:pt x="55678" y="9385"/>
                  </a:cubicBezTo>
                  <a:cubicBezTo>
                    <a:pt x="55678" y="12183"/>
                    <a:pt x="56971" y="21509"/>
                    <a:pt x="57294" y="24618"/>
                  </a:cubicBezTo>
                  <a:cubicBezTo>
                    <a:pt x="57940" y="29903"/>
                    <a:pt x="60202" y="52286"/>
                    <a:pt x="60849" y="59436"/>
                  </a:cubicBezTo>
                  <a:lnTo>
                    <a:pt x="17223" y="31146"/>
                  </a:lnTo>
                  <a:cubicBezTo>
                    <a:pt x="13992" y="29281"/>
                    <a:pt x="13022" y="28349"/>
                    <a:pt x="10114" y="28349"/>
                  </a:cubicBezTo>
                  <a:cubicBezTo>
                    <a:pt x="4297" y="28349"/>
                    <a:pt x="96" y="33012"/>
                    <a:pt x="96" y="38297"/>
                  </a:cubicBezTo>
                  <a:cubicBezTo>
                    <a:pt x="96" y="44514"/>
                    <a:pt x="3974" y="46068"/>
                    <a:pt x="6882" y="47312"/>
                  </a:cubicBezTo>
                  <a:lnTo>
                    <a:pt x="55678" y="66897"/>
                  </a:lnTo>
                  <a:cubicBezTo>
                    <a:pt x="29180" y="78088"/>
                    <a:pt x="17223" y="82441"/>
                    <a:pt x="9144" y="86171"/>
                  </a:cubicBezTo>
                  <a:cubicBezTo>
                    <a:pt x="3004" y="88658"/>
                    <a:pt x="96" y="89902"/>
                    <a:pt x="96" y="95808"/>
                  </a:cubicBezTo>
                  <a:cubicBezTo>
                    <a:pt x="96" y="101093"/>
                    <a:pt x="4297" y="105756"/>
                    <a:pt x="10114" y="105756"/>
                  </a:cubicBezTo>
                  <a:cubicBezTo>
                    <a:pt x="12376" y="105756"/>
                    <a:pt x="13022" y="105756"/>
                    <a:pt x="16900" y="102958"/>
                  </a:cubicBezTo>
                  <a:lnTo>
                    <a:pt x="60849" y="74669"/>
                  </a:lnTo>
                  <a:lnTo>
                    <a:pt x="55678" y="124719"/>
                  </a:lnTo>
                  <a:cubicBezTo>
                    <a:pt x="55678" y="131559"/>
                    <a:pt x="61818" y="134045"/>
                    <a:pt x="65696" y="134045"/>
                  </a:cubicBezTo>
                  <a:cubicBezTo>
                    <a:pt x="69574" y="134045"/>
                    <a:pt x="75714" y="131559"/>
                    <a:pt x="75714" y="124719"/>
                  </a:cubicBezTo>
                  <a:cubicBezTo>
                    <a:pt x="75714" y="121921"/>
                    <a:pt x="74421" y="112595"/>
                    <a:pt x="74098" y="109487"/>
                  </a:cubicBezTo>
                  <a:cubicBezTo>
                    <a:pt x="73452" y="104202"/>
                    <a:pt x="71190" y="81819"/>
                    <a:pt x="70543" y="74669"/>
                  </a:cubicBezTo>
                  <a:lnTo>
                    <a:pt x="109322" y="99539"/>
                  </a:lnTo>
                  <a:cubicBezTo>
                    <a:pt x="117724" y="105756"/>
                    <a:pt x="118370" y="105756"/>
                    <a:pt x="121278" y="105756"/>
                  </a:cubicBezTo>
                  <a:cubicBezTo>
                    <a:pt x="127095" y="105756"/>
                    <a:pt x="131296" y="101093"/>
                    <a:pt x="131296" y="95808"/>
                  </a:cubicBezTo>
                  <a:cubicBezTo>
                    <a:pt x="131296" y="89591"/>
                    <a:pt x="127418" y="88036"/>
                    <a:pt x="124510" y="86793"/>
                  </a:cubicBezTo>
                  <a:lnTo>
                    <a:pt x="75714" y="67208"/>
                  </a:lnTo>
                  <a:close/>
                </a:path>
              </a:pathLst>
            </a:custGeom>
            <a:solidFill>
              <a:srgbClr val="000000"/>
            </a:solidFill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176" name="Freeform: Shape 2175">
              <a:extLst>
                <a:ext uri="{FF2B5EF4-FFF2-40B4-BE49-F238E27FC236}">
                  <a16:creationId xmlns:a16="http://schemas.microsoft.com/office/drawing/2014/main" id="{226272E5-5B53-B056-13AD-27400DF03582}"/>
                </a:ext>
              </a:extLst>
            </p:cNvPr>
            <p:cNvSpPr/>
            <p:nvPr>
              <p:custDataLst>
                <p:tags r:id="rId64"/>
              </p:custDataLst>
            </p:nvPr>
          </p:nvSpPr>
          <p:spPr>
            <a:xfrm>
              <a:off x="7592887" y="7270907"/>
              <a:ext cx="54012" cy="132787"/>
            </a:xfrm>
            <a:custGeom>
              <a:avLst/>
              <a:gdLst>
                <a:gd name="connsiteX0" fmla="*/ 54113 w 54012"/>
                <a:gd name="connsiteY0" fmla="*/ 46694 h 132787"/>
                <a:gd name="connsiteX1" fmla="*/ 24568 w 54012"/>
                <a:gd name="connsiteY1" fmla="*/ 63 h 132787"/>
                <a:gd name="connsiteX2" fmla="*/ 101 w 54012"/>
                <a:gd name="connsiteY2" fmla="*/ 23600 h 132787"/>
                <a:gd name="connsiteX3" fmla="*/ 24568 w 54012"/>
                <a:gd name="connsiteY3" fmla="*/ 47138 h 132787"/>
                <a:gd name="connsiteX4" fmla="*/ 40725 w 54012"/>
                <a:gd name="connsiteY4" fmla="*/ 41365 h 132787"/>
                <a:gd name="connsiteX5" fmla="*/ 43034 w 54012"/>
                <a:gd name="connsiteY5" fmla="*/ 40032 h 132787"/>
                <a:gd name="connsiteX6" fmla="*/ 43957 w 54012"/>
                <a:gd name="connsiteY6" fmla="*/ 46694 h 132787"/>
                <a:gd name="connsiteX7" fmla="*/ 12565 w 54012"/>
                <a:gd name="connsiteY7" fmla="*/ 120859 h 132787"/>
                <a:gd name="connsiteX8" fmla="*/ 7487 w 54012"/>
                <a:gd name="connsiteY8" fmla="*/ 127965 h 132787"/>
                <a:gd name="connsiteX9" fmla="*/ 12103 w 54012"/>
                <a:gd name="connsiteY9" fmla="*/ 132850 h 132787"/>
                <a:gd name="connsiteX10" fmla="*/ 54113 w 54012"/>
                <a:gd name="connsiteY10" fmla="*/ 46694 h 132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4012" h="132787">
                  <a:moveTo>
                    <a:pt x="54113" y="46694"/>
                  </a:moveTo>
                  <a:cubicBezTo>
                    <a:pt x="54113" y="17383"/>
                    <a:pt x="42572" y="63"/>
                    <a:pt x="24568" y="63"/>
                  </a:cubicBezTo>
                  <a:cubicBezTo>
                    <a:pt x="9333" y="63"/>
                    <a:pt x="101" y="11165"/>
                    <a:pt x="101" y="23600"/>
                  </a:cubicBezTo>
                  <a:cubicBezTo>
                    <a:pt x="101" y="35591"/>
                    <a:pt x="9333" y="47138"/>
                    <a:pt x="24568" y="47138"/>
                  </a:cubicBezTo>
                  <a:cubicBezTo>
                    <a:pt x="30108" y="47138"/>
                    <a:pt x="36109" y="45361"/>
                    <a:pt x="40725" y="41365"/>
                  </a:cubicBezTo>
                  <a:cubicBezTo>
                    <a:pt x="42110" y="40476"/>
                    <a:pt x="42572" y="40032"/>
                    <a:pt x="43034" y="40032"/>
                  </a:cubicBezTo>
                  <a:cubicBezTo>
                    <a:pt x="43495" y="40032"/>
                    <a:pt x="43957" y="40476"/>
                    <a:pt x="43957" y="46694"/>
                  </a:cubicBezTo>
                  <a:cubicBezTo>
                    <a:pt x="43957" y="79558"/>
                    <a:pt x="27799" y="106204"/>
                    <a:pt x="12565" y="120859"/>
                  </a:cubicBezTo>
                  <a:cubicBezTo>
                    <a:pt x="7487" y="125744"/>
                    <a:pt x="7487" y="126633"/>
                    <a:pt x="7487" y="127965"/>
                  </a:cubicBezTo>
                  <a:cubicBezTo>
                    <a:pt x="7487" y="131074"/>
                    <a:pt x="9795" y="132850"/>
                    <a:pt x="12103" y="132850"/>
                  </a:cubicBezTo>
                  <a:cubicBezTo>
                    <a:pt x="17181" y="132850"/>
                    <a:pt x="54113" y="98654"/>
                    <a:pt x="54113" y="46694"/>
                  </a:cubicBezTo>
                  <a:close/>
                </a:path>
              </a:pathLst>
            </a:custGeom>
            <a:solidFill>
              <a:srgbClr val="000000"/>
            </a:solidFill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177" name="Freeform: Shape 2176">
              <a:extLst>
                <a:ext uri="{FF2B5EF4-FFF2-40B4-BE49-F238E27FC236}">
                  <a16:creationId xmlns:a16="http://schemas.microsoft.com/office/drawing/2014/main" id="{EB3C2AB2-3A43-C472-4E92-D3821ED9E475}"/>
                </a:ext>
              </a:extLst>
            </p:cNvPr>
            <p:cNvSpPr/>
            <p:nvPr>
              <p:custDataLst>
                <p:tags r:id="rId65"/>
              </p:custDataLst>
            </p:nvPr>
          </p:nvSpPr>
          <p:spPr>
            <a:xfrm>
              <a:off x="7771749" y="7121688"/>
              <a:ext cx="202663" cy="201179"/>
            </a:xfrm>
            <a:custGeom>
              <a:avLst/>
              <a:gdLst>
                <a:gd name="connsiteX0" fmla="*/ 202768 w 202663"/>
                <a:gd name="connsiteY0" fmla="*/ 31150 h 201179"/>
                <a:gd name="connsiteX1" fmla="*/ 182456 w 202663"/>
                <a:gd name="connsiteY1" fmla="*/ 63 h 201179"/>
                <a:gd name="connsiteX2" fmla="*/ 159835 w 202663"/>
                <a:gd name="connsiteY2" fmla="*/ 21380 h 201179"/>
                <a:gd name="connsiteX3" fmla="*/ 167221 w 202663"/>
                <a:gd name="connsiteY3" fmla="*/ 34703 h 201179"/>
                <a:gd name="connsiteX4" fmla="*/ 182917 w 202663"/>
                <a:gd name="connsiteY4" fmla="*/ 71119 h 201179"/>
                <a:gd name="connsiteX5" fmla="*/ 100744 w 202663"/>
                <a:gd name="connsiteY5" fmla="*/ 191472 h 201179"/>
                <a:gd name="connsiteX6" fmla="*/ 66582 w 202663"/>
                <a:gd name="connsiteY6" fmla="*/ 152835 h 201179"/>
                <a:gd name="connsiteX7" fmla="*/ 93358 w 202663"/>
                <a:gd name="connsiteY7" fmla="*/ 58685 h 201179"/>
                <a:gd name="connsiteX8" fmla="*/ 98897 w 202663"/>
                <a:gd name="connsiteY8" fmla="*/ 36479 h 201179"/>
                <a:gd name="connsiteX9" fmla="*/ 61042 w 202663"/>
                <a:gd name="connsiteY9" fmla="*/ 63 h 201179"/>
                <a:gd name="connsiteX10" fmla="*/ 105 w 202663"/>
                <a:gd name="connsiteY10" fmla="*/ 68455 h 201179"/>
                <a:gd name="connsiteX11" fmla="*/ 5645 w 202663"/>
                <a:gd name="connsiteY11" fmla="*/ 72896 h 201179"/>
                <a:gd name="connsiteX12" fmla="*/ 13031 w 202663"/>
                <a:gd name="connsiteY12" fmla="*/ 64902 h 201179"/>
                <a:gd name="connsiteX13" fmla="*/ 59657 w 202663"/>
                <a:gd name="connsiteY13" fmla="*/ 9833 h 201179"/>
                <a:gd name="connsiteX14" fmla="*/ 71199 w 202663"/>
                <a:gd name="connsiteY14" fmla="*/ 24044 h 201179"/>
                <a:gd name="connsiteX15" fmla="*/ 63351 w 202663"/>
                <a:gd name="connsiteY15" fmla="*/ 55132 h 201179"/>
                <a:gd name="connsiteX16" fmla="*/ 37037 w 202663"/>
                <a:gd name="connsiteY16" fmla="*/ 146173 h 201179"/>
                <a:gd name="connsiteX17" fmla="*/ 98897 w 202663"/>
                <a:gd name="connsiteY17" fmla="*/ 201242 h 201179"/>
                <a:gd name="connsiteX18" fmla="*/ 202768 w 202663"/>
                <a:gd name="connsiteY18" fmla="*/ 31150 h 201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02663" h="201179">
                  <a:moveTo>
                    <a:pt x="202768" y="31150"/>
                  </a:moveTo>
                  <a:cubicBezTo>
                    <a:pt x="202768" y="7168"/>
                    <a:pt x="190765" y="63"/>
                    <a:pt x="182456" y="63"/>
                  </a:cubicBezTo>
                  <a:cubicBezTo>
                    <a:pt x="170914" y="63"/>
                    <a:pt x="159835" y="11610"/>
                    <a:pt x="159835" y="21380"/>
                  </a:cubicBezTo>
                  <a:cubicBezTo>
                    <a:pt x="159835" y="27153"/>
                    <a:pt x="162143" y="29818"/>
                    <a:pt x="167221" y="34703"/>
                  </a:cubicBezTo>
                  <a:cubicBezTo>
                    <a:pt x="176916" y="43585"/>
                    <a:pt x="182917" y="55132"/>
                    <a:pt x="182917" y="71119"/>
                  </a:cubicBezTo>
                  <a:cubicBezTo>
                    <a:pt x="182917" y="89772"/>
                    <a:pt x="154757" y="191472"/>
                    <a:pt x="100744" y="191472"/>
                  </a:cubicBezTo>
                  <a:cubicBezTo>
                    <a:pt x="77200" y="191472"/>
                    <a:pt x="66582" y="175928"/>
                    <a:pt x="66582" y="152835"/>
                  </a:cubicBezTo>
                  <a:cubicBezTo>
                    <a:pt x="66582" y="127965"/>
                    <a:pt x="79047" y="95545"/>
                    <a:pt x="93358" y="58685"/>
                  </a:cubicBezTo>
                  <a:cubicBezTo>
                    <a:pt x="96589" y="51135"/>
                    <a:pt x="98897" y="44917"/>
                    <a:pt x="98897" y="36479"/>
                  </a:cubicBezTo>
                  <a:cubicBezTo>
                    <a:pt x="98897" y="16495"/>
                    <a:pt x="84125" y="63"/>
                    <a:pt x="61042" y="63"/>
                  </a:cubicBezTo>
                  <a:cubicBezTo>
                    <a:pt x="17648" y="63"/>
                    <a:pt x="105" y="64458"/>
                    <a:pt x="105" y="68455"/>
                  </a:cubicBezTo>
                  <a:cubicBezTo>
                    <a:pt x="105" y="72896"/>
                    <a:pt x="4721" y="72896"/>
                    <a:pt x="5645" y="72896"/>
                  </a:cubicBezTo>
                  <a:cubicBezTo>
                    <a:pt x="10261" y="72896"/>
                    <a:pt x="10723" y="72008"/>
                    <a:pt x="13031" y="64902"/>
                  </a:cubicBezTo>
                  <a:cubicBezTo>
                    <a:pt x="26419" y="20047"/>
                    <a:pt x="46270" y="9833"/>
                    <a:pt x="59657" y="9833"/>
                  </a:cubicBezTo>
                  <a:cubicBezTo>
                    <a:pt x="63351" y="9833"/>
                    <a:pt x="71199" y="9833"/>
                    <a:pt x="71199" y="24044"/>
                  </a:cubicBezTo>
                  <a:cubicBezTo>
                    <a:pt x="71199" y="35147"/>
                    <a:pt x="66582" y="47138"/>
                    <a:pt x="63351" y="55132"/>
                  </a:cubicBezTo>
                  <a:cubicBezTo>
                    <a:pt x="43038" y="106648"/>
                    <a:pt x="37037" y="127077"/>
                    <a:pt x="37037" y="146173"/>
                  </a:cubicBezTo>
                  <a:cubicBezTo>
                    <a:pt x="37037" y="194137"/>
                    <a:pt x="77662" y="201242"/>
                    <a:pt x="98897" y="201242"/>
                  </a:cubicBezTo>
                  <a:cubicBezTo>
                    <a:pt x="176454" y="201242"/>
                    <a:pt x="202768" y="54244"/>
                    <a:pt x="202768" y="31150"/>
                  </a:cubicBezTo>
                  <a:close/>
                </a:path>
              </a:pathLst>
            </a:custGeom>
            <a:solidFill>
              <a:srgbClr val="000000"/>
            </a:solidFill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178" name="Freeform: Shape 2177">
              <a:extLst>
                <a:ext uri="{FF2B5EF4-FFF2-40B4-BE49-F238E27FC236}">
                  <a16:creationId xmlns:a16="http://schemas.microsoft.com/office/drawing/2014/main" id="{D960C8CF-0214-932E-C90F-F356CBAA45DD}"/>
                </a:ext>
              </a:extLst>
            </p:cNvPr>
            <p:cNvSpPr/>
            <p:nvPr>
              <p:custDataLst>
                <p:tags r:id="rId66"/>
              </p:custDataLst>
            </p:nvPr>
          </p:nvSpPr>
          <p:spPr>
            <a:xfrm>
              <a:off x="8025009" y="6984904"/>
              <a:ext cx="107102" cy="444104"/>
            </a:xfrm>
            <a:custGeom>
              <a:avLst/>
              <a:gdLst>
                <a:gd name="connsiteX0" fmla="*/ 107212 w 107102"/>
                <a:gd name="connsiteY0" fmla="*/ 222115 h 444104"/>
                <a:gd name="connsiteX1" fmla="*/ 76744 w 107102"/>
                <a:gd name="connsiteY1" fmla="*/ 83554 h 444104"/>
                <a:gd name="connsiteX2" fmla="*/ 4727 w 107102"/>
                <a:gd name="connsiteY2" fmla="*/ 63 h 444104"/>
                <a:gd name="connsiteX3" fmla="*/ 110 w 107102"/>
                <a:gd name="connsiteY3" fmla="*/ 4504 h 444104"/>
                <a:gd name="connsiteX4" fmla="*/ 8881 w 107102"/>
                <a:gd name="connsiteY4" fmla="*/ 14718 h 444104"/>
                <a:gd name="connsiteX5" fmla="*/ 80437 w 107102"/>
                <a:gd name="connsiteY5" fmla="*/ 222115 h 444104"/>
                <a:gd name="connsiteX6" fmla="*/ 6112 w 107102"/>
                <a:gd name="connsiteY6" fmla="*/ 432177 h 444104"/>
                <a:gd name="connsiteX7" fmla="*/ 110 w 107102"/>
                <a:gd name="connsiteY7" fmla="*/ 439726 h 444104"/>
                <a:gd name="connsiteX8" fmla="*/ 4727 w 107102"/>
                <a:gd name="connsiteY8" fmla="*/ 444167 h 444104"/>
                <a:gd name="connsiteX9" fmla="*/ 78129 w 107102"/>
                <a:gd name="connsiteY9" fmla="*/ 357567 h 444104"/>
                <a:gd name="connsiteX10" fmla="*/ 107212 w 107102"/>
                <a:gd name="connsiteY10" fmla="*/ 222115 h 444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7102" h="444104">
                  <a:moveTo>
                    <a:pt x="107212" y="222115"/>
                  </a:moveTo>
                  <a:cubicBezTo>
                    <a:pt x="107212" y="187475"/>
                    <a:pt x="102134" y="133738"/>
                    <a:pt x="76744" y="83554"/>
                  </a:cubicBezTo>
                  <a:cubicBezTo>
                    <a:pt x="49045" y="28930"/>
                    <a:pt x="9343" y="63"/>
                    <a:pt x="4727" y="63"/>
                  </a:cubicBezTo>
                  <a:cubicBezTo>
                    <a:pt x="1957" y="63"/>
                    <a:pt x="110" y="1839"/>
                    <a:pt x="110" y="4504"/>
                  </a:cubicBezTo>
                  <a:cubicBezTo>
                    <a:pt x="110" y="5836"/>
                    <a:pt x="110" y="6724"/>
                    <a:pt x="8881" y="14718"/>
                  </a:cubicBezTo>
                  <a:cubicBezTo>
                    <a:pt x="54123" y="58685"/>
                    <a:pt x="80437" y="129297"/>
                    <a:pt x="80437" y="222115"/>
                  </a:cubicBezTo>
                  <a:cubicBezTo>
                    <a:pt x="80437" y="298057"/>
                    <a:pt x="63356" y="376219"/>
                    <a:pt x="6112" y="432177"/>
                  </a:cubicBezTo>
                  <a:cubicBezTo>
                    <a:pt x="110" y="437506"/>
                    <a:pt x="110" y="438394"/>
                    <a:pt x="110" y="439726"/>
                  </a:cubicBezTo>
                  <a:cubicBezTo>
                    <a:pt x="110" y="442391"/>
                    <a:pt x="1957" y="444167"/>
                    <a:pt x="4727" y="444167"/>
                  </a:cubicBezTo>
                  <a:cubicBezTo>
                    <a:pt x="9343" y="444167"/>
                    <a:pt x="50891" y="413968"/>
                    <a:pt x="78129" y="357567"/>
                  </a:cubicBezTo>
                  <a:cubicBezTo>
                    <a:pt x="101673" y="308715"/>
                    <a:pt x="107212" y="259420"/>
                    <a:pt x="107212" y="222115"/>
                  </a:cubicBezTo>
                  <a:close/>
                </a:path>
              </a:pathLst>
            </a:custGeom>
            <a:solidFill>
              <a:srgbClr val="000000"/>
            </a:solidFill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sp>
        <p:nvSpPr>
          <p:cNvPr id="1483" name="TextBox 1482">
            <a:extLst>
              <a:ext uri="{FF2B5EF4-FFF2-40B4-BE49-F238E27FC236}">
                <a16:creationId xmlns:a16="http://schemas.microsoft.com/office/drawing/2014/main" id="{84E9E44C-E7DA-049F-C744-EE57B053A786}"/>
              </a:ext>
            </a:extLst>
          </p:cNvPr>
          <p:cNvSpPr txBox="1"/>
          <p:nvPr/>
        </p:nvSpPr>
        <p:spPr>
          <a:xfrm>
            <a:off x="4751885" y="4603677"/>
            <a:ext cx="1307168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700" dirty="0">
                <a:solidFill>
                  <a:srgbClr val="222222"/>
                </a:solidFill>
                <a:highlight>
                  <a:srgbClr val="FFFFFF"/>
                </a:highlight>
                <a:latin typeface="Franklin Gothic Book" panose="020B0503020102020204" pitchFamily="34" charset="0"/>
                <a:cs typeface="Myanmar Text" panose="020B0502040204020203" pitchFamily="34" charset="0"/>
              </a:rPr>
              <a:t>has residual</a:t>
            </a:r>
            <a:endParaRPr lang="en-US" sz="1700" dirty="0">
              <a:latin typeface="Franklin Gothic Book" panose="020B0503020102020204" pitchFamily="34" charset="0"/>
              <a:cs typeface="Myanmar Text" panose="020B0502040204020203" pitchFamily="34" charset="0"/>
            </a:endParaRPr>
          </a:p>
        </p:txBody>
      </p:sp>
      <p:sp>
        <p:nvSpPr>
          <p:cNvPr id="1563" name="TextBox 1562">
            <a:extLst>
              <a:ext uri="{FF2B5EF4-FFF2-40B4-BE49-F238E27FC236}">
                <a16:creationId xmlns:a16="http://schemas.microsoft.com/office/drawing/2014/main" id="{9CD3F686-8E91-9DEF-9955-BD75E37D8FA6}"/>
              </a:ext>
            </a:extLst>
          </p:cNvPr>
          <p:cNvSpPr txBox="1"/>
          <p:nvPr/>
        </p:nvSpPr>
        <p:spPr>
          <a:xfrm>
            <a:off x="7712424" y="3339878"/>
            <a:ext cx="2485604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700" i="1" dirty="0">
                <a:solidFill>
                  <a:srgbClr val="222222"/>
                </a:solidFill>
                <a:highlight>
                  <a:srgbClr val="FFFFFF"/>
                </a:highlight>
                <a:latin typeface="Franklin Gothic Book" panose="020B0503020102020204" pitchFamily="34" charset="0"/>
                <a:cs typeface="Myanmar Text" panose="020B0502040204020203" pitchFamily="34" charset="0"/>
              </a:rPr>
              <a:t>exchangeable, so rank of r* is uniform among R</a:t>
            </a:r>
            <a:r>
              <a:rPr lang="en-US" sz="1700" i="1" baseline="-25000" dirty="0">
                <a:solidFill>
                  <a:srgbClr val="222222"/>
                </a:solidFill>
                <a:highlight>
                  <a:srgbClr val="FFFFFF"/>
                </a:highlight>
                <a:latin typeface="Franklin Gothic Book" panose="020B0503020102020204" pitchFamily="34" charset="0"/>
                <a:cs typeface="Myanmar Text" panose="020B0502040204020203" pitchFamily="34" charset="0"/>
              </a:rPr>
              <a:t>i</a:t>
            </a:r>
            <a:r>
              <a:rPr lang="en-US" sz="1700" i="1" dirty="0">
                <a:solidFill>
                  <a:srgbClr val="222222"/>
                </a:solidFill>
                <a:highlight>
                  <a:srgbClr val="FFFFFF"/>
                </a:highlight>
                <a:latin typeface="Franklin Gothic Book" panose="020B0503020102020204" pitchFamily="34" charset="0"/>
                <a:cs typeface="Myanmar Text" panose="020B0502040204020203" pitchFamily="34" charset="0"/>
              </a:rPr>
              <a:t> </a:t>
            </a:r>
          </a:p>
        </p:txBody>
      </p:sp>
      <p:sp>
        <p:nvSpPr>
          <p:cNvPr id="1564" name="Title 1 6 3 2 1">
            <a:extLst>
              <a:ext uri="{FF2B5EF4-FFF2-40B4-BE49-F238E27FC236}">
                <a16:creationId xmlns:a16="http://schemas.microsoft.com/office/drawing/2014/main" id="{1E15C801-E840-0BCD-7BB1-E4F5E611631E}"/>
              </a:ext>
            </a:extLst>
          </p:cNvPr>
          <p:cNvSpPr txBox="1">
            <a:spLocks/>
          </p:cNvSpPr>
          <p:nvPr/>
        </p:nvSpPr>
        <p:spPr>
          <a:xfrm>
            <a:off x="6749226" y="1236402"/>
            <a:ext cx="3229607" cy="35153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>
                <a:latin typeface="Franklin Gothic Demi" panose="020B0703020102020204" pitchFamily="34" charset="0"/>
              </a:rPr>
              <a:t>Conformal Prediction</a:t>
            </a:r>
          </a:p>
        </p:txBody>
      </p:sp>
      <p:sp>
        <p:nvSpPr>
          <p:cNvPr id="1565" name="Freeform: Shape 1564">
            <a:extLst>
              <a:ext uri="{FF2B5EF4-FFF2-40B4-BE49-F238E27FC236}">
                <a16:creationId xmlns:a16="http://schemas.microsoft.com/office/drawing/2014/main" id="{2EE171CE-CE5F-4722-37A7-7D79B52BAE2D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6187342" y="5173292"/>
            <a:ext cx="186312" cy="203622"/>
          </a:xfrm>
          <a:custGeom>
            <a:avLst/>
            <a:gdLst>
              <a:gd name="connsiteX0" fmla="*/ 27085 w 186312"/>
              <a:gd name="connsiteY0" fmla="*/ 172221 h 203622"/>
              <a:gd name="connsiteX1" fmla="*/ 22965 w 186312"/>
              <a:gd name="connsiteY1" fmla="*/ 191549 h 203622"/>
              <a:gd name="connsiteX2" fmla="*/ 36240 w 186312"/>
              <a:gd name="connsiteY2" fmla="*/ 203686 h 203622"/>
              <a:gd name="connsiteX3" fmla="*/ 53178 w 186312"/>
              <a:gd name="connsiteY3" fmla="*/ 191100 h 203622"/>
              <a:gd name="connsiteX4" fmla="*/ 71489 w 186312"/>
              <a:gd name="connsiteY4" fmla="*/ 120079 h 203622"/>
              <a:gd name="connsiteX5" fmla="*/ 86137 w 186312"/>
              <a:gd name="connsiteY5" fmla="*/ 61644 h 203622"/>
              <a:gd name="connsiteX6" fmla="*/ 111772 w 186312"/>
              <a:gd name="connsiteY6" fmla="*/ 24785 h 203622"/>
              <a:gd name="connsiteX7" fmla="*/ 148394 w 186312"/>
              <a:gd name="connsiteY7" fmla="*/ 9952 h 203622"/>
              <a:gd name="connsiteX8" fmla="*/ 167620 w 186312"/>
              <a:gd name="connsiteY8" fmla="*/ 15346 h 203622"/>
              <a:gd name="connsiteX9" fmla="*/ 143816 w 186312"/>
              <a:gd name="connsiteY9" fmla="*/ 40068 h 203622"/>
              <a:gd name="connsiteX10" fmla="*/ 161212 w 186312"/>
              <a:gd name="connsiteY10" fmla="*/ 55801 h 203622"/>
              <a:gd name="connsiteX11" fmla="*/ 186389 w 186312"/>
              <a:gd name="connsiteY11" fmla="*/ 29280 h 203622"/>
              <a:gd name="connsiteX12" fmla="*/ 148394 w 186312"/>
              <a:gd name="connsiteY12" fmla="*/ 63 h 203622"/>
              <a:gd name="connsiteX13" fmla="*/ 89799 w 186312"/>
              <a:gd name="connsiteY13" fmla="*/ 34674 h 203622"/>
              <a:gd name="connsiteX14" fmla="*/ 48142 w 186312"/>
              <a:gd name="connsiteY14" fmla="*/ 63 h 203622"/>
              <a:gd name="connsiteX15" fmla="*/ 14268 w 186312"/>
              <a:gd name="connsiteY15" fmla="*/ 25684 h 203622"/>
              <a:gd name="connsiteX16" fmla="*/ 77 w 186312"/>
              <a:gd name="connsiteY16" fmla="*/ 69286 h 203622"/>
              <a:gd name="connsiteX17" fmla="*/ 5570 w 186312"/>
              <a:gd name="connsiteY17" fmla="*/ 73781 h 203622"/>
              <a:gd name="connsiteX18" fmla="*/ 13352 w 186312"/>
              <a:gd name="connsiteY18" fmla="*/ 63442 h 203622"/>
              <a:gd name="connsiteX19" fmla="*/ 46769 w 186312"/>
              <a:gd name="connsiteY19" fmla="*/ 9952 h 203622"/>
              <a:gd name="connsiteX20" fmla="*/ 60960 w 186312"/>
              <a:gd name="connsiteY20" fmla="*/ 30629 h 203622"/>
              <a:gd name="connsiteX21" fmla="*/ 53636 w 186312"/>
              <a:gd name="connsiteY21" fmla="*/ 68387 h 203622"/>
              <a:gd name="connsiteX22" fmla="*/ 27085 w 186312"/>
              <a:gd name="connsiteY22" fmla="*/ 172221 h 2036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86312" h="203622">
                <a:moveTo>
                  <a:pt x="27085" y="172221"/>
                </a:moveTo>
                <a:cubicBezTo>
                  <a:pt x="25712" y="178963"/>
                  <a:pt x="22965" y="189302"/>
                  <a:pt x="22965" y="191549"/>
                </a:cubicBezTo>
                <a:cubicBezTo>
                  <a:pt x="22965" y="199640"/>
                  <a:pt x="29374" y="203686"/>
                  <a:pt x="36240" y="203686"/>
                </a:cubicBezTo>
                <a:cubicBezTo>
                  <a:pt x="41734" y="203686"/>
                  <a:pt x="49974" y="200090"/>
                  <a:pt x="53178" y="191100"/>
                </a:cubicBezTo>
                <a:cubicBezTo>
                  <a:pt x="54093" y="189302"/>
                  <a:pt x="69658" y="128170"/>
                  <a:pt x="71489" y="120079"/>
                </a:cubicBezTo>
                <a:cubicBezTo>
                  <a:pt x="75151" y="105246"/>
                  <a:pt x="83391" y="73781"/>
                  <a:pt x="86137" y="61644"/>
                </a:cubicBezTo>
                <a:cubicBezTo>
                  <a:pt x="87968" y="55801"/>
                  <a:pt x="100786" y="34674"/>
                  <a:pt x="111772" y="24785"/>
                </a:cubicBezTo>
                <a:cubicBezTo>
                  <a:pt x="115435" y="21639"/>
                  <a:pt x="128710" y="9952"/>
                  <a:pt x="148394" y="9952"/>
                </a:cubicBezTo>
                <a:cubicBezTo>
                  <a:pt x="160296" y="9952"/>
                  <a:pt x="167163" y="15346"/>
                  <a:pt x="167620" y="15346"/>
                </a:cubicBezTo>
                <a:cubicBezTo>
                  <a:pt x="153887" y="17593"/>
                  <a:pt x="143816" y="28381"/>
                  <a:pt x="143816" y="40068"/>
                </a:cubicBezTo>
                <a:cubicBezTo>
                  <a:pt x="143816" y="47260"/>
                  <a:pt x="148852" y="55801"/>
                  <a:pt x="161212" y="55801"/>
                </a:cubicBezTo>
                <a:cubicBezTo>
                  <a:pt x="173571" y="55801"/>
                  <a:pt x="186389" y="45462"/>
                  <a:pt x="186389" y="29280"/>
                </a:cubicBezTo>
                <a:cubicBezTo>
                  <a:pt x="186389" y="13548"/>
                  <a:pt x="171740" y="63"/>
                  <a:pt x="148394" y="63"/>
                </a:cubicBezTo>
                <a:cubicBezTo>
                  <a:pt x="118639" y="63"/>
                  <a:pt x="98497" y="22088"/>
                  <a:pt x="89799" y="34674"/>
                </a:cubicBezTo>
                <a:cubicBezTo>
                  <a:pt x="86137" y="14447"/>
                  <a:pt x="69658" y="63"/>
                  <a:pt x="48142" y="63"/>
                </a:cubicBezTo>
                <a:cubicBezTo>
                  <a:pt x="27085" y="63"/>
                  <a:pt x="18387" y="17593"/>
                  <a:pt x="14268" y="25684"/>
                </a:cubicBezTo>
                <a:cubicBezTo>
                  <a:pt x="6028" y="40967"/>
                  <a:pt x="77" y="67937"/>
                  <a:pt x="77" y="69286"/>
                </a:cubicBezTo>
                <a:cubicBezTo>
                  <a:pt x="77" y="73781"/>
                  <a:pt x="4654" y="73781"/>
                  <a:pt x="5570" y="73781"/>
                </a:cubicBezTo>
                <a:cubicBezTo>
                  <a:pt x="10148" y="73781"/>
                  <a:pt x="10605" y="73331"/>
                  <a:pt x="13352" y="63442"/>
                </a:cubicBezTo>
                <a:cubicBezTo>
                  <a:pt x="21134" y="31528"/>
                  <a:pt x="30289" y="9952"/>
                  <a:pt x="46769" y="9952"/>
                </a:cubicBezTo>
                <a:cubicBezTo>
                  <a:pt x="54551" y="9952"/>
                  <a:pt x="60960" y="13548"/>
                  <a:pt x="60960" y="30629"/>
                </a:cubicBezTo>
                <a:cubicBezTo>
                  <a:pt x="60960" y="40068"/>
                  <a:pt x="59587" y="45013"/>
                  <a:pt x="53636" y="68387"/>
                </a:cubicBezTo>
                <a:lnTo>
                  <a:pt x="27085" y="172221"/>
                </a:lnTo>
                <a:close/>
              </a:path>
            </a:pathLst>
          </a:custGeom>
          <a:solidFill>
            <a:srgbClr val="000000"/>
          </a:solidFill>
          <a:ln w="4550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566" name="Title 1 6 3 2 5 2">
            <a:extLst>
              <a:ext uri="{FF2B5EF4-FFF2-40B4-BE49-F238E27FC236}">
                <a16:creationId xmlns:a16="http://schemas.microsoft.com/office/drawing/2014/main" id="{4364E028-9203-BEC0-CBA3-D38A7944570C}"/>
              </a:ext>
            </a:extLst>
          </p:cNvPr>
          <p:cNvSpPr txBox="1">
            <a:spLocks/>
          </p:cNvSpPr>
          <p:nvPr/>
        </p:nvSpPr>
        <p:spPr>
          <a:xfrm>
            <a:off x="352346" y="5134229"/>
            <a:ext cx="2426809" cy="35153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>
                <a:latin typeface="Franklin Gothic Demi" panose="020B0703020102020204" pitchFamily="34" charset="0"/>
              </a:rPr>
              <a:t>(Hypothetical) Future</a:t>
            </a:r>
          </a:p>
        </p:txBody>
      </p:sp>
      <p:grpSp>
        <p:nvGrpSpPr>
          <p:cNvPr id="2197" name="Group 2196" descr="\documentclass{article}&#10;\usepackage{amsmath}&#10;\pagestyle{empty}&#10;\begin{document}&#10;&#10;$(x,y,v)$&#10;&#10;\end{document}" title="IguanaTex Vector Display">
            <a:extLst>
              <a:ext uri="{FF2B5EF4-FFF2-40B4-BE49-F238E27FC236}">
                <a16:creationId xmlns:a16="http://schemas.microsoft.com/office/drawing/2014/main" id="{FD825663-7796-65ED-4589-C8392FA5423B}"/>
              </a:ext>
            </a:extLst>
          </p:cNvPr>
          <p:cNvGrpSpPr>
            <a:grpSpLocks noChangeAspect="1"/>
          </p:cNvGrpSpPr>
          <p:nvPr>
            <p:custDataLst>
              <p:tags r:id="rId7"/>
            </p:custDataLst>
          </p:nvPr>
        </p:nvGrpSpPr>
        <p:grpSpPr>
          <a:xfrm>
            <a:off x="3149600" y="5041900"/>
            <a:ext cx="1405675" cy="444104"/>
            <a:chOff x="6705743" y="7506441"/>
            <a:chExt cx="1405675" cy="444104"/>
          </a:xfrm>
        </p:grpSpPr>
        <p:sp>
          <p:nvSpPr>
            <p:cNvPr id="2190" name="Freeform: Shape 2189">
              <a:extLst>
                <a:ext uri="{FF2B5EF4-FFF2-40B4-BE49-F238E27FC236}">
                  <a16:creationId xmlns:a16="http://schemas.microsoft.com/office/drawing/2014/main" id="{64EDB7DB-9445-0807-93C8-382C12AC49BC}"/>
                </a:ext>
              </a:extLst>
            </p:cNvPr>
            <p:cNvSpPr/>
            <p:nvPr>
              <p:custDataLst>
                <p:tags r:id="rId52"/>
              </p:custDataLst>
            </p:nvPr>
          </p:nvSpPr>
          <p:spPr>
            <a:xfrm>
              <a:off x="6705743" y="7506441"/>
              <a:ext cx="105674" cy="444104"/>
            </a:xfrm>
            <a:custGeom>
              <a:avLst/>
              <a:gdLst>
                <a:gd name="connsiteX0" fmla="*/ 105751 w 105674"/>
                <a:gd name="connsiteY0" fmla="*/ 439726 h 444104"/>
                <a:gd name="connsiteX1" fmla="*/ 98007 w 105674"/>
                <a:gd name="connsiteY1" fmla="*/ 429956 h 444104"/>
                <a:gd name="connsiteX2" fmla="*/ 26495 w 105674"/>
                <a:gd name="connsiteY2" fmla="*/ 222115 h 444104"/>
                <a:gd name="connsiteX3" fmla="*/ 99829 w 105674"/>
                <a:gd name="connsiteY3" fmla="*/ 12054 h 444104"/>
                <a:gd name="connsiteX4" fmla="*/ 105751 w 105674"/>
                <a:gd name="connsiteY4" fmla="*/ 4504 h 444104"/>
                <a:gd name="connsiteX5" fmla="*/ 101196 w 105674"/>
                <a:gd name="connsiteY5" fmla="*/ 63 h 444104"/>
                <a:gd name="connsiteX6" fmla="*/ 28773 w 105674"/>
                <a:gd name="connsiteY6" fmla="*/ 86663 h 444104"/>
                <a:gd name="connsiteX7" fmla="*/ 77 w 105674"/>
                <a:gd name="connsiteY7" fmla="*/ 222115 h 444104"/>
                <a:gd name="connsiteX8" fmla="*/ 30139 w 105674"/>
                <a:gd name="connsiteY8" fmla="*/ 360676 h 444104"/>
                <a:gd name="connsiteX9" fmla="*/ 101196 w 105674"/>
                <a:gd name="connsiteY9" fmla="*/ 444167 h 444104"/>
                <a:gd name="connsiteX10" fmla="*/ 105751 w 105674"/>
                <a:gd name="connsiteY10" fmla="*/ 439726 h 444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5674" h="444104">
                  <a:moveTo>
                    <a:pt x="105751" y="439726"/>
                  </a:moveTo>
                  <a:cubicBezTo>
                    <a:pt x="105751" y="438394"/>
                    <a:pt x="105751" y="437506"/>
                    <a:pt x="98007" y="429956"/>
                  </a:cubicBezTo>
                  <a:cubicBezTo>
                    <a:pt x="41071" y="373999"/>
                    <a:pt x="26495" y="290063"/>
                    <a:pt x="26495" y="222115"/>
                  </a:cubicBezTo>
                  <a:cubicBezTo>
                    <a:pt x="26495" y="144841"/>
                    <a:pt x="43804" y="67567"/>
                    <a:pt x="99829" y="12054"/>
                  </a:cubicBezTo>
                  <a:cubicBezTo>
                    <a:pt x="105751" y="6724"/>
                    <a:pt x="105751" y="5836"/>
                    <a:pt x="105751" y="4504"/>
                  </a:cubicBezTo>
                  <a:cubicBezTo>
                    <a:pt x="105751" y="1395"/>
                    <a:pt x="103929" y="63"/>
                    <a:pt x="101196" y="63"/>
                  </a:cubicBezTo>
                  <a:cubicBezTo>
                    <a:pt x="96641" y="63"/>
                    <a:pt x="55647" y="30262"/>
                    <a:pt x="28773" y="86663"/>
                  </a:cubicBezTo>
                  <a:cubicBezTo>
                    <a:pt x="5543" y="135515"/>
                    <a:pt x="77" y="184810"/>
                    <a:pt x="77" y="222115"/>
                  </a:cubicBezTo>
                  <a:cubicBezTo>
                    <a:pt x="77" y="256755"/>
                    <a:pt x="5087" y="310492"/>
                    <a:pt x="30139" y="360676"/>
                  </a:cubicBezTo>
                  <a:cubicBezTo>
                    <a:pt x="57469" y="415301"/>
                    <a:pt x="96641" y="444167"/>
                    <a:pt x="101196" y="444167"/>
                  </a:cubicBezTo>
                  <a:cubicBezTo>
                    <a:pt x="103929" y="444167"/>
                    <a:pt x="105751" y="442835"/>
                    <a:pt x="105751" y="439726"/>
                  </a:cubicBezTo>
                  <a:close/>
                </a:path>
              </a:pathLst>
            </a:custGeom>
            <a:solidFill>
              <a:srgbClr val="000000"/>
            </a:solidFill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191" name="Freeform: Shape 2190">
              <a:extLst>
                <a:ext uri="{FF2B5EF4-FFF2-40B4-BE49-F238E27FC236}">
                  <a16:creationId xmlns:a16="http://schemas.microsoft.com/office/drawing/2014/main" id="{FB2DAE63-3CF6-D68A-7900-8059D6560DBD}"/>
                </a:ext>
              </a:extLst>
            </p:cNvPr>
            <p:cNvSpPr/>
            <p:nvPr>
              <p:custDataLst>
                <p:tags r:id="rId53"/>
              </p:custDataLst>
            </p:nvPr>
          </p:nvSpPr>
          <p:spPr>
            <a:xfrm>
              <a:off x="6850994" y="7643225"/>
              <a:ext cx="226834" cy="201179"/>
            </a:xfrm>
            <a:custGeom>
              <a:avLst/>
              <a:gdLst>
                <a:gd name="connsiteX0" fmla="*/ 139006 w 226834"/>
                <a:gd name="connsiteY0" fmla="*/ 62237 h 201179"/>
                <a:gd name="connsiteX1" fmla="*/ 184099 w 226834"/>
                <a:gd name="connsiteY1" fmla="*/ 9833 h 201179"/>
                <a:gd name="connsiteX2" fmla="*/ 206874 w 226834"/>
                <a:gd name="connsiteY2" fmla="*/ 15606 h 201179"/>
                <a:gd name="connsiteX3" fmla="*/ 185010 w 226834"/>
                <a:gd name="connsiteY3" fmla="*/ 39588 h 201179"/>
                <a:gd name="connsiteX4" fmla="*/ 202319 w 226834"/>
                <a:gd name="connsiteY4" fmla="*/ 55132 h 201179"/>
                <a:gd name="connsiteX5" fmla="*/ 226915 w 226834"/>
                <a:gd name="connsiteY5" fmla="*/ 29374 h 201179"/>
                <a:gd name="connsiteX6" fmla="*/ 184555 w 226834"/>
                <a:gd name="connsiteY6" fmla="*/ 63 h 201179"/>
                <a:gd name="connsiteX7" fmla="*/ 136728 w 226834"/>
                <a:gd name="connsiteY7" fmla="*/ 33815 h 201179"/>
                <a:gd name="connsiteX8" fmla="*/ 87535 w 226834"/>
                <a:gd name="connsiteY8" fmla="*/ 63 h 201179"/>
                <a:gd name="connsiteX9" fmla="*/ 14201 w 226834"/>
                <a:gd name="connsiteY9" fmla="*/ 68455 h 201179"/>
                <a:gd name="connsiteX10" fmla="*/ 19667 w 226834"/>
                <a:gd name="connsiteY10" fmla="*/ 72896 h 201179"/>
                <a:gd name="connsiteX11" fmla="*/ 25588 w 226834"/>
                <a:gd name="connsiteY11" fmla="*/ 68011 h 201179"/>
                <a:gd name="connsiteX12" fmla="*/ 86624 w 226834"/>
                <a:gd name="connsiteY12" fmla="*/ 9833 h 201179"/>
                <a:gd name="connsiteX13" fmla="*/ 111221 w 226834"/>
                <a:gd name="connsiteY13" fmla="*/ 39588 h 201179"/>
                <a:gd name="connsiteX14" fmla="*/ 86624 w 226834"/>
                <a:gd name="connsiteY14" fmla="*/ 145285 h 201179"/>
                <a:gd name="connsiteX15" fmla="*/ 43352 w 226834"/>
                <a:gd name="connsiteY15" fmla="*/ 191472 h 201179"/>
                <a:gd name="connsiteX16" fmla="*/ 20578 w 226834"/>
                <a:gd name="connsiteY16" fmla="*/ 185699 h 201179"/>
                <a:gd name="connsiteX17" fmla="*/ 41986 w 226834"/>
                <a:gd name="connsiteY17" fmla="*/ 161717 h 201179"/>
                <a:gd name="connsiteX18" fmla="*/ 25133 w 226834"/>
                <a:gd name="connsiteY18" fmla="*/ 146173 h 201179"/>
                <a:gd name="connsiteX19" fmla="*/ 81 w 226834"/>
                <a:gd name="connsiteY19" fmla="*/ 171931 h 201179"/>
                <a:gd name="connsiteX20" fmla="*/ 42897 w 226834"/>
                <a:gd name="connsiteY20" fmla="*/ 201242 h 201179"/>
                <a:gd name="connsiteX21" fmla="*/ 90723 w 226834"/>
                <a:gd name="connsiteY21" fmla="*/ 167490 h 201179"/>
                <a:gd name="connsiteX22" fmla="*/ 139916 w 226834"/>
                <a:gd name="connsiteY22" fmla="*/ 201242 h 201179"/>
                <a:gd name="connsiteX23" fmla="*/ 212795 w 226834"/>
                <a:gd name="connsiteY23" fmla="*/ 132850 h 201179"/>
                <a:gd name="connsiteX24" fmla="*/ 207329 w 226834"/>
                <a:gd name="connsiteY24" fmla="*/ 128409 h 201179"/>
                <a:gd name="connsiteX25" fmla="*/ 201408 w 226834"/>
                <a:gd name="connsiteY25" fmla="*/ 133294 h 201179"/>
                <a:gd name="connsiteX26" fmla="*/ 140827 w 226834"/>
                <a:gd name="connsiteY26" fmla="*/ 191472 h 201179"/>
                <a:gd name="connsiteX27" fmla="*/ 115775 w 226834"/>
                <a:gd name="connsiteY27" fmla="*/ 162161 h 201179"/>
                <a:gd name="connsiteX28" fmla="*/ 123519 w 226834"/>
                <a:gd name="connsiteY28" fmla="*/ 123080 h 201179"/>
                <a:gd name="connsiteX29" fmla="*/ 139006 w 226834"/>
                <a:gd name="connsiteY29" fmla="*/ 62237 h 201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26834" h="201179">
                  <a:moveTo>
                    <a:pt x="139006" y="62237"/>
                  </a:moveTo>
                  <a:cubicBezTo>
                    <a:pt x="141738" y="50691"/>
                    <a:pt x="152215" y="9833"/>
                    <a:pt x="184099" y="9833"/>
                  </a:cubicBezTo>
                  <a:cubicBezTo>
                    <a:pt x="186377" y="9833"/>
                    <a:pt x="197308" y="9833"/>
                    <a:pt x="206874" y="15606"/>
                  </a:cubicBezTo>
                  <a:cubicBezTo>
                    <a:pt x="194120" y="17827"/>
                    <a:pt x="185010" y="28930"/>
                    <a:pt x="185010" y="39588"/>
                  </a:cubicBezTo>
                  <a:cubicBezTo>
                    <a:pt x="185010" y="46694"/>
                    <a:pt x="190021" y="55132"/>
                    <a:pt x="202319" y="55132"/>
                  </a:cubicBezTo>
                  <a:cubicBezTo>
                    <a:pt x="212340" y="55132"/>
                    <a:pt x="226915" y="47138"/>
                    <a:pt x="226915" y="29374"/>
                  </a:cubicBezTo>
                  <a:cubicBezTo>
                    <a:pt x="226915" y="6280"/>
                    <a:pt x="200041" y="63"/>
                    <a:pt x="184555" y="63"/>
                  </a:cubicBezTo>
                  <a:cubicBezTo>
                    <a:pt x="158136" y="63"/>
                    <a:pt x="142194" y="23600"/>
                    <a:pt x="136728" y="33815"/>
                  </a:cubicBezTo>
                  <a:cubicBezTo>
                    <a:pt x="125341" y="4504"/>
                    <a:pt x="100744" y="63"/>
                    <a:pt x="87535" y="63"/>
                  </a:cubicBezTo>
                  <a:cubicBezTo>
                    <a:pt x="40164" y="63"/>
                    <a:pt x="14201" y="57352"/>
                    <a:pt x="14201" y="68455"/>
                  </a:cubicBezTo>
                  <a:cubicBezTo>
                    <a:pt x="14201" y="72896"/>
                    <a:pt x="18756" y="72896"/>
                    <a:pt x="19667" y="72896"/>
                  </a:cubicBezTo>
                  <a:cubicBezTo>
                    <a:pt x="23311" y="72896"/>
                    <a:pt x="24677" y="72008"/>
                    <a:pt x="25588" y="68011"/>
                  </a:cubicBezTo>
                  <a:cubicBezTo>
                    <a:pt x="41075" y="20936"/>
                    <a:pt x="71137" y="9833"/>
                    <a:pt x="86624" y="9833"/>
                  </a:cubicBezTo>
                  <a:cubicBezTo>
                    <a:pt x="95278" y="9833"/>
                    <a:pt x="111221" y="13830"/>
                    <a:pt x="111221" y="39588"/>
                  </a:cubicBezTo>
                  <a:cubicBezTo>
                    <a:pt x="111221" y="53355"/>
                    <a:pt x="103477" y="83110"/>
                    <a:pt x="86624" y="145285"/>
                  </a:cubicBezTo>
                  <a:cubicBezTo>
                    <a:pt x="79336" y="172819"/>
                    <a:pt x="63394" y="191472"/>
                    <a:pt x="43352" y="191472"/>
                  </a:cubicBezTo>
                  <a:cubicBezTo>
                    <a:pt x="40619" y="191472"/>
                    <a:pt x="30143" y="191472"/>
                    <a:pt x="20578" y="185699"/>
                  </a:cubicBezTo>
                  <a:cubicBezTo>
                    <a:pt x="31965" y="183478"/>
                    <a:pt x="41986" y="174152"/>
                    <a:pt x="41986" y="161717"/>
                  </a:cubicBezTo>
                  <a:cubicBezTo>
                    <a:pt x="41986" y="149726"/>
                    <a:pt x="31965" y="146173"/>
                    <a:pt x="25133" y="146173"/>
                  </a:cubicBezTo>
                  <a:cubicBezTo>
                    <a:pt x="11468" y="146173"/>
                    <a:pt x="81" y="157720"/>
                    <a:pt x="81" y="171931"/>
                  </a:cubicBezTo>
                  <a:cubicBezTo>
                    <a:pt x="81" y="192360"/>
                    <a:pt x="22855" y="201242"/>
                    <a:pt x="42897" y="201242"/>
                  </a:cubicBezTo>
                  <a:cubicBezTo>
                    <a:pt x="72959" y="201242"/>
                    <a:pt x="89357" y="170155"/>
                    <a:pt x="90723" y="167490"/>
                  </a:cubicBezTo>
                  <a:cubicBezTo>
                    <a:pt x="96189" y="183922"/>
                    <a:pt x="112587" y="201242"/>
                    <a:pt x="139916" y="201242"/>
                  </a:cubicBezTo>
                  <a:cubicBezTo>
                    <a:pt x="186832" y="201242"/>
                    <a:pt x="212795" y="143953"/>
                    <a:pt x="212795" y="132850"/>
                  </a:cubicBezTo>
                  <a:cubicBezTo>
                    <a:pt x="212795" y="128409"/>
                    <a:pt x="208696" y="128409"/>
                    <a:pt x="207329" y="128409"/>
                  </a:cubicBezTo>
                  <a:cubicBezTo>
                    <a:pt x="203230" y="128409"/>
                    <a:pt x="202319" y="130185"/>
                    <a:pt x="201408" y="133294"/>
                  </a:cubicBezTo>
                  <a:cubicBezTo>
                    <a:pt x="186377" y="180813"/>
                    <a:pt x="155403" y="191472"/>
                    <a:pt x="140827" y="191472"/>
                  </a:cubicBezTo>
                  <a:cubicBezTo>
                    <a:pt x="123063" y="191472"/>
                    <a:pt x="115775" y="177261"/>
                    <a:pt x="115775" y="162161"/>
                  </a:cubicBezTo>
                  <a:cubicBezTo>
                    <a:pt x="115775" y="152391"/>
                    <a:pt x="118508" y="142620"/>
                    <a:pt x="123519" y="123080"/>
                  </a:cubicBezTo>
                  <a:lnTo>
                    <a:pt x="139006" y="62237"/>
                  </a:lnTo>
                  <a:close/>
                </a:path>
              </a:pathLst>
            </a:custGeom>
            <a:solidFill>
              <a:srgbClr val="000000"/>
            </a:solidFill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192" name="Freeform: Shape 2191">
              <a:extLst>
                <a:ext uri="{FF2B5EF4-FFF2-40B4-BE49-F238E27FC236}">
                  <a16:creationId xmlns:a16="http://schemas.microsoft.com/office/drawing/2014/main" id="{C8C61134-D4BC-D441-AE46-B50581765D00}"/>
                </a:ext>
              </a:extLst>
            </p:cNvPr>
            <p:cNvSpPr/>
            <p:nvPr>
              <p:custDataLst>
                <p:tags r:id="rId54"/>
              </p:custDataLst>
            </p:nvPr>
          </p:nvSpPr>
          <p:spPr>
            <a:xfrm>
              <a:off x="7137284" y="7792444"/>
              <a:ext cx="53292" cy="132787"/>
            </a:xfrm>
            <a:custGeom>
              <a:avLst/>
              <a:gdLst>
                <a:gd name="connsiteX0" fmla="*/ 53379 w 53292"/>
                <a:gd name="connsiteY0" fmla="*/ 46694 h 132787"/>
                <a:gd name="connsiteX1" fmla="*/ 24227 w 53292"/>
                <a:gd name="connsiteY1" fmla="*/ 63 h 132787"/>
                <a:gd name="connsiteX2" fmla="*/ 86 w 53292"/>
                <a:gd name="connsiteY2" fmla="*/ 23600 h 132787"/>
                <a:gd name="connsiteX3" fmla="*/ 24227 w 53292"/>
                <a:gd name="connsiteY3" fmla="*/ 47138 h 132787"/>
                <a:gd name="connsiteX4" fmla="*/ 40170 w 53292"/>
                <a:gd name="connsiteY4" fmla="*/ 41365 h 132787"/>
                <a:gd name="connsiteX5" fmla="*/ 42447 w 53292"/>
                <a:gd name="connsiteY5" fmla="*/ 40032 h 132787"/>
                <a:gd name="connsiteX6" fmla="*/ 43358 w 53292"/>
                <a:gd name="connsiteY6" fmla="*/ 46694 h 132787"/>
                <a:gd name="connsiteX7" fmla="*/ 12385 w 53292"/>
                <a:gd name="connsiteY7" fmla="*/ 120859 h 132787"/>
                <a:gd name="connsiteX8" fmla="*/ 7374 w 53292"/>
                <a:gd name="connsiteY8" fmla="*/ 127965 h 132787"/>
                <a:gd name="connsiteX9" fmla="*/ 11929 w 53292"/>
                <a:gd name="connsiteY9" fmla="*/ 132850 h 132787"/>
                <a:gd name="connsiteX10" fmla="*/ 53379 w 53292"/>
                <a:gd name="connsiteY10" fmla="*/ 46694 h 132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3292" h="132787">
                  <a:moveTo>
                    <a:pt x="53379" y="46694"/>
                  </a:moveTo>
                  <a:cubicBezTo>
                    <a:pt x="53379" y="17383"/>
                    <a:pt x="41992" y="63"/>
                    <a:pt x="24227" y="63"/>
                  </a:cubicBezTo>
                  <a:cubicBezTo>
                    <a:pt x="9196" y="63"/>
                    <a:pt x="86" y="11165"/>
                    <a:pt x="86" y="23600"/>
                  </a:cubicBezTo>
                  <a:cubicBezTo>
                    <a:pt x="86" y="35591"/>
                    <a:pt x="9196" y="47138"/>
                    <a:pt x="24227" y="47138"/>
                  </a:cubicBezTo>
                  <a:cubicBezTo>
                    <a:pt x="29693" y="47138"/>
                    <a:pt x="35615" y="45361"/>
                    <a:pt x="40170" y="41365"/>
                  </a:cubicBezTo>
                  <a:cubicBezTo>
                    <a:pt x="41536" y="40476"/>
                    <a:pt x="41992" y="40032"/>
                    <a:pt x="42447" y="40032"/>
                  </a:cubicBezTo>
                  <a:cubicBezTo>
                    <a:pt x="42903" y="40032"/>
                    <a:pt x="43358" y="40476"/>
                    <a:pt x="43358" y="46694"/>
                  </a:cubicBezTo>
                  <a:cubicBezTo>
                    <a:pt x="43358" y="79558"/>
                    <a:pt x="27416" y="106204"/>
                    <a:pt x="12385" y="120859"/>
                  </a:cubicBezTo>
                  <a:cubicBezTo>
                    <a:pt x="7374" y="125744"/>
                    <a:pt x="7374" y="126633"/>
                    <a:pt x="7374" y="127965"/>
                  </a:cubicBezTo>
                  <a:cubicBezTo>
                    <a:pt x="7374" y="131074"/>
                    <a:pt x="9652" y="132850"/>
                    <a:pt x="11929" y="132850"/>
                  </a:cubicBezTo>
                  <a:cubicBezTo>
                    <a:pt x="16939" y="132850"/>
                    <a:pt x="53379" y="98654"/>
                    <a:pt x="53379" y="46694"/>
                  </a:cubicBezTo>
                  <a:close/>
                </a:path>
              </a:pathLst>
            </a:custGeom>
            <a:solidFill>
              <a:srgbClr val="000000"/>
            </a:solidFill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193" name="Freeform: Shape 2192">
              <a:extLst>
                <a:ext uri="{FF2B5EF4-FFF2-40B4-BE49-F238E27FC236}">
                  <a16:creationId xmlns:a16="http://schemas.microsoft.com/office/drawing/2014/main" id="{8AD1E1FA-CA4A-6B2A-E1DB-63371D791EBB}"/>
                </a:ext>
              </a:extLst>
            </p:cNvPr>
            <p:cNvSpPr/>
            <p:nvPr>
              <p:custDataLst>
                <p:tags r:id="rId55"/>
              </p:custDataLst>
            </p:nvPr>
          </p:nvSpPr>
          <p:spPr>
            <a:xfrm>
              <a:off x="7313760" y="7643225"/>
              <a:ext cx="209981" cy="287335"/>
            </a:xfrm>
            <a:custGeom>
              <a:avLst/>
              <a:gdLst>
                <a:gd name="connsiteX0" fmla="*/ 208250 w 209981"/>
                <a:gd name="connsiteY0" fmla="*/ 27153 h 287335"/>
                <a:gd name="connsiteX1" fmla="*/ 210072 w 209981"/>
                <a:gd name="connsiteY1" fmla="*/ 16939 h 287335"/>
                <a:gd name="connsiteX2" fmla="*/ 196863 w 209981"/>
                <a:gd name="connsiteY2" fmla="*/ 4948 h 287335"/>
                <a:gd name="connsiteX3" fmla="*/ 180921 w 209981"/>
                <a:gd name="connsiteY3" fmla="*/ 14274 h 287335"/>
                <a:gd name="connsiteX4" fmla="*/ 174544 w 209981"/>
                <a:gd name="connsiteY4" fmla="*/ 38256 h 287335"/>
                <a:gd name="connsiteX5" fmla="*/ 165434 w 209981"/>
                <a:gd name="connsiteY5" fmla="*/ 73784 h 287335"/>
                <a:gd name="connsiteX6" fmla="*/ 144937 w 209981"/>
                <a:gd name="connsiteY6" fmla="*/ 153723 h 287335"/>
                <a:gd name="connsiteX7" fmla="*/ 93466 w 209981"/>
                <a:gd name="connsiteY7" fmla="*/ 191472 h 287335"/>
                <a:gd name="connsiteX8" fmla="*/ 65226 w 209981"/>
                <a:gd name="connsiteY8" fmla="*/ 155499 h 287335"/>
                <a:gd name="connsiteX9" fmla="*/ 88456 w 209981"/>
                <a:gd name="connsiteY9" fmla="*/ 68455 h 287335"/>
                <a:gd name="connsiteX10" fmla="*/ 97566 w 209981"/>
                <a:gd name="connsiteY10" fmla="*/ 36479 h 287335"/>
                <a:gd name="connsiteX11" fmla="*/ 60216 w 209981"/>
                <a:gd name="connsiteY11" fmla="*/ 63 h 287335"/>
                <a:gd name="connsiteX12" fmla="*/ 91 w 209981"/>
                <a:gd name="connsiteY12" fmla="*/ 68455 h 287335"/>
                <a:gd name="connsiteX13" fmla="*/ 5557 w 209981"/>
                <a:gd name="connsiteY13" fmla="*/ 72896 h 287335"/>
                <a:gd name="connsiteX14" fmla="*/ 12844 w 209981"/>
                <a:gd name="connsiteY14" fmla="*/ 64902 h 287335"/>
                <a:gd name="connsiteX15" fmla="*/ 58849 w 209981"/>
                <a:gd name="connsiteY15" fmla="*/ 9833 h 287335"/>
                <a:gd name="connsiteX16" fmla="*/ 70236 w 209981"/>
                <a:gd name="connsiteY16" fmla="*/ 24044 h 287335"/>
                <a:gd name="connsiteX17" fmla="*/ 62493 w 209981"/>
                <a:gd name="connsiteY17" fmla="*/ 55132 h 287335"/>
                <a:gd name="connsiteX18" fmla="*/ 36075 w 209981"/>
                <a:gd name="connsiteY18" fmla="*/ 148394 h 287335"/>
                <a:gd name="connsiteX19" fmla="*/ 91644 w 209981"/>
                <a:gd name="connsiteY19" fmla="*/ 201242 h 287335"/>
                <a:gd name="connsiteX20" fmla="*/ 137649 w 209981"/>
                <a:gd name="connsiteY20" fmla="*/ 181257 h 287335"/>
                <a:gd name="connsiteX21" fmla="*/ 108042 w 209981"/>
                <a:gd name="connsiteY21" fmla="*/ 249650 h 287335"/>
                <a:gd name="connsiteX22" fmla="*/ 57938 w 209981"/>
                <a:gd name="connsiteY22" fmla="*/ 277628 h 287335"/>
                <a:gd name="connsiteX23" fmla="*/ 23321 w 209981"/>
                <a:gd name="connsiteY23" fmla="*/ 258976 h 287335"/>
                <a:gd name="connsiteX24" fmla="*/ 42907 w 209981"/>
                <a:gd name="connsiteY24" fmla="*/ 253647 h 287335"/>
                <a:gd name="connsiteX25" fmla="*/ 52017 w 209981"/>
                <a:gd name="connsiteY25" fmla="*/ 235438 h 287335"/>
                <a:gd name="connsiteX26" fmla="*/ 35164 w 209981"/>
                <a:gd name="connsiteY26" fmla="*/ 219895 h 287335"/>
                <a:gd name="connsiteX27" fmla="*/ 9656 w 209981"/>
                <a:gd name="connsiteY27" fmla="*/ 248761 h 287335"/>
                <a:gd name="connsiteX28" fmla="*/ 57938 w 209981"/>
                <a:gd name="connsiteY28" fmla="*/ 287398 h 287335"/>
                <a:gd name="connsiteX29" fmla="*/ 164523 w 209981"/>
                <a:gd name="connsiteY29" fmla="*/ 196801 h 287335"/>
                <a:gd name="connsiteX30" fmla="*/ 208250 w 209981"/>
                <a:gd name="connsiteY30" fmla="*/ 27153 h 2873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209981" h="287335">
                  <a:moveTo>
                    <a:pt x="208250" y="27153"/>
                  </a:moveTo>
                  <a:cubicBezTo>
                    <a:pt x="210072" y="20936"/>
                    <a:pt x="210072" y="20047"/>
                    <a:pt x="210072" y="16939"/>
                  </a:cubicBezTo>
                  <a:cubicBezTo>
                    <a:pt x="210072" y="8945"/>
                    <a:pt x="203695" y="4948"/>
                    <a:pt x="196863" y="4948"/>
                  </a:cubicBezTo>
                  <a:cubicBezTo>
                    <a:pt x="192308" y="4948"/>
                    <a:pt x="185020" y="7613"/>
                    <a:pt x="180921" y="14274"/>
                  </a:cubicBezTo>
                  <a:cubicBezTo>
                    <a:pt x="180010" y="16495"/>
                    <a:pt x="176366" y="30262"/>
                    <a:pt x="174544" y="38256"/>
                  </a:cubicBezTo>
                  <a:cubicBezTo>
                    <a:pt x="171356" y="49803"/>
                    <a:pt x="168167" y="61793"/>
                    <a:pt x="165434" y="73784"/>
                  </a:cubicBezTo>
                  <a:lnTo>
                    <a:pt x="144937" y="153723"/>
                  </a:lnTo>
                  <a:cubicBezTo>
                    <a:pt x="143115" y="160385"/>
                    <a:pt x="123529" y="191472"/>
                    <a:pt x="93466" y="191472"/>
                  </a:cubicBezTo>
                  <a:cubicBezTo>
                    <a:pt x="70236" y="191472"/>
                    <a:pt x="65226" y="171931"/>
                    <a:pt x="65226" y="155499"/>
                  </a:cubicBezTo>
                  <a:cubicBezTo>
                    <a:pt x="65226" y="135071"/>
                    <a:pt x="72969" y="107536"/>
                    <a:pt x="88456" y="68455"/>
                  </a:cubicBezTo>
                  <a:cubicBezTo>
                    <a:pt x="95744" y="50247"/>
                    <a:pt x="97566" y="45361"/>
                    <a:pt x="97566" y="36479"/>
                  </a:cubicBezTo>
                  <a:cubicBezTo>
                    <a:pt x="97566" y="16495"/>
                    <a:pt x="82990" y="63"/>
                    <a:pt x="60216" y="63"/>
                  </a:cubicBezTo>
                  <a:cubicBezTo>
                    <a:pt x="16944" y="63"/>
                    <a:pt x="91" y="64458"/>
                    <a:pt x="91" y="68455"/>
                  </a:cubicBezTo>
                  <a:cubicBezTo>
                    <a:pt x="91" y="72896"/>
                    <a:pt x="4646" y="72896"/>
                    <a:pt x="5557" y="72896"/>
                  </a:cubicBezTo>
                  <a:cubicBezTo>
                    <a:pt x="10112" y="72896"/>
                    <a:pt x="10567" y="72008"/>
                    <a:pt x="12844" y="64902"/>
                  </a:cubicBezTo>
                  <a:cubicBezTo>
                    <a:pt x="25143" y="23156"/>
                    <a:pt x="43362" y="9833"/>
                    <a:pt x="58849" y="9833"/>
                  </a:cubicBezTo>
                  <a:cubicBezTo>
                    <a:pt x="62493" y="9833"/>
                    <a:pt x="70236" y="9833"/>
                    <a:pt x="70236" y="24044"/>
                  </a:cubicBezTo>
                  <a:cubicBezTo>
                    <a:pt x="70236" y="35147"/>
                    <a:pt x="65681" y="46694"/>
                    <a:pt x="62493" y="55132"/>
                  </a:cubicBezTo>
                  <a:cubicBezTo>
                    <a:pt x="44273" y="102207"/>
                    <a:pt x="36075" y="127521"/>
                    <a:pt x="36075" y="148394"/>
                  </a:cubicBezTo>
                  <a:cubicBezTo>
                    <a:pt x="36075" y="187919"/>
                    <a:pt x="64770" y="201242"/>
                    <a:pt x="91644" y="201242"/>
                  </a:cubicBezTo>
                  <a:cubicBezTo>
                    <a:pt x="109409" y="201242"/>
                    <a:pt x="124895" y="193692"/>
                    <a:pt x="137649" y="181257"/>
                  </a:cubicBezTo>
                  <a:cubicBezTo>
                    <a:pt x="131728" y="204351"/>
                    <a:pt x="126262" y="226112"/>
                    <a:pt x="108042" y="249650"/>
                  </a:cubicBezTo>
                  <a:cubicBezTo>
                    <a:pt x="96199" y="264749"/>
                    <a:pt x="78891" y="277628"/>
                    <a:pt x="57938" y="277628"/>
                  </a:cubicBezTo>
                  <a:cubicBezTo>
                    <a:pt x="51561" y="277628"/>
                    <a:pt x="31064" y="276296"/>
                    <a:pt x="23321" y="258976"/>
                  </a:cubicBezTo>
                  <a:cubicBezTo>
                    <a:pt x="30609" y="258976"/>
                    <a:pt x="36530" y="258976"/>
                    <a:pt x="42907" y="253647"/>
                  </a:cubicBezTo>
                  <a:cubicBezTo>
                    <a:pt x="47462" y="249650"/>
                    <a:pt x="52017" y="243876"/>
                    <a:pt x="52017" y="235438"/>
                  </a:cubicBezTo>
                  <a:cubicBezTo>
                    <a:pt x="52017" y="221671"/>
                    <a:pt x="39718" y="219895"/>
                    <a:pt x="35164" y="219895"/>
                  </a:cubicBezTo>
                  <a:cubicBezTo>
                    <a:pt x="24687" y="219895"/>
                    <a:pt x="9656" y="227000"/>
                    <a:pt x="9656" y="248761"/>
                  </a:cubicBezTo>
                  <a:cubicBezTo>
                    <a:pt x="9656" y="270967"/>
                    <a:pt x="29698" y="287398"/>
                    <a:pt x="57938" y="287398"/>
                  </a:cubicBezTo>
                  <a:cubicBezTo>
                    <a:pt x="104854" y="287398"/>
                    <a:pt x="151769" y="246985"/>
                    <a:pt x="164523" y="196801"/>
                  </a:cubicBezTo>
                  <a:lnTo>
                    <a:pt x="208250" y="27153"/>
                  </a:lnTo>
                  <a:close/>
                </a:path>
              </a:pathLst>
            </a:custGeom>
            <a:solidFill>
              <a:srgbClr val="000000"/>
            </a:solidFill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194" name="Freeform: Shape 2193">
              <a:extLst>
                <a:ext uri="{FF2B5EF4-FFF2-40B4-BE49-F238E27FC236}">
                  <a16:creationId xmlns:a16="http://schemas.microsoft.com/office/drawing/2014/main" id="{FF48B700-B44C-A0B8-4982-C404F5873413}"/>
                </a:ext>
              </a:extLst>
            </p:cNvPr>
            <p:cNvSpPr/>
            <p:nvPr>
              <p:custDataLst>
                <p:tags r:id="rId56"/>
              </p:custDataLst>
            </p:nvPr>
          </p:nvSpPr>
          <p:spPr>
            <a:xfrm>
              <a:off x="7579385" y="7792444"/>
              <a:ext cx="53292" cy="132787"/>
            </a:xfrm>
            <a:custGeom>
              <a:avLst/>
              <a:gdLst>
                <a:gd name="connsiteX0" fmla="*/ 53388 w 53292"/>
                <a:gd name="connsiteY0" fmla="*/ 46694 h 132787"/>
                <a:gd name="connsiteX1" fmla="*/ 24237 w 53292"/>
                <a:gd name="connsiteY1" fmla="*/ 63 h 132787"/>
                <a:gd name="connsiteX2" fmla="*/ 96 w 53292"/>
                <a:gd name="connsiteY2" fmla="*/ 23600 h 132787"/>
                <a:gd name="connsiteX3" fmla="*/ 24237 w 53292"/>
                <a:gd name="connsiteY3" fmla="*/ 47138 h 132787"/>
                <a:gd name="connsiteX4" fmla="*/ 40179 w 53292"/>
                <a:gd name="connsiteY4" fmla="*/ 41365 h 132787"/>
                <a:gd name="connsiteX5" fmla="*/ 42457 w 53292"/>
                <a:gd name="connsiteY5" fmla="*/ 40032 h 132787"/>
                <a:gd name="connsiteX6" fmla="*/ 43368 w 53292"/>
                <a:gd name="connsiteY6" fmla="*/ 46694 h 132787"/>
                <a:gd name="connsiteX7" fmla="*/ 12394 w 53292"/>
                <a:gd name="connsiteY7" fmla="*/ 120859 h 132787"/>
                <a:gd name="connsiteX8" fmla="*/ 7384 w 53292"/>
                <a:gd name="connsiteY8" fmla="*/ 127965 h 132787"/>
                <a:gd name="connsiteX9" fmla="*/ 11939 w 53292"/>
                <a:gd name="connsiteY9" fmla="*/ 132850 h 132787"/>
                <a:gd name="connsiteX10" fmla="*/ 53388 w 53292"/>
                <a:gd name="connsiteY10" fmla="*/ 46694 h 132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3292" h="132787">
                  <a:moveTo>
                    <a:pt x="53388" y="46694"/>
                  </a:moveTo>
                  <a:cubicBezTo>
                    <a:pt x="53388" y="17383"/>
                    <a:pt x="42001" y="63"/>
                    <a:pt x="24237" y="63"/>
                  </a:cubicBezTo>
                  <a:cubicBezTo>
                    <a:pt x="9206" y="63"/>
                    <a:pt x="96" y="11165"/>
                    <a:pt x="96" y="23600"/>
                  </a:cubicBezTo>
                  <a:cubicBezTo>
                    <a:pt x="96" y="35591"/>
                    <a:pt x="9206" y="47138"/>
                    <a:pt x="24237" y="47138"/>
                  </a:cubicBezTo>
                  <a:cubicBezTo>
                    <a:pt x="29703" y="47138"/>
                    <a:pt x="35624" y="45361"/>
                    <a:pt x="40179" y="41365"/>
                  </a:cubicBezTo>
                  <a:cubicBezTo>
                    <a:pt x="41546" y="40476"/>
                    <a:pt x="42001" y="40032"/>
                    <a:pt x="42457" y="40032"/>
                  </a:cubicBezTo>
                  <a:cubicBezTo>
                    <a:pt x="42912" y="40032"/>
                    <a:pt x="43368" y="40476"/>
                    <a:pt x="43368" y="46694"/>
                  </a:cubicBezTo>
                  <a:cubicBezTo>
                    <a:pt x="43368" y="79558"/>
                    <a:pt x="27425" y="106204"/>
                    <a:pt x="12394" y="120859"/>
                  </a:cubicBezTo>
                  <a:cubicBezTo>
                    <a:pt x="7384" y="125744"/>
                    <a:pt x="7384" y="126633"/>
                    <a:pt x="7384" y="127965"/>
                  </a:cubicBezTo>
                  <a:cubicBezTo>
                    <a:pt x="7384" y="131074"/>
                    <a:pt x="9661" y="132850"/>
                    <a:pt x="11939" y="132850"/>
                  </a:cubicBezTo>
                  <a:cubicBezTo>
                    <a:pt x="16949" y="132850"/>
                    <a:pt x="53388" y="98654"/>
                    <a:pt x="53388" y="46694"/>
                  </a:cubicBezTo>
                  <a:close/>
                </a:path>
              </a:pathLst>
            </a:custGeom>
            <a:solidFill>
              <a:srgbClr val="000000"/>
            </a:solidFill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195" name="Freeform: Shape 2194">
              <a:extLst>
                <a:ext uri="{FF2B5EF4-FFF2-40B4-BE49-F238E27FC236}">
                  <a16:creationId xmlns:a16="http://schemas.microsoft.com/office/drawing/2014/main" id="{BAE2584E-40D0-52D3-4863-F55B0D94752C}"/>
                </a:ext>
              </a:extLst>
            </p:cNvPr>
            <p:cNvSpPr/>
            <p:nvPr>
              <p:custDataLst>
                <p:tags r:id="rId57"/>
              </p:custDataLst>
            </p:nvPr>
          </p:nvSpPr>
          <p:spPr>
            <a:xfrm>
              <a:off x="7755861" y="7643225"/>
              <a:ext cx="199960" cy="201179"/>
            </a:xfrm>
            <a:custGeom>
              <a:avLst/>
              <a:gdLst>
                <a:gd name="connsiteX0" fmla="*/ 200061 w 199960"/>
                <a:gd name="connsiteY0" fmla="*/ 31150 h 201179"/>
                <a:gd name="connsiteX1" fmla="*/ 180020 w 199960"/>
                <a:gd name="connsiteY1" fmla="*/ 63 h 201179"/>
                <a:gd name="connsiteX2" fmla="*/ 157700 w 199960"/>
                <a:gd name="connsiteY2" fmla="*/ 21380 h 201179"/>
                <a:gd name="connsiteX3" fmla="*/ 164988 w 199960"/>
                <a:gd name="connsiteY3" fmla="*/ 34703 h 201179"/>
                <a:gd name="connsiteX4" fmla="*/ 180475 w 199960"/>
                <a:gd name="connsiteY4" fmla="*/ 71119 h 201179"/>
                <a:gd name="connsiteX5" fmla="*/ 99398 w 199960"/>
                <a:gd name="connsiteY5" fmla="*/ 191472 h 201179"/>
                <a:gd name="connsiteX6" fmla="*/ 65691 w 199960"/>
                <a:gd name="connsiteY6" fmla="*/ 152835 h 201179"/>
                <a:gd name="connsiteX7" fmla="*/ 92110 w 199960"/>
                <a:gd name="connsiteY7" fmla="*/ 58685 h 201179"/>
                <a:gd name="connsiteX8" fmla="*/ 97576 w 199960"/>
                <a:gd name="connsiteY8" fmla="*/ 36479 h 201179"/>
                <a:gd name="connsiteX9" fmla="*/ 60225 w 199960"/>
                <a:gd name="connsiteY9" fmla="*/ 63 h 201179"/>
                <a:gd name="connsiteX10" fmla="*/ 100 w 199960"/>
                <a:gd name="connsiteY10" fmla="*/ 68455 h 201179"/>
                <a:gd name="connsiteX11" fmla="*/ 5566 w 199960"/>
                <a:gd name="connsiteY11" fmla="*/ 72896 h 201179"/>
                <a:gd name="connsiteX12" fmla="*/ 12854 w 199960"/>
                <a:gd name="connsiteY12" fmla="*/ 64902 h 201179"/>
                <a:gd name="connsiteX13" fmla="*/ 58859 w 199960"/>
                <a:gd name="connsiteY13" fmla="*/ 9833 h 201179"/>
                <a:gd name="connsiteX14" fmla="*/ 70246 w 199960"/>
                <a:gd name="connsiteY14" fmla="*/ 24044 h 201179"/>
                <a:gd name="connsiteX15" fmla="*/ 62503 w 199960"/>
                <a:gd name="connsiteY15" fmla="*/ 55132 h 201179"/>
                <a:gd name="connsiteX16" fmla="*/ 36540 w 199960"/>
                <a:gd name="connsiteY16" fmla="*/ 146173 h 201179"/>
                <a:gd name="connsiteX17" fmla="*/ 97576 w 199960"/>
                <a:gd name="connsiteY17" fmla="*/ 201242 h 201179"/>
                <a:gd name="connsiteX18" fmla="*/ 200061 w 199960"/>
                <a:gd name="connsiteY18" fmla="*/ 31150 h 201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99960" h="201179">
                  <a:moveTo>
                    <a:pt x="200061" y="31150"/>
                  </a:moveTo>
                  <a:cubicBezTo>
                    <a:pt x="200061" y="7168"/>
                    <a:pt x="188218" y="63"/>
                    <a:pt x="180020" y="63"/>
                  </a:cubicBezTo>
                  <a:cubicBezTo>
                    <a:pt x="168632" y="63"/>
                    <a:pt x="157700" y="11610"/>
                    <a:pt x="157700" y="21380"/>
                  </a:cubicBezTo>
                  <a:cubicBezTo>
                    <a:pt x="157700" y="27153"/>
                    <a:pt x="159978" y="29818"/>
                    <a:pt x="164988" y="34703"/>
                  </a:cubicBezTo>
                  <a:cubicBezTo>
                    <a:pt x="174554" y="43585"/>
                    <a:pt x="180475" y="55132"/>
                    <a:pt x="180475" y="71119"/>
                  </a:cubicBezTo>
                  <a:cubicBezTo>
                    <a:pt x="180475" y="89772"/>
                    <a:pt x="152690" y="191472"/>
                    <a:pt x="99398" y="191472"/>
                  </a:cubicBezTo>
                  <a:cubicBezTo>
                    <a:pt x="76167" y="191472"/>
                    <a:pt x="65691" y="175928"/>
                    <a:pt x="65691" y="152835"/>
                  </a:cubicBezTo>
                  <a:cubicBezTo>
                    <a:pt x="65691" y="127965"/>
                    <a:pt x="77989" y="95545"/>
                    <a:pt x="92110" y="58685"/>
                  </a:cubicBezTo>
                  <a:cubicBezTo>
                    <a:pt x="95298" y="51135"/>
                    <a:pt x="97576" y="44917"/>
                    <a:pt x="97576" y="36479"/>
                  </a:cubicBezTo>
                  <a:cubicBezTo>
                    <a:pt x="97576" y="16495"/>
                    <a:pt x="83000" y="63"/>
                    <a:pt x="60225" y="63"/>
                  </a:cubicBezTo>
                  <a:cubicBezTo>
                    <a:pt x="17409" y="63"/>
                    <a:pt x="100" y="64458"/>
                    <a:pt x="100" y="68455"/>
                  </a:cubicBezTo>
                  <a:cubicBezTo>
                    <a:pt x="100" y="72896"/>
                    <a:pt x="4655" y="72896"/>
                    <a:pt x="5566" y="72896"/>
                  </a:cubicBezTo>
                  <a:cubicBezTo>
                    <a:pt x="10121" y="72896"/>
                    <a:pt x="10577" y="72008"/>
                    <a:pt x="12854" y="64902"/>
                  </a:cubicBezTo>
                  <a:cubicBezTo>
                    <a:pt x="26063" y="20047"/>
                    <a:pt x="45650" y="9833"/>
                    <a:pt x="58859" y="9833"/>
                  </a:cubicBezTo>
                  <a:cubicBezTo>
                    <a:pt x="62503" y="9833"/>
                    <a:pt x="70246" y="9833"/>
                    <a:pt x="70246" y="24044"/>
                  </a:cubicBezTo>
                  <a:cubicBezTo>
                    <a:pt x="70246" y="35147"/>
                    <a:pt x="65691" y="47138"/>
                    <a:pt x="62503" y="55132"/>
                  </a:cubicBezTo>
                  <a:cubicBezTo>
                    <a:pt x="42461" y="106648"/>
                    <a:pt x="36540" y="127077"/>
                    <a:pt x="36540" y="146173"/>
                  </a:cubicBezTo>
                  <a:cubicBezTo>
                    <a:pt x="36540" y="194137"/>
                    <a:pt x="76623" y="201242"/>
                    <a:pt x="97576" y="201242"/>
                  </a:cubicBezTo>
                  <a:cubicBezTo>
                    <a:pt x="174098" y="201242"/>
                    <a:pt x="200061" y="54244"/>
                    <a:pt x="200061" y="31150"/>
                  </a:cubicBezTo>
                  <a:close/>
                </a:path>
              </a:pathLst>
            </a:custGeom>
            <a:solidFill>
              <a:srgbClr val="000000"/>
            </a:solidFill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196" name="Freeform: Shape 2195">
              <a:extLst>
                <a:ext uri="{FF2B5EF4-FFF2-40B4-BE49-F238E27FC236}">
                  <a16:creationId xmlns:a16="http://schemas.microsoft.com/office/drawing/2014/main" id="{118C6AEE-6440-6C96-9D9E-1D8E356D56D4}"/>
                </a:ext>
              </a:extLst>
            </p:cNvPr>
            <p:cNvSpPr/>
            <p:nvPr>
              <p:custDataLst>
                <p:tags r:id="rId58"/>
              </p:custDataLst>
            </p:nvPr>
          </p:nvSpPr>
          <p:spPr>
            <a:xfrm>
              <a:off x="8005744" y="7506441"/>
              <a:ext cx="105674" cy="444104"/>
            </a:xfrm>
            <a:custGeom>
              <a:avLst/>
              <a:gdLst>
                <a:gd name="connsiteX0" fmla="*/ 105780 w 105674"/>
                <a:gd name="connsiteY0" fmla="*/ 222115 h 444104"/>
                <a:gd name="connsiteX1" fmla="*/ 75717 w 105674"/>
                <a:gd name="connsiteY1" fmla="*/ 83554 h 444104"/>
                <a:gd name="connsiteX2" fmla="*/ 4661 w 105674"/>
                <a:gd name="connsiteY2" fmla="*/ 63 h 444104"/>
                <a:gd name="connsiteX3" fmla="*/ 106 w 105674"/>
                <a:gd name="connsiteY3" fmla="*/ 4504 h 444104"/>
                <a:gd name="connsiteX4" fmla="*/ 8760 w 105674"/>
                <a:gd name="connsiteY4" fmla="*/ 14718 h 444104"/>
                <a:gd name="connsiteX5" fmla="*/ 79361 w 105674"/>
                <a:gd name="connsiteY5" fmla="*/ 222115 h 444104"/>
                <a:gd name="connsiteX6" fmla="*/ 6027 w 105674"/>
                <a:gd name="connsiteY6" fmla="*/ 432177 h 444104"/>
                <a:gd name="connsiteX7" fmla="*/ 106 w 105674"/>
                <a:gd name="connsiteY7" fmla="*/ 439726 h 444104"/>
                <a:gd name="connsiteX8" fmla="*/ 4661 w 105674"/>
                <a:gd name="connsiteY8" fmla="*/ 444167 h 444104"/>
                <a:gd name="connsiteX9" fmla="*/ 77084 w 105674"/>
                <a:gd name="connsiteY9" fmla="*/ 357567 h 444104"/>
                <a:gd name="connsiteX10" fmla="*/ 105780 w 105674"/>
                <a:gd name="connsiteY10" fmla="*/ 222115 h 444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5674" h="444104">
                  <a:moveTo>
                    <a:pt x="105780" y="222115"/>
                  </a:moveTo>
                  <a:cubicBezTo>
                    <a:pt x="105780" y="187475"/>
                    <a:pt x="100769" y="133738"/>
                    <a:pt x="75717" y="83554"/>
                  </a:cubicBezTo>
                  <a:cubicBezTo>
                    <a:pt x="48388" y="28930"/>
                    <a:pt x="9215" y="63"/>
                    <a:pt x="4661" y="63"/>
                  </a:cubicBezTo>
                  <a:cubicBezTo>
                    <a:pt x="1928" y="63"/>
                    <a:pt x="106" y="1839"/>
                    <a:pt x="106" y="4504"/>
                  </a:cubicBezTo>
                  <a:cubicBezTo>
                    <a:pt x="106" y="5836"/>
                    <a:pt x="106" y="6724"/>
                    <a:pt x="8760" y="14718"/>
                  </a:cubicBezTo>
                  <a:cubicBezTo>
                    <a:pt x="53398" y="58685"/>
                    <a:pt x="79361" y="129297"/>
                    <a:pt x="79361" y="222115"/>
                  </a:cubicBezTo>
                  <a:cubicBezTo>
                    <a:pt x="79361" y="298057"/>
                    <a:pt x="62508" y="376219"/>
                    <a:pt x="6027" y="432177"/>
                  </a:cubicBezTo>
                  <a:cubicBezTo>
                    <a:pt x="106" y="437506"/>
                    <a:pt x="106" y="438394"/>
                    <a:pt x="106" y="439726"/>
                  </a:cubicBezTo>
                  <a:cubicBezTo>
                    <a:pt x="106" y="442391"/>
                    <a:pt x="1928" y="444167"/>
                    <a:pt x="4661" y="444167"/>
                  </a:cubicBezTo>
                  <a:cubicBezTo>
                    <a:pt x="9215" y="444167"/>
                    <a:pt x="50210" y="413968"/>
                    <a:pt x="77084" y="357567"/>
                  </a:cubicBezTo>
                  <a:cubicBezTo>
                    <a:pt x="100314" y="308715"/>
                    <a:pt x="105780" y="259420"/>
                    <a:pt x="105780" y="222115"/>
                  </a:cubicBezTo>
                  <a:close/>
                </a:path>
              </a:pathLst>
            </a:custGeom>
            <a:solidFill>
              <a:srgbClr val="000000"/>
            </a:solidFill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sp>
        <p:nvSpPr>
          <p:cNvPr id="1573" name="TextBox 1572">
            <a:extLst>
              <a:ext uri="{FF2B5EF4-FFF2-40B4-BE49-F238E27FC236}">
                <a16:creationId xmlns:a16="http://schemas.microsoft.com/office/drawing/2014/main" id="{81D8F6CB-50BB-F9C9-DAF6-78AA6E5B8E85}"/>
              </a:ext>
            </a:extLst>
          </p:cNvPr>
          <p:cNvSpPr txBox="1"/>
          <p:nvPr/>
        </p:nvSpPr>
        <p:spPr>
          <a:xfrm>
            <a:off x="4741897" y="5125193"/>
            <a:ext cx="1307168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700" dirty="0">
                <a:solidFill>
                  <a:srgbClr val="222222"/>
                </a:solidFill>
                <a:highlight>
                  <a:srgbClr val="FFFFFF"/>
                </a:highlight>
                <a:latin typeface="Franklin Gothic Book" panose="020B0503020102020204" pitchFamily="34" charset="0"/>
                <a:cs typeface="Myanmar Text" panose="020B0502040204020203" pitchFamily="34" charset="0"/>
              </a:rPr>
              <a:t>has residual</a:t>
            </a:r>
            <a:endParaRPr lang="en-US" sz="1700" dirty="0">
              <a:latin typeface="Franklin Gothic Book" panose="020B0503020102020204" pitchFamily="34" charset="0"/>
              <a:cs typeface="Myanmar Text" panose="020B0502040204020203" pitchFamily="34" charset="0"/>
            </a:endParaRPr>
          </a:p>
        </p:txBody>
      </p:sp>
      <p:grpSp>
        <p:nvGrpSpPr>
          <p:cNvPr id="1590" name="Group 1589" descr="\documentclass{article}&#10;\usepackage{amsmath}&#10;\pagestyle{empty}&#10;\begin{document}&#10;&#10;$R_i$&#10;&#10;\end{document}" title="IguanaTex Vector Display">
            <a:extLst>
              <a:ext uri="{FF2B5EF4-FFF2-40B4-BE49-F238E27FC236}">
                <a16:creationId xmlns:a16="http://schemas.microsoft.com/office/drawing/2014/main" id="{A85A3B65-6034-AE90-313D-0A6A5FD024DD}"/>
              </a:ext>
            </a:extLst>
          </p:cNvPr>
          <p:cNvGrpSpPr>
            <a:grpSpLocks noChangeAspect="1"/>
          </p:cNvGrpSpPr>
          <p:nvPr>
            <p:custDataLst>
              <p:tags r:id="rId8"/>
            </p:custDataLst>
          </p:nvPr>
        </p:nvGrpSpPr>
        <p:grpSpPr>
          <a:xfrm>
            <a:off x="6104392" y="3312055"/>
            <a:ext cx="460709" cy="394568"/>
            <a:chOff x="10560260" y="3787678"/>
            <a:chExt cx="460709" cy="394568"/>
          </a:xfrm>
        </p:grpSpPr>
        <p:sp>
          <p:nvSpPr>
            <p:cNvPr id="1591" name="Freeform: Shape 1590">
              <a:extLst>
                <a:ext uri="{FF2B5EF4-FFF2-40B4-BE49-F238E27FC236}">
                  <a16:creationId xmlns:a16="http://schemas.microsoft.com/office/drawing/2014/main" id="{C312873C-37E9-B981-6592-B7DCD03E5FE5}"/>
                </a:ext>
              </a:extLst>
            </p:cNvPr>
            <p:cNvSpPr/>
            <p:nvPr>
              <p:custDataLst>
                <p:tags r:id="rId50"/>
              </p:custDataLst>
            </p:nvPr>
          </p:nvSpPr>
          <p:spPr>
            <a:xfrm>
              <a:off x="10560260" y="3787678"/>
              <a:ext cx="341482" cy="331156"/>
            </a:xfrm>
            <a:custGeom>
              <a:avLst/>
              <a:gdLst>
                <a:gd name="connsiteX0" fmla="*/ 159818 w 341482"/>
                <a:gd name="connsiteY0" fmla="*/ 32474 h 331156"/>
                <a:gd name="connsiteX1" fmla="*/ 173209 w 341482"/>
                <a:gd name="connsiteY1" fmla="*/ 15094 h 331156"/>
                <a:gd name="connsiteX2" fmla="*/ 202383 w 341482"/>
                <a:gd name="connsiteY2" fmla="*/ 14624 h 331156"/>
                <a:gd name="connsiteX3" fmla="*/ 289428 w 341482"/>
                <a:gd name="connsiteY3" fmla="*/ 61127 h 331156"/>
                <a:gd name="connsiteX4" fmla="*/ 263123 w 341482"/>
                <a:gd name="connsiteY4" fmla="*/ 127828 h 331156"/>
                <a:gd name="connsiteX5" fmla="*/ 182296 w 341482"/>
                <a:gd name="connsiteY5" fmla="*/ 155072 h 331156"/>
                <a:gd name="connsiteX6" fmla="*/ 128730 w 341482"/>
                <a:gd name="connsiteY6" fmla="*/ 155072 h 331156"/>
                <a:gd name="connsiteX7" fmla="*/ 159818 w 341482"/>
                <a:gd name="connsiteY7" fmla="*/ 32474 h 331156"/>
                <a:gd name="connsiteX8" fmla="*/ 228688 w 341482"/>
                <a:gd name="connsiteY8" fmla="*/ 161179 h 331156"/>
                <a:gd name="connsiteX9" fmla="*/ 333907 w 341482"/>
                <a:gd name="connsiteY9" fmla="*/ 70522 h 331156"/>
                <a:gd name="connsiteX10" fmla="*/ 228210 w 341482"/>
                <a:gd name="connsiteY10" fmla="*/ 63 h 331156"/>
                <a:gd name="connsiteX11" fmla="*/ 91904 w 341482"/>
                <a:gd name="connsiteY11" fmla="*/ 63 h 331156"/>
                <a:gd name="connsiteX12" fmla="*/ 78034 w 341482"/>
                <a:gd name="connsiteY12" fmla="*/ 9457 h 331156"/>
                <a:gd name="connsiteX13" fmla="*/ 91426 w 341482"/>
                <a:gd name="connsiteY13" fmla="*/ 14624 h 331156"/>
                <a:gd name="connsiteX14" fmla="*/ 109600 w 341482"/>
                <a:gd name="connsiteY14" fmla="*/ 15564 h 331156"/>
                <a:gd name="connsiteX15" fmla="*/ 122513 w 341482"/>
                <a:gd name="connsiteY15" fmla="*/ 23079 h 331156"/>
                <a:gd name="connsiteX16" fmla="*/ 120600 w 341482"/>
                <a:gd name="connsiteY16" fmla="*/ 32004 h 331156"/>
                <a:gd name="connsiteX17" fmla="*/ 56512 w 341482"/>
                <a:gd name="connsiteY17" fmla="*/ 284247 h 331156"/>
                <a:gd name="connsiteX18" fmla="*/ 12990 w 341482"/>
                <a:gd name="connsiteY18" fmla="*/ 306324 h 331156"/>
                <a:gd name="connsiteX19" fmla="*/ 77 w 341482"/>
                <a:gd name="connsiteY19" fmla="*/ 315719 h 331156"/>
                <a:gd name="connsiteX20" fmla="*/ 6772 w 341482"/>
                <a:gd name="connsiteY20" fmla="*/ 320886 h 331156"/>
                <a:gd name="connsiteX21" fmla="*/ 67034 w 341482"/>
                <a:gd name="connsiteY21" fmla="*/ 319476 h 331156"/>
                <a:gd name="connsiteX22" fmla="*/ 127774 w 341482"/>
                <a:gd name="connsiteY22" fmla="*/ 320886 h 331156"/>
                <a:gd name="connsiteX23" fmla="*/ 137339 w 341482"/>
                <a:gd name="connsiteY23" fmla="*/ 311491 h 331156"/>
                <a:gd name="connsiteX24" fmla="*/ 123948 w 341482"/>
                <a:gd name="connsiteY24" fmla="*/ 306324 h 331156"/>
                <a:gd name="connsiteX25" fmla="*/ 92860 w 341482"/>
                <a:gd name="connsiteY25" fmla="*/ 297869 h 331156"/>
                <a:gd name="connsiteX26" fmla="*/ 94295 w 341482"/>
                <a:gd name="connsiteY26" fmla="*/ 289884 h 331156"/>
                <a:gd name="connsiteX27" fmla="*/ 125861 w 341482"/>
                <a:gd name="connsiteY27" fmla="*/ 165406 h 331156"/>
                <a:gd name="connsiteX28" fmla="*/ 182775 w 341482"/>
                <a:gd name="connsiteY28" fmla="*/ 165406 h 331156"/>
                <a:gd name="connsiteX29" fmla="*/ 234906 w 341482"/>
                <a:gd name="connsiteY29" fmla="*/ 208151 h 331156"/>
                <a:gd name="connsiteX30" fmla="*/ 228210 w 341482"/>
                <a:gd name="connsiteY30" fmla="*/ 240563 h 331156"/>
                <a:gd name="connsiteX31" fmla="*/ 220558 w 341482"/>
                <a:gd name="connsiteY31" fmla="*/ 280489 h 331156"/>
                <a:gd name="connsiteX32" fmla="*/ 284167 w 341482"/>
                <a:gd name="connsiteY32" fmla="*/ 331220 h 331156"/>
                <a:gd name="connsiteX33" fmla="*/ 341559 w 341482"/>
                <a:gd name="connsiteY33" fmla="*/ 277201 h 331156"/>
                <a:gd name="connsiteX34" fmla="*/ 335820 w 341482"/>
                <a:gd name="connsiteY34" fmla="*/ 271564 h 331156"/>
                <a:gd name="connsiteX35" fmla="*/ 329602 w 341482"/>
                <a:gd name="connsiteY35" fmla="*/ 278141 h 331156"/>
                <a:gd name="connsiteX36" fmla="*/ 286080 w 341482"/>
                <a:gd name="connsiteY36" fmla="*/ 320886 h 331156"/>
                <a:gd name="connsiteX37" fmla="*/ 266949 w 341482"/>
                <a:gd name="connsiteY37" fmla="*/ 292232 h 331156"/>
                <a:gd name="connsiteX38" fmla="*/ 271732 w 341482"/>
                <a:gd name="connsiteY38" fmla="*/ 238684 h 331156"/>
                <a:gd name="connsiteX39" fmla="*/ 273645 w 341482"/>
                <a:gd name="connsiteY39" fmla="*/ 216606 h 331156"/>
                <a:gd name="connsiteX40" fmla="*/ 228688 w 341482"/>
                <a:gd name="connsiteY40" fmla="*/ 161179 h 331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341482" h="331156">
                  <a:moveTo>
                    <a:pt x="159818" y="32474"/>
                  </a:moveTo>
                  <a:cubicBezTo>
                    <a:pt x="162687" y="21200"/>
                    <a:pt x="164122" y="16503"/>
                    <a:pt x="173209" y="15094"/>
                  </a:cubicBezTo>
                  <a:cubicBezTo>
                    <a:pt x="177514" y="14624"/>
                    <a:pt x="192818" y="14624"/>
                    <a:pt x="202383" y="14624"/>
                  </a:cubicBezTo>
                  <a:cubicBezTo>
                    <a:pt x="236340" y="14624"/>
                    <a:pt x="289428" y="14624"/>
                    <a:pt x="289428" y="61127"/>
                  </a:cubicBezTo>
                  <a:cubicBezTo>
                    <a:pt x="289428" y="77098"/>
                    <a:pt x="281776" y="109509"/>
                    <a:pt x="263123" y="127828"/>
                  </a:cubicBezTo>
                  <a:cubicBezTo>
                    <a:pt x="250688" y="140041"/>
                    <a:pt x="225340" y="155072"/>
                    <a:pt x="182296" y="155072"/>
                  </a:cubicBezTo>
                  <a:lnTo>
                    <a:pt x="128730" y="155072"/>
                  </a:lnTo>
                  <a:lnTo>
                    <a:pt x="159818" y="32474"/>
                  </a:lnTo>
                  <a:close/>
                  <a:moveTo>
                    <a:pt x="228688" y="161179"/>
                  </a:moveTo>
                  <a:cubicBezTo>
                    <a:pt x="276993" y="150845"/>
                    <a:pt x="333907" y="117964"/>
                    <a:pt x="333907" y="70522"/>
                  </a:cubicBezTo>
                  <a:cubicBezTo>
                    <a:pt x="333907" y="30125"/>
                    <a:pt x="290863" y="63"/>
                    <a:pt x="228210" y="63"/>
                  </a:cubicBezTo>
                  <a:lnTo>
                    <a:pt x="91904" y="63"/>
                  </a:lnTo>
                  <a:cubicBezTo>
                    <a:pt x="82339" y="63"/>
                    <a:pt x="78034" y="63"/>
                    <a:pt x="78034" y="9457"/>
                  </a:cubicBezTo>
                  <a:cubicBezTo>
                    <a:pt x="78034" y="14624"/>
                    <a:pt x="82339" y="14624"/>
                    <a:pt x="91426" y="14624"/>
                  </a:cubicBezTo>
                  <a:cubicBezTo>
                    <a:pt x="92382" y="14624"/>
                    <a:pt x="101469" y="14624"/>
                    <a:pt x="109600" y="15564"/>
                  </a:cubicBezTo>
                  <a:cubicBezTo>
                    <a:pt x="118209" y="16503"/>
                    <a:pt x="122513" y="16973"/>
                    <a:pt x="122513" y="23079"/>
                  </a:cubicBezTo>
                  <a:cubicBezTo>
                    <a:pt x="122513" y="24958"/>
                    <a:pt x="122035" y="26367"/>
                    <a:pt x="120600" y="32004"/>
                  </a:cubicBezTo>
                  <a:lnTo>
                    <a:pt x="56512" y="284247"/>
                  </a:lnTo>
                  <a:cubicBezTo>
                    <a:pt x="51729" y="302566"/>
                    <a:pt x="50773" y="306324"/>
                    <a:pt x="12990" y="306324"/>
                  </a:cubicBezTo>
                  <a:cubicBezTo>
                    <a:pt x="4381" y="306324"/>
                    <a:pt x="77" y="306324"/>
                    <a:pt x="77" y="315719"/>
                  </a:cubicBezTo>
                  <a:cubicBezTo>
                    <a:pt x="77" y="320886"/>
                    <a:pt x="5816" y="320886"/>
                    <a:pt x="6772" y="320886"/>
                  </a:cubicBezTo>
                  <a:cubicBezTo>
                    <a:pt x="20164" y="320886"/>
                    <a:pt x="53643" y="319476"/>
                    <a:pt x="67034" y="319476"/>
                  </a:cubicBezTo>
                  <a:cubicBezTo>
                    <a:pt x="80426" y="319476"/>
                    <a:pt x="114382" y="320886"/>
                    <a:pt x="127774" y="320886"/>
                  </a:cubicBezTo>
                  <a:cubicBezTo>
                    <a:pt x="131600" y="320886"/>
                    <a:pt x="137339" y="320886"/>
                    <a:pt x="137339" y="311491"/>
                  </a:cubicBezTo>
                  <a:cubicBezTo>
                    <a:pt x="137339" y="306324"/>
                    <a:pt x="133035" y="306324"/>
                    <a:pt x="123948" y="306324"/>
                  </a:cubicBezTo>
                  <a:cubicBezTo>
                    <a:pt x="106252" y="306324"/>
                    <a:pt x="92860" y="306324"/>
                    <a:pt x="92860" y="297869"/>
                  </a:cubicBezTo>
                  <a:cubicBezTo>
                    <a:pt x="92860" y="295051"/>
                    <a:pt x="93817" y="292702"/>
                    <a:pt x="94295" y="289884"/>
                  </a:cubicBezTo>
                  <a:lnTo>
                    <a:pt x="125861" y="165406"/>
                  </a:lnTo>
                  <a:lnTo>
                    <a:pt x="182775" y="165406"/>
                  </a:lnTo>
                  <a:cubicBezTo>
                    <a:pt x="226297" y="165406"/>
                    <a:pt x="234906" y="191711"/>
                    <a:pt x="234906" y="208151"/>
                  </a:cubicBezTo>
                  <a:cubicBezTo>
                    <a:pt x="234906" y="215197"/>
                    <a:pt x="231079" y="229759"/>
                    <a:pt x="228210" y="240563"/>
                  </a:cubicBezTo>
                  <a:cubicBezTo>
                    <a:pt x="224862" y="253715"/>
                    <a:pt x="220558" y="271095"/>
                    <a:pt x="220558" y="280489"/>
                  </a:cubicBezTo>
                  <a:cubicBezTo>
                    <a:pt x="220558" y="331220"/>
                    <a:pt x="277950" y="331220"/>
                    <a:pt x="284167" y="331220"/>
                  </a:cubicBezTo>
                  <a:cubicBezTo>
                    <a:pt x="324820" y="331220"/>
                    <a:pt x="341559" y="283777"/>
                    <a:pt x="341559" y="277201"/>
                  </a:cubicBezTo>
                  <a:cubicBezTo>
                    <a:pt x="341559" y="271564"/>
                    <a:pt x="336298" y="271564"/>
                    <a:pt x="335820" y="271564"/>
                  </a:cubicBezTo>
                  <a:cubicBezTo>
                    <a:pt x="331515" y="271564"/>
                    <a:pt x="330559" y="274852"/>
                    <a:pt x="329602" y="278141"/>
                  </a:cubicBezTo>
                  <a:cubicBezTo>
                    <a:pt x="317646" y="312900"/>
                    <a:pt x="297080" y="320886"/>
                    <a:pt x="286080" y="320886"/>
                  </a:cubicBezTo>
                  <a:cubicBezTo>
                    <a:pt x="270297" y="320886"/>
                    <a:pt x="266949" y="310552"/>
                    <a:pt x="266949" y="292232"/>
                  </a:cubicBezTo>
                  <a:cubicBezTo>
                    <a:pt x="266949" y="277671"/>
                    <a:pt x="269819" y="253715"/>
                    <a:pt x="271732" y="238684"/>
                  </a:cubicBezTo>
                  <a:cubicBezTo>
                    <a:pt x="272689" y="232107"/>
                    <a:pt x="273645" y="223183"/>
                    <a:pt x="273645" y="216606"/>
                  </a:cubicBezTo>
                  <a:cubicBezTo>
                    <a:pt x="273645" y="180438"/>
                    <a:pt x="241601" y="165876"/>
                    <a:pt x="228688" y="161179"/>
                  </a:cubicBezTo>
                  <a:close/>
                </a:path>
              </a:pathLst>
            </a:custGeom>
            <a:solidFill>
              <a:srgbClr val="000000"/>
            </a:solidFill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592" name="Freeform: Shape 1591">
              <a:extLst>
                <a:ext uri="{FF2B5EF4-FFF2-40B4-BE49-F238E27FC236}">
                  <a16:creationId xmlns:a16="http://schemas.microsoft.com/office/drawing/2014/main" id="{4B62F04A-6C52-4E0C-A7D5-0FC2B480FB07}"/>
                </a:ext>
              </a:extLst>
            </p:cNvPr>
            <p:cNvSpPr/>
            <p:nvPr>
              <p:custDataLst>
                <p:tags r:id="rId51"/>
              </p:custDataLst>
            </p:nvPr>
          </p:nvSpPr>
          <p:spPr>
            <a:xfrm>
              <a:off x="10919529" y="3960959"/>
              <a:ext cx="101440" cy="221287"/>
            </a:xfrm>
            <a:custGeom>
              <a:avLst/>
              <a:gdLst>
                <a:gd name="connsiteX0" fmla="*/ 92820 w 101440"/>
                <a:gd name="connsiteY0" fmla="*/ 12559 h 221287"/>
                <a:gd name="connsiteX1" fmla="*/ 79429 w 101440"/>
                <a:gd name="connsiteY1" fmla="*/ 64 h 221287"/>
                <a:gd name="connsiteX2" fmla="*/ 60681 w 101440"/>
                <a:gd name="connsiteY2" fmla="*/ 18149 h 221287"/>
                <a:gd name="connsiteX3" fmla="*/ 74072 w 101440"/>
                <a:gd name="connsiteY3" fmla="*/ 30643 h 221287"/>
                <a:gd name="connsiteX4" fmla="*/ 92820 w 101440"/>
                <a:gd name="connsiteY4" fmla="*/ 12559 h 221287"/>
                <a:gd name="connsiteX5" fmla="*/ 24524 w 101440"/>
                <a:gd name="connsiteY5" fmla="*/ 179594 h 221287"/>
                <a:gd name="connsiteX6" fmla="*/ 21511 w 101440"/>
                <a:gd name="connsiteY6" fmla="*/ 193403 h 221287"/>
                <a:gd name="connsiteX7" fmla="*/ 53315 w 101440"/>
                <a:gd name="connsiteY7" fmla="*/ 221352 h 221287"/>
                <a:gd name="connsiteX8" fmla="*/ 101525 w 101440"/>
                <a:gd name="connsiteY8" fmla="*/ 171045 h 221287"/>
                <a:gd name="connsiteX9" fmla="*/ 96168 w 101440"/>
                <a:gd name="connsiteY9" fmla="*/ 166770 h 221287"/>
                <a:gd name="connsiteX10" fmla="*/ 89807 w 101440"/>
                <a:gd name="connsiteY10" fmla="*/ 172360 h 221287"/>
                <a:gd name="connsiteX11" fmla="*/ 54320 w 101440"/>
                <a:gd name="connsiteY11" fmla="*/ 212146 h 221287"/>
                <a:gd name="connsiteX12" fmla="*/ 45950 w 101440"/>
                <a:gd name="connsiteY12" fmla="*/ 200637 h 221287"/>
                <a:gd name="connsiteX13" fmla="*/ 51307 w 101440"/>
                <a:gd name="connsiteY13" fmla="*/ 179594 h 221287"/>
                <a:gd name="connsiteX14" fmla="*/ 62020 w 101440"/>
                <a:gd name="connsiteY14" fmla="*/ 153289 h 221287"/>
                <a:gd name="connsiteX15" fmla="*/ 78424 w 101440"/>
                <a:gd name="connsiteY15" fmla="*/ 111530 h 221287"/>
                <a:gd name="connsiteX16" fmla="*/ 80433 w 101440"/>
                <a:gd name="connsiteY16" fmla="*/ 101008 h 221287"/>
                <a:gd name="connsiteX17" fmla="*/ 48628 w 101440"/>
                <a:gd name="connsiteY17" fmla="*/ 73060 h 221287"/>
                <a:gd name="connsiteX18" fmla="*/ 84 w 101440"/>
                <a:gd name="connsiteY18" fmla="*/ 123367 h 221287"/>
                <a:gd name="connsiteX19" fmla="*/ 5776 w 101440"/>
                <a:gd name="connsiteY19" fmla="*/ 127642 h 221287"/>
                <a:gd name="connsiteX20" fmla="*/ 11802 w 101440"/>
                <a:gd name="connsiteY20" fmla="*/ 122381 h 221287"/>
                <a:gd name="connsiteX21" fmla="*/ 47624 w 101440"/>
                <a:gd name="connsiteY21" fmla="*/ 82266 h 221287"/>
                <a:gd name="connsiteX22" fmla="*/ 55994 w 101440"/>
                <a:gd name="connsiteY22" fmla="*/ 93775 h 221287"/>
                <a:gd name="connsiteX23" fmla="*/ 45615 w 101440"/>
                <a:gd name="connsiteY23" fmla="*/ 126655 h 221287"/>
                <a:gd name="connsiteX24" fmla="*/ 24524 w 101440"/>
                <a:gd name="connsiteY24" fmla="*/ 179594 h 221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1440" h="221287">
                  <a:moveTo>
                    <a:pt x="92820" y="12559"/>
                  </a:moveTo>
                  <a:cubicBezTo>
                    <a:pt x="92820" y="7298"/>
                    <a:pt x="88803" y="64"/>
                    <a:pt x="79429" y="64"/>
                  </a:cubicBezTo>
                  <a:cubicBezTo>
                    <a:pt x="70389" y="64"/>
                    <a:pt x="60681" y="8613"/>
                    <a:pt x="60681" y="18149"/>
                  </a:cubicBezTo>
                  <a:cubicBezTo>
                    <a:pt x="60681" y="23738"/>
                    <a:pt x="65033" y="30643"/>
                    <a:pt x="74072" y="30643"/>
                  </a:cubicBezTo>
                  <a:cubicBezTo>
                    <a:pt x="83781" y="30643"/>
                    <a:pt x="92820" y="21437"/>
                    <a:pt x="92820" y="12559"/>
                  </a:cubicBezTo>
                  <a:close/>
                  <a:moveTo>
                    <a:pt x="24524" y="179594"/>
                  </a:moveTo>
                  <a:cubicBezTo>
                    <a:pt x="23185" y="183868"/>
                    <a:pt x="21511" y="187814"/>
                    <a:pt x="21511" y="193403"/>
                  </a:cubicBezTo>
                  <a:cubicBezTo>
                    <a:pt x="21511" y="208857"/>
                    <a:pt x="34902" y="221352"/>
                    <a:pt x="53315" y="221352"/>
                  </a:cubicBezTo>
                  <a:cubicBezTo>
                    <a:pt x="86794" y="221352"/>
                    <a:pt x="101525" y="175977"/>
                    <a:pt x="101525" y="171045"/>
                  </a:cubicBezTo>
                  <a:cubicBezTo>
                    <a:pt x="101525" y="166770"/>
                    <a:pt x="97172" y="166770"/>
                    <a:pt x="96168" y="166770"/>
                  </a:cubicBezTo>
                  <a:cubicBezTo>
                    <a:pt x="91481" y="166770"/>
                    <a:pt x="91146" y="168743"/>
                    <a:pt x="89807" y="172360"/>
                  </a:cubicBezTo>
                  <a:cubicBezTo>
                    <a:pt x="82107" y="198664"/>
                    <a:pt x="67376" y="212146"/>
                    <a:pt x="54320" y="212146"/>
                  </a:cubicBezTo>
                  <a:cubicBezTo>
                    <a:pt x="47624" y="212146"/>
                    <a:pt x="45950" y="207871"/>
                    <a:pt x="45950" y="200637"/>
                  </a:cubicBezTo>
                  <a:cubicBezTo>
                    <a:pt x="45950" y="193075"/>
                    <a:pt x="48294" y="186827"/>
                    <a:pt x="51307" y="179594"/>
                  </a:cubicBezTo>
                  <a:cubicBezTo>
                    <a:pt x="54654" y="170716"/>
                    <a:pt x="58337" y="161838"/>
                    <a:pt x="62020" y="153289"/>
                  </a:cubicBezTo>
                  <a:cubicBezTo>
                    <a:pt x="65033" y="145398"/>
                    <a:pt x="77085" y="115476"/>
                    <a:pt x="78424" y="111530"/>
                  </a:cubicBezTo>
                  <a:cubicBezTo>
                    <a:pt x="79429" y="108242"/>
                    <a:pt x="80433" y="104296"/>
                    <a:pt x="80433" y="101008"/>
                  </a:cubicBezTo>
                  <a:cubicBezTo>
                    <a:pt x="80433" y="85554"/>
                    <a:pt x="67042" y="73060"/>
                    <a:pt x="48628" y="73060"/>
                  </a:cubicBezTo>
                  <a:cubicBezTo>
                    <a:pt x="15484" y="73060"/>
                    <a:pt x="84" y="117778"/>
                    <a:pt x="84" y="123367"/>
                  </a:cubicBezTo>
                  <a:cubicBezTo>
                    <a:pt x="84" y="127642"/>
                    <a:pt x="4771" y="127642"/>
                    <a:pt x="5776" y="127642"/>
                  </a:cubicBezTo>
                  <a:cubicBezTo>
                    <a:pt x="10463" y="127642"/>
                    <a:pt x="10797" y="125998"/>
                    <a:pt x="11802" y="122381"/>
                  </a:cubicBezTo>
                  <a:cubicBezTo>
                    <a:pt x="20506" y="94103"/>
                    <a:pt x="35237" y="82266"/>
                    <a:pt x="47624" y="82266"/>
                  </a:cubicBezTo>
                  <a:cubicBezTo>
                    <a:pt x="52981" y="82266"/>
                    <a:pt x="55994" y="84897"/>
                    <a:pt x="55994" y="93775"/>
                  </a:cubicBezTo>
                  <a:cubicBezTo>
                    <a:pt x="55994" y="101337"/>
                    <a:pt x="53985" y="106269"/>
                    <a:pt x="45615" y="126655"/>
                  </a:cubicBezTo>
                  <a:lnTo>
                    <a:pt x="24524" y="179594"/>
                  </a:lnTo>
                  <a:close/>
                </a:path>
              </a:pathLst>
            </a:custGeom>
            <a:solidFill>
              <a:srgbClr val="000000"/>
            </a:solidFill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grpSp>
        <p:nvGrpSpPr>
          <p:cNvPr id="2400" name="Group 2399" descr="\documentclass{article}&#10;\usepackage{amsmath,amsfonts,amssymb}&#10;\pagestyle{empty}&#10;\begin{document}&#10;&#10;$0.90 \leq \mathbb{P}(y^* \in C(x,v))$&#10;&#10;\end{document}" title="IguanaTex Vector Display">
            <a:extLst>
              <a:ext uri="{FF2B5EF4-FFF2-40B4-BE49-F238E27FC236}">
                <a16:creationId xmlns:a16="http://schemas.microsoft.com/office/drawing/2014/main" id="{0318885E-D0AA-BAAB-4DAD-4E6A64FD2CA5}"/>
              </a:ext>
            </a:extLst>
          </p:cNvPr>
          <p:cNvGrpSpPr>
            <a:grpSpLocks noChangeAspect="1"/>
          </p:cNvGrpSpPr>
          <p:nvPr>
            <p:custDataLst>
              <p:tags r:id="rId9"/>
            </p:custDataLst>
          </p:nvPr>
        </p:nvGrpSpPr>
        <p:grpSpPr>
          <a:xfrm>
            <a:off x="6845300" y="727434"/>
            <a:ext cx="4260322" cy="431768"/>
            <a:chOff x="10254948" y="3158316"/>
            <a:chExt cx="4260322" cy="431768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2383" name="Freeform: Shape 2382">
              <a:extLst>
                <a:ext uri="{FF2B5EF4-FFF2-40B4-BE49-F238E27FC236}">
                  <a16:creationId xmlns:a16="http://schemas.microsoft.com/office/drawing/2014/main" id="{02F4952A-B2A2-BFA0-5C92-5D338EC55679}"/>
                </a:ext>
              </a:extLst>
            </p:cNvPr>
            <p:cNvSpPr/>
            <p:nvPr>
              <p:custDataLst>
                <p:tags r:id="rId33"/>
              </p:custDataLst>
            </p:nvPr>
          </p:nvSpPr>
          <p:spPr>
            <a:xfrm>
              <a:off x="10254948" y="3194584"/>
              <a:ext cx="185484" cy="297056"/>
            </a:xfrm>
            <a:custGeom>
              <a:avLst/>
              <a:gdLst>
                <a:gd name="connsiteX0" fmla="*/ 185561 w 185484"/>
                <a:gd name="connsiteY0" fmla="*/ 149455 h 297056"/>
                <a:gd name="connsiteX1" fmla="*/ 167938 w 185484"/>
                <a:gd name="connsiteY1" fmla="*/ 48421 h 297056"/>
                <a:gd name="connsiteX2" fmla="*/ 93039 w 185484"/>
                <a:gd name="connsiteY2" fmla="*/ 63 h 297056"/>
                <a:gd name="connsiteX3" fmla="*/ 16378 w 185484"/>
                <a:gd name="connsiteY3" fmla="*/ 51443 h 297056"/>
                <a:gd name="connsiteX4" fmla="*/ 77 w 185484"/>
                <a:gd name="connsiteY4" fmla="*/ 149455 h 297056"/>
                <a:gd name="connsiteX5" fmla="*/ 19903 w 185484"/>
                <a:gd name="connsiteY5" fmla="*/ 253511 h 297056"/>
                <a:gd name="connsiteX6" fmla="*/ 92598 w 185484"/>
                <a:gd name="connsiteY6" fmla="*/ 297120 h 297056"/>
                <a:gd name="connsiteX7" fmla="*/ 169259 w 185484"/>
                <a:gd name="connsiteY7" fmla="*/ 247035 h 297056"/>
                <a:gd name="connsiteX8" fmla="*/ 185561 w 185484"/>
                <a:gd name="connsiteY8" fmla="*/ 149455 h 297056"/>
                <a:gd name="connsiteX9" fmla="*/ 92598 w 185484"/>
                <a:gd name="connsiteY9" fmla="*/ 287621 h 297056"/>
                <a:gd name="connsiteX10" fmla="*/ 41491 w 185484"/>
                <a:gd name="connsiteY10" fmla="*/ 235377 h 297056"/>
                <a:gd name="connsiteX11" fmla="*/ 36645 w 185484"/>
                <a:gd name="connsiteY11" fmla="*/ 144274 h 297056"/>
                <a:gd name="connsiteX12" fmla="*/ 40169 w 185484"/>
                <a:gd name="connsiteY12" fmla="*/ 64828 h 297056"/>
                <a:gd name="connsiteX13" fmla="*/ 92598 w 185484"/>
                <a:gd name="connsiteY13" fmla="*/ 9562 h 297056"/>
                <a:gd name="connsiteX14" fmla="*/ 144587 w 185484"/>
                <a:gd name="connsiteY14" fmla="*/ 60079 h 297056"/>
                <a:gd name="connsiteX15" fmla="*/ 148993 w 185484"/>
                <a:gd name="connsiteY15" fmla="*/ 144274 h 297056"/>
                <a:gd name="connsiteX16" fmla="*/ 144146 w 185484"/>
                <a:gd name="connsiteY16" fmla="*/ 233650 h 297056"/>
                <a:gd name="connsiteX17" fmla="*/ 92598 w 185484"/>
                <a:gd name="connsiteY17" fmla="*/ 287621 h 297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5484" h="297056">
                  <a:moveTo>
                    <a:pt x="185561" y="149455"/>
                  </a:moveTo>
                  <a:cubicBezTo>
                    <a:pt x="185561" y="114913"/>
                    <a:pt x="183358" y="80372"/>
                    <a:pt x="167938" y="48421"/>
                  </a:cubicBezTo>
                  <a:cubicBezTo>
                    <a:pt x="147671" y="6971"/>
                    <a:pt x="111543" y="63"/>
                    <a:pt x="93039" y="63"/>
                  </a:cubicBezTo>
                  <a:cubicBezTo>
                    <a:pt x="66604" y="63"/>
                    <a:pt x="34442" y="11289"/>
                    <a:pt x="16378" y="51443"/>
                  </a:cubicBezTo>
                  <a:cubicBezTo>
                    <a:pt x="2280" y="81235"/>
                    <a:pt x="77" y="114913"/>
                    <a:pt x="77" y="149455"/>
                  </a:cubicBezTo>
                  <a:cubicBezTo>
                    <a:pt x="77" y="181837"/>
                    <a:pt x="1839" y="220697"/>
                    <a:pt x="19903" y="253511"/>
                  </a:cubicBezTo>
                  <a:cubicBezTo>
                    <a:pt x="38848" y="288484"/>
                    <a:pt x="71010" y="297120"/>
                    <a:pt x="92598" y="297120"/>
                  </a:cubicBezTo>
                  <a:cubicBezTo>
                    <a:pt x="116390" y="297120"/>
                    <a:pt x="149874" y="288053"/>
                    <a:pt x="169259" y="247035"/>
                  </a:cubicBezTo>
                  <a:cubicBezTo>
                    <a:pt x="183358" y="217243"/>
                    <a:pt x="185561" y="183565"/>
                    <a:pt x="185561" y="149455"/>
                  </a:cubicBezTo>
                  <a:close/>
                  <a:moveTo>
                    <a:pt x="92598" y="287621"/>
                  </a:moveTo>
                  <a:cubicBezTo>
                    <a:pt x="75416" y="287621"/>
                    <a:pt x="49422" y="276827"/>
                    <a:pt x="41491" y="235377"/>
                  </a:cubicBezTo>
                  <a:cubicBezTo>
                    <a:pt x="36645" y="209471"/>
                    <a:pt x="36645" y="169748"/>
                    <a:pt x="36645" y="144274"/>
                  </a:cubicBezTo>
                  <a:cubicBezTo>
                    <a:pt x="36645" y="116640"/>
                    <a:pt x="36645" y="88144"/>
                    <a:pt x="40169" y="64828"/>
                  </a:cubicBezTo>
                  <a:cubicBezTo>
                    <a:pt x="48540" y="13448"/>
                    <a:pt x="81584" y="9562"/>
                    <a:pt x="92598" y="9562"/>
                  </a:cubicBezTo>
                  <a:cubicBezTo>
                    <a:pt x="107138" y="9562"/>
                    <a:pt x="136216" y="17334"/>
                    <a:pt x="144587" y="60079"/>
                  </a:cubicBezTo>
                  <a:cubicBezTo>
                    <a:pt x="148993" y="84258"/>
                    <a:pt x="148993" y="117072"/>
                    <a:pt x="148993" y="144274"/>
                  </a:cubicBezTo>
                  <a:cubicBezTo>
                    <a:pt x="148993" y="176656"/>
                    <a:pt x="148993" y="206017"/>
                    <a:pt x="144146" y="233650"/>
                  </a:cubicBezTo>
                  <a:cubicBezTo>
                    <a:pt x="137538" y="274668"/>
                    <a:pt x="112425" y="287621"/>
                    <a:pt x="92598" y="287621"/>
                  </a:cubicBezTo>
                  <a:close/>
                </a:path>
              </a:pathLst>
            </a:custGeom>
            <a:grpFill/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384" name="Freeform: Shape 2383">
              <a:extLst>
                <a:ext uri="{FF2B5EF4-FFF2-40B4-BE49-F238E27FC236}">
                  <a16:creationId xmlns:a16="http://schemas.microsoft.com/office/drawing/2014/main" id="{94FD5ACD-0B81-65EF-A06C-3C8C3FA26A43}"/>
                </a:ext>
              </a:extLst>
            </p:cNvPr>
            <p:cNvSpPr/>
            <p:nvPr>
              <p:custDataLst>
                <p:tags r:id="rId34"/>
              </p:custDataLst>
            </p:nvPr>
          </p:nvSpPr>
          <p:spPr>
            <a:xfrm>
              <a:off x="10495946" y="3436375"/>
              <a:ext cx="46701" cy="45767"/>
            </a:xfrm>
            <a:custGeom>
              <a:avLst/>
              <a:gdLst>
                <a:gd name="connsiteX0" fmla="*/ 46783 w 46701"/>
                <a:gd name="connsiteY0" fmla="*/ 22947 h 45767"/>
                <a:gd name="connsiteX1" fmla="*/ 23432 w 46701"/>
                <a:gd name="connsiteY1" fmla="*/ 63 h 45767"/>
                <a:gd name="connsiteX2" fmla="*/ 82 w 46701"/>
                <a:gd name="connsiteY2" fmla="*/ 22947 h 45767"/>
                <a:gd name="connsiteX3" fmla="*/ 23432 w 46701"/>
                <a:gd name="connsiteY3" fmla="*/ 45830 h 45767"/>
                <a:gd name="connsiteX4" fmla="*/ 46783 w 46701"/>
                <a:gd name="connsiteY4" fmla="*/ 22947 h 45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701" h="45767">
                  <a:moveTo>
                    <a:pt x="46783" y="22947"/>
                  </a:moveTo>
                  <a:cubicBezTo>
                    <a:pt x="46783" y="10425"/>
                    <a:pt x="36209" y="63"/>
                    <a:pt x="23432" y="63"/>
                  </a:cubicBezTo>
                  <a:cubicBezTo>
                    <a:pt x="10656" y="63"/>
                    <a:pt x="82" y="10425"/>
                    <a:pt x="82" y="22947"/>
                  </a:cubicBezTo>
                  <a:cubicBezTo>
                    <a:pt x="82" y="35468"/>
                    <a:pt x="10656" y="45830"/>
                    <a:pt x="23432" y="45830"/>
                  </a:cubicBezTo>
                  <a:cubicBezTo>
                    <a:pt x="36209" y="45830"/>
                    <a:pt x="46783" y="35468"/>
                    <a:pt x="46783" y="22947"/>
                  </a:cubicBezTo>
                  <a:close/>
                </a:path>
              </a:pathLst>
            </a:custGeom>
            <a:grpFill/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385" name="Freeform: Shape 2384">
              <a:extLst>
                <a:ext uri="{FF2B5EF4-FFF2-40B4-BE49-F238E27FC236}">
                  <a16:creationId xmlns:a16="http://schemas.microsoft.com/office/drawing/2014/main" id="{6E4BDEE9-0987-11EA-77D5-CD2A0A4B616C}"/>
                </a:ext>
              </a:extLst>
            </p:cNvPr>
            <p:cNvSpPr/>
            <p:nvPr>
              <p:custDataLst>
                <p:tags r:id="rId35"/>
              </p:custDataLst>
            </p:nvPr>
          </p:nvSpPr>
          <p:spPr>
            <a:xfrm>
              <a:off x="10598944" y="3194584"/>
              <a:ext cx="182840" cy="297056"/>
            </a:xfrm>
            <a:custGeom>
              <a:avLst/>
              <a:gdLst>
                <a:gd name="connsiteX0" fmla="*/ 143273 w 182840"/>
                <a:gd name="connsiteY0" fmla="*/ 150318 h 297056"/>
                <a:gd name="connsiteX1" fmla="*/ 143273 w 182840"/>
                <a:gd name="connsiteY1" fmla="*/ 164135 h 297056"/>
                <a:gd name="connsiteX2" fmla="*/ 71899 w 182840"/>
                <a:gd name="connsiteY2" fmla="*/ 285030 h 297056"/>
                <a:gd name="connsiteX3" fmla="*/ 28722 w 182840"/>
                <a:gd name="connsiteY3" fmla="*/ 269487 h 297056"/>
                <a:gd name="connsiteX4" fmla="*/ 51632 w 182840"/>
                <a:gd name="connsiteY4" fmla="*/ 249625 h 297056"/>
                <a:gd name="connsiteX5" fmla="*/ 31366 w 182840"/>
                <a:gd name="connsiteY5" fmla="*/ 229764 h 297056"/>
                <a:gd name="connsiteX6" fmla="*/ 11099 w 182840"/>
                <a:gd name="connsiteY6" fmla="*/ 250489 h 297056"/>
                <a:gd name="connsiteX7" fmla="*/ 72340 w 182840"/>
                <a:gd name="connsiteY7" fmla="*/ 297120 h 297056"/>
                <a:gd name="connsiteX8" fmla="*/ 182925 w 182840"/>
                <a:gd name="connsiteY8" fmla="*/ 145569 h 297056"/>
                <a:gd name="connsiteX9" fmla="*/ 93047 w 182840"/>
                <a:gd name="connsiteY9" fmla="*/ 63 h 297056"/>
                <a:gd name="connsiteX10" fmla="*/ 28282 w 182840"/>
                <a:gd name="connsiteY10" fmla="*/ 27264 h 297056"/>
                <a:gd name="connsiteX11" fmla="*/ 84 w 182840"/>
                <a:gd name="connsiteY11" fmla="*/ 97211 h 297056"/>
                <a:gd name="connsiteX12" fmla="*/ 88200 w 182840"/>
                <a:gd name="connsiteY12" fmla="*/ 193495 h 297056"/>
                <a:gd name="connsiteX13" fmla="*/ 143273 w 182840"/>
                <a:gd name="connsiteY13" fmla="*/ 150318 h 297056"/>
                <a:gd name="connsiteX14" fmla="*/ 88641 w 182840"/>
                <a:gd name="connsiteY14" fmla="*/ 183565 h 297056"/>
                <a:gd name="connsiteX15" fmla="*/ 47667 w 182840"/>
                <a:gd name="connsiteY15" fmla="*/ 156363 h 297056"/>
                <a:gd name="connsiteX16" fmla="*/ 39737 w 182840"/>
                <a:gd name="connsiteY16" fmla="*/ 97643 h 297056"/>
                <a:gd name="connsiteX17" fmla="*/ 48989 w 182840"/>
                <a:gd name="connsiteY17" fmla="*/ 38058 h 297056"/>
                <a:gd name="connsiteX18" fmla="*/ 93047 w 182840"/>
                <a:gd name="connsiteY18" fmla="*/ 10857 h 297056"/>
                <a:gd name="connsiteX19" fmla="*/ 135342 w 182840"/>
                <a:gd name="connsiteY19" fmla="*/ 44967 h 297056"/>
                <a:gd name="connsiteX20" fmla="*/ 142392 w 182840"/>
                <a:gd name="connsiteY20" fmla="*/ 105846 h 297056"/>
                <a:gd name="connsiteX21" fmla="*/ 88641 w 182840"/>
                <a:gd name="connsiteY21" fmla="*/ 183565 h 297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82840" h="297056">
                  <a:moveTo>
                    <a:pt x="143273" y="150318"/>
                  </a:moveTo>
                  <a:lnTo>
                    <a:pt x="143273" y="164135"/>
                  </a:lnTo>
                  <a:cubicBezTo>
                    <a:pt x="143273" y="265169"/>
                    <a:pt x="97453" y="285030"/>
                    <a:pt x="71899" y="285030"/>
                  </a:cubicBezTo>
                  <a:cubicBezTo>
                    <a:pt x="64409" y="285030"/>
                    <a:pt x="40618" y="284167"/>
                    <a:pt x="28722" y="269487"/>
                  </a:cubicBezTo>
                  <a:cubicBezTo>
                    <a:pt x="48108" y="269487"/>
                    <a:pt x="51632" y="256965"/>
                    <a:pt x="51632" y="249625"/>
                  </a:cubicBezTo>
                  <a:cubicBezTo>
                    <a:pt x="51632" y="236240"/>
                    <a:pt x="41058" y="229764"/>
                    <a:pt x="31366" y="229764"/>
                  </a:cubicBezTo>
                  <a:cubicBezTo>
                    <a:pt x="24316" y="229764"/>
                    <a:pt x="11099" y="233650"/>
                    <a:pt x="11099" y="250489"/>
                  </a:cubicBezTo>
                  <a:cubicBezTo>
                    <a:pt x="11099" y="279417"/>
                    <a:pt x="34890" y="297120"/>
                    <a:pt x="72340" y="297120"/>
                  </a:cubicBezTo>
                  <a:cubicBezTo>
                    <a:pt x="129174" y="297120"/>
                    <a:pt x="182925" y="238399"/>
                    <a:pt x="182925" y="145569"/>
                  </a:cubicBezTo>
                  <a:cubicBezTo>
                    <a:pt x="182925" y="29423"/>
                    <a:pt x="132258" y="63"/>
                    <a:pt x="93047" y="63"/>
                  </a:cubicBezTo>
                  <a:cubicBezTo>
                    <a:pt x="68815" y="63"/>
                    <a:pt x="47226" y="7835"/>
                    <a:pt x="28282" y="27264"/>
                  </a:cubicBezTo>
                  <a:cubicBezTo>
                    <a:pt x="10218" y="46694"/>
                    <a:pt x="84" y="64828"/>
                    <a:pt x="84" y="97211"/>
                  </a:cubicBezTo>
                  <a:cubicBezTo>
                    <a:pt x="84" y="151182"/>
                    <a:pt x="38855" y="193495"/>
                    <a:pt x="88200" y="193495"/>
                  </a:cubicBezTo>
                  <a:cubicBezTo>
                    <a:pt x="115076" y="193495"/>
                    <a:pt x="133140" y="175361"/>
                    <a:pt x="143273" y="150318"/>
                  </a:cubicBezTo>
                  <a:close/>
                  <a:moveTo>
                    <a:pt x="88641" y="183565"/>
                  </a:moveTo>
                  <a:cubicBezTo>
                    <a:pt x="81592" y="183565"/>
                    <a:pt x="61325" y="183565"/>
                    <a:pt x="47667" y="156363"/>
                  </a:cubicBezTo>
                  <a:cubicBezTo>
                    <a:pt x="39737" y="140388"/>
                    <a:pt x="39737" y="118799"/>
                    <a:pt x="39737" y="97643"/>
                  </a:cubicBezTo>
                  <a:cubicBezTo>
                    <a:pt x="39737" y="74327"/>
                    <a:pt x="39737" y="54034"/>
                    <a:pt x="48989" y="38058"/>
                  </a:cubicBezTo>
                  <a:cubicBezTo>
                    <a:pt x="60884" y="16470"/>
                    <a:pt x="77627" y="10857"/>
                    <a:pt x="93047" y="10857"/>
                  </a:cubicBezTo>
                  <a:cubicBezTo>
                    <a:pt x="113313" y="10857"/>
                    <a:pt x="127853" y="25537"/>
                    <a:pt x="135342" y="44967"/>
                  </a:cubicBezTo>
                  <a:cubicBezTo>
                    <a:pt x="140629" y="58783"/>
                    <a:pt x="142392" y="85985"/>
                    <a:pt x="142392" y="105846"/>
                  </a:cubicBezTo>
                  <a:cubicBezTo>
                    <a:pt x="142392" y="141683"/>
                    <a:pt x="127412" y="183565"/>
                    <a:pt x="88641" y="183565"/>
                  </a:cubicBezTo>
                  <a:close/>
                </a:path>
              </a:pathLst>
            </a:custGeom>
            <a:grpFill/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386" name="Freeform: Shape 2385">
              <a:extLst>
                <a:ext uri="{FF2B5EF4-FFF2-40B4-BE49-F238E27FC236}">
                  <a16:creationId xmlns:a16="http://schemas.microsoft.com/office/drawing/2014/main" id="{FD8D0FA3-1FDC-73BA-AD49-95350601D09A}"/>
                </a:ext>
              </a:extLst>
            </p:cNvPr>
            <p:cNvSpPr/>
            <p:nvPr>
              <p:custDataLst>
                <p:tags r:id="rId36"/>
              </p:custDataLst>
            </p:nvPr>
          </p:nvSpPr>
          <p:spPr>
            <a:xfrm>
              <a:off x="10817913" y="3194584"/>
              <a:ext cx="185484" cy="297056"/>
            </a:xfrm>
            <a:custGeom>
              <a:avLst/>
              <a:gdLst>
                <a:gd name="connsiteX0" fmla="*/ 185574 w 185484"/>
                <a:gd name="connsiteY0" fmla="*/ 149455 h 297056"/>
                <a:gd name="connsiteX1" fmla="*/ 167950 w 185484"/>
                <a:gd name="connsiteY1" fmla="*/ 48421 h 297056"/>
                <a:gd name="connsiteX2" fmla="*/ 93052 w 185484"/>
                <a:gd name="connsiteY2" fmla="*/ 63 h 297056"/>
                <a:gd name="connsiteX3" fmla="*/ 16391 w 185484"/>
                <a:gd name="connsiteY3" fmla="*/ 51443 h 297056"/>
                <a:gd name="connsiteX4" fmla="*/ 89 w 185484"/>
                <a:gd name="connsiteY4" fmla="*/ 149455 h 297056"/>
                <a:gd name="connsiteX5" fmla="*/ 19916 w 185484"/>
                <a:gd name="connsiteY5" fmla="*/ 253511 h 297056"/>
                <a:gd name="connsiteX6" fmla="*/ 92611 w 185484"/>
                <a:gd name="connsiteY6" fmla="*/ 297120 h 297056"/>
                <a:gd name="connsiteX7" fmla="*/ 169272 w 185484"/>
                <a:gd name="connsiteY7" fmla="*/ 247035 h 297056"/>
                <a:gd name="connsiteX8" fmla="*/ 185574 w 185484"/>
                <a:gd name="connsiteY8" fmla="*/ 149455 h 297056"/>
                <a:gd name="connsiteX9" fmla="*/ 92611 w 185484"/>
                <a:gd name="connsiteY9" fmla="*/ 287621 h 297056"/>
                <a:gd name="connsiteX10" fmla="*/ 41504 w 185484"/>
                <a:gd name="connsiteY10" fmla="*/ 235377 h 297056"/>
                <a:gd name="connsiteX11" fmla="*/ 36658 w 185484"/>
                <a:gd name="connsiteY11" fmla="*/ 144274 h 297056"/>
                <a:gd name="connsiteX12" fmla="*/ 40182 w 185484"/>
                <a:gd name="connsiteY12" fmla="*/ 64828 h 297056"/>
                <a:gd name="connsiteX13" fmla="*/ 92611 w 185484"/>
                <a:gd name="connsiteY13" fmla="*/ 9562 h 297056"/>
                <a:gd name="connsiteX14" fmla="*/ 144600 w 185484"/>
                <a:gd name="connsiteY14" fmla="*/ 60079 h 297056"/>
                <a:gd name="connsiteX15" fmla="*/ 149005 w 185484"/>
                <a:gd name="connsiteY15" fmla="*/ 144274 h 297056"/>
                <a:gd name="connsiteX16" fmla="*/ 144159 w 185484"/>
                <a:gd name="connsiteY16" fmla="*/ 233650 h 297056"/>
                <a:gd name="connsiteX17" fmla="*/ 92611 w 185484"/>
                <a:gd name="connsiteY17" fmla="*/ 287621 h 297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5484" h="297056">
                  <a:moveTo>
                    <a:pt x="185574" y="149455"/>
                  </a:moveTo>
                  <a:cubicBezTo>
                    <a:pt x="185574" y="114913"/>
                    <a:pt x="183371" y="80372"/>
                    <a:pt x="167950" y="48421"/>
                  </a:cubicBezTo>
                  <a:cubicBezTo>
                    <a:pt x="147684" y="6971"/>
                    <a:pt x="111556" y="63"/>
                    <a:pt x="93052" y="63"/>
                  </a:cubicBezTo>
                  <a:cubicBezTo>
                    <a:pt x="66617" y="63"/>
                    <a:pt x="34455" y="11289"/>
                    <a:pt x="16391" y="51443"/>
                  </a:cubicBezTo>
                  <a:cubicBezTo>
                    <a:pt x="2292" y="81235"/>
                    <a:pt x="89" y="114913"/>
                    <a:pt x="89" y="149455"/>
                  </a:cubicBezTo>
                  <a:cubicBezTo>
                    <a:pt x="89" y="181837"/>
                    <a:pt x="1852" y="220697"/>
                    <a:pt x="19916" y="253511"/>
                  </a:cubicBezTo>
                  <a:cubicBezTo>
                    <a:pt x="38860" y="288484"/>
                    <a:pt x="71023" y="297120"/>
                    <a:pt x="92611" y="297120"/>
                  </a:cubicBezTo>
                  <a:cubicBezTo>
                    <a:pt x="116403" y="297120"/>
                    <a:pt x="149887" y="288053"/>
                    <a:pt x="169272" y="247035"/>
                  </a:cubicBezTo>
                  <a:cubicBezTo>
                    <a:pt x="183371" y="217243"/>
                    <a:pt x="185574" y="183565"/>
                    <a:pt x="185574" y="149455"/>
                  </a:cubicBezTo>
                  <a:close/>
                  <a:moveTo>
                    <a:pt x="92611" y="287621"/>
                  </a:moveTo>
                  <a:cubicBezTo>
                    <a:pt x="75429" y="287621"/>
                    <a:pt x="49434" y="276827"/>
                    <a:pt x="41504" y="235377"/>
                  </a:cubicBezTo>
                  <a:cubicBezTo>
                    <a:pt x="36658" y="209471"/>
                    <a:pt x="36658" y="169748"/>
                    <a:pt x="36658" y="144274"/>
                  </a:cubicBezTo>
                  <a:cubicBezTo>
                    <a:pt x="36658" y="116640"/>
                    <a:pt x="36658" y="88144"/>
                    <a:pt x="40182" y="64828"/>
                  </a:cubicBezTo>
                  <a:cubicBezTo>
                    <a:pt x="48553" y="13448"/>
                    <a:pt x="81597" y="9562"/>
                    <a:pt x="92611" y="9562"/>
                  </a:cubicBezTo>
                  <a:cubicBezTo>
                    <a:pt x="107150" y="9562"/>
                    <a:pt x="136229" y="17334"/>
                    <a:pt x="144600" y="60079"/>
                  </a:cubicBezTo>
                  <a:cubicBezTo>
                    <a:pt x="149005" y="84258"/>
                    <a:pt x="149005" y="117072"/>
                    <a:pt x="149005" y="144274"/>
                  </a:cubicBezTo>
                  <a:cubicBezTo>
                    <a:pt x="149005" y="176656"/>
                    <a:pt x="149005" y="206017"/>
                    <a:pt x="144159" y="233650"/>
                  </a:cubicBezTo>
                  <a:cubicBezTo>
                    <a:pt x="137550" y="274668"/>
                    <a:pt x="112437" y="287621"/>
                    <a:pt x="92611" y="287621"/>
                  </a:cubicBezTo>
                  <a:close/>
                </a:path>
              </a:pathLst>
            </a:custGeom>
            <a:grpFill/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387" name="Freeform: Shape 2386">
              <a:extLst>
                <a:ext uri="{FF2B5EF4-FFF2-40B4-BE49-F238E27FC236}">
                  <a16:creationId xmlns:a16="http://schemas.microsoft.com/office/drawing/2014/main" id="{27C926E7-8526-E15B-7060-1191A4B977C5}"/>
                </a:ext>
              </a:extLst>
            </p:cNvPr>
            <p:cNvSpPr/>
            <p:nvPr>
              <p:custDataLst>
                <p:tags r:id="rId37"/>
              </p:custDataLst>
            </p:nvPr>
          </p:nvSpPr>
          <p:spPr>
            <a:xfrm>
              <a:off x="11179970" y="3207537"/>
              <a:ext cx="269194" cy="333757"/>
            </a:xfrm>
            <a:custGeom>
              <a:avLst/>
              <a:gdLst>
                <a:gd name="connsiteX0" fmla="*/ 260921 w 269194"/>
                <a:gd name="connsiteY0" fmla="*/ 18197 h 333757"/>
                <a:gd name="connsiteX1" fmla="*/ 269292 w 269194"/>
                <a:gd name="connsiteY1" fmla="*/ 8698 h 333757"/>
                <a:gd name="connsiteX2" fmla="*/ 260480 w 269194"/>
                <a:gd name="connsiteY2" fmla="*/ 63 h 333757"/>
                <a:gd name="connsiteX3" fmla="*/ 252550 w 269194"/>
                <a:gd name="connsiteY3" fmla="*/ 2653 h 333757"/>
                <a:gd name="connsiteX4" fmla="*/ 8909 w 269194"/>
                <a:gd name="connsiteY4" fmla="*/ 115345 h 333757"/>
                <a:gd name="connsiteX5" fmla="*/ 97 w 269194"/>
                <a:gd name="connsiteY5" fmla="*/ 125276 h 333757"/>
                <a:gd name="connsiteX6" fmla="*/ 8909 w 269194"/>
                <a:gd name="connsiteY6" fmla="*/ 134775 h 333757"/>
                <a:gd name="connsiteX7" fmla="*/ 252550 w 269194"/>
                <a:gd name="connsiteY7" fmla="*/ 247035 h 333757"/>
                <a:gd name="connsiteX8" fmla="*/ 260480 w 269194"/>
                <a:gd name="connsiteY8" fmla="*/ 250057 h 333757"/>
                <a:gd name="connsiteX9" fmla="*/ 269292 w 269194"/>
                <a:gd name="connsiteY9" fmla="*/ 241422 h 333757"/>
                <a:gd name="connsiteX10" fmla="*/ 260039 w 269194"/>
                <a:gd name="connsiteY10" fmla="*/ 231491 h 333757"/>
                <a:gd name="connsiteX11" fmla="*/ 29616 w 269194"/>
                <a:gd name="connsiteY11" fmla="*/ 125276 h 333757"/>
                <a:gd name="connsiteX12" fmla="*/ 260921 w 269194"/>
                <a:gd name="connsiteY12" fmla="*/ 18197 h 333757"/>
                <a:gd name="connsiteX13" fmla="*/ 253871 w 269194"/>
                <a:gd name="connsiteY13" fmla="*/ 333820 h 333757"/>
                <a:gd name="connsiteX14" fmla="*/ 269292 w 269194"/>
                <a:gd name="connsiteY14" fmla="*/ 325185 h 333757"/>
                <a:gd name="connsiteX15" fmla="*/ 253431 w 269194"/>
                <a:gd name="connsiteY15" fmla="*/ 316549 h 333757"/>
                <a:gd name="connsiteX16" fmla="*/ 15958 w 269194"/>
                <a:gd name="connsiteY16" fmla="*/ 316549 h 333757"/>
                <a:gd name="connsiteX17" fmla="*/ 97 w 269194"/>
                <a:gd name="connsiteY17" fmla="*/ 325185 h 333757"/>
                <a:gd name="connsiteX18" fmla="*/ 15518 w 269194"/>
                <a:gd name="connsiteY18" fmla="*/ 333820 h 333757"/>
                <a:gd name="connsiteX19" fmla="*/ 253871 w 269194"/>
                <a:gd name="connsiteY19" fmla="*/ 333820 h 333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69194" h="333757">
                  <a:moveTo>
                    <a:pt x="260921" y="18197"/>
                  </a:moveTo>
                  <a:cubicBezTo>
                    <a:pt x="265767" y="16038"/>
                    <a:pt x="269292" y="13879"/>
                    <a:pt x="269292" y="8698"/>
                  </a:cubicBezTo>
                  <a:cubicBezTo>
                    <a:pt x="269292" y="3949"/>
                    <a:pt x="265767" y="63"/>
                    <a:pt x="260480" y="63"/>
                  </a:cubicBezTo>
                  <a:cubicBezTo>
                    <a:pt x="258277" y="63"/>
                    <a:pt x="254312" y="1790"/>
                    <a:pt x="252550" y="2653"/>
                  </a:cubicBezTo>
                  <a:lnTo>
                    <a:pt x="8909" y="115345"/>
                  </a:lnTo>
                  <a:cubicBezTo>
                    <a:pt x="1419" y="118799"/>
                    <a:pt x="97" y="121822"/>
                    <a:pt x="97" y="125276"/>
                  </a:cubicBezTo>
                  <a:cubicBezTo>
                    <a:pt x="97" y="129162"/>
                    <a:pt x="2741" y="132184"/>
                    <a:pt x="8909" y="134775"/>
                  </a:cubicBezTo>
                  <a:lnTo>
                    <a:pt x="252550" y="247035"/>
                  </a:lnTo>
                  <a:cubicBezTo>
                    <a:pt x="258277" y="250057"/>
                    <a:pt x="259158" y="250057"/>
                    <a:pt x="260480" y="250057"/>
                  </a:cubicBezTo>
                  <a:cubicBezTo>
                    <a:pt x="265326" y="250057"/>
                    <a:pt x="269292" y="246171"/>
                    <a:pt x="269292" y="241422"/>
                  </a:cubicBezTo>
                  <a:cubicBezTo>
                    <a:pt x="269292" y="237536"/>
                    <a:pt x="267529" y="234945"/>
                    <a:pt x="260039" y="231491"/>
                  </a:cubicBezTo>
                  <a:lnTo>
                    <a:pt x="29616" y="125276"/>
                  </a:lnTo>
                  <a:lnTo>
                    <a:pt x="260921" y="18197"/>
                  </a:lnTo>
                  <a:close/>
                  <a:moveTo>
                    <a:pt x="253871" y="333820"/>
                  </a:moveTo>
                  <a:cubicBezTo>
                    <a:pt x="261361" y="333820"/>
                    <a:pt x="269292" y="333820"/>
                    <a:pt x="269292" y="325185"/>
                  </a:cubicBezTo>
                  <a:cubicBezTo>
                    <a:pt x="269292" y="316549"/>
                    <a:pt x="260039" y="316549"/>
                    <a:pt x="253431" y="316549"/>
                  </a:cubicBezTo>
                  <a:lnTo>
                    <a:pt x="15958" y="316549"/>
                  </a:lnTo>
                  <a:cubicBezTo>
                    <a:pt x="9349" y="316549"/>
                    <a:pt x="97" y="316549"/>
                    <a:pt x="97" y="325185"/>
                  </a:cubicBezTo>
                  <a:cubicBezTo>
                    <a:pt x="97" y="333820"/>
                    <a:pt x="8028" y="333820"/>
                    <a:pt x="15518" y="333820"/>
                  </a:cubicBezTo>
                  <a:lnTo>
                    <a:pt x="253871" y="333820"/>
                  </a:lnTo>
                  <a:close/>
                </a:path>
              </a:pathLst>
            </a:custGeom>
            <a:grpFill/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388" name="Freeform: Shape 2387">
              <a:extLst>
                <a:ext uri="{FF2B5EF4-FFF2-40B4-BE49-F238E27FC236}">
                  <a16:creationId xmlns:a16="http://schemas.microsoft.com/office/drawing/2014/main" id="{12CB05EB-24D4-137F-A013-2BE70AF42676}"/>
                </a:ext>
              </a:extLst>
            </p:cNvPr>
            <p:cNvSpPr/>
            <p:nvPr>
              <p:custDataLst>
                <p:tags r:id="rId38"/>
              </p:custDataLst>
            </p:nvPr>
          </p:nvSpPr>
          <p:spPr>
            <a:xfrm>
              <a:off x="11615506" y="3186381"/>
              <a:ext cx="256858" cy="295761"/>
            </a:xfrm>
            <a:custGeom>
              <a:avLst/>
              <a:gdLst>
                <a:gd name="connsiteX0" fmla="*/ 108490 w 256858"/>
                <a:gd name="connsiteY0" fmla="*/ 162840 h 295761"/>
                <a:gd name="connsiteX1" fmla="*/ 120386 w 256858"/>
                <a:gd name="connsiteY1" fmla="*/ 163271 h 295761"/>
                <a:gd name="connsiteX2" fmla="*/ 135366 w 256858"/>
                <a:gd name="connsiteY2" fmla="*/ 163271 h 295761"/>
                <a:gd name="connsiteX3" fmla="*/ 256966 w 256858"/>
                <a:gd name="connsiteY3" fmla="*/ 81235 h 295761"/>
                <a:gd name="connsiteX4" fmla="*/ 143737 w 256858"/>
                <a:gd name="connsiteY4" fmla="*/ 63 h 295761"/>
                <a:gd name="connsiteX5" fmla="*/ 15087 w 256858"/>
                <a:gd name="connsiteY5" fmla="*/ 63 h 295761"/>
                <a:gd name="connsiteX6" fmla="*/ 108 w 256858"/>
                <a:gd name="connsiteY6" fmla="*/ 7835 h 295761"/>
                <a:gd name="connsiteX7" fmla="*/ 12003 w 256858"/>
                <a:gd name="connsiteY7" fmla="*/ 15175 h 295761"/>
                <a:gd name="connsiteX8" fmla="*/ 36676 w 256858"/>
                <a:gd name="connsiteY8" fmla="*/ 39785 h 295761"/>
                <a:gd name="connsiteX9" fmla="*/ 36676 w 256858"/>
                <a:gd name="connsiteY9" fmla="*/ 256102 h 295761"/>
                <a:gd name="connsiteX10" fmla="*/ 12444 w 256858"/>
                <a:gd name="connsiteY10" fmla="*/ 280713 h 295761"/>
                <a:gd name="connsiteX11" fmla="*/ 108 w 256858"/>
                <a:gd name="connsiteY11" fmla="*/ 288053 h 295761"/>
                <a:gd name="connsiteX12" fmla="*/ 15087 w 256858"/>
                <a:gd name="connsiteY12" fmla="*/ 295824 h 295761"/>
                <a:gd name="connsiteX13" fmla="*/ 133163 w 256858"/>
                <a:gd name="connsiteY13" fmla="*/ 295824 h 295761"/>
                <a:gd name="connsiteX14" fmla="*/ 147702 w 256858"/>
                <a:gd name="connsiteY14" fmla="*/ 288053 h 295761"/>
                <a:gd name="connsiteX15" fmla="*/ 135366 w 256858"/>
                <a:gd name="connsiteY15" fmla="*/ 280713 h 295761"/>
                <a:gd name="connsiteX16" fmla="*/ 108490 w 256858"/>
                <a:gd name="connsiteY16" fmla="*/ 256102 h 295761"/>
                <a:gd name="connsiteX17" fmla="*/ 108490 w 256858"/>
                <a:gd name="connsiteY17" fmla="*/ 162840 h 295761"/>
                <a:gd name="connsiteX18" fmla="*/ 181186 w 256858"/>
                <a:gd name="connsiteY18" fmla="*/ 143410 h 295761"/>
                <a:gd name="connsiteX19" fmla="*/ 196606 w 256858"/>
                <a:gd name="connsiteY19" fmla="*/ 80804 h 295761"/>
                <a:gd name="connsiteX20" fmla="*/ 182948 w 256858"/>
                <a:gd name="connsiteY20" fmla="*/ 19061 h 295761"/>
                <a:gd name="connsiteX21" fmla="*/ 241546 w 256858"/>
                <a:gd name="connsiteY21" fmla="*/ 81235 h 295761"/>
                <a:gd name="connsiteX22" fmla="*/ 181186 w 256858"/>
                <a:gd name="connsiteY22" fmla="*/ 143410 h 295761"/>
                <a:gd name="connsiteX23" fmla="*/ 108490 w 256858"/>
                <a:gd name="connsiteY23" fmla="*/ 38490 h 295761"/>
                <a:gd name="connsiteX24" fmla="*/ 134925 w 256858"/>
                <a:gd name="connsiteY24" fmla="*/ 15175 h 295761"/>
                <a:gd name="connsiteX25" fmla="*/ 181186 w 256858"/>
                <a:gd name="connsiteY25" fmla="*/ 80804 h 295761"/>
                <a:gd name="connsiteX26" fmla="*/ 130519 w 256858"/>
                <a:gd name="connsiteY26" fmla="*/ 147728 h 295761"/>
                <a:gd name="connsiteX27" fmla="*/ 108490 w 256858"/>
                <a:gd name="connsiteY27" fmla="*/ 147728 h 295761"/>
                <a:gd name="connsiteX28" fmla="*/ 108490 w 256858"/>
                <a:gd name="connsiteY28" fmla="*/ 38490 h 295761"/>
                <a:gd name="connsiteX29" fmla="*/ 48572 w 256858"/>
                <a:gd name="connsiteY29" fmla="*/ 280713 h 295761"/>
                <a:gd name="connsiteX30" fmla="*/ 52096 w 256858"/>
                <a:gd name="connsiteY30" fmla="*/ 256965 h 295761"/>
                <a:gd name="connsiteX31" fmla="*/ 52096 w 256858"/>
                <a:gd name="connsiteY31" fmla="*/ 38922 h 295761"/>
                <a:gd name="connsiteX32" fmla="*/ 48572 w 256858"/>
                <a:gd name="connsiteY32" fmla="*/ 15175 h 295761"/>
                <a:gd name="connsiteX33" fmla="*/ 98798 w 256858"/>
                <a:gd name="connsiteY33" fmla="*/ 15175 h 295761"/>
                <a:gd name="connsiteX34" fmla="*/ 93070 w 256858"/>
                <a:gd name="connsiteY34" fmla="*/ 37195 h 295761"/>
                <a:gd name="connsiteX35" fmla="*/ 93070 w 256858"/>
                <a:gd name="connsiteY35" fmla="*/ 256965 h 295761"/>
                <a:gd name="connsiteX36" fmla="*/ 96595 w 256858"/>
                <a:gd name="connsiteY36" fmla="*/ 280713 h 295761"/>
                <a:gd name="connsiteX37" fmla="*/ 48572 w 256858"/>
                <a:gd name="connsiteY37" fmla="*/ 280713 h 295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256858" h="295761">
                  <a:moveTo>
                    <a:pt x="108490" y="162840"/>
                  </a:moveTo>
                  <a:cubicBezTo>
                    <a:pt x="110253" y="162840"/>
                    <a:pt x="119505" y="162840"/>
                    <a:pt x="120386" y="163271"/>
                  </a:cubicBezTo>
                  <a:lnTo>
                    <a:pt x="135366" y="163271"/>
                  </a:lnTo>
                  <a:cubicBezTo>
                    <a:pt x="224804" y="163271"/>
                    <a:pt x="256966" y="122253"/>
                    <a:pt x="256966" y="81235"/>
                  </a:cubicBezTo>
                  <a:cubicBezTo>
                    <a:pt x="256966" y="19924"/>
                    <a:pt x="200572" y="63"/>
                    <a:pt x="143737" y="63"/>
                  </a:cubicBezTo>
                  <a:lnTo>
                    <a:pt x="15087" y="63"/>
                  </a:lnTo>
                  <a:cubicBezTo>
                    <a:pt x="7157" y="63"/>
                    <a:pt x="108" y="63"/>
                    <a:pt x="108" y="7835"/>
                  </a:cubicBezTo>
                  <a:cubicBezTo>
                    <a:pt x="108" y="15175"/>
                    <a:pt x="8479" y="15175"/>
                    <a:pt x="12003" y="15175"/>
                  </a:cubicBezTo>
                  <a:cubicBezTo>
                    <a:pt x="34914" y="15175"/>
                    <a:pt x="36676" y="18629"/>
                    <a:pt x="36676" y="39785"/>
                  </a:cubicBezTo>
                  <a:lnTo>
                    <a:pt x="36676" y="256102"/>
                  </a:lnTo>
                  <a:cubicBezTo>
                    <a:pt x="36676" y="277258"/>
                    <a:pt x="34914" y="280713"/>
                    <a:pt x="12444" y="280713"/>
                  </a:cubicBezTo>
                  <a:cubicBezTo>
                    <a:pt x="8038" y="280713"/>
                    <a:pt x="108" y="280713"/>
                    <a:pt x="108" y="288053"/>
                  </a:cubicBezTo>
                  <a:cubicBezTo>
                    <a:pt x="108" y="295824"/>
                    <a:pt x="7157" y="295824"/>
                    <a:pt x="15087" y="295824"/>
                  </a:cubicBezTo>
                  <a:lnTo>
                    <a:pt x="133163" y="295824"/>
                  </a:lnTo>
                  <a:cubicBezTo>
                    <a:pt x="141093" y="295824"/>
                    <a:pt x="147702" y="295824"/>
                    <a:pt x="147702" y="288053"/>
                  </a:cubicBezTo>
                  <a:cubicBezTo>
                    <a:pt x="147702" y="280713"/>
                    <a:pt x="140212" y="280713"/>
                    <a:pt x="135366" y="280713"/>
                  </a:cubicBezTo>
                  <a:cubicBezTo>
                    <a:pt x="110253" y="280713"/>
                    <a:pt x="108490" y="277258"/>
                    <a:pt x="108490" y="256102"/>
                  </a:cubicBezTo>
                  <a:lnTo>
                    <a:pt x="108490" y="162840"/>
                  </a:lnTo>
                  <a:close/>
                  <a:moveTo>
                    <a:pt x="181186" y="143410"/>
                  </a:moveTo>
                  <a:cubicBezTo>
                    <a:pt x="195285" y="125276"/>
                    <a:pt x="196606" y="98074"/>
                    <a:pt x="196606" y="80804"/>
                  </a:cubicBezTo>
                  <a:cubicBezTo>
                    <a:pt x="196606" y="57920"/>
                    <a:pt x="194404" y="35036"/>
                    <a:pt x="182948" y="19061"/>
                  </a:cubicBezTo>
                  <a:cubicBezTo>
                    <a:pt x="207180" y="24674"/>
                    <a:pt x="241546" y="37627"/>
                    <a:pt x="241546" y="81235"/>
                  </a:cubicBezTo>
                  <a:cubicBezTo>
                    <a:pt x="241546" y="111459"/>
                    <a:pt x="221719" y="133479"/>
                    <a:pt x="181186" y="143410"/>
                  </a:cubicBezTo>
                  <a:close/>
                  <a:moveTo>
                    <a:pt x="108490" y="38490"/>
                  </a:moveTo>
                  <a:cubicBezTo>
                    <a:pt x="108490" y="29855"/>
                    <a:pt x="108490" y="15175"/>
                    <a:pt x="134925" y="15175"/>
                  </a:cubicBezTo>
                  <a:cubicBezTo>
                    <a:pt x="166647" y="15175"/>
                    <a:pt x="181186" y="26832"/>
                    <a:pt x="181186" y="80804"/>
                  </a:cubicBezTo>
                  <a:cubicBezTo>
                    <a:pt x="181186" y="142546"/>
                    <a:pt x="157835" y="147728"/>
                    <a:pt x="130519" y="147728"/>
                  </a:cubicBezTo>
                  <a:lnTo>
                    <a:pt x="108490" y="147728"/>
                  </a:lnTo>
                  <a:lnTo>
                    <a:pt x="108490" y="38490"/>
                  </a:lnTo>
                  <a:close/>
                  <a:moveTo>
                    <a:pt x="48572" y="280713"/>
                  </a:moveTo>
                  <a:cubicBezTo>
                    <a:pt x="52096" y="272941"/>
                    <a:pt x="52096" y="262578"/>
                    <a:pt x="52096" y="256965"/>
                  </a:cubicBezTo>
                  <a:lnTo>
                    <a:pt x="52096" y="38922"/>
                  </a:lnTo>
                  <a:cubicBezTo>
                    <a:pt x="52096" y="33309"/>
                    <a:pt x="52096" y="22946"/>
                    <a:pt x="48572" y="15175"/>
                  </a:cubicBezTo>
                  <a:lnTo>
                    <a:pt x="98798" y="15175"/>
                  </a:lnTo>
                  <a:cubicBezTo>
                    <a:pt x="93070" y="22083"/>
                    <a:pt x="93070" y="30718"/>
                    <a:pt x="93070" y="37195"/>
                  </a:cubicBezTo>
                  <a:lnTo>
                    <a:pt x="93070" y="256965"/>
                  </a:lnTo>
                  <a:cubicBezTo>
                    <a:pt x="93070" y="261283"/>
                    <a:pt x="93070" y="272941"/>
                    <a:pt x="96595" y="280713"/>
                  </a:cubicBezTo>
                  <a:lnTo>
                    <a:pt x="48572" y="280713"/>
                  </a:lnTo>
                  <a:close/>
                </a:path>
              </a:pathLst>
            </a:custGeom>
            <a:grpFill/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389" name="Freeform: Shape 2388">
              <a:extLst>
                <a:ext uri="{FF2B5EF4-FFF2-40B4-BE49-F238E27FC236}">
                  <a16:creationId xmlns:a16="http://schemas.microsoft.com/office/drawing/2014/main" id="{6DB85127-BAC4-6807-0B1A-73C19F2FA31F}"/>
                </a:ext>
              </a:extLst>
            </p:cNvPr>
            <p:cNvSpPr/>
            <p:nvPr>
              <p:custDataLst>
                <p:tags r:id="rId39"/>
              </p:custDataLst>
            </p:nvPr>
          </p:nvSpPr>
          <p:spPr>
            <a:xfrm>
              <a:off x="11921318" y="3158316"/>
              <a:ext cx="102214" cy="431768"/>
            </a:xfrm>
            <a:custGeom>
              <a:avLst/>
              <a:gdLst>
                <a:gd name="connsiteX0" fmla="*/ 102328 w 102214"/>
                <a:gd name="connsiteY0" fmla="*/ 427514 h 431768"/>
                <a:gd name="connsiteX1" fmla="*/ 94839 w 102214"/>
                <a:gd name="connsiteY1" fmla="*/ 418015 h 431768"/>
                <a:gd name="connsiteX2" fmla="*/ 25667 w 102214"/>
                <a:gd name="connsiteY2" fmla="*/ 215947 h 431768"/>
                <a:gd name="connsiteX3" fmla="*/ 96601 w 102214"/>
                <a:gd name="connsiteY3" fmla="*/ 11721 h 431768"/>
                <a:gd name="connsiteX4" fmla="*/ 102328 w 102214"/>
                <a:gd name="connsiteY4" fmla="*/ 4380 h 431768"/>
                <a:gd name="connsiteX5" fmla="*/ 97923 w 102214"/>
                <a:gd name="connsiteY5" fmla="*/ 63 h 431768"/>
                <a:gd name="connsiteX6" fmla="*/ 27870 w 102214"/>
                <a:gd name="connsiteY6" fmla="*/ 84258 h 431768"/>
                <a:gd name="connsiteX7" fmla="*/ 114 w 102214"/>
                <a:gd name="connsiteY7" fmla="*/ 215947 h 431768"/>
                <a:gd name="connsiteX8" fmla="*/ 29192 w 102214"/>
                <a:gd name="connsiteY8" fmla="*/ 350659 h 431768"/>
                <a:gd name="connsiteX9" fmla="*/ 97923 w 102214"/>
                <a:gd name="connsiteY9" fmla="*/ 431832 h 431768"/>
                <a:gd name="connsiteX10" fmla="*/ 102328 w 102214"/>
                <a:gd name="connsiteY10" fmla="*/ 427514 h 431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2214" h="431768">
                  <a:moveTo>
                    <a:pt x="102328" y="427514"/>
                  </a:moveTo>
                  <a:cubicBezTo>
                    <a:pt x="102328" y="426219"/>
                    <a:pt x="102328" y="425355"/>
                    <a:pt x="94839" y="418015"/>
                  </a:cubicBezTo>
                  <a:cubicBezTo>
                    <a:pt x="39766" y="363612"/>
                    <a:pt x="25667" y="282008"/>
                    <a:pt x="25667" y="215947"/>
                  </a:cubicBezTo>
                  <a:cubicBezTo>
                    <a:pt x="25667" y="140819"/>
                    <a:pt x="42410" y="65692"/>
                    <a:pt x="96601" y="11721"/>
                  </a:cubicBezTo>
                  <a:cubicBezTo>
                    <a:pt x="102328" y="6539"/>
                    <a:pt x="102328" y="5676"/>
                    <a:pt x="102328" y="4380"/>
                  </a:cubicBezTo>
                  <a:cubicBezTo>
                    <a:pt x="102328" y="1358"/>
                    <a:pt x="100566" y="63"/>
                    <a:pt x="97923" y="63"/>
                  </a:cubicBezTo>
                  <a:cubicBezTo>
                    <a:pt x="93517" y="63"/>
                    <a:pt x="53865" y="29423"/>
                    <a:pt x="27870" y="84258"/>
                  </a:cubicBezTo>
                  <a:cubicBezTo>
                    <a:pt x="5401" y="131752"/>
                    <a:pt x="114" y="179679"/>
                    <a:pt x="114" y="215947"/>
                  </a:cubicBezTo>
                  <a:cubicBezTo>
                    <a:pt x="114" y="249625"/>
                    <a:pt x="4960" y="301869"/>
                    <a:pt x="29192" y="350659"/>
                  </a:cubicBezTo>
                  <a:cubicBezTo>
                    <a:pt x="55627" y="403767"/>
                    <a:pt x="93517" y="431832"/>
                    <a:pt x="97923" y="431832"/>
                  </a:cubicBezTo>
                  <a:cubicBezTo>
                    <a:pt x="100566" y="431832"/>
                    <a:pt x="102328" y="430536"/>
                    <a:pt x="102328" y="427514"/>
                  </a:cubicBezTo>
                  <a:close/>
                </a:path>
              </a:pathLst>
            </a:custGeom>
            <a:grpFill/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390" name="Freeform: Shape 2389">
              <a:extLst>
                <a:ext uri="{FF2B5EF4-FFF2-40B4-BE49-F238E27FC236}">
                  <a16:creationId xmlns:a16="http://schemas.microsoft.com/office/drawing/2014/main" id="{DA1EAC12-606F-0E20-F9E7-1C06316313E5}"/>
                </a:ext>
              </a:extLst>
            </p:cNvPr>
            <p:cNvSpPr/>
            <p:nvPr>
              <p:custDataLst>
                <p:tags r:id="rId40"/>
              </p:custDataLst>
            </p:nvPr>
          </p:nvSpPr>
          <p:spPr>
            <a:xfrm>
              <a:off x="12061815" y="3291301"/>
              <a:ext cx="203107" cy="279354"/>
            </a:xfrm>
            <a:custGeom>
              <a:avLst/>
              <a:gdLst>
                <a:gd name="connsiteX0" fmla="*/ 201463 w 203107"/>
                <a:gd name="connsiteY0" fmla="*/ 26401 h 279354"/>
                <a:gd name="connsiteX1" fmla="*/ 203225 w 203107"/>
                <a:gd name="connsiteY1" fmla="*/ 16470 h 279354"/>
                <a:gd name="connsiteX2" fmla="*/ 190448 w 203107"/>
                <a:gd name="connsiteY2" fmla="*/ 4812 h 279354"/>
                <a:gd name="connsiteX3" fmla="*/ 175028 w 203107"/>
                <a:gd name="connsiteY3" fmla="*/ 13879 h 279354"/>
                <a:gd name="connsiteX4" fmla="*/ 168860 w 203107"/>
                <a:gd name="connsiteY4" fmla="*/ 37195 h 279354"/>
                <a:gd name="connsiteX5" fmla="*/ 160048 w 203107"/>
                <a:gd name="connsiteY5" fmla="*/ 71736 h 279354"/>
                <a:gd name="connsiteX6" fmla="*/ 140222 w 203107"/>
                <a:gd name="connsiteY6" fmla="*/ 149455 h 279354"/>
                <a:gd name="connsiteX7" fmla="*/ 90437 w 203107"/>
                <a:gd name="connsiteY7" fmla="*/ 186155 h 279354"/>
                <a:gd name="connsiteX8" fmla="*/ 63121 w 203107"/>
                <a:gd name="connsiteY8" fmla="*/ 151182 h 279354"/>
                <a:gd name="connsiteX9" fmla="*/ 85590 w 203107"/>
                <a:gd name="connsiteY9" fmla="*/ 66555 h 279354"/>
                <a:gd name="connsiteX10" fmla="*/ 94402 w 203107"/>
                <a:gd name="connsiteY10" fmla="*/ 35468 h 279354"/>
                <a:gd name="connsiteX11" fmla="*/ 58274 w 203107"/>
                <a:gd name="connsiteY11" fmla="*/ 63 h 279354"/>
                <a:gd name="connsiteX12" fmla="*/ 118 w 203107"/>
                <a:gd name="connsiteY12" fmla="*/ 66555 h 279354"/>
                <a:gd name="connsiteX13" fmla="*/ 5405 w 203107"/>
                <a:gd name="connsiteY13" fmla="*/ 70873 h 279354"/>
                <a:gd name="connsiteX14" fmla="*/ 12454 w 203107"/>
                <a:gd name="connsiteY14" fmla="*/ 63101 h 279354"/>
                <a:gd name="connsiteX15" fmla="*/ 56952 w 203107"/>
                <a:gd name="connsiteY15" fmla="*/ 9562 h 279354"/>
                <a:gd name="connsiteX16" fmla="*/ 67967 w 203107"/>
                <a:gd name="connsiteY16" fmla="*/ 23378 h 279354"/>
                <a:gd name="connsiteX17" fmla="*/ 60477 w 203107"/>
                <a:gd name="connsiteY17" fmla="*/ 53602 h 279354"/>
                <a:gd name="connsiteX18" fmla="*/ 34923 w 203107"/>
                <a:gd name="connsiteY18" fmla="*/ 144274 h 279354"/>
                <a:gd name="connsiteX19" fmla="*/ 88674 w 203107"/>
                <a:gd name="connsiteY19" fmla="*/ 195654 h 279354"/>
                <a:gd name="connsiteX20" fmla="*/ 133173 w 203107"/>
                <a:gd name="connsiteY20" fmla="*/ 176224 h 279354"/>
                <a:gd name="connsiteX21" fmla="*/ 104535 w 203107"/>
                <a:gd name="connsiteY21" fmla="*/ 242717 h 279354"/>
                <a:gd name="connsiteX22" fmla="*/ 56071 w 203107"/>
                <a:gd name="connsiteY22" fmla="*/ 269918 h 279354"/>
                <a:gd name="connsiteX23" fmla="*/ 22587 w 203107"/>
                <a:gd name="connsiteY23" fmla="*/ 251784 h 279354"/>
                <a:gd name="connsiteX24" fmla="*/ 41532 w 203107"/>
                <a:gd name="connsiteY24" fmla="*/ 246603 h 279354"/>
                <a:gd name="connsiteX25" fmla="*/ 50344 w 203107"/>
                <a:gd name="connsiteY25" fmla="*/ 228900 h 279354"/>
                <a:gd name="connsiteX26" fmla="*/ 34042 w 203107"/>
                <a:gd name="connsiteY26" fmla="*/ 213788 h 279354"/>
                <a:gd name="connsiteX27" fmla="*/ 9370 w 203107"/>
                <a:gd name="connsiteY27" fmla="*/ 241853 h 279354"/>
                <a:gd name="connsiteX28" fmla="*/ 56071 w 203107"/>
                <a:gd name="connsiteY28" fmla="*/ 279417 h 279354"/>
                <a:gd name="connsiteX29" fmla="*/ 159167 w 203107"/>
                <a:gd name="connsiteY29" fmla="*/ 191336 h 279354"/>
                <a:gd name="connsiteX30" fmla="*/ 201463 w 203107"/>
                <a:gd name="connsiteY30" fmla="*/ 26401 h 279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203107" h="279354">
                  <a:moveTo>
                    <a:pt x="201463" y="26401"/>
                  </a:moveTo>
                  <a:cubicBezTo>
                    <a:pt x="203225" y="20356"/>
                    <a:pt x="203225" y="19492"/>
                    <a:pt x="203225" y="16470"/>
                  </a:cubicBezTo>
                  <a:cubicBezTo>
                    <a:pt x="203225" y="8698"/>
                    <a:pt x="197057" y="4812"/>
                    <a:pt x="190448" y="4812"/>
                  </a:cubicBezTo>
                  <a:cubicBezTo>
                    <a:pt x="186042" y="4812"/>
                    <a:pt x="178993" y="7403"/>
                    <a:pt x="175028" y="13879"/>
                  </a:cubicBezTo>
                  <a:cubicBezTo>
                    <a:pt x="174147" y="16038"/>
                    <a:pt x="170622" y="29423"/>
                    <a:pt x="168860" y="37195"/>
                  </a:cubicBezTo>
                  <a:cubicBezTo>
                    <a:pt x="165776" y="48421"/>
                    <a:pt x="162692" y="60079"/>
                    <a:pt x="160048" y="71736"/>
                  </a:cubicBezTo>
                  <a:lnTo>
                    <a:pt x="140222" y="149455"/>
                  </a:lnTo>
                  <a:cubicBezTo>
                    <a:pt x="138460" y="155931"/>
                    <a:pt x="119515" y="186155"/>
                    <a:pt x="90437" y="186155"/>
                  </a:cubicBezTo>
                  <a:cubicBezTo>
                    <a:pt x="67967" y="186155"/>
                    <a:pt x="63121" y="167157"/>
                    <a:pt x="63121" y="151182"/>
                  </a:cubicBezTo>
                  <a:cubicBezTo>
                    <a:pt x="63121" y="131321"/>
                    <a:pt x="70610" y="104551"/>
                    <a:pt x="85590" y="66555"/>
                  </a:cubicBezTo>
                  <a:cubicBezTo>
                    <a:pt x="92639" y="48853"/>
                    <a:pt x="94402" y="44103"/>
                    <a:pt x="94402" y="35468"/>
                  </a:cubicBezTo>
                  <a:cubicBezTo>
                    <a:pt x="94402" y="16038"/>
                    <a:pt x="80303" y="63"/>
                    <a:pt x="58274" y="63"/>
                  </a:cubicBezTo>
                  <a:cubicBezTo>
                    <a:pt x="16419" y="63"/>
                    <a:pt x="118" y="62669"/>
                    <a:pt x="118" y="66555"/>
                  </a:cubicBezTo>
                  <a:cubicBezTo>
                    <a:pt x="118" y="70873"/>
                    <a:pt x="4523" y="70873"/>
                    <a:pt x="5405" y="70873"/>
                  </a:cubicBezTo>
                  <a:cubicBezTo>
                    <a:pt x="9810" y="70873"/>
                    <a:pt x="10251" y="70009"/>
                    <a:pt x="12454" y="63101"/>
                  </a:cubicBezTo>
                  <a:cubicBezTo>
                    <a:pt x="24350" y="22515"/>
                    <a:pt x="41973" y="9562"/>
                    <a:pt x="56952" y="9562"/>
                  </a:cubicBezTo>
                  <a:cubicBezTo>
                    <a:pt x="60477" y="9562"/>
                    <a:pt x="67967" y="9562"/>
                    <a:pt x="67967" y="23378"/>
                  </a:cubicBezTo>
                  <a:cubicBezTo>
                    <a:pt x="67967" y="34173"/>
                    <a:pt x="63561" y="45398"/>
                    <a:pt x="60477" y="53602"/>
                  </a:cubicBezTo>
                  <a:cubicBezTo>
                    <a:pt x="42854" y="99370"/>
                    <a:pt x="34923" y="123980"/>
                    <a:pt x="34923" y="144274"/>
                  </a:cubicBezTo>
                  <a:cubicBezTo>
                    <a:pt x="34923" y="182701"/>
                    <a:pt x="62680" y="195654"/>
                    <a:pt x="88674" y="195654"/>
                  </a:cubicBezTo>
                  <a:cubicBezTo>
                    <a:pt x="105857" y="195654"/>
                    <a:pt x="120837" y="188314"/>
                    <a:pt x="133173" y="176224"/>
                  </a:cubicBezTo>
                  <a:cubicBezTo>
                    <a:pt x="127445" y="198676"/>
                    <a:pt x="122158" y="219833"/>
                    <a:pt x="104535" y="242717"/>
                  </a:cubicBezTo>
                  <a:cubicBezTo>
                    <a:pt x="93080" y="257397"/>
                    <a:pt x="76338" y="269918"/>
                    <a:pt x="56071" y="269918"/>
                  </a:cubicBezTo>
                  <a:cubicBezTo>
                    <a:pt x="49903" y="269918"/>
                    <a:pt x="30077" y="268623"/>
                    <a:pt x="22587" y="251784"/>
                  </a:cubicBezTo>
                  <a:cubicBezTo>
                    <a:pt x="29636" y="251784"/>
                    <a:pt x="35364" y="251784"/>
                    <a:pt x="41532" y="246603"/>
                  </a:cubicBezTo>
                  <a:cubicBezTo>
                    <a:pt x="45938" y="242717"/>
                    <a:pt x="50344" y="237104"/>
                    <a:pt x="50344" y="228900"/>
                  </a:cubicBezTo>
                  <a:cubicBezTo>
                    <a:pt x="50344" y="215515"/>
                    <a:pt x="38448" y="213788"/>
                    <a:pt x="34042" y="213788"/>
                  </a:cubicBezTo>
                  <a:cubicBezTo>
                    <a:pt x="23909" y="213788"/>
                    <a:pt x="9370" y="220697"/>
                    <a:pt x="9370" y="241853"/>
                  </a:cubicBezTo>
                  <a:cubicBezTo>
                    <a:pt x="9370" y="263442"/>
                    <a:pt x="28755" y="279417"/>
                    <a:pt x="56071" y="279417"/>
                  </a:cubicBezTo>
                  <a:cubicBezTo>
                    <a:pt x="101451" y="279417"/>
                    <a:pt x="146831" y="240126"/>
                    <a:pt x="159167" y="191336"/>
                  </a:cubicBezTo>
                  <a:lnTo>
                    <a:pt x="201463" y="26401"/>
                  </a:lnTo>
                  <a:close/>
                </a:path>
              </a:pathLst>
            </a:custGeom>
            <a:grpFill/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391" name="Freeform: Shape 2390">
              <a:extLst>
                <a:ext uri="{FF2B5EF4-FFF2-40B4-BE49-F238E27FC236}">
                  <a16:creationId xmlns:a16="http://schemas.microsoft.com/office/drawing/2014/main" id="{97B17E89-BDD1-224D-E886-93783090666F}"/>
                </a:ext>
              </a:extLst>
            </p:cNvPr>
            <p:cNvSpPr/>
            <p:nvPr>
              <p:custDataLst>
                <p:tags r:id="rId41"/>
              </p:custDataLst>
            </p:nvPr>
          </p:nvSpPr>
          <p:spPr>
            <a:xfrm>
              <a:off x="12308302" y="3184916"/>
              <a:ext cx="125212" cy="130264"/>
            </a:xfrm>
            <a:custGeom>
              <a:avLst/>
              <a:gdLst>
                <a:gd name="connsiteX0" fmla="*/ 72290 w 125212"/>
                <a:gd name="connsiteY0" fmla="*/ 65343 h 130264"/>
                <a:gd name="connsiteX1" fmla="*/ 116700 w 125212"/>
                <a:gd name="connsiteY1" fmla="*/ 46604 h 130264"/>
                <a:gd name="connsiteX2" fmla="*/ 125336 w 125212"/>
                <a:gd name="connsiteY2" fmla="*/ 37234 h 130264"/>
                <a:gd name="connsiteX3" fmla="*/ 115775 w 125212"/>
                <a:gd name="connsiteY3" fmla="*/ 27563 h 130264"/>
                <a:gd name="connsiteX4" fmla="*/ 109299 w 125212"/>
                <a:gd name="connsiteY4" fmla="*/ 30283 h 130264"/>
                <a:gd name="connsiteX5" fmla="*/ 67355 w 125212"/>
                <a:gd name="connsiteY5" fmla="*/ 57787 h 130264"/>
                <a:gd name="connsiteX6" fmla="*/ 71982 w 125212"/>
                <a:gd name="connsiteY6" fmla="*/ 13055 h 130264"/>
                <a:gd name="connsiteX7" fmla="*/ 62729 w 125212"/>
                <a:gd name="connsiteY7" fmla="*/ 59 h 130264"/>
                <a:gd name="connsiteX8" fmla="*/ 53169 w 125212"/>
                <a:gd name="connsiteY8" fmla="*/ 9126 h 130264"/>
                <a:gd name="connsiteX9" fmla="*/ 54711 w 125212"/>
                <a:gd name="connsiteY9" fmla="*/ 23936 h 130264"/>
                <a:gd name="connsiteX10" fmla="*/ 58103 w 125212"/>
                <a:gd name="connsiteY10" fmla="*/ 57787 h 130264"/>
                <a:gd name="connsiteX11" fmla="*/ 16468 w 125212"/>
                <a:gd name="connsiteY11" fmla="*/ 30283 h 130264"/>
                <a:gd name="connsiteX12" fmla="*/ 9684 w 125212"/>
                <a:gd name="connsiteY12" fmla="*/ 27563 h 130264"/>
                <a:gd name="connsiteX13" fmla="*/ 123 w 125212"/>
                <a:gd name="connsiteY13" fmla="*/ 37234 h 130264"/>
                <a:gd name="connsiteX14" fmla="*/ 6599 w 125212"/>
                <a:gd name="connsiteY14" fmla="*/ 45999 h 130264"/>
                <a:gd name="connsiteX15" fmla="*/ 53169 w 125212"/>
                <a:gd name="connsiteY15" fmla="*/ 65040 h 130264"/>
                <a:gd name="connsiteX16" fmla="*/ 8758 w 125212"/>
                <a:gd name="connsiteY16" fmla="*/ 83779 h 130264"/>
                <a:gd name="connsiteX17" fmla="*/ 123 w 125212"/>
                <a:gd name="connsiteY17" fmla="*/ 93149 h 130264"/>
                <a:gd name="connsiteX18" fmla="*/ 9684 w 125212"/>
                <a:gd name="connsiteY18" fmla="*/ 102820 h 130264"/>
                <a:gd name="connsiteX19" fmla="*/ 16160 w 125212"/>
                <a:gd name="connsiteY19" fmla="*/ 100100 h 130264"/>
                <a:gd name="connsiteX20" fmla="*/ 58103 w 125212"/>
                <a:gd name="connsiteY20" fmla="*/ 72596 h 130264"/>
                <a:gd name="connsiteX21" fmla="*/ 53169 w 125212"/>
                <a:gd name="connsiteY21" fmla="*/ 121257 h 130264"/>
                <a:gd name="connsiteX22" fmla="*/ 62729 w 125212"/>
                <a:gd name="connsiteY22" fmla="*/ 130324 h 130264"/>
                <a:gd name="connsiteX23" fmla="*/ 72290 w 125212"/>
                <a:gd name="connsiteY23" fmla="*/ 121257 h 130264"/>
                <a:gd name="connsiteX24" fmla="*/ 70748 w 125212"/>
                <a:gd name="connsiteY24" fmla="*/ 106447 h 130264"/>
                <a:gd name="connsiteX25" fmla="*/ 67355 w 125212"/>
                <a:gd name="connsiteY25" fmla="*/ 72596 h 130264"/>
                <a:gd name="connsiteX26" fmla="*/ 104364 w 125212"/>
                <a:gd name="connsiteY26" fmla="*/ 96775 h 130264"/>
                <a:gd name="connsiteX27" fmla="*/ 115775 w 125212"/>
                <a:gd name="connsiteY27" fmla="*/ 102820 h 130264"/>
                <a:gd name="connsiteX28" fmla="*/ 125336 w 125212"/>
                <a:gd name="connsiteY28" fmla="*/ 93149 h 130264"/>
                <a:gd name="connsiteX29" fmla="*/ 118859 w 125212"/>
                <a:gd name="connsiteY29" fmla="*/ 84384 h 130264"/>
                <a:gd name="connsiteX30" fmla="*/ 72290 w 125212"/>
                <a:gd name="connsiteY30" fmla="*/ 65343 h 130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25212" h="130264">
                  <a:moveTo>
                    <a:pt x="72290" y="65343"/>
                  </a:moveTo>
                  <a:cubicBezTo>
                    <a:pt x="97579" y="54462"/>
                    <a:pt x="108990" y="50231"/>
                    <a:pt x="116700" y="46604"/>
                  </a:cubicBezTo>
                  <a:cubicBezTo>
                    <a:pt x="122560" y="44186"/>
                    <a:pt x="125336" y="42977"/>
                    <a:pt x="125336" y="37234"/>
                  </a:cubicBezTo>
                  <a:cubicBezTo>
                    <a:pt x="125336" y="32096"/>
                    <a:pt x="121326" y="27563"/>
                    <a:pt x="115775" y="27563"/>
                  </a:cubicBezTo>
                  <a:cubicBezTo>
                    <a:pt x="113616" y="27563"/>
                    <a:pt x="113000" y="27563"/>
                    <a:pt x="109299" y="30283"/>
                  </a:cubicBezTo>
                  <a:lnTo>
                    <a:pt x="67355" y="57787"/>
                  </a:lnTo>
                  <a:lnTo>
                    <a:pt x="71982" y="13055"/>
                  </a:lnTo>
                  <a:cubicBezTo>
                    <a:pt x="72598" y="7615"/>
                    <a:pt x="71982" y="59"/>
                    <a:pt x="62729" y="59"/>
                  </a:cubicBezTo>
                  <a:cubicBezTo>
                    <a:pt x="59028" y="59"/>
                    <a:pt x="53169" y="2477"/>
                    <a:pt x="53169" y="9126"/>
                  </a:cubicBezTo>
                  <a:cubicBezTo>
                    <a:pt x="53169" y="11846"/>
                    <a:pt x="54402" y="20914"/>
                    <a:pt x="54711" y="23936"/>
                  </a:cubicBezTo>
                  <a:cubicBezTo>
                    <a:pt x="55328" y="29074"/>
                    <a:pt x="57486" y="50835"/>
                    <a:pt x="58103" y="57787"/>
                  </a:cubicBezTo>
                  <a:lnTo>
                    <a:pt x="16468" y="30283"/>
                  </a:lnTo>
                  <a:cubicBezTo>
                    <a:pt x="13384" y="28470"/>
                    <a:pt x="12459" y="27563"/>
                    <a:pt x="9684" y="27563"/>
                  </a:cubicBezTo>
                  <a:cubicBezTo>
                    <a:pt x="4132" y="27563"/>
                    <a:pt x="123" y="32096"/>
                    <a:pt x="123" y="37234"/>
                  </a:cubicBezTo>
                  <a:cubicBezTo>
                    <a:pt x="123" y="43279"/>
                    <a:pt x="3824" y="44790"/>
                    <a:pt x="6599" y="45999"/>
                  </a:cubicBezTo>
                  <a:lnTo>
                    <a:pt x="53169" y="65040"/>
                  </a:lnTo>
                  <a:cubicBezTo>
                    <a:pt x="27879" y="75921"/>
                    <a:pt x="16468" y="80152"/>
                    <a:pt x="8758" y="83779"/>
                  </a:cubicBezTo>
                  <a:cubicBezTo>
                    <a:pt x="2899" y="86197"/>
                    <a:pt x="123" y="87406"/>
                    <a:pt x="123" y="93149"/>
                  </a:cubicBezTo>
                  <a:cubicBezTo>
                    <a:pt x="123" y="98287"/>
                    <a:pt x="4132" y="102820"/>
                    <a:pt x="9684" y="102820"/>
                  </a:cubicBezTo>
                  <a:cubicBezTo>
                    <a:pt x="11842" y="102820"/>
                    <a:pt x="12459" y="102820"/>
                    <a:pt x="16160" y="100100"/>
                  </a:cubicBezTo>
                  <a:lnTo>
                    <a:pt x="58103" y="72596"/>
                  </a:lnTo>
                  <a:lnTo>
                    <a:pt x="53169" y="121257"/>
                  </a:lnTo>
                  <a:cubicBezTo>
                    <a:pt x="53169" y="127906"/>
                    <a:pt x="59028" y="130324"/>
                    <a:pt x="62729" y="130324"/>
                  </a:cubicBezTo>
                  <a:cubicBezTo>
                    <a:pt x="66430" y="130324"/>
                    <a:pt x="72290" y="127906"/>
                    <a:pt x="72290" y="121257"/>
                  </a:cubicBezTo>
                  <a:cubicBezTo>
                    <a:pt x="72290" y="118537"/>
                    <a:pt x="71056" y="109469"/>
                    <a:pt x="70748" y="106447"/>
                  </a:cubicBezTo>
                  <a:cubicBezTo>
                    <a:pt x="70131" y="101309"/>
                    <a:pt x="67972" y="79548"/>
                    <a:pt x="67355" y="72596"/>
                  </a:cubicBezTo>
                  <a:lnTo>
                    <a:pt x="104364" y="96775"/>
                  </a:lnTo>
                  <a:cubicBezTo>
                    <a:pt x="112383" y="102820"/>
                    <a:pt x="113000" y="102820"/>
                    <a:pt x="115775" y="102820"/>
                  </a:cubicBezTo>
                  <a:cubicBezTo>
                    <a:pt x="121326" y="102820"/>
                    <a:pt x="125336" y="98287"/>
                    <a:pt x="125336" y="93149"/>
                  </a:cubicBezTo>
                  <a:cubicBezTo>
                    <a:pt x="125336" y="87104"/>
                    <a:pt x="121635" y="85593"/>
                    <a:pt x="118859" y="84384"/>
                  </a:cubicBezTo>
                  <a:lnTo>
                    <a:pt x="72290" y="65343"/>
                  </a:lnTo>
                  <a:close/>
                </a:path>
              </a:pathLst>
            </a:custGeom>
            <a:grpFill/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392" name="Freeform: Shape 2391">
              <a:extLst>
                <a:ext uri="{FF2B5EF4-FFF2-40B4-BE49-F238E27FC236}">
                  <a16:creationId xmlns:a16="http://schemas.microsoft.com/office/drawing/2014/main" id="{4AA207D0-4F40-CE9D-38CC-88A9CDB2E930}"/>
                </a:ext>
              </a:extLst>
            </p:cNvPr>
            <p:cNvSpPr/>
            <p:nvPr>
              <p:custDataLst>
                <p:tags r:id="rId42"/>
              </p:custDataLst>
            </p:nvPr>
          </p:nvSpPr>
          <p:spPr>
            <a:xfrm>
              <a:off x="12642347" y="3248987"/>
              <a:ext cx="220289" cy="250425"/>
            </a:xfrm>
            <a:custGeom>
              <a:avLst/>
              <a:gdLst>
                <a:gd name="connsiteX0" fmla="*/ 205000 w 220289"/>
                <a:gd name="connsiteY0" fmla="*/ 133911 h 250425"/>
                <a:gd name="connsiteX1" fmla="*/ 220420 w 220289"/>
                <a:gd name="connsiteY1" fmla="*/ 125276 h 250425"/>
                <a:gd name="connsiteX2" fmla="*/ 205000 w 220289"/>
                <a:gd name="connsiteY2" fmla="*/ 116640 h 250425"/>
                <a:gd name="connsiteX3" fmla="*/ 18194 w 220289"/>
                <a:gd name="connsiteY3" fmla="*/ 116640 h 250425"/>
                <a:gd name="connsiteX4" fmla="*/ 136269 w 220289"/>
                <a:gd name="connsiteY4" fmla="*/ 17334 h 250425"/>
                <a:gd name="connsiteX5" fmla="*/ 205000 w 220289"/>
                <a:gd name="connsiteY5" fmla="*/ 17334 h 250425"/>
                <a:gd name="connsiteX6" fmla="*/ 220420 w 220289"/>
                <a:gd name="connsiteY6" fmla="*/ 8698 h 250425"/>
                <a:gd name="connsiteX7" fmla="*/ 205000 w 220289"/>
                <a:gd name="connsiteY7" fmla="*/ 63 h 250425"/>
                <a:gd name="connsiteX8" fmla="*/ 135388 w 220289"/>
                <a:gd name="connsiteY8" fmla="*/ 63 h 250425"/>
                <a:gd name="connsiteX9" fmla="*/ 130 w 220289"/>
                <a:gd name="connsiteY9" fmla="*/ 125276 h 250425"/>
                <a:gd name="connsiteX10" fmla="*/ 135388 w 220289"/>
                <a:gd name="connsiteY10" fmla="*/ 250489 h 250425"/>
                <a:gd name="connsiteX11" fmla="*/ 205000 w 220289"/>
                <a:gd name="connsiteY11" fmla="*/ 250489 h 250425"/>
                <a:gd name="connsiteX12" fmla="*/ 220420 w 220289"/>
                <a:gd name="connsiteY12" fmla="*/ 241853 h 250425"/>
                <a:gd name="connsiteX13" fmla="*/ 205000 w 220289"/>
                <a:gd name="connsiteY13" fmla="*/ 233218 h 250425"/>
                <a:gd name="connsiteX14" fmla="*/ 136269 w 220289"/>
                <a:gd name="connsiteY14" fmla="*/ 233218 h 250425"/>
                <a:gd name="connsiteX15" fmla="*/ 18194 w 220289"/>
                <a:gd name="connsiteY15" fmla="*/ 133911 h 250425"/>
                <a:gd name="connsiteX16" fmla="*/ 205000 w 220289"/>
                <a:gd name="connsiteY16" fmla="*/ 133911 h 250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20289" h="250425">
                  <a:moveTo>
                    <a:pt x="205000" y="133911"/>
                  </a:moveTo>
                  <a:cubicBezTo>
                    <a:pt x="212490" y="133911"/>
                    <a:pt x="220420" y="133911"/>
                    <a:pt x="220420" y="125276"/>
                  </a:cubicBezTo>
                  <a:cubicBezTo>
                    <a:pt x="220420" y="116640"/>
                    <a:pt x="212490" y="116640"/>
                    <a:pt x="205000" y="116640"/>
                  </a:cubicBezTo>
                  <a:lnTo>
                    <a:pt x="18194" y="116640"/>
                  </a:lnTo>
                  <a:cubicBezTo>
                    <a:pt x="23481" y="58783"/>
                    <a:pt x="74148" y="17334"/>
                    <a:pt x="136269" y="17334"/>
                  </a:cubicBezTo>
                  <a:lnTo>
                    <a:pt x="205000" y="17334"/>
                  </a:lnTo>
                  <a:cubicBezTo>
                    <a:pt x="212490" y="17334"/>
                    <a:pt x="220420" y="17334"/>
                    <a:pt x="220420" y="8698"/>
                  </a:cubicBezTo>
                  <a:cubicBezTo>
                    <a:pt x="220420" y="63"/>
                    <a:pt x="212490" y="63"/>
                    <a:pt x="205000" y="63"/>
                  </a:cubicBezTo>
                  <a:lnTo>
                    <a:pt x="135388" y="63"/>
                  </a:lnTo>
                  <a:cubicBezTo>
                    <a:pt x="60049" y="63"/>
                    <a:pt x="130" y="56193"/>
                    <a:pt x="130" y="125276"/>
                  </a:cubicBezTo>
                  <a:cubicBezTo>
                    <a:pt x="130" y="194359"/>
                    <a:pt x="60049" y="250489"/>
                    <a:pt x="135388" y="250489"/>
                  </a:cubicBezTo>
                  <a:lnTo>
                    <a:pt x="205000" y="250489"/>
                  </a:lnTo>
                  <a:cubicBezTo>
                    <a:pt x="212490" y="250489"/>
                    <a:pt x="220420" y="250489"/>
                    <a:pt x="220420" y="241853"/>
                  </a:cubicBezTo>
                  <a:cubicBezTo>
                    <a:pt x="220420" y="233218"/>
                    <a:pt x="212490" y="233218"/>
                    <a:pt x="205000" y="233218"/>
                  </a:cubicBezTo>
                  <a:lnTo>
                    <a:pt x="136269" y="233218"/>
                  </a:lnTo>
                  <a:cubicBezTo>
                    <a:pt x="74148" y="233218"/>
                    <a:pt x="23481" y="191768"/>
                    <a:pt x="18194" y="133911"/>
                  </a:cubicBezTo>
                  <a:lnTo>
                    <a:pt x="205000" y="133911"/>
                  </a:lnTo>
                  <a:close/>
                </a:path>
              </a:pathLst>
            </a:custGeom>
            <a:grpFill/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393" name="Freeform: Shape 2392">
              <a:extLst>
                <a:ext uri="{FF2B5EF4-FFF2-40B4-BE49-F238E27FC236}">
                  <a16:creationId xmlns:a16="http://schemas.microsoft.com/office/drawing/2014/main" id="{B2E0E96A-51C6-9469-F84E-C20AA1EA721B}"/>
                </a:ext>
              </a:extLst>
            </p:cNvPr>
            <p:cNvSpPr/>
            <p:nvPr>
              <p:custDataLst>
                <p:tags r:id="rId43"/>
              </p:custDataLst>
            </p:nvPr>
          </p:nvSpPr>
          <p:spPr>
            <a:xfrm>
              <a:off x="13043909" y="3177745"/>
              <a:ext cx="312811" cy="313895"/>
            </a:xfrm>
            <a:custGeom>
              <a:avLst/>
              <a:gdLst>
                <a:gd name="connsiteX0" fmla="*/ 312951 w 312811"/>
                <a:gd name="connsiteY0" fmla="*/ 4380 h 313895"/>
                <a:gd name="connsiteX1" fmla="*/ 308105 w 312811"/>
                <a:gd name="connsiteY1" fmla="*/ 63 h 313895"/>
                <a:gd name="connsiteX2" fmla="*/ 301496 w 312811"/>
                <a:gd name="connsiteY2" fmla="*/ 5244 h 313895"/>
                <a:gd name="connsiteX3" fmla="*/ 270656 w 312811"/>
                <a:gd name="connsiteY3" fmla="*/ 38490 h 313895"/>
                <a:gd name="connsiteX4" fmla="*/ 197520 w 312811"/>
                <a:gd name="connsiteY4" fmla="*/ 63 h 313895"/>
                <a:gd name="connsiteX5" fmla="*/ 140 w 312811"/>
                <a:gd name="connsiteY5" fmla="*/ 195654 h 313895"/>
                <a:gd name="connsiteX6" fmla="*/ 119537 w 312811"/>
                <a:gd name="connsiteY6" fmla="*/ 313959 h 313895"/>
                <a:gd name="connsiteX7" fmla="*/ 214702 w 312811"/>
                <a:gd name="connsiteY7" fmla="*/ 276827 h 313895"/>
                <a:gd name="connsiteX8" fmla="*/ 263166 w 312811"/>
                <a:gd name="connsiteY8" fmla="*/ 200835 h 313895"/>
                <a:gd name="connsiteX9" fmla="*/ 257879 w 312811"/>
                <a:gd name="connsiteY9" fmla="*/ 196518 h 313895"/>
                <a:gd name="connsiteX10" fmla="*/ 252151 w 312811"/>
                <a:gd name="connsiteY10" fmla="*/ 200835 h 313895"/>
                <a:gd name="connsiteX11" fmla="*/ 207653 w 312811"/>
                <a:gd name="connsiteY11" fmla="*/ 269055 h 313895"/>
                <a:gd name="connsiteX12" fmla="*/ 126586 w 312811"/>
                <a:gd name="connsiteY12" fmla="*/ 300574 h 313895"/>
                <a:gd name="connsiteX13" fmla="*/ 40232 w 312811"/>
                <a:gd name="connsiteY13" fmla="*/ 210766 h 313895"/>
                <a:gd name="connsiteX14" fmla="*/ 93543 w 312811"/>
                <a:gd name="connsiteY14" fmla="*/ 65692 h 313895"/>
                <a:gd name="connsiteX15" fmla="*/ 201044 w 312811"/>
                <a:gd name="connsiteY15" fmla="*/ 13448 h 313895"/>
                <a:gd name="connsiteX16" fmla="*/ 271978 w 312811"/>
                <a:gd name="connsiteY16" fmla="*/ 96779 h 313895"/>
                <a:gd name="connsiteX17" fmla="*/ 270656 w 312811"/>
                <a:gd name="connsiteY17" fmla="*/ 118799 h 313895"/>
                <a:gd name="connsiteX18" fmla="*/ 277265 w 312811"/>
                <a:gd name="connsiteY18" fmla="*/ 123117 h 313895"/>
                <a:gd name="connsiteX19" fmla="*/ 285195 w 312811"/>
                <a:gd name="connsiteY19" fmla="*/ 114481 h 313895"/>
                <a:gd name="connsiteX20" fmla="*/ 312951 w 312811"/>
                <a:gd name="connsiteY20" fmla="*/ 4380 h 313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811" h="313895">
                  <a:moveTo>
                    <a:pt x="312951" y="4380"/>
                  </a:moveTo>
                  <a:cubicBezTo>
                    <a:pt x="312951" y="3085"/>
                    <a:pt x="312070" y="63"/>
                    <a:pt x="308105" y="63"/>
                  </a:cubicBezTo>
                  <a:cubicBezTo>
                    <a:pt x="306783" y="63"/>
                    <a:pt x="306343" y="495"/>
                    <a:pt x="301496" y="5244"/>
                  </a:cubicBezTo>
                  <a:lnTo>
                    <a:pt x="270656" y="38490"/>
                  </a:lnTo>
                  <a:cubicBezTo>
                    <a:pt x="266691" y="32445"/>
                    <a:pt x="246424" y="63"/>
                    <a:pt x="197520" y="63"/>
                  </a:cubicBezTo>
                  <a:cubicBezTo>
                    <a:pt x="99270" y="63"/>
                    <a:pt x="140" y="95484"/>
                    <a:pt x="140" y="195654"/>
                  </a:cubicBezTo>
                  <a:cubicBezTo>
                    <a:pt x="140" y="266896"/>
                    <a:pt x="52128" y="313959"/>
                    <a:pt x="119537" y="313959"/>
                  </a:cubicBezTo>
                  <a:cubicBezTo>
                    <a:pt x="157867" y="313959"/>
                    <a:pt x="191351" y="296688"/>
                    <a:pt x="214702" y="276827"/>
                  </a:cubicBezTo>
                  <a:cubicBezTo>
                    <a:pt x="255676" y="241422"/>
                    <a:pt x="263166" y="202131"/>
                    <a:pt x="263166" y="200835"/>
                  </a:cubicBezTo>
                  <a:cubicBezTo>
                    <a:pt x="263166" y="196518"/>
                    <a:pt x="258760" y="196518"/>
                    <a:pt x="257879" y="196518"/>
                  </a:cubicBezTo>
                  <a:cubicBezTo>
                    <a:pt x="255235" y="196518"/>
                    <a:pt x="253033" y="197381"/>
                    <a:pt x="252151" y="200835"/>
                  </a:cubicBezTo>
                  <a:cubicBezTo>
                    <a:pt x="248186" y="213357"/>
                    <a:pt x="238053" y="244012"/>
                    <a:pt x="207653" y="269055"/>
                  </a:cubicBezTo>
                  <a:cubicBezTo>
                    <a:pt x="177253" y="293234"/>
                    <a:pt x="149496" y="300574"/>
                    <a:pt x="126586" y="300574"/>
                  </a:cubicBezTo>
                  <a:cubicBezTo>
                    <a:pt x="86934" y="300574"/>
                    <a:pt x="40232" y="278122"/>
                    <a:pt x="40232" y="210766"/>
                  </a:cubicBezTo>
                  <a:cubicBezTo>
                    <a:pt x="40232" y="186155"/>
                    <a:pt x="49485" y="116209"/>
                    <a:pt x="93543" y="65692"/>
                  </a:cubicBezTo>
                  <a:cubicBezTo>
                    <a:pt x="120418" y="35036"/>
                    <a:pt x="161833" y="13448"/>
                    <a:pt x="201044" y="13448"/>
                  </a:cubicBezTo>
                  <a:cubicBezTo>
                    <a:pt x="245983" y="13448"/>
                    <a:pt x="271978" y="46694"/>
                    <a:pt x="271978" y="96779"/>
                  </a:cubicBezTo>
                  <a:cubicBezTo>
                    <a:pt x="271978" y="114050"/>
                    <a:pt x="270656" y="114481"/>
                    <a:pt x="270656" y="118799"/>
                  </a:cubicBezTo>
                  <a:cubicBezTo>
                    <a:pt x="270656" y="123117"/>
                    <a:pt x="275502" y="123117"/>
                    <a:pt x="277265" y="123117"/>
                  </a:cubicBezTo>
                  <a:cubicBezTo>
                    <a:pt x="282992" y="123117"/>
                    <a:pt x="282992" y="122253"/>
                    <a:pt x="285195" y="114481"/>
                  </a:cubicBezTo>
                  <a:lnTo>
                    <a:pt x="312951" y="4380"/>
                  </a:lnTo>
                  <a:close/>
                </a:path>
              </a:pathLst>
            </a:custGeom>
            <a:grpFill/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394" name="Freeform: Shape 2393">
              <a:extLst>
                <a:ext uri="{FF2B5EF4-FFF2-40B4-BE49-F238E27FC236}">
                  <a16:creationId xmlns:a16="http://schemas.microsoft.com/office/drawing/2014/main" id="{9DF0464E-DEDD-3532-BCEC-0E693433F303}"/>
                </a:ext>
              </a:extLst>
            </p:cNvPr>
            <p:cNvSpPr/>
            <p:nvPr>
              <p:custDataLst>
                <p:tags r:id="rId44"/>
              </p:custDataLst>
            </p:nvPr>
          </p:nvSpPr>
          <p:spPr>
            <a:xfrm>
              <a:off x="13411903" y="3158316"/>
              <a:ext cx="102214" cy="431768"/>
            </a:xfrm>
            <a:custGeom>
              <a:avLst/>
              <a:gdLst>
                <a:gd name="connsiteX0" fmla="*/ 102362 w 102214"/>
                <a:gd name="connsiteY0" fmla="*/ 427514 h 431768"/>
                <a:gd name="connsiteX1" fmla="*/ 94872 w 102214"/>
                <a:gd name="connsiteY1" fmla="*/ 418015 h 431768"/>
                <a:gd name="connsiteX2" fmla="*/ 25701 w 102214"/>
                <a:gd name="connsiteY2" fmla="*/ 215947 h 431768"/>
                <a:gd name="connsiteX3" fmla="*/ 96635 w 102214"/>
                <a:gd name="connsiteY3" fmla="*/ 11721 h 431768"/>
                <a:gd name="connsiteX4" fmla="*/ 102362 w 102214"/>
                <a:gd name="connsiteY4" fmla="*/ 4380 h 431768"/>
                <a:gd name="connsiteX5" fmla="*/ 97956 w 102214"/>
                <a:gd name="connsiteY5" fmla="*/ 63 h 431768"/>
                <a:gd name="connsiteX6" fmla="*/ 27904 w 102214"/>
                <a:gd name="connsiteY6" fmla="*/ 84258 h 431768"/>
                <a:gd name="connsiteX7" fmla="*/ 148 w 102214"/>
                <a:gd name="connsiteY7" fmla="*/ 215947 h 431768"/>
                <a:gd name="connsiteX8" fmla="*/ 29226 w 102214"/>
                <a:gd name="connsiteY8" fmla="*/ 350659 h 431768"/>
                <a:gd name="connsiteX9" fmla="*/ 97956 w 102214"/>
                <a:gd name="connsiteY9" fmla="*/ 431832 h 431768"/>
                <a:gd name="connsiteX10" fmla="*/ 102362 w 102214"/>
                <a:gd name="connsiteY10" fmla="*/ 427514 h 431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2214" h="431768">
                  <a:moveTo>
                    <a:pt x="102362" y="427514"/>
                  </a:moveTo>
                  <a:cubicBezTo>
                    <a:pt x="102362" y="426219"/>
                    <a:pt x="102362" y="425355"/>
                    <a:pt x="94872" y="418015"/>
                  </a:cubicBezTo>
                  <a:cubicBezTo>
                    <a:pt x="39800" y="363612"/>
                    <a:pt x="25701" y="282008"/>
                    <a:pt x="25701" y="215947"/>
                  </a:cubicBezTo>
                  <a:cubicBezTo>
                    <a:pt x="25701" y="140819"/>
                    <a:pt x="42443" y="65692"/>
                    <a:pt x="96635" y="11721"/>
                  </a:cubicBezTo>
                  <a:cubicBezTo>
                    <a:pt x="102362" y="6539"/>
                    <a:pt x="102362" y="5676"/>
                    <a:pt x="102362" y="4380"/>
                  </a:cubicBezTo>
                  <a:cubicBezTo>
                    <a:pt x="102362" y="1358"/>
                    <a:pt x="100600" y="63"/>
                    <a:pt x="97956" y="63"/>
                  </a:cubicBezTo>
                  <a:cubicBezTo>
                    <a:pt x="93550" y="63"/>
                    <a:pt x="53898" y="29423"/>
                    <a:pt x="27904" y="84258"/>
                  </a:cubicBezTo>
                  <a:cubicBezTo>
                    <a:pt x="5434" y="131752"/>
                    <a:pt x="148" y="179679"/>
                    <a:pt x="148" y="215947"/>
                  </a:cubicBezTo>
                  <a:cubicBezTo>
                    <a:pt x="148" y="249625"/>
                    <a:pt x="4994" y="301869"/>
                    <a:pt x="29226" y="350659"/>
                  </a:cubicBezTo>
                  <a:cubicBezTo>
                    <a:pt x="55661" y="403767"/>
                    <a:pt x="93550" y="431832"/>
                    <a:pt x="97956" y="431832"/>
                  </a:cubicBezTo>
                  <a:cubicBezTo>
                    <a:pt x="100600" y="431832"/>
                    <a:pt x="102362" y="430536"/>
                    <a:pt x="102362" y="427514"/>
                  </a:cubicBezTo>
                  <a:close/>
                </a:path>
              </a:pathLst>
            </a:custGeom>
            <a:grpFill/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395" name="Freeform: Shape 2394">
              <a:extLst>
                <a:ext uri="{FF2B5EF4-FFF2-40B4-BE49-F238E27FC236}">
                  <a16:creationId xmlns:a16="http://schemas.microsoft.com/office/drawing/2014/main" id="{19A58364-0184-8EA5-5193-F8C534EAEB53}"/>
                </a:ext>
              </a:extLst>
            </p:cNvPr>
            <p:cNvSpPr/>
            <p:nvPr>
              <p:custDataLst>
                <p:tags r:id="rId45"/>
              </p:custDataLst>
            </p:nvPr>
          </p:nvSpPr>
          <p:spPr>
            <a:xfrm>
              <a:off x="13552399" y="3291301"/>
              <a:ext cx="219408" cy="195591"/>
            </a:xfrm>
            <a:custGeom>
              <a:avLst/>
              <a:gdLst>
                <a:gd name="connsiteX0" fmla="*/ 134528 w 219408"/>
                <a:gd name="connsiteY0" fmla="*/ 60510 h 195591"/>
                <a:gd name="connsiteX1" fmla="*/ 178146 w 219408"/>
                <a:gd name="connsiteY1" fmla="*/ 9562 h 195591"/>
                <a:gd name="connsiteX2" fmla="*/ 200175 w 219408"/>
                <a:gd name="connsiteY2" fmla="*/ 15175 h 195591"/>
                <a:gd name="connsiteX3" fmla="*/ 179027 w 219408"/>
                <a:gd name="connsiteY3" fmla="*/ 38490 h 195591"/>
                <a:gd name="connsiteX4" fmla="*/ 195769 w 219408"/>
                <a:gd name="connsiteY4" fmla="*/ 53602 h 195591"/>
                <a:gd name="connsiteX5" fmla="*/ 219560 w 219408"/>
                <a:gd name="connsiteY5" fmla="*/ 28560 h 195591"/>
                <a:gd name="connsiteX6" fmla="*/ 178586 w 219408"/>
                <a:gd name="connsiteY6" fmla="*/ 63 h 195591"/>
                <a:gd name="connsiteX7" fmla="*/ 132325 w 219408"/>
                <a:gd name="connsiteY7" fmla="*/ 32877 h 195591"/>
                <a:gd name="connsiteX8" fmla="*/ 84743 w 219408"/>
                <a:gd name="connsiteY8" fmla="*/ 63 h 195591"/>
                <a:gd name="connsiteX9" fmla="*/ 13809 w 219408"/>
                <a:gd name="connsiteY9" fmla="*/ 66555 h 195591"/>
                <a:gd name="connsiteX10" fmla="*/ 19096 w 219408"/>
                <a:gd name="connsiteY10" fmla="*/ 70873 h 195591"/>
                <a:gd name="connsiteX11" fmla="*/ 24824 w 219408"/>
                <a:gd name="connsiteY11" fmla="*/ 66123 h 195591"/>
                <a:gd name="connsiteX12" fmla="*/ 83862 w 219408"/>
                <a:gd name="connsiteY12" fmla="*/ 9562 h 195591"/>
                <a:gd name="connsiteX13" fmla="*/ 107653 w 219408"/>
                <a:gd name="connsiteY13" fmla="*/ 38490 h 195591"/>
                <a:gd name="connsiteX14" fmla="*/ 83862 w 219408"/>
                <a:gd name="connsiteY14" fmla="*/ 141251 h 195591"/>
                <a:gd name="connsiteX15" fmla="*/ 42006 w 219408"/>
                <a:gd name="connsiteY15" fmla="*/ 186155 h 195591"/>
                <a:gd name="connsiteX16" fmla="*/ 19977 w 219408"/>
                <a:gd name="connsiteY16" fmla="*/ 180542 h 195591"/>
                <a:gd name="connsiteX17" fmla="*/ 40685 w 219408"/>
                <a:gd name="connsiteY17" fmla="*/ 157227 h 195591"/>
                <a:gd name="connsiteX18" fmla="*/ 24383 w 219408"/>
                <a:gd name="connsiteY18" fmla="*/ 142115 h 195591"/>
                <a:gd name="connsiteX19" fmla="*/ 151 w 219408"/>
                <a:gd name="connsiteY19" fmla="*/ 167157 h 195591"/>
                <a:gd name="connsiteX20" fmla="*/ 41566 w 219408"/>
                <a:gd name="connsiteY20" fmla="*/ 195654 h 195591"/>
                <a:gd name="connsiteX21" fmla="*/ 87827 w 219408"/>
                <a:gd name="connsiteY21" fmla="*/ 162840 h 195591"/>
                <a:gd name="connsiteX22" fmla="*/ 135409 w 219408"/>
                <a:gd name="connsiteY22" fmla="*/ 195654 h 195591"/>
                <a:gd name="connsiteX23" fmla="*/ 205902 w 219408"/>
                <a:gd name="connsiteY23" fmla="*/ 129162 h 195591"/>
                <a:gd name="connsiteX24" fmla="*/ 200615 w 219408"/>
                <a:gd name="connsiteY24" fmla="*/ 124844 h 195591"/>
                <a:gd name="connsiteX25" fmla="*/ 194888 w 219408"/>
                <a:gd name="connsiteY25" fmla="*/ 129593 h 195591"/>
                <a:gd name="connsiteX26" fmla="*/ 136291 w 219408"/>
                <a:gd name="connsiteY26" fmla="*/ 186155 h 195591"/>
                <a:gd name="connsiteX27" fmla="*/ 112059 w 219408"/>
                <a:gd name="connsiteY27" fmla="*/ 157658 h 195591"/>
                <a:gd name="connsiteX28" fmla="*/ 119549 w 219408"/>
                <a:gd name="connsiteY28" fmla="*/ 119663 h 195591"/>
                <a:gd name="connsiteX29" fmla="*/ 134528 w 219408"/>
                <a:gd name="connsiteY29" fmla="*/ 60510 h 195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19408" h="195591">
                  <a:moveTo>
                    <a:pt x="134528" y="60510"/>
                  </a:moveTo>
                  <a:cubicBezTo>
                    <a:pt x="137172" y="49284"/>
                    <a:pt x="147305" y="9562"/>
                    <a:pt x="178146" y="9562"/>
                  </a:cubicBezTo>
                  <a:cubicBezTo>
                    <a:pt x="180349" y="9562"/>
                    <a:pt x="190922" y="9562"/>
                    <a:pt x="200175" y="15175"/>
                  </a:cubicBezTo>
                  <a:cubicBezTo>
                    <a:pt x="187838" y="17334"/>
                    <a:pt x="179027" y="28128"/>
                    <a:pt x="179027" y="38490"/>
                  </a:cubicBezTo>
                  <a:cubicBezTo>
                    <a:pt x="179027" y="45398"/>
                    <a:pt x="183873" y="53602"/>
                    <a:pt x="195769" y="53602"/>
                  </a:cubicBezTo>
                  <a:cubicBezTo>
                    <a:pt x="205462" y="53602"/>
                    <a:pt x="219560" y="45830"/>
                    <a:pt x="219560" y="28560"/>
                  </a:cubicBezTo>
                  <a:cubicBezTo>
                    <a:pt x="219560" y="6108"/>
                    <a:pt x="193566" y="63"/>
                    <a:pt x="178586" y="63"/>
                  </a:cubicBezTo>
                  <a:cubicBezTo>
                    <a:pt x="153033" y="63"/>
                    <a:pt x="137612" y="22947"/>
                    <a:pt x="132325" y="32877"/>
                  </a:cubicBezTo>
                  <a:cubicBezTo>
                    <a:pt x="121311" y="4380"/>
                    <a:pt x="97520" y="63"/>
                    <a:pt x="84743" y="63"/>
                  </a:cubicBezTo>
                  <a:cubicBezTo>
                    <a:pt x="38922" y="63"/>
                    <a:pt x="13809" y="55761"/>
                    <a:pt x="13809" y="66555"/>
                  </a:cubicBezTo>
                  <a:cubicBezTo>
                    <a:pt x="13809" y="70873"/>
                    <a:pt x="18215" y="70873"/>
                    <a:pt x="19096" y="70873"/>
                  </a:cubicBezTo>
                  <a:cubicBezTo>
                    <a:pt x="22621" y="70873"/>
                    <a:pt x="23943" y="70009"/>
                    <a:pt x="24824" y="66123"/>
                  </a:cubicBezTo>
                  <a:cubicBezTo>
                    <a:pt x="39804" y="20356"/>
                    <a:pt x="68882" y="9562"/>
                    <a:pt x="83862" y="9562"/>
                  </a:cubicBezTo>
                  <a:cubicBezTo>
                    <a:pt x="92233" y="9562"/>
                    <a:pt x="107653" y="13448"/>
                    <a:pt x="107653" y="38490"/>
                  </a:cubicBezTo>
                  <a:cubicBezTo>
                    <a:pt x="107653" y="51875"/>
                    <a:pt x="100163" y="80804"/>
                    <a:pt x="83862" y="141251"/>
                  </a:cubicBezTo>
                  <a:cubicBezTo>
                    <a:pt x="76812" y="168021"/>
                    <a:pt x="61392" y="186155"/>
                    <a:pt x="42006" y="186155"/>
                  </a:cubicBezTo>
                  <a:cubicBezTo>
                    <a:pt x="39363" y="186155"/>
                    <a:pt x="29230" y="186155"/>
                    <a:pt x="19977" y="180542"/>
                  </a:cubicBezTo>
                  <a:cubicBezTo>
                    <a:pt x="30992" y="178383"/>
                    <a:pt x="40685" y="169316"/>
                    <a:pt x="40685" y="157227"/>
                  </a:cubicBezTo>
                  <a:cubicBezTo>
                    <a:pt x="40685" y="145569"/>
                    <a:pt x="30992" y="142115"/>
                    <a:pt x="24383" y="142115"/>
                  </a:cubicBezTo>
                  <a:cubicBezTo>
                    <a:pt x="11166" y="142115"/>
                    <a:pt x="151" y="153341"/>
                    <a:pt x="151" y="167157"/>
                  </a:cubicBezTo>
                  <a:cubicBezTo>
                    <a:pt x="151" y="187019"/>
                    <a:pt x="22180" y="195654"/>
                    <a:pt x="41566" y="195654"/>
                  </a:cubicBezTo>
                  <a:cubicBezTo>
                    <a:pt x="70644" y="195654"/>
                    <a:pt x="86505" y="165430"/>
                    <a:pt x="87827" y="162840"/>
                  </a:cubicBezTo>
                  <a:cubicBezTo>
                    <a:pt x="93114" y="178815"/>
                    <a:pt x="108975" y="195654"/>
                    <a:pt x="135409" y="195654"/>
                  </a:cubicBezTo>
                  <a:cubicBezTo>
                    <a:pt x="180789" y="195654"/>
                    <a:pt x="205902" y="139956"/>
                    <a:pt x="205902" y="129162"/>
                  </a:cubicBezTo>
                  <a:cubicBezTo>
                    <a:pt x="205902" y="124844"/>
                    <a:pt x="201937" y="124844"/>
                    <a:pt x="200615" y="124844"/>
                  </a:cubicBezTo>
                  <a:cubicBezTo>
                    <a:pt x="196650" y="124844"/>
                    <a:pt x="195769" y="126571"/>
                    <a:pt x="194888" y="129593"/>
                  </a:cubicBezTo>
                  <a:cubicBezTo>
                    <a:pt x="180349" y="175793"/>
                    <a:pt x="150389" y="186155"/>
                    <a:pt x="136291" y="186155"/>
                  </a:cubicBezTo>
                  <a:cubicBezTo>
                    <a:pt x="119108" y="186155"/>
                    <a:pt x="112059" y="172339"/>
                    <a:pt x="112059" y="157658"/>
                  </a:cubicBezTo>
                  <a:cubicBezTo>
                    <a:pt x="112059" y="148160"/>
                    <a:pt x="114702" y="138661"/>
                    <a:pt x="119549" y="119663"/>
                  </a:cubicBezTo>
                  <a:lnTo>
                    <a:pt x="134528" y="60510"/>
                  </a:lnTo>
                  <a:close/>
                </a:path>
              </a:pathLst>
            </a:custGeom>
            <a:grpFill/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396" name="Freeform: Shape 2395">
              <a:extLst>
                <a:ext uri="{FF2B5EF4-FFF2-40B4-BE49-F238E27FC236}">
                  <a16:creationId xmlns:a16="http://schemas.microsoft.com/office/drawing/2014/main" id="{8707DCF1-DC73-4056-BC21-EFE1B03F6684}"/>
                </a:ext>
              </a:extLst>
            </p:cNvPr>
            <p:cNvSpPr/>
            <p:nvPr>
              <p:custDataLst>
                <p:tags r:id="rId46"/>
              </p:custDataLst>
            </p:nvPr>
          </p:nvSpPr>
          <p:spPr>
            <a:xfrm>
              <a:off x="13829316" y="3436375"/>
              <a:ext cx="51547" cy="129098"/>
            </a:xfrm>
            <a:custGeom>
              <a:avLst/>
              <a:gdLst>
                <a:gd name="connsiteX0" fmla="*/ 51705 w 51547"/>
                <a:gd name="connsiteY0" fmla="*/ 45398 h 129098"/>
                <a:gd name="connsiteX1" fmla="*/ 23508 w 51547"/>
                <a:gd name="connsiteY1" fmla="*/ 63 h 129098"/>
                <a:gd name="connsiteX2" fmla="*/ 157 w 51547"/>
                <a:gd name="connsiteY2" fmla="*/ 22947 h 129098"/>
                <a:gd name="connsiteX3" fmla="*/ 23508 w 51547"/>
                <a:gd name="connsiteY3" fmla="*/ 45830 h 129098"/>
                <a:gd name="connsiteX4" fmla="*/ 38928 w 51547"/>
                <a:gd name="connsiteY4" fmla="*/ 40217 h 129098"/>
                <a:gd name="connsiteX5" fmla="*/ 41131 w 51547"/>
                <a:gd name="connsiteY5" fmla="*/ 38922 h 129098"/>
                <a:gd name="connsiteX6" fmla="*/ 42012 w 51547"/>
                <a:gd name="connsiteY6" fmla="*/ 45398 h 129098"/>
                <a:gd name="connsiteX7" fmla="*/ 12053 w 51547"/>
                <a:gd name="connsiteY7" fmla="*/ 117504 h 129098"/>
                <a:gd name="connsiteX8" fmla="*/ 7206 w 51547"/>
                <a:gd name="connsiteY8" fmla="*/ 124412 h 129098"/>
                <a:gd name="connsiteX9" fmla="*/ 11612 w 51547"/>
                <a:gd name="connsiteY9" fmla="*/ 129162 h 129098"/>
                <a:gd name="connsiteX10" fmla="*/ 51705 w 51547"/>
                <a:gd name="connsiteY10" fmla="*/ 45398 h 1290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1547" h="129098">
                  <a:moveTo>
                    <a:pt x="51705" y="45398"/>
                  </a:moveTo>
                  <a:cubicBezTo>
                    <a:pt x="51705" y="16902"/>
                    <a:pt x="40690" y="63"/>
                    <a:pt x="23508" y="63"/>
                  </a:cubicBezTo>
                  <a:cubicBezTo>
                    <a:pt x="8969" y="63"/>
                    <a:pt x="157" y="10857"/>
                    <a:pt x="157" y="22947"/>
                  </a:cubicBezTo>
                  <a:cubicBezTo>
                    <a:pt x="157" y="34604"/>
                    <a:pt x="8969" y="45830"/>
                    <a:pt x="23508" y="45830"/>
                  </a:cubicBezTo>
                  <a:cubicBezTo>
                    <a:pt x="28795" y="45830"/>
                    <a:pt x="34522" y="44103"/>
                    <a:pt x="38928" y="40217"/>
                  </a:cubicBezTo>
                  <a:cubicBezTo>
                    <a:pt x="40250" y="39354"/>
                    <a:pt x="40690" y="38922"/>
                    <a:pt x="41131" y="38922"/>
                  </a:cubicBezTo>
                  <a:cubicBezTo>
                    <a:pt x="41572" y="38922"/>
                    <a:pt x="42012" y="39354"/>
                    <a:pt x="42012" y="45398"/>
                  </a:cubicBezTo>
                  <a:cubicBezTo>
                    <a:pt x="42012" y="77349"/>
                    <a:pt x="26592" y="103256"/>
                    <a:pt x="12053" y="117504"/>
                  </a:cubicBezTo>
                  <a:cubicBezTo>
                    <a:pt x="7206" y="122253"/>
                    <a:pt x="7206" y="123117"/>
                    <a:pt x="7206" y="124412"/>
                  </a:cubicBezTo>
                  <a:cubicBezTo>
                    <a:pt x="7206" y="127435"/>
                    <a:pt x="9409" y="129162"/>
                    <a:pt x="11612" y="129162"/>
                  </a:cubicBezTo>
                  <a:cubicBezTo>
                    <a:pt x="16459" y="129162"/>
                    <a:pt x="51705" y="95915"/>
                    <a:pt x="51705" y="45398"/>
                  </a:cubicBezTo>
                  <a:close/>
                </a:path>
              </a:pathLst>
            </a:custGeom>
            <a:grpFill/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397" name="Freeform: Shape 2396">
              <a:extLst>
                <a:ext uri="{FF2B5EF4-FFF2-40B4-BE49-F238E27FC236}">
                  <a16:creationId xmlns:a16="http://schemas.microsoft.com/office/drawing/2014/main" id="{6E228FC6-2674-3462-7AAE-9AE817D8859E}"/>
                </a:ext>
              </a:extLst>
            </p:cNvPr>
            <p:cNvSpPr/>
            <p:nvPr>
              <p:custDataLst>
                <p:tags r:id="rId47"/>
              </p:custDataLst>
            </p:nvPr>
          </p:nvSpPr>
          <p:spPr>
            <a:xfrm>
              <a:off x="14000015" y="3291301"/>
              <a:ext cx="193414" cy="195591"/>
            </a:xfrm>
            <a:custGeom>
              <a:avLst/>
              <a:gdLst>
                <a:gd name="connsiteX0" fmla="*/ 193576 w 193414"/>
                <a:gd name="connsiteY0" fmla="*/ 30287 h 195591"/>
                <a:gd name="connsiteX1" fmla="*/ 174191 w 193414"/>
                <a:gd name="connsiteY1" fmla="*/ 63 h 195591"/>
                <a:gd name="connsiteX2" fmla="*/ 152602 w 193414"/>
                <a:gd name="connsiteY2" fmla="*/ 20788 h 195591"/>
                <a:gd name="connsiteX3" fmla="*/ 159651 w 193414"/>
                <a:gd name="connsiteY3" fmla="*/ 33741 h 195591"/>
                <a:gd name="connsiteX4" fmla="*/ 174631 w 193414"/>
                <a:gd name="connsiteY4" fmla="*/ 69146 h 195591"/>
                <a:gd name="connsiteX5" fmla="*/ 96208 w 193414"/>
                <a:gd name="connsiteY5" fmla="*/ 186155 h 195591"/>
                <a:gd name="connsiteX6" fmla="*/ 63605 w 193414"/>
                <a:gd name="connsiteY6" fmla="*/ 148591 h 195591"/>
                <a:gd name="connsiteX7" fmla="*/ 89159 w 193414"/>
                <a:gd name="connsiteY7" fmla="*/ 57056 h 195591"/>
                <a:gd name="connsiteX8" fmla="*/ 94446 w 193414"/>
                <a:gd name="connsiteY8" fmla="*/ 35468 h 195591"/>
                <a:gd name="connsiteX9" fmla="*/ 58318 w 193414"/>
                <a:gd name="connsiteY9" fmla="*/ 63 h 195591"/>
                <a:gd name="connsiteX10" fmla="*/ 161 w 193414"/>
                <a:gd name="connsiteY10" fmla="*/ 66555 h 195591"/>
                <a:gd name="connsiteX11" fmla="*/ 5448 w 193414"/>
                <a:gd name="connsiteY11" fmla="*/ 70873 h 195591"/>
                <a:gd name="connsiteX12" fmla="*/ 12498 w 193414"/>
                <a:gd name="connsiteY12" fmla="*/ 63101 h 195591"/>
                <a:gd name="connsiteX13" fmla="*/ 56996 w 193414"/>
                <a:gd name="connsiteY13" fmla="*/ 9562 h 195591"/>
                <a:gd name="connsiteX14" fmla="*/ 68011 w 193414"/>
                <a:gd name="connsiteY14" fmla="*/ 23378 h 195591"/>
                <a:gd name="connsiteX15" fmla="*/ 60521 w 193414"/>
                <a:gd name="connsiteY15" fmla="*/ 53602 h 195591"/>
                <a:gd name="connsiteX16" fmla="*/ 35408 w 193414"/>
                <a:gd name="connsiteY16" fmla="*/ 142115 h 195591"/>
                <a:gd name="connsiteX17" fmla="*/ 94446 w 193414"/>
                <a:gd name="connsiteY17" fmla="*/ 195654 h 195591"/>
                <a:gd name="connsiteX18" fmla="*/ 193576 w 193414"/>
                <a:gd name="connsiteY18" fmla="*/ 30287 h 195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93414" h="195591">
                  <a:moveTo>
                    <a:pt x="193576" y="30287"/>
                  </a:moveTo>
                  <a:cubicBezTo>
                    <a:pt x="193576" y="6971"/>
                    <a:pt x="182121" y="63"/>
                    <a:pt x="174191" y="63"/>
                  </a:cubicBezTo>
                  <a:cubicBezTo>
                    <a:pt x="163176" y="63"/>
                    <a:pt x="152602" y="11289"/>
                    <a:pt x="152602" y="20788"/>
                  </a:cubicBezTo>
                  <a:cubicBezTo>
                    <a:pt x="152602" y="26401"/>
                    <a:pt x="154805" y="28991"/>
                    <a:pt x="159651" y="33741"/>
                  </a:cubicBezTo>
                  <a:cubicBezTo>
                    <a:pt x="168904" y="42376"/>
                    <a:pt x="174631" y="53602"/>
                    <a:pt x="174631" y="69146"/>
                  </a:cubicBezTo>
                  <a:cubicBezTo>
                    <a:pt x="174631" y="87280"/>
                    <a:pt x="147756" y="186155"/>
                    <a:pt x="96208" y="186155"/>
                  </a:cubicBezTo>
                  <a:cubicBezTo>
                    <a:pt x="73738" y="186155"/>
                    <a:pt x="63605" y="171043"/>
                    <a:pt x="63605" y="148591"/>
                  </a:cubicBezTo>
                  <a:cubicBezTo>
                    <a:pt x="63605" y="124412"/>
                    <a:pt x="75501" y="92893"/>
                    <a:pt x="89159" y="57056"/>
                  </a:cubicBezTo>
                  <a:cubicBezTo>
                    <a:pt x="92243" y="49716"/>
                    <a:pt x="94446" y="43671"/>
                    <a:pt x="94446" y="35468"/>
                  </a:cubicBezTo>
                  <a:cubicBezTo>
                    <a:pt x="94446" y="16038"/>
                    <a:pt x="80347" y="63"/>
                    <a:pt x="58318" y="63"/>
                  </a:cubicBezTo>
                  <a:cubicBezTo>
                    <a:pt x="16904" y="63"/>
                    <a:pt x="161" y="62669"/>
                    <a:pt x="161" y="66555"/>
                  </a:cubicBezTo>
                  <a:cubicBezTo>
                    <a:pt x="161" y="70873"/>
                    <a:pt x="4567" y="70873"/>
                    <a:pt x="5448" y="70873"/>
                  </a:cubicBezTo>
                  <a:cubicBezTo>
                    <a:pt x="9854" y="70873"/>
                    <a:pt x="10295" y="70009"/>
                    <a:pt x="12498" y="63101"/>
                  </a:cubicBezTo>
                  <a:cubicBezTo>
                    <a:pt x="25275" y="19492"/>
                    <a:pt x="44219" y="9562"/>
                    <a:pt x="56996" y="9562"/>
                  </a:cubicBezTo>
                  <a:cubicBezTo>
                    <a:pt x="60521" y="9562"/>
                    <a:pt x="68011" y="9562"/>
                    <a:pt x="68011" y="23378"/>
                  </a:cubicBezTo>
                  <a:cubicBezTo>
                    <a:pt x="68011" y="34173"/>
                    <a:pt x="63605" y="45830"/>
                    <a:pt x="60521" y="53602"/>
                  </a:cubicBezTo>
                  <a:cubicBezTo>
                    <a:pt x="41135" y="103687"/>
                    <a:pt x="35408" y="123549"/>
                    <a:pt x="35408" y="142115"/>
                  </a:cubicBezTo>
                  <a:cubicBezTo>
                    <a:pt x="35408" y="188746"/>
                    <a:pt x="74179" y="195654"/>
                    <a:pt x="94446" y="195654"/>
                  </a:cubicBezTo>
                  <a:cubicBezTo>
                    <a:pt x="168463" y="195654"/>
                    <a:pt x="193576" y="52739"/>
                    <a:pt x="193576" y="30287"/>
                  </a:cubicBezTo>
                  <a:close/>
                </a:path>
              </a:pathLst>
            </a:custGeom>
            <a:grpFill/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398" name="Freeform: Shape 2397">
              <a:extLst>
                <a:ext uri="{FF2B5EF4-FFF2-40B4-BE49-F238E27FC236}">
                  <a16:creationId xmlns:a16="http://schemas.microsoft.com/office/drawing/2014/main" id="{C8B16245-F588-0656-B2D6-440D0398C83F}"/>
                </a:ext>
              </a:extLst>
            </p:cNvPr>
            <p:cNvSpPr/>
            <p:nvPr>
              <p:custDataLst>
                <p:tags r:id="rId48"/>
              </p:custDataLst>
            </p:nvPr>
          </p:nvSpPr>
          <p:spPr>
            <a:xfrm>
              <a:off x="14241718" y="3158316"/>
              <a:ext cx="102214" cy="431768"/>
            </a:xfrm>
            <a:custGeom>
              <a:avLst/>
              <a:gdLst>
                <a:gd name="connsiteX0" fmla="*/ 102381 w 102214"/>
                <a:gd name="connsiteY0" fmla="*/ 215947 h 431768"/>
                <a:gd name="connsiteX1" fmla="*/ 73303 w 102214"/>
                <a:gd name="connsiteY1" fmla="*/ 81235 h 431768"/>
                <a:gd name="connsiteX2" fmla="*/ 4573 w 102214"/>
                <a:gd name="connsiteY2" fmla="*/ 63 h 431768"/>
                <a:gd name="connsiteX3" fmla="*/ 167 w 102214"/>
                <a:gd name="connsiteY3" fmla="*/ 4380 h 431768"/>
                <a:gd name="connsiteX4" fmla="*/ 8538 w 102214"/>
                <a:gd name="connsiteY4" fmla="*/ 14311 h 431768"/>
                <a:gd name="connsiteX5" fmla="*/ 76828 w 102214"/>
                <a:gd name="connsiteY5" fmla="*/ 215947 h 431768"/>
                <a:gd name="connsiteX6" fmla="*/ 5894 w 102214"/>
                <a:gd name="connsiteY6" fmla="*/ 420174 h 431768"/>
                <a:gd name="connsiteX7" fmla="*/ 167 w 102214"/>
                <a:gd name="connsiteY7" fmla="*/ 427514 h 431768"/>
                <a:gd name="connsiteX8" fmla="*/ 4573 w 102214"/>
                <a:gd name="connsiteY8" fmla="*/ 431832 h 431768"/>
                <a:gd name="connsiteX9" fmla="*/ 74625 w 102214"/>
                <a:gd name="connsiteY9" fmla="*/ 347637 h 431768"/>
                <a:gd name="connsiteX10" fmla="*/ 102381 w 102214"/>
                <a:gd name="connsiteY10" fmla="*/ 215947 h 431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2214" h="431768">
                  <a:moveTo>
                    <a:pt x="102381" y="215947"/>
                  </a:moveTo>
                  <a:cubicBezTo>
                    <a:pt x="102381" y="182269"/>
                    <a:pt x="97535" y="130025"/>
                    <a:pt x="73303" y="81235"/>
                  </a:cubicBezTo>
                  <a:cubicBezTo>
                    <a:pt x="46868" y="28128"/>
                    <a:pt x="8978" y="63"/>
                    <a:pt x="4573" y="63"/>
                  </a:cubicBezTo>
                  <a:cubicBezTo>
                    <a:pt x="1929" y="63"/>
                    <a:pt x="167" y="1790"/>
                    <a:pt x="167" y="4380"/>
                  </a:cubicBezTo>
                  <a:cubicBezTo>
                    <a:pt x="167" y="5676"/>
                    <a:pt x="167" y="6539"/>
                    <a:pt x="8538" y="14311"/>
                  </a:cubicBezTo>
                  <a:cubicBezTo>
                    <a:pt x="51715" y="57056"/>
                    <a:pt x="76828" y="125707"/>
                    <a:pt x="76828" y="215947"/>
                  </a:cubicBezTo>
                  <a:cubicBezTo>
                    <a:pt x="76828" y="289780"/>
                    <a:pt x="60526" y="365771"/>
                    <a:pt x="5894" y="420174"/>
                  </a:cubicBezTo>
                  <a:cubicBezTo>
                    <a:pt x="167" y="425355"/>
                    <a:pt x="167" y="426219"/>
                    <a:pt x="167" y="427514"/>
                  </a:cubicBezTo>
                  <a:cubicBezTo>
                    <a:pt x="167" y="430105"/>
                    <a:pt x="1929" y="431832"/>
                    <a:pt x="4573" y="431832"/>
                  </a:cubicBezTo>
                  <a:cubicBezTo>
                    <a:pt x="8978" y="431832"/>
                    <a:pt x="48631" y="402471"/>
                    <a:pt x="74625" y="347637"/>
                  </a:cubicBezTo>
                  <a:cubicBezTo>
                    <a:pt x="97094" y="300142"/>
                    <a:pt x="102381" y="252216"/>
                    <a:pt x="102381" y="215947"/>
                  </a:cubicBezTo>
                  <a:close/>
                </a:path>
              </a:pathLst>
            </a:custGeom>
            <a:grpFill/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399" name="Freeform: Shape 2398">
              <a:extLst>
                <a:ext uri="{FF2B5EF4-FFF2-40B4-BE49-F238E27FC236}">
                  <a16:creationId xmlns:a16="http://schemas.microsoft.com/office/drawing/2014/main" id="{687C5C9C-6277-E41E-54BF-BB8C1AB990C7}"/>
                </a:ext>
              </a:extLst>
            </p:cNvPr>
            <p:cNvSpPr/>
            <p:nvPr>
              <p:custDataLst>
                <p:tags r:id="rId49"/>
              </p:custDataLst>
            </p:nvPr>
          </p:nvSpPr>
          <p:spPr>
            <a:xfrm>
              <a:off x="14413056" y="3158316"/>
              <a:ext cx="102214" cy="431768"/>
            </a:xfrm>
            <a:custGeom>
              <a:avLst/>
              <a:gdLst>
                <a:gd name="connsiteX0" fmla="*/ 102385 w 102214"/>
                <a:gd name="connsiteY0" fmla="*/ 215947 h 431768"/>
                <a:gd name="connsiteX1" fmla="*/ 73307 w 102214"/>
                <a:gd name="connsiteY1" fmla="*/ 81235 h 431768"/>
                <a:gd name="connsiteX2" fmla="*/ 4576 w 102214"/>
                <a:gd name="connsiteY2" fmla="*/ 63 h 431768"/>
                <a:gd name="connsiteX3" fmla="*/ 171 w 102214"/>
                <a:gd name="connsiteY3" fmla="*/ 4380 h 431768"/>
                <a:gd name="connsiteX4" fmla="*/ 8542 w 102214"/>
                <a:gd name="connsiteY4" fmla="*/ 14311 h 431768"/>
                <a:gd name="connsiteX5" fmla="*/ 76831 w 102214"/>
                <a:gd name="connsiteY5" fmla="*/ 215947 h 431768"/>
                <a:gd name="connsiteX6" fmla="*/ 5898 w 102214"/>
                <a:gd name="connsiteY6" fmla="*/ 420174 h 431768"/>
                <a:gd name="connsiteX7" fmla="*/ 171 w 102214"/>
                <a:gd name="connsiteY7" fmla="*/ 427514 h 431768"/>
                <a:gd name="connsiteX8" fmla="*/ 4576 w 102214"/>
                <a:gd name="connsiteY8" fmla="*/ 431832 h 431768"/>
                <a:gd name="connsiteX9" fmla="*/ 74629 w 102214"/>
                <a:gd name="connsiteY9" fmla="*/ 347637 h 431768"/>
                <a:gd name="connsiteX10" fmla="*/ 102385 w 102214"/>
                <a:gd name="connsiteY10" fmla="*/ 215947 h 431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2214" h="431768">
                  <a:moveTo>
                    <a:pt x="102385" y="215947"/>
                  </a:moveTo>
                  <a:cubicBezTo>
                    <a:pt x="102385" y="182269"/>
                    <a:pt x="97539" y="130025"/>
                    <a:pt x="73307" y="81235"/>
                  </a:cubicBezTo>
                  <a:cubicBezTo>
                    <a:pt x="46872" y="28128"/>
                    <a:pt x="8982" y="63"/>
                    <a:pt x="4576" y="63"/>
                  </a:cubicBezTo>
                  <a:cubicBezTo>
                    <a:pt x="1933" y="63"/>
                    <a:pt x="171" y="1790"/>
                    <a:pt x="171" y="4380"/>
                  </a:cubicBezTo>
                  <a:cubicBezTo>
                    <a:pt x="171" y="5676"/>
                    <a:pt x="171" y="6539"/>
                    <a:pt x="8542" y="14311"/>
                  </a:cubicBezTo>
                  <a:cubicBezTo>
                    <a:pt x="51718" y="57056"/>
                    <a:pt x="76831" y="125707"/>
                    <a:pt x="76831" y="215947"/>
                  </a:cubicBezTo>
                  <a:cubicBezTo>
                    <a:pt x="76831" y="289780"/>
                    <a:pt x="60530" y="365771"/>
                    <a:pt x="5898" y="420174"/>
                  </a:cubicBezTo>
                  <a:cubicBezTo>
                    <a:pt x="171" y="425355"/>
                    <a:pt x="171" y="426219"/>
                    <a:pt x="171" y="427514"/>
                  </a:cubicBezTo>
                  <a:cubicBezTo>
                    <a:pt x="171" y="430105"/>
                    <a:pt x="1933" y="431832"/>
                    <a:pt x="4576" y="431832"/>
                  </a:cubicBezTo>
                  <a:cubicBezTo>
                    <a:pt x="8982" y="431832"/>
                    <a:pt x="48634" y="402471"/>
                    <a:pt x="74629" y="347637"/>
                  </a:cubicBezTo>
                  <a:cubicBezTo>
                    <a:pt x="97098" y="300142"/>
                    <a:pt x="102385" y="252216"/>
                    <a:pt x="102385" y="215947"/>
                  </a:cubicBezTo>
                  <a:close/>
                </a:path>
              </a:pathLst>
            </a:custGeom>
            <a:grpFill/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cxnSp>
        <p:nvCxnSpPr>
          <p:cNvPr id="1834" name="Straight Arrow Connector 1833">
            <a:extLst>
              <a:ext uri="{FF2B5EF4-FFF2-40B4-BE49-F238E27FC236}">
                <a16:creationId xmlns:a16="http://schemas.microsoft.com/office/drawing/2014/main" id="{0C9B5C9A-38A3-30D3-4E7E-0C605E89E9F6}"/>
              </a:ext>
            </a:extLst>
          </p:cNvPr>
          <p:cNvCxnSpPr>
            <a:cxnSpLocks/>
          </p:cNvCxnSpPr>
          <p:nvPr/>
        </p:nvCxnSpPr>
        <p:spPr>
          <a:xfrm flipV="1">
            <a:off x="6107977" y="1115867"/>
            <a:ext cx="435810" cy="3159"/>
          </a:xfrm>
          <a:prstGeom prst="straightConnector1">
            <a:avLst/>
          </a:prstGeom>
          <a:ln>
            <a:headEnd w="lg" len="med"/>
            <a:tailEnd type="triangle" w="lg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DBBD87D0-A9B9-B9AD-673C-85E9B64D435D}"/>
              </a:ext>
            </a:extLst>
          </p:cNvPr>
          <p:cNvCxnSpPr>
            <a:cxnSpLocks/>
          </p:cNvCxnSpPr>
          <p:nvPr/>
        </p:nvCxnSpPr>
        <p:spPr>
          <a:xfrm flipH="1">
            <a:off x="7170141" y="2943391"/>
            <a:ext cx="303471" cy="0"/>
          </a:xfrm>
          <a:prstGeom prst="straightConnector1">
            <a:avLst/>
          </a:prstGeom>
          <a:ln>
            <a:headEnd w="lg" len="med"/>
            <a:tailEnd type="triangle" w="lg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44289E37-1889-D946-875E-99BC8F7C60C8}"/>
              </a:ext>
            </a:extLst>
          </p:cNvPr>
          <p:cNvSpPr txBox="1"/>
          <p:nvPr/>
        </p:nvSpPr>
        <p:spPr>
          <a:xfrm>
            <a:off x="7274528" y="2419507"/>
            <a:ext cx="591765" cy="390411"/>
          </a:xfrm>
          <a:prstGeom prst="rect">
            <a:avLst/>
          </a:prstGeom>
          <a:noFill/>
        </p:spPr>
        <p:txBody>
          <a:bodyPr vert="wordArtVert" wrap="square">
            <a:spAutoFit/>
          </a:bodyPr>
          <a:lstStyle/>
          <a:p>
            <a:pPr algn="ctr"/>
            <a:r>
              <a:rPr lang="en-US" sz="2400" dirty="0">
                <a:solidFill>
                  <a:srgbClr val="222222"/>
                </a:solidFill>
                <a:highlight>
                  <a:srgbClr val="FFFFFF"/>
                </a:highlight>
                <a:latin typeface="Franklin Gothic Book" panose="020B0503020102020204" pitchFamily="34" charset="0"/>
                <a:cs typeface="Myanmar Text" panose="020B0502040204020203" pitchFamily="34" charset="0"/>
              </a:rPr>
              <a:t>…</a:t>
            </a:r>
          </a:p>
        </p:txBody>
      </p:sp>
      <p:sp>
        <p:nvSpPr>
          <p:cNvPr id="1807" name="Rectangle 1806">
            <a:extLst>
              <a:ext uri="{FF2B5EF4-FFF2-40B4-BE49-F238E27FC236}">
                <a16:creationId xmlns:a16="http://schemas.microsoft.com/office/drawing/2014/main" id="{7520032F-6E49-3914-CB0C-4915348EE372}"/>
              </a:ext>
            </a:extLst>
          </p:cNvPr>
          <p:cNvSpPr/>
          <p:nvPr/>
        </p:nvSpPr>
        <p:spPr>
          <a:xfrm>
            <a:off x="6743277" y="2392347"/>
            <a:ext cx="936860" cy="702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9" name="Group 58" descr="\documentclass{article}&#10;\usepackage{amsmath}&#10;\pagestyle{empty}&#10;\begin{document}&#10;&#10;$n = 21$&#10;&#10;\end{document}" title="IguanaTex Vector Display">
            <a:extLst>
              <a:ext uri="{FF2B5EF4-FFF2-40B4-BE49-F238E27FC236}">
                <a16:creationId xmlns:a16="http://schemas.microsoft.com/office/drawing/2014/main" id="{B63345B5-78FC-2BE9-6969-24498FAF3D40}"/>
              </a:ext>
            </a:extLst>
          </p:cNvPr>
          <p:cNvGrpSpPr>
            <a:grpSpLocks noChangeAspect="1"/>
          </p:cNvGrpSpPr>
          <p:nvPr>
            <p:custDataLst>
              <p:tags r:id="rId10"/>
            </p:custDataLst>
          </p:nvPr>
        </p:nvGrpSpPr>
        <p:grpSpPr>
          <a:xfrm>
            <a:off x="6903431" y="2055180"/>
            <a:ext cx="936863" cy="250548"/>
            <a:chOff x="9384399" y="4040871"/>
            <a:chExt cx="936863" cy="250548"/>
          </a:xfrm>
        </p:grpSpPr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F34E15CA-195A-21FF-A92F-857C71FE0FAA}"/>
                </a:ext>
              </a:extLst>
            </p:cNvPr>
            <p:cNvSpPr/>
            <p:nvPr>
              <p:custDataLst>
                <p:tags r:id="rId29"/>
              </p:custDataLst>
            </p:nvPr>
          </p:nvSpPr>
          <p:spPr>
            <a:xfrm>
              <a:off x="9384399" y="4123770"/>
              <a:ext cx="179836" cy="167649"/>
            </a:xfrm>
            <a:custGeom>
              <a:avLst/>
              <a:gdLst>
                <a:gd name="connsiteX0" fmla="*/ 19653 w 179836"/>
                <a:gd name="connsiteY0" fmla="*/ 141806 h 167649"/>
                <a:gd name="connsiteX1" fmla="*/ 16667 w 179836"/>
                <a:gd name="connsiteY1" fmla="*/ 157720 h 167649"/>
                <a:gd name="connsiteX2" fmla="*/ 26289 w 179836"/>
                <a:gd name="connsiteY2" fmla="*/ 167712 h 167649"/>
                <a:gd name="connsiteX3" fmla="*/ 38566 w 179836"/>
                <a:gd name="connsiteY3" fmla="*/ 157350 h 167649"/>
                <a:gd name="connsiteX4" fmla="*/ 44870 w 179836"/>
                <a:gd name="connsiteY4" fmla="*/ 129963 h 167649"/>
                <a:gd name="connsiteX5" fmla="*/ 52170 w 179836"/>
                <a:gd name="connsiteY5" fmla="*/ 96656 h 167649"/>
                <a:gd name="connsiteX6" fmla="*/ 57810 w 179836"/>
                <a:gd name="connsiteY6" fmla="*/ 71860 h 167649"/>
                <a:gd name="connsiteX7" fmla="*/ 62124 w 179836"/>
                <a:gd name="connsiteY7" fmla="*/ 53355 h 167649"/>
                <a:gd name="connsiteX8" fmla="*/ 116208 w 179836"/>
                <a:gd name="connsiteY8" fmla="*/ 8205 h 167649"/>
                <a:gd name="connsiteX9" fmla="*/ 134125 w 179836"/>
                <a:gd name="connsiteY9" fmla="*/ 34111 h 167649"/>
                <a:gd name="connsiteX10" fmla="*/ 112558 w 179836"/>
                <a:gd name="connsiteY10" fmla="*/ 120341 h 167649"/>
                <a:gd name="connsiteX11" fmla="*/ 109240 w 179836"/>
                <a:gd name="connsiteY11" fmla="*/ 137365 h 167649"/>
                <a:gd name="connsiteX12" fmla="*/ 136447 w 179836"/>
                <a:gd name="connsiteY12" fmla="*/ 167712 h 167649"/>
                <a:gd name="connsiteX13" fmla="*/ 179914 w 179836"/>
                <a:gd name="connsiteY13" fmla="*/ 110719 h 167649"/>
                <a:gd name="connsiteX14" fmla="*/ 175932 w 179836"/>
                <a:gd name="connsiteY14" fmla="*/ 107018 h 167649"/>
                <a:gd name="connsiteX15" fmla="*/ 170955 w 179836"/>
                <a:gd name="connsiteY15" fmla="*/ 113680 h 167649"/>
                <a:gd name="connsiteX16" fmla="*/ 137111 w 179836"/>
                <a:gd name="connsiteY16" fmla="*/ 159570 h 167649"/>
                <a:gd name="connsiteX17" fmla="*/ 129148 w 179836"/>
                <a:gd name="connsiteY17" fmla="*/ 147357 h 167649"/>
                <a:gd name="connsiteX18" fmla="*/ 135120 w 179836"/>
                <a:gd name="connsiteY18" fmla="*/ 121081 h 167649"/>
                <a:gd name="connsiteX19" fmla="*/ 155360 w 179836"/>
                <a:gd name="connsiteY19" fmla="*/ 39662 h 167649"/>
                <a:gd name="connsiteX20" fmla="*/ 117203 w 179836"/>
                <a:gd name="connsiteY20" fmla="*/ 63 h 167649"/>
                <a:gd name="connsiteX21" fmla="*/ 65442 w 179836"/>
                <a:gd name="connsiteY21" fmla="*/ 32260 h 167649"/>
                <a:gd name="connsiteX22" fmla="*/ 34916 w 179836"/>
                <a:gd name="connsiteY22" fmla="*/ 63 h 167649"/>
                <a:gd name="connsiteX23" fmla="*/ 10031 w 179836"/>
                <a:gd name="connsiteY23" fmla="*/ 21158 h 167649"/>
                <a:gd name="connsiteX24" fmla="*/ 77 w 179836"/>
                <a:gd name="connsiteY24" fmla="*/ 57056 h 167649"/>
                <a:gd name="connsiteX25" fmla="*/ 4058 w 179836"/>
                <a:gd name="connsiteY25" fmla="*/ 60757 h 167649"/>
                <a:gd name="connsiteX26" fmla="*/ 9699 w 179836"/>
                <a:gd name="connsiteY26" fmla="*/ 52245 h 167649"/>
                <a:gd name="connsiteX27" fmla="*/ 33921 w 179836"/>
                <a:gd name="connsiteY27" fmla="*/ 8205 h 167649"/>
                <a:gd name="connsiteX28" fmla="*/ 44206 w 179836"/>
                <a:gd name="connsiteY28" fmla="*/ 25229 h 167649"/>
                <a:gd name="connsiteX29" fmla="*/ 38898 w 179836"/>
                <a:gd name="connsiteY29" fmla="*/ 56316 h 167649"/>
                <a:gd name="connsiteX30" fmla="*/ 19653 w 179836"/>
                <a:gd name="connsiteY30" fmla="*/ 141806 h 167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79836" h="167649">
                  <a:moveTo>
                    <a:pt x="19653" y="141806"/>
                  </a:moveTo>
                  <a:cubicBezTo>
                    <a:pt x="18658" y="147357"/>
                    <a:pt x="16667" y="155869"/>
                    <a:pt x="16667" y="157720"/>
                  </a:cubicBezTo>
                  <a:cubicBezTo>
                    <a:pt x="16667" y="164381"/>
                    <a:pt x="21312" y="167712"/>
                    <a:pt x="26289" y="167712"/>
                  </a:cubicBezTo>
                  <a:cubicBezTo>
                    <a:pt x="30271" y="167712"/>
                    <a:pt x="36243" y="164752"/>
                    <a:pt x="38566" y="157350"/>
                  </a:cubicBezTo>
                  <a:cubicBezTo>
                    <a:pt x="38898" y="156610"/>
                    <a:pt x="42879" y="139216"/>
                    <a:pt x="44870" y="129963"/>
                  </a:cubicBezTo>
                  <a:lnTo>
                    <a:pt x="52170" y="96656"/>
                  </a:lnTo>
                  <a:cubicBezTo>
                    <a:pt x="54160" y="88514"/>
                    <a:pt x="56151" y="80372"/>
                    <a:pt x="57810" y="71860"/>
                  </a:cubicBezTo>
                  <a:cubicBezTo>
                    <a:pt x="59138" y="65568"/>
                    <a:pt x="61792" y="54836"/>
                    <a:pt x="62124" y="53355"/>
                  </a:cubicBezTo>
                  <a:cubicBezTo>
                    <a:pt x="67101" y="41883"/>
                    <a:pt x="84686" y="8205"/>
                    <a:pt x="116208" y="8205"/>
                  </a:cubicBezTo>
                  <a:cubicBezTo>
                    <a:pt x="131139" y="8205"/>
                    <a:pt x="134125" y="21898"/>
                    <a:pt x="134125" y="34111"/>
                  </a:cubicBezTo>
                  <a:cubicBezTo>
                    <a:pt x="134125" y="57056"/>
                    <a:pt x="117867" y="104427"/>
                    <a:pt x="112558" y="120341"/>
                  </a:cubicBezTo>
                  <a:cubicBezTo>
                    <a:pt x="109571" y="128853"/>
                    <a:pt x="109240" y="133294"/>
                    <a:pt x="109240" y="137365"/>
                  </a:cubicBezTo>
                  <a:cubicBezTo>
                    <a:pt x="109240" y="154759"/>
                    <a:pt x="120853" y="167712"/>
                    <a:pt x="136447" y="167712"/>
                  </a:cubicBezTo>
                  <a:cubicBezTo>
                    <a:pt x="167637" y="167712"/>
                    <a:pt x="179914" y="113680"/>
                    <a:pt x="179914" y="110719"/>
                  </a:cubicBezTo>
                  <a:cubicBezTo>
                    <a:pt x="179914" y="107018"/>
                    <a:pt x="176927" y="107018"/>
                    <a:pt x="175932" y="107018"/>
                  </a:cubicBezTo>
                  <a:cubicBezTo>
                    <a:pt x="172614" y="107018"/>
                    <a:pt x="172614" y="108128"/>
                    <a:pt x="170955" y="113680"/>
                  </a:cubicBezTo>
                  <a:cubicBezTo>
                    <a:pt x="164319" y="138845"/>
                    <a:pt x="153369" y="159570"/>
                    <a:pt x="137111" y="159570"/>
                  </a:cubicBezTo>
                  <a:cubicBezTo>
                    <a:pt x="131470" y="159570"/>
                    <a:pt x="129148" y="155869"/>
                    <a:pt x="129148" y="147357"/>
                  </a:cubicBezTo>
                  <a:cubicBezTo>
                    <a:pt x="129148" y="138105"/>
                    <a:pt x="132134" y="129223"/>
                    <a:pt x="135120" y="121081"/>
                  </a:cubicBezTo>
                  <a:cubicBezTo>
                    <a:pt x="141424" y="101467"/>
                    <a:pt x="155360" y="60757"/>
                    <a:pt x="155360" y="39662"/>
                  </a:cubicBezTo>
                  <a:cubicBezTo>
                    <a:pt x="155360" y="14866"/>
                    <a:pt x="141093" y="63"/>
                    <a:pt x="117203" y="63"/>
                  </a:cubicBezTo>
                  <a:cubicBezTo>
                    <a:pt x="87341" y="63"/>
                    <a:pt x="71082" y="23748"/>
                    <a:pt x="65442" y="32260"/>
                  </a:cubicBezTo>
                  <a:cubicBezTo>
                    <a:pt x="63783" y="11535"/>
                    <a:pt x="50179" y="63"/>
                    <a:pt x="34916" y="63"/>
                  </a:cubicBezTo>
                  <a:cubicBezTo>
                    <a:pt x="19653" y="63"/>
                    <a:pt x="13349" y="14496"/>
                    <a:pt x="10031" y="21158"/>
                  </a:cubicBezTo>
                  <a:cubicBezTo>
                    <a:pt x="4722" y="33741"/>
                    <a:pt x="77" y="55576"/>
                    <a:pt x="77" y="57056"/>
                  </a:cubicBezTo>
                  <a:cubicBezTo>
                    <a:pt x="77" y="60757"/>
                    <a:pt x="3395" y="60757"/>
                    <a:pt x="4058" y="60757"/>
                  </a:cubicBezTo>
                  <a:cubicBezTo>
                    <a:pt x="7376" y="60757"/>
                    <a:pt x="7708" y="60387"/>
                    <a:pt x="9699" y="52245"/>
                  </a:cubicBezTo>
                  <a:cubicBezTo>
                    <a:pt x="15340" y="25969"/>
                    <a:pt x="21976" y="8205"/>
                    <a:pt x="33921" y="8205"/>
                  </a:cubicBezTo>
                  <a:cubicBezTo>
                    <a:pt x="40557" y="8205"/>
                    <a:pt x="44206" y="13016"/>
                    <a:pt x="44206" y="25229"/>
                  </a:cubicBezTo>
                  <a:cubicBezTo>
                    <a:pt x="44206" y="33001"/>
                    <a:pt x="43211" y="37071"/>
                    <a:pt x="38898" y="56316"/>
                  </a:cubicBezTo>
                  <a:lnTo>
                    <a:pt x="19653" y="141806"/>
                  </a:lnTo>
                  <a:close/>
                </a:path>
              </a:pathLst>
            </a:custGeom>
            <a:solidFill>
              <a:srgbClr val="000000"/>
            </a:solidFill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CE332273-D667-31EA-2D62-908A987EAEC2}"/>
                </a:ext>
              </a:extLst>
            </p:cNvPr>
            <p:cNvSpPr/>
            <p:nvPr>
              <p:custDataLst>
                <p:tags r:id="rId30"/>
              </p:custDataLst>
            </p:nvPr>
          </p:nvSpPr>
          <p:spPr>
            <a:xfrm>
              <a:off x="9684682" y="4151527"/>
              <a:ext cx="220648" cy="86600"/>
            </a:xfrm>
            <a:custGeom>
              <a:avLst/>
              <a:gdLst>
                <a:gd name="connsiteX0" fmla="*/ 209453 w 220648"/>
                <a:gd name="connsiteY0" fmla="*/ 14866 h 86600"/>
                <a:gd name="connsiteX1" fmla="*/ 220734 w 220648"/>
                <a:gd name="connsiteY1" fmla="*/ 7465 h 86600"/>
                <a:gd name="connsiteX2" fmla="*/ 209785 w 220648"/>
                <a:gd name="connsiteY2" fmla="*/ 63 h 86600"/>
                <a:gd name="connsiteX3" fmla="*/ 11035 w 220648"/>
                <a:gd name="connsiteY3" fmla="*/ 63 h 86600"/>
                <a:gd name="connsiteX4" fmla="*/ 85 w 220648"/>
                <a:gd name="connsiteY4" fmla="*/ 7465 h 86600"/>
                <a:gd name="connsiteX5" fmla="*/ 11367 w 220648"/>
                <a:gd name="connsiteY5" fmla="*/ 14866 h 86600"/>
                <a:gd name="connsiteX6" fmla="*/ 209453 w 220648"/>
                <a:gd name="connsiteY6" fmla="*/ 14866 h 86600"/>
                <a:gd name="connsiteX7" fmla="*/ 209785 w 220648"/>
                <a:gd name="connsiteY7" fmla="*/ 86663 h 86600"/>
                <a:gd name="connsiteX8" fmla="*/ 220734 w 220648"/>
                <a:gd name="connsiteY8" fmla="*/ 79261 h 86600"/>
                <a:gd name="connsiteX9" fmla="*/ 209453 w 220648"/>
                <a:gd name="connsiteY9" fmla="*/ 71860 h 86600"/>
                <a:gd name="connsiteX10" fmla="*/ 11367 w 220648"/>
                <a:gd name="connsiteY10" fmla="*/ 71860 h 86600"/>
                <a:gd name="connsiteX11" fmla="*/ 85 w 220648"/>
                <a:gd name="connsiteY11" fmla="*/ 79261 h 86600"/>
                <a:gd name="connsiteX12" fmla="*/ 11035 w 220648"/>
                <a:gd name="connsiteY12" fmla="*/ 86663 h 86600"/>
                <a:gd name="connsiteX13" fmla="*/ 209785 w 220648"/>
                <a:gd name="connsiteY13" fmla="*/ 86663 h 86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0648" h="86600">
                  <a:moveTo>
                    <a:pt x="209453" y="14866"/>
                  </a:moveTo>
                  <a:cubicBezTo>
                    <a:pt x="214430" y="14866"/>
                    <a:pt x="220734" y="14866"/>
                    <a:pt x="220734" y="7465"/>
                  </a:cubicBezTo>
                  <a:cubicBezTo>
                    <a:pt x="220734" y="63"/>
                    <a:pt x="214430" y="63"/>
                    <a:pt x="209785" y="63"/>
                  </a:cubicBezTo>
                  <a:lnTo>
                    <a:pt x="11035" y="63"/>
                  </a:lnTo>
                  <a:cubicBezTo>
                    <a:pt x="6390" y="63"/>
                    <a:pt x="85" y="63"/>
                    <a:pt x="85" y="7465"/>
                  </a:cubicBezTo>
                  <a:cubicBezTo>
                    <a:pt x="85" y="14866"/>
                    <a:pt x="6390" y="14866"/>
                    <a:pt x="11367" y="14866"/>
                  </a:cubicBezTo>
                  <a:lnTo>
                    <a:pt x="209453" y="14866"/>
                  </a:lnTo>
                  <a:close/>
                  <a:moveTo>
                    <a:pt x="209785" y="86663"/>
                  </a:moveTo>
                  <a:cubicBezTo>
                    <a:pt x="214430" y="86663"/>
                    <a:pt x="220734" y="86663"/>
                    <a:pt x="220734" y="79261"/>
                  </a:cubicBezTo>
                  <a:cubicBezTo>
                    <a:pt x="220734" y="71860"/>
                    <a:pt x="214430" y="71860"/>
                    <a:pt x="209453" y="71860"/>
                  </a:cubicBezTo>
                  <a:lnTo>
                    <a:pt x="11367" y="71860"/>
                  </a:lnTo>
                  <a:cubicBezTo>
                    <a:pt x="6390" y="71860"/>
                    <a:pt x="85" y="71860"/>
                    <a:pt x="85" y="79261"/>
                  </a:cubicBezTo>
                  <a:cubicBezTo>
                    <a:pt x="85" y="86663"/>
                    <a:pt x="6390" y="86663"/>
                    <a:pt x="11035" y="86663"/>
                  </a:cubicBezTo>
                  <a:lnTo>
                    <a:pt x="209785" y="86663"/>
                  </a:lnTo>
                  <a:close/>
                </a:path>
              </a:pathLst>
            </a:custGeom>
            <a:solidFill>
              <a:srgbClr val="000000"/>
            </a:solidFill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C16EFEA7-1826-6737-772B-1C14092EB8BB}"/>
                </a:ext>
              </a:extLst>
            </p:cNvPr>
            <p:cNvSpPr/>
            <p:nvPr>
              <p:custDataLst>
                <p:tags r:id="rId31"/>
              </p:custDataLst>
            </p:nvPr>
          </p:nvSpPr>
          <p:spPr>
            <a:xfrm>
              <a:off x="10032926" y="4040871"/>
              <a:ext cx="132389" cy="246478"/>
            </a:xfrm>
            <a:custGeom>
              <a:avLst/>
              <a:gdLst>
                <a:gd name="connsiteX0" fmla="*/ 25645 w 132389"/>
                <a:gd name="connsiteY0" fmla="*/ 218044 h 246478"/>
                <a:gd name="connsiteX1" fmla="*/ 60816 w 132389"/>
                <a:gd name="connsiteY1" fmla="*/ 179925 h 246478"/>
                <a:gd name="connsiteX2" fmla="*/ 132485 w 132389"/>
                <a:gd name="connsiteY2" fmla="*/ 71860 h 246478"/>
                <a:gd name="connsiteX3" fmla="*/ 62143 w 132389"/>
                <a:gd name="connsiteY3" fmla="*/ 63 h 246478"/>
                <a:gd name="connsiteX4" fmla="*/ 96 w 132389"/>
                <a:gd name="connsiteY4" fmla="*/ 67049 h 246478"/>
                <a:gd name="connsiteX5" fmla="*/ 17682 w 132389"/>
                <a:gd name="connsiteY5" fmla="*/ 87773 h 246478"/>
                <a:gd name="connsiteX6" fmla="*/ 34935 w 132389"/>
                <a:gd name="connsiteY6" fmla="*/ 68159 h 246478"/>
                <a:gd name="connsiteX7" fmla="*/ 17350 w 132389"/>
                <a:gd name="connsiteY7" fmla="*/ 48914 h 246478"/>
                <a:gd name="connsiteX8" fmla="*/ 13036 w 132389"/>
                <a:gd name="connsiteY8" fmla="*/ 49284 h 246478"/>
                <a:gd name="connsiteX9" fmla="*/ 57830 w 132389"/>
                <a:gd name="connsiteY9" fmla="*/ 11535 h 246478"/>
                <a:gd name="connsiteX10" fmla="*/ 102291 w 132389"/>
                <a:gd name="connsiteY10" fmla="*/ 71860 h 246478"/>
                <a:gd name="connsiteX11" fmla="*/ 67452 w 132389"/>
                <a:gd name="connsiteY11" fmla="*/ 153649 h 246478"/>
                <a:gd name="connsiteX12" fmla="*/ 3746 w 132389"/>
                <a:gd name="connsiteY12" fmla="*/ 232848 h 246478"/>
                <a:gd name="connsiteX13" fmla="*/ 96 w 132389"/>
                <a:gd name="connsiteY13" fmla="*/ 246541 h 246478"/>
                <a:gd name="connsiteX14" fmla="*/ 123195 w 132389"/>
                <a:gd name="connsiteY14" fmla="*/ 246541 h 246478"/>
                <a:gd name="connsiteX15" fmla="*/ 132485 w 132389"/>
                <a:gd name="connsiteY15" fmla="*/ 182146 h 246478"/>
                <a:gd name="connsiteX16" fmla="*/ 124190 w 132389"/>
                <a:gd name="connsiteY16" fmla="*/ 182146 h 246478"/>
                <a:gd name="connsiteX17" fmla="*/ 116890 w 132389"/>
                <a:gd name="connsiteY17" fmla="*/ 215083 h 246478"/>
                <a:gd name="connsiteX18" fmla="*/ 85369 w 132389"/>
                <a:gd name="connsiteY18" fmla="*/ 218044 h 246478"/>
                <a:gd name="connsiteX19" fmla="*/ 25645 w 132389"/>
                <a:gd name="connsiteY19" fmla="*/ 218044 h 246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32389" h="246478">
                  <a:moveTo>
                    <a:pt x="25645" y="218044"/>
                  </a:moveTo>
                  <a:lnTo>
                    <a:pt x="60816" y="179925"/>
                  </a:lnTo>
                  <a:cubicBezTo>
                    <a:pt x="112577" y="128853"/>
                    <a:pt x="132485" y="108868"/>
                    <a:pt x="132485" y="71860"/>
                  </a:cubicBezTo>
                  <a:cubicBezTo>
                    <a:pt x="132485" y="29670"/>
                    <a:pt x="102623" y="63"/>
                    <a:pt x="62143" y="63"/>
                  </a:cubicBezTo>
                  <a:cubicBezTo>
                    <a:pt x="24649" y="63"/>
                    <a:pt x="96" y="34111"/>
                    <a:pt x="96" y="67049"/>
                  </a:cubicBezTo>
                  <a:cubicBezTo>
                    <a:pt x="96" y="87773"/>
                    <a:pt x="16686" y="87773"/>
                    <a:pt x="17682" y="87773"/>
                  </a:cubicBezTo>
                  <a:cubicBezTo>
                    <a:pt x="23322" y="87773"/>
                    <a:pt x="34935" y="83332"/>
                    <a:pt x="34935" y="68159"/>
                  </a:cubicBezTo>
                  <a:cubicBezTo>
                    <a:pt x="34935" y="58537"/>
                    <a:pt x="28963" y="48914"/>
                    <a:pt x="17350" y="48914"/>
                  </a:cubicBezTo>
                  <a:cubicBezTo>
                    <a:pt x="14695" y="48914"/>
                    <a:pt x="14032" y="48914"/>
                    <a:pt x="13036" y="49284"/>
                  </a:cubicBezTo>
                  <a:cubicBezTo>
                    <a:pt x="20668" y="25229"/>
                    <a:pt x="38585" y="11535"/>
                    <a:pt x="57830" y="11535"/>
                  </a:cubicBezTo>
                  <a:cubicBezTo>
                    <a:pt x="88024" y="11535"/>
                    <a:pt x="102291" y="41513"/>
                    <a:pt x="102291" y="71860"/>
                  </a:cubicBezTo>
                  <a:cubicBezTo>
                    <a:pt x="102291" y="101467"/>
                    <a:pt x="85701" y="130704"/>
                    <a:pt x="67452" y="153649"/>
                  </a:cubicBezTo>
                  <a:lnTo>
                    <a:pt x="3746" y="232848"/>
                  </a:lnTo>
                  <a:cubicBezTo>
                    <a:pt x="96" y="236919"/>
                    <a:pt x="96" y="237659"/>
                    <a:pt x="96" y="246541"/>
                  </a:cubicBezTo>
                  <a:lnTo>
                    <a:pt x="123195" y="246541"/>
                  </a:lnTo>
                  <a:lnTo>
                    <a:pt x="132485" y="182146"/>
                  </a:lnTo>
                  <a:lnTo>
                    <a:pt x="124190" y="182146"/>
                  </a:lnTo>
                  <a:cubicBezTo>
                    <a:pt x="122531" y="193248"/>
                    <a:pt x="120208" y="209532"/>
                    <a:pt x="116890" y="215083"/>
                  </a:cubicBezTo>
                  <a:cubicBezTo>
                    <a:pt x="114568" y="218044"/>
                    <a:pt x="92669" y="218044"/>
                    <a:pt x="85369" y="218044"/>
                  </a:cubicBezTo>
                  <a:lnTo>
                    <a:pt x="25645" y="218044"/>
                  </a:lnTo>
                  <a:close/>
                </a:path>
              </a:pathLst>
            </a:custGeom>
            <a:solidFill>
              <a:srgbClr val="000000"/>
            </a:solidFill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33706211-4671-6AF9-9785-4B74BA1511BF}"/>
                </a:ext>
              </a:extLst>
            </p:cNvPr>
            <p:cNvSpPr/>
            <p:nvPr>
              <p:custDataLst>
                <p:tags r:id="rId32"/>
              </p:custDataLst>
            </p:nvPr>
          </p:nvSpPr>
          <p:spPr>
            <a:xfrm>
              <a:off x="10211768" y="4040871"/>
              <a:ext cx="109494" cy="246478"/>
            </a:xfrm>
            <a:custGeom>
              <a:avLst/>
              <a:gdLst>
                <a:gd name="connsiteX0" fmla="*/ 68120 w 109494"/>
                <a:gd name="connsiteY0" fmla="*/ 9685 h 246478"/>
                <a:gd name="connsiteX1" fmla="*/ 60489 w 109494"/>
                <a:gd name="connsiteY1" fmla="*/ 63 h 246478"/>
                <a:gd name="connsiteX2" fmla="*/ 101 w 109494"/>
                <a:gd name="connsiteY2" fmla="*/ 23748 h 246478"/>
                <a:gd name="connsiteX3" fmla="*/ 101 w 109494"/>
                <a:gd name="connsiteY3" fmla="*/ 35221 h 246478"/>
                <a:gd name="connsiteX4" fmla="*/ 43567 w 109494"/>
                <a:gd name="connsiteY4" fmla="*/ 25599 h 246478"/>
                <a:gd name="connsiteX5" fmla="*/ 43567 w 109494"/>
                <a:gd name="connsiteY5" fmla="*/ 217304 h 246478"/>
                <a:gd name="connsiteX6" fmla="*/ 12709 w 109494"/>
                <a:gd name="connsiteY6" fmla="*/ 235068 h 246478"/>
                <a:gd name="connsiteX7" fmla="*/ 2092 w 109494"/>
                <a:gd name="connsiteY7" fmla="*/ 235068 h 246478"/>
                <a:gd name="connsiteX8" fmla="*/ 2092 w 109494"/>
                <a:gd name="connsiteY8" fmla="*/ 246541 h 246478"/>
                <a:gd name="connsiteX9" fmla="*/ 55844 w 109494"/>
                <a:gd name="connsiteY9" fmla="*/ 245431 h 246478"/>
                <a:gd name="connsiteX10" fmla="*/ 109596 w 109494"/>
                <a:gd name="connsiteY10" fmla="*/ 246541 h 246478"/>
                <a:gd name="connsiteX11" fmla="*/ 109596 w 109494"/>
                <a:gd name="connsiteY11" fmla="*/ 235068 h 246478"/>
                <a:gd name="connsiteX12" fmla="*/ 98978 w 109494"/>
                <a:gd name="connsiteY12" fmla="*/ 235068 h 246478"/>
                <a:gd name="connsiteX13" fmla="*/ 68120 w 109494"/>
                <a:gd name="connsiteY13" fmla="*/ 217304 h 246478"/>
                <a:gd name="connsiteX14" fmla="*/ 68120 w 109494"/>
                <a:gd name="connsiteY14" fmla="*/ 9685 h 246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9494" h="246478">
                  <a:moveTo>
                    <a:pt x="68120" y="9685"/>
                  </a:moveTo>
                  <a:cubicBezTo>
                    <a:pt x="68120" y="803"/>
                    <a:pt x="68120" y="63"/>
                    <a:pt x="60489" y="63"/>
                  </a:cubicBezTo>
                  <a:cubicBezTo>
                    <a:pt x="39917" y="23748"/>
                    <a:pt x="10719" y="23748"/>
                    <a:pt x="101" y="23748"/>
                  </a:cubicBezTo>
                  <a:lnTo>
                    <a:pt x="101" y="35221"/>
                  </a:lnTo>
                  <a:cubicBezTo>
                    <a:pt x="6737" y="35221"/>
                    <a:pt x="26313" y="35221"/>
                    <a:pt x="43567" y="25599"/>
                  </a:cubicBezTo>
                  <a:lnTo>
                    <a:pt x="43567" y="217304"/>
                  </a:lnTo>
                  <a:cubicBezTo>
                    <a:pt x="43567" y="230627"/>
                    <a:pt x="42572" y="235068"/>
                    <a:pt x="12709" y="235068"/>
                  </a:cubicBezTo>
                  <a:lnTo>
                    <a:pt x="2092" y="235068"/>
                  </a:lnTo>
                  <a:lnTo>
                    <a:pt x="2092" y="246541"/>
                  </a:lnTo>
                  <a:cubicBezTo>
                    <a:pt x="13705" y="245431"/>
                    <a:pt x="42572" y="245431"/>
                    <a:pt x="55844" y="245431"/>
                  </a:cubicBezTo>
                  <a:cubicBezTo>
                    <a:pt x="69116" y="245431"/>
                    <a:pt x="97983" y="245431"/>
                    <a:pt x="109596" y="246541"/>
                  </a:cubicBezTo>
                  <a:lnTo>
                    <a:pt x="109596" y="235068"/>
                  </a:lnTo>
                  <a:lnTo>
                    <a:pt x="98978" y="235068"/>
                  </a:lnTo>
                  <a:cubicBezTo>
                    <a:pt x="69116" y="235068"/>
                    <a:pt x="68120" y="230997"/>
                    <a:pt x="68120" y="217304"/>
                  </a:cubicBezTo>
                  <a:lnTo>
                    <a:pt x="68120" y="9685"/>
                  </a:lnTo>
                  <a:close/>
                </a:path>
              </a:pathLst>
            </a:custGeom>
            <a:solidFill>
              <a:srgbClr val="000000"/>
            </a:solidFill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grpSp>
        <p:nvGrpSpPr>
          <p:cNvPr id="2478" name="Group 2477" descr="\documentclass{article}&#10;\usepackage{amsmath,amsfonts,amssymb}&#10;\pagestyle{empty}&#10;\begin{document}&#10;&#10;$0.90 \leq \mathbb{P}(y^* \in C(x,v))$&#10;&#10;\end{document}" title="IguanaTex Vector Display">
            <a:extLst>
              <a:ext uri="{FF2B5EF4-FFF2-40B4-BE49-F238E27FC236}">
                <a16:creationId xmlns:a16="http://schemas.microsoft.com/office/drawing/2014/main" id="{12EDFF67-8D24-170A-3B3E-B5ED6AF12F72}"/>
              </a:ext>
            </a:extLst>
          </p:cNvPr>
          <p:cNvGrpSpPr>
            <a:grpSpLocks noChangeAspect="1"/>
          </p:cNvGrpSpPr>
          <p:nvPr>
            <p:custDataLst>
              <p:tags r:id="rId11"/>
            </p:custDataLst>
          </p:nvPr>
        </p:nvGrpSpPr>
        <p:grpSpPr>
          <a:xfrm>
            <a:off x="6845300" y="727045"/>
            <a:ext cx="4260322" cy="431768"/>
            <a:chOff x="10254948" y="3158316"/>
            <a:chExt cx="4260322" cy="431768"/>
          </a:xfrm>
          <a:solidFill>
            <a:schemeClr val="tx1"/>
          </a:solidFill>
        </p:grpSpPr>
        <p:sp>
          <p:nvSpPr>
            <p:cNvPr id="2479" name="Freeform: Shape 2478">
              <a:extLst>
                <a:ext uri="{FF2B5EF4-FFF2-40B4-BE49-F238E27FC236}">
                  <a16:creationId xmlns:a16="http://schemas.microsoft.com/office/drawing/2014/main" id="{5BDC15CE-ADE3-45C9-CFBA-EA3E4F41854B}"/>
                </a:ext>
              </a:extLst>
            </p:cNvPr>
            <p:cNvSpPr/>
            <p:nvPr>
              <p:custDataLst>
                <p:tags r:id="rId12"/>
              </p:custDataLst>
            </p:nvPr>
          </p:nvSpPr>
          <p:spPr>
            <a:xfrm>
              <a:off x="10254948" y="3194584"/>
              <a:ext cx="185484" cy="297056"/>
            </a:xfrm>
            <a:custGeom>
              <a:avLst/>
              <a:gdLst>
                <a:gd name="connsiteX0" fmla="*/ 185561 w 185484"/>
                <a:gd name="connsiteY0" fmla="*/ 149455 h 297056"/>
                <a:gd name="connsiteX1" fmla="*/ 167938 w 185484"/>
                <a:gd name="connsiteY1" fmla="*/ 48421 h 297056"/>
                <a:gd name="connsiteX2" fmla="*/ 93039 w 185484"/>
                <a:gd name="connsiteY2" fmla="*/ 63 h 297056"/>
                <a:gd name="connsiteX3" fmla="*/ 16378 w 185484"/>
                <a:gd name="connsiteY3" fmla="*/ 51443 h 297056"/>
                <a:gd name="connsiteX4" fmla="*/ 77 w 185484"/>
                <a:gd name="connsiteY4" fmla="*/ 149455 h 297056"/>
                <a:gd name="connsiteX5" fmla="*/ 19903 w 185484"/>
                <a:gd name="connsiteY5" fmla="*/ 253511 h 297056"/>
                <a:gd name="connsiteX6" fmla="*/ 92598 w 185484"/>
                <a:gd name="connsiteY6" fmla="*/ 297120 h 297056"/>
                <a:gd name="connsiteX7" fmla="*/ 169259 w 185484"/>
                <a:gd name="connsiteY7" fmla="*/ 247035 h 297056"/>
                <a:gd name="connsiteX8" fmla="*/ 185561 w 185484"/>
                <a:gd name="connsiteY8" fmla="*/ 149455 h 297056"/>
                <a:gd name="connsiteX9" fmla="*/ 92598 w 185484"/>
                <a:gd name="connsiteY9" fmla="*/ 287621 h 297056"/>
                <a:gd name="connsiteX10" fmla="*/ 41491 w 185484"/>
                <a:gd name="connsiteY10" fmla="*/ 235377 h 297056"/>
                <a:gd name="connsiteX11" fmla="*/ 36645 w 185484"/>
                <a:gd name="connsiteY11" fmla="*/ 144274 h 297056"/>
                <a:gd name="connsiteX12" fmla="*/ 40169 w 185484"/>
                <a:gd name="connsiteY12" fmla="*/ 64828 h 297056"/>
                <a:gd name="connsiteX13" fmla="*/ 92598 w 185484"/>
                <a:gd name="connsiteY13" fmla="*/ 9562 h 297056"/>
                <a:gd name="connsiteX14" fmla="*/ 144587 w 185484"/>
                <a:gd name="connsiteY14" fmla="*/ 60079 h 297056"/>
                <a:gd name="connsiteX15" fmla="*/ 148993 w 185484"/>
                <a:gd name="connsiteY15" fmla="*/ 144274 h 297056"/>
                <a:gd name="connsiteX16" fmla="*/ 144146 w 185484"/>
                <a:gd name="connsiteY16" fmla="*/ 233650 h 297056"/>
                <a:gd name="connsiteX17" fmla="*/ 92598 w 185484"/>
                <a:gd name="connsiteY17" fmla="*/ 287621 h 297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5484" h="297056">
                  <a:moveTo>
                    <a:pt x="185561" y="149455"/>
                  </a:moveTo>
                  <a:cubicBezTo>
                    <a:pt x="185561" y="114913"/>
                    <a:pt x="183358" y="80372"/>
                    <a:pt x="167938" y="48421"/>
                  </a:cubicBezTo>
                  <a:cubicBezTo>
                    <a:pt x="147671" y="6971"/>
                    <a:pt x="111543" y="63"/>
                    <a:pt x="93039" y="63"/>
                  </a:cubicBezTo>
                  <a:cubicBezTo>
                    <a:pt x="66604" y="63"/>
                    <a:pt x="34442" y="11289"/>
                    <a:pt x="16378" y="51443"/>
                  </a:cubicBezTo>
                  <a:cubicBezTo>
                    <a:pt x="2280" y="81235"/>
                    <a:pt x="77" y="114913"/>
                    <a:pt x="77" y="149455"/>
                  </a:cubicBezTo>
                  <a:cubicBezTo>
                    <a:pt x="77" y="181837"/>
                    <a:pt x="1839" y="220697"/>
                    <a:pt x="19903" y="253511"/>
                  </a:cubicBezTo>
                  <a:cubicBezTo>
                    <a:pt x="38848" y="288484"/>
                    <a:pt x="71010" y="297120"/>
                    <a:pt x="92598" y="297120"/>
                  </a:cubicBezTo>
                  <a:cubicBezTo>
                    <a:pt x="116390" y="297120"/>
                    <a:pt x="149874" y="288053"/>
                    <a:pt x="169259" y="247035"/>
                  </a:cubicBezTo>
                  <a:cubicBezTo>
                    <a:pt x="183358" y="217243"/>
                    <a:pt x="185561" y="183565"/>
                    <a:pt x="185561" y="149455"/>
                  </a:cubicBezTo>
                  <a:close/>
                  <a:moveTo>
                    <a:pt x="92598" y="287621"/>
                  </a:moveTo>
                  <a:cubicBezTo>
                    <a:pt x="75416" y="287621"/>
                    <a:pt x="49422" y="276827"/>
                    <a:pt x="41491" y="235377"/>
                  </a:cubicBezTo>
                  <a:cubicBezTo>
                    <a:pt x="36645" y="209471"/>
                    <a:pt x="36645" y="169748"/>
                    <a:pt x="36645" y="144274"/>
                  </a:cubicBezTo>
                  <a:cubicBezTo>
                    <a:pt x="36645" y="116640"/>
                    <a:pt x="36645" y="88144"/>
                    <a:pt x="40169" y="64828"/>
                  </a:cubicBezTo>
                  <a:cubicBezTo>
                    <a:pt x="48540" y="13448"/>
                    <a:pt x="81584" y="9562"/>
                    <a:pt x="92598" y="9562"/>
                  </a:cubicBezTo>
                  <a:cubicBezTo>
                    <a:pt x="107138" y="9562"/>
                    <a:pt x="136216" y="17334"/>
                    <a:pt x="144587" y="60079"/>
                  </a:cubicBezTo>
                  <a:cubicBezTo>
                    <a:pt x="148993" y="84258"/>
                    <a:pt x="148993" y="117072"/>
                    <a:pt x="148993" y="144274"/>
                  </a:cubicBezTo>
                  <a:cubicBezTo>
                    <a:pt x="148993" y="176656"/>
                    <a:pt x="148993" y="206017"/>
                    <a:pt x="144146" y="233650"/>
                  </a:cubicBezTo>
                  <a:cubicBezTo>
                    <a:pt x="137538" y="274668"/>
                    <a:pt x="112425" y="287621"/>
                    <a:pt x="92598" y="287621"/>
                  </a:cubicBezTo>
                  <a:close/>
                </a:path>
              </a:pathLst>
            </a:custGeom>
            <a:grpFill/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480" name="Freeform: Shape 2479">
              <a:extLst>
                <a:ext uri="{FF2B5EF4-FFF2-40B4-BE49-F238E27FC236}">
                  <a16:creationId xmlns:a16="http://schemas.microsoft.com/office/drawing/2014/main" id="{459DD3ED-B900-270D-4C94-8AF6DACA0CCF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>
              <a:off x="10495946" y="3436375"/>
              <a:ext cx="46701" cy="45767"/>
            </a:xfrm>
            <a:custGeom>
              <a:avLst/>
              <a:gdLst>
                <a:gd name="connsiteX0" fmla="*/ 46783 w 46701"/>
                <a:gd name="connsiteY0" fmla="*/ 22947 h 45767"/>
                <a:gd name="connsiteX1" fmla="*/ 23432 w 46701"/>
                <a:gd name="connsiteY1" fmla="*/ 63 h 45767"/>
                <a:gd name="connsiteX2" fmla="*/ 82 w 46701"/>
                <a:gd name="connsiteY2" fmla="*/ 22947 h 45767"/>
                <a:gd name="connsiteX3" fmla="*/ 23432 w 46701"/>
                <a:gd name="connsiteY3" fmla="*/ 45830 h 45767"/>
                <a:gd name="connsiteX4" fmla="*/ 46783 w 46701"/>
                <a:gd name="connsiteY4" fmla="*/ 22947 h 45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701" h="45767">
                  <a:moveTo>
                    <a:pt x="46783" y="22947"/>
                  </a:moveTo>
                  <a:cubicBezTo>
                    <a:pt x="46783" y="10425"/>
                    <a:pt x="36209" y="63"/>
                    <a:pt x="23432" y="63"/>
                  </a:cubicBezTo>
                  <a:cubicBezTo>
                    <a:pt x="10656" y="63"/>
                    <a:pt x="82" y="10425"/>
                    <a:pt x="82" y="22947"/>
                  </a:cubicBezTo>
                  <a:cubicBezTo>
                    <a:pt x="82" y="35468"/>
                    <a:pt x="10656" y="45830"/>
                    <a:pt x="23432" y="45830"/>
                  </a:cubicBezTo>
                  <a:cubicBezTo>
                    <a:pt x="36209" y="45830"/>
                    <a:pt x="46783" y="35468"/>
                    <a:pt x="46783" y="22947"/>
                  </a:cubicBezTo>
                  <a:close/>
                </a:path>
              </a:pathLst>
            </a:custGeom>
            <a:grpFill/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481" name="Freeform: Shape 2480">
              <a:extLst>
                <a:ext uri="{FF2B5EF4-FFF2-40B4-BE49-F238E27FC236}">
                  <a16:creationId xmlns:a16="http://schemas.microsoft.com/office/drawing/2014/main" id="{52755BF3-4C4D-1F99-9A5B-84ED1816B659}"/>
                </a:ext>
              </a:extLst>
            </p:cNvPr>
            <p:cNvSpPr/>
            <p:nvPr>
              <p:custDataLst>
                <p:tags r:id="rId14"/>
              </p:custDataLst>
            </p:nvPr>
          </p:nvSpPr>
          <p:spPr>
            <a:xfrm>
              <a:off x="10598944" y="3194584"/>
              <a:ext cx="182840" cy="297056"/>
            </a:xfrm>
            <a:custGeom>
              <a:avLst/>
              <a:gdLst>
                <a:gd name="connsiteX0" fmla="*/ 143273 w 182840"/>
                <a:gd name="connsiteY0" fmla="*/ 150318 h 297056"/>
                <a:gd name="connsiteX1" fmla="*/ 143273 w 182840"/>
                <a:gd name="connsiteY1" fmla="*/ 164135 h 297056"/>
                <a:gd name="connsiteX2" fmla="*/ 71899 w 182840"/>
                <a:gd name="connsiteY2" fmla="*/ 285030 h 297056"/>
                <a:gd name="connsiteX3" fmla="*/ 28722 w 182840"/>
                <a:gd name="connsiteY3" fmla="*/ 269487 h 297056"/>
                <a:gd name="connsiteX4" fmla="*/ 51632 w 182840"/>
                <a:gd name="connsiteY4" fmla="*/ 249625 h 297056"/>
                <a:gd name="connsiteX5" fmla="*/ 31366 w 182840"/>
                <a:gd name="connsiteY5" fmla="*/ 229764 h 297056"/>
                <a:gd name="connsiteX6" fmla="*/ 11099 w 182840"/>
                <a:gd name="connsiteY6" fmla="*/ 250489 h 297056"/>
                <a:gd name="connsiteX7" fmla="*/ 72340 w 182840"/>
                <a:gd name="connsiteY7" fmla="*/ 297120 h 297056"/>
                <a:gd name="connsiteX8" fmla="*/ 182925 w 182840"/>
                <a:gd name="connsiteY8" fmla="*/ 145569 h 297056"/>
                <a:gd name="connsiteX9" fmla="*/ 93047 w 182840"/>
                <a:gd name="connsiteY9" fmla="*/ 63 h 297056"/>
                <a:gd name="connsiteX10" fmla="*/ 28282 w 182840"/>
                <a:gd name="connsiteY10" fmla="*/ 27264 h 297056"/>
                <a:gd name="connsiteX11" fmla="*/ 84 w 182840"/>
                <a:gd name="connsiteY11" fmla="*/ 97211 h 297056"/>
                <a:gd name="connsiteX12" fmla="*/ 88200 w 182840"/>
                <a:gd name="connsiteY12" fmla="*/ 193495 h 297056"/>
                <a:gd name="connsiteX13" fmla="*/ 143273 w 182840"/>
                <a:gd name="connsiteY13" fmla="*/ 150318 h 297056"/>
                <a:gd name="connsiteX14" fmla="*/ 88641 w 182840"/>
                <a:gd name="connsiteY14" fmla="*/ 183565 h 297056"/>
                <a:gd name="connsiteX15" fmla="*/ 47667 w 182840"/>
                <a:gd name="connsiteY15" fmla="*/ 156363 h 297056"/>
                <a:gd name="connsiteX16" fmla="*/ 39737 w 182840"/>
                <a:gd name="connsiteY16" fmla="*/ 97643 h 297056"/>
                <a:gd name="connsiteX17" fmla="*/ 48989 w 182840"/>
                <a:gd name="connsiteY17" fmla="*/ 38058 h 297056"/>
                <a:gd name="connsiteX18" fmla="*/ 93047 w 182840"/>
                <a:gd name="connsiteY18" fmla="*/ 10857 h 297056"/>
                <a:gd name="connsiteX19" fmla="*/ 135342 w 182840"/>
                <a:gd name="connsiteY19" fmla="*/ 44967 h 297056"/>
                <a:gd name="connsiteX20" fmla="*/ 142392 w 182840"/>
                <a:gd name="connsiteY20" fmla="*/ 105846 h 297056"/>
                <a:gd name="connsiteX21" fmla="*/ 88641 w 182840"/>
                <a:gd name="connsiteY21" fmla="*/ 183565 h 297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82840" h="297056">
                  <a:moveTo>
                    <a:pt x="143273" y="150318"/>
                  </a:moveTo>
                  <a:lnTo>
                    <a:pt x="143273" y="164135"/>
                  </a:lnTo>
                  <a:cubicBezTo>
                    <a:pt x="143273" y="265169"/>
                    <a:pt x="97453" y="285030"/>
                    <a:pt x="71899" y="285030"/>
                  </a:cubicBezTo>
                  <a:cubicBezTo>
                    <a:pt x="64409" y="285030"/>
                    <a:pt x="40618" y="284167"/>
                    <a:pt x="28722" y="269487"/>
                  </a:cubicBezTo>
                  <a:cubicBezTo>
                    <a:pt x="48108" y="269487"/>
                    <a:pt x="51632" y="256965"/>
                    <a:pt x="51632" y="249625"/>
                  </a:cubicBezTo>
                  <a:cubicBezTo>
                    <a:pt x="51632" y="236240"/>
                    <a:pt x="41058" y="229764"/>
                    <a:pt x="31366" y="229764"/>
                  </a:cubicBezTo>
                  <a:cubicBezTo>
                    <a:pt x="24316" y="229764"/>
                    <a:pt x="11099" y="233650"/>
                    <a:pt x="11099" y="250489"/>
                  </a:cubicBezTo>
                  <a:cubicBezTo>
                    <a:pt x="11099" y="279417"/>
                    <a:pt x="34890" y="297120"/>
                    <a:pt x="72340" y="297120"/>
                  </a:cubicBezTo>
                  <a:cubicBezTo>
                    <a:pt x="129174" y="297120"/>
                    <a:pt x="182925" y="238399"/>
                    <a:pt x="182925" y="145569"/>
                  </a:cubicBezTo>
                  <a:cubicBezTo>
                    <a:pt x="182925" y="29423"/>
                    <a:pt x="132258" y="63"/>
                    <a:pt x="93047" y="63"/>
                  </a:cubicBezTo>
                  <a:cubicBezTo>
                    <a:pt x="68815" y="63"/>
                    <a:pt x="47226" y="7835"/>
                    <a:pt x="28282" y="27264"/>
                  </a:cubicBezTo>
                  <a:cubicBezTo>
                    <a:pt x="10218" y="46694"/>
                    <a:pt x="84" y="64828"/>
                    <a:pt x="84" y="97211"/>
                  </a:cubicBezTo>
                  <a:cubicBezTo>
                    <a:pt x="84" y="151182"/>
                    <a:pt x="38855" y="193495"/>
                    <a:pt x="88200" y="193495"/>
                  </a:cubicBezTo>
                  <a:cubicBezTo>
                    <a:pt x="115076" y="193495"/>
                    <a:pt x="133140" y="175361"/>
                    <a:pt x="143273" y="150318"/>
                  </a:cubicBezTo>
                  <a:close/>
                  <a:moveTo>
                    <a:pt x="88641" y="183565"/>
                  </a:moveTo>
                  <a:cubicBezTo>
                    <a:pt x="81592" y="183565"/>
                    <a:pt x="61325" y="183565"/>
                    <a:pt x="47667" y="156363"/>
                  </a:cubicBezTo>
                  <a:cubicBezTo>
                    <a:pt x="39737" y="140388"/>
                    <a:pt x="39737" y="118799"/>
                    <a:pt x="39737" y="97643"/>
                  </a:cubicBezTo>
                  <a:cubicBezTo>
                    <a:pt x="39737" y="74327"/>
                    <a:pt x="39737" y="54034"/>
                    <a:pt x="48989" y="38058"/>
                  </a:cubicBezTo>
                  <a:cubicBezTo>
                    <a:pt x="60884" y="16470"/>
                    <a:pt x="77627" y="10857"/>
                    <a:pt x="93047" y="10857"/>
                  </a:cubicBezTo>
                  <a:cubicBezTo>
                    <a:pt x="113313" y="10857"/>
                    <a:pt x="127853" y="25537"/>
                    <a:pt x="135342" y="44967"/>
                  </a:cubicBezTo>
                  <a:cubicBezTo>
                    <a:pt x="140629" y="58783"/>
                    <a:pt x="142392" y="85985"/>
                    <a:pt x="142392" y="105846"/>
                  </a:cubicBezTo>
                  <a:cubicBezTo>
                    <a:pt x="142392" y="141683"/>
                    <a:pt x="127412" y="183565"/>
                    <a:pt x="88641" y="183565"/>
                  </a:cubicBezTo>
                  <a:close/>
                </a:path>
              </a:pathLst>
            </a:custGeom>
            <a:grpFill/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482" name="Freeform: Shape 2481">
              <a:extLst>
                <a:ext uri="{FF2B5EF4-FFF2-40B4-BE49-F238E27FC236}">
                  <a16:creationId xmlns:a16="http://schemas.microsoft.com/office/drawing/2014/main" id="{75118099-6BBD-075D-92EB-84082965C337}"/>
                </a:ext>
              </a:extLst>
            </p:cNvPr>
            <p:cNvSpPr/>
            <p:nvPr>
              <p:custDataLst>
                <p:tags r:id="rId15"/>
              </p:custDataLst>
            </p:nvPr>
          </p:nvSpPr>
          <p:spPr>
            <a:xfrm>
              <a:off x="10817913" y="3194584"/>
              <a:ext cx="185484" cy="297056"/>
            </a:xfrm>
            <a:custGeom>
              <a:avLst/>
              <a:gdLst>
                <a:gd name="connsiteX0" fmla="*/ 185574 w 185484"/>
                <a:gd name="connsiteY0" fmla="*/ 149455 h 297056"/>
                <a:gd name="connsiteX1" fmla="*/ 167950 w 185484"/>
                <a:gd name="connsiteY1" fmla="*/ 48421 h 297056"/>
                <a:gd name="connsiteX2" fmla="*/ 93052 w 185484"/>
                <a:gd name="connsiteY2" fmla="*/ 63 h 297056"/>
                <a:gd name="connsiteX3" fmla="*/ 16391 w 185484"/>
                <a:gd name="connsiteY3" fmla="*/ 51443 h 297056"/>
                <a:gd name="connsiteX4" fmla="*/ 89 w 185484"/>
                <a:gd name="connsiteY4" fmla="*/ 149455 h 297056"/>
                <a:gd name="connsiteX5" fmla="*/ 19916 w 185484"/>
                <a:gd name="connsiteY5" fmla="*/ 253511 h 297056"/>
                <a:gd name="connsiteX6" fmla="*/ 92611 w 185484"/>
                <a:gd name="connsiteY6" fmla="*/ 297120 h 297056"/>
                <a:gd name="connsiteX7" fmla="*/ 169272 w 185484"/>
                <a:gd name="connsiteY7" fmla="*/ 247035 h 297056"/>
                <a:gd name="connsiteX8" fmla="*/ 185574 w 185484"/>
                <a:gd name="connsiteY8" fmla="*/ 149455 h 297056"/>
                <a:gd name="connsiteX9" fmla="*/ 92611 w 185484"/>
                <a:gd name="connsiteY9" fmla="*/ 287621 h 297056"/>
                <a:gd name="connsiteX10" fmla="*/ 41504 w 185484"/>
                <a:gd name="connsiteY10" fmla="*/ 235377 h 297056"/>
                <a:gd name="connsiteX11" fmla="*/ 36658 w 185484"/>
                <a:gd name="connsiteY11" fmla="*/ 144274 h 297056"/>
                <a:gd name="connsiteX12" fmla="*/ 40182 w 185484"/>
                <a:gd name="connsiteY12" fmla="*/ 64828 h 297056"/>
                <a:gd name="connsiteX13" fmla="*/ 92611 w 185484"/>
                <a:gd name="connsiteY13" fmla="*/ 9562 h 297056"/>
                <a:gd name="connsiteX14" fmla="*/ 144600 w 185484"/>
                <a:gd name="connsiteY14" fmla="*/ 60079 h 297056"/>
                <a:gd name="connsiteX15" fmla="*/ 149005 w 185484"/>
                <a:gd name="connsiteY15" fmla="*/ 144274 h 297056"/>
                <a:gd name="connsiteX16" fmla="*/ 144159 w 185484"/>
                <a:gd name="connsiteY16" fmla="*/ 233650 h 297056"/>
                <a:gd name="connsiteX17" fmla="*/ 92611 w 185484"/>
                <a:gd name="connsiteY17" fmla="*/ 287621 h 297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5484" h="297056">
                  <a:moveTo>
                    <a:pt x="185574" y="149455"/>
                  </a:moveTo>
                  <a:cubicBezTo>
                    <a:pt x="185574" y="114913"/>
                    <a:pt x="183371" y="80372"/>
                    <a:pt x="167950" y="48421"/>
                  </a:cubicBezTo>
                  <a:cubicBezTo>
                    <a:pt x="147684" y="6971"/>
                    <a:pt x="111556" y="63"/>
                    <a:pt x="93052" y="63"/>
                  </a:cubicBezTo>
                  <a:cubicBezTo>
                    <a:pt x="66617" y="63"/>
                    <a:pt x="34455" y="11289"/>
                    <a:pt x="16391" y="51443"/>
                  </a:cubicBezTo>
                  <a:cubicBezTo>
                    <a:pt x="2292" y="81235"/>
                    <a:pt x="89" y="114913"/>
                    <a:pt x="89" y="149455"/>
                  </a:cubicBezTo>
                  <a:cubicBezTo>
                    <a:pt x="89" y="181837"/>
                    <a:pt x="1852" y="220697"/>
                    <a:pt x="19916" y="253511"/>
                  </a:cubicBezTo>
                  <a:cubicBezTo>
                    <a:pt x="38860" y="288484"/>
                    <a:pt x="71023" y="297120"/>
                    <a:pt x="92611" y="297120"/>
                  </a:cubicBezTo>
                  <a:cubicBezTo>
                    <a:pt x="116403" y="297120"/>
                    <a:pt x="149887" y="288053"/>
                    <a:pt x="169272" y="247035"/>
                  </a:cubicBezTo>
                  <a:cubicBezTo>
                    <a:pt x="183371" y="217243"/>
                    <a:pt x="185574" y="183565"/>
                    <a:pt x="185574" y="149455"/>
                  </a:cubicBezTo>
                  <a:close/>
                  <a:moveTo>
                    <a:pt x="92611" y="287621"/>
                  </a:moveTo>
                  <a:cubicBezTo>
                    <a:pt x="75429" y="287621"/>
                    <a:pt x="49434" y="276827"/>
                    <a:pt x="41504" y="235377"/>
                  </a:cubicBezTo>
                  <a:cubicBezTo>
                    <a:pt x="36658" y="209471"/>
                    <a:pt x="36658" y="169748"/>
                    <a:pt x="36658" y="144274"/>
                  </a:cubicBezTo>
                  <a:cubicBezTo>
                    <a:pt x="36658" y="116640"/>
                    <a:pt x="36658" y="88144"/>
                    <a:pt x="40182" y="64828"/>
                  </a:cubicBezTo>
                  <a:cubicBezTo>
                    <a:pt x="48553" y="13448"/>
                    <a:pt x="81597" y="9562"/>
                    <a:pt x="92611" y="9562"/>
                  </a:cubicBezTo>
                  <a:cubicBezTo>
                    <a:pt x="107150" y="9562"/>
                    <a:pt x="136229" y="17334"/>
                    <a:pt x="144600" y="60079"/>
                  </a:cubicBezTo>
                  <a:cubicBezTo>
                    <a:pt x="149005" y="84258"/>
                    <a:pt x="149005" y="117072"/>
                    <a:pt x="149005" y="144274"/>
                  </a:cubicBezTo>
                  <a:cubicBezTo>
                    <a:pt x="149005" y="176656"/>
                    <a:pt x="149005" y="206017"/>
                    <a:pt x="144159" y="233650"/>
                  </a:cubicBezTo>
                  <a:cubicBezTo>
                    <a:pt x="137550" y="274668"/>
                    <a:pt x="112437" y="287621"/>
                    <a:pt x="92611" y="287621"/>
                  </a:cubicBezTo>
                  <a:close/>
                </a:path>
              </a:pathLst>
            </a:custGeom>
            <a:grpFill/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483" name="Freeform: Shape 2482">
              <a:extLst>
                <a:ext uri="{FF2B5EF4-FFF2-40B4-BE49-F238E27FC236}">
                  <a16:creationId xmlns:a16="http://schemas.microsoft.com/office/drawing/2014/main" id="{4094B566-072B-9988-6113-40A419517856}"/>
                </a:ext>
              </a:extLst>
            </p:cNvPr>
            <p:cNvSpPr/>
            <p:nvPr>
              <p:custDataLst>
                <p:tags r:id="rId16"/>
              </p:custDataLst>
            </p:nvPr>
          </p:nvSpPr>
          <p:spPr>
            <a:xfrm>
              <a:off x="11179970" y="3207537"/>
              <a:ext cx="269194" cy="333757"/>
            </a:xfrm>
            <a:custGeom>
              <a:avLst/>
              <a:gdLst>
                <a:gd name="connsiteX0" fmla="*/ 260921 w 269194"/>
                <a:gd name="connsiteY0" fmla="*/ 18197 h 333757"/>
                <a:gd name="connsiteX1" fmla="*/ 269292 w 269194"/>
                <a:gd name="connsiteY1" fmla="*/ 8698 h 333757"/>
                <a:gd name="connsiteX2" fmla="*/ 260480 w 269194"/>
                <a:gd name="connsiteY2" fmla="*/ 63 h 333757"/>
                <a:gd name="connsiteX3" fmla="*/ 252550 w 269194"/>
                <a:gd name="connsiteY3" fmla="*/ 2653 h 333757"/>
                <a:gd name="connsiteX4" fmla="*/ 8909 w 269194"/>
                <a:gd name="connsiteY4" fmla="*/ 115345 h 333757"/>
                <a:gd name="connsiteX5" fmla="*/ 97 w 269194"/>
                <a:gd name="connsiteY5" fmla="*/ 125276 h 333757"/>
                <a:gd name="connsiteX6" fmla="*/ 8909 w 269194"/>
                <a:gd name="connsiteY6" fmla="*/ 134775 h 333757"/>
                <a:gd name="connsiteX7" fmla="*/ 252550 w 269194"/>
                <a:gd name="connsiteY7" fmla="*/ 247035 h 333757"/>
                <a:gd name="connsiteX8" fmla="*/ 260480 w 269194"/>
                <a:gd name="connsiteY8" fmla="*/ 250057 h 333757"/>
                <a:gd name="connsiteX9" fmla="*/ 269292 w 269194"/>
                <a:gd name="connsiteY9" fmla="*/ 241422 h 333757"/>
                <a:gd name="connsiteX10" fmla="*/ 260039 w 269194"/>
                <a:gd name="connsiteY10" fmla="*/ 231491 h 333757"/>
                <a:gd name="connsiteX11" fmla="*/ 29616 w 269194"/>
                <a:gd name="connsiteY11" fmla="*/ 125276 h 333757"/>
                <a:gd name="connsiteX12" fmla="*/ 260921 w 269194"/>
                <a:gd name="connsiteY12" fmla="*/ 18197 h 333757"/>
                <a:gd name="connsiteX13" fmla="*/ 253871 w 269194"/>
                <a:gd name="connsiteY13" fmla="*/ 333820 h 333757"/>
                <a:gd name="connsiteX14" fmla="*/ 269292 w 269194"/>
                <a:gd name="connsiteY14" fmla="*/ 325185 h 333757"/>
                <a:gd name="connsiteX15" fmla="*/ 253431 w 269194"/>
                <a:gd name="connsiteY15" fmla="*/ 316549 h 333757"/>
                <a:gd name="connsiteX16" fmla="*/ 15958 w 269194"/>
                <a:gd name="connsiteY16" fmla="*/ 316549 h 333757"/>
                <a:gd name="connsiteX17" fmla="*/ 97 w 269194"/>
                <a:gd name="connsiteY17" fmla="*/ 325185 h 333757"/>
                <a:gd name="connsiteX18" fmla="*/ 15518 w 269194"/>
                <a:gd name="connsiteY18" fmla="*/ 333820 h 333757"/>
                <a:gd name="connsiteX19" fmla="*/ 253871 w 269194"/>
                <a:gd name="connsiteY19" fmla="*/ 333820 h 333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69194" h="333757">
                  <a:moveTo>
                    <a:pt x="260921" y="18197"/>
                  </a:moveTo>
                  <a:cubicBezTo>
                    <a:pt x="265767" y="16038"/>
                    <a:pt x="269292" y="13879"/>
                    <a:pt x="269292" y="8698"/>
                  </a:cubicBezTo>
                  <a:cubicBezTo>
                    <a:pt x="269292" y="3949"/>
                    <a:pt x="265767" y="63"/>
                    <a:pt x="260480" y="63"/>
                  </a:cubicBezTo>
                  <a:cubicBezTo>
                    <a:pt x="258277" y="63"/>
                    <a:pt x="254312" y="1790"/>
                    <a:pt x="252550" y="2653"/>
                  </a:cubicBezTo>
                  <a:lnTo>
                    <a:pt x="8909" y="115345"/>
                  </a:lnTo>
                  <a:cubicBezTo>
                    <a:pt x="1419" y="118799"/>
                    <a:pt x="97" y="121822"/>
                    <a:pt x="97" y="125276"/>
                  </a:cubicBezTo>
                  <a:cubicBezTo>
                    <a:pt x="97" y="129162"/>
                    <a:pt x="2741" y="132184"/>
                    <a:pt x="8909" y="134775"/>
                  </a:cubicBezTo>
                  <a:lnTo>
                    <a:pt x="252550" y="247035"/>
                  </a:lnTo>
                  <a:cubicBezTo>
                    <a:pt x="258277" y="250057"/>
                    <a:pt x="259158" y="250057"/>
                    <a:pt x="260480" y="250057"/>
                  </a:cubicBezTo>
                  <a:cubicBezTo>
                    <a:pt x="265326" y="250057"/>
                    <a:pt x="269292" y="246171"/>
                    <a:pt x="269292" y="241422"/>
                  </a:cubicBezTo>
                  <a:cubicBezTo>
                    <a:pt x="269292" y="237536"/>
                    <a:pt x="267529" y="234945"/>
                    <a:pt x="260039" y="231491"/>
                  </a:cubicBezTo>
                  <a:lnTo>
                    <a:pt x="29616" y="125276"/>
                  </a:lnTo>
                  <a:lnTo>
                    <a:pt x="260921" y="18197"/>
                  </a:lnTo>
                  <a:close/>
                  <a:moveTo>
                    <a:pt x="253871" y="333820"/>
                  </a:moveTo>
                  <a:cubicBezTo>
                    <a:pt x="261361" y="333820"/>
                    <a:pt x="269292" y="333820"/>
                    <a:pt x="269292" y="325185"/>
                  </a:cubicBezTo>
                  <a:cubicBezTo>
                    <a:pt x="269292" y="316549"/>
                    <a:pt x="260039" y="316549"/>
                    <a:pt x="253431" y="316549"/>
                  </a:cubicBezTo>
                  <a:lnTo>
                    <a:pt x="15958" y="316549"/>
                  </a:lnTo>
                  <a:cubicBezTo>
                    <a:pt x="9349" y="316549"/>
                    <a:pt x="97" y="316549"/>
                    <a:pt x="97" y="325185"/>
                  </a:cubicBezTo>
                  <a:cubicBezTo>
                    <a:pt x="97" y="333820"/>
                    <a:pt x="8028" y="333820"/>
                    <a:pt x="15518" y="333820"/>
                  </a:cubicBezTo>
                  <a:lnTo>
                    <a:pt x="253871" y="333820"/>
                  </a:lnTo>
                  <a:close/>
                </a:path>
              </a:pathLst>
            </a:custGeom>
            <a:grpFill/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484" name="Freeform: Shape 2483">
              <a:extLst>
                <a:ext uri="{FF2B5EF4-FFF2-40B4-BE49-F238E27FC236}">
                  <a16:creationId xmlns:a16="http://schemas.microsoft.com/office/drawing/2014/main" id="{6B92B46D-A56C-4EFA-42AC-C9EF1F8B17F8}"/>
                </a:ext>
              </a:extLst>
            </p:cNvPr>
            <p:cNvSpPr/>
            <p:nvPr>
              <p:custDataLst>
                <p:tags r:id="rId17"/>
              </p:custDataLst>
            </p:nvPr>
          </p:nvSpPr>
          <p:spPr>
            <a:xfrm>
              <a:off x="11615506" y="3186381"/>
              <a:ext cx="256858" cy="295761"/>
            </a:xfrm>
            <a:custGeom>
              <a:avLst/>
              <a:gdLst>
                <a:gd name="connsiteX0" fmla="*/ 108490 w 256858"/>
                <a:gd name="connsiteY0" fmla="*/ 162840 h 295761"/>
                <a:gd name="connsiteX1" fmla="*/ 120386 w 256858"/>
                <a:gd name="connsiteY1" fmla="*/ 163271 h 295761"/>
                <a:gd name="connsiteX2" fmla="*/ 135366 w 256858"/>
                <a:gd name="connsiteY2" fmla="*/ 163271 h 295761"/>
                <a:gd name="connsiteX3" fmla="*/ 256966 w 256858"/>
                <a:gd name="connsiteY3" fmla="*/ 81235 h 295761"/>
                <a:gd name="connsiteX4" fmla="*/ 143737 w 256858"/>
                <a:gd name="connsiteY4" fmla="*/ 63 h 295761"/>
                <a:gd name="connsiteX5" fmla="*/ 15087 w 256858"/>
                <a:gd name="connsiteY5" fmla="*/ 63 h 295761"/>
                <a:gd name="connsiteX6" fmla="*/ 108 w 256858"/>
                <a:gd name="connsiteY6" fmla="*/ 7835 h 295761"/>
                <a:gd name="connsiteX7" fmla="*/ 12003 w 256858"/>
                <a:gd name="connsiteY7" fmla="*/ 15175 h 295761"/>
                <a:gd name="connsiteX8" fmla="*/ 36676 w 256858"/>
                <a:gd name="connsiteY8" fmla="*/ 39785 h 295761"/>
                <a:gd name="connsiteX9" fmla="*/ 36676 w 256858"/>
                <a:gd name="connsiteY9" fmla="*/ 256102 h 295761"/>
                <a:gd name="connsiteX10" fmla="*/ 12444 w 256858"/>
                <a:gd name="connsiteY10" fmla="*/ 280713 h 295761"/>
                <a:gd name="connsiteX11" fmla="*/ 108 w 256858"/>
                <a:gd name="connsiteY11" fmla="*/ 288053 h 295761"/>
                <a:gd name="connsiteX12" fmla="*/ 15087 w 256858"/>
                <a:gd name="connsiteY12" fmla="*/ 295824 h 295761"/>
                <a:gd name="connsiteX13" fmla="*/ 133163 w 256858"/>
                <a:gd name="connsiteY13" fmla="*/ 295824 h 295761"/>
                <a:gd name="connsiteX14" fmla="*/ 147702 w 256858"/>
                <a:gd name="connsiteY14" fmla="*/ 288053 h 295761"/>
                <a:gd name="connsiteX15" fmla="*/ 135366 w 256858"/>
                <a:gd name="connsiteY15" fmla="*/ 280713 h 295761"/>
                <a:gd name="connsiteX16" fmla="*/ 108490 w 256858"/>
                <a:gd name="connsiteY16" fmla="*/ 256102 h 295761"/>
                <a:gd name="connsiteX17" fmla="*/ 108490 w 256858"/>
                <a:gd name="connsiteY17" fmla="*/ 162840 h 295761"/>
                <a:gd name="connsiteX18" fmla="*/ 181186 w 256858"/>
                <a:gd name="connsiteY18" fmla="*/ 143410 h 295761"/>
                <a:gd name="connsiteX19" fmla="*/ 196606 w 256858"/>
                <a:gd name="connsiteY19" fmla="*/ 80804 h 295761"/>
                <a:gd name="connsiteX20" fmla="*/ 182948 w 256858"/>
                <a:gd name="connsiteY20" fmla="*/ 19061 h 295761"/>
                <a:gd name="connsiteX21" fmla="*/ 241546 w 256858"/>
                <a:gd name="connsiteY21" fmla="*/ 81235 h 295761"/>
                <a:gd name="connsiteX22" fmla="*/ 181186 w 256858"/>
                <a:gd name="connsiteY22" fmla="*/ 143410 h 295761"/>
                <a:gd name="connsiteX23" fmla="*/ 108490 w 256858"/>
                <a:gd name="connsiteY23" fmla="*/ 38490 h 295761"/>
                <a:gd name="connsiteX24" fmla="*/ 134925 w 256858"/>
                <a:gd name="connsiteY24" fmla="*/ 15175 h 295761"/>
                <a:gd name="connsiteX25" fmla="*/ 181186 w 256858"/>
                <a:gd name="connsiteY25" fmla="*/ 80804 h 295761"/>
                <a:gd name="connsiteX26" fmla="*/ 130519 w 256858"/>
                <a:gd name="connsiteY26" fmla="*/ 147728 h 295761"/>
                <a:gd name="connsiteX27" fmla="*/ 108490 w 256858"/>
                <a:gd name="connsiteY27" fmla="*/ 147728 h 295761"/>
                <a:gd name="connsiteX28" fmla="*/ 108490 w 256858"/>
                <a:gd name="connsiteY28" fmla="*/ 38490 h 295761"/>
                <a:gd name="connsiteX29" fmla="*/ 48572 w 256858"/>
                <a:gd name="connsiteY29" fmla="*/ 280713 h 295761"/>
                <a:gd name="connsiteX30" fmla="*/ 52096 w 256858"/>
                <a:gd name="connsiteY30" fmla="*/ 256965 h 295761"/>
                <a:gd name="connsiteX31" fmla="*/ 52096 w 256858"/>
                <a:gd name="connsiteY31" fmla="*/ 38922 h 295761"/>
                <a:gd name="connsiteX32" fmla="*/ 48572 w 256858"/>
                <a:gd name="connsiteY32" fmla="*/ 15175 h 295761"/>
                <a:gd name="connsiteX33" fmla="*/ 98798 w 256858"/>
                <a:gd name="connsiteY33" fmla="*/ 15175 h 295761"/>
                <a:gd name="connsiteX34" fmla="*/ 93070 w 256858"/>
                <a:gd name="connsiteY34" fmla="*/ 37195 h 295761"/>
                <a:gd name="connsiteX35" fmla="*/ 93070 w 256858"/>
                <a:gd name="connsiteY35" fmla="*/ 256965 h 295761"/>
                <a:gd name="connsiteX36" fmla="*/ 96595 w 256858"/>
                <a:gd name="connsiteY36" fmla="*/ 280713 h 295761"/>
                <a:gd name="connsiteX37" fmla="*/ 48572 w 256858"/>
                <a:gd name="connsiteY37" fmla="*/ 280713 h 295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256858" h="295761">
                  <a:moveTo>
                    <a:pt x="108490" y="162840"/>
                  </a:moveTo>
                  <a:cubicBezTo>
                    <a:pt x="110253" y="162840"/>
                    <a:pt x="119505" y="162840"/>
                    <a:pt x="120386" y="163271"/>
                  </a:cubicBezTo>
                  <a:lnTo>
                    <a:pt x="135366" y="163271"/>
                  </a:lnTo>
                  <a:cubicBezTo>
                    <a:pt x="224804" y="163271"/>
                    <a:pt x="256966" y="122253"/>
                    <a:pt x="256966" y="81235"/>
                  </a:cubicBezTo>
                  <a:cubicBezTo>
                    <a:pt x="256966" y="19924"/>
                    <a:pt x="200572" y="63"/>
                    <a:pt x="143737" y="63"/>
                  </a:cubicBezTo>
                  <a:lnTo>
                    <a:pt x="15087" y="63"/>
                  </a:lnTo>
                  <a:cubicBezTo>
                    <a:pt x="7157" y="63"/>
                    <a:pt x="108" y="63"/>
                    <a:pt x="108" y="7835"/>
                  </a:cubicBezTo>
                  <a:cubicBezTo>
                    <a:pt x="108" y="15175"/>
                    <a:pt x="8479" y="15175"/>
                    <a:pt x="12003" y="15175"/>
                  </a:cubicBezTo>
                  <a:cubicBezTo>
                    <a:pt x="34914" y="15175"/>
                    <a:pt x="36676" y="18629"/>
                    <a:pt x="36676" y="39785"/>
                  </a:cubicBezTo>
                  <a:lnTo>
                    <a:pt x="36676" y="256102"/>
                  </a:lnTo>
                  <a:cubicBezTo>
                    <a:pt x="36676" y="277258"/>
                    <a:pt x="34914" y="280713"/>
                    <a:pt x="12444" y="280713"/>
                  </a:cubicBezTo>
                  <a:cubicBezTo>
                    <a:pt x="8038" y="280713"/>
                    <a:pt x="108" y="280713"/>
                    <a:pt x="108" y="288053"/>
                  </a:cubicBezTo>
                  <a:cubicBezTo>
                    <a:pt x="108" y="295824"/>
                    <a:pt x="7157" y="295824"/>
                    <a:pt x="15087" y="295824"/>
                  </a:cubicBezTo>
                  <a:lnTo>
                    <a:pt x="133163" y="295824"/>
                  </a:lnTo>
                  <a:cubicBezTo>
                    <a:pt x="141093" y="295824"/>
                    <a:pt x="147702" y="295824"/>
                    <a:pt x="147702" y="288053"/>
                  </a:cubicBezTo>
                  <a:cubicBezTo>
                    <a:pt x="147702" y="280713"/>
                    <a:pt x="140212" y="280713"/>
                    <a:pt x="135366" y="280713"/>
                  </a:cubicBezTo>
                  <a:cubicBezTo>
                    <a:pt x="110253" y="280713"/>
                    <a:pt x="108490" y="277258"/>
                    <a:pt x="108490" y="256102"/>
                  </a:cubicBezTo>
                  <a:lnTo>
                    <a:pt x="108490" y="162840"/>
                  </a:lnTo>
                  <a:close/>
                  <a:moveTo>
                    <a:pt x="181186" y="143410"/>
                  </a:moveTo>
                  <a:cubicBezTo>
                    <a:pt x="195285" y="125276"/>
                    <a:pt x="196606" y="98074"/>
                    <a:pt x="196606" y="80804"/>
                  </a:cubicBezTo>
                  <a:cubicBezTo>
                    <a:pt x="196606" y="57920"/>
                    <a:pt x="194404" y="35036"/>
                    <a:pt x="182948" y="19061"/>
                  </a:cubicBezTo>
                  <a:cubicBezTo>
                    <a:pt x="207180" y="24674"/>
                    <a:pt x="241546" y="37627"/>
                    <a:pt x="241546" y="81235"/>
                  </a:cubicBezTo>
                  <a:cubicBezTo>
                    <a:pt x="241546" y="111459"/>
                    <a:pt x="221719" y="133479"/>
                    <a:pt x="181186" y="143410"/>
                  </a:cubicBezTo>
                  <a:close/>
                  <a:moveTo>
                    <a:pt x="108490" y="38490"/>
                  </a:moveTo>
                  <a:cubicBezTo>
                    <a:pt x="108490" y="29855"/>
                    <a:pt x="108490" y="15175"/>
                    <a:pt x="134925" y="15175"/>
                  </a:cubicBezTo>
                  <a:cubicBezTo>
                    <a:pt x="166647" y="15175"/>
                    <a:pt x="181186" y="26832"/>
                    <a:pt x="181186" y="80804"/>
                  </a:cubicBezTo>
                  <a:cubicBezTo>
                    <a:pt x="181186" y="142546"/>
                    <a:pt x="157835" y="147728"/>
                    <a:pt x="130519" y="147728"/>
                  </a:cubicBezTo>
                  <a:lnTo>
                    <a:pt x="108490" y="147728"/>
                  </a:lnTo>
                  <a:lnTo>
                    <a:pt x="108490" y="38490"/>
                  </a:lnTo>
                  <a:close/>
                  <a:moveTo>
                    <a:pt x="48572" y="280713"/>
                  </a:moveTo>
                  <a:cubicBezTo>
                    <a:pt x="52096" y="272941"/>
                    <a:pt x="52096" y="262578"/>
                    <a:pt x="52096" y="256965"/>
                  </a:cubicBezTo>
                  <a:lnTo>
                    <a:pt x="52096" y="38922"/>
                  </a:lnTo>
                  <a:cubicBezTo>
                    <a:pt x="52096" y="33309"/>
                    <a:pt x="52096" y="22946"/>
                    <a:pt x="48572" y="15175"/>
                  </a:cubicBezTo>
                  <a:lnTo>
                    <a:pt x="98798" y="15175"/>
                  </a:lnTo>
                  <a:cubicBezTo>
                    <a:pt x="93070" y="22083"/>
                    <a:pt x="93070" y="30718"/>
                    <a:pt x="93070" y="37195"/>
                  </a:cubicBezTo>
                  <a:lnTo>
                    <a:pt x="93070" y="256965"/>
                  </a:lnTo>
                  <a:cubicBezTo>
                    <a:pt x="93070" y="261283"/>
                    <a:pt x="93070" y="272941"/>
                    <a:pt x="96595" y="280713"/>
                  </a:cubicBezTo>
                  <a:lnTo>
                    <a:pt x="48572" y="280713"/>
                  </a:lnTo>
                  <a:close/>
                </a:path>
              </a:pathLst>
            </a:custGeom>
            <a:grpFill/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485" name="Freeform: Shape 2484">
              <a:extLst>
                <a:ext uri="{FF2B5EF4-FFF2-40B4-BE49-F238E27FC236}">
                  <a16:creationId xmlns:a16="http://schemas.microsoft.com/office/drawing/2014/main" id="{480012BC-9FD0-B620-317B-7197ABA42F63}"/>
                </a:ext>
              </a:extLst>
            </p:cNvPr>
            <p:cNvSpPr/>
            <p:nvPr>
              <p:custDataLst>
                <p:tags r:id="rId18"/>
              </p:custDataLst>
            </p:nvPr>
          </p:nvSpPr>
          <p:spPr>
            <a:xfrm>
              <a:off x="11921318" y="3158316"/>
              <a:ext cx="102214" cy="431768"/>
            </a:xfrm>
            <a:custGeom>
              <a:avLst/>
              <a:gdLst>
                <a:gd name="connsiteX0" fmla="*/ 102328 w 102214"/>
                <a:gd name="connsiteY0" fmla="*/ 427514 h 431768"/>
                <a:gd name="connsiteX1" fmla="*/ 94839 w 102214"/>
                <a:gd name="connsiteY1" fmla="*/ 418015 h 431768"/>
                <a:gd name="connsiteX2" fmla="*/ 25667 w 102214"/>
                <a:gd name="connsiteY2" fmla="*/ 215947 h 431768"/>
                <a:gd name="connsiteX3" fmla="*/ 96601 w 102214"/>
                <a:gd name="connsiteY3" fmla="*/ 11721 h 431768"/>
                <a:gd name="connsiteX4" fmla="*/ 102328 w 102214"/>
                <a:gd name="connsiteY4" fmla="*/ 4380 h 431768"/>
                <a:gd name="connsiteX5" fmla="*/ 97923 w 102214"/>
                <a:gd name="connsiteY5" fmla="*/ 63 h 431768"/>
                <a:gd name="connsiteX6" fmla="*/ 27870 w 102214"/>
                <a:gd name="connsiteY6" fmla="*/ 84258 h 431768"/>
                <a:gd name="connsiteX7" fmla="*/ 114 w 102214"/>
                <a:gd name="connsiteY7" fmla="*/ 215947 h 431768"/>
                <a:gd name="connsiteX8" fmla="*/ 29192 w 102214"/>
                <a:gd name="connsiteY8" fmla="*/ 350659 h 431768"/>
                <a:gd name="connsiteX9" fmla="*/ 97923 w 102214"/>
                <a:gd name="connsiteY9" fmla="*/ 431832 h 431768"/>
                <a:gd name="connsiteX10" fmla="*/ 102328 w 102214"/>
                <a:gd name="connsiteY10" fmla="*/ 427514 h 431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2214" h="431768">
                  <a:moveTo>
                    <a:pt x="102328" y="427514"/>
                  </a:moveTo>
                  <a:cubicBezTo>
                    <a:pt x="102328" y="426219"/>
                    <a:pt x="102328" y="425355"/>
                    <a:pt x="94839" y="418015"/>
                  </a:cubicBezTo>
                  <a:cubicBezTo>
                    <a:pt x="39766" y="363612"/>
                    <a:pt x="25667" y="282008"/>
                    <a:pt x="25667" y="215947"/>
                  </a:cubicBezTo>
                  <a:cubicBezTo>
                    <a:pt x="25667" y="140819"/>
                    <a:pt x="42410" y="65692"/>
                    <a:pt x="96601" y="11721"/>
                  </a:cubicBezTo>
                  <a:cubicBezTo>
                    <a:pt x="102328" y="6539"/>
                    <a:pt x="102328" y="5676"/>
                    <a:pt x="102328" y="4380"/>
                  </a:cubicBezTo>
                  <a:cubicBezTo>
                    <a:pt x="102328" y="1358"/>
                    <a:pt x="100566" y="63"/>
                    <a:pt x="97923" y="63"/>
                  </a:cubicBezTo>
                  <a:cubicBezTo>
                    <a:pt x="93517" y="63"/>
                    <a:pt x="53865" y="29423"/>
                    <a:pt x="27870" y="84258"/>
                  </a:cubicBezTo>
                  <a:cubicBezTo>
                    <a:pt x="5401" y="131752"/>
                    <a:pt x="114" y="179679"/>
                    <a:pt x="114" y="215947"/>
                  </a:cubicBezTo>
                  <a:cubicBezTo>
                    <a:pt x="114" y="249625"/>
                    <a:pt x="4960" y="301869"/>
                    <a:pt x="29192" y="350659"/>
                  </a:cubicBezTo>
                  <a:cubicBezTo>
                    <a:pt x="55627" y="403767"/>
                    <a:pt x="93517" y="431832"/>
                    <a:pt x="97923" y="431832"/>
                  </a:cubicBezTo>
                  <a:cubicBezTo>
                    <a:pt x="100566" y="431832"/>
                    <a:pt x="102328" y="430536"/>
                    <a:pt x="102328" y="427514"/>
                  </a:cubicBezTo>
                  <a:close/>
                </a:path>
              </a:pathLst>
            </a:custGeom>
            <a:grpFill/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486" name="Freeform: Shape 2485">
              <a:extLst>
                <a:ext uri="{FF2B5EF4-FFF2-40B4-BE49-F238E27FC236}">
                  <a16:creationId xmlns:a16="http://schemas.microsoft.com/office/drawing/2014/main" id="{873DF10F-2DE0-E485-F95C-506E1F9E66A9}"/>
                </a:ext>
              </a:extLst>
            </p:cNvPr>
            <p:cNvSpPr/>
            <p:nvPr>
              <p:custDataLst>
                <p:tags r:id="rId19"/>
              </p:custDataLst>
            </p:nvPr>
          </p:nvSpPr>
          <p:spPr>
            <a:xfrm>
              <a:off x="12061815" y="3291301"/>
              <a:ext cx="203107" cy="279354"/>
            </a:xfrm>
            <a:custGeom>
              <a:avLst/>
              <a:gdLst>
                <a:gd name="connsiteX0" fmla="*/ 201463 w 203107"/>
                <a:gd name="connsiteY0" fmla="*/ 26401 h 279354"/>
                <a:gd name="connsiteX1" fmla="*/ 203225 w 203107"/>
                <a:gd name="connsiteY1" fmla="*/ 16470 h 279354"/>
                <a:gd name="connsiteX2" fmla="*/ 190448 w 203107"/>
                <a:gd name="connsiteY2" fmla="*/ 4812 h 279354"/>
                <a:gd name="connsiteX3" fmla="*/ 175028 w 203107"/>
                <a:gd name="connsiteY3" fmla="*/ 13879 h 279354"/>
                <a:gd name="connsiteX4" fmla="*/ 168860 w 203107"/>
                <a:gd name="connsiteY4" fmla="*/ 37195 h 279354"/>
                <a:gd name="connsiteX5" fmla="*/ 160048 w 203107"/>
                <a:gd name="connsiteY5" fmla="*/ 71736 h 279354"/>
                <a:gd name="connsiteX6" fmla="*/ 140222 w 203107"/>
                <a:gd name="connsiteY6" fmla="*/ 149455 h 279354"/>
                <a:gd name="connsiteX7" fmla="*/ 90437 w 203107"/>
                <a:gd name="connsiteY7" fmla="*/ 186155 h 279354"/>
                <a:gd name="connsiteX8" fmla="*/ 63121 w 203107"/>
                <a:gd name="connsiteY8" fmla="*/ 151182 h 279354"/>
                <a:gd name="connsiteX9" fmla="*/ 85590 w 203107"/>
                <a:gd name="connsiteY9" fmla="*/ 66555 h 279354"/>
                <a:gd name="connsiteX10" fmla="*/ 94402 w 203107"/>
                <a:gd name="connsiteY10" fmla="*/ 35468 h 279354"/>
                <a:gd name="connsiteX11" fmla="*/ 58274 w 203107"/>
                <a:gd name="connsiteY11" fmla="*/ 63 h 279354"/>
                <a:gd name="connsiteX12" fmla="*/ 118 w 203107"/>
                <a:gd name="connsiteY12" fmla="*/ 66555 h 279354"/>
                <a:gd name="connsiteX13" fmla="*/ 5405 w 203107"/>
                <a:gd name="connsiteY13" fmla="*/ 70873 h 279354"/>
                <a:gd name="connsiteX14" fmla="*/ 12454 w 203107"/>
                <a:gd name="connsiteY14" fmla="*/ 63101 h 279354"/>
                <a:gd name="connsiteX15" fmla="*/ 56952 w 203107"/>
                <a:gd name="connsiteY15" fmla="*/ 9562 h 279354"/>
                <a:gd name="connsiteX16" fmla="*/ 67967 w 203107"/>
                <a:gd name="connsiteY16" fmla="*/ 23378 h 279354"/>
                <a:gd name="connsiteX17" fmla="*/ 60477 w 203107"/>
                <a:gd name="connsiteY17" fmla="*/ 53602 h 279354"/>
                <a:gd name="connsiteX18" fmla="*/ 34923 w 203107"/>
                <a:gd name="connsiteY18" fmla="*/ 144274 h 279354"/>
                <a:gd name="connsiteX19" fmla="*/ 88674 w 203107"/>
                <a:gd name="connsiteY19" fmla="*/ 195654 h 279354"/>
                <a:gd name="connsiteX20" fmla="*/ 133173 w 203107"/>
                <a:gd name="connsiteY20" fmla="*/ 176224 h 279354"/>
                <a:gd name="connsiteX21" fmla="*/ 104535 w 203107"/>
                <a:gd name="connsiteY21" fmla="*/ 242717 h 279354"/>
                <a:gd name="connsiteX22" fmla="*/ 56071 w 203107"/>
                <a:gd name="connsiteY22" fmla="*/ 269918 h 279354"/>
                <a:gd name="connsiteX23" fmla="*/ 22587 w 203107"/>
                <a:gd name="connsiteY23" fmla="*/ 251784 h 279354"/>
                <a:gd name="connsiteX24" fmla="*/ 41532 w 203107"/>
                <a:gd name="connsiteY24" fmla="*/ 246603 h 279354"/>
                <a:gd name="connsiteX25" fmla="*/ 50344 w 203107"/>
                <a:gd name="connsiteY25" fmla="*/ 228900 h 279354"/>
                <a:gd name="connsiteX26" fmla="*/ 34042 w 203107"/>
                <a:gd name="connsiteY26" fmla="*/ 213788 h 279354"/>
                <a:gd name="connsiteX27" fmla="*/ 9370 w 203107"/>
                <a:gd name="connsiteY27" fmla="*/ 241853 h 279354"/>
                <a:gd name="connsiteX28" fmla="*/ 56071 w 203107"/>
                <a:gd name="connsiteY28" fmla="*/ 279417 h 279354"/>
                <a:gd name="connsiteX29" fmla="*/ 159167 w 203107"/>
                <a:gd name="connsiteY29" fmla="*/ 191336 h 279354"/>
                <a:gd name="connsiteX30" fmla="*/ 201463 w 203107"/>
                <a:gd name="connsiteY30" fmla="*/ 26401 h 279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203107" h="279354">
                  <a:moveTo>
                    <a:pt x="201463" y="26401"/>
                  </a:moveTo>
                  <a:cubicBezTo>
                    <a:pt x="203225" y="20356"/>
                    <a:pt x="203225" y="19492"/>
                    <a:pt x="203225" y="16470"/>
                  </a:cubicBezTo>
                  <a:cubicBezTo>
                    <a:pt x="203225" y="8698"/>
                    <a:pt x="197057" y="4812"/>
                    <a:pt x="190448" y="4812"/>
                  </a:cubicBezTo>
                  <a:cubicBezTo>
                    <a:pt x="186042" y="4812"/>
                    <a:pt x="178993" y="7403"/>
                    <a:pt x="175028" y="13879"/>
                  </a:cubicBezTo>
                  <a:cubicBezTo>
                    <a:pt x="174147" y="16038"/>
                    <a:pt x="170622" y="29423"/>
                    <a:pt x="168860" y="37195"/>
                  </a:cubicBezTo>
                  <a:cubicBezTo>
                    <a:pt x="165776" y="48421"/>
                    <a:pt x="162692" y="60079"/>
                    <a:pt x="160048" y="71736"/>
                  </a:cubicBezTo>
                  <a:lnTo>
                    <a:pt x="140222" y="149455"/>
                  </a:lnTo>
                  <a:cubicBezTo>
                    <a:pt x="138460" y="155931"/>
                    <a:pt x="119515" y="186155"/>
                    <a:pt x="90437" y="186155"/>
                  </a:cubicBezTo>
                  <a:cubicBezTo>
                    <a:pt x="67967" y="186155"/>
                    <a:pt x="63121" y="167157"/>
                    <a:pt x="63121" y="151182"/>
                  </a:cubicBezTo>
                  <a:cubicBezTo>
                    <a:pt x="63121" y="131321"/>
                    <a:pt x="70610" y="104551"/>
                    <a:pt x="85590" y="66555"/>
                  </a:cubicBezTo>
                  <a:cubicBezTo>
                    <a:pt x="92639" y="48853"/>
                    <a:pt x="94402" y="44103"/>
                    <a:pt x="94402" y="35468"/>
                  </a:cubicBezTo>
                  <a:cubicBezTo>
                    <a:pt x="94402" y="16038"/>
                    <a:pt x="80303" y="63"/>
                    <a:pt x="58274" y="63"/>
                  </a:cubicBezTo>
                  <a:cubicBezTo>
                    <a:pt x="16419" y="63"/>
                    <a:pt x="118" y="62669"/>
                    <a:pt x="118" y="66555"/>
                  </a:cubicBezTo>
                  <a:cubicBezTo>
                    <a:pt x="118" y="70873"/>
                    <a:pt x="4523" y="70873"/>
                    <a:pt x="5405" y="70873"/>
                  </a:cubicBezTo>
                  <a:cubicBezTo>
                    <a:pt x="9810" y="70873"/>
                    <a:pt x="10251" y="70009"/>
                    <a:pt x="12454" y="63101"/>
                  </a:cubicBezTo>
                  <a:cubicBezTo>
                    <a:pt x="24350" y="22515"/>
                    <a:pt x="41973" y="9562"/>
                    <a:pt x="56952" y="9562"/>
                  </a:cubicBezTo>
                  <a:cubicBezTo>
                    <a:pt x="60477" y="9562"/>
                    <a:pt x="67967" y="9562"/>
                    <a:pt x="67967" y="23378"/>
                  </a:cubicBezTo>
                  <a:cubicBezTo>
                    <a:pt x="67967" y="34173"/>
                    <a:pt x="63561" y="45398"/>
                    <a:pt x="60477" y="53602"/>
                  </a:cubicBezTo>
                  <a:cubicBezTo>
                    <a:pt x="42854" y="99370"/>
                    <a:pt x="34923" y="123980"/>
                    <a:pt x="34923" y="144274"/>
                  </a:cubicBezTo>
                  <a:cubicBezTo>
                    <a:pt x="34923" y="182701"/>
                    <a:pt x="62680" y="195654"/>
                    <a:pt x="88674" y="195654"/>
                  </a:cubicBezTo>
                  <a:cubicBezTo>
                    <a:pt x="105857" y="195654"/>
                    <a:pt x="120837" y="188314"/>
                    <a:pt x="133173" y="176224"/>
                  </a:cubicBezTo>
                  <a:cubicBezTo>
                    <a:pt x="127445" y="198676"/>
                    <a:pt x="122158" y="219833"/>
                    <a:pt x="104535" y="242717"/>
                  </a:cubicBezTo>
                  <a:cubicBezTo>
                    <a:pt x="93080" y="257397"/>
                    <a:pt x="76338" y="269918"/>
                    <a:pt x="56071" y="269918"/>
                  </a:cubicBezTo>
                  <a:cubicBezTo>
                    <a:pt x="49903" y="269918"/>
                    <a:pt x="30077" y="268623"/>
                    <a:pt x="22587" y="251784"/>
                  </a:cubicBezTo>
                  <a:cubicBezTo>
                    <a:pt x="29636" y="251784"/>
                    <a:pt x="35364" y="251784"/>
                    <a:pt x="41532" y="246603"/>
                  </a:cubicBezTo>
                  <a:cubicBezTo>
                    <a:pt x="45938" y="242717"/>
                    <a:pt x="50344" y="237104"/>
                    <a:pt x="50344" y="228900"/>
                  </a:cubicBezTo>
                  <a:cubicBezTo>
                    <a:pt x="50344" y="215515"/>
                    <a:pt x="38448" y="213788"/>
                    <a:pt x="34042" y="213788"/>
                  </a:cubicBezTo>
                  <a:cubicBezTo>
                    <a:pt x="23909" y="213788"/>
                    <a:pt x="9370" y="220697"/>
                    <a:pt x="9370" y="241853"/>
                  </a:cubicBezTo>
                  <a:cubicBezTo>
                    <a:pt x="9370" y="263442"/>
                    <a:pt x="28755" y="279417"/>
                    <a:pt x="56071" y="279417"/>
                  </a:cubicBezTo>
                  <a:cubicBezTo>
                    <a:pt x="101451" y="279417"/>
                    <a:pt x="146831" y="240126"/>
                    <a:pt x="159167" y="191336"/>
                  </a:cubicBezTo>
                  <a:lnTo>
                    <a:pt x="201463" y="26401"/>
                  </a:lnTo>
                  <a:close/>
                </a:path>
              </a:pathLst>
            </a:custGeom>
            <a:grpFill/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487" name="Freeform: Shape 2486">
              <a:extLst>
                <a:ext uri="{FF2B5EF4-FFF2-40B4-BE49-F238E27FC236}">
                  <a16:creationId xmlns:a16="http://schemas.microsoft.com/office/drawing/2014/main" id="{7D780B1B-8689-88A3-1BCB-8B14B07D7A06}"/>
                </a:ext>
              </a:extLst>
            </p:cNvPr>
            <p:cNvSpPr/>
            <p:nvPr>
              <p:custDataLst>
                <p:tags r:id="rId20"/>
              </p:custDataLst>
            </p:nvPr>
          </p:nvSpPr>
          <p:spPr>
            <a:xfrm>
              <a:off x="12308302" y="3184916"/>
              <a:ext cx="125212" cy="130264"/>
            </a:xfrm>
            <a:custGeom>
              <a:avLst/>
              <a:gdLst>
                <a:gd name="connsiteX0" fmla="*/ 72290 w 125212"/>
                <a:gd name="connsiteY0" fmla="*/ 65343 h 130264"/>
                <a:gd name="connsiteX1" fmla="*/ 116700 w 125212"/>
                <a:gd name="connsiteY1" fmla="*/ 46604 h 130264"/>
                <a:gd name="connsiteX2" fmla="*/ 125336 w 125212"/>
                <a:gd name="connsiteY2" fmla="*/ 37234 h 130264"/>
                <a:gd name="connsiteX3" fmla="*/ 115775 w 125212"/>
                <a:gd name="connsiteY3" fmla="*/ 27563 h 130264"/>
                <a:gd name="connsiteX4" fmla="*/ 109299 w 125212"/>
                <a:gd name="connsiteY4" fmla="*/ 30283 h 130264"/>
                <a:gd name="connsiteX5" fmla="*/ 67355 w 125212"/>
                <a:gd name="connsiteY5" fmla="*/ 57787 h 130264"/>
                <a:gd name="connsiteX6" fmla="*/ 71982 w 125212"/>
                <a:gd name="connsiteY6" fmla="*/ 13055 h 130264"/>
                <a:gd name="connsiteX7" fmla="*/ 62729 w 125212"/>
                <a:gd name="connsiteY7" fmla="*/ 59 h 130264"/>
                <a:gd name="connsiteX8" fmla="*/ 53169 w 125212"/>
                <a:gd name="connsiteY8" fmla="*/ 9126 h 130264"/>
                <a:gd name="connsiteX9" fmla="*/ 54711 w 125212"/>
                <a:gd name="connsiteY9" fmla="*/ 23936 h 130264"/>
                <a:gd name="connsiteX10" fmla="*/ 58103 w 125212"/>
                <a:gd name="connsiteY10" fmla="*/ 57787 h 130264"/>
                <a:gd name="connsiteX11" fmla="*/ 16468 w 125212"/>
                <a:gd name="connsiteY11" fmla="*/ 30283 h 130264"/>
                <a:gd name="connsiteX12" fmla="*/ 9684 w 125212"/>
                <a:gd name="connsiteY12" fmla="*/ 27563 h 130264"/>
                <a:gd name="connsiteX13" fmla="*/ 123 w 125212"/>
                <a:gd name="connsiteY13" fmla="*/ 37234 h 130264"/>
                <a:gd name="connsiteX14" fmla="*/ 6599 w 125212"/>
                <a:gd name="connsiteY14" fmla="*/ 45999 h 130264"/>
                <a:gd name="connsiteX15" fmla="*/ 53169 w 125212"/>
                <a:gd name="connsiteY15" fmla="*/ 65040 h 130264"/>
                <a:gd name="connsiteX16" fmla="*/ 8758 w 125212"/>
                <a:gd name="connsiteY16" fmla="*/ 83779 h 130264"/>
                <a:gd name="connsiteX17" fmla="*/ 123 w 125212"/>
                <a:gd name="connsiteY17" fmla="*/ 93149 h 130264"/>
                <a:gd name="connsiteX18" fmla="*/ 9684 w 125212"/>
                <a:gd name="connsiteY18" fmla="*/ 102820 h 130264"/>
                <a:gd name="connsiteX19" fmla="*/ 16160 w 125212"/>
                <a:gd name="connsiteY19" fmla="*/ 100100 h 130264"/>
                <a:gd name="connsiteX20" fmla="*/ 58103 w 125212"/>
                <a:gd name="connsiteY20" fmla="*/ 72596 h 130264"/>
                <a:gd name="connsiteX21" fmla="*/ 53169 w 125212"/>
                <a:gd name="connsiteY21" fmla="*/ 121257 h 130264"/>
                <a:gd name="connsiteX22" fmla="*/ 62729 w 125212"/>
                <a:gd name="connsiteY22" fmla="*/ 130324 h 130264"/>
                <a:gd name="connsiteX23" fmla="*/ 72290 w 125212"/>
                <a:gd name="connsiteY23" fmla="*/ 121257 h 130264"/>
                <a:gd name="connsiteX24" fmla="*/ 70748 w 125212"/>
                <a:gd name="connsiteY24" fmla="*/ 106447 h 130264"/>
                <a:gd name="connsiteX25" fmla="*/ 67355 w 125212"/>
                <a:gd name="connsiteY25" fmla="*/ 72596 h 130264"/>
                <a:gd name="connsiteX26" fmla="*/ 104364 w 125212"/>
                <a:gd name="connsiteY26" fmla="*/ 96775 h 130264"/>
                <a:gd name="connsiteX27" fmla="*/ 115775 w 125212"/>
                <a:gd name="connsiteY27" fmla="*/ 102820 h 130264"/>
                <a:gd name="connsiteX28" fmla="*/ 125336 w 125212"/>
                <a:gd name="connsiteY28" fmla="*/ 93149 h 130264"/>
                <a:gd name="connsiteX29" fmla="*/ 118859 w 125212"/>
                <a:gd name="connsiteY29" fmla="*/ 84384 h 130264"/>
                <a:gd name="connsiteX30" fmla="*/ 72290 w 125212"/>
                <a:gd name="connsiteY30" fmla="*/ 65343 h 130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25212" h="130264">
                  <a:moveTo>
                    <a:pt x="72290" y="65343"/>
                  </a:moveTo>
                  <a:cubicBezTo>
                    <a:pt x="97579" y="54462"/>
                    <a:pt x="108990" y="50231"/>
                    <a:pt x="116700" y="46604"/>
                  </a:cubicBezTo>
                  <a:cubicBezTo>
                    <a:pt x="122560" y="44186"/>
                    <a:pt x="125336" y="42977"/>
                    <a:pt x="125336" y="37234"/>
                  </a:cubicBezTo>
                  <a:cubicBezTo>
                    <a:pt x="125336" y="32096"/>
                    <a:pt x="121326" y="27563"/>
                    <a:pt x="115775" y="27563"/>
                  </a:cubicBezTo>
                  <a:cubicBezTo>
                    <a:pt x="113616" y="27563"/>
                    <a:pt x="113000" y="27563"/>
                    <a:pt x="109299" y="30283"/>
                  </a:cubicBezTo>
                  <a:lnTo>
                    <a:pt x="67355" y="57787"/>
                  </a:lnTo>
                  <a:lnTo>
                    <a:pt x="71982" y="13055"/>
                  </a:lnTo>
                  <a:cubicBezTo>
                    <a:pt x="72598" y="7615"/>
                    <a:pt x="71982" y="59"/>
                    <a:pt x="62729" y="59"/>
                  </a:cubicBezTo>
                  <a:cubicBezTo>
                    <a:pt x="59028" y="59"/>
                    <a:pt x="53169" y="2477"/>
                    <a:pt x="53169" y="9126"/>
                  </a:cubicBezTo>
                  <a:cubicBezTo>
                    <a:pt x="53169" y="11846"/>
                    <a:pt x="54402" y="20914"/>
                    <a:pt x="54711" y="23936"/>
                  </a:cubicBezTo>
                  <a:cubicBezTo>
                    <a:pt x="55328" y="29074"/>
                    <a:pt x="57486" y="50835"/>
                    <a:pt x="58103" y="57787"/>
                  </a:cubicBezTo>
                  <a:lnTo>
                    <a:pt x="16468" y="30283"/>
                  </a:lnTo>
                  <a:cubicBezTo>
                    <a:pt x="13384" y="28470"/>
                    <a:pt x="12459" y="27563"/>
                    <a:pt x="9684" y="27563"/>
                  </a:cubicBezTo>
                  <a:cubicBezTo>
                    <a:pt x="4132" y="27563"/>
                    <a:pt x="123" y="32096"/>
                    <a:pt x="123" y="37234"/>
                  </a:cubicBezTo>
                  <a:cubicBezTo>
                    <a:pt x="123" y="43279"/>
                    <a:pt x="3824" y="44790"/>
                    <a:pt x="6599" y="45999"/>
                  </a:cubicBezTo>
                  <a:lnTo>
                    <a:pt x="53169" y="65040"/>
                  </a:lnTo>
                  <a:cubicBezTo>
                    <a:pt x="27879" y="75921"/>
                    <a:pt x="16468" y="80152"/>
                    <a:pt x="8758" y="83779"/>
                  </a:cubicBezTo>
                  <a:cubicBezTo>
                    <a:pt x="2899" y="86197"/>
                    <a:pt x="123" y="87406"/>
                    <a:pt x="123" y="93149"/>
                  </a:cubicBezTo>
                  <a:cubicBezTo>
                    <a:pt x="123" y="98287"/>
                    <a:pt x="4132" y="102820"/>
                    <a:pt x="9684" y="102820"/>
                  </a:cubicBezTo>
                  <a:cubicBezTo>
                    <a:pt x="11842" y="102820"/>
                    <a:pt x="12459" y="102820"/>
                    <a:pt x="16160" y="100100"/>
                  </a:cubicBezTo>
                  <a:lnTo>
                    <a:pt x="58103" y="72596"/>
                  </a:lnTo>
                  <a:lnTo>
                    <a:pt x="53169" y="121257"/>
                  </a:lnTo>
                  <a:cubicBezTo>
                    <a:pt x="53169" y="127906"/>
                    <a:pt x="59028" y="130324"/>
                    <a:pt x="62729" y="130324"/>
                  </a:cubicBezTo>
                  <a:cubicBezTo>
                    <a:pt x="66430" y="130324"/>
                    <a:pt x="72290" y="127906"/>
                    <a:pt x="72290" y="121257"/>
                  </a:cubicBezTo>
                  <a:cubicBezTo>
                    <a:pt x="72290" y="118537"/>
                    <a:pt x="71056" y="109469"/>
                    <a:pt x="70748" y="106447"/>
                  </a:cubicBezTo>
                  <a:cubicBezTo>
                    <a:pt x="70131" y="101309"/>
                    <a:pt x="67972" y="79548"/>
                    <a:pt x="67355" y="72596"/>
                  </a:cubicBezTo>
                  <a:lnTo>
                    <a:pt x="104364" y="96775"/>
                  </a:lnTo>
                  <a:cubicBezTo>
                    <a:pt x="112383" y="102820"/>
                    <a:pt x="113000" y="102820"/>
                    <a:pt x="115775" y="102820"/>
                  </a:cubicBezTo>
                  <a:cubicBezTo>
                    <a:pt x="121326" y="102820"/>
                    <a:pt x="125336" y="98287"/>
                    <a:pt x="125336" y="93149"/>
                  </a:cubicBezTo>
                  <a:cubicBezTo>
                    <a:pt x="125336" y="87104"/>
                    <a:pt x="121635" y="85593"/>
                    <a:pt x="118859" y="84384"/>
                  </a:cubicBezTo>
                  <a:lnTo>
                    <a:pt x="72290" y="65343"/>
                  </a:lnTo>
                  <a:close/>
                </a:path>
              </a:pathLst>
            </a:custGeom>
            <a:grpFill/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488" name="Freeform: Shape 2487">
              <a:extLst>
                <a:ext uri="{FF2B5EF4-FFF2-40B4-BE49-F238E27FC236}">
                  <a16:creationId xmlns:a16="http://schemas.microsoft.com/office/drawing/2014/main" id="{6FFEA5BD-472A-AE90-2B09-D496017DC40E}"/>
                </a:ext>
              </a:extLst>
            </p:cNvPr>
            <p:cNvSpPr/>
            <p:nvPr>
              <p:custDataLst>
                <p:tags r:id="rId21"/>
              </p:custDataLst>
            </p:nvPr>
          </p:nvSpPr>
          <p:spPr>
            <a:xfrm>
              <a:off x="12642347" y="3248987"/>
              <a:ext cx="220289" cy="250425"/>
            </a:xfrm>
            <a:custGeom>
              <a:avLst/>
              <a:gdLst>
                <a:gd name="connsiteX0" fmla="*/ 205000 w 220289"/>
                <a:gd name="connsiteY0" fmla="*/ 133911 h 250425"/>
                <a:gd name="connsiteX1" fmla="*/ 220420 w 220289"/>
                <a:gd name="connsiteY1" fmla="*/ 125276 h 250425"/>
                <a:gd name="connsiteX2" fmla="*/ 205000 w 220289"/>
                <a:gd name="connsiteY2" fmla="*/ 116640 h 250425"/>
                <a:gd name="connsiteX3" fmla="*/ 18194 w 220289"/>
                <a:gd name="connsiteY3" fmla="*/ 116640 h 250425"/>
                <a:gd name="connsiteX4" fmla="*/ 136269 w 220289"/>
                <a:gd name="connsiteY4" fmla="*/ 17334 h 250425"/>
                <a:gd name="connsiteX5" fmla="*/ 205000 w 220289"/>
                <a:gd name="connsiteY5" fmla="*/ 17334 h 250425"/>
                <a:gd name="connsiteX6" fmla="*/ 220420 w 220289"/>
                <a:gd name="connsiteY6" fmla="*/ 8698 h 250425"/>
                <a:gd name="connsiteX7" fmla="*/ 205000 w 220289"/>
                <a:gd name="connsiteY7" fmla="*/ 63 h 250425"/>
                <a:gd name="connsiteX8" fmla="*/ 135388 w 220289"/>
                <a:gd name="connsiteY8" fmla="*/ 63 h 250425"/>
                <a:gd name="connsiteX9" fmla="*/ 130 w 220289"/>
                <a:gd name="connsiteY9" fmla="*/ 125276 h 250425"/>
                <a:gd name="connsiteX10" fmla="*/ 135388 w 220289"/>
                <a:gd name="connsiteY10" fmla="*/ 250489 h 250425"/>
                <a:gd name="connsiteX11" fmla="*/ 205000 w 220289"/>
                <a:gd name="connsiteY11" fmla="*/ 250489 h 250425"/>
                <a:gd name="connsiteX12" fmla="*/ 220420 w 220289"/>
                <a:gd name="connsiteY12" fmla="*/ 241853 h 250425"/>
                <a:gd name="connsiteX13" fmla="*/ 205000 w 220289"/>
                <a:gd name="connsiteY13" fmla="*/ 233218 h 250425"/>
                <a:gd name="connsiteX14" fmla="*/ 136269 w 220289"/>
                <a:gd name="connsiteY14" fmla="*/ 233218 h 250425"/>
                <a:gd name="connsiteX15" fmla="*/ 18194 w 220289"/>
                <a:gd name="connsiteY15" fmla="*/ 133911 h 250425"/>
                <a:gd name="connsiteX16" fmla="*/ 205000 w 220289"/>
                <a:gd name="connsiteY16" fmla="*/ 133911 h 250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20289" h="250425">
                  <a:moveTo>
                    <a:pt x="205000" y="133911"/>
                  </a:moveTo>
                  <a:cubicBezTo>
                    <a:pt x="212490" y="133911"/>
                    <a:pt x="220420" y="133911"/>
                    <a:pt x="220420" y="125276"/>
                  </a:cubicBezTo>
                  <a:cubicBezTo>
                    <a:pt x="220420" y="116640"/>
                    <a:pt x="212490" y="116640"/>
                    <a:pt x="205000" y="116640"/>
                  </a:cubicBezTo>
                  <a:lnTo>
                    <a:pt x="18194" y="116640"/>
                  </a:lnTo>
                  <a:cubicBezTo>
                    <a:pt x="23481" y="58783"/>
                    <a:pt x="74148" y="17334"/>
                    <a:pt x="136269" y="17334"/>
                  </a:cubicBezTo>
                  <a:lnTo>
                    <a:pt x="205000" y="17334"/>
                  </a:lnTo>
                  <a:cubicBezTo>
                    <a:pt x="212490" y="17334"/>
                    <a:pt x="220420" y="17334"/>
                    <a:pt x="220420" y="8698"/>
                  </a:cubicBezTo>
                  <a:cubicBezTo>
                    <a:pt x="220420" y="63"/>
                    <a:pt x="212490" y="63"/>
                    <a:pt x="205000" y="63"/>
                  </a:cubicBezTo>
                  <a:lnTo>
                    <a:pt x="135388" y="63"/>
                  </a:lnTo>
                  <a:cubicBezTo>
                    <a:pt x="60049" y="63"/>
                    <a:pt x="130" y="56193"/>
                    <a:pt x="130" y="125276"/>
                  </a:cubicBezTo>
                  <a:cubicBezTo>
                    <a:pt x="130" y="194359"/>
                    <a:pt x="60049" y="250489"/>
                    <a:pt x="135388" y="250489"/>
                  </a:cubicBezTo>
                  <a:lnTo>
                    <a:pt x="205000" y="250489"/>
                  </a:lnTo>
                  <a:cubicBezTo>
                    <a:pt x="212490" y="250489"/>
                    <a:pt x="220420" y="250489"/>
                    <a:pt x="220420" y="241853"/>
                  </a:cubicBezTo>
                  <a:cubicBezTo>
                    <a:pt x="220420" y="233218"/>
                    <a:pt x="212490" y="233218"/>
                    <a:pt x="205000" y="233218"/>
                  </a:cubicBezTo>
                  <a:lnTo>
                    <a:pt x="136269" y="233218"/>
                  </a:lnTo>
                  <a:cubicBezTo>
                    <a:pt x="74148" y="233218"/>
                    <a:pt x="23481" y="191768"/>
                    <a:pt x="18194" y="133911"/>
                  </a:cubicBezTo>
                  <a:lnTo>
                    <a:pt x="205000" y="133911"/>
                  </a:lnTo>
                  <a:close/>
                </a:path>
              </a:pathLst>
            </a:custGeom>
            <a:grpFill/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489" name="Freeform: Shape 2488">
              <a:extLst>
                <a:ext uri="{FF2B5EF4-FFF2-40B4-BE49-F238E27FC236}">
                  <a16:creationId xmlns:a16="http://schemas.microsoft.com/office/drawing/2014/main" id="{DF4D0705-8490-9EF0-A157-21FE2BD777BF}"/>
                </a:ext>
              </a:extLst>
            </p:cNvPr>
            <p:cNvSpPr/>
            <p:nvPr>
              <p:custDataLst>
                <p:tags r:id="rId22"/>
              </p:custDataLst>
            </p:nvPr>
          </p:nvSpPr>
          <p:spPr>
            <a:xfrm>
              <a:off x="13043909" y="3177745"/>
              <a:ext cx="312811" cy="313895"/>
            </a:xfrm>
            <a:custGeom>
              <a:avLst/>
              <a:gdLst>
                <a:gd name="connsiteX0" fmla="*/ 312951 w 312811"/>
                <a:gd name="connsiteY0" fmla="*/ 4380 h 313895"/>
                <a:gd name="connsiteX1" fmla="*/ 308105 w 312811"/>
                <a:gd name="connsiteY1" fmla="*/ 63 h 313895"/>
                <a:gd name="connsiteX2" fmla="*/ 301496 w 312811"/>
                <a:gd name="connsiteY2" fmla="*/ 5244 h 313895"/>
                <a:gd name="connsiteX3" fmla="*/ 270656 w 312811"/>
                <a:gd name="connsiteY3" fmla="*/ 38490 h 313895"/>
                <a:gd name="connsiteX4" fmla="*/ 197520 w 312811"/>
                <a:gd name="connsiteY4" fmla="*/ 63 h 313895"/>
                <a:gd name="connsiteX5" fmla="*/ 140 w 312811"/>
                <a:gd name="connsiteY5" fmla="*/ 195654 h 313895"/>
                <a:gd name="connsiteX6" fmla="*/ 119537 w 312811"/>
                <a:gd name="connsiteY6" fmla="*/ 313959 h 313895"/>
                <a:gd name="connsiteX7" fmla="*/ 214702 w 312811"/>
                <a:gd name="connsiteY7" fmla="*/ 276827 h 313895"/>
                <a:gd name="connsiteX8" fmla="*/ 263166 w 312811"/>
                <a:gd name="connsiteY8" fmla="*/ 200835 h 313895"/>
                <a:gd name="connsiteX9" fmla="*/ 257879 w 312811"/>
                <a:gd name="connsiteY9" fmla="*/ 196518 h 313895"/>
                <a:gd name="connsiteX10" fmla="*/ 252151 w 312811"/>
                <a:gd name="connsiteY10" fmla="*/ 200835 h 313895"/>
                <a:gd name="connsiteX11" fmla="*/ 207653 w 312811"/>
                <a:gd name="connsiteY11" fmla="*/ 269055 h 313895"/>
                <a:gd name="connsiteX12" fmla="*/ 126586 w 312811"/>
                <a:gd name="connsiteY12" fmla="*/ 300574 h 313895"/>
                <a:gd name="connsiteX13" fmla="*/ 40232 w 312811"/>
                <a:gd name="connsiteY13" fmla="*/ 210766 h 313895"/>
                <a:gd name="connsiteX14" fmla="*/ 93543 w 312811"/>
                <a:gd name="connsiteY14" fmla="*/ 65692 h 313895"/>
                <a:gd name="connsiteX15" fmla="*/ 201044 w 312811"/>
                <a:gd name="connsiteY15" fmla="*/ 13448 h 313895"/>
                <a:gd name="connsiteX16" fmla="*/ 271978 w 312811"/>
                <a:gd name="connsiteY16" fmla="*/ 96779 h 313895"/>
                <a:gd name="connsiteX17" fmla="*/ 270656 w 312811"/>
                <a:gd name="connsiteY17" fmla="*/ 118799 h 313895"/>
                <a:gd name="connsiteX18" fmla="*/ 277265 w 312811"/>
                <a:gd name="connsiteY18" fmla="*/ 123117 h 313895"/>
                <a:gd name="connsiteX19" fmla="*/ 285195 w 312811"/>
                <a:gd name="connsiteY19" fmla="*/ 114481 h 313895"/>
                <a:gd name="connsiteX20" fmla="*/ 312951 w 312811"/>
                <a:gd name="connsiteY20" fmla="*/ 4380 h 313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811" h="313895">
                  <a:moveTo>
                    <a:pt x="312951" y="4380"/>
                  </a:moveTo>
                  <a:cubicBezTo>
                    <a:pt x="312951" y="3085"/>
                    <a:pt x="312070" y="63"/>
                    <a:pt x="308105" y="63"/>
                  </a:cubicBezTo>
                  <a:cubicBezTo>
                    <a:pt x="306783" y="63"/>
                    <a:pt x="306343" y="495"/>
                    <a:pt x="301496" y="5244"/>
                  </a:cubicBezTo>
                  <a:lnTo>
                    <a:pt x="270656" y="38490"/>
                  </a:lnTo>
                  <a:cubicBezTo>
                    <a:pt x="266691" y="32445"/>
                    <a:pt x="246424" y="63"/>
                    <a:pt x="197520" y="63"/>
                  </a:cubicBezTo>
                  <a:cubicBezTo>
                    <a:pt x="99270" y="63"/>
                    <a:pt x="140" y="95484"/>
                    <a:pt x="140" y="195654"/>
                  </a:cubicBezTo>
                  <a:cubicBezTo>
                    <a:pt x="140" y="266896"/>
                    <a:pt x="52128" y="313959"/>
                    <a:pt x="119537" y="313959"/>
                  </a:cubicBezTo>
                  <a:cubicBezTo>
                    <a:pt x="157867" y="313959"/>
                    <a:pt x="191351" y="296688"/>
                    <a:pt x="214702" y="276827"/>
                  </a:cubicBezTo>
                  <a:cubicBezTo>
                    <a:pt x="255676" y="241422"/>
                    <a:pt x="263166" y="202131"/>
                    <a:pt x="263166" y="200835"/>
                  </a:cubicBezTo>
                  <a:cubicBezTo>
                    <a:pt x="263166" y="196518"/>
                    <a:pt x="258760" y="196518"/>
                    <a:pt x="257879" y="196518"/>
                  </a:cubicBezTo>
                  <a:cubicBezTo>
                    <a:pt x="255235" y="196518"/>
                    <a:pt x="253033" y="197381"/>
                    <a:pt x="252151" y="200835"/>
                  </a:cubicBezTo>
                  <a:cubicBezTo>
                    <a:pt x="248186" y="213357"/>
                    <a:pt x="238053" y="244012"/>
                    <a:pt x="207653" y="269055"/>
                  </a:cubicBezTo>
                  <a:cubicBezTo>
                    <a:pt x="177253" y="293234"/>
                    <a:pt x="149496" y="300574"/>
                    <a:pt x="126586" y="300574"/>
                  </a:cubicBezTo>
                  <a:cubicBezTo>
                    <a:pt x="86934" y="300574"/>
                    <a:pt x="40232" y="278122"/>
                    <a:pt x="40232" y="210766"/>
                  </a:cubicBezTo>
                  <a:cubicBezTo>
                    <a:pt x="40232" y="186155"/>
                    <a:pt x="49485" y="116209"/>
                    <a:pt x="93543" y="65692"/>
                  </a:cubicBezTo>
                  <a:cubicBezTo>
                    <a:pt x="120418" y="35036"/>
                    <a:pt x="161833" y="13448"/>
                    <a:pt x="201044" y="13448"/>
                  </a:cubicBezTo>
                  <a:cubicBezTo>
                    <a:pt x="245983" y="13448"/>
                    <a:pt x="271978" y="46694"/>
                    <a:pt x="271978" y="96779"/>
                  </a:cubicBezTo>
                  <a:cubicBezTo>
                    <a:pt x="271978" y="114050"/>
                    <a:pt x="270656" y="114481"/>
                    <a:pt x="270656" y="118799"/>
                  </a:cubicBezTo>
                  <a:cubicBezTo>
                    <a:pt x="270656" y="123117"/>
                    <a:pt x="275502" y="123117"/>
                    <a:pt x="277265" y="123117"/>
                  </a:cubicBezTo>
                  <a:cubicBezTo>
                    <a:pt x="282992" y="123117"/>
                    <a:pt x="282992" y="122253"/>
                    <a:pt x="285195" y="114481"/>
                  </a:cubicBezTo>
                  <a:lnTo>
                    <a:pt x="312951" y="4380"/>
                  </a:lnTo>
                  <a:close/>
                </a:path>
              </a:pathLst>
            </a:custGeom>
            <a:grpFill/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490" name="Freeform: Shape 2489">
              <a:extLst>
                <a:ext uri="{FF2B5EF4-FFF2-40B4-BE49-F238E27FC236}">
                  <a16:creationId xmlns:a16="http://schemas.microsoft.com/office/drawing/2014/main" id="{37A0C41C-3622-899A-7B06-880EC43D2148}"/>
                </a:ext>
              </a:extLst>
            </p:cNvPr>
            <p:cNvSpPr/>
            <p:nvPr>
              <p:custDataLst>
                <p:tags r:id="rId23"/>
              </p:custDataLst>
            </p:nvPr>
          </p:nvSpPr>
          <p:spPr>
            <a:xfrm>
              <a:off x="13411903" y="3158316"/>
              <a:ext cx="102214" cy="431768"/>
            </a:xfrm>
            <a:custGeom>
              <a:avLst/>
              <a:gdLst>
                <a:gd name="connsiteX0" fmla="*/ 102362 w 102214"/>
                <a:gd name="connsiteY0" fmla="*/ 427514 h 431768"/>
                <a:gd name="connsiteX1" fmla="*/ 94872 w 102214"/>
                <a:gd name="connsiteY1" fmla="*/ 418015 h 431768"/>
                <a:gd name="connsiteX2" fmla="*/ 25701 w 102214"/>
                <a:gd name="connsiteY2" fmla="*/ 215947 h 431768"/>
                <a:gd name="connsiteX3" fmla="*/ 96635 w 102214"/>
                <a:gd name="connsiteY3" fmla="*/ 11721 h 431768"/>
                <a:gd name="connsiteX4" fmla="*/ 102362 w 102214"/>
                <a:gd name="connsiteY4" fmla="*/ 4380 h 431768"/>
                <a:gd name="connsiteX5" fmla="*/ 97956 w 102214"/>
                <a:gd name="connsiteY5" fmla="*/ 63 h 431768"/>
                <a:gd name="connsiteX6" fmla="*/ 27904 w 102214"/>
                <a:gd name="connsiteY6" fmla="*/ 84258 h 431768"/>
                <a:gd name="connsiteX7" fmla="*/ 148 w 102214"/>
                <a:gd name="connsiteY7" fmla="*/ 215947 h 431768"/>
                <a:gd name="connsiteX8" fmla="*/ 29226 w 102214"/>
                <a:gd name="connsiteY8" fmla="*/ 350659 h 431768"/>
                <a:gd name="connsiteX9" fmla="*/ 97956 w 102214"/>
                <a:gd name="connsiteY9" fmla="*/ 431832 h 431768"/>
                <a:gd name="connsiteX10" fmla="*/ 102362 w 102214"/>
                <a:gd name="connsiteY10" fmla="*/ 427514 h 431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2214" h="431768">
                  <a:moveTo>
                    <a:pt x="102362" y="427514"/>
                  </a:moveTo>
                  <a:cubicBezTo>
                    <a:pt x="102362" y="426219"/>
                    <a:pt x="102362" y="425355"/>
                    <a:pt x="94872" y="418015"/>
                  </a:cubicBezTo>
                  <a:cubicBezTo>
                    <a:pt x="39800" y="363612"/>
                    <a:pt x="25701" y="282008"/>
                    <a:pt x="25701" y="215947"/>
                  </a:cubicBezTo>
                  <a:cubicBezTo>
                    <a:pt x="25701" y="140819"/>
                    <a:pt x="42443" y="65692"/>
                    <a:pt x="96635" y="11721"/>
                  </a:cubicBezTo>
                  <a:cubicBezTo>
                    <a:pt x="102362" y="6539"/>
                    <a:pt x="102362" y="5676"/>
                    <a:pt x="102362" y="4380"/>
                  </a:cubicBezTo>
                  <a:cubicBezTo>
                    <a:pt x="102362" y="1358"/>
                    <a:pt x="100600" y="63"/>
                    <a:pt x="97956" y="63"/>
                  </a:cubicBezTo>
                  <a:cubicBezTo>
                    <a:pt x="93550" y="63"/>
                    <a:pt x="53898" y="29423"/>
                    <a:pt x="27904" y="84258"/>
                  </a:cubicBezTo>
                  <a:cubicBezTo>
                    <a:pt x="5434" y="131752"/>
                    <a:pt x="148" y="179679"/>
                    <a:pt x="148" y="215947"/>
                  </a:cubicBezTo>
                  <a:cubicBezTo>
                    <a:pt x="148" y="249625"/>
                    <a:pt x="4994" y="301869"/>
                    <a:pt x="29226" y="350659"/>
                  </a:cubicBezTo>
                  <a:cubicBezTo>
                    <a:pt x="55661" y="403767"/>
                    <a:pt x="93550" y="431832"/>
                    <a:pt x="97956" y="431832"/>
                  </a:cubicBezTo>
                  <a:cubicBezTo>
                    <a:pt x="100600" y="431832"/>
                    <a:pt x="102362" y="430536"/>
                    <a:pt x="102362" y="427514"/>
                  </a:cubicBezTo>
                  <a:close/>
                </a:path>
              </a:pathLst>
            </a:custGeom>
            <a:grpFill/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491" name="Freeform: Shape 2490">
              <a:extLst>
                <a:ext uri="{FF2B5EF4-FFF2-40B4-BE49-F238E27FC236}">
                  <a16:creationId xmlns:a16="http://schemas.microsoft.com/office/drawing/2014/main" id="{B9ACB919-3A2E-3573-C77E-1DFF73D38819}"/>
                </a:ext>
              </a:extLst>
            </p:cNvPr>
            <p:cNvSpPr/>
            <p:nvPr>
              <p:custDataLst>
                <p:tags r:id="rId24"/>
              </p:custDataLst>
            </p:nvPr>
          </p:nvSpPr>
          <p:spPr>
            <a:xfrm>
              <a:off x="13552399" y="3291301"/>
              <a:ext cx="219408" cy="195591"/>
            </a:xfrm>
            <a:custGeom>
              <a:avLst/>
              <a:gdLst>
                <a:gd name="connsiteX0" fmla="*/ 134528 w 219408"/>
                <a:gd name="connsiteY0" fmla="*/ 60510 h 195591"/>
                <a:gd name="connsiteX1" fmla="*/ 178146 w 219408"/>
                <a:gd name="connsiteY1" fmla="*/ 9562 h 195591"/>
                <a:gd name="connsiteX2" fmla="*/ 200175 w 219408"/>
                <a:gd name="connsiteY2" fmla="*/ 15175 h 195591"/>
                <a:gd name="connsiteX3" fmla="*/ 179027 w 219408"/>
                <a:gd name="connsiteY3" fmla="*/ 38490 h 195591"/>
                <a:gd name="connsiteX4" fmla="*/ 195769 w 219408"/>
                <a:gd name="connsiteY4" fmla="*/ 53602 h 195591"/>
                <a:gd name="connsiteX5" fmla="*/ 219560 w 219408"/>
                <a:gd name="connsiteY5" fmla="*/ 28560 h 195591"/>
                <a:gd name="connsiteX6" fmla="*/ 178586 w 219408"/>
                <a:gd name="connsiteY6" fmla="*/ 63 h 195591"/>
                <a:gd name="connsiteX7" fmla="*/ 132325 w 219408"/>
                <a:gd name="connsiteY7" fmla="*/ 32877 h 195591"/>
                <a:gd name="connsiteX8" fmla="*/ 84743 w 219408"/>
                <a:gd name="connsiteY8" fmla="*/ 63 h 195591"/>
                <a:gd name="connsiteX9" fmla="*/ 13809 w 219408"/>
                <a:gd name="connsiteY9" fmla="*/ 66555 h 195591"/>
                <a:gd name="connsiteX10" fmla="*/ 19096 w 219408"/>
                <a:gd name="connsiteY10" fmla="*/ 70873 h 195591"/>
                <a:gd name="connsiteX11" fmla="*/ 24824 w 219408"/>
                <a:gd name="connsiteY11" fmla="*/ 66123 h 195591"/>
                <a:gd name="connsiteX12" fmla="*/ 83862 w 219408"/>
                <a:gd name="connsiteY12" fmla="*/ 9562 h 195591"/>
                <a:gd name="connsiteX13" fmla="*/ 107653 w 219408"/>
                <a:gd name="connsiteY13" fmla="*/ 38490 h 195591"/>
                <a:gd name="connsiteX14" fmla="*/ 83862 w 219408"/>
                <a:gd name="connsiteY14" fmla="*/ 141251 h 195591"/>
                <a:gd name="connsiteX15" fmla="*/ 42006 w 219408"/>
                <a:gd name="connsiteY15" fmla="*/ 186155 h 195591"/>
                <a:gd name="connsiteX16" fmla="*/ 19977 w 219408"/>
                <a:gd name="connsiteY16" fmla="*/ 180542 h 195591"/>
                <a:gd name="connsiteX17" fmla="*/ 40685 w 219408"/>
                <a:gd name="connsiteY17" fmla="*/ 157227 h 195591"/>
                <a:gd name="connsiteX18" fmla="*/ 24383 w 219408"/>
                <a:gd name="connsiteY18" fmla="*/ 142115 h 195591"/>
                <a:gd name="connsiteX19" fmla="*/ 151 w 219408"/>
                <a:gd name="connsiteY19" fmla="*/ 167157 h 195591"/>
                <a:gd name="connsiteX20" fmla="*/ 41566 w 219408"/>
                <a:gd name="connsiteY20" fmla="*/ 195654 h 195591"/>
                <a:gd name="connsiteX21" fmla="*/ 87827 w 219408"/>
                <a:gd name="connsiteY21" fmla="*/ 162840 h 195591"/>
                <a:gd name="connsiteX22" fmla="*/ 135409 w 219408"/>
                <a:gd name="connsiteY22" fmla="*/ 195654 h 195591"/>
                <a:gd name="connsiteX23" fmla="*/ 205902 w 219408"/>
                <a:gd name="connsiteY23" fmla="*/ 129162 h 195591"/>
                <a:gd name="connsiteX24" fmla="*/ 200615 w 219408"/>
                <a:gd name="connsiteY24" fmla="*/ 124844 h 195591"/>
                <a:gd name="connsiteX25" fmla="*/ 194888 w 219408"/>
                <a:gd name="connsiteY25" fmla="*/ 129593 h 195591"/>
                <a:gd name="connsiteX26" fmla="*/ 136291 w 219408"/>
                <a:gd name="connsiteY26" fmla="*/ 186155 h 195591"/>
                <a:gd name="connsiteX27" fmla="*/ 112059 w 219408"/>
                <a:gd name="connsiteY27" fmla="*/ 157658 h 195591"/>
                <a:gd name="connsiteX28" fmla="*/ 119549 w 219408"/>
                <a:gd name="connsiteY28" fmla="*/ 119663 h 195591"/>
                <a:gd name="connsiteX29" fmla="*/ 134528 w 219408"/>
                <a:gd name="connsiteY29" fmla="*/ 60510 h 195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19408" h="195591">
                  <a:moveTo>
                    <a:pt x="134528" y="60510"/>
                  </a:moveTo>
                  <a:cubicBezTo>
                    <a:pt x="137172" y="49284"/>
                    <a:pt x="147305" y="9562"/>
                    <a:pt x="178146" y="9562"/>
                  </a:cubicBezTo>
                  <a:cubicBezTo>
                    <a:pt x="180349" y="9562"/>
                    <a:pt x="190922" y="9562"/>
                    <a:pt x="200175" y="15175"/>
                  </a:cubicBezTo>
                  <a:cubicBezTo>
                    <a:pt x="187838" y="17334"/>
                    <a:pt x="179027" y="28128"/>
                    <a:pt x="179027" y="38490"/>
                  </a:cubicBezTo>
                  <a:cubicBezTo>
                    <a:pt x="179027" y="45398"/>
                    <a:pt x="183873" y="53602"/>
                    <a:pt x="195769" y="53602"/>
                  </a:cubicBezTo>
                  <a:cubicBezTo>
                    <a:pt x="205462" y="53602"/>
                    <a:pt x="219560" y="45830"/>
                    <a:pt x="219560" y="28560"/>
                  </a:cubicBezTo>
                  <a:cubicBezTo>
                    <a:pt x="219560" y="6108"/>
                    <a:pt x="193566" y="63"/>
                    <a:pt x="178586" y="63"/>
                  </a:cubicBezTo>
                  <a:cubicBezTo>
                    <a:pt x="153033" y="63"/>
                    <a:pt x="137612" y="22947"/>
                    <a:pt x="132325" y="32877"/>
                  </a:cubicBezTo>
                  <a:cubicBezTo>
                    <a:pt x="121311" y="4380"/>
                    <a:pt x="97520" y="63"/>
                    <a:pt x="84743" y="63"/>
                  </a:cubicBezTo>
                  <a:cubicBezTo>
                    <a:pt x="38922" y="63"/>
                    <a:pt x="13809" y="55761"/>
                    <a:pt x="13809" y="66555"/>
                  </a:cubicBezTo>
                  <a:cubicBezTo>
                    <a:pt x="13809" y="70873"/>
                    <a:pt x="18215" y="70873"/>
                    <a:pt x="19096" y="70873"/>
                  </a:cubicBezTo>
                  <a:cubicBezTo>
                    <a:pt x="22621" y="70873"/>
                    <a:pt x="23943" y="70009"/>
                    <a:pt x="24824" y="66123"/>
                  </a:cubicBezTo>
                  <a:cubicBezTo>
                    <a:pt x="39804" y="20356"/>
                    <a:pt x="68882" y="9562"/>
                    <a:pt x="83862" y="9562"/>
                  </a:cubicBezTo>
                  <a:cubicBezTo>
                    <a:pt x="92233" y="9562"/>
                    <a:pt x="107653" y="13448"/>
                    <a:pt x="107653" y="38490"/>
                  </a:cubicBezTo>
                  <a:cubicBezTo>
                    <a:pt x="107653" y="51875"/>
                    <a:pt x="100163" y="80804"/>
                    <a:pt x="83862" y="141251"/>
                  </a:cubicBezTo>
                  <a:cubicBezTo>
                    <a:pt x="76812" y="168021"/>
                    <a:pt x="61392" y="186155"/>
                    <a:pt x="42006" y="186155"/>
                  </a:cubicBezTo>
                  <a:cubicBezTo>
                    <a:pt x="39363" y="186155"/>
                    <a:pt x="29230" y="186155"/>
                    <a:pt x="19977" y="180542"/>
                  </a:cubicBezTo>
                  <a:cubicBezTo>
                    <a:pt x="30992" y="178383"/>
                    <a:pt x="40685" y="169316"/>
                    <a:pt x="40685" y="157227"/>
                  </a:cubicBezTo>
                  <a:cubicBezTo>
                    <a:pt x="40685" y="145569"/>
                    <a:pt x="30992" y="142115"/>
                    <a:pt x="24383" y="142115"/>
                  </a:cubicBezTo>
                  <a:cubicBezTo>
                    <a:pt x="11166" y="142115"/>
                    <a:pt x="151" y="153341"/>
                    <a:pt x="151" y="167157"/>
                  </a:cubicBezTo>
                  <a:cubicBezTo>
                    <a:pt x="151" y="187019"/>
                    <a:pt x="22180" y="195654"/>
                    <a:pt x="41566" y="195654"/>
                  </a:cubicBezTo>
                  <a:cubicBezTo>
                    <a:pt x="70644" y="195654"/>
                    <a:pt x="86505" y="165430"/>
                    <a:pt x="87827" y="162840"/>
                  </a:cubicBezTo>
                  <a:cubicBezTo>
                    <a:pt x="93114" y="178815"/>
                    <a:pt x="108975" y="195654"/>
                    <a:pt x="135409" y="195654"/>
                  </a:cubicBezTo>
                  <a:cubicBezTo>
                    <a:pt x="180789" y="195654"/>
                    <a:pt x="205902" y="139956"/>
                    <a:pt x="205902" y="129162"/>
                  </a:cubicBezTo>
                  <a:cubicBezTo>
                    <a:pt x="205902" y="124844"/>
                    <a:pt x="201937" y="124844"/>
                    <a:pt x="200615" y="124844"/>
                  </a:cubicBezTo>
                  <a:cubicBezTo>
                    <a:pt x="196650" y="124844"/>
                    <a:pt x="195769" y="126571"/>
                    <a:pt x="194888" y="129593"/>
                  </a:cubicBezTo>
                  <a:cubicBezTo>
                    <a:pt x="180349" y="175793"/>
                    <a:pt x="150389" y="186155"/>
                    <a:pt x="136291" y="186155"/>
                  </a:cubicBezTo>
                  <a:cubicBezTo>
                    <a:pt x="119108" y="186155"/>
                    <a:pt x="112059" y="172339"/>
                    <a:pt x="112059" y="157658"/>
                  </a:cubicBezTo>
                  <a:cubicBezTo>
                    <a:pt x="112059" y="148160"/>
                    <a:pt x="114702" y="138661"/>
                    <a:pt x="119549" y="119663"/>
                  </a:cubicBezTo>
                  <a:lnTo>
                    <a:pt x="134528" y="60510"/>
                  </a:lnTo>
                  <a:close/>
                </a:path>
              </a:pathLst>
            </a:custGeom>
            <a:grpFill/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492" name="Freeform: Shape 2491">
              <a:extLst>
                <a:ext uri="{FF2B5EF4-FFF2-40B4-BE49-F238E27FC236}">
                  <a16:creationId xmlns:a16="http://schemas.microsoft.com/office/drawing/2014/main" id="{FBCE22DE-3B88-DFDF-EE37-888504A45C62}"/>
                </a:ext>
              </a:extLst>
            </p:cNvPr>
            <p:cNvSpPr/>
            <p:nvPr>
              <p:custDataLst>
                <p:tags r:id="rId25"/>
              </p:custDataLst>
            </p:nvPr>
          </p:nvSpPr>
          <p:spPr>
            <a:xfrm>
              <a:off x="13829316" y="3436375"/>
              <a:ext cx="51547" cy="129098"/>
            </a:xfrm>
            <a:custGeom>
              <a:avLst/>
              <a:gdLst>
                <a:gd name="connsiteX0" fmla="*/ 51705 w 51547"/>
                <a:gd name="connsiteY0" fmla="*/ 45398 h 129098"/>
                <a:gd name="connsiteX1" fmla="*/ 23508 w 51547"/>
                <a:gd name="connsiteY1" fmla="*/ 63 h 129098"/>
                <a:gd name="connsiteX2" fmla="*/ 157 w 51547"/>
                <a:gd name="connsiteY2" fmla="*/ 22947 h 129098"/>
                <a:gd name="connsiteX3" fmla="*/ 23508 w 51547"/>
                <a:gd name="connsiteY3" fmla="*/ 45830 h 129098"/>
                <a:gd name="connsiteX4" fmla="*/ 38928 w 51547"/>
                <a:gd name="connsiteY4" fmla="*/ 40217 h 129098"/>
                <a:gd name="connsiteX5" fmla="*/ 41131 w 51547"/>
                <a:gd name="connsiteY5" fmla="*/ 38922 h 129098"/>
                <a:gd name="connsiteX6" fmla="*/ 42012 w 51547"/>
                <a:gd name="connsiteY6" fmla="*/ 45398 h 129098"/>
                <a:gd name="connsiteX7" fmla="*/ 12053 w 51547"/>
                <a:gd name="connsiteY7" fmla="*/ 117504 h 129098"/>
                <a:gd name="connsiteX8" fmla="*/ 7206 w 51547"/>
                <a:gd name="connsiteY8" fmla="*/ 124412 h 129098"/>
                <a:gd name="connsiteX9" fmla="*/ 11612 w 51547"/>
                <a:gd name="connsiteY9" fmla="*/ 129162 h 129098"/>
                <a:gd name="connsiteX10" fmla="*/ 51705 w 51547"/>
                <a:gd name="connsiteY10" fmla="*/ 45398 h 1290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1547" h="129098">
                  <a:moveTo>
                    <a:pt x="51705" y="45398"/>
                  </a:moveTo>
                  <a:cubicBezTo>
                    <a:pt x="51705" y="16902"/>
                    <a:pt x="40690" y="63"/>
                    <a:pt x="23508" y="63"/>
                  </a:cubicBezTo>
                  <a:cubicBezTo>
                    <a:pt x="8969" y="63"/>
                    <a:pt x="157" y="10857"/>
                    <a:pt x="157" y="22947"/>
                  </a:cubicBezTo>
                  <a:cubicBezTo>
                    <a:pt x="157" y="34604"/>
                    <a:pt x="8969" y="45830"/>
                    <a:pt x="23508" y="45830"/>
                  </a:cubicBezTo>
                  <a:cubicBezTo>
                    <a:pt x="28795" y="45830"/>
                    <a:pt x="34522" y="44103"/>
                    <a:pt x="38928" y="40217"/>
                  </a:cubicBezTo>
                  <a:cubicBezTo>
                    <a:pt x="40250" y="39354"/>
                    <a:pt x="40690" y="38922"/>
                    <a:pt x="41131" y="38922"/>
                  </a:cubicBezTo>
                  <a:cubicBezTo>
                    <a:pt x="41572" y="38922"/>
                    <a:pt x="42012" y="39354"/>
                    <a:pt x="42012" y="45398"/>
                  </a:cubicBezTo>
                  <a:cubicBezTo>
                    <a:pt x="42012" y="77349"/>
                    <a:pt x="26592" y="103256"/>
                    <a:pt x="12053" y="117504"/>
                  </a:cubicBezTo>
                  <a:cubicBezTo>
                    <a:pt x="7206" y="122253"/>
                    <a:pt x="7206" y="123117"/>
                    <a:pt x="7206" y="124412"/>
                  </a:cubicBezTo>
                  <a:cubicBezTo>
                    <a:pt x="7206" y="127435"/>
                    <a:pt x="9409" y="129162"/>
                    <a:pt x="11612" y="129162"/>
                  </a:cubicBezTo>
                  <a:cubicBezTo>
                    <a:pt x="16459" y="129162"/>
                    <a:pt x="51705" y="95915"/>
                    <a:pt x="51705" y="45398"/>
                  </a:cubicBezTo>
                  <a:close/>
                </a:path>
              </a:pathLst>
            </a:custGeom>
            <a:grpFill/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493" name="Freeform: Shape 2492">
              <a:extLst>
                <a:ext uri="{FF2B5EF4-FFF2-40B4-BE49-F238E27FC236}">
                  <a16:creationId xmlns:a16="http://schemas.microsoft.com/office/drawing/2014/main" id="{EA665544-ECBB-AF90-B78A-98B66A8C85B0}"/>
                </a:ext>
              </a:extLst>
            </p:cNvPr>
            <p:cNvSpPr/>
            <p:nvPr>
              <p:custDataLst>
                <p:tags r:id="rId26"/>
              </p:custDataLst>
            </p:nvPr>
          </p:nvSpPr>
          <p:spPr>
            <a:xfrm>
              <a:off x="14000015" y="3291301"/>
              <a:ext cx="193414" cy="195591"/>
            </a:xfrm>
            <a:custGeom>
              <a:avLst/>
              <a:gdLst>
                <a:gd name="connsiteX0" fmla="*/ 193576 w 193414"/>
                <a:gd name="connsiteY0" fmla="*/ 30287 h 195591"/>
                <a:gd name="connsiteX1" fmla="*/ 174191 w 193414"/>
                <a:gd name="connsiteY1" fmla="*/ 63 h 195591"/>
                <a:gd name="connsiteX2" fmla="*/ 152602 w 193414"/>
                <a:gd name="connsiteY2" fmla="*/ 20788 h 195591"/>
                <a:gd name="connsiteX3" fmla="*/ 159651 w 193414"/>
                <a:gd name="connsiteY3" fmla="*/ 33741 h 195591"/>
                <a:gd name="connsiteX4" fmla="*/ 174631 w 193414"/>
                <a:gd name="connsiteY4" fmla="*/ 69146 h 195591"/>
                <a:gd name="connsiteX5" fmla="*/ 96208 w 193414"/>
                <a:gd name="connsiteY5" fmla="*/ 186155 h 195591"/>
                <a:gd name="connsiteX6" fmla="*/ 63605 w 193414"/>
                <a:gd name="connsiteY6" fmla="*/ 148591 h 195591"/>
                <a:gd name="connsiteX7" fmla="*/ 89159 w 193414"/>
                <a:gd name="connsiteY7" fmla="*/ 57056 h 195591"/>
                <a:gd name="connsiteX8" fmla="*/ 94446 w 193414"/>
                <a:gd name="connsiteY8" fmla="*/ 35468 h 195591"/>
                <a:gd name="connsiteX9" fmla="*/ 58318 w 193414"/>
                <a:gd name="connsiteY9" fmla="*/ 63 h 195591"/>
                <a:gd name="connsiteX10" fmla="*/ 161 w 193414"/>
                <a:gd name="connsiteY10" fmla="*/ 66555 h 195591"/>
                <a:gd name="connsiteX11" fmla="*/ 5448 w 193414"/>
                <a:gd name="connsiteY11" fmla="*/ 70873 h 195591"/>
                <a:gd name="connsiteX12" fmla="*/ 12498 w 193414"/>
                <a:gd name="connsiteY12" fmla="*/ 63101 h 195591"/>
                <a:gd name="connsiteX13" fmla="*/ 56996 w 193414"/>
                <a:gd name="connsiteY13" fmla="*/ 9562 h 195591"/>
                <a:gd name="connsiteX14" fmla="*/ 68011 w 193414"/>
                <a:gd name="connsiteY14" fmla="*/ 23378 h 195591"/>
                <a:gd name="connsiteX15" fmla="*/ 60521 w 193414"/>
                <a:gd name="connsiteY15" fmla="*/ 53602 h 195591"/>
                <a:gd name="connsiteX16" fmla="*/ 35408 w 193414"/>
                <a:gd name="connsiteY16" fmla="*/ 142115 h 195591"/>
                <a:gd name="connsiteX17" fmla="*/ 94446 w 193414"/>
                <a:gd name="connsiteY17" fmla="*/ 195654 h 195591"/>
                <a:gd name="connsiteX18" fmla="*/ 193576 w 193414"/>
                <a:gd name="connsiteY18" fmla="*/ 30287 h 195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93414" h="195591">
                  <a:moveTo>
                    <a:pt x="193576" y="30287"/>
                  </a:moveTo>
                  <a:cubicBezTo>
                    <a:pt x="193576" y="6971"/>
                    <a:pt x="182121" y="63"/>
                    <a:pt x="174191" y="63"/>
                  </a:cubicBezTo>
                  <a:cubicBezTo>
                    <a:pt x="163176" y="63"/>
                    <a:pt x="152602" y="11289"/>
                    <a:pt x="152602" y="20788"/>
                  </a:cubicBezTo>
                  <a:cubicBezTo>
                    <a:pt x="152602" y="26401"/>
                    <a:pt x="154805" y="28991"/>
                    <a:pt x="159651" y="33741"/>
                  </a:cubicBezTo>
                  <a:cubicBezTo>
                    <a:pt x="168904" y="42376"/>
                    <a:pt x="174631" y="53602"/>
                    <a:pt x="174631" y="69146"/>
                  </a:cubicBezTo>
                  <a:cubicBezTo>
                    <a:pt x="174631" y="87280"/>
                    <a:pt x="147756" y="186155"/>
                    <a:pt x="96208" y="186155"/>
                  </a:cubicBezTo>
                  <a:cubicBezTo>
                    <a:pt x="73738" y="186155"/>
                    <a:pt x="63605" y="171043"/>
                    <a:pt x="63605" y="148591"/>
                  </a:cubicBezTo>
                  <a:cubicBezTo>
                    <a:pt x="63605" y="124412"/>
                    <a:pt x="75501" y="92893"/>
                    <a:pt x="89159" y="57056"/>
                  </a:cubicBezTo>
                  <a:cubicBezTo>
                    <a:pt x="92243" y="49716"/>
                    <a:pt x="94446" y="43671"/>
                    <a:pt x="94446" y="35468"/>
                  </a:cubicBezTo>
                  <a:cubicBezTo>
                    <a:pt x="94446" y="16038"/>
                    <a:pt x="80347" y="63"/>
                    <a:pt x="58318" y="63"/>
                  </a:cubicBezTo>
                  <a:cubicBezTo>
                    <a:pt x="16904" y="63"/>
                    <a:pt x="161" y="62669"/>
                    <a:pt x="161" y="66555"/>
                  </a:cubicBezTo>
                  <a:cubicBezTo>
                    <a:pt x="161" y="70873"/>
                    <a:pt x="4567" y="70873"/>
                    <a:pt x="5448" y="70873"/>
                  </a:cubicBezTo>
                  <a:cubicBezTo>
                    <a:pt x="9854" y="70873"/>
                    <a:pt x="10295" y="70009"/>
                    <a:pt x="12498" y="63101"/>
                  </a:cubicBezTo>
                  <a:cubicBezTo>
                    <a:pt x="25275" y="19492"/>
                    <a:pt x="44219" y="9562"/>
                    <a:pt x="56996" y="9562"/>
                  </a:cubicBezTo>
                  <a:cubicBezTo>
                    <a:pt x="60521" y="9562"/>
                    <a:pt x="68011" y="9562"/>
                    <a:pt x="68011" y="23378"/>
                  </a:cubicBezTo>
                  <a:cubicBezTo>
                    <a:pt x="68011" y="34173"/>
                    <a:pt x="63605" y="45830"/>
                    <a:pt x="60521" y="53602"/>
                  </a:cubicBezTo>
                  <a:cubicBezTo>
                    <a:pt x="41135" y="103687"/>
                    <a:pt x="35408" y="123549"/>
                    <a:pt x="35408" y="142115"/>
                  </a:cubicBezTo>
                  <a:cubicBezTo>
                    <a:pt x="35408" y="188746"/>
                    <a:pt x="74179" y="195654"/>
                    <a:pt x="94446" y="195654"/>
                  </a:cubicBezTo>
                  <a:cubicBezTo>
                    <a:pt x="168463" y="195654"/>
                    <a:pt x="193576" y="52739"/>
                    <a:pt x="193576" y="30287"/>
                  </a:cubicBezTo>
                  <a:close/>
                </a:path>
              </a:pathLst>
            </a:custGeom>
            <a:grpFill/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494" name="Freeform: Shape 2493">
              <a:extLst>
                <a:ext uri="{FF2B5EF4-FFF2-40B4-BE49-F238E27FC236}">
                  <a16:creationId xmlns:a16="http://schemas.microsoft.com/office/drawing/2014/main" id="{5D1DAD0E-C04C-93CB-4569-3C5710051426}"/>
                </a:ext>
              </a:extLst>
            </p:cNvPr>
            <p:cNvSpPr/>
            <p:nvPr>
              <p:custDataLst>
                <p:tags r:id="rId27"/>
              </p:custDataLst>
            </p:nvPr>
          </p:nvSpPr>
          <p:spPr>
            <a:xfrm>
              <a:off x="14241718" y="3158316"/>
              <a:ext cx="102214" cy="431768"/>
            </a:xfrm>
            <a:custGeom>
              <a:avLst/>
              <a:gdLst>
                <a:gd name="connsiteX0" fmla="*/ 102381 w 102214"/>
                <a:gd name="connsiteY0" fmla="*/ 215947 h 431768"/>
                <a:gd name="connsiteX1" fmla="*/ 73303 w 102214"/>
                <a:gd name="connsiteY1" fmla="*/ 81235 h 431768"/>
                <a:gd name="connsiteX2" fmla="*/ 4573 w 102214"/>
                <a:gd name="connsiteY2" fmla="*/ 63 h 431768"/>
                <a:gd name="connsiteX3" fmla="*/ 167 w 102214"/>
                <a:gd name="connsiteY3" fmla="*/ 4380 h 431768"/>
                <a:gd name="connsiteX4" fmla="*/ 8538 w 102214"/>
                <a:gd name="connsiteY4" fmla="*/ 14311 h 431768"/>
                <a:gd name="connsiteX5" fmla="*/ 76828 w 102214"/>
                <a:gd name="connsiteY5" fmla="*/ 215947 h 431768"/>
                <a:gd name="connsiteX6" fmla="*/ 5894 w 102214"/>
                <a:gd name="connsiteY6" fmla="*/ 420174 h 431768"/>
                <a:gd name="connsiteX7" fmla="*/ 167 w 102214"/>
                <a:gd name="connsiteY7" fmla="*/ 427514 h 431768"/>
                <a:gd name="connsiteX8" fmla="*/ 4573 w 102214"/>
                <a:gd name="connsiteY8" fmla="*/ 431832 h 431768"/>
                <a:gd name="connsiteX9" fmla="*/ 74625 w 102214"/>
                <a:gd name="connsiteY9" fmla="*/ 347637 h 431768"/>
                <a:gd name="connsiteX10" fmla="*/ 102381 w 102214"/>
                <a:gd name="connsiteY10" fmla="*/ 215947 h 431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2214" h="431768">
                  <a:moveTo>
                    <a:pt x="102381" y="215947"/>
                  </a:moveTo>
                  <a:cubicBezTo>
                    <a:pt x="102381" y="182269"/>
                    <a:pt x="97535" y="130025"/>
                    <a:pt x="73303" y="81235"/>
                  </a:cubicBezTo>
                  <a:cubicBezTo>
                    <a:pt x="46868" y="28128"/>
                    <a:pt x="8978" y="63"/>
                    <a:pt x="4573" y="63"/>
                  </a:cubicBezTo>
                  <a:cubicBezTo>
                    <a:pt x="1929" y="63"/>
                    <a:pt x="167" y="1790"/>
                    <a:pt x="167" y="4380"/>
                  </a:cubicBezTo>
                  <a:cubicBezTo>
                    <a:pt x="167" y="5676"/>
                    <a:pt x="167" y="6539"/>
                    <a:pt x="8538" y="14311"/>
                  </a:cubicBezTo>
                  <a:cubicBezTo>
                    <a:pt x="51715" y="57056"/>
                    <a:pt x="76828" y="125707"/>
                    <a:pt x="76828" y="215947"/>
                  </a:cubicBezTo>
                  <a:cubicBezTo>
                    <a:pt x="76828" y="289780"/>
                    <a:pt x="60526" y="365771"/>
                    <a:pt x="5894" y="420174"/>
                  </a:cubicBezTo>
                  <a:cubicBezTo>
                    <a:pt x="167" y="425355"/>
                    <a:pt x="167" y="426219"/>
                    <a:pt x="167" y="427514"/>
                  </a:cubicBezTo>
                  <a:cubicBezTo>
                    <a:pt x="167" y="430105"/>
                    <a:pt x="1929" y="431832"/>
                    <a:pt x="4573" y="431832"/>
                  </a:cubicBezTo>
                  <a:cubicBezTo>
                    <a:pt x="8978" y="431832"/>
                    <a:pt x="48631" y="402471"/>
                    <a:pt x="74625" y="347637"/>
                  </a:cubicBezTo>
                  <a:cubicBezTo>
                    <a:pt x="97094" y="300142"/>
                    <a:pt x="102381" y="252216"/>
                    <a:pt x="102381" y="215947"/>
                  </a:cubicBezTo>
                  <a:close/>
                </a:path>
              </a:pathLst>
            </a:custGeom>
            <a:grpFill/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495" name="Freeform: Shape 2494">
              <a:extLst>
                <a:ext uri="{FF2B5EF4-FFF2-40B4-BE49-F238E27FC236}">
                  <a16:creationId xmlns:a16="http://schemas.microsoft.com/office/drawing/2014/main" id="{25D648CC-F665-3941-677D-DBA6BF5D35E6}"/>
                </a:ext>
              </a:extLst>
            </p:cNvPr>
            <p:cNvSpPr/>
            <p:nvPr>
              <p:custDataLst>
                <p:tags r:id="rId28"/>
              </p:custDataLst>
            </p:nvPr>
          </p:nvSpPr>
          <p:spPr>
            <a:xfrm>
              <a:off x="14413056" y="3158316"/>
              <a:ext cx="102214" cy="431768"/>
            </a:xfrm>
            <a:custGeom>
              <a:avLst/>
              <a:gdLst>
                <a:gd name="connsiteX0" fmla="*/ 102385 w 102214"/>
                <a:gd name="connsiteY0" fmla="*/ 215947 h 431768"/>
                <a:gd name="connsiteX1" fmla="*/ 73307 w 102214"/>
                <a:gd name="connsiteY1" fmla="*/ 81235 h 431768"/>
                <a:gd name="connsiteX2" fmla="*/ 4576 w 102214"/>
                <a:gd name="connsiteY2" fmla="*/ 63 h 431768"/>
                <a:gd name="connsiteX3" fmla="*/ 171 w 102214"/>
                <a:gd name="connsiteY3" fmla="*/ 4380 h 431768"/>
                <a:gd name="connsiteX4" fmla="*/ 8542 w 102214"/>
                <a:gd name="connsiteY4" fmla="*/ 14311 h 431768"/>
                <a:gd name="connsiteX5" fmla="*/ 76831 w 102214"/>
                <a:gd name="connsiteY5" fmla="*/ 215947 h 431768"/>
                <a:gd name="connsiteX6" fmla="*/ 5898 w 102214"/>
                <a:gd name="connsiteY6" fmla="*/ 420174 h 431768"/>
                <a:gd name="connsiteX7" fmla="*/ 171 w 102214"/>
                <a:gd name="connsiteY7" fmla="*/ 427514 h 431768"/>
                <a:gd name="connsiteX8" fmla="*/ 4576 w 102214"/>
                <a:gd name="connsiteY8" fmla="*/ 431832 h 431768"/>
                <a:gd name="connsiteX9" fmla="*/ 74629 w 102214"/>
                <a:gd name="connsiteY9" fmla="*/ 347637 h 431768"/>
                <a:gd name="connsiteX10" fmla="*/ 102385 w 102214"/>
                <a:gd name="connsiteY10" fmla="*/ 215947 h 431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2214" h="431768">
                  <a:moveTo>
                    <a:pt x="102385" y="215947"/>
                  </a:moveTo>
                  <a:cubicBezTo>
                    <a:pt x="102385" y="182269"/>
                    <a:pt x="97539" y="130025"/>
                    <a:pt x="73307" y="81235"/>
                  </a:cubicBezTo>
                  <a:cubicBezTo>
                    <a:pt x="46872" y="28128"/>
                    <a:pt x="8982" y="63"/>
                    <a:pt x="4576" y="63"/>
                  </a:cubicBezTo>
                  <a:cubicBezTo>
                    <a:pt x="1933" y="63"/>
                    <a:pt x="171" y="1790"/>
                    <a:pt x="171" y="4380"/>
                  </a:cubicBezTo>
                  <a:cubicBezTo>
                    <a:pt x="171" y="5676"/>
                    <a:pt x="171" y="6539"/>
                    <a:pt x="8542" y="14311"/>
                  </a:cubicBezTo>
                  <a:cubicBezTo>
                    <a:pt x="51718" y="57056"/>
                    <a:pt x="76831" y="125707"/>
                    <a:pt x="76831" y="215947"/>
                  </a:cubicBezTo>
                  <a:cubicBezTo>
                    <a:pt x="76831" y="289780"/>
                    <a:pt x="60530" y="365771"/>
                    <a:pt x="5898" y="420174"/>
                  </a:cubicBezTo>
                  <a:cubicBezTo>
                    <a:pt x="171" y="425355"/>
                    <a:pt x="171" y="426219"/>
                    <a:pt x="171" y="427514"/>
                  </a:cubicBezTo>
                  <a:cubicBezTo>
                    <a:pt x="171" y="430105"/>
                    <a:pt x="1933" y="431832"/>
                    <a:pt x="4576" y="431832"/>
                  </a:cubicBezTo>
                  <a:cubicBezTo>
                    <a:pt x="8982" y="431832"/>
                    <a:pt x="48634" y="402471"/>
                    <a:pt x="74629" y="347637"/>
                  </a:cubicBezTo>
                  <a:cubicBezTo>
                    <a:pt x="97098" y="300142"/>
                    <a:pt x="102385" y="252216"/>
                    <a:pt x="102385" y="215947"/>
                  </a:cubicBezTo>
                  <a:close/>
                </a:path>
              </a:pathLst>
            </a:custGeom>
            <a:grpFill/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sp>
        <p:nvSpPr>
          <p:cNvPr id="2496" name="Rectangle 2495">
            <a:extLst>
              <a:ext uri="{FF2B5EF4-FFF2-40B4-BE49-F238E27FC236}">
                <a16:creationId xmlns:a16="http://schemas.microsoft.com/office/drawing/2014/main" id="{8E47AEE1-7C2F-4ACC-9FFC-DBEBE3CB5B90}"/>
              </a:ext>
            </a:extLst>
          </p:cNvPr>
          <p:cNvSpPr/>
          <p:nvPr/>
        </p:nvSpPr>
        <p:spPr>
          <a:xfrm>
            <a:off x="1818969" y="4494687"/>
            <a:ext cx="4833666" cy="507776"/>
          </a:xfrm>
          <a:prstGeom prst="rect">
            <a:avLst/>
          </a:prstGeom>
          <a:solidFill>
            <a:srgbClr val="FFFFFF">
              <a:alpha val="67843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4557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97" grpId="0" animBg="1"/>
      <p:bldP spid="7" grpId="0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1442" grpId="0"/>
      <p:bldP spid="1443" grpId="0"/>
      <p:bldP spid="1474" grpId="0"/>
      <p:bldP spid="1483" grpId="0"/>
      <p:bldP spid="1563" grpId="0"/>
      <p:bldP spid="1565" grpId="0" animBg="1"/>
      <p:bldP spid="1566" grpId="0"/>
      <p:bldP spid="1573" grpId="0"/>
      <p:bldP spid="8" grpId="0"/>
      <p:bldP spid="249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TextBox 489">
            <a:extLst>
              <a:ext uri="{FF2B5EF4-FFF2-40B4-BE49-F238E27FC236}">
                <a16:creationId xmlns:a16="http://schemas.microsoft.com/office/drawing/2014/main" id="{28F20113-A84B-3A14-9642-3625E777DEF7}"/>
              </a:ext>
            </a:extLst>
          </p:cNvPr>
          <p:cNvSpPr txBox="1"/>
          <p:nvPr/>
        </p:nvSpPr>
        <p:spPr>
          <a:xfrm>
            <a:off x="1905607" y="6143732"/>
            <a:ext cx="3145116" cy="369332"/>
          </a:xfrm>
          <a:prstGeom prst="rect">
            <a:avLst/>
          </a:prstGeom>
          <a:noFill/>
        </p:spPr>
        <p:txBody>
          <a:bodyPr vert="horz" wrap="square">
            <a:spAutoFit/>
          </a:bodyPr>
          <a:lstStyle/>
          <a:p>
            <a:pPr algn="ctr"/>
            <a:r>
              <a:rPr lang="en-US" spc="240" dirty="0">
                <a:solidFill>
                  <a:schemeClr val="bg1">
                    <a:lumMod val="65000"/>
                  </a:schemeClr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??????????????????</a:t>
            </a:r>
          </a:p>
        </p:txBody>
      </p: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7985EF90-BD6A-D3B9-D01D-D2839D46968E}"/>
              </a:ext>
            </a:extLst>
          </p:cNvPr>
          <p:cNvCxnSpPr>
            <a:cxnSpLocks/>
          </p:cNvCxnSpPr>
          <p:nvPr/>
        </p:nvCxnSpPr>
        <p:spPr>
          <a:xfrm>
            <a:off x="2013119" y="615114"/>
            <a:ext cx="4665229" cy="0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headEnd w="lg" len="med"/>
            <a:tailEnd type="triangle" w="lg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38" name="Rectangle 337">
            <a:extLst>
              <a:ext uri="{FF2B5EF4-FFF2-40B4-BE49-F238E27FC236}">
                <a16:creationId xmlns:a16="http://schemas.microsoft.com/office/drawing/2014/main" id="{5CA1D255-90C3-4764-1DB7-7784685E3DBB}"/>
              </a:ext>
            </a:extLst>
          </p:cNvPr>
          <p:cNvSpPr/>
          <p:nvPr/>
        </p:nvSpPr>
        <p:spPr>
          <a:xfrm>
            <a:off x="5245008" y="378762"/>
            <a:ext cx="934022" cy="4766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7" name="Rectangle 336">
            <a:extLst>
              <a:ext uri="{FF2B5EF4-FFF2-40B4-BE49-F238E27FC236}">
                <a16:creationId xmlns:a16="http://schemas.microsoft.com/office/drawing/2014/main" id="{01BB4F06-07FA-0692-9447-9BDDD2AC49A6}"/>
              </a:ext>
            </a:extLst>
          </p:cNvPr>
          <p:cNvSpPr/>
          <p:nvPr/>
        </p:nvSpPr>
        <p:spPr>
          <a:xfrm>
            <a:off x="3735266" y="382728"/>
            <a:ext cx="934022" cy="4766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0" name="Rectangle 309">
            <a:extLst>
              <a:ext uri="{FF2B5EF4-FFF2-40B4-BE49-F238E27FC236}">
                <a16:creationId xmlns:a16="http://schemas.microsoft.com/office/drawing/2014/main" id="{3AE2F6D4-249B-8A5F-EA83-D8DED1D403CA}"/>
              </a:ext>
            </a:extLst>
          </p:cNvPr>
          <p:cNvSpPr/>
          <p:nvPr/>
        </p:nvSpPr>
        <p:spPr>
          <a:xfrm>
            <a:off x="2513123" y="360761"/>
            <a:ext cx="934022" cy="4766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71D3179-DA6A-B72B-D534-421A83CB735C}"/>
              </a:ext>
            </a:extLst>
          </p:cNvPr>
          <p:cNvPicPr>
            <a:picLocks noChangeAspect="1"/>
          </p:cNvPicPr>
          <p:nvPr/>
        </p:nvPicPr>
        <p:blipFill rotWithShape="1">
          <a:blip r:embed="rId66"/>
          <a:srcRect l="61828" t="18192" r="20016" b="78973"/>
          <a:stretch/>
        </p:blipFill>
        <p:spPr>
          <a:xfrm>
            <a:off x="2593150" y="5675721"/>
            <a:ext cx="1039510" cy="1872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86D30EB-F14E-5408-1FFB-09ADA9F7D235}"/>
              </a:ext>
            </a:extLst>
          </p:cNvPr>
          <p:cNvPicPr>
            <a:picLocks noChangeAspect="1"/>
          </p:cNvPicPr>
          <p:nvPr/>
        </p:nvPicPr>
        <p:blipFill rotWithShape="1">
          <a:blip r:embed="rId66"/>
          <a:srcRect l="46907" t="34555" b="11059"/>
          <a:stretch/>
        </p:blipFill>
        <p:spPr>
          <a:xfrm>
            <a:off x="1956354" y="1994834"/>
            <a:ext cx="3039728" cy="35929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903C89E-E59B-22CD-6374-F84EBB93F9FD}"/>
              </a:ext>
            </a:extLst>
          </p:cNvPr>
          <p:cNvPicPr>
            <a:picLocks noChangeAspect="1"/>
          </p:cNvPicPr>
          <p:nvPr/>
        </p:nvPicPr>
        <p:blipFill rotWithShape="1">
          <a:blip r:embed="rId66"/>
          <a:srcRect l="42255" t="7187" b="75131"/>
          <a:stretch/>
        </p:blipFill>
        <p:spPr>
          <a:xfrm>
            <a:off x="1689998" y="1070910"/>
            <a:ext cx="3306084" cy="1168197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2CCF01F-1BAF-78C2-7FA4-F5F1D0986FD8}"/>
              </a:ext>
            </a:extLst>
          </p:cNvPr>
          <p:cNvCxnSpPr>
            <a:cxnSpLocks/>
          </p:cNvCxnSpPr>
          <p:nvPr/>
        </p:nvCxnSpPr>
        <p:spPr>
          <a:xfrm>
            <a:off x="2577062" y="1066147"/>
            <a:ext cx="0" cy="569679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Graphic 1362 1" descr="\documentclass{article}&#10;\usepackage{amsmath}&#10;\pagestyle{empty}&#10;\begin{document}&#10;&#10;$y$&#10;&#10;\end{document}" title="IguanaTex Vector Display">
            <a:extLst>
              <a:ext uri="{FF2B5EF4-FFF2-40B4-BE49-F238E27FC236}">
                <a16:creationId xmlns:a16="http://schemas.microsoft.com/office/drawing/2014/main" id="{55F5864B-D2BA-4512-9BF9-EAB0631A19CD}"/>
              </a:ext>
            </a:extLst>
          </p:cNvPr>
          <p:cNvSpPr>
            <a:spLocks noChangeAspect="1"/>
          </p:cNvSpPr>
          <p:nvPr>
            <p:custDataLst>
              <p:tags r:id="rId1"/>
            </p:custDataLst>
          </p:nvPr>
        </p:nvSpPr>
        <p:spPr>
          <a:xfrm>
            <a:off x="6023497" y="4901177"/>
            <a:ext cx="178856" cy="239065"/>
          </a:xfrm>
          <a:custGeom>
            <a:avLst/>
            <a:gdLst>
              <a:gd name="connsiteX0" fmla="*/ 145789 w 146987"/>
              <a:gd name="connsiteY0" fmla="*/ 18586 h 196468"/>
              <a:gd name="connsiteX1" fmla="*/ 147064 w 146987"/>
              <a:gd name="connsiteY1" fmla="*/ 11602 h 196468"/>
              <a:gd name="connsiteX2" fmla="*/ 137817 w 146987"/>
              <a:gd name="connsiteY2" fmla="*/ 3403 h 196468"/>
              <a:gd name="connsiteX3" fmla="*/ 126658 w 146987"/>
              <a:gd name="connsiteY3" fmla="*/ 9780 h 196468"/>
              <a:gd name="connsiteX4" fmla="*/ 122194 w 146987"/>
              <a:gd name="connsiteY4" fmla="*/ 26178 h 196468"/>
              <a:gd name="connsiteX5" fmla="*/ 115817 w 146987"/>
              <a:gd name="connsiteY5" fmla="*/ 50471 h 196468"/>
              <a:gd name="connsiteX6" fmla="*/ 101469 w 146987"/>
              <a:gd name="connsiteY6" fmla="*/ 105130 h 196468"/>
              <a:gd name="connsiteX7" fmla="*/ 65440 w 146987"/>
              <a:gd name="connsiteY7" fmla="*/ 130941 h 196468"/>
              <a:gd name="connsiteX8" fmla="*/ 45671 w 146987"/>
              <a:gd name="connsiteY8" fmla="*/ 106344 h 196468"/>
              <a:gd name="connsiteX9" fmla="*/ 61933 w 146987"/>
              <a:gd name="connsiteY9" fmla="*/ 46827 h 196468"/>
              <a:gd name="connsiteX10" fmla="*/ 68309 w 146987"/>
              <a:gd name="connsiteY10" fmla="*/ 24963 h 196468"/>
              <a:gd name="connsiteX11" fmla="*/ 42164 w 146987"/>
              <a:gd name="connsiteY11" fmla="*/ 63 h 196468"/>
              <a:gd name="connsiteX12" fmla="*/ 77 w 146987"/>
              <a:gd name="connsiteY12" fmla="*/ 46827 h 196468"/>
              <a:gd name="connsiteX13" fmla="*/ 3903 w 146987"/>
              <a:gd name="connsiteY13" fmla="*/ 49863 h 196468"/>
              <a:gd name="connsiteX14" fmla="*/ 9004 w 146987"/>
              <a:gd name="connsiteY14" fmla="*/ 44397 h 196468"/>
              <a:gd name="connsiteX15" fmla="*/ 41208 w 146987"/>
              <a:gd name="connsiteY15" fmla="*/ 6743 h 196468"/>
              <a:gd name="connsiteX16" fmla="*/ 49179 w 146987"/>
              <a:gd name="connsiteY16" fmla="*/ 16460 h 196468"/>
              <a:gd name="connsiteX17" fmla="*/ 43758 w 146987"/>
              <a:gd name="connsiteY17" fmla="*/ 37717 h 196468"/>
              <a:gd name="connsiteX18" fmla="*/ 25265 w 146987"/>
              <a:gd name="connsiteY18" fmla="*/ 101486 h 196468"/>
              <a:gd name="connsiteX19" fmla="*/ 64164 w 146987"/>
              <a:gd name="connsiteY19" fmla="*/ 137621 h 196468"/>
              <a:gd name="connsiteX20" fmla="*/ 96368 w 146987"/>
              <a:gd name="connsiteY20" fmla="*/ 123957 h 196468"/>
              <a:gd name="connsiteX21" fmla="*/ 75643 w 146987"/>
              <a:gd name="connsiteY21" fmla="*/ 170720 h 196468"/>
              <a:gd name="connsiteX22" fmla="*/ 40570 w 146987"/>
              <a:gd name="connsiteY22" fmla="*/ 189851 h 196468"/>
              <a:gd name="connsiteX23" fmla="*/ 16338 w 146987"/>
              <a:gd name="connsiteY23" fmla="*/ 177097 h 196468"/>
              <a:gd name="connsiteX24" fmla="*/ 30048 w 146987"/>
              <a:gd name="connsiteY24" fmla="*/ 173453 h 196468"/>
              <a:gd name="connsiteX25" fmla="*/ 36425 w 146987"/>
              <a:gd name="connsiteY25" fmla="*/ 161003 h 196468"/>
              <a:gd name="connsiteX26" fmla="*/ 24628 w 146987"/>
              <a:gd name="connsiteY26" fmla="*/ 150375 h 196468"/>
              <a:gd name="connsiteX27" fmla="*/ 6772 w 146987"/>
              <a:gd name="connsiteY27" fmla="*/ 170113 h 196468"/>
              <a:gd name="connsiteX28" fmla="*/ 40570 w 146987"/>
              <a:gd name="connsiteY28" fmla="*/ 196532 h 196468"/>
              <a:gd name="connsiteX29" fmla="*/ 115180 w 146987"/>
              <a:gd name="connsiteY29" fmla="*/ 134585 h 196468"/>
              <a:gd name="connsiteX30" fmla="*/ 145789 w 146987"/>
              <a:gd name="connsiteY30" fmla="*/ 18586 h 196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46987" h="196468">
                <a:moveTo>
                  <a:pt x="145789" y="18586"/>
                </a:moveTo>
                <a:cubicBezTo>
                  <a:pt x="147064" y="14335"/>
                  <a:pt x="147064" y="13728"/>
                  <a:pt x="147064" y="11602"/>
                </a:cubicBezTo>
                <a:cubicBezTo>
                  <a:pt x="147064" y="6136"/>
                  <a:pt x="142600" y="3403"/>
                  <a:pt x="137817" y="3403"/>
                </a:cubicBezTo>
                <a:cubicBezTo>
                  <a:pt x="134629" y="3403"/>
                  <a:pt x="129527" y="5225"/>
                  <a:pt x="126658" y="9780"/>
                </a:cubicBezTo>
                <a:cubicBezTo>
                  <a:pt x="126020" y="11298"/>
                  <a:pt x="123469" y="20712"/>
                  <a:pt x="122194" y="26178"/>
                </a:cubicBezTo>
                <a:cubicBezTo>
                  <a:pt x="119962" y="34073"/>
                  <a:pt x="117730" y="42272"/>
                  <a:pt x="115817" y="50471"/>
                </a:cubicBezTo>
                <a:lnTo>
                  <a:pt x="101469" y="105130"/>
                </a:lnTo>
                <a:cubicBezTo>
                  <a:pt x="100194" y="109684"/>
                  <a:pt x="86484" y="130941"/>
                  <a:pt x="65440" y="130941"/>
                </a:cubicBezTo>
                <a:cubicBezTo>
                  <a:pt x="49179" y="130941"/>
                  <a:pt x="45671" y="117580"/>
                  <a:pt x="45671" y="106344"/>
                </a:cubicBezTo>
                <a:cubicBezTo>
                  <a:pt x="45671" y="92376"/>
                  <a:pt x="51092" y="73549"/>
                  <a:pt x="61933" y="46827"/>
                </a:cubicBezTo>
                <a:cubicBezTo>
                  <a:pt x="67034" y="34376"/>
                  <a:pt x="68309" y="31036"/>
                  <a:pt x="68309" y="24963"/>
                </a:cubicBezTo>
                <a:cubicBezTo>
                  <a:pt x="68309" y="11298"/>
                  <a:pt x="58106" y="63"/>
                  <a:pt x="42164" y="63"/>
                </a:cubicBezTo>
                <a:cubicBezTo>
                  <a:pt x="11874" y="63"/>
                  <a:pt x="77" y="44094"/>
                  <a:pt x="77" y="46827"/>
                </a:cubicBezTo>
                <a:cubicBezTo>
                  <a:pt x="77" y="49863"/>
                  <a:pt x="3265" y="49863"/>
                  <a:pt x="3903" y="49863"/>
                </a:cubicBezTo>
                <a:cubicBezTo>
                  <a:pt x="7091" y="49863"/>
                  <a:pt x="7410" y="49256"/>
                  <a:pt x="9004" y="44397"/>
                </a:cubicBezTo>
                <a:cubicBezTo>
                  <a:pt x="17613" y="15853"/>
                  <a:pt x="30367" y="6743"/>
                  <a:pt x="41208" y="6743"/>
                </a:cubicBezTo>
                <a:cubicBezTo>
                  <a:pt x="43758" y="6743"/>
                  <a:pt x="49179" y="6743"/>
                  <a:pt x="49179" y="16460"/>
                </a:cubicBezTo>
                <a:cubicBezTo>
                  <a:pt x="49179" y="24052"/>
                  <a:pt x="45990" y="31947"/>
                  <a:pt x="43758" y="37717"/>
                </a:cubicBezTo>
                <a:cubicBezTo>
                  <a:pt x="31005" y="69905"/>
                  <a:pt x="25265" y="87214"/>
                  <a:pt x="25265" y="101486"/>
                </a:cubicBezTo>
                <a:cubicBezTo>
                  <a:pt x="25265" y="128511"/>
                  <a:pt x="45353" y="137621"/>
                  <a:pt x="64164" y="137621"/>
                </a:cubicBezTo>
                <a:cubicBezTo>
                  <a:pt x="76599" y="137621"/>
                  <a:pt x="87440" y="132459"/>
                  <a:pt x="96368" y="123957"/>
                </a:cubicBezTo>
                <a:cubicBezTo>
                  <a:pt x="92223" y="139747"/>
                  <a:pt x="88397" y="154626"/>
                  <a:pt x="75643" y="170720"/>
                </a:cubicBezTo>
                <a:cubicBezTo>
                  <a:pt x="67353" y="181045"/>
                  <a:pt x="55237" y="189851"/>
                  <a:pt x="40570" y="189851"/>
                </a:cubicBezTo>
                <a:cubicBezTo>
                  <a:pt x="36106" y="189851"/>
                  <a:pt x="21758" y="188940"/>
                  <a:pt x="16338" y="177097"/>
                </a:cubicBezTo>
                <a:cubicBezTo>
                  <a:pt x="21439" y="177097"/>
                  <a:pt x="25584" y="177097"/>
                  <a:pt x="30048" y="173453"/>
                </a:cubicBezTo>
                <a:cubicBezTo>
                  <a:pt x="33237" y="170720"/>
                  <a:pt x="36425" y="166773"/>
                  <a:pt x="36425" y="161003"/>
                </a:cubicBezTo>
                <a:cubicBezTo>
                  <a:pt x="36425" y="151590"/>
                  <a:pt x="27816" y="150375"/>
                  <a:pt x="24628" y="150375"/>
                </a:cubicBezTo>
                <a:cubicBezTo>
                  <a:pt x="17294" y="150375"/>
                  <a:pt x="6772" y="155234"/>
                  <a:pt x="6772" y="170113"/>
                </a:cubicBezTo>
                <a:cubicBezTo>
                  <a:pt x="6772" y="185296"/>
                  <a:pt x="20802" y="196532"/>
                  <a:pt x="40570" y="196532"/>
                </a:cubicBezTo>
                <a:cubicBezTo>
                  <a:pt x="73411" y="196532"/>
                  <a:pt x="106252" y="168898"/>
                  <a:pt x="115180" y="134585"/>
                </a:cubicBezTo>
                <a:lnTo>
                  <a:pt x="145789" y="18586"/>
                </a:lnTo>
                <a:close/>
              </a:path>
            </a:pathLst>
          </a:custGeom>
          <a:solidFill>
            <a:srgbClr val="000000"/>
          </a:solidFill>
          <a:ln w="30163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grpSp>
        <p:nvGrpSpPr>
          <p:cNvPr id="395" name="Group 394" descr="\documentclass{article}&#10;\usepackage{amsmath,amsfonts,amssymb}&#10;\pagestyle{empty}&#10;\begin{document}&#10;&#10;$C(x,v) = \left\{ y : r \textrm{ among lowest 20 of } R_i\right\}$&#10;&#10;\end{document}" title="IguanaTex Vector Display">
            <a:extLst>
              <a:ext uri="{FF2B5EF4-FFF2-40B4-BE49-F238E27FC236}">
                <a16:creationId xmlns:a16="http://schemas.microsoft.com/office/drawing/2014/main" id="{2DA0E664-1BB4-6517-1A21-038BC522D591}"/>
              </a:ext>
            </a:extLst>
          </p:cNvPr>
          <p:cNvGrpSpPr>
            <a:grpSpLocks noChangeAspect="1"/>
          </p:cNvGrpSpPr>
          <p:nvPr>
            <p:custDataLst>
              <p:tags r:id="rId2"/>
            </p:custDataLst>
          </p:nvPr>
        </p:nvGrpSpPr>
        <p:grpSpPr>
          <a:xfrm>
            <a:off x="5234789" y="6192318"/>
            <a:ext cx="5034415" cy="283732"/>
            <a:chOff x="7783416" y="7853232"/>
            <a:chExt cx="5034415" cy="283732"/>
          </a:xfrm>
        </p:grpSpPr>
        <p:sp>
          <p:nvSpPr>
            <p:cNvPr id="366" name="Freeform: Shape 365">
              <a:extLst>
                <a:ext uri="{FF2B5EF4-FFF2-40B4-BE49-F238E27FC236}">
                  <a16:creationId xmlns:a16="http://schemas.microsoft.com/office/drawing/2014/main" id="{A16AF0A3-370E-396B-E83E-0A93ED70A831}"/>
                </a:ext>
              </a:extLst>
            </p:cNvPr>
            <p:cNvSpPr/>
            <p:nvPr>
              <p:custDataLst>
                <p:tags r:id="rId36"/>
              </p:custDataLst>
            </p:nvPr>
          </p:nvSpPr>
          <p:spPr>
            <a:xfrm>
              <a:off x="7783416" y="7866000"/>
              <a:ext cx="206914" cy="206273"/>
            </a:xfrm>
            <a:custGeom>
              <a:avLst/>
              <a:gdLst>
                <a:gd name="connsiteX0" fmla="*/ 206991 w 206914"/>
                <a:gd name="connsiteY0" fmla="*/ 2900 h 206273"/>
                <a:gd name="connsiteX1" fmla="*/ 203786 w 206914"/>
                <a:gd name="connsiteY1" fmla="*/ 63 h 206273"/>
                <a:gd name="connsiteX2" fmla="*/ 199414 w 206914"/>
                <a:gd name="connsiteY2" fmla="*/ 3468 h 206273"/>
                <a:gd name="connsiteX3" fmla="*/ 179014 w 206914"/>
                <a:gd name="connsiteY3" fmla="*/ 25315 h 206273"/>
                <a:gd name="connsiteX4" fmla="*/ 130637 w 206914"/>
                <a:gd name="connsiteY4" fmla="*/ 63 h 206273"/>
                <a:gd name="connsiteX5" fmla="*/ 77 w 206914"/>
                <a:gd name="connsiteY5" fmla="*/ 128594 h 206273"/>
                <a:gd name="connsiteX6" fmla="*/ 79054 w 206914"/>
                <a:gd name="connsiteY6" fmla="*/ 206337 h 206273"/>
                <a:gd name="connsiteX7" fmla="*/ 142003 w 206914"/>
                <a:gd name="connsiteY7" fmla="*/ 181936 h 206273"/>
                <a:gd name="connsiteX8" fmla="*/ 174060 w 206914"/>
                <a:gd name="connsiteY8" fmla="*/ 131999 h 206273"/>
                <a:gd name="connsiteX9" fmla="*/ 170563 w 206914"/>
                <a:gd name="connsiteY9" fmla="*/ 129161 h 206273"/>
                <a:gd name="connsiteX10" fmla="*/ 166774 w 206914"/>
                <a:gd name="connsiteY10" fmla="*/ 131999 h 206273"/>
                <a:gd name="connsiteX11" fmla="*/ 137340 w 206914"/>
                <a:gd name="connsiteY11" fmla="*/ 176828 h 206273"/>
                <a:gd name="connsiteX12" fmla="*/ 83717 w 206914"/>
                <a:gd name="connsiteY12" fmla="*/ 197541 h 206273"/>
                <a:gd name="connsiteX13" fmla="*/ 26597 w 206914"/>
                <a:gd name="connsiteY13" fmla="*/ 138524 h 206273"/>
                <a:gd name="connsiteX14" fmla="*/ 61860 w 206914"/>
                <a:gd name="connsiteY14" fmla="*/ 43190 h 206273"/>
                <a:gd name="connsiteX15" fmla="*/ 132968 w 206914"/>
                <a:gd name="connsiteY15" fmla="*/ 8858 h 206273"/>
                <a:gd name="connsiteX16" fmla="*/ 179889 w 206914"/>
                <a:gd name="connsiteY16" fmla="*/ 63619 h 206273"/>
                <a:gd name="connsiteX17" fmla="*/ 179014 w 206914"/>
                <a:gd name="connsiteY17" fmla="*/ 78089 h 206273"/>
                <a:gd name="connsiteX18" fmla="*/ 183386 w 206914"/>
                <a:gd name="connsiteY18" fmla="*/ 80927 h 206273"/>
                <a:gd name="connsiteX19" fmla="*/ 188631 w 206914"/>
                <a:gd name="connsiteY19" fmla="*/ 75252 h 206273"/>
                <a:gd name="connsiteX20" fmla="*/ 206991 w 206914"/>
                <a:gd name="connsiteY20" fmla="*/ 2900 h 206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06914" h="206273">
                  <a:moveTo>
                    <a:pt x="206991" y="2900"/>
                  </a:moveTo>
                  <a:cubicBezTo>
                    <a:pt x="206991" y="2049"/>
                    <a:pt x="206409" y="63"/>
                    <a:pt x="203786" y="63"/>
                  </a:cubicBezTo>
                  <a:cubicBezTo>
                    <a:pt x="202912" y="63"/>
                    <a:pt x="202620" y="346"/>
                    <a:pt x="199414" y="3468"/>
                  </a:cubicBezTo>
                  <a:lnTo>
                    <a:pt x="179014" y="25315"/>
                  </a:lnTo>
                  <a:cubicBezTo>
                    <a:pt x="176391" y="21343"/>
                    <a:pt x="162986" y="63"/>
                    <a:pt x="130637" y="63"/>
                  </a:cubicBezTo>
                  <a:cubicBezTo>
                    <a:pt x="65648" y="63"/>
                    <a:pt x="77" y="62768"/>
                    <a:pt x="77" y="128594"/>
                  </a:cubicBezTo>
                  <a:cubicBezTo>
                    <a:pt x="77" y="175410"/>
                    <a:pt x="34465" y="206337"/>
                    <a:pt x="79054" y="206337"/>
                  </a:cubicBezTo>
                  <a:cubicBezTo>
                    <a:pt x="104408" y="206337"/>
                    <a:pt x="126557" y="194987"/>
                    <a:pt x="142003" y="181936"/>
                  </a:cubicBezTo>
                  <a:cubicBezTo>
                    <a:pt x="169106" y="158670"/>
                    <a:pt x="174060" y="132850"/>
                    <a:pt x="174060" y="131999"/>
                  </a:cubicBezTo>
                  <a:cubicBezTo>
                    <a:pt x="174060" y="129161"/>
                    <a:pt x="171146" y="129161"/>
                    <a:pt x="170563" y="129161"/>
                  </a:cubicBezTo>
                  <a:cubicBezTo>
                    <a:pt x="168814" y="129161"/>
                    <a:pt x="167357" y="129729"/>
                    <a:pt x="166774" y="131999"/>
                  </a:cubicBezTo>
                  <a:cubicBezTo>
                    <a:pt x="164151" y="140227"/>
                    <a:pt x="157449" y="160372"/>
                    <a:pt x="137340" y="176828"/>
                  </a:cubicBezTo>
                  <a:cubicBezTo>
                    <a:pt x="117231" y="192717"/>
                    <a:pt x="98871" y="197541"/>
                    <a:pt x="83717" y="197541"/>
                  </a:cubicBezTo>
                  <a:cubicBezTo>
                    <a:pt x="57488" y="197541"/>
                    <a:pt x="26597" y="182787"/>
                    <a:pt x="26597" y="138524"/>
                  </a:cubicBezTo>
                  <a:cubicBezTo>
                    <a:pt x="26597" y="122352"/>
                    <a:pt x="32717" y="76387"/>
                    <a:pt x="61860" y="43190"/>
                  </a:cubicBezTo>
                  <a:cubicBezTo>
                    <a:pt x="79637" y="23045"/>
                    <a:pt x="107031" y="8858"/>
                    <a:pt x="132968" y="8858"/>
                  </a:cubicBezTo>
                  <a:cubicBezTo>
                    <a:pt x="162694" y="8858"/>
                    <a:pt x="179889" y="30706"/>
                    <a:pt x="179889" y="63619"/>
                  </a:cubicBezTo>
                  <a:cubicBezTo>
                    <a:pt x="179889" y="74968"/>
                    <a:pt x="179014" y="75252"/>
                    <a:pt x="179014" y="78089"/>
                  </a:cubicBezTo>
                  <a:cubicBezTo>
                    <a:pt x="179014" y="80927"/>
                    <a:pt x="182220" y="80927"/>
                    <a:pt x="183386" y="80927"/>
                  </a:cubicBezTo>
                  <a:cubicBezTo>
                    <a:pt x="187174" y="80927"/>
                    <a:pt x="187174" y="80359"/>
                    <a:pt x="188631" y="75252"/>
                  </a:cubicBezTo>
                  <a:lnTo>
                    <a:pt x="206991" y="2900"/>
                  </a:lnTo>
                  <a:close/>
                </a:path>
              </a:pathLst>
            </a:custGeom>
            <a:solidFill>
              <a:srgbClr val="000000"/>
            </a:solidFill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67" name="Freeform: Shape 366">
              <a:extLst>
                <a:ext uri="{FF2B5EF4-FFF2-40B4-BE49-F238E27FC236}">
                  <a16:creationId xmlns:a16="http://schemas.microsoft.com/office/drawing/2014/main" id="{349CAE34-5C02-856C-4347-1597B54F7F64}"/>
                </a:ext>
              </a:extLst>
            </p:cNvPr>
            <p:cNvSpPr/>
            <p:nvPr>
              <p:custDataLst>
                <p:tags r:id="rId37"/>
              </p:custDataLst>
            </p:nvPr>
          </p:nvSpPr>
          <p:spPr>
            <a:xfrm>
              <a:off x="8026832" y="7853232"/>
              <a:ext cx="67611" cy="283732"/>
            </a:xfrm>
            <a:custGeom>
              <a:avLst/>
              <a:gdLst>
                <a:gd name="connsiteX0" fmla="*/ 67696 w 67611"/>
                <a:gd name="connsiteY0" fmla="*/ 280958 h 283732"/>
                <a:gd name="connsiteX1" fmla="*/ 62742 w 67611"/>
                <a:gd name="connsiteY1" fmla="*/ 274716 h 283732"/>
                <a:gd name="connsiteX2" fmla="*/ 16987 w 67611"/>
                <a:gd name="connsiteY2" fmla="*/ 141929 h 283732"/>
                <a:gd name="connsiteX3" fmla="*/ 63908 w 67611"/>
                <a:gd name="connsiteY3" fmla="*/ 7724 h 283732"/>
                <a:gd name="connsiteX4" fmla="*/ 67696 w 67611"/>
                <a:gd name="connsiteY4" fmla="*/ 2900 h 283732"/>
                <a:gd name="connsiteX5" fmla="*/ 64782 w 67611"/>
                <a:gd name="connsiteY5" fmla="*/ 63 h 283732"/>
                <a:gd name="connsiteX6" fmla="*/ 18445 w 67611"/>
                <a:gd name="connsiteY6" fmla="*/ 55391 h 283732"/>
                <a:gd name="connsiteX7" fmla="*/ 85 w 67611"/>
                <a:gd name="connsiteY7" fmla="*/ 141929 h 283732"/>
                <a:gd name="connsiteX8" fmla="*/ 19319 w 67611"/>
                <a:gd name="connsiteY8" fmla="*/ 230454 h 283732"/>
                <a:gd name="connsiteX9" fmla="*/ 64782 w 67611"/>
                <a:gd name="connsiteY9" fmla="*/ 283796 h 283732"/>
                <a:gd name="connsiteX10" fmla="*/ 67696 w 67611"/>
                <a:gd name="connsiteY10" fmla="*/ 280958 h 2837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7611" h="283732">
                  <a:moveTo>
                    <a:pt x="67696" y="280958"/>
                  </a:moveTo>
                  <a:cubicBezTo>
                    <a:pt x="67696" y="280107"/>
                    <a:pt x="67696" y="279540"/>
                    <a:pt x="62742" y="274716"/>
                  </a:cubicBezTo>
                  <a:cubicBezTo>
                    <a:pt x="26313" y="238966"/>
                    <a:pt x="16987" y="185340"/>
                    <a:pt x="16987" y="141929"/>
                  </a:cubicBezTo>
                  <a:cubicBezTo>
                    <a:pt x="16987" y="92560"/>
                    <a:pt x="28062" y="43190"/>
                    <a:pt x="63908" y="7724"/>
                  </a:cubicBezTo>
                  <a:cubicBezTo>
                    <a:pt x="67696" y="4319"/>
                    <a:pt x="67696" y="3751"/>
                    <a:pt x="67696" y="2900"/>
                  </a:cubicBezTo>
                  <a:cubicBezTo>
                    <a:pt x="67696" y="914"/>
                    <a:pt x="66530" y="63"/>
                    <a:pt x="64782" y="63"/>
                  </a:cubicBezTo>
                  <a:cubicBezTo>
                    <a:pt x="61868" y="63"/>
                    <a:pt x="35639" y="19357"/>
                    <a:pt x="18445" y="55391"/>
                  </a:cubicBezTo>
                  <a:cubicBezTo>
                    <a:pt x="3582" y="86601"/>
                    <a:pt x="85" y="118096"/>
                    <a:pt x="85" y="141929"/>
                  </a:cubicBezTo>
                  <a:cubicBezTo>
                    <a:pt x="85" y="164060"/>
                    <a:pt x="3290" y="198392"/>
                    <a:pt x="19319" y="230454"/>
                  </a:cubicBezTo>
                  <a:cubicBezTo>
                    <a:pt x="36805" y="265353"/>
                    <a:pt x="61868" y="283796"/>
                    <a:pt x="64782" y="283796"/>
                  </a:cubicBezTo>
                  <a:cubicBezTo>
                    <a:pt x="66530" y="283796"/>
                    <a:pt x="67696" y="282945"/>
                    <a:pt x="67696" y="280958"/>
                  </a:cubicBezTo>
                  <a:close/>
                </a:path>
              </a:pathLst>
            </a:custGeom>
            <a:solidFill>
              <a:srgbClr val="000000"/>
            </a:solidFill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68" name="Freeform: Shape 367">
              <a:extLst>
                <a:ext uri="{FF2B5EF4-FFF2-40B4-BE49-F238E27FC236}">
                  <a16:creationId xmlns:a16="http://schemas.microsoft.com/office/drawing/2014/main" id="{AAA125A1-CF2B-CD56-DEEB-27587C15AB09}"/>
                </a:ext>
              </a:extLst>
            </p:cNvPr>
            <p:cNvSpPr/>
            <p:nvPr>
              <p:custDataLst>
                <p:tags r:id="rId38"/>
              </p:custDataLst>
            </p:nvPr>
          </p:nvSpPr>
          <p:spPr>
            <a:xfrm>
              <a:off x="8119766" y="7940621"/>
              <a:ext cx="145131" cy="128531"/>
            </a:xfrm>
            <a:custGeom>
              <a:avLst/>
              <a:gdLst>
                <a:gd name="connsiteX0" fmla="*/ 88974 w 145131"/>
                <a:gd name="connsiteY0" fmla="*/ 39785 h 128531"/>
                <a:gd name="connsiteX1" fmla="*/ 117826 w 145131"/>
                <a:gd name="connsiteY1" fmla="*/ 6305 h 128531"/>
                <a:gd name="connsiteX2" fmla="*/ 132397 w 145131"/>
                <a:gd name="connsiteY2" fmla="*/ 9993 h 128531"/>
                <a:gd name="connsiteX3" fmla="*/ 118409 w 145131"/>
                <a:gd name="connsiteY3" fmla="*/ 25315 h 128531"/>
                <a:gd name="connsiteX4" fmla="*/ 129483 w 145131"/>
                <a:gd name="connsiteY4" fmla="*/ 35246 h 128531"/>
                <a:gd name="connsiteX5" fmla="*/ 145220 w 145131"/>
                <a:gd name="connsiteY5" fmla="*/ 18789 h 128531"/>
                <a:gd name="connsiteX6" fmla="*/ 118117 w 145131"/>
                <a:gd name="connsiteY6" fmla="*/ 63 h 128531"/>
                <a:gd name="connsiteX7" fmla="*/ 87517 w 145131"/>
                <a:gd name="connsiteY7" fmla="*/ 21626 h 128531"/>
                <a:gd name="connsiteX8" fmla="*/ 56043 w 145131"/>
                <a:gd name="connsiteY8" fmla="*/ 63 h 128531"/>
                <a:gd name="connsiteX9" fmla="*/ 9123 w 145131"/>
                <a:gd name="connsiteY9" fmla="*/ 43758 h 128531"/>
                <a:gd name="connsiteX10" fmla="*/ 12620 w 145131"/>
                <a:gd name="connsiteY10" fmla="*/ 46595 h 128531"/>
                <a:gd name="connsiteX11" fmla="*/ 16408 w 145131"/>
                <a:gd name="connsiteY11" fmla="*/ 43474 h 128531"/>
                <a:gd name="connsiteX12" fmla="*/ 55460 w 145131"/>
                <a:gd name="connsiteY12" fmla="*/ 6305 h 128531"/>
                <a:gd name="connsiteX13" fmla="*/ 71197 w 145131"/>
                <a:gd name="connsiteY13" fmla="*/ 25315 h 128531"/>
                <a:gd name="connsiteX14" fmla="*/ 55460 w 145131"/>
                <a:gd name="connsiteY14" fmla="*/ 92843 h 128531"/>
                <a:gd name="connsiteX15" fmla="*/ 27774 w 145131"/>
                <a:gd name="connsiteY15" fmla="*/ 122352 h 128531"/>
                <a:gd name="connsiteX16" fmla="*/ 13203 w 145131"/>
                <a:gd name="connsiteY16" fmla="*/ 118663 h 128531"/>
                <a:gd name="connsiteX17" fmla="*/ 26900 w 145131"/>
                <a:gd name="connsiteY17" fmla="*/ 103342 h 128531"/>
                <a:gd name="connsiteX18" fmla="*/ 16117 w 145131"/>
                <a:gd name="connsiteY18" fmla="*/ 93411 h 128531"/>
                <a:gd name="connsiteX19" fmla="*/ 88 w 145131"/>
                <a:gd name="connsiteY19" fmla="*/ 109867 h 128531"/>
                <a:gd name="connsiteX20" fmla="*/ 27483 w 145131"/>
                <a:gd name="connsiteY20" fmla="*/ 128594 h 128531"/>
                <a:gd name="connsiteX21" fmla="*/ 58083 w 145131"/>
                <a:gd name="connsiteY21" fmla="*/ 107030 h 128531"/>
                <a:gd name="connsiteX22" fmla="*/ 89557 w 145131"/>
                <a:gd name="connsiteY22" fmla="*/ 128594 h 128531"/>
                <a:gd name="connsiteX23" fmla="*/ 136186 w 145131"/>
                <a:gd name="connsiteY23" fmla="*/ 84899 h 128531"/>
                <a:gd name="connsiteX24" fmla="*/ 132689 w 145131"/>
                <a:gd name="connsiteY24" fmla="*/ 82062 h 128531"/>
                <a:gd name="connsiteX25" fmla="*/ 128900 w 145131"/>
                <a:gd name="connsiteY25" fmla="*/ 85183 h 128531"/>
                <a:gd name="connsiteX26" fmla="*/ 90140 w 145131"/>
                <a:gd name="connsiteY26" fmla="*/ 122352 h 128531"/>
                <a:gd name="connsiteX27" fmla="*/ 74111 w 145131"/>
                <a:gd name="connsiteY27" fmla="*/ 103625 h 128531"/>
                <a:gd name="connsiteX28" fmla="*/ 79066 w 145131"/>
                <a:gd name="connsiteY28" fmla="*/ 78657 h 128531"/>
                <a:gd name="connsiteX29" fmla="*/ 88974 w 145131"/>
                <a:gd name="connsiteY29" fmla="*/ 39785 h 128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45131" h="128531">
                  <a:moveTo>
                    <a:pt x="88974" y="39785"/>
                  </a:moveTo>
                  <a:cubicBezTo>
                    <a:pt x="90723" y="32408"/>
                    <a:pt x="97426" y="6305"/>
                    <a:pt x="117826" y="6305"/>
                  </a:cubicBezTo>
                  <a:cubicBezTo>
                    <a:pt x="119283" y="6305"/>
                    <a:pt x="126277" y="6305"/>
                    <a:pt x="132397" y="9993"/>
                  </a:cubicBezTo>
                  <a:cubicBezTo>
                    <a:pt x="124237" y="11412"/>
                    <a:pt x="118409" y="18505"/>
                    <a:pt x="118409" y="25315"/>
                  </a:cubicBezTo>
                  <a:cubicBezTo>
                    <a:pt x="118409" y="29855"/>
                    <a:pt x="121614" y="35246"/>
                    <a:pt x="129483" y="35246"/>
                  </a:cubicBezTo>
                  <a:cubicBezTo>
                    <a:pt x="135894" y="35246"/>
                    <a:pt x="145220" y="30138"/>
                    <a:pt x="145220" y="18789"/>
                  </a:cubicBezTo>
                  <a:cubicBezTo>
                    <a:pt x="145220" y="4035"/>
                    <a:pt x="128026" y="63"/>
                    <a:pt x="118117" y="63"/>
                  </a:cubicBezTo>
                  <a:cubicBezTo>
                    <a:pt x="101214" y="63"/>
                    <a:pt x="91014" y="15101"/>
                    <a:pt x="87517" y="21626"/>
                  </a:cubicBezTo>
                  <a:cubicBezTo>
                    <a:pt x="80231" y="2900"/>
                    <a:pt x="64494" y="63"/>
                    <a:pt x="56043" y="63"/>
                  </a:cubicBezTo>
                  <a:cubicBezTo>
                    <a:pt x="25734" y="63"/>
                    <a:pt x="9123" y="36664"/>
                    <a:pt x="9123" y="43758"/>
                  </a:cubicBezTo>
                  <a:cubicBezTo>
                    <a:pt x="9123" y="46595"/>
                    <a:pt x="12037" y="46595"/>
                    <a:pt x="12620" y="46595"/>
                  </a:cubicBezTo>
                  <a:cubicBezTo>
                    <a:pt x="14951" y="46595"/>
                    <a:pt x="15826" y="46028"/>
                    <a:pt x="16408" y="43474"/>
                  </a:cubicBezTo>
                  <a:cubicBezTo>
                    <a:pt x="26317" y="13398"/>
                    <a:pt x="45551" y="6305"/>
                    <a:pt x="55460" y="6305"/>
                  </a:cubicBezTo>
                  <a:cubicBezTo>
                    <a:pt x="60997" y="6305"/>
                    <a:pt x="71197" y="8858"/>
                    <a:pt x="71197" y="25315"/>
                  </a:cubicBezTo>
                  <a:cubicBezTo>
                    <a:pt x="71197" y="34111"/>
                    <a:pt x="66243" y="53121"/>
                    <a:pt x="55460" y="92843"/>
                  </a:cubicBezTo>
                  <a:cubicBezTo>
                    <a:pt x="50797" y="110435"/>
                    <a:pt x="40597" y="122352"/>
                    <a:pt x="27774" y="122352"/>
                  </a:cubicBezTo>
                  <a:cubicBezTo>
                    <a:pt x="26026" y="122352"/>
                    <a:pt x="19323" y="122352"/>
                    <a:pt x="13203" y="118663"/>
                  </a:cubicBezTo>
                  <a:cubicBezTo>
                    <a:pt x="20488" y="117244"/>
                    <a:pt x="26900" y="111286"/>
                    <a:pt x="26900" y="103342"/>
                  </a:cubicBezTo>
                  <a:cubicBezTo>
                    <a:pt x="26900" y="95681"/>
                    <a:pt x="20488" y="93411"/>
                    <a:pt x="16117" y="93411"/>
                  </a:cubicBezTo>
                  <a:cubicBezTo>
                    <a:pt x="7374" y="93411"/>
                    <a:pt x="88" y="100788"/>
                    <a:pt x="88" y="109867"/>
                  </a:cubicBezTo>
                  <a:cubicBezTo>
                    <a:pt x="88" y="122919"/>
                    <a:pt x="14660" y="128594"/>
                    <a:pt x="27483" y="128594"/>
                  </a:cubicBezTo>
                  <a:cubicBezTo>
                    <a:pt x="46717" y="128594"/>
                    <a:pt x="57209" y="108733"/>
                    <a:pt x="58083" y="107030"/>
                  </a:cubicBezTo>
                  <a:cubicBezTo>
                    <a:pt x="61580" y="117528"/>
                    <a:pt x="72071" y="128594"/>
                    <a:pt x="89557" y="128594"/>
                  </a:cubicBezTo>
                  <a:cubicBezTo>
                    <a:pt x="119574" y="128594"/>
                    <a:pt x="136186" y="91992"/>
                    <a:pt x="136186" y="84899"/>
                  </a:cubicBezTo>
                  <a:cubicBezTo>
                    <a:pt x="136186" y="82062"/>
                    <a:pt x="133563" y="82062"/>
                    <a:pt x="132689" y="82062"/>
                  </a:cubicBezTo>
                  <a:cubicBezTo>
                    <a:pt x="130066" y="82062"/>
                    <a:pt x="129483" y="83197"/>
                    <a:pt x="128900" y="85183"/>
                  </a:cubicBezTo>
                  <a:cubicBezTo>
                    <a:pt x="119283" y="115542"/>
                    <a:pt x="99466" y="122352"/>
                    <a:pt x="90140" y="122352"/>
                  </a:cubicBezTo>
                  <a:cubicBezTo>
                    <a:pt x="78774" y="122352"/>
                    <a:pt x="74111" y="113272"/>
                    <a:pt x="74111" y="103625"/>
                  </a:cubicBezTo>
                  <a:cubicBezTo>
                    <a:pt x="74111" y="97383"/>
                    <a:pt x="75860" y="91141"/>
                    <a:pt x="79066" y="78657"/>
                  </a:cubicBezTo>
                  <a:lnTo>
                    <a:pt x="88974" y="39785"/>
                  </a:lnTo>
                  <a:close/>
                </a:path>
              </a:pathLst>
            </a:custGeom>
            <a:solidFill>
              <a:srgbClr val="000000"/>
            </a:solidFill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69" name="Freeform: Shape 368">
              <a:extLst>
                <a:ext uri="{FF2B5EF4-FFF2-40B4-BE49-F238E27FC236}">
                  <a16:creationId xmlns:a16="http://schemas.microsoft.com/office/drawing/2014/main" id="{27469005-5A60-EF9F-30D6-D606F9E8EF85}"/>
                </a:ext>
              </a:extLst>
            </p:cNvPr>
            <p:cNvSpPr/>
            <p:nvPr>
              <p:custDataLst>
                <p:tags r:id="rId39"/>
              </p:custDataLst>
            </p:nvPr>
          </p:nvSpPr>
          <p:spPr>
            <a:xfrm>
              <a:off x="8302938" y="8035956"/>
              <a:ext cx="34097" cy="84836"/>
            </a:xfrm>
            <a:custGeom>
              <a:avLst/>
              <a:gdLst>
                <a:gd name="connsiteX0" fmla="*/ 34191 w 34097"/>
                <a:gd name="connsiteY0" fmla="*/ 29855 h 84836"/>
                <a:gd name="connsiteX1" fmla="*/ 15540 w 34097"/>
                <a:gd name="connsiteY1" fmla="*/ 63 h 84836"/>
                <a:gd name="connsiteX2" fmla="*/ 94 w 34097"/>
                <a:gd name="connsiteY2" fmla="*/ 15101 h 84836"/>
                <a:gd name="connsiteX3" fmla="*/ 15540 w 34097"/>
                <a:gd name="connsiteY3" fmla="*/ 30138 h 84836"/>
                <a:gd name="connsiteX4" fmla="*/ 25740 w 34097"/>
                <a:gd name="connsiteY4" fmla="*/ 26450 h 84836"/>
                <a:gd name="connsiteX5" fmla="*/ 27197 w 34097"/>
                <a:gd name="connsiteY5" fmla="*/ 25599 h 84836"/>
                <a:gd name="connsiteX6" fmla="*/ 27780 w 34097"/>
                <a:gd name="connsiteY6" fmla="*/ 29855 h 84836"/>
                <a:gd name="connsiteX7" fmla="*/ 7963 w 34097"/>
                <a:gd name="connsiteY7" fmla="*/ 77238 h 84836"/>
                <a:gd name="connsiteX8" fmla="*/ 4757 w 34097"/>
                <a:gd name="connsiteY8" fmla="*/ 81778 h 84836"/>
                <a:gd name="connsiteX9" fmla="*/ 7671 w 34097"/>
                <a:gd name="connsiteY9" fmla="*/ 84899 h 84836"/>
                <a:gd name="connsiteX10" fmla="*/ 34191 w 34097"/>
                <a:gd name="connsiteY10" fmla="*/ 29855 h 848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4097" h="84836">
                  <a:moveTo>
                    <a:pt x="34191" y="29855"/>
                  </a:moveTo>
                  <a:cubicBezTo>
                    <a:pt x="34191" y="11128"/>
                    <a:pt x="26906" y="63"/>
                    <a:pt x="15540" y="63"/>
                  </a:cubicBezTo>
                  <a:cubicBezTo>
                    <a:pt x="5923" y="63"/>
                    <a:pt x="94" y="7156"/>
                    <a:pt x="94" y="15101"/>
                  </a:cubicBezTo>
                  <a:cubicBezTo>
                    <a:pt x="94" y="22761"/>
                    <a:pt x="5923" y="30138"/>
                    <a:pt x="15540" y="30138"/>
                  </a:cubicBezTo>
                  <a:cubicBezTo>
                    <a:pt x="19037" y="30138"/>
                    <a:pt x="22826" y="29004"/>
                    <a:pt x="25740" y="26450"/>
                  </a:cubicBezTo>
                  <a:cubicBezTo>
                    <a:pt x="26614" y="25882"/>
                    <a:pt x="26906" y="25599"/>
                    <a:pt x="27197" y="25599"/>
                  </a:cubicBezTo>
                  <a:cubicBezTo>
                    <a:pt x="27488" y="25599"/>
                    <a:pt x="27780" y="25882"/>
                    <a:pt x="27780" y="29855"/>
                  </a:cubicBezTo>
                  <a:cubicBezTo>
                    <a:pt x="27780" y="50851"/>
                    <a:pt x="17580" y="67875"/>
                    <a:pt x="7963" y="77238"/>
                  </a:cubicBezTo>
                  <a:cubicBezTo>
                    <a:pt x="4757" y="80359"/>
                    <a:pt x="4757" y="80927"/>
                    <a:pt x="4757" y="81778"/>
                  </a:cubicBezTo>
                  <a:cubicBezTo>
                    <a:pt x="4757" y="83764"/>
                    <a:pt x="6214" y="84899"/>
                    <a:pt x="7671" y="84899"/>
                  </a:cubicBezTo>
                  <a:cubicBezTo>
                    <a:pt x="10877" y="84899"/>
                    <a:pt x="34191" y="63051"/>
                    <a:pt x="34191" y="29855"/>
                  </a:cubicBezTo>
                  <a:close/>
                </a:path>
              </a:pathLst>
            </a:custGeom>
            <a:solidFill>
              <a:srgbClr val="000000"/>
            </a:solidFill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70" name="Freeform: Shape 369">
              <a:extLst>
                <a:ext uri="{FF2B5EF4-FFF2-40B4-BE49-F238E27FC236}">
                  <a16:creationId xmlns:a16="http://schemas.microsoft.com/office/drawing/2014/main" id="{707AE886-7094-45A6-58AF-6E26FA37BC9F}"/>
                </a:ext>
              </a:extLst>
            </p:cNvPr>
            <p:cNvSpPr/>
            <p:nvPr>
              <p:custDataLst>
                <p:tags r:id="rId40"/>
              </p:custDataLst>
            </p:nvPr>
          </p:nvSpPr>
          <p:spPr>
            <a:xfrm>
              <a:off x="8415850" y="7940621"/>
              <a:ext cx="127937" cy="128531"/>
            </a:xfrm>
            <a:custGeom>
              <a:avLst/>
              <a:gdLst>
                <a:gd name="connsiteX0" fmla="*/ 128036 w 127937"/>
                <a:gd name="connsiteY0" fmla="*/ 19924 h 128531"/>
                <a:gd name="connsiteX1" fmla="*/ 115213 w 127937"/>
                <a:gd name="connsiteY1" fmla="*/ 63 h 128531"/>
                <a:gd name="connsiteX2" fmla="*/ 100933 w 127937"/>
                <a:gd name="connsiteY2" fmla="*/ 13682 h 128531"/>
                <a:gd name="connsiteX3" fmla="*/ 105596 w 127937"/>
                <a:gd name="connsiteY3" fmla="*/ 22194 h 128531"/>
                <a:gd name="connsiteX4" fmla="*/ 115505 w 127937"/>
                <a:gd name="connsiteY4" fmla="*/ 45460 h 128531"/>
                <a:gd name="connsiteX5" fmla="*/ 63630 w 127937"/>
                <a:gd name="connsiteY5" fmla="*/ 122352 h 128531"/>
                <a:gd name="connsiteX6" fmla="*/ 42064 w 127937"/>
                <a:gd name="connsiteY6" fmla="*/ 97667 h 128531"/>
                <a:gd name="connsiteX7" fmla="*/ 58967 w 127937"/>
                <a:gd name="connsiteY7" fmla="*/ 37516 h 128531"/>
                <a:gd name="connsiteX8" fmla="*/ 62464 w 127937"/>
                <a:gd name="connsiteY8" fmla="*/ 23329 h 128531"/>
                <a:gd name="connsiteX9" fmla="*/ 38567 w 127937"/>
                <a:gd name="connsiteY9" fmla="*/ 63 h 128531"/>
                <a:gd name="connsiteX10" fmla="*/ 99 w 127937"/>
                <a:gd name="connsiteY10" fmla="*/ 43758 h 128531"/>
                <a:gd name="connsiteX11" fmla="*/ 3596 w 127937"/>
                <a:gd name="connsiteY11" fmla="*/ 46595 h 128531"/>
                <a:gd name="connsiteX12" fmla="*/ 8259 w 127937"/>
                <a:gd name="connsiteY12" fmla="*/ 41488 h 128531"/>
                <a:gd name="connsiteX13" fmla="*/ 37693 w 127937"/>
                <a:gd name="connsiteY13" fmla="*/ 6305 h 128531"/>
                <a:gd name="connsiteX14" fmla="*/ 44979 w 127937"/>
                <a:gd name="connsiteY14" fmla="*/ 15384 h 128531"/>
                <a:gd name="connsiteX15" fmla="*/ 40024 w 127937"/>
                <a:gd name="connsiteY15" fmla="*/ 35246 h 128531"/>
                <a:gd name="connsiteX16" fmla="*/ 23413 w 127937"/>
                <a:gd name="connsiteY16" fmla="*/ 93411 h 128531"/>
                <a:gd name="connsiteX17" fmla="*/ 62464 w 127937"/>
                <a:gd name="connsiteY17" fmla="*/ 128594 h 128531"/>
                <a:gd name="connsiteX18" fmla="*/ 128036 w 127937"/>
                <a:gd name="connsiteY18" fmla="*/ 19924 h 128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27937" h="128531">
                  <a:moveTo>
                    <a:pt x="128036" y="19924"/>
                  </a:moveTo>
                  <a:cubicBezTo>
                    <a:pt x="128036" y="4602"/>
                    <a:pt x="120459" y="63"/>
                    <a:pt x="115213" y="63"/>
                  </a:cubicBezTo>
                  <a:cubicBezTo>
                    <a:pt x="107927" y="63"/>
                    <a:pt x="100933" y="7440"/>
                    <a:pt x="100933" y="13682"/>
                  </a:cubicBezTo>
                  <a:cubicBezTo>
                    <a:pt x="100933" y="17370"/>
                    <a:pt x="102390" y="19073"/>
                    <a:pt x="105596" y="22194"/>
                  </a:cubicBezTo>
                  <a:cubicBezTo>
                    <a:pt x="111716" y="27869"/>
                    <a:pt x="115505" y="35246"/>
                    <a:pt x="115505" y="45460"/>
                  </a:cubicBezTo>
                  <a:cubicBezTo>
                    <a:pt x="115505" y="57377"/>
                    <a:pt x="97727" y="122352"/>
                    <a:pt x="63630" y="122352"/>
                  </a:cubicBezTo>
                  <a:cubicBezTo>
                    <a:pt x="48767" y="122352"/>
                    <a:pt x="42064" y="112421"/>
                    <a:pt x="42064" y="97667"/>
                  </a:cubicBezTo>
                  <a:cubicBezTo>
                    <a:pt x="42064" y="81778"/>
                    <a:pt x="49933" y="61065"/>
                    <a:pt x="58967" y="37516"/>
                  </a:cubicBezTo>
                  <a:cubicBezTo>
                    <a:pt x="61007" y="32692"/>
                    <a:pt x="62464" y="28720"/>
                    <a:pt x="62464" y="23329"/>
                  </a:cubicBezTo>
                  <a:cubicBezTo>
                    <a:pt x="62464" y="10561"/>
                    <a:pt x="53139" y="63"/>
                    <a:pt x="38567" y="63"/>
                  </a:cubicBezTo>
                  <a:cubicBezTo>
                    <a:pt x="11173" y="63"/>
                    <a:pt x="99" y="41204"/>
                    <a:pt x="99" y="43758"/>
                  </a:cubicBezTo>
                  <a:cubicBezTo>
                    <a:pt x="99" y="46595"/>
                    <a:pt x="3013" y="46595"/>
                    <a:pt x="3596" y="46595"/>
                  </a:cubicBezTo>
                  <a:cubicBezTo>
                    <a:pt x="6510" y="46595"/>
                    <a:pt x="6801" y="46028"/>
                    <a:pt x="8259" y="41488"/>
                  </a:cubicBezTo>
                  <a:cubicBezTo>
                    <a:pt x="16710" y="12831"/>
                    <a:pt x="29241" y="6305"/>
                    <a:pt x="37693" y="6305"/>
                  </a:cubicBezTo>
                  <a:cubicBezTo>
                    <a:pt x="40024" y="6305"/>
                    <a:pt x="44979" y="6305"/>
                    <a:pt x="44979" y="15384"/>
                  </a:cubicBezTo>
                  <a:cubicBezTo>
                    <a:pt x="44979" y="22478"/>
                    <a:pt x="42064" y="30138"/>
                    <a:pt x="40024" y="35246"/>
                  </a:cubicBezTo>
                  <a:cubicBezTo>
                    <a:pt x="27201" y="68159"/>
                    <a:pt x="23413" y="81210"/>
                    <a:pt x="23413" y="93411"/>
                  </a:cubicBezTo>
                  <a:cubicBezTo>
                    <a:pt x="23413" y="124054"/>
                    <a:pt x="49059" y="128594"/>
                    <a:pt x="62464" y="128594"/>
                  </a:cubicBezTo>
                  <a:cubicBezTo>
                    <a:pt x="111425" y="128594"/>
                    <a:pt x="128036" y="34678"/>
                    <a:pt x="128036" y="19924"/>
                  </a:cubicBezTo>
                  <a:close/>
                </a:path>
              </a:pathLst>
            </a:custGeom>
            <a:solidFill>
              <a:srgbClr val="000000"/>
            </a:solidFill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71" name="Freeform: Shape 370">
              <a:extLst>
                <a:ext uri="{FF2B5EF4-FFF2-40B4-BE49-F238E27FC236}">
                  <a16:creationId xmlns:a16="http://schemas.microsoft.com/office/drawing/2014/main" id="{417C381F-506A-9200-4782-0E066FCC4109}"/>
                </a:ext>
              </a:extLst>
            </p:cNvPr>
            <p:cNvSpPr/>
            <p:nvPr>
              <p:custDataLst>
                <p:tags r:id="rId41"/>
              </p:custDataLst>
            </p:nvPr>
          </p:nvSpPr>
          <p:spPr>
            <a:xfrm>
              <a:off x="8575728" y="7853232"/>
              <a:ext cx="67611" cy="283732"/>
            </a:xfrm>
            <a:custGeom>
              <a:avLst/>
              <a:gdLst>
                <a:gd name="connsiteX0" fmla="*/ 67715 w 67611"/>
                <a:gd name="connsiteY0" fmla="*/ 141929 h 283732"/>
                <a:gd name="connsiteX1" fmla="*/ 48481 w 67611"/>
                <a:gd name="connsiteY1" fmla="*/ 53405 h 283732"/>
                <a:gd name="connsiteX2" fmla="*/ 3018 w 67611"/>
                <a:gd name="connsiteY2" fmla="*/ 63 h 283732"/>
                <a:gd name="connsiteX3" fmla="*/ 104 w 67611"/>
                <a:gd name="connsiteY3" fmla="*/ 2900 h 283732"/>
                <a:gd name="connsiteX4" fmla="*/ 5641 w 67611"/>
                <a:gd name="connsiteY4" fmla="*/ 9426 h 283732"/>
                <a:gd name="connsiteX5" fmla="*/ 50812 w 67611"/>
                <a:gd name="connsiteY5" fmla="*/ 141929 h 283732"/>
                <a:gd name="connsiteX6" fmla="*/ 3892 w 67611"/>
                <a:gd name="connsiteY6" fmla="*/ 276135 h 283732"/>
                <a:gd name="connsiteX7" fmla="*/ 104 w 67611"/>
                <a:gd name="connsiteY7" fmla="*/ 280958 h 283732"/>
                <a:gd name="connsiteX8" fmla="*/ 3018 w 67611"/>
                <a:gd name="connsiteY8" fmla="*/ 283796 h 283732"/>
                <a:gd name="connsiteX9" fmla="*/ 49355 w 67611"/>
                <a:gd name="connsiteY9" fmla="*/ 228468 h 283732"/>
                <a:gd name="connsiteX10" fmla="*/ 67715 w 67611"/>
                <a:gd name="connsiteY10" fmla="*/ 141929 h 2837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7611" h="283732">
                  <a:moveTo>
                    <a:pt x="67715" y="141929"/>
                  </a:moveTo>
                  <a:cubicBezTo>
                    <a:pt x="67715" y="119798"/>
                    <a:pt x="64510" y="85466"/>
                    <a:pt x="48481" y="53405"/>
                  </a:cubicBezTo>
                  <a:cubicBezTo>
                    <a:pt x="30995" y="18505"/>
                    <a:pt x="5932" y="63"/>
                    <a:pt x="3018" y="63"/>
                  </a:cubicBezTo>
                  <a:cubicBezTo>
                    <a:pt x="1269" y="63"/>
                    <a:pt x="104" y="1198"/>
                    <a:pt x="104" y="2900"/>
                  </a:cubicBezTo>
                  <a:cubicBezTo>
                    <a:pt x="104" y="3751"/>
                    <a:pt x="104" y="4319"/>
                    <a:pt x="5641" y="9426"/>
                  </a:cubicBezTo>
                  <a:cubicBezTo>
                    <a:pt x="34201" y="37516"/>
                    <a:pt x="50812" y="82629"/>
                    <a:pt x="50812" y="141929"/>
                  </a:cubicBezTo>
                  <a:cubicBezTo>
                    <a:pt x="50812" y="190448"/>
                    <a:pt x="40030" y="240385"/>
                    <a:pt x="3892" y="276135"/>
                  </a:cubicBezTo>
                  <a:cubicBezTo>
                    <a:pt x="104" y="279540"/>
                    <a:pt x="104" y="280107"/>
                    <a:pt x="104" y="280958"/>
                  </a:cubicBezTo>
                  <a:cubicBezTo>
                    <a:pt x="104" y="282661"/>
                    <a:pt x="1269" y="283796"/>
                    <a:pt x="3018" y="283796"/>
                  </a:cubicBezTo>
                  <a:cubicBezTo>
                    <a:pt x="5932" y="283796"/>
                    <a:pt x="32161" y="264502"/>
                    <a:pt x="49355" y="228468"/>
                  </a:cubicBezTo>
                  <a:cubicBezTo>
                    <a:pt x="64218" y="197257"/>
                    <a:pt x="67715" y="165763"/>
                    <a:pt x="67715" y="141929"/>
                  </a:cubicBezTo>
                  <a:close/>
                </a:path>
              </a:pathLst>
            </a:custGeom>
            <a:solidFill>
              <a:srgbClr val="000000"/>
            </a:solidFill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72" name="Freeform: Shape 371">
              <a:extLst>
                <a:ext uri="{FF2B5EF4-FFF2-40B4-BE49-F238E27FC236}">
                  <a16:creationId xmlns:a16="http://schemas.microsoft.com/office/drawing/2014/main" id="{9B477D6C-66CE-4C7E-1873-41718B069B1B}"/>
                </a:ext>
              </a:extLst>
            </p:cNvPr>
            <p:cNvSpPr/>
            <p:nvPr>
              <p:custDataLst>
                <p:tags r:id="rId42"/>
              </p:custDataLst>
            </p:nvPr>
          </p:nvSpPr>
          <p:spPr>
            <a:xfrm>
              <a:off x="8769722" y="7961901"/>
              <a:ext cx="193800" cy="66393"/>
            </a:xfrm>
            <a:custGeom>
              <a:avLst/>
              <a:gdLst>
                <a:gd name="connsiteX0" fmla="*/ 184002 w 193800"/>
                <a:gd name="connsiteY0" fmla="*/ 11412 h 66393"/>
                <a:gd name="connsiteX1" fmla="*/ 193911 w 193800"/>
                <a:gd name="connsiteY1" fmla="*/ 5737 h 66393"/>
                <a:gd name="connsiteX2" fmla="*/ 184294 w 193800"/>
                <a:gd name="connsiteY2" fmla="*/ 63 h 66393"/>
                <a:gd name="connsiteX3" fmla="*/ 9728 w 193800"/>
                <a:gd name="connsiteY3" fmla="*/ 63 h 66393"/>
                <a:gd name="connsiteX4" fmla="*/ 110 w 193800"/>
                <a:gd name="connsiteY4" fmla="*/ 5737 h 66393"/>
                <a:gd name="connsiteX5" fmla="*/ 10019 w 193800"/>
                <a:gd name="connsiteY5" fmla="*/ 11412 h 66393"/>
                <a:gd name="connsiteX6" fmla="*/ 184002 w 193800"/>
                <a:gd name="connsiteY6" fmla="*/ 11412 h 66393"/>
                <a:gd name="connsiteX7" fmla="*/ 184294 w 193800"/>
                <a:gd name="connsiteY7" fmla="*/ 66456 h 66393"/>
                <a:gd name="connsiteX8" fmla="*/ 193911 w 193800"/>
                <a:gd name="connsiteY8" fmla="*/ 60782 h 66393"/>
                <a:gd name="connsiteX9" fmla="*/ 184002 w 193800"/>
                <a:gd name="connsiteY9" fmla="*/ 55107 h 66393"/>
                <a:gd name="connsiteX10" fmla="*/ 10019 w 193800"/>
                <a:gd name="connsiteY10" fmla="*/ 55107 h 66393"/>
                <a:gd name="connsiteX11" fmla="*/ 110 w 193800"/>
                <a:gd name="connsiteY11" fmla="*/ 60782 h 66393"/>
                <a:gd name="connsiteX12" fmla="*/ 9728 w 193800"/>
                <a:gd name="connsiteY12" fmla="*/ 66456 h 66393"/>
                <a:gd name="connsiteX13" fmla="*/ 184294 w 193800"/>
                <a:gd name="connsiteY13" fmla="*/ 66456 h 6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3800" h="66393">
                  <a:moveTo>
                    <a:pt x="184002" y="11412"/>
                  </a:moveTo>
                  <a:cubicBezTo>
                    <a:pt x="188374" y="11412"/>
                    <a:pt x="193911" y="11412"/>
                    <a:pt x="193911" y="5737"/>
                  </a:cubicBezTo>
                  <a:cubicBezTo>
                    <a:pt x="193911" y="63"/>
                    <a:pt x="188374" y="63"/>
                    <a:pt x="184294" y="63"/>
                  </a:cubicBezTo>
                  <a:lnTo>
                    <a:pt x="9728" y="63"/>
                  </a:lnTo>
                  <a:cubicBezTo>
                    <a:pt x="5648" y="63"/>
                    <a:pt x="110" y="63"/>
                    <a:pt x="110" y="5737"/>
                  </a:cubicBezTo>
                  <a:cubicBezTo>
                    <a:pt x="110" y="11412"/>
                    <a:pt x="5648" y="11412"/>
                    <a:pt x="10019" y="11412"/>
                  </a:cubicBezTo>
                  <a:lnTo>
                    <a:pt x="184002" y="11412"/>
                  </a:lnTo>
                  <a:close/>
                  <a:moveTo>
                    <a:pt x="184294" y="66456"/>
                  </a:moveTo>
                  <a:cubicBezTo>
                    <a:pt x="188374" y="66456"/>
                    <a:pt x="193911" y="66456"/>
                    <a:pt x="193911" y="60782"/>
                  </a:cubicBezTo>
                  <a:cubicBezTo>
                    <a:pt x="193911" y="55107"/>
                    <a:pt x="188374" y="55107"/>
                    <a:pt x="184002" y="55107"/>
                  </a:cubicBezTo>
                  <a:lnTo>
                    <a:pt x="10019" y="55107"/>
                  </a:lnTo>
                  <a:cubicBezTo>
                    <a:pt x="5648" y="55107"/>
                    <a:pt x="110" y="55107"/>
                    <a:pt x="110" y="60782"/>
                  </a:cubicBezTo>
                  <a:cubicBezTo>
                    <a:pt x="110" y="66456"/>
                    <a:pt x="5648" y="66456"/>
                    <a:pt x="9728" y="66456"/>
                  </a:cubicBezTo>
                  <a:lnTo>
                    <a:pt x="184294" y="66456"/>
                  </a:lnTo>
                  <a:close/>
                </a:path>
              </a:pathLst>
            </a:custGeom>
            <a:solidFill>
              <a:srgbClr val="000000"/>
            </a:solidFill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73" name="Freeform: Shape 372">
              <a:extLst>
                <a:ext uri="{FF2B5EF4-FFF2-40B4-BE49-F238E27FC236}">
                  <a16:creationId xmlns:a16="http://schemas.microsoft.com/office/drawing/2014/main" id="{7A32D7C2-4A58-B42C-3AA3-EFAEDC938EB0}"/>
                </a:ext>
              </a:extLst>
            </p:cNvPr>
            <p:cNvSpPr/>
            <p:nvPr>
              <p:custDataLst>
                <p:tags r:id="rId43"/>
              </p:custDataLst>
            </p:nvPr>
          </p:nvSpPr>
          <p:spPr>
            <a:xfrm>
              <a:off x="9082003" y="7853232"/>
              <a:ext cx="103457" cy="283732"/>
            </a:xfrm>
            <a:custGeom>
              <a:avLst/>
              <a:gdLst>
                <a:gd name="connsiteX0" fmla="*/ 61612 w 103457"/>
                <a:gd name="connsiteY0" fmla="*/ 37799 h 283732"/>
                <a:gd name="connsiteX1" fmla="*/ 100955 w 103457"/>
                <a:gd name="connsiteY1" fmla="*/ 6305 h 283732"/>
                <a:gd name="connsiteX2" fmla="*/ 103578 w 103457"/>
                <a:gd name="connsiteY2" fmla="*/ 3184 h 283732"/>
                <a:gd name="connsiteX3" fmla="*/ 98041 w 103457"/>
                <a:gd name="connsiteY3" fmla="*/ 63 h 283732"/>
                <a:gd name="connsiteX4" fmla="*/ 42087 w 103457"/>
                <a:gd name="connsiteY4" fmla="*/ 35529 h 283732"/>
                <a:gd name="connsiteX5" fmla="*/ 42087 w 103457"/>
                <a:gd name="connsiteY5" fmla="*/ 100221 h 283732"/>
                <a:gd name="connsiteX6" fmla="*/ 30430 w 103457"/>
                <a:gd name="connsiteY6" fmla="*/ 129729 h 283732"/>
                <a:gd name="connsiteX7" fmla="*/ 2744 w 103457"/>
                <a:gd name="connsiteY7" fmla="*/ 138808 h 283732"/>
                <a:gd name="connsiteX8" fmla="*/ 121 w 103457"/>
                <a:gd name="connsiteY8" fmla="*/ 141929 h 283732"/>
                <a:gd name="connsiteX9" fmla="*/ 4784 w 103457"/>
                <a:gd name="connsiteY9" fmla="*/ 145050 h 283732"/>
                <a:gd name="connsiteX10" fmla="*/ 41212 w 103457"/>
                <a:gd name="connsiteY10" fmla="*/ 170303 h 283732"/>
                <a:gd name="connsiteX11" fmla="*/ 42087 w 103457"/>
                <a:gd name="connsiteY11" fmla="*/ 184205 h 283732"/>
                <a:gd name="connsiteX12" fmla="*/ 42087 w 103457"/>
                <a:gd name="connsiteY12" fmla="*/ 240385 h 283732"/>
                <a:gd name="connsiteX13" fmla="*/ 56075 w 103457"/>
                <a:gd name="connsiteY13" fmla="*/ 272163 h 283732"/>
                <a:gd name="connsiteX14" fmla="*/ 98041 w 103457"/>
                <a:gd name="connsiteY14" fmla="*/ 283796 h 283732"/>
                <a:gd name="connsiteX15" fmla="*/ 103578 w 103457"/>
                <a:gd name="connsiteY15" fmla="*/ 280675 h 283732"/>
                <a:gd name="connsiteX16" fmla="*/ 98915 w 103457"/>
                <a:gd name="connsiteY16" fmla="*/ 277554 h 283732"/>
                <a:gd name="connsiteX17" fmla="*/ 62487 w 103457"/>
                <a:gd name="connsiteY17" fmla="*/ 252869 h 283732"/>
                <a:gd name="connsiteX18" fmla="*/ 61612 w 103457"/>
                <a:gd name="connsiteY18" fmla="*/ 239533 h 283732"/>
                <a:gd name="connsiteX19" fmla="*/ 61612 w 103457"/>
                <a:gd name="connsiteY19" fmla="*/ 179950 h 283732"/>
                <a:gd name="connsiteX20" fmla="*/ 49955 w 103457"/>
                <a:gd name="connsiteY20" fmla="*/ 152995 h 283732"/>
                <a:gd name="connsiteX21" fmla="*/ 27224 w 103457"/>
                <a:gd name="connsiteY21" fmla="*/ 141929 h 283732"/>
                <a:gd name="connsiteX22" fmla="*/ 61612 w 103457"/>
                <a:gd name="connsiteY22" fmla="*/ 105895 h 283732"/>
                <a:gd name="connsiteX23" fmla="*/ 61612 w 103457"/>
                <a:gd name="connsiteY23" fmla="*/ 37799 h 2837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03457" h="283732">
                  <a:moveTo>
                    <a:pt x="61612" y="37799"/>
                  </a:moveTo>
                  <a:cubicBezTo>
                    <a:pt x="61612" y="26450"/>
                    <a:pt x="69190" y="8291"/>
                    <a:pt x="100955" y="6305"/>
                  </a:cubicBezTo>
                  <a:cubicBezTo>
                    <a:pt x="102413" y="6021"/>
                    <a:pt x="103578" y="4886"/>
                    <a:pt x="103578" y="3184"/>
                  </a:cubicBezTo>
                  <a:cubicBezTo>
                    <a:pt x="103578" y="63"/>
                    <a:pt x="101247" y="63"/>
                    <a:pt x="98041" y="63"/>
                  </a:cubicBezTo>
                  <a:cubicBezTo>
                    <a:pt x="68898" y="63"/>
                    <a:pt x="42378" y="14533"/>
                    <a:pt x="42087" y="35529"/>
                  </a:cubicBezTo>
                  <a:lnTo>
                    <a:pt x="42087" y="100221"/>
                  </a:lnTo>
                  <a:cubicBezTo>
                    <a:pt x="42087" y="111286"/>
                    <a:pt x="42087" y="120366"/>
                    <a:pt x="30430" y="129729"/>
                  </a:cubicBezTo>
                  <a:cubicBezTo>
                    <a:pt x="20230" y="137957"/>
                    <a:pt x="9155" y="138524"/>
                    <a:pt x="2744" y="138808"/>
                  </a:cubicBezTo>
                  <a:cubicBezTo>
                    <a:pt x="1287" y="139092"/>
                    <a:pt x="121" y="140227"/>
                    <a:pt x="121" y="141929"/>
                  </a:cubicBezTo>
                  <a:cubicBezTo>
                    <a:pt x="121" y="144767"/>
                    <a:pt x="1869" y="144767"/>
                    <a:pt x="4784" y="145050"/>
                  </a:cubicBezTo>
                  <a:cubicBezTo>
                    <a:pt x="24018" y="146185"/>
                    <a:pt x="38007" y="156400"/>
                    <a:pt x="41212" y="170303"/>
                  </a:cubicBezTo>
                  <a:cubicBezTo>
                    <a:pt x="42087" y="173424"/>
                    <a:pt x="42087" y="173991"/>
                    <a:pt x="42087" y="184205"/>
                  </a:cubicBezTo>
                  <a:lnTo>
                    <a:pt x="42087" y="240385"/>
                  </a:lnTo>
                  <a:cubicBezTo>
                    <a:pt x="42087" y="252301"/>
                    <a:pt x="42087" y="261381"/>
                    <a:pt x="56075" y="272163"/>
                  </a:cubicBezTo>
                  <a:cubicBezTo>
                    <a:pt x="67441" y="280675"/>
                    <a:pt x="86675" y="283796"/>
                    <a:pt x="98041" y="283796"/>
                  </a:cubicBezTo>
                  <a:cubicBezTo>
                    <a:pt x="101247" y="283796"/>
                    <a:pt x="103578" y="283796"/>
                    <a:pt x="103578" y="280675"/>
                  </a:cubicBezTo>
                  <a:cubicBezTo>
                    <a:pt x="103578" y="277837"/>
                    <a:pt x="101830" y="277837"/>
                    <a:pt x="98915" y="277554"/>
                  </a:cubicBezTo>
                  <a:cubicBezTo>
                    <a:pt x="80555" y="276419"/>
                    <a:pt x="66275" y="267339"/>
                    <a:pt x="62487" y="252869"/>
                  </a:cubicBezTo>
                  <a:cubicBezTo>
                    <a:pt x="61612" y="250315"/>
                    <a:pt x="61612" y="249748"/>
                    <a:pt x="61612" y="239533"/>
                  </a:cubicBezTo>
                  <a:lnTo>
                    <a:pt x="61612" y="179950"/>
                  </a:lnTo>
                  <a:cubicBezTo>
                    <a:pt x="61612" y="166898"/>
                    <a:pt x="59281" y="162074"/>
                    <a:pt x="49955" y="152995"/>
                  </a:cubicBezTo>
                  <a:cubicBezTo>
                    <a:pt x="43835" y="147036"/>
                    <a:pt x="35384" y="144199"/>
                    <a:pt x="27224" y="141929"/>
                  </a:cubicBezTo>
                  <a:cubicBezTo>
                    <a:pt x="51121" y="135403"/>
                    <a:pt x="61612" y="122352"/>
                    <a:pt x="61612" y="105895"/>
                  </a:cubicBezTo>
                  <a:lnTo>
                    <a:pt x="61612" y="37799"/>
                  </a:lnTo>
                  <a:close/>
                </a:path>
              </a:pathLst>
            </a:custGeom>
            <a:solidFill>
              <a:srgbClr val="000000"/>
            </a:solidFill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74" name="Freeform: Shape 373">
              <a:extLst>
                <a:ext uri="{FF2B5EF4-FFF2-40B4-BE49-F238E27FC236}">
                  <a16:creationId xmlns:a16="http://schemas.microsoft.com/office/drawing/2014/main" id="{2AA12657-150C-A844-9074-A6CD95C5882F}"/>
                </a:ext>
              </a:extLst>
            </p:cNvPr>
            <p:cNvSpPr/>
            <p:nvPr>
              <p:custDataLst>
                <p:tags r:id="rId44"/>
              </p:custDataLst>
            </p:nvPr>
          </p:nvSpPr>
          <p:spPr>
            <a:xfrm>
              <a:off x="9215187" y="7940621"/>
              <a:ext cx="134348" cy="183575"/>
            </a:xfrm>
            <a:custGeom>
              <a:avLst/>
              <a:gdLst>
                <a:gd name="connsiteX0" fmla="*/ 133309 w 134348"/>
                <a:gd name="connsiteY0" fmla="*/ 17370 h 183575"/>
                <a:gd name="connsiteX1" fmla="*/ 134475 w 134348"/>
                <a:gd name="connsiteY1" fmla="*/ 10845 h 183575"/>
                <a:gd name="connsiteX2" fmla="*/ 126023 w 134348"/>
                <a:gd name="connsiteY2" fmla="*/ 3184 h 183575"/>
                <a:gd name="connsiteX3" fmla="*/ 115823 w 134348"/>
                <a:gd name="connsiteY3" fmla="*/ 9142 h 183575"/>
                <a:gd name="connsiteX4" fmla="*/ 111743 w 134348"/>
                <a:gd name="connsiteY4" fmla="*/ 24464 h 183575"/>
                <a:gd name="connsiteX5" fmla="*/ 105915 w 134348"/>
                <a:gd name="connsiteY5" fmla="*/ 47162 h 183575"/>
                <a:gd name="connsiteX6" fmla="*/ 92800 w 134348"/>
                <a:gd name="connsiteY6" fmla="*/ 98234 h 183575"/>
                <a:gd name="connsiteX7" fmla="*/ 59869 w 134348"/>
                <a:gd name="connsiteY7" fmla="*/ 122352 h 183575"/>
                <a:gd name="connsiteX8" fmla="*/ 41800 w 134348"/>
                <a:gd name="connsiteY8" fmla="*/ 99369 h 183575"/>
                <a:gd name="connsiteX9" fmla="*/ 56663 w 134348"/>
                <a:gd name="connsiteY9" fmla="*/ 43758 h 183575"/>
                <a:gd name="connsiteX10" fmla="*/ 62492 w 134348"/>
                <a:gd name="connsiteY10" fmla="*/ 23329 h 183575"/>
                <a:gd name="connsiteX11" fmla="*/ 38595 w 134348"/>
                <a:gd name="connsiteY11" fmla="*/ 63 h 183575"/>
                <a:gd name="connsiteX12" fmla="*/ 126 w 134348"/>
                <a:gd name="connsiteY12" fmla="*/ 43758 h 183575"/>
                <a:gd name="connsiteX13" fmla="*/ 3623 w 134348"/>
                <a:gd name="connsiteY13" fmla="*/ 46595 h 183575"/>
                <a:gd name="connsiteX14" fmla="*/ 8286 w 134348"/>
                <a:gd name="connsiteY14" fmla="*/ 41488 h 183575"/>
                <a:gd name="connsiteX15" fmla="*/ 37720 w 134348"/>
                <a:gd name="connsiteY15" fmla="*/ 6305 h 183575"/>
                <a:gd name="connsiteX16" fmla="*/ 45006 w 134348"/>
                <a:gd name="connsiteY16" fmla="*/ 15384 h 183575"/>
                <a:gd name="connsiteX17" fmla="*/ 40052 w 134348"/>
                <a:gd name="connsiteY17" fmla="*/ 35246 h 183575"/>
                <a:gd name="connsiteX18" fmla="*/ 23149 w 134348"/>
                <a:gd name="connsiteY18" fmla="*/ 94830 h 183575"/>
                <a:gd name="connsiteX19" fmla="*/ 58703 w 134348"/>
                <a:gd name="connsiteY19" fmla="*/ 128594 h 183575"/>
                <a:gd name="connsiteX20" fmla="*/ 88138 w 134348"/>
                <a:gd name="connsiteY20" fmla="*/ 115826 h 183575"/>
                <a:gd name="connsiteX21" fmla="*/ 69195 w 134348"/>
                <a:gd name="connsiteY21" fmla="*/ 159521 h 183575"/>
                <a:gd name="connsiteX22" fmla="*/ 37137 w 134348"/>
                <a:gd name="connsiteY22" fmla="*/ 177396 h 183575"/>
                <a:gd name="connsiteX23" fmla="*/ 14989 w 134348"/>
                <a:gd name="connsiteY23" fmla="*/ 165479 h 183575"/>
                <a:gd name="connsiteX24" fmla="*/ 27520 w 134348"/>
                <a:gd name="connsiteY24" fmla="*/ 162074 h 183575"/>
                <a:gd name="connsiteX25" fmla="*/ 33349 w 134348"/>
                <a:gd name="connsiteY25" fmla="*/ 150441 h 183575"/>
                <a:gd name="connsiteX26" fmla="*/ 22566 w 134348"/>
                <a:gd name="connsiteY26" fmla="*/ 140511 h 183575"/>
                <a:gd name="connsiteX27" fmla="*/ 6246 w 134348"/>
                <a:gd name="connsiteY27" fmla="*/ 158953 h 183575"/>
                <a:gd name="connsiteX28" fmla="*/ 37137 w 134348"/>
                <a:gd name="connsiteY28" fmla="*/ 183638 h 183575"/>
                <a:gd name="connsiteX29" fmla="*/ 105332 w 134348"/>
                <a:gd name="connsiteY29" fmla="*/ 125757 h 183575"/>
                <a:gd name="connsiteX30" fmla="*/ 133309 w 134348"/>
                <a:gd name="connsiteY30" fmla="*/ 17370 h 183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34348" h="183575">
                  <a:moveTo>
                    <a:pt x="133309" y="17370"/>
                  </a:moveTo>
                  <a:cubicBezTo>
                    <a:pt x="134475" y="13398"/>
                    <a:pt x="134475" y="12831"/>
                    <a:pt x="134475" y="10845"/>
                  </a:cubicBezTo>
                  <a:cubicBezTo>
                    <a:pt x="134475" y="5737"/>
                    <a:pt x="130395" y="3184"/>
                    <a:pt x="126023" y="3184"/>
                  </a:cubicBezTo>
                  <a:cubicBezTo>
                    <a:pt x="123109" y="3184"/>
                    <a:pt x="118446" y="4886"/>
                    <a:pt x="115823" y="9142"/>
                  </a:cubicBezTo>
                  <a:cubicBezTo>
                    <a:pt x="115240" y="10561"/>
                    <a:pt x="112909" y="19357"/>
                    <a:pt x="111743" y="24464"/>
                  </a:cubicBezTo>
                  <a:cubicBezTo>
                    <a:pt x="109703" y="31841"/>
                    <a:pt x="107663" y="39502"/>
                    <a:pt x="105915" y="47162"/>
                  </a:cubicBezTo>
                  <a:lnTo>
                    <a:pt x="92800" y="98234"/>
                  </a:lnTo>
                  <a:cubicBezTo>
                    <a:pt x="91635" y="102490"/>
                    <a:pt x="79103" y="122352"/>
                    <a:pt x="59869" y="122352"/>
                  </a:cubicBezTo>
                  <a:cubicBezTo>
                    <a:pt x="45006" y="122352"/>
                    <a:pt x="41800" y="109867"/>
                    <a:pt x="41800" y="99369"/>
                  </a:cubicBezTo>
                  <a:cubicBezTo>
                    <a:pt x="41800" y="86318"/>
                    <a:pt x="46755" y="68726"/>
                    <a:pt x="56663" y="43758"/>
                  </a:cubicBezTo>
                  <a:cubicBezTo>
                    <a:pt x="61326" y="32125"/>
                    <a:pt x="62492" y="29004"/>
                    <a:pt x="62492" y="23329"/>
                  </a:cubicBezTo>
                  <a:cubicBezTo>
                    <a:pt x="62492" y="10561"/>
                    <a:pt x="53166" y="63"/>
                    <a:pt x="38595" y="63"/>
                  </a:cubicBezTo>
                  <a:cubicBezTo>
                    <a:pt x="10909" y="63"/>
                    <a:pt x="126" y="41204"/>
                    <a:pt x="126" y="43758"/>
                  </a:cubicBezTo>
                  <a:cubicBezTo>
                    <a:pt x="126" y="46595"/>
                    <a:pt x="3040" y="46595"/>
                    <a:pt x="3623" y="46595"/>
                  </a:cubicBezTo>
                  <a:cubicBezTo>
                    <a:pt x="6537" y="46595"/>
                    <a:pt x="6829" y="46028"/>
                    <a:pt x="8286" y="41488"/>
                  </a:cubicBezTo>
                  <a:cubicBezTo>
                    <a:pt x="16154" y="14817"/>
                    <a:pt x="27812" y="6305"/>
                    <a:pt x="37720" y="6305"/>
                  </a:cubicBezTo>
                  <a:cubicBezTo>
                    <a:pt x="40052" y="6305"/>
                    <a:pt x="45006" y="6305"/>
                    <a:pt x="45006" y="15384"/>
                  </a:cubicBezTo>
                  <a:cubicBezTo>
                    <a:pt x="45006" y="22478"/>
                    <a:pt x="42092" y="29855"/>
                    <a:pt x="40052" y="35246"/>
                  </a:cubicBezTo>
                  <a:cubicBezTo>
                    <a:pt x="28395" y="65321"/>
                    <a:pt x="23149" y="81494"/>
                    <a:pt x="23149" y="94830"/>
                  </a:cubicBezTo>
                  <a:cubicBezTo>
                    <a:pt x="23149" y="120082"/>
                    <a:pt x="41509" y="128594"/>
                    <a:pt x="58703" y="128594"/>
                  </a:cubicBezTo>
                  <a:cubicBezTo>
                    <a:pt x="70069" y="128594"/>
                    <a:pt x="79977" y="123770"/>
                    <a:pt x="88138" y="115826"/>
                  </a:cubicBezTo>
                  <a:cubicBezTo>
                    <a:pt x="84349" y="130580"/>
                    <a:pt x="80852" y="144483"/>
                    <a:pt x="69195" y="159521"/>
                  </a:cubicBezTo>
                  <a:cubicBezTo>
                    <a:pt x="61617" y="169168"/>
                    <a:pt x="50543" y="177396"/>
                    <a:pt x="37137" y="177396"/>
                  </a:cubicBezTo>
                  <a:cubicBezTo>
                    <a:pt x="33057" y="177396"/>
                    <a:pt x="19943" y="176545"/>
                    <a:pt x="14989" y="165479"/>
                  </a:cubicBezTo>
                  <a:cubicBezTo>
                    <a:pt x="19652" y="165479"/>
                    <a:pt x="23440" y="165479"/>
                    <a:pt x="27520" y="162074"/>
                  </a:cubicBezTo>
                  <a:cubicBezTo>
                    <a:pt x="30434" y="159521"/>
                    <a:pt x="33349" y="155832"/>
                    <a:pt x="33349" y="150441"/>
                  </a:cubicBezTo>
                  <a:cubicBezTo>
                    <a:pt x="33349" y="141646"/>
                    <a:pt x="25480" y="140511"/>
                    <a:pt x="22566" y="140511"/>
                  </a:cubicBezTo>
                  <a:cubicBezTo>
                    <a:pt x="15863" y="140511"/>
                    <a:pt x="6246" y="145050"/>
                    <a:pt x="6246" y="158953"/>
                  </a:cubicBezTo>
                  <a:cubicBezTo>
                    <a:pt x="6246" y="173140"/>
                    <a:pt x="19069" y="183638"/>
                    <a:pt x="37137" y="183638"/>
                  </a:cubicBezTo>
                  <a:cubicBezTo>
                    <a:pt x="67155" y="183638"/>
                    <a:pt x="97172" y="157818"/>
                    <a:pt x="105332" y="125757"/>
                  </a:cubicBezTo>
                  <a:lnTo>
                    <a:pt x="133309" y="17370"/>
                  </a:lnTo>
                  <a:close/>
                </a:path>
              </a:pathLst>
            </a:custGeom>
            <a:solidFill>
              <a:srgbClr val="000000"/>
            </a:solidFill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75" name="Freeform: Shape 374">
              <a:extLst>
                <a:ext uri="{FF2B5EF4-FFF2-40B4-BE49-F238E27FC236}">
                  <a16:creationId xmlns:a16="http://schemas.microsoft.com/office/drawing/2014/main" id="{2A0FA417-3689-4C37-84F8-44791FCBF192}"/>
                </a:ext>
              </a:extLst>
            </p:cNvPr>
            <p:cNvSpPr/>
            <p:nvPr>
              <p:custDataLst>
                <p:tags r:id="rId45"/>
              </p:custDataLst>
            </p:nvPr>
          </p:nvSpPr>
          <p:spPr>
            <a:xfrm>
              <a:off x="9466087" y="7943742"/>
              <a:ext cx="30891" cy="122288"/>
            </a:xfrm>
            <a:custGeom>
              <a:avLst/>
              <a:gdLst>
                <a:gd name="connsiteX0" fmla="*/ 31025 w 30891"/>
                <a:gd name="connsiteY0" fmla="*/ 15101 h 122288"/>
                <a:gd name="connsiteX1" fmla="*/ 15580 w 30891"/>
                <a:gd name="connsiteY1" fmla="*/ 63 h 122288"/>
                <a:gd name="connsiteX2" fmla="*/ 134 w 30891"/>
                <a:gd name="connsiteY2" fmla="*/ 15101 h 122288"/>
                <a:gd name="connsiteX3" fmla="*/ 15580 w 30891"/>
                <a:gd name="connsiteY3" fmla="*/ 30138 h 122288"/>
                <a:gd name="connsiteX4" fmla="*/ 31025 w 30891"/>
                <a:gd name="connsiteY4" fmla="*/ 15101 h 122288"/>
                <a:gd name="connsiteX5" fmla="*/ 31025 w 30891"/>
                <a:gd name="connsiteY5" fmla="*/ 107314 h 122288"/>
                <a:gd name="connsiteX6" fmla="*/ 15580 w 30891"/>
                <a:gd name="connsiteY6" fmla="*/ 92276 h 122288"/>
                <a:gd name="connsiteX7" fmla="*/ 134 w 30891"/>
                <a:gd name="connsiteY7" fmla="*/ 107314 h 122288"/>
                <a:gd name="connsiteX8" fmla="*/ 15580 w 30891"/>
                <a:gd name="connsiteY8" fmla="*/ 122352 h 122288"/>
                <a:gd name="connsiteX9" fmla="*/ 31025 w 30891"/>
                <a:gd name="connsiteY9" fmla="*/ 107314 h 122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0891" h="122288">
                  <a:moveTo>
                    <a:pt x="31025" y="15101"/>
                  </a:moveTo>
                  <a:cubicBezTo>
                    <a:pt x="31025" y="6872"/>
                    <a:pt x="24031" y="63"/>
                    <a:pt x="15580" y="63"/>
                  </a:cubicBezTo>
                  <a:cubicBezTo>
                    <a:pt x="7128" y="63"/>
                    <a:pt x="134" y="6872"/>
                    <a:pt x="134" y="15101"/>
                  </a:cubicBezTo>
                  <a:cubicBezTo>
                    <a:pt x="134" y="23329"/>
                    <a:pt x="7128" y="30138"/>
                    <a:pt x="15580" y="30138"/>
                  </a:cubicBezTo>
                  <a:cubicBezTo>
                    <a:pt x="24031" y="30138"/>
                    <a:pt x="31025" y="23329"/>
                    <a:pt x="31025" y="15101"/>
                  </a:cubicBezTo>
                  <a:close/>
                  <a:moveTo>
                    <a:pt x="31025" y="107314"/>
                  </a:moveTo>
                  <a:cubicBezTo>
                    <a:pt x="31025" y="99086"/>
                    <a:pt x="24031" y="92276"/>
                    <a:pt x="15580" y="92276"/>
                  </a:cubicBezTo>
                  <a:cubicBezTo>
                    <a:pt x="7128" y="92276"/>
                    <a:pt x="134" y="99086"/>
                    <a:pt x="134" y="107314"/>
                  </a:cubicBezTo>
                  <a:cubicBezTo>
                    <a:pt x="134" y="115542"/>
                    <a:pt x="7128" y="122352"/>
                    <a:pt x="15580" y="122352"/>
                  </a:cubicBezTo>
                  <a:cubicBezTo>
                    <a:pt x="24031" y="122352"/>
                    <a:pt x="31025" y="115542"/>
                    <a:pt x="31025" y="107314"/>
                  </a:cubicBezTo>
                  <a:close/>
                </a:path>
              </a:pathLst>
            </a:custGeom>
            <a:solidFill>
              <a:srgbClr val="000000"/>
            </a:solidFill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76" name="Freeform: Shape 375">
              <a:extLst>
                <a:ext uri="{FF2B5EF4-FFF2-40B4-BE49-F238E27FC236}">
                  <a16:creationId xmlns:a16="http://schemas.microsoft.com/office/drawing/2014/main" id="{FD9BE9AB-4A7F-4763-7F0C-7D444489747E}"/>
                </a:ext>
              </a:extLst>
            </p:cNvPr>
            <p:cNvSpPr/>
            <p:nvPr>
              <p:custDataLst>
                <p:tags r:id="rId46"/>
              </p:custDataLst>
            </p:nvPr>
          </p:nvSpPr>
          <p:spPr>
            <a:xfrm>
              <a:off x="9611379" y="7940621"/>
              <a:ext cx="118611" cy="128531"/>
            </a:xfrm>
            <a:custGeom>
              <a:avLst/>
              <a:gdLst>
                <a:gd name="connsiteX0" fmla="*/ 17334 w 118611"/>
                <a:gd name="connsiteY0" fmla="*/ 108733 h 128531"/>
                <a:gd name="connsiteX1" fmla="*/ 14711 w 118611"/>
                <a:gd name="connsiteY1" fmla="*/ 120933 h 128531"/>
                <a:gd name="connsiteX2" fmla="*/ 23162 w 118611"/>
                <a:gd name="connsiteY2" fmla="*/ 128594 h 128531"/>
                <a:gd name="connsiteX3" fmla="*/ 33945 w 118611"/>
                <a:gd name="connsiteY3" fmla="*/ 120649 h 128531"/>
                <a:gd name="connsiteX4" fmla="*/ 45602 w 118611"/>
                <a:gd name="connsiteY4" fmla="*/ 75819 h 128531"/>
                <a:gd name="connsiteX5" fmla="*/ 54928 w 118611"/>
                <a:gd name="connsiteY5" fmla="*/ 38934 h 128531"/>
                <a:gd name="connsiteX6" fmla="*/ 71248 w 118611"/>
                <a:gd name="connsiteY6" fmla="*/ 15668 h 128531"/>
                <a:gd name="connsiteX7" fmla="*/ 94562 w 118611"/>
                <a:gd name="connsiteY7" fmla="*/ 6305 h 128531"/>
                <a:gd name="connsiteX8" fmla="*/ 106803 w 118611"/>
                <a:gd name="connsiteY8" fmla="*/ 9710 h 128531"/>
                <a:gd name="connsiteX9" fmla="*/ 91648 w 118611"/>
                <a:gd name="connsiteY9" fmla="*/ 25315 h 128531"/>
                <a:gd name="connsiteX10" fmla="*/ 102723 w 118611"/>
                <a:gd name="connsiteY10" fmla="*/ 35246 h 128531"/>
                <a:gd name="connsiteX11" fmla="*/ 118751 w 118611"/>
                <a:gd name="connsiteY11" fmla="*/ 18505 h 128531"/>
                <a:gd name="connsiteX12" fmla="*/ 94562 w 118611"/>
                <a:gd name="connsiteY12" fmla="*/ 63 h 128531"/>
                <a:gd name="connsiteX13" fmla="*/ 57260 w 118611"/>
                <a:gd name="connsiteY13" fmla="*/ 21910 h 128531"/>
                <a:gd name="connsiteX14" fmla="*/ 30739 w 118611"/>
                <a:gd name="connsiteY14" fmla="*/ 63 h 128531"/>
                <a:gd name="connsiteX15" fmla="*/ 9174 w 118611"/>
                <a:gd name="connsiteY15" fmla="*/ 16236 h 128531"/>
                <a:gd name="connsiteX16" fmla="*/ 139 w 118611"/>
                <a:gd name="connsiteY16" fmla="*/ 43758 h 128531"/>
                <a:gd name="connsiteX17" fmla="*/ 3637 w 118611"/>
                <a:gd name="connsiteY17" fmla="*/ 46595 h 128531"/>
                <a:gd name="connsiteX18" fmla="*/ 8591 w 118611"/>
                <a:gd name="connsiteY18" fmla="*/ 40069 h 128531"/>
                <a:gd name="connsiteX19" fmla="*/ 29865 w 118611"/>
                <a:gd name="connsiteY19" fmla="*/ 6305 h 128531"/>
                <a:gd name="connsiteX20" fmla="*/ 38900 w 118611"/>
                <a:gd name="connsiteY20" fmla="*/ 19357 h 128531"/>
                <a:gd name="connsiteX21" fmla="*/ 34237 w 118611"/>
                <a:gd name="connsiteY21" fmla="*/ 43190 h 128531"/>
                <a:gd name="connsiteX22" fmla="*/ 17334 w 118611"/>
                <a:gd name="connsiteY22" fmla="*/ 108733 h 128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18611" h="128531">
                  <a:moveTo>
                    <a:pt x="17334" y="108733"/>
                  </a:moveTo>
                  <a:cubicBezTo>
                    <a:pt x="16459" y="112989"/>
                    <a:pt x="14711" y="119514"/>
                    <a:pt x="14711" y="120933"/>
                  </a:cubicBezTo>
                  <a:cubicBezTo>
                    <a:pt x="14711" y="126040"/>
                    <a:pt x="18791" y="128594"/>
                    <a:pt x="23162" y="128594"/>
                  </a:cubicBezTo>
                  <a:cubicBezTo>
                    <a:pt x="26659" y="128594"/>
                    <a:pt x="31905" y="126324"/>
                    <a:pt x="33945" y="120649"/>
                  </a:cubicBezTo>
                  <a:cubicBezTo>
                    <a:pt x="34528" y="119514"/>
                    <a:pt x="44437" y="80927"/>
                    <a:pt x="45602" y="75819"/>
                  </a:cubicBezTo>
                  <a:cubicBezTo>
                    <a:pt x="47934" y="66456"/>
                    <a:pt x="53180" y="46595"/>
                    <a:pt x="54928" y="38934"/>
                  </a:cubicBezTo>
                  <a:cubicBezTo>
                    <a:pt x="56094" y="35246"/>
                    <a:pt x="64254" y="21910"/>
                    <a:pt x="71248" y="15668"/>
                  </a:cubicBezTo>
                  <a:cubicBezTo>
                    <a:pt x="73580" y="13682"/>
                    <a:pt x="82031" y="6305"/>
                    <a:pt x="94562" y="6305"/>
                  </a:cubicBezTo>
                  <a:cubicBezTo>
                    <a:pt x="102140" y="6305"/>
                    <a:pt x="106511" y="9710"/>
                    <a:pt x="106803" y="9710"/>
                  </a:cubicBezTo>
                  <a:cubicBezTo>
                    <a:pt x="98060" y="11128"/>
                    <a:pt x="91648" y="17938"/>
                    <a:pt x="91648" y="25315"/>
                  </a:cubicBezTo>
                  <a:cubicBezTo>
                    <a:pt x="91648" y="29855"/>
                    <a:pt x="94854" y="35246"/>
                    <a:pt x="102723" y="35246"/>
                  </a:cubicBezTo>
                  <a:cubicBezTo>
                    <a:pt x="110591" y="35246"/>
                    <a:pt x="118751" y="28720"/>
                    <a:pt x="118751" y="18505"/>
                  </a:cubicBezTo>
                  <a:cubicBezTo>
                    <a:pt x="118751" y="8575"/>
                    <a:pt x="109425" y="63"/>
                    <a:pt x="94562" y="63"/>
                  </a:cubicBezTo>
                  <a:cubicBezTo>
                    <a:pt x="75620" y="63"/>
                    <a:pt x="62797" y="13966"/>
                    <a:pt x="57260" y="21910"/>
                  </a:cubicBezTo>
                  <a:cubicBezTo>
                    <a:pt x="54928" y="9142"/>
                    <a:pt x="44437" y="63"/>
                    <a:pt x="30739" y="63"/>
                  </a:cubicBezTo>
                  <a:cubicBezTo>
                    <a:pt x="17334" y="63"/>
                    <a:pt x="11797" y="11128"/>
                    <a:pt x="9174" y="16236"/>
                  </a:cubicBezTo>
                  <a:cubicBezTo>
                    <a:pt x="3928" y="25882"/>
                    <a:pt x="139" y="42906"/>
                    <a:pt x="139" y="43758"/>
                  </a:cubicBezTo>
                  <a:cubicBezTo>
                    <a:pt x="139" y="46595"/>
                    <a:pt x="3054" y="46595"/>
                    <a:pt x="3637" y="46595"/>
                  </a:cubicBezTo>
                  <a:cubicBezTo>
                    <a:pt x="6551" y="46595"/>
                    <a:pt x="6842" y="46311"/>
                    <a:pt x="8591" y="40069"/>
                  </a:cubicBezTo>
                  <a:cubicBezTo>
                    <a:pt x="13545" y="19924"/>
                    <a:pt x="19374" y="6305"/>
                    <a:pt x="29865" y="6305"/>
                  </a:cubicBezTo>
                  <a:cubicBezTo>
                    <a:pt x="34819" y="6305"/>
                    <a:pt x="38900" y="8575"/>
                    <a:pt x="38900" y="19357"/>
                  </a:cubicBezTo>
                  <a:cubicBezTo>
                    <a:pt x="38900" y="25315"/>
                    <a:pt x="38025" y="28436"/>
                    <a:pt x="34237" y="43190"/>
                  </a:cubicBezTo>
                  <a:lnTo>
                    <a:pt x="17334" y="108733"/>
                  </a:lnTo>
                  <a:close/>
                </a:path>
              </a:pathLst>
            </a:custGeom>
            <a:solidFill>
              <a:schemeClr val="tx2">
                <a:lumMod val="75000"/>
                <a:lumOff val="25000"/>
              </a:schemeClr>
            </a:solidFill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77" name="Freeform: Shape 376">
              <a:extLst>
                <a:ext uri="{FF2B5EF4-FFF2-40B4-BE49-F238E27FC236}">
                  <a16:creationId xmlns:a16="http://schemas.microsoft.com/office/drawing/2014/main" id="{2A83BC06-83D2-BD7C-1162-3890F050BFD4}"/>
                </a:ext>
              </a:extLst>
            </p:cNvPr>
            <p:cNvSpPr/>
            <p:nvPr>
              <p:custDataLst>
                <p:tags r:id="rId47"/>
              </p:custDataLst>
            </p:nvPr>
          </p:nvSpPr>
          <p:spPr>
            <a:xfrm>
              <a:off x="9851887" y="7938919"/>
              <a:ext cx="131434" cy="130233"/>
            </a:xfrm>
            <a:custGeom>
              <a:avLst/>
              <a:gdLst>
                <a:gd name="connsiteX0" fmla="*/ 84953 w 131434"/>
                <a:gd name="connsiteY0" fmla="*/ 105611 h 130233"/>
                <a:gd name="connsiteX1" fmla="*/ 107685 w 131434"/>
                <a:gd name="connsiteY1" fmla="*/ 128878 h 130233"/>
                <a:gd name="connsiteX2" fmla="*/ 131582 w 131434"/>
                <a:gd name="connsiteY2" fmla="*/ 101923 h 130233"/>
                <a:gd name="connsiteX3" fmla="*/ 131582 w 131434"/>
                <a:gd name="connsiteY3" fmla="*/ 86034 h 130233"/>
                <a:gd name="connsiteX4" fmla="*/ 124296 w 131434"/>
                <a:gd name="connsiteY4" fmla="*/ 86034 h 130233"/>
                <a:gd name="connsiteX5" fmla="*/ 124296 w 131434"/>
                <a:gd name="connsiteY5" fmla="*/ 101923 h 130233"/>
                <a:gd name="connsiteX6" fmla="*/ 113805 w 131434"/>
                <a:gd name="connsiteY6" fmla="*/ 120082 h 130233"/>
                <a:gd name="connsiteX7" fmla="*/ 103022 w 131434"/>
                <a:gd name="connsiteY7" fmla="*/ 105895 h 130233"/>
                <a:gd name="connsiteX8" fmla="*/ 103022 w 131434"/>
                <a:gd name="connsiteY8" fmla="*/ 49149 h 130233"/>
                <a:gd name="connsiteX9" fmla="*/ 92531 w 131434"/>
                <a:gd name="connsiteY9" fmla="*/ 15668 h 130233"/>
                <a:gd name="connsiteX10" fmla="*/ 52605 w 131434"/>
                <a:gd name="connsiteY10" fmla="*/ 63 h 130233"/>
                <a:gd name="connsiteX11" fmla="*/ 8599 w 131434"/>
                <a:gd name="connsiteY11" fmla="*/ 32125 h 130233"/>
                <a:gd name="connsiteX12" fmla="*/ 22005 w 131434"/>
                <a:gd name="connsiteY12" fmla="*/ 45460 h 130233"/>
                <a:gd name="connsiteX13" fmla="*/ 35410 w 131434"/>
                <a:gd name="connsiteY13" fmla="*/ 32408 h 130233"/>
                <a:gd name="connsiteX14" fmla="*/ 20548 w 131434"/>
                <a:gd name="connsiteY14" fmla="*/ 19357 h 130233"/>
                <a:gd name="connsiteX15" fmla="*/ 52022 w 131434"/>
                <a:gd name="connsiteY15" fmla="*/ 6305 h 130233"/>
                <a:gd name="connsiteX16" fmla="*/ 82913 w 131434"/>
                <a:gd name="connsiteY16" fmla="*/ 42623 h 130233"/>
                <a:gd name="connsiteX17" fmla="*/ 82913 w 131434"/>
                <a:gd name="connsiteY17" fmla="*/ 53121 h 130233"/>
                <a:gd name="connsiteX18" fmla="*/ 29290 w 131434"/>
                <a:gd name="connsiteY18" fmla="*/ 63335 h 130233"/>
                <a:gd name="connsiteX19" fmla="*/ 148 w 131434"/>
                <a:gd name="connsiteY19" fmla="*/ 100221 h 130233"/>
                <a:gd name="connsiteX20" fmla="*/ 46776 w 131434"/>
                <a:gd name="connsiteY20" fmla="*/ 130296 h 130233"/>
                <a:gd name="connsiteX21" fmla="*/ 84953 w 131434"/>
                <a:gd name="connsiteY21" fmla="*/ 105611 h 130233"/>
                <a:gd name="connsiteX22" fmla="*/ 82913 w 131434"/>
                <a:gd name="connsiteY22" fmla="*/ 59079 h 130233"/>
                <a:gd name="connsiteX23" fmla="*/ 82913 w 131434"/>
                <a:gd name="connsiteY23" fmla="*/ 87453 h 130233"/>
                <a:gd name="connsiteX24" fmla="*/ 48816 w 131434"/>
                <a:gd name="connsiteY24" fmla="*/ 124054 h 130233"/>
                <a:gd name="connsiteX25" fmla="*/ 22588 w 131434"/>
                <a:gd name="connsiteY25" fmla="*/ 99937 h 130233"/>
                <a:gd name="connsiteX26" fmla="*/ 82913 w 131434"/>
                <a:gd name="connsiteY26" fmla="*/ 59079 h 130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1434" h="130233">
                  <a:moveTo>
                    <a:pt x="84953" y="105611"/>
                  </a:moveTo>
                  <a:cubicBezTo>
                    <a:pt x="86119" y="116961"/>
                    <a:pt x="93988" y="128878"/>
                    <a:pt x="107685" y="128878"/>
                  </a:cubicBezTo>
                  <a:cubicBezTo>
                    <a:pt x="113805" y="128878"/>
                    <a:pt x="131582" y="124905"/>
                    <a:pt x="131582" y="101923"/>
                  </a:cubicBezTo>
                  <a:lnTo>
                    <a:pt x="131582" y="86034"/>
                  </a:lnTo>
                  <a:lnTo>
                    <a:pt x="124296" y="86034"/>
                  </a:lnTo>
                  <a:lnTo>
                    <a:pt x="124296" y="101923"/>
                  </a:lnTo>
                  <a:cubicBezTo>
                    <a:pt x="124296" y="118379"/>
                    <a:pt x="117011" y="120082"/>
                    <a:pt x="113805" y="120082"/>
                  </a:cubicBezTo>
                  <a:cubicBezTo>
                    <a:pt x="104188" y="120082"/>
                    <a:pt x="103022" y="107314"/>
                    <a:pt x="103022" y="105895"/>
                  </a:cubicBezTo>
                  <a:lnTo>
                    <a:pt x="103022" y="49149"/>
                  </a:lnTo>
                  <a:cubicBezTo>
                    <a:pt x="103022" y="37232"/>
                    <a:pt x="103022" y="26166"/>
                    <a:pt x="92531" y="15668"/>
                  </a:cubicBezTo>
                  <a:cubicBezTo>
                    <a:pt x="81165" y="4602"/>
                    <a:pt x="66593" y="63"/>
                    <a:pt x="52605" y="63"/>
                  </a:cubicBezTo>
                  <a:cubicBezTo>
                    <a:pt x="28708" y="63"/>
                    <a:pt x="8599" y="13398"/>
                    <a:pt x="8599" y="32125"/>
                  </a:cubicBezTo>
                  <a:cubicBezTo>
                    <a:pt x="8599" y="40637"/>
                    <a:pt x="14428" y="45460"/>
                    <a:pt x="22005" y="45460"/>
                  </a:cubicBezTo>
                  <a:cubicBezTo>
                    <a:pt x="30165" y="45460"/>
                    <a:pt x="35410" y="39785"/>
                    <a:pt x="35410" y="32408"/>
                  </a:cubicBezTo>
                  <a:cubicBezTo>
                    <a:pt x="35410" y="29004"/>
                    <a:pt x="33953" y="19640"/>
                    <a:pt x="20548" y="19357"/>
                  </a:cubicBezTo>
                  <a:cubicBezTo>
                    <a:pt x="28416" y="9426"/>
                    <a:pt x="42696" y="6305"/>
                    <a:pt x="52022" y="6305"/>
                  </a:cubicBezTo>
                  <a:cubicBezTo>
                    <a:pt x="66302" y="6305"/>
                    <a:pt x="82913" y="17370"/>
                    <a:pt x="82913" y="42623"/>
                  </a:cubicBezTo>
                  <a:lnTo>
                    <a:pt x="82913" y="53121"/>
                  </a:lnTo>
                  <a:cubicBezTo>
                    <a:pt x="68051" y="53972"/>
                    <a:pt x="47650" y="54823"/>
                    <a:pt x="29290" y="63335"/>
                  </a:cubicBezTo>
                  <a:cubicBezTo>
                    <a:pt x="7433" y="72982"/>
                    <a:pt x="148" y="87736"/>
                    <a:pt x="148" y="100221"/>
                  </a:cubicBezTo>
                  <a:cubicBezTo>
                    <a:pt x="148" y="123203"/>
                    <a:pt x="28416" y="130296"/>
                    <a:pt x="46776" y="130296"/>
                  </a:cubicBezTo>
                  <a:cubicBezTo>
                    <a:pt x="66011" y="130296"/>
                    <a:pt x="79416" y="118947"/>
                    <a:pt x="84953" y="105611"/>
                  </a:cubicBezTo>
                  <a:close/>
                  <a:moveTo>
                    <a:pt x="82913" y="59079"/>
                  </a:moveTo>
                  <a:lnTo>
                    <a:pt x="82913" y="87453"/>
                  </a:lnTo>
                  <a:cubicBezTo>
                    <a:pt x="82913" y="114407"/>
                    <a:pt x="61931" y="124054"/>
                    <a:pt x="48816" y="124054"/>
                  </a:cubicBezTo>
                  <a:cubicBezTo>
                    <a:pt x="34536" y="124054"/>
                    <a:pt x="22588" y="114123"/>
                    <a:pt x="22588" y="99937"/>
                  </a:cubicBezTo>
                  <a:cubicBezTo>
                    <a:pt x="22588" y="84331"/>
                    <a:pt x="34828" y="60782"/>
                    <a:pt x="82913" y="59079"/>
                  </a:cubicBezTo>
                  <a:close/>
                </a:path>
              </a:pathLst>
            </a:custGeom>
            <a:solidFill>
              <a:srgbClr val="000000"/>
            </a:solidFill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78" name="Freeform: Shape 377">
              <a:extLst>
                <a:ext uri="{FF2B5EF4-FFF2-40B4-BE49-F238E27FC236}">
                  <a16:creationId xmlns:a16="http://schemas.microsoft.com/office/drawing/2014/main" id="{62781FBE-D862-B00A-C828-A02E4B092154}"/>
                </a:ext>
              </a:extLst>
            </p:cNvPr>
            <p:cNvSpPr/>
            <p:nvPr>
              <p:custDataLst>
                <p:tags r:id="rId48"/>
              </p:custDataLst>
            </p:nvPr>
          </p:nvSpPr>
          <p:spPr>
            <a:xfrm>
              <a:off x="9994688" y="7940621"/>
              <a:ext cx="227606" cy="125409"/>
            </a:xfrm>
            <a:custGeom>
              <a:avLst/>
              <a:gdLst>
                <a:gd name="connsiteX0" fmla="*/ 22884 w 227606"/>
                <a:gd name="connsiteY0" fmla="*/ 27869 h 125409"/>
                <a:gd name="connsiteX1" fmla="*/ 22884 w 227606"/>
                <a:gd name="connsiteY1" fmla="*/ 103909 h 125409"/>
                <a:gd name="connsiteX2" fmla="*/ 152 w 227606"/>
                <a:gd name="connsiteY2" fmla="*/ 116677 h 125409"/>
                <a:gd name="connsiteX3" fmla="*/ 152 w 227606"/>
                <a:gd name="connsiteY3" fmla="*/ 125473 h 125409"/>
                <a:gd name="connsiteX4" fmla="*/ 33084 w 227606"/>
                <a:gd name="connsiteY4" fmla="*/ 124622 h 125409"/>
                <a:gd name="connsiteX5" fmla="*/ 65724 w 227606"/>
                <a:gd name="connsiteY5" fmla="*/ 125473 h 125409"/>
                <a:gd name="connsiteX6" fmla="*/ 65724 w 227606"/>
                <a:gd name="connsiteY6" fmla="*/ 116677 h 125409"/>
                <a:gd name="connsiteX7" fmla="*/ 42993 w 227606"/>
                <a:gd name="connsiteY7" fmla="*/ 103909 h 125409"/>
                <a:gd name="connsiteX8" fmla="*/ 42993 w 227606"/>
                <a:gd name="connsiteY8" fmla="*/ 51702 h 125409"/>
                <a:gd name="connsiteX9" fmla="*/ 82336 w 227606"/>
                <a:gd name="connsiteY9" fmla="*/ 6305 h 125409"/>
                <a:gd name="connsiteX10" fmla="*/ 103901 w 227606"/>
                <a:gd name="connsiteY10" fmla="*/ 37799 h 125409"/>
                <a:gd name="connsiteX11" fmla="*/ 103901 w 227606"/>
                <a:gd name="connsiteY11" fmla="*/ 103909 h 125409"/>
                <a:gd name="connsiteX12" fmla="*/ 81170 w 227606"/>
                <a:gd name="connsiteY12" fmla="*/ 116677 h 125409"/>
                <a:gd name="connsiteX13" fmla="*/ 81170 w 227606"/>
                <a:gd name="connsiteY13" fmla="*/ 125473 h 125409"/>
                <a:gd name="connsiteX14" fmla="*/ 114101 w 227606"/>
                <a:gd name="connsiteY14" fmla="*/ 124622 h 125409"/>
                <a:gd name="connsiteX15" fmla="*/ 146741 w 227606"/>
                <a:gd name="connsiteY15" fmla="*/ 125473 h 125409"/>
                <a:gd name="connsiteX16" fmla="*/ 146741 w 227606"/>
                <a:gd name="connsiteY16" fmla="*/ 116677 h 125409"/>
                <a:gd name="connsiteX17" fmla="*/ 124010 w 227606"/>
                <a:gd name="connsiteY17" fmla="*/ 103909 h 125409"/>
                <a:gd name="connsiteX18" fmla="*/ 124010 w 227606"/>
                <a:gd name="connsiteY18" fmla="*/ 51702 h 125409"/>
                <a:gd name="connsiteX19" fmla="*/ 163353 w 227606"/>
                <a:gd name="connsiteY19" fmla="*/ 6305 h 125409"/>
                <a:gd name="connsiteX20" fmla="*/ 184919 w 227606"/>
                <a:gd name="connsiteY20" fmla="*/ 37799 h 125409"/>
                <a:gd name="connsiteX21" fmla="*/ 184919 w 227606"/>
                <a:gd name="connsiteY21" fmla="*/ 103909 h 125409"/>
                <a:gd name="connsiteX22" fmla="*/ 162187 w 227606"/>
                <a:gd name="connsiteY22" fmla="*/ 116677 h 125409"/>
                <a:gd name="connsiteX23" fmla="*/ 162187 w 227606"/>
                <a:gd name="connsiteY23" fmla="*/ 125473 h 125409"/>
                <a:gd name="connsiteX24" fmla="*/ 195119 w 227606"/>
                <a:gd name="connsiteY24" fmla="*/ 124622 h 125409"/>
                <a:gd name="connsiteX25" fmla="*/ 227759 w 227606"/>
                <a:gd name="connsiteY25" fmla="*/ 125473 h 125409"/>
                <a:gd name="connsiteX26" fmla="*/ 227759 w 227606"/>
                <a:gd name="connsiteY26" fmla="*/ 116677 h 125409"/>
                <a:gd name="connsiteX27" fmla="*/ 205027 w 227606"/>
                <a:gd name="connsiteY27" fmla="*/ 108165 h 125409"/>
                <a:gd name="connsiteX28" fmla="*/ 205027 w 227606"/>
                <a:gd name="connsiteY28" fmla="*/ 53972 h 125409"/>
                <a:gd name="connsiteX29" fmla="*/ 195993 w 227606"/>
                <a:gd name="connsiteY29" fmla="*/ 10561 h 125409"/>
                <a:gd name="connsiteX30" fmla="*/ 165393 w 227606"/>
                <a:gd name="connsiteY30" fmla="*/ 63 h 125409"/>
                <a:gd name="connsiteX31" fmla="*/ 123136 w 227606"/>
                <a:gd name="connsiteY31" fmla="*/ 27869 h 125409"/>
                <a:gd name="connsiteX32" fmla="*/ 84376 w 227606"/>
                <a:gd name="connsiteY32" fmla="*/ 63 h 125409"/>
                <a:gd name="connsiteX33" fmla="*/ 41244 w 227606"/>
                <a:gd name="connsiteY33" fmla="*/ 29855 h 125409"/>
                <a:gd name="connsiteX34" fmla="*/ 41244 w 227606"/>
                <a:gd name="connsiteY34" fmla="*/ 63 h 125409"/>
                <a:gd name="connsiteX35" fmla="*/ 152 w 227606"/>
                <a:gd name="connsiteY35" fmla="*/ 3184 h 125409"/>
                <a:gd name="connsiteX36" fmla="*/ 152 w 227606"/>
                <a:gd name="connsiteY36" fmla="*/ 11980 h 125409"/>
                <a:gd name="connsiteX37" fmla="*/ 22884 w 227606"/>
                <a:gd name="connsiteY37" fmla="*/ 27869 h 12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227606" h="125409">
                  <a:moveTo>
                    <a:pt x="22884" y="27869"/>
                  </a:moveTo>
                  <a:lnTo>
                    <a:pt x="22884" y="103909"/>
                  </a:lnTo>
                  <a:cubicBezTo>
                    <a:pt x="22884" y="116677"/>
                    <a:pt x="19678" y="116677"/>
                    <a:pt x="152" y="116677"/>
                  </a:cubicBezTo>
                  <a:lnTo>
                    <a:pt x="152" y="125473"/>
                  </a:lnTo>
                  <a:cubicBezTo>
                    <a:pt x="10353" y="125189"/>
                    <a:pt x="25215" y="124622"/>
                    <a:pt x="33084" y="124622"/>
                  </a:cubicBezTo>
                  <a:cubicBezTo>
                    <a:pt x="40661" y="124622"/>
                    <a:pt x="55815" y="125189"/>
                    <a:pt x="65724" y="125473"/>
                  </a:cubicBezTo>
                  <a:lnTo>
                    <a:pt x="65724" y="116677"/>
                  </a:lnTo>
                  <a:cubicBezTo>
                    <a:pt x="46198" y="116677"/>
                    <a:pt x="42993" y="116677"/>
                    <a:pt x="42993" y="103909"/>
                  </a:cubicBezTo>
                  <a:lnTo>
                    <a:pt x="42993" y="51702"/>
                  </a:lnTo>
                  <a:cubicBezTo>
                    <a:pt x="42993" y="22194"/>
                    <a:pt x="63684" y="6305"/>
                    <a:pt x="82336" y="6305"/>
                  </a:cubicBezTo>
                  <a:cubicBezTo>
                    <a:pt x="100696" y="6305"/>
                    <a:pt x="103901" y="21626"/>
                    <a:pt x="103901" y="37799"/>
                  </a:cubicBezTo>
                  <a:lnTo>
                    <a:pt x="103901" y="103909"/>
                  </a:lnTo>
                  <a:cubicBezTo>
                    <a:pt x="103901" y="116677"/>
                    <a:pt x="100696" y="116677"/>
                    <a:pt x="81170" y="116677"/>
                  </a:cubicBezTo>
                  <a:lnTo>
                    <a:pt x="81170" y="125473"/>
                  </a:lnTo>
                  <a:cubicBezTo>
                    <a:pt x="91370" y="125189"/>
                    <a:pt x="106233" y="124622"/>
                    <a:pt x="114101" y="124622"/>
                  </a:cubicBezTo>
                  <a:cubicBezTo>
                    <a:pt x="121679" y="124622"/>
                    <a:pt x="136833" y="125189"/>
                    <a:pt x="146741" y="125473"/>
                  </a:cubicBezTo>
                  <a:lnTo>
                    <a:pt x="146741" y="116677"/>
                  </a:lnTo>
                  <a:cubicBezTo>
                    <a:pt x="127216" y="116677"/>
                    <a:pt x="124010" y="116677"/>
                    <a:pt x="124010" y="103909"/>
                  </a:cubicBezTo>
                  <a:lnTo>
                    <a:pt x="124010" y="51702"/>
                  </a:lnTo>
                  <a:cubicBezTo>
                    <a:pt x="124010" y="22194"/>
                    <a:pt x="144701" y="6305"/>
                    <a:pt x="163353" y="6305"/>
                  </a:cubicBezTo>
                  <a:cubicBezTo>
                    <a:pt x="181713" y="6305"/>
                    <a:pt x="184919" y="21626"/>
                    <a:pt x="184919" y="37799"/>
                  </a:cubicBezTo>
                  <a:lnTo>
                    <a:pt x="184919" y="103909"/>
                  </a:lnTo>
                  <a:cubicBezTo>
                    <a:pt x="184919" y="116677"/>
                    <a:pt x="181713" y="116677"/>
                    <a:pt x="162187" y="116677"/>
                  </a:cubicBezTo>
                  <a:lnTo>
                    <a:pt x="162187" y="125473"/>
                  </a:lnTo>
                  <a:cubicBezTo>
                    <a:pt x="172387" y="125189"/>
                    <a:pt x="187250" y="124622"/>
                    <a:pt x="195119" y="124622"/>
                  </a:cubicBezTo>
                  <a:cubicBezTo>
                    <a:pt x="202696" y="124622"/>
                    <a:pt x="217850" y="125189"/>
                    <a:pt x="227759" y="125473"/>
                  </a:cubicBezTo>
                  <a:lnTo>
                    <a:pt x="227759" y="116677"/>
                  </a:lnTo>
                  <a:cubicBezTo>
                    <a:pt x="212604" y="116677"/>
                    <a:pt x="205319" y="116677"/>
                    <a:pt x="205027" y="108165"/>
                  </a:cubicBezTo>
                  <a:lnTo>
                    <a:pt x="205027" y="53972"/>
                  </a:lnTo>
                  <a:cubicBezTo>
                    <a:pt x="205027" y="29571"/>
                    <a:pt x="205027" y="20775"/>
                    <a:pt x="195993" y="10561"/>
                  </a:cubicBezTo>
                  <a:cubicBezTo>
                    <a:pt x="191913" y="5737"/>
                    <a:pt x="182296" y="63"/>
                    <a:pt x="165393" y="63"/>
                  </a:cubicBezTo>
                  <a:cubicBezTo>
                    <a:pt x="140913" y="63"/>
                    <a:pt x="128090" y="17087"/>
                    <a:pt x="123136" y="27869"/>
                  </a:cubicBezTo>
                  <a:cubicBezTo>
                    <a:pt x="119056" y="3184"/>
                    <a:pt x="97490" y="63"/>
                    <a:pt x="84376" y="63"/>
                  </a:cubicBezTo>
                  <a:cubicBezTo>
                    <a:pt x="63101" y="63"/>
                    <a:pt x="49404" y="12263"/>
                    <a:pt x="41244" y="29855"/>
                  </a:cubicBezTo>
                  <a:lnTo>
                    <a:pt x="41244" y="63"/>
                  </a:lnTo>
                  <a:lnTo>
                    <a:pt x="152" y="3184"/>
                  </a:lnTo>
                  <a:lnTo>
                    <a:pt x="152" y="11980"/>
                  </a:lnTo>
                  <a:cubicBezTo>
                    <a:pt x="20553" y="11980"/>
                    <a:pt x="22884" y="13966"/>
                    <a:pt x="22884" y="27869"/>
                  </a:cubicBezTo>
                  <a:close/>
                </a:path>
              </a:pathLst>
            </a:custGeom>
            <a:solidFill>
              <a:srgbClr val="000000"/>
            </a:solidFill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79" name="Freeform: Shape 378">
              <a:extLst>
                <a:ext uri="{FF2B5EF4-FFF2-40B4-BE49-F238E27FC236}">
                  <a16:creationId xmlns:a16="http://schemas.microsoft.com/office/drawing/2014/main" id="{107EEA52-56DA-F1A8-7E3C-7FF1DF13ACA0}"/>
                </a:ext>
              </a:extLst>
            </p:cNvPr>
            <p:cNvSpPr/>
            <p:nvPr>
              <p:custDataLst>
                <p:tags r:id="rId49"/>
              </p:custDataLst>
            </p:nvPr>
          </p:nvSpPr>
          <p:spPr>
            <a:xfrm>
              <a:off x="10236381" y="7938919"/>
              <a:ext cx="129103" cy="130233"/>
            </a:xfrm>
            <a:custGeom>
              <a:avLst/>
              <a:gdLst>
                <a:gd name="connsiteX0" fmla="*/ 129264 w 129103"/>
                <a:gd name="connsiteY0" fmla="*/ 66456 h 130233"/>
                <a:gd name="connsiteX1" fmla="*/ 64858 w 129103"/>
                <a:gd name="connsiteY1" fmla="*/ 63 h 130233"/>
                <a:gd name="connsiteX2" fmla="*/ 161 w 129103"/>
                <a:gd name="connsiteY2" fmla="*/ 66456 h 130233"/>
                <a:gd name="connsiteX3" fmla="*/ 64567 w 129103"/>
                <a:gd name="connsiteY3" fmla="*/ 130296 h 130233"/>
                <a:gd name="connsiteX4" fmla="*/ 129264 w 129103"/>
                <a:gd name="connsiteY4" fmla="*/ 66456 h 130233"/>
                <a:gd name="connsiteX5" fmla="*/ 64858 w 129103"/>
                <a:gd name="connsiteY5" fmla="*/ 123203 h 130233"/>
                <a:gd name="connsiteX6" fmla="*/ 31635 w 129103"/>
                <a:gd name="connsiteY6" fmla="*/ 104193 h 130233"/>
                <a:gd name="connsiteX7" fmla="*/ 24349 w 129103"/>
                <a:gd name="connsiteY7" fmla="*/ 64186 h 130233"/>
                <a:gd name="connsiteX8" fmla="*/ 31344 w 129103"/>
                <a:gd name="connsiteY8" fmla="*/ 25315 h 130233"/>
                <a:gd name="connsiteX9" fmla="*/ 64567 w 129103"/>
                <a:gd name="connsiteY9" fmla="*/ 6305 h 130233"/>
                <a:gd name="connsiteX10" fmla="*/ 97498 w 129103"/>
                <a:gd name="connsiteY10" fmla="*/ 24748 h 130233"/>
                <a:gd name="connsiteX11" fmla="*/ 105075 w 129103"/>
                <a:gd name="connsiteY11" fmla="*/ 64186 h 130233"/>
                <a:gd name="connsiteX12" fmla="*/ 98664 w 129103"/>
                <a:gd name="connsiteY12" fmla="*/ 102207 h 130233"/>
                <a:gd name="connsiteX13" fmla="*/ 64858 w 129103"/>
                <a:gd name="connsiteY13" fmla="*/ 123203 h 130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9103" h="130233">
                  <a:moveTo>
                    <a:pt x="129264" y="66456"/>
                  </a:moveTo>
                  <a:cubicBezTo>
                    <a:pt x="129264" y="30138"/>
                    <a:pt x="100121" y="63"/>
                    <a:pt x="64858" y="63"/>
                  </a:cubicBezTo>
                  <a:cubicBezTo>
                    <a:pt x="28429" y="63"/>
                    <a:pt x="161" y="30990"/>
                    <a:pt x="161" y="66456"/>
                  </a:cubicBezTo>
                  <a:cubicBezTo>
                    <a:pt x="161" y="103058"/>
                    <a:pt x="30469" y="130296"/>
                    <a:pt x="64567" y="130296"/>
                  </a:cubicBezTo>
                  <a:cubicBezTo>
                    <a:pt x="99830" y="130296"/>
                    <a:pt x="129264" y="102490"/>
                    <a:pt x="129264" y="66456"/>
                  </a:cubicBezTo>
                  <a:close/>
                  <a:moveTo>
                    <a:pt x="64858" y="123203"/>
                  </a:moveTo>
                  <a:cubicBezTo>
                    <a:pt x="52327" y="123203"/>
                    <a:pt x="39504" y="117245"/>
                    <a:pt x="31635" y="104193"/>
                  </a:cubicBezTo>
                  <a:cubicBezTo>
                    <a:pt x="24349" y="91709"/>
                    <a:pt x="24349" y="74401"/>
                    <a:pt x="24349" y="64186"/>
                  </a:cubicBezTo>
                  <a:cubicBezTo>
                    <a:pt x="24349" y="53121"/>
                    <a:pt x="24349" y="37799"/>
                    <a:pt x="31344" y="25315"/>
                  </a:cubicBezTo>
                  <a:cubicBezTo>
                    <a:pt x="39212" y="12263"/>
                    <a:pt x="52909" y="6305"/>
                    <a:pt x="64567" y="6305"/>
                  </a:cubicBezTo>
                  <a:cubicBezTo>
                    <a:pt x="77390" y="6305"/>
                    <a:pt x="89921" y="12547"/>
                    <a:pt x="97498" y="24748"/>
                  </a:cubicBezTo>
                  <a:cubicBezTo>
                    <a:pt x="105075" y="36948"/>
                    <a:pt x="105075" y="53405"/>
                    <a:pt x="105075" y="64186"/>
                  </a:cubicBezTo>
                  <a:cubicBezTo>
                    <a:pt x="105075" y="74401"/>
                    <a:pt x="105075" y="89722"/>
                    <a:pt x="98664" y="102207"/>
                  </a:cubicBezTo>
                  <a:cubicBezTo>
                    <a:pt x="92252" y="114975"/>
                    <a:pt x="79430" y="123203"/>
                    <a:pt x="64858" y="123203"/>
                  </a:cubicBezTo>
                  <a:close/>
                </a:path>
              </a:pathLst>
            </a:custGeom>
            <a:solidFill>
              <a:srgbClr val="000000"/>
            </a:solidFill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80" name="Freeform: Shape 379">
              <a:extLst>
                <a:ext uri="{FF2B5EF4-FFF2-40B4-BE49-F238E27FC236}">
                  <a16:creationId xmlns:a16="http://schemas.microsoft.com/office/drawing/2014/main" id="{C507145A-0D9B-3D29-CC52-E36205BE0AA5}"/>
                </a:ext>
              </a:extLst>
            </p:cNvPr>
            <p:cNvSpPr/>
            <p:nvPr>
              <p:custDataLst>
                <p:tags r:id="rId50"/>
              </p:custDataLst>
            </p:nvPr>
          </p:nvSpPr>
          <p:spPr>
            <a:xfrm>
              <a:off x="10383262" y="7940621"/>
              <a:ext cx="146588" cy="125409"/>
            </a:xfrm>
            <a:custGeom>
              <a:avLst/>
              <a:gdLst>
                <a:gd name="connsiteX0" fmla="*/ 22897 w 146588"/>
                <a:gd name="connsiteY0" fmla="*/ 27869 h 125409"/>
                <a:gd name="connsiteX1" fmla="*/ 22897 w 146588"/>
                <a:gd name="connsiteY1" fmla="*/ 103909 h 125409"/>
                <a:gd name="connsiteX2" fmla="*/ 166 w 146588"/>
                <a:gd name="connsiteY2" fmla="*/ 116677 h 125409"/>
                <a:gd name="connsiteX3" fmla="*/ 166 w 146588"/>
                <a:gd name="connsiteY3" fmla="*/ 125473 h 125409"/>
                <a:gd name="connsiteX4" fmla="*/ 33097 w 146588"/>
                <a:gd name="connsiteY4" fmla="*/ 124622 h 125409"/>
                <a:gd name="connsiteX5" fmla="*/ 65737 w 146588"/>
                <a:gd name="connsiteY5" fmla="*/ 125473 h 125409"/>
                <a:gd name="connsiteX6" fmla="*/ 65737 w 146588"/>
                <a:gd name="connsiteY6" fmla="*/ 116677 h 125409"/>
                <a:gd name="connsiteX7" fmla="*/ 43006 w 146588"/>
                <a:gd name="connsiteY7" fmla="*/ 103909 h 125409"/>
                <a:gd name="connsiteX8" fmla="*/ 43006 w 146588"/>
                <a:gd name="connsiteY8" fmla="*/ 51702 h 125409"/>
                <a:gd name="connsiteX9" fmla="*/ 82349 w 146588"/>
                <a:gd name="connsiteY9" fmla="*/ 6305 h 125409"/>
                <a:gd name="connsiteX10" fmla="*/ 103915 w 146588"/>
                <a:gd name="connsiteY10" fmla="*/ 37799 h 125409"/>
                <a:gd name="connsiteX11" fmla="*/ 103915 w 146588"/>
                <a:gd name="connsiteY11" fmla="*/ 103909 h 125409"/>
                <a:gd name="connsiteX12" fmla="*/ 81183 w 146588"/>
                <a:gd name="connsiteY12" fmla="*/ 116677 h 125409"/>
                <a:gd name="connsiteX13" fmla="*/ 81183 w 146588"/>
                <a:gd name="connsiteY13" fmla="*/ 125473 h 125409"/>
                <a:gd name="connsiteX14" fmla="*/ 114115 w 146588"/>
                <a:gd name="connsiteY14" fmla="*/ 124622 h 125409"/>
                <a:gd name="connsiteX15" fmla="*/ 146755 w 146588"/>
                <a:gd name="connsiteY15" fmla="*/ 125473 h 125409"/>
                <a:gd name="connsiteX16" fmla="*/ 146755 w 146588"/>
                <a:gd name="connsiteY16" fmla="*/ 116677 h 125409"/>
                <a:gd name="connsiteX17" fmla="*/ 124023 w 146588"/>
                <a:gd name="connsiteY17" fmla="*/ 108165 h 125409"/>
                <a:gd name="connsiteX18" fmla="*/ 124023 w 146588"/>
                <a:gd name="connsiteY18" fmla="*/ 53972 h 125409"/>
                <a:gd name="connsiteX19" fmla="*/ 114989 w 146588"/>
                <a:gd name="connsiteY19" fmla="*/ 10561 h 125409"/>
                <a:gd name="connsiteX20" fmla="*/ 84389 w 146588"/>
                <a:gd name="connsiteY20" fmla="*/ 63 h 125409"/>
                <a:gd name="connsiteX21" fmla="*/ 41257 w 146588"/>
                <a:gd name="connsiteY21" fmla="*/ 29855 h 125409"/>
                <a:gd name="connsiteX22" fmla="*/ 41257 w 146588"/>
                <a:gd name="connsiteY22" fmla="*/ 63 h 125409"/>
                <a:gd name="connsiteX23" fmla="*/ 166 w 146588"/>
                <a:gd name="connsiteY23" fmla="*/ 3184 h 125409"/>
                <a:gd name="connsiteX24" fmla="*/ 166 w 146588"/>
                <a:gd name="connsiteY24" fmla="*/ 11980 h 125409"/>
                <a:gd name="connsiteX25" fmla="*/ 22897 w 146588"/>
                <a:gd name="connsiteY25" fmla="*/ 27869 h 12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46588" h="125409">
                  <a:moveTo>
                    <a:pt x="22897" y="27869"/>
                  </a:moveTo>
                  <a:lnTo>
                    <a:pt x="22897" y="103909"/>
                  </a:lnTo>
                  <a:cubicBezTo>
                    <a:pt x="22897" y="116677"/>
                    <a:pt x="19692" y="116677"/>
                    <a:pt x="166" y="116677"/>
                  </a:cubicBezTo>
                  <a:lnTo>
                    <a:pt x="166" y="125473"/>
                  </a:lnTo>
                  <a:cubicBezTo>
                    <a:pt x="10366" y="125189"/>
                    <a:pt x="25229" y="124622"/>
                    <a:pt x="33097" y="124622"/>
                  </a:cubicBezTo>
                  <a:cubicBezTo>
                    <a:pt x="40674" y="124622"/>
                    <a:pt x="55829" y="125189"/>
                    <a:pt x="65737" y="125473"/>
                  </a:cubicBezTo>
                  <a:lnTo>
                    <a:pt x="65737" y="116677"/>
                  </a:lnTo>
                  <a:cubicBezTo>
                    <a:pt x="46212" y="116677"/>
                    <a:pt x="43006" y="116677"/>
                    <a:pt x="43006" y="103909"/>
                  </a:cubicBezTo>
                  <a:lnTo>
                    <a:pt x="43006" y="51702"/>
                  </a:lnTo>
                  <a:cubicBezTo>
                    <a:pt x="43006" y="22194"/>
                    <a:pt x="63697" y="6305"/>
                    <a:pt x="82349" y="6305"/>
                  </a:cubicBezTo>
                  <a:cubicBezTo>
                    <a:pt x="100709" y="6305"/>
                    <a:pt x="103915" y="21626"/>
                    <a:pt x="103915" y="37799"/>
                  </a:cubicBezTo>
                  <a:lnTo>
                    <a:pt x="103915" y="103909"/>
                  </a:lnTo>
                  <a:cubicBezTo>
                    <a:pt x="103915" y="116677"/>
                    <a:pt x="100709" y="116677"/>
                    <a:pt x="81183" y="116677"/>
                  </a:cubicBezTo>
                  <a:lnTo>
                    <a:pt x="81183" y="125473"/>
                  </a:lnTo>
                  <a:cubicBezTo>
                    <a:pt x="91383" y="125189"/>
                    <a:pt x="106246" y="124622"/>
                    <a:pt x="114115" y="124622"/>
                  </a:cubicBezTo>
                  <a:cubicBezTo>
                    <a:pt x="121692" y="124622"/>
                    <a:pt x="136846" y="125189"/>
                    <a:pt x="146755" y="125473"/>
                  </a:cubicBezTo>
                  <a:lnTo>
                    <a:pt x="146755" y="116677"/>
                  </a:lnTo>
                  <a:cubicBezTo>
                    <a:pt x="131600" y="116677"/>
                    <a:pt x="124315" y="116677"/>
                    <a:pt x="124023" y="108165"/>
                  </a:cubicBezTo>
                  <a:lnTo>
                    <a:pt x="124023" y="53972"/>
                  </a:lnTo>
                  <a:cubicBezTo>
                    <a:pt x="124023" y="29571"/>
                    <a:pt x="124023" y="20775"/>
                    <a:pt x="114989" y="10561"/>
                  </a:cubicBezTo>
                  <a:cubicBezTo>
                    <a:pt x="110909" y="5737"/>
                    <a:pt x="101292" y="63"/>
                    <a:pt x="84389" y="63"/>
                  </a:cubicBezTo>
                  <a:cubicBezTo>
                    <a:pt x="63115" y="63"/>
                    <a:pt x="49417" y="12263"/>
                    <a:pt x="41257" y="29855"/>
                  </a:cubicBezTo>
                  <a:lnTo>
                    <a:pt x="41257" y="63"/>
                  </a:lnTo>
                  <a:lnTo>
                    <a:pt x="166" y="3184"/>
                  </a:lnTo>
                  <a:lnTo>
                    <a:pt x="166" y="11980"/>
                  </a:lnTo>
                  <a:cubicBezTo>
                    <a:pt x="20566" y="11980"/>
                    <a:pt x="22897" y="13966"/>
                    <a:pt x="22897" y="27869"/>
                  </a:cubicBezTo>
                  <a:close/>
                </a:path>
              </a:pathLst>
            </a:custGeom>
            <a:solidFill>
              <a:srgbClr val="000000"/>
            </a:solidFill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81" name="Freeform: Shape 380">
              <a:extLst>
                <a:ext uri="{FF2B5EF4-FFF2-40B4-BE49-F238E27FC236}">
                  <a16:creationId xmlns:a16="http://schemas.microsoft.com/office/drawing/2014/main" id="{30A3F99A-E61B-AA21-292B-1BF4197402E2}"/>
                </a:ext>
              </a:extLst>
            </p:cNvPr>
            <p:cNvSpPr/>
            <p:nvPr>
              <p:custDataLst>
                <p:tags r:id="rId51"/>
              </p:custDataLst>
            </p:nvPr>
          </p:nvSpPr>
          <p:spPr>
            <a:xfrm>
              <a:off x="10544002" y="7937500"/>
              <a:ext cx="133183" cy="186980"/>
            </a:xfrm>
            <a:custGeom>
              <a:avLst/>
              <a:gdLst>
                <a:gd name="connsiteX0" fmla="*/ 56709 w 133183"/>
                <a:gd name="connsiteY0" fmla="*/ 79792 h 186980"/>
                <a:gd name="connsiteX1" fmla="*/ 31354 w 133183"/>
                <a:gd name="connsiteY1" fmla="*/ 44893 h 186980"/>
                <a:gd name="connsiteX2" fmla="*/ 36017 w 133183"/>
                <a:gd name="connsiteY2" fmla="*/ 21059 h 186980"/>
                <a:gd name="connsiteX3" fmla="*/ 56709 w 133183"/>
                <a:gd name="connsiteY3" fmla="*/ 9710 h 186980"/>
                <a:gd name="connsiteX4" fmla="*/ 82063 w 133183"/>
                <a:gd name="connsiteY4" fmla="*/ 44609 h 186980"/>
                <a:gd name="connsiteX5" fmla="*/ 77400 w 133183"/>
                <a:gd name="connsiteY5" fmla="*/ 68442 h 186980"/>
                <a:gd name="connsiteX6" fmla="*/ 56709 w 133183"/>
                <a:gd name="connsiteY6" fmla="*/ 79792 h 186980"/>
                <a:gd name="connsiteX7" fmla="*/ 22903 w 133183"/>
                <a:gd name="connsiteY7" fmla="*/ 90857 h 186980"/>
                <a:gd name="connsiteX8" fmla="*/ 27857 w 133183"/>
                <a:gd name="connsiteY8" fmla="*/ 77522 h 186980"/>
                <a:gd name="connsiteX9" fmla="*/ 56709 w 133183"/>
                <a:gd name="connsiteY9" fmla="*/ 86318 h 186980"/>
                <a:gd name="connsiteX10" fmla="*/ 103920 w 133183"/>
                <a:gd name="connsiteY10" fmla="*/ 44893 h 186980"/>
                <a:gd name="connsiteX11" fmla="*/ 91972 w 133183"/>
                <a:gd name="connsiteY11" fmla="*/ 17370 h 186980"/>
                <a:gd name="connsiteX12" fmla="*/ 118200 w 133183"/>
                <a:gd name="connsiteY12" fmla="*/ 6305 h 186980"/>
                <a:gd name="connsiteX13" fmla="*/ 121114 w 133183"/>
                <a:gd name="connsiteY13" fmla="*/ 6589 h 186980"/>
                <a:gd name="connsiteX14" fmla="*/ 116452 w 133183"/>
                <a:gd name="connsiteY14" fmla="*/ 14249 h 186980"/>
                <a:gd name="connsiteX15" fmla="*/ 124903 w 133183"/>
                <a:gd name="connsiteY15" fmla="*/ 22478 h 186980"/>
                <a:gd name="connsiteX16" fmla="*/ 133354 w 133183"/>
                <a:gd name="connsiteY16" fmla="*/ 13966 h 186980"/>
                <a:gd name="connsiteX17" fmla="*/ 118492 w 133183"/>
                <a:gd name="connsiteY17" fmla="*/ 63 h 186980"/>
                <a:gd name="connsiteX18" fmla="*/ 87600 w 133183"/>
                <a:gd name="connsiteY18" fmla="*/ 13398 h 186980"/>
                <a:gd name="connsiteX19" fmla="*/ 56709 w 133183"/>
                <a:gd name="connsiteY19" fmla="*/ 3184 h 186980"/>
                <a:gd name="connsiteX20" fmla="*/ 9497 w 133183"/>
                <a:gd name="connsiteY20" fmla="*/ 44609 h 186980"/>
                <a:gd name="connsiteX21" fmla="*/ 23194 w 133183"/>
                <a:gd name="connsiteY21" fmla="*/ 73833 h 186980"/>
                <a:gd name="connsiteX22" fmla="*/ 14160 w 133183"/>
                <a:gd name="connsiteY22" fmla="*/ 97383 h 186980"/>
                <a:gd name="connsiteX23" fmla="*/ 26983 w 133183"/>
                <a:gd name="connsiteY23" fmla="*/ 122635 h 186980"/>
                <a:gd name="connsiteX24" fmla="*/ 171 w 133183"/>
                <a:gd name="connsiteY24" fmla="*/ 151009 h 186980"/>
                <a:gd name="connsiteX25" fmla="*/ 64577 w 133183"/>
                <a:gd name="connsiteY25" fmla="*/ 187043 h 186980"/>
                <a:gd name="connsiteX26" fmla="*/ 129274 w 133183"/>
                <a:gd name="connsiteY26" fmla="*/ 150441 h 186980"/>
                <a:gd name="connsiteX27" fmla="*/ 110332 w 133183"/>
                <a:gd name="connsiteY27" fmla="*/ 118096 h 186980"/>
                <a:gd name="connsiteX28" fmla="*/ 60206 w 133183"/>
                <a:gd name="connsiteY28" fmla="*/ 110151 h 186980"/>
                <a:gd name="connsiteX29" fmla="*/ 38349 w 133183"/>
                <a:gd name="connsiteY29" fmla="*/ 109867 h 186980"/>
                <a:gd name="connsiteX30" fmla="*/ 22903 w 133183"/>
                <a:gd name="connsiteY30" fmla="*/ 90857 h 186980"/>
                <a:gd name="connsiteX31" fmla="*/ 64869 w 133183"/>
                <a:gd name="connsiteY31" fmla="*/ 180517 h 186980"/>
                <a:gd name="connsiteX32" fmla="*/ 15326 w 133183"/>
                <a:gd name="connsiteY32" fmla="*/ 151009 h 186980"/>
                <a:gd name="connsiteX33" fmla="*/ 39223 w 133183"/>
                <a:gd name="connsiteY33" fmla="*/ 126608 h 186980"/>
                <a:gd name="connsiteX34" fmla="*/ 56417 w 133183"/>
                <a:gd name="connsiteY34" fmla="*/ 126608 h 186980"/>
                <a:gd name="connsiteX35" fmla="*/ 114120 w 133183"/>
                <a:gd name="connsiteY35" fmla="*/ 151009 h 186980"/>
                <a:gd name="connsiteX36" fmla="*/ 64869 w 133183"/>
                <a:gd name="connsiteY36" fmla="*/ 180517 h 186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33183" h="186980">
                  <a:moveTo>
                    <a:pt x="56709" y="79792"/>
                  </a:moveTo>
                  <a:cubicBezTo>
                    <a:pt x="31354" y="79792"/>
                    <a:pt x="31354" y="51418"/>
                    <a:pt x="31354" y="44893"/>
                  </a:cubicBezTo>
                  <a:cubicBezTo>
                    <a:pt x="31354" y="37232"/>
                    <a:pt x="31646" y="28152"/>
                    <a:pt x="36017" y="21059"/>
                  </a:cubicBezTo>
                  <a:cubicBezTo>
                    <a:pt x="38349" y="17654"/>
                    <a:pt x="45051" y="9710"/>
                    <a:pt x="56709" y="9710"/>
                  </a:cubicBezTo>
                  <a:cubicBezTo>
                    <a:pt x="82063" y="9710"/>
                    <a:pt x="82063" y="38083"/>
                    <a:pt x="82063" y="44609"/>
                  </a:cubicBezTo>
                  <a:cubicBezTo>
                    <a:pt x="82063" y="52270"/>
                    <a:pt x="81771" y="61349"/>
                    <a:pt x="77400" y="68442"/>
                  </a:cubicBezTo>
                  <a:cubicBezTo>
                    <a:pt x="75069" y="71847"/>
                    <a:pt x="68366" y="79792"/>
                    <a:pt x="56709" y="79792"/>
                  </a:cubicBezTo>
                  <a:close/>
                  <a:moveTo>
                    <a:pt x="22903" y="90857"/>
                  </a:moveTo>
                  <a:cubicBezTo>
                    <a:pt x="22903" y="89722"/>
                    <a:pt x="22903" y="83197"/>
                    <a:pt x="27857" y="77522"/>
                  </a:cubicBezTo>
                  <a:cubicBezTo>
                    <a:pt x="39223" y="85466"/>
                    <a:pt x="51171" y="86318"/>
                    <a:pt x="56709" y="86318"/>
                  </a:cubicBezTo>
                  <a:cubicBezTo>
                    <a:pt x="83812" y="86318"/>
                    <a:pt x="103920" y="66740"/>
                    <a:pt x="103920" y="44893"/>
                  </a:cubicBezTo>
                  <a:cubicBezTo>
                    <a:pt x="103920" y="34394"/>
                    <a:pt x="99257" y="23896"/>
                    <a:pt x="91972" y="17370"/>
                  </a:cubicBezTo>
                  <a:cubicBezTo>
                    <a:pt x="102463" y="7724"/>
                    <a:pt x="112954" y="6305"/>
                    <a:pt x="118200" y="6305"/>
                  </a:cubicBezTo>
                  <a:cubicBezTo>
                    <a:pt x="118783" y="6305"/>
                    <a:pt x="120240" y="6305"/>
                    <a:pt x="121114" y="6589"/>
                  </a:cubicBezTo>
                  <a:cubicBezTo>
                    <a:pt x="117909" y="7724"/>
                    <a:pt x="116452" y="10845"/>
                    <a:pt x="116452" y="14249"/>
                  </a:cubicBezTo>
                  <a:cubicBezTo>
                    <a:pt x="116452" y="19073"/>
                    <a:pt x="120240" y="22478"/>
                    <a:pt x="124903" y="22478"/>
                  </a:cubicBezTo>
                  <a:cubicBezTo>
                    <a:pt x="127817" y="22478"/>
                    <a:pt x="133354" y="20492"/>
                    <a:pt x="133354" y="13966"/>
                  </a:cubicBezTo>
                  <a:cubicBezTo>
                    <a:pt x="133354" y="9142"/>
                    <a:pt x="129857" y="63"/>
                    <a:pt x="118492" y="63"/>
                  </a:cubicBezTo>
                  <a:cubicBezTo>
                    <a:pt x="112663" y="63"/>
                    <a:pt x="99840" y="1765"/>
                    <a:pt x="87600" y="13398"/>
                  </a:cubicBezTo>
                  <a:cubicBezTo>
                    <a:pt x="75360" y="4035"/>
                    <a:pt x="63120" y="3184"/>
                    <a:pt x="56709" y="3184"/>
                  </a:cubicBezTo>
                  <a:cubicBezTo>
                    <a:pt x="29606" y="3184"/>
                    <a:pt x="9497" y="22761"/>
                    <a:pt x="9497" y="44609"/>
                  </a:cubicBezTo>
                  <a:cubicBezTo>
                    <a:pt x="9497" y="57093"/>
                    <a:pt x="15908" y="67875"/>
                    <a:pt x="23194" y="73833"/>
                  </a:cubicBezTo>
                  <a:cubicBezTo>
                    <a:pt x="19406" y="78089"/>
                    <a:pt x="14160" y="87453"/>
                    <a:pt x="14160" y="97383"/>
                  </a:cubicBezTo>
                  <a:cubicBezTo>
                    <a:pt x="14160" y="106179"/>
                    <a:pt x="17948" y="116961"/>
                    <a:pt x="26983" y="122635"/>
                  </a:cubicBezTo>
                  <a:cubicBezTo>
                    <a:pt x="9497" y="127459"/>
                    <a:pt x="171" y="139659"/>
                    <a:pt x="171" y="151009"/>
                  </a:cubicBezTo>
                  <a:cubicBezTo>
                    <a:pt x="171" y="171438"/>
                    <a:pt x="29023" y="187043"/>
                    <a:pt x="64577" y="187043"/>
                  </a:cubicBezTo>
                  <a:cubicBezTo>
                    <a:pt x="98966" y="187043"/>
                    <a:pt x="129274" y="172572"/>
                    <a:pt x="129274" y="150441"/>
                  </a:cubicBezTo>
                  <a:cubicBezTo>
                    <a:pt x="129274" y="140511"/>
                    <a:pt x="125194" y="126040"/>
                    <a:pt x="110332" y="118096"/>
                  </a:cubicBezTo>
                  <a:cubicBezTo>
                    <a:pt x="94886" y="110151"/>
                    <a:pt x="77983" y="110151"/>
                    <a:pt x="60206" y="110151"/>
                  </a:cubicBezTo>
                  <a:cubicBezTo>
                    <a:pt x="52920" y="110151"/>
                    <a:pt x="40389" y="110151"/>
                    <a:pt x="38349" y="109867"/>
                  </a:cubicBezTo>
                  <a:cubicBezTo>
                    <a:pt x="29023" y="108732"/>
                    <a:pt x="22903" y="99937"/>
                    <a:pt x="22903" y="90857"/>
                  </a:cubicBezTo>
                  <a:close/>
                  <a:moveTo>
                    <a:pt x="64869" y="180517"/>
                  </a:moveTo>
                  <a:cubicBezTo>
                    <a:pt x="35434" y="180517"/>
                    <a:pt x="15326" y="166047"/>
                    <a:pt x="15326" y="151009"/>
                  </a:cubicBezTo>
                  <a:cubicBezTo>
                    <a:pt x="15326" y="137957"/>
                    <a:pt x="26400" y="127459"/>
                    <a:pt x="39223" y="126608"/>
                  </a:cubicBezTo>
                  <a:lnTo>
                    <a:pt x="56417" y="126608"/>
                  </a:lnTo>
                  <a:cubicBezTo>
                    <a:pt x="81480" y="126608"/>
                    <a:pt x="114120" y="126608"/>
                    <a:pt x="114120" y="151009"/>
                  </a:cubicBezTo>
                  <a:cubicBezTo>
                    <a:pt x="114120" y="166330"/>
                    <a:pt x="93429" y="180517"/>
                    <a:pt x="64869" y="180517"/>
                  </a:cubicBezTo>
                  <a:close/>
                </a:path>
              </a:pathLst>
            </a:custGeom>
            <a:solidFill>
              <a:srgbClr val="000000"/>
            </a:solidFill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82" name="Freeform: Shape 381">
              <a:extLst>
                <a:ext uri="{FF2B5EF4-FFF2-40B4-BE49-F238E27FC236}">
                  <a16:creationId xmlns:a16="http://schemas.microsoft.com/office/drawing/2014/main" id="{CE4E4BD4-9CD6-9D77-8938-A4396B3A3C7F}"/>
                </a:ext>
              </a:extLst>
            </p:cNvPr>
            <p:cNvSpPr/>
            <p:nvPr>
              <p:custDataLst>
                <p:tags r:id="rId52"/>
              </p:custDataLst>
            </p:nvPr>
          </p:nvSpPr>
          <p:spPr>
            <a:xfrm>
              <a:off x="10788317" y="7869121"/>
              <a:ext cx="64697" cy="196910"/>
            </a:xfrm>
            <a:custGeom>
              <a:avLst/>
              <a:gdLst>
                <a:gd name="connsiteX0" fmla="*/ 42145 w 64697"/>
                <a:gd name="connsiteY0" fmla="*/ 63 h 196910"/>
                <a:gd name="connsiteX1" fmla="*/ 180 w 64697"/>
                <a:gd name="connsiteY1" fmla="*/ 3184 h 196910"/>
                <a:gd name="connsiteX2" fmla="*/ 180 w 64697"/>
                <a:gd name="connsiteY2" fmla="*/ 11980 h 196910"/>
                <a:gd name="connsiteX3" fmla="*/ 22911 w 64697"/>
                <a:gd name="connsiteY3" fmla="*/ 27869 h 196910"/>
                <a:gd name="connsiteX4" fmla="*/ 22911 w 64697"/>
                <a:gd name="connsiteY4" fmla="*/ 175410 h 196910"/>
                <a:gd name="connsiteX5" fmla="*/ 180 w 64697"/>
                <a:gd name="connsiteY5" fmla="*/ 188178 h 196910"/>
                <a:gd name="connsiteX6" fmla="*/ 180 w 64697"/>
                <a:gd name="connsiteY6" fmla="*/ 196973 h 196910"/>
                <a:gd name="connsiteX7" fmla="*/ 32528 w 64697"/>
                <a:gd name="connsiteY7" fmla="*/ 196122 h 196910"/>
                <a:gd name="connsiteX8" fmla="*/ 64877 w 64697"/>
                <a:gd name="connsiteY8" fmla="*/ 196973 h 196910"/>
                <a:gd name="connsiteX9" fmla="*/ 64877 w 64697"/>
                <a:gd name="connsiteY9" fmla="*/ 188178 h 196910"/>
                <a:gd name="connsiteX10" fmla="*/ 42145 w 64697"/>
                <a:gd name="connsiteY10" fmla="*/ 175410 h 196910"/>
                <a:gd name="connsiteX11" fmla="*/ 42145 w 64697"/>
                <a:gd name="connsiteY11" fmla="*/ 63 h 196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4697" h="196910">
                  <a:moveTo>
                    <a:pt x="42145" y="63"/>
                  </a:moveTo>
                  <a:lnTo>
                    <a:pt x="180" y="3184"/>
                  </a:lnTo>
                  <a:lnTo>
                    <a:pt x="180" y="11980"/>
                  </a:lnTo>
                  <a:cubicBezTo>
                    <a:pt x="20580" y="11980"/>
                    <a:pt x="22911" y="13966"/>
                    <a:pt x="22911" y="27869"/>
                  </a:cubicBezTo>
                  <a:lnTo>
                    <a:pt x="22911" y="175410"/>
                  </a:lnTo>
                  <a:cubicBezTo>
                    <a:pt x="22911" y="188178"/>
                    <a:pt x="19705" y="188178"/>
                    <a:pt x="180" y="188178"/>
                  </a:cubicBezTo>
                  <a:lnTo>
                    <a:pt x="180" y="196973"/>
                  </a:lnTo>
                  <a:cubicBezTo>
                    <a:pt x="9797" y="196690"/>
                    <a:pt x="25243" y="196122"/>
                    <a:pt x="32528" y="196122"/>
                  </a:cubicBezTo>
                  <a:cubicBezTo>
                    <a:pt x="39814" y="196122"/>
                    <a:pt x="54094" y="196690"/>
                    <a:pt x="64877" y="196973"/>
                  </a:cubicBezTo>
                  <a:lnTo>
                    <a:pt x="64877" y="188178"/>
                  </a:lnTo>
                  <a:cubicBezTo>
                    <a:pt x="45351" y="188178"/>
                    <a:pt x="42145" y="188178"/>
                    <a:pt x="42145" y="175410"/>
                  </a:cubicBezTo>
                  <a:lnTo>
                    <a:pt x="42145" y="63"/>
                  </a:lnTo>
                  <a:close/>
                </a:path>
              </a:pathLst>
            </a:custGeom>
            <a:solidFill>
              <a:srgbClr val="000000"/>
            </a:solidFill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83" name="Freeform: Shape 382">
              <a:extLst>
                <a:ext uri="{FF2B5EF4-FFF2-40B4-BE49-F238E27FC236}">
                  <a16:creationId xmlns:a16="http://schemas.microsoft.com/office/drawing/2014/main" id="{1B1E217A-7328-E50A-1938-D0C191E748E0}"/>
                </a:ext>
              </a:extLst>
            </p:cNvPr>
            <p:cNvSpPr/>
            <p:nvPr>
              <p:custDataLst>
                <p:tags r:id="rId53"/>
              </p:custDataLst>
            </p:nvPr>
          </p:nvSpPr>
          <p:spPr>
            <a:xfrm>
              <a:off x="10867813" y="7938919"/>
              <a:ext cx="129103" cy="130233"/>
            </a:xfrm>
            <a:custGeom>
              <a:avLst/>
              <a:gdLst>
                <a:gd name="connsiteX0" fmla="*/ 129286 w 129103"/>
                <a:gd name="connsiteY0" fmla="*/ 66456 h 130233"/>
                <a:gd name="connsiteX1" fmla="*/ 64880 w 129103"/>
                <a:gd name="connsiteY1" fmla="*/ 63 h 130233"/>
                <a:gd name="connsiteX2" fmla="*/ 182 w 129103"/>
                <a:gd name="connsiteY2" fmla="*/ 66456 h 130233"/>
                <a:gd name="connsiteX3" fmla="*/ 64588 w 129103"/>
                <a:gd name="connsiteY3" fmla="*/ 130296 h 130233"/>
                <a:gd name="connsiteX4" fmla="*/ 129286 w 129103"/>
                <a:gd name="connsiteY4" fmla="*/ 66456 h 130233"/>
                <a:gd name="connsiteX5" fmla="*/ 64880 w 129103"/>
                <a:gd name="connsiteY5" fmla="*/ 123203 h 130233"/>
                <a:gd name="connsiteX6" fmla="*/ 31657 w 129103"/>
                <a:gd name="connsiteY6" fmla="*/ 104193 h 130233"/>
                <a:gd name="connsiteX7" fmla="*/ 24371 w 129103"/>
                <a:gd name="connsiteY7" fmla="*/ 64186 h 130233"/>
                <a:gd name="connsiteX8" fmla="*/ 31365 w 129103"/>
                <a:gd name="connsiteY8" fmla="*/ 25315 h 130233"/>
                <a:gd name="connsiteX9" fmla="*/ 64588 w 129103"/>
                <a:gd name="connsiteY9" fmla="*/ 6305 h 130233"/>
                <a:gd name="connsiteX10" fmla="*/ 97520 w 129103"/>
                <a:gd name="connsiteY10" fmla="*/ 24748 h 130233"/>
                <a:gd name="connsiteX11" fmla="*/ 105097 w 129103"/>
                <a:gd name="connsiteY11" fmla="*/ 64186 h 130233"/>
                <a:gd name="connsiteX12" fmla="*/ 98685 w 129103"/>
                <a:gd name="connsiteY12" fmla="*/ 102207 h 130233"/>
                <a:gd name="connsiteX13" fmla="*/ 64880 w 129103"/>
                <a:gd name="connsiteY13" fmla="*/ 123203 h 130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9103" h="130233">
                  <a:moveTo>
                    <a:pt x="129286" y="66456"/>
                  </a:moveTo>
                  <a:cubicBezTo>
                    <a:pt x="129286" y="30138"/>
                    <a:pt x="100143" y="63"/>
                    <a:pt x="64880" y="63"/>
                  </a:cubicBezTo>
                  <a:cubicBezTo>
                    <a:pt x="28451" y="63"/>
                    <a:pt x="182" y="30990"/>
                    <a:pt x="182" y="66456"/>
                  </a:cubicBezTo>
                  <a:cubicBezTo>
                    <a:pt x="182" y="103058"/>
                    <a:pt x="30491" y="130296"/>
                    <a:pt x="64588" y="130296"/>
                  </a:cubicBezTo>
                  <a:cubicBezTo>
                    <a:pt x="99851" y="130296"/>
                    <a:pt x="129286" y="102490"/>
                    <a:pt x="129286" y="66456"/>
                  </a:cubicBezTo>
                  <a:close/>
                  <a:moveTo>
                    <a:pt x="64880" y="123203"/>
                  </a:moveTo>
                  <a:cubicBezTo>
                    <a:pt x="52348" y="123203"/>
                    <a:pt x="39525" y="117245"/>
                    <a:pt x="31657" y="104193"/>
                  </a:cubicBezTo>
                  <a:cubicBezTo>
                    <a:pt x="24371" y="91709"/>
                    <a:pt x="24371" y="74401"/>
                    <a:pt x="24371" y="64186"/>
                  </a:cubicBezTo>
                  <a:cubicBezTo>
                    <a:pt x="24371" y="53121"/>
                    <a:pt x="24371" y="37799"/>
                    <a:pt x="31365" y="25315"/>
                  </a:cubicBezTo>
                  <a:cubicBezTo>
                    <a:pt x="39234" y="12263"/>
                    <a:pt x="52931" y="6305"/>
                    <a:pt x="64588" y="6305"/>
                  </a:cubicBezTo>
                  <a:cubicBezTo>
                    <a:pt x="77411" y="6305"/>
                    <a:pt x="89943" y="12547"/>
                    <a:pt x="97520" y="24748"/>
                  </a:cubicBezTo>
                  <a:cubicBezTo>
                    <a:pt x="105097" y="36948"/>
                    <a:pt x="105097" y="53405"/>
                    <a:pt x="105097" y="64186"/>
                  </a:cubicBezTo>
                  <a:cubicBezTo>
                    <a:pt x="105097" y="74401"/>
                    <a:pt x="105097" y="89722"/>
                    <a:pt x="98685" y="102207"/>
                  </a:cubicBezTo>
                  <a:cubicBezTo>
                    <a:pt x="92274" y="114975"/>
                    <a:pt x="79451" y="123203"/>
                    <a:pt x="64880" y="123203"/>
                  </a:cubicBezTo>
                  <a:close/>
                </a:path>
              </a:pathLst>
            </a:custGeom>
            <a:solidFill>
              <a:srgbClr val="000000"/>
            </a:solidFill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84" name="Freeform: Shape 383">
              <a:extLst>
                <a:ext uri="{FF2B5EF4-FFF2-40B4-BE49-F238E27FC236}">
                  <a16:creationId xmlns:a16="http://schemas.microsoft.com/office/drawing/2014/main" id="{173D0366-9D12-D5C3-6ABC-2D0FFAD16774}"/>
                </a:ext>
              </a:extLst>
            </p:cNvPr>
            <p:cNvSpPr/>
            <p:nvPr>
              <p:custDataLst>
                <p:tags r:id="rId54"/>
              </p:custDataLst>
            </p:nvPr>
          </p:nvSpPr>
          <p:spPr>
            <a:xfrm>
              <a:off x="11002518" y="7943742"/>
              <a:ext cx="199629" cy="125409"/>
            </a:xfrm>
            <a:custGeom>
              <a:avLst/>
              <a:gdLst>
                <a:gd name="connsiteX0" fmla="*/ 175336 w 199629"/>
                <a:gd name="connsiteY0" fmla="*/ 27017 h 125409"/>
                <a:gd name="connsiteX1" fmla="*/ 199816 w 199629"/>
                <a:gd name="connsiteY1" fmla="*/ 8858 h 125409"/>
                <a:gd name="connsiteX2" fmla="*/ 199816 w 199629"/>
                <a:gd name="connsiteY2" fmla="*/ 63 h 125409"/>
                <a:gd name="connsiteX3" fmla="*/ 178542 w 199629"/>
                <a:gd name="connsiteY3" fmla="*/ 914 h 125409"/>
                <a:gd name="connsiteX4" fmla="*/ 151439 w 199629"/>
                <a:gd name="connsiteY4" fmla="*/ 63 h 125409"/>
                <a:gd name="connsiteX5" fmla="*/ 151439 w 199629"/>
                <a:gd name="connsiteY5" fmla="*/ 8858 h 125409"/>
                <a:gd name="connsiteX6" fmla="*/ 168342 w 199629"/>
                <a:gd name="connsiteY6" fmla="*/ 22478 h 125409"/>
                <a:gd name="connsiteX7" fmla="*/ 166885 w 199629"/>
                <a:gd name="connsiteY7" fmla="*/ 28436 h 125409"/>
                <a:gd name="connsiteX8" fmla="*/ 140365 w 199629"/>
                <a:gd name="connsiteY8" fmla="*/ 101072 h 125409"/>
                <a:gd name="connsiteX9" fmla="*/ 111513 w 199629"/>
                <a:gd name="connsiteY9" fmla="*/ 21910 h 125409"/>
                <a:gd name="connsiteX10" fmla="*/ 110056 w 199629"/>
                <a:gd name="connsiteY10" fmla="*/ 16519 h 125409"/>
                <a:gd name="connsiteX11" fmla="*/ 127250 w 199629"/>
                <a:gd name="connsiteY11" fmla="*/ 8858 h 125409"/>
                <a:gd name="connsiteX12" fmla="*/ 127250 w 199629"/>
                <a:gd name="connsiteY12" fmla="*/ 63 h 125409"/>
                <a:gd name="connsiteX13" fmla="*/ 96942 w 199629"/>
                <a:gd name="connsiteY13" fmla="*/ 914 h 125409"/>
                <a:gd name="connsiteX14" fmla="*/ 71004 w 199629"/>
                <a:gd name="connsiteY14" fmla="*/ 63 h 125409"/>
                <a:gd name="connsiteX15" fmla="*/ 71004 w 199629"/>
                <a:gd name="connsiteY15" fmla="*/ 8858 h 125409"/>
                <a:gd name="connsiteX16" fmla="*/ 89364 w 199629"/>
                <a:gd name="connsiteY16" fmla="*/ 13114 h 125409"/>
                <a:gd name="connsiteX17" fmla="*/ 96067 w 199629"/>
                <a:gd name="connsiteY17" fmla="*/ 28720 h 125409"/>
                <a:gd name="connsiteX18" fmla="*/ 71004 w 199629"/>
                <a:gd name="connsiteY18" fmla="*/ 97383 h 125409"/>
                <a:gd name="connsiteX19" fmla="*/ 43319 w 199629"/>
                <a:gd name="connsiteY19" fmla="*/ 21626 h 125409"/>
                <a:gd name="connsiteX20" fmla="*/ 41861 w 199629"/>
                <a:gd name="connsiteY20" fmla="*/ 16519 h 125409"/>
                <a:gd name="connsiteX21" fmla="*/ 59056 w 199629"/>
                <a:gd name="connsiteY21" fmla="*/ 8858 h 125409"/>
                <a:gd name="connsiteX22" fmla="*/ 59056 w 199629"/>
                <a:gd name="connsiteY22" fmla="*/ 63 h 125409"/>
                <a:gd name="connsiteX23" fmla="*/ 27290 w 199629"/>
                <a:gd name="connsiteY23" fmla="*/ 914 h 125409"/>
                <a:gd name="connsiteX24" fmla="*/ 187 w 199629"/>
                <a:gd name="connsiteY24" fmla="*/ 63 h 125409"/>
                <a:gd name="connsiteX25" fmla="*/ 187 w 199629"/>
                <a:gd name="connsiteY25" fmla="*/ 8858 h 125409"/>
                <a:gd name="connsiteX26" fmla="*/ 21753 w 199629"/>
                <a:gd name="connsiteY26" fmla="*/ 18789 h 125409"/>
                <a:gd name="connsiteX27" fmla="*/ 58473 w 199629"/>
                <a:gd name="connsiteY27" fmla="*/ 119231 h 125409"/>
                <a:gd name="connsiteX28" fmla="*/ 64593 w 199629"/>
                <a:gd name="connsiteY28" fmla="*/ 125473 h 125409"/>
                <a:gd name="connsiteX29" fmla="*/ 70422 w 199629"/>
                <a:gd name="connsiteY29" fmla="*/ 119798 h 125409"/>
                <a:gd name="connsiteX30" fmla="*/ 99856 w 199629"/>
                <a:gd name="connsiteY30" fmla="*/ 39502 h 125409"/>
                <a:gd name="connsiteX31" fmla="*/ 129582 w 199629"/>
                <a:gd name="connsiteY31" fmla="*/ 120082 h 125409"/>
                <a:gd name="connsiteX32" fmla="*/ 135410 w 199629"/>
                <a:gd name="connsiteY32" fmla="*/ 125473 h 125409"/>
                <a:gd name="connsiteX33" fmla="*/ 141239 w 199629"/>
                <a:gd name="connsiteY33" fmla="*/ 120082 h 125409"/>
                <a:gd name="connsiteX34" fmla="*/ 175336 w 199629"/>
                <a:gd name="connsiteY34" fmla="*/ 27017 h 12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99629" h="125409">
                  <a:moveTo>
                    <a:pt x="175336" y="27017"/>
                  </a:moveTo>
                  <a:cubicBezTo>
                    <a:pt x="180582" y="12831"/>
                    <a:pt x="189616" y="9142"/>
                    <a:pt x="199816" y="8858"/>
                  </a:cubicBezTo>
                  <a:lnTo>
                    <a:pt x="199816" y="63"/>
                  </a:lnTo>
                  <a:cubicBezTo>
                    <a:pt x="193405" y="630"/>
                    <a:pt x="184953" y="914"/>
                    <a:pt x="178542" y="914"/>
                  </a:cubicBezTo>
                  <a:cubicBezTo>
                    <a:pt x="170090" y="914"/>
                    <a:pt x="156976" y="347"/>
                    <a:pt x="151439" y="63"/>
                  </a:cubicBezTo>
                  <a:lnTo>
                    <a:pt x="151439" y="8858"/>
                  </a:lnTo>
                  <a:cubicBezTo>
                    <a:pt x="161930" y="9142"/>
                    <a:pt x="168342" y="14249"/>
                    <a:pt x="168342" y="22478"/>
                  </a:cubicBezTo>
                  <a:cubicBezTo>
                    <a:pt x="168342" y="24180"/>
                    <a:pt x="168342" y="24748"/>
                    <a:pt x="166885" y="28436"/>
                  </a:cubicBezTo>
                  <a:lnTo>
                    <a:pt x="140365" y="101072"/>
                  </a:lnTo>
                  <a:lnTo>
                    <a:pt x="111513" y="21910"/>
                  </a:lnTo>
                  <a:cubicBezTo>
                    <a:pt x="110347" y="18505"/>
                    <a:pt x="110056" y="17938"/>
                    <a:pt x="110056" y="16519"/>
                  </a:cubicBezTo>
                  <a:cubicBezTo>
                    <a:pt x="110056" y="8858"/>
                    <a:pt x="121422" y="8858"/>
                    <a:pt x="127250" y="8858"/>
                  </a:cubicBezTo>
                  <a:lnTo>
                    <a:pt x="127250" y="63"/>
                  </a:lnTo>
                  <a:cubicBezTo>
                    <a:pt x="118799" y="347"/>
                    <a:pt x="103936" y="914"/>
                    <a:pt x="96942" y="914"/>
                  </a:cubicBezTo>
                  <a:cubicBezTo>
                    <a:pt x="88199" y="914"/>
                    <a:pt x="79747" y="630"/>
                    <a:pt x="71004" y="63"/>
                  </a:cubicBezTo>
                  <a:lnTo>
                    <a:pt x="71004" y="8858"/>
                  </a:lnTo>
                  <a:cubicBezTo>
                    <a:pt x="81787" y="8858"/>
                    <a:pt x="86450" y="9426"/>
                    <a:pt x="89364" y="13114"/>
                  </a:cubicBezTo>
                  <a:cubicBezTo>
                    <a:pt x="90822" y="14817"/>
                    <a:pt x="94027" y="23329"/>
                    <a:pt x="96067" y="28720"/>
                  </a:cubicBezTo>
                  <a:lnTo>
                    <a:pt x="71004" y="97383"/>
                  </a:lnTo>
                  <a:lnTo>
                    <a:pt x="43319" y="21626"/>
                  </a:lnTo>
                  <a:cubicBezTo>
                    <a:pt x="41861" y="18222"/>
                    <a:pt x="41861" y="17654"/>
                    <a:pt x="41861" y="16519"/>
                  </a:cubicBezTo>
                  <a:cubicBezTo>
                    <a:pt x="41861" y="8858"/>
                    <a:pt x="53227" y="8858"/>
                    <a:pt x="59056" y="8858"/>
                  </a:cubicBezTo>
                  <a:lnTo>
                    <a:pt x="59056" y="63"/>
                  </a:lnTo>
                  <a:cubicBezTo>
                    <a:pt x="50313" y="347"/>
                    <a:pt x="33993" y="914"/>
                    <a:pt x="27290" y="914"/>
                  </a:cubicBezTo>
                  <a:cubicBezTo>
                    <a:pt x="26124" y="914"/>
                    <a:pt x="10679" y="630"/>
                    <a:pt x="187" y="63"/>
                  </a:cubicBezTo>
                  <a:lnTo>
                    <a:pt x="187" y="8858"/>
                  </a:lnTo>
                  <a:cubicBezTo>
                    <a:pt x="14759" y="8858"/>
                    <a:pt x="18256" y="9710"/>
                    <a:pt x="21753" y="18789"/>
                  </a:cubicBezTo>
                  <a:lnTo>
                    <a:pt x="58473" y="119231"/>
                  </a:lnTo>
                  <a:cubicBezTo>
                    <a:pt x="59930" y="123203"/>
                    <a:pt x="60804" y="125473"/>
                    <a:pt x="64593" y="125473"/>
                  </a:cubicBezTo>
                  <a:cubicBezTo>
                    <a:pt x="68382" y="125473"/>
                    <a:pt x="68964" y="123770"/>
                    <a:pt x="70422" y="119798"/>
                  </a:cubicBezTo>
                  <a:lnTo>
                    <a:pt x="99856" y="39502"/>
                  </a:lnTo>
                  <a:lnTo>
                    <a:pt x="129582" y="120082"/>
                  </a:lnTo>
                  <a:cubicBezTo>
                    <a:pt x="130747" y="123203"/>
                    <a:pt x="131622" y="125473"/>
                    <a:pt x="135410" y="125473"/>
                  </a:cubicBezTo>
                  <a:cubicBezTo>
                    <a:pt x="139199" y="125473"/>
                    <a:pt x="140073" y="122919"/>
                    <a:pt x="141239" y="120082"/>
                  </a:cubicBezTo>
                  <a:lnTo>
                    <a:pt x="175336" y="27017"/>
                  </a:lnTo>
                  <a:close/>
                </a:path>
              </a:pathLst>
            </a:custGeom>
            <a:solidFill>
              <a:srgbClr val="000000"/>
            </a:solidFill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85" name="Freeform: Shape 384">
              <a:extLst>
                <a:ext uri="{FF2B5EF4-FFF2-40B4-BE49-F238E27FC236}">
                  <a16:creationId xmlns:a16="http://schemas.microsoft.com/office/drawing/2014/main" id="{D44A0741-EE01-B80B-F110-47C328E4B102}"/>
                </a:ext>
              </a:extLst>
            </p:cNvPr>
            <p:cNvSpPr/>
            <p:nvPr>
              <p:custDataLst>
                <p:tags r:id="rId55"/>
              </p:custDataLst>
            </p:nvPr>
          </p:nvSpPr>
          <p:spPr>
            <a:xfrm>
              <a:off x="11207814" y="7938919"/>
              <a:ext cx="112783" cy="130233"/>
            </a:xfrm>
            <a:custGeom>
              <a:avLst/>
              <a:gdLst>
                <a:gd name="connsiteX0" fmla="*/ 24674 w 112783"/>
                <a:gd name="connsiteY0" fmla="*/ 55674 h 130233"/>
                <a:gd name="connsiteX1" fmla="*/ 60811 w 112783"/>
                <a:gd name="connsiteY1" fmla="*/ 6305 h 130233"/>
                <a:gd name="connsiteX2" fmla="*/ 93743 w 112783"/>
                <a:gd name="connsiteY2" fmla="*/ 55674 h 130233"/>
                <a:gd name="connsiteX3" fmla="*/ 24674 w 112783"/>
                <a:gd name="connsiteY3" fmla="*/ 55674 h 130233"/>
                <a:gd name="connsiteX4" fmla="*/ 24383 w 112783"/>
                <a:gd name="connsiteY4" fmla="*/ 61633 h 130233"/>
                <a:gd name="connsiteX5" fmla="*/ 105691 w 112783"/>
                <a:gd name="connsiteY5" fmla="*/ 61633 h 130233"/>
                <a:gd name="connsiteX6" fmla="*/ 112977 w 112783"/>
                <a:gd name="connsiteY6" fmla="*/ 55674 h 130233"/>
                <a:gd name="connsiteX7" fmla="*/ 60811 w 112783"/>
                <a:gd name="connsiteY7" fmla="*/ 63 h 130233"/>
                <a:gd name="connsiteX8" fmla="*/ 194 w 112783"/>
                <a:gd name="connsiteY8" fmla="*/ 64754 h 130233"/>
                <a:gd name="connsiteX9" fmla="*/ 64308 w 112783"/>
                <a:gd name="connsiteY9" fmla="*/ 130296 h 130233"/>
                <a:gd name="connsiteX10" fmla="*/ 112977 w 112783"/>
                <a:gd name="connsiteY10" fmla="*/ 93411 h 130233"/>
                <a:gd name="connsiteX11" fmla="*/ 109189 w 112783"/>
                <a:gd name="connsiteY11" fmla="*/ 90006 h 130233"/>
                <a:gd name="connsiteX12" fmla="*/ 105400 w 112783"/>
                <a:gd name="connsiteY12" fmla="*/ 93978 h 130233"/>
                <a:gd name="connsiteX13" fmla="*/ 66057 w 112783"/>
                <a:gd name="connsiteY13" fmla="*/ 123203 h 130233"/>
                <a:gd name="connsiteX14" fmla="*/ 33125 w 112783"/>
                <a:gd name="connsiteY14" fmla="*/ 104193 h 130233"/>
                <a:gd name="connsiteX15" fmla="*/ 24383 w 112783"/>
                <a:gd name="connsiteY15" fmla="*/ 61633 h 130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12783" h="130233">
                  <a:moveTo>
                    <a:pt x="24674" y="55674"/>
                  </a:moveTo>
                  <a:cubicBezTo>
                    <a:pt x="26423" y="13398"/>
                    <a:pt x="50903" y="6305"/>
                    <a:pt x="60811" y="6305"/>
                  </a:cubicBezTo>
                  <a:cubicBezTo>
                    <a:pt x="90829" y="6305"/>
                    <a:pt x="93743" y="44609"/>
                    <a:pt x="93743" y="55674"/>
                  </a:cubicBezTo>
                  <a:lnTo>
                    <a:pt x="24674" y="55674"/>
                  </a:lnTo>
                  <a:close/>
                  <a:moveTo>
                    <a:pt x="24383" y="61633"/>
                  </a:moveTo>
                  <a:lnTo>
                    <a:pt x="105691" y="61633"/>
                  </a:lnTo>
                  <a:cubicBezTo>
                    <a:pt x="112103" y="61633"/>
                    <a:pt x="112977" y="61633"/>
                    <a:pt x="112977" y="55674"/>
                  </a:cubicBezTo>
                  <a:cubicBezTo>
                    <a:pt x="112977" y="27585"/>
                    <a:pt x="97240" y="63"/>
                    <a:pt x="60811" y="63"/>
                  </a:cubicBezTo>
                  <a:cubicBezTo>
                    <a:pt x="27005" y="63"/>
                    <a:pt x="194" y="29287"/>
                    <a:pt x="194" y="64754"/>
                  </a:cubicBezTo>
                  <a:cubicBezTo>
                    <a:pt x="194" y="102774"/>
                    <a:pt x="30794" y="130296"/>
                    <a:pt x="64308" y="130296"/>
                  </a:cubicBezTo>
                  <a:cubicBezTo>
                    <a:pt x="99863" y="130296"/>
                    <a:pt x="112977" y="98802"/>
                    <a:pt x="112977" y="93411"/>
                  </a:cubicBezTo>
                  <a:cubicBezTo>
                    <a:pt x="112977" y="90574"/>
                    <a:pt x="110646" y="90006"/>
                    <a:pt x="109189" y="90006"/>
                  </a:cubicBezTo>
                  <a:cubicBezTo>
                    <a:pt x="106566" y="90006"/>
                    <a:pt x="105983" y="91709"/>
                    <a:pt x="105400" y="93978"/>
                  </a:cubicBezTo>
                  <a:cubicBezTo>
                    <a:pt x="95200" y="123203"/>
                    <a:pt x="68971" y="123203"/>
                    <a:pt x="66057" y="123203"/>
                  </a:cubicBezTo>
                  <a:cubicBezTo>
                    <a:pt x="51486" y="123203"/>
                    <a:pt x="39828" y="114691"/>
                    <a:pt x="33125" y="104193"/>
                  </a:cubicBezTo>
                  <a:cubicBezTo>
                    <a:pt x="24383" y="90574"/>
                    <a:pt x="24383" y="71847"/>
                    <a:pt x="24383" y="61633"/>
                  </a:cubicBezTo>
                  <a:close/>
                </a:path>
              </a:pathLst>
            </a:custGeom>
            <a:solidFill>
              <a:srgbClr val="000000"/>
            </a:solidFill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86" name="Freeform: Shape 385">
              <a:extLst>
                <a:ext uri="{FF2B5EF4-FFF2-40B4-BE49-F238E27FC236}">
                  <a16:creationId xmlns:a16="http://schemas.microsoft.com/office/drawing/2014/main" id="{77B5316D-78FA-3E37-DA19-BE4DF62741F4}"/>
                </a:ext>
              </a:extLst>
            </p:cNvPr>
            <p:cNvSpPr/>
            <p:nvPr>
              <p:custDataLst>
                <p:tags r:id="rId56"/>
              </p:custDataLst>
            </p:nvPr>
          </p:nvSpPr>
          <p:spPr>
            <a:xfrm>
              <a:off x="11338796" y="7938919"/>
              <a:ext cx="95297" cy="130233"/>
            </a:xfrm>
            <a:custGeom>
              <a:avLst/>
              <a:gdLst>
                <a:gd name="connsiteX0" fmla="*/ 51199 w 95297"/>
                <a:gd name="connsiteY0" fmla="*/ 72131 h 130233"/>
                <a:gd name="connsiteX1" fmla="*/ 81507 w 95297"/>
                <a:gd name="connsiteY1" fmla="*/ 98234 h 130233"/>
                <a:gd name="connsiteX2" fmla="*/ 48576 w 95297"/>
                <a:gd name="connsiteY2" fmla="*/ 124054 h 130233"/>
                <a:gd name="connsiteX3" fmla="*/ 8067 w 95297"/>
                <a:gd name="connsiteY3" fmla="*/ 83764 h 130233"/>
                <a:gd name="connsiteX4" fmla="*/ 3987 w 95297"/>
                <a:gd name="connsiteY4" fmla="*/ 78941 h 130233"/>
                <a:gd name="connsiteX5" fmla="*/ 198 w 95297"/>
                <a:gd name="connsiteY5" fmla="*/ 86034 h 130233"/>
                <a:gd name="connsiteX6" fmla="*/ 198 w 95297"/>
                <a:gd name="connsiteY6" fmla="*/ 123487 h 130233"/>
                <a:gd name="connsiteX7" fmla="*/ 3404 w 95297"/>
                <a:gd name="connsiteY7" fmla="*/ 130296 h 130233"/>
                <a:gd name="connsiteX8" fmla="*/ 10690 w 95297"/>
                <a:gd name="connsiteY8" fmla="*/ 124622 h 130233"/>
                <a:gd name="connsiteX9" fmla="*/ 16518 w 95297"/>
                <a:gd name="connsiteY9" fmla="*/ 118096 h 130233"/>
                <a:gd name="connsiteX10" fmla="*/ 48576 w 95297"/>
                <a:gd name="connsiteY10" fmla="*/ 130296 h 130233"/>
                <a:gd name="connsiteX11" fmla="*/ 95496 w 95297"/>
                <a:gd name="connsiteY11" fmla="*/ 90857 h 130233"/>
                <a:gd name="connsiteX12" fmla="*/ 83256 w 95297"/>
                <a:gd name="connsiteY12" fmla="*/ 63903 h 130233"/>
                <a:gd name="connsiteX13" fmla="*/ 50033 w 95297"/>
                <a:gd name="connsiteY13" fmla="*/ 50284 h 130233"/>
                <a:gd name="connsiteX14" fmla="*/ 14187 w 95297"/>
                <a:gd name="connsiteY14" fmla="*/ 27017 h 130233"/>
                <a:gd name="connsiteX15" fmla="*/ 46827 w 95297"/>
                <a:gd name="connsiteY15" fmla="*/ 5454 h 130233"/>
                <a:gd name="connsiteX16" fmla="*/ 80924 w 95297"/>
                <a:gd name="connsiteY16" fmla="*/ 39785 h 130233"/>
                <a:gd name="connsiteX17" fmla="*/ 84421 w 95297"/>
                <a:gd name="connsiteY17" fmla="*/ 42339 h 130233"/>
                <a:gd name="connsiteX18" fmla="*/ 88210 w 95297"/>
                <a:gd name="connsiteY18" fmla="*/ 35529 h 130233"/>
                <a:gd name="connsiteX19" fmla="*/ 88210 w 95297"/>
                <a:gd name="connsiteY19" fmla="*/ 6872 h 130233"/>
                <a:gd name="connsiteX20" fmla="*/ 85004 w 95297"/>
                <a:gd name="connsiteY20" fmla="*/ 63 h 130233"/>
                <a:gd name="connsiteX21" fmla="*/ 79176 w 95297"/>
                <a:gd name="connsiteY21" fmla="*/ 3468 h 130233"/>
                <a:gd name="connsiteX22" fmla="*/ 74221 w 95297"/>
                <a:gd name="connsiteY22" fmla="*/ 8007 h 130233"/>
                <a:gd name="connsiteX23" fmla="*/ 46827 w 95297"/>
                <a:gd name="connsiteY23" fmla="*/ 63 h 130233"/>
                <a:gd name="connsiteX24" fmla="*/ 198 w 95297"/>
                <a:gd name="connsiteY24" fmla="*/ 34962 h 130233"/>
                <a:gd name="connsiteX25" fmla="*/ 12730 w 95297"/>
                <a:gd name="connsiteY25" fmla="*/ 59079 h 130233"/>
                <a:gd name="connsiteX26" fmla="*/ 51199 w 95297"/>
                <a:gd name="connsiteY26" fmla="*/ 72131 h 130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95297" h="130233">
                  <a:moveTo>
                    <a:pt x="51199" y="72131"/>
                  </a:moveTo>
                  <a:cubicBezTo>
                    <a:pt x="57610" y="73266"/>
                    <a:pt x="81507" y="77806"/>
                    <a:pt x="81507" y="98234"/>
                  </a:cubicBezTo>
                  <a:cubicBezTo>
                    <a:pt x="81507" y="112705"/>
                    <a:pt x="71307" y="124054"/>
                    <a:pt x="48576" y="124054"/>
                  </a:cubicBezTo>
                  <a:cubicBezTo>
                    <a:pt x="24096" y="124054"/>
                    <a:pt x="13604" y="107881"/>
                    <a:pt x="8067" y="83764"/>
                  </a:cubicBezTo>
                  <a:cubicBezTo>
                    <a:pt x="7193" y="80075"/>
                    <a:pt x="6901" y="78941"/>
                    <a:pt x="3987" y="78941"/>
                  </a:cubicBezTo>
                  <a:cubicBezTo>
                    <a:pt x="198" y="78941"/>
                    <a:pt x="198" y="80927"/>
                    <a:pt x="198" y="86034"/>
                  </a:cubicBezTo>
                  <a:lnTo>
                    <a:pt x="198" y="123487"/>
                  </a:lnTo>
                  <a:cubicBezTo>
                    <a:pt x="198" y="128310"/>
                    <a:pt x="198" y="130296"/>
                    <a:pt x="3404" y="130296"/>
                  </a:cubicBezTo>
                  <a:cubicBezTo>
                    <a:pt x="4861" y="130296"/>
                    <a:pt x="5153" y="130012"/>
                    <a:pt x="10690" y="124622"/>
                  </a:cubicBezTo>
                  <a:cubicBezTo>
                    <a:pt x="11273" y="124054"/>
                    <a:pt x="11273" y="123487"/>
                    <a:pt x="16518" y="118096"/>
                  </a:cubicBezTo>
                  <a:cubicBezTo>
                    <a:pt x="29341" y="130012"/>
                    <a:pt x="42456" y="130296"/>
                    <a:pt x="48576" y="130296"/>
                  </a:cubicBezTo>
                  <a:cubicBezTo>
                    <a:pt x="82090" y="130296"/>
                    <a:pt x="95496" y="111286"/>
                    <a:pt x="95496" y="90857"/>
                  </a:cubicBezTo>
                  <a:cubicBezTo>
                    <a:pt x="95496" y="75819"/>
                    <a:pt x="86753" y="67307"/>
                    <a:pt x="83256" y="63903"/>
                  </a:cubicBezTo>
                  <a:cubicBezTo>
                    <a:pt x="73639" y="54823"/>
                    <a:pt x="62273" y="52553"/>
                    <a:pt x="50033" y="50284"/>
                  </a:cubicBezTo>
                  <a:cubicBezTo>
                    <a:pt x="33713" y="47162"/>
                    <a:pt x="14187" y="43474"/>
                    <a:pt x="14187" y="27017"/>
                  </a:cubicBezTo>
                  <a:cubicBezTo>
                    <a:pt x="14187" y="17087"/>
                    <a:pt x="21764" y="5454"/>
                    <a:pt x="46827" y="5454"/>
                  </a:cubicBezTo>
                  <a:cubicBezTo>
                    <a:pt x="78884" y="5454"/>
                    <a:pt x="80341" y="30990"/>
                    <a:pt x="80924" y="39785"/>
                  </a:cubicBezTo>
                  <a:cubicBezTo>
                    <a:pt x="81216" y="42339"/>
                    <a:pt x="83839" y="42339"/>
                    <a:pt x="84421" y="42339"/>
                  </a:cubicBezTo>
                  <a:cubicBezTo>
                    <a:pt x="88210" y="42339"/>
                    <a:pt x="88210" y="40920"/>
                    <a:pt x="88210" y="35529"/>
                  </a:cubicBezTo>
                  <a:lnTo>
                    <a:pt x="88210" y="6872"/>
                  </a:lnTo>
                  <a:cubicBezTo>
                    <a:pt x="88210" y="2049"/>
                    <a:pt x="88210" y="63"/>
                    <a:pt x="85004" y="63"/>
                  </a:cubicBezTo>
                  <a:cubicBezTo>
                    <a:pt x="83547" y="63"/>
                    <a:pt x="82964" y="63"/>
                    <a:pt x="79176" y="3468"/>
                  </a:cubicBezTo>
                  <a:cubicBezTo>
                    <a:pt x="78301" y="4602"/>
                    <a:pt x="75387" y="7156"/>
                    <a:pt x="74221" y="8007"/>
                  </a:cubicBezTo>
                  <a:cubicBezTo>
                    <a:pt x="63147" y="63"/>
                    <a:pt x="51199" y="63"/>
                    <a:pt x="46827" y="63"/>
                  </a:cubicBezTo>
                  <a:cubicBezTo>
                    <a:pt x="11273" y="63"/>
                    <a:pt x="198" y="19073"/>
                    <a:pt x="198" y="34962"/>
                  </a:cubicBezTo>
                  <a:cubicBezTo>
                    <a:pt x="198" y="44893"/>
                    <a:pt x="4861" y="52837"/>
                    <a:pt x="12730" y="59079"/>
                  </a:cubicBezTo>
                  <a:cubicBezTo>
                    <a:pt x="22056" y="66456"/>
                    <a:pt x="30216" y="68159"/>
                    <a:pt x="51199" y="72131"/>
                  </a:cubicBezTo>
                  <a:close/>
                </a:path>
              </a:pathLst>
            </a:custGeom>
            <a:solidFill>
              <a:srgbClr val="000000"/>
            </a:solidFill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87" name="Freeform: Shape 386">
              <a:extLst>
                <a:ext uri="{FF2B5EF4-FFF2-40B4-BE49-F238E27FC236}">
                  <a16:creationId xmlns:a16="http://schemas.microsoft.com/office/drawing/2014/main" id="{455260EA-5E99-C379-2CD1-4C92848622F2}"/>
                </a:ext>
              </a:extLst>
            </p:cNvPr>
            <p:cNvSpPr/>
            <p:nvPr>
              <p:custDataLst>
                <p:tags r:id="rId57"/>
              </p:custDataLst>
            </p:nvPr>
          </p:nvSpPr>
          <p:spPr>
            <a:xfrm>
              <a:off x="11449669" y="7891536"/>
              <a:ext cx="91217" cy="177616"/>
            </a:xfrm>
            <a:custGeom>
              <a:avLst/>
              <a:gdLst>
                <a:gd name="connsiteX0" fmla="*/ 45082 w 91217"/>
                <a:gd name="connsiteY0" fmla="*/ 61065 h 177616"/>
                <a:gd name="connsiteX1" fmla="*/ 86757 w 91217"/>
                <a:gd name="connsiteY1" fmla="*/ 61065 h 177616"/>
                <a:gd name="connsiteX2" fmla="*/ 86757 w 91217"/>
                <a:gd name="connsiteY2" fmla="*/ 52270 h 177616"/>
                <a:gd name="connsiteX3" fmla="*/ 45082 w 91217"/>
                <a:gd name="connsiteY3" fmla="*/ 52270 h 177616"/>
                <a:gd name="connsiteX4" fmla="*/ 45082 w 91217"/>
                <a:gd name="connsiteY4" fmla="*/ 63 h 177616"/>
                <a:gd name="connsiteX5" fmla="*/ 37797 w 91217"/>
                <a:gd name="connsiteY5" fmla="*/ 63 h 177616"/>
                <a:gd name="connsiteX6" fmla="*/ 202 w 91217"/>
                <a:gd name="connsiteY6" fmla="*/ 54823 h 177616"/>
                <a:gd name="connsiteX7" fmla="*/ 202 w 91217"/>
                <a:gd name="connsiteY7" fmla="*/ 61065 h 177616"/>
                <a:gd name="connsiteX8" fmla="*/ 24974 w 91217"/>
                <a:gd name="connsiteY8" fmla="*/ 61065 h 177616"/>
                <a:gd name="connsiteX9" fmla="*/ 24974 w 91217"/>
                <a:gd name="connsiteY9" fmla="*/ 139376 h 177616"/>
                <a:gd name="connsiteX10" fmla="*/ 62568 w 91217"/>
                <a:gd name="connsiteY10" fmla="*/ 177680 h 177616"/>
                <a:gd name="connsiteX11" fmla="*/ 91420 w 91217"/>
                <a:gd name="connsiteY11" fmla="*/ 139376 h 177616"/>
                <a:gd name="connsiteX12" fmla="*/ 91420 w 91217"/>
                <a:gd name="connsiteY12" fmla="*/ 123203 h 177616"/>
                <a:gd name="connsiteX13" fmla="*/ 84134 w 91217"/>
                <a:gd name="connsiteY13" fmla="*/ 123203 h 177616"/>
                <a:gd name="connsiteX14" fmla="*/ 84134 w 91217"/>
                <a:gd name="connsiteY14" fmla="*/ 138808 h 177616"/>
                <a:gd name="connsiteX15" fmla="*/ 64608 w 91217"/>
                <a:gd name="connsiteY15" fmla="*/ 170586 h 177616"/>
                <a:gd name="connsiteX16" fmla="*/ 45082 w 91217"/>
                <a:gd name="connsiteY16" fmla="*/ 139943 h 177616"/>
                <a:gd name="connsiteX17" fmla="*/ 45082 w 91217"/>
                <a:gd name="connsiteY17" fmla="*/ 61065 h 177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1217" h="177616">
                  <a:moveTo>
                    <a:pt x="45082" y="61065"/>
                  </a:moveTo>
                  <a:lnTo>
                    <a:pt x="86757" y="61065"/>
                  </a:lnTo>
                  <a:lnTo>
                    <a:pt x="86757" y="52270"/>
                  </a:lnTo>
                  <a:lnTo>
                    <a:pt x="45082" y="52270"/>
                  </a:lnTo>
                  <a:lnTo>
                    <a:pt x="45082" y="63"/>
                  </a:lnTo>
                  <a:lnTo>
                    <a:pt x="37797" y="63"/>
                  </a:lnTo>
                  <a:cubicBezTo>
                    <a:pt x="37505" y="23329"/>
                    <a:pt x="28762" y="53688"/>
                    <a:pt x="202" y="54823"/>
                  </a:cubicBezTo>
                  <a:lnTo>
                    <a:pt x="202" y="61065"/>
                  </a:lnTo>
                  <a:lnTo>
                    <a:pt x="24974" y="61065"/>
                  </a:lnTo>
                  <a:lnTo>
                    <a:pt x="24974" y="139376"/>
                  </a:lnTo>
                  <a:cubicBezTo>
                    <a:pt x="24974" y="174275"/>
                    <a:pt x="52077" y="177680"/>
                    <a:pt x="62568" y="177680"/>
                  </a:cubicBezTo>
                  <a:cubicBezTo>
                    <a:pt x="83260" y="177680"/>
                    <a:pt x="91420" y="157535"/>
                    <a:pt x="91420" y="139376"/>
                  </a:cubicBezTo>
                  <a:lnTo>
                    <a:pt x="91420" y="123203"/>
                  </a:lnTo>
                  <a:lnTo>
                    <a:pt x="84134" y="123203"/>
                  </a:lnTo>
                  <a:lnTo>
                    <a:pt x="84134" y="138808"/>
                  </a:lnTo>
                  <a:cubicBezTo>
                    <a:pt x="84134" y="159804"/>
                    <a:pt x="75391" y="170586"/>
                    <a:pt x="64608" y="170586"/>
                  </a:cubicBezTo>
                  <a:cubicBezTo>
                    <a:pt x="45082" y="170586"/>
                    <a:pt x="45082" y="144767"/>
                    <a:pt x="45082" y="139943"/>
                  </a:cubicBezTo>
                  <a:lnTo>
                    <a:pt x="45082" y="61065"/>
                  </a:lnTo>
                  <a:close/>
                </a:path>
              </a:pathLst>
            </a:custGeom>
            <a:solidFill>
              <a:srgbClr val="000000"/>
            </a:solidFill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88" name="Freeform: Shape 387">
              <a:extLst>
                <a:ext uri="{FF2B5EF4-FFF2-40B4-BE49-F238E27FC236}">
                  <a16:creationId xmlns:a16="http://schemas.microsoft.com/office/drawing/2014/main" id="{4E1F0595-B45D-357B-8863-554CC388694D}"/>
                </a:ext>
              </a:extLst>
            </p:cNvPr>
            <p:cNvSpPr/>
            <p:nvPr>
              <p:custDataLst>
                <p:tags r:id="rId58"/>
              </p:custDataLst>
            </p:nvPr>
          </p:nvSpPr>
          <p:spPr>
            <a:xfrm>
              <a:off x="11669180" y="7877065"/>
              <a:ext cx="116280" cy="188966"/>
            </a:xfrm>
            <a:custGeom>
              <a:avLst/>
              <a:gdLst>
                <a:gd name="connsiteX0" fmla="*/ 22650 w 116280"/>
                <a:gd name="connsiteY0" fmla="*/ 167182 h 188966"/>
                <a:gd name="connsiteX1" fmla="*/ 53541 w 116280"/>
                <a:gd name="connsiteY1" fmla="*/ 137957 h 188966"/>
                <a:gd name="connsiteX2" fmla="*/ 116490 w 116280"/>
                <a:gd name="connsiteY2" fmla="*/ 55107 h 188966"/>
                <a:gd name="connsiteX3" fmla="*/ 54707 w 116280"/>
                <a:gd name="connsiteY3" fmla="*/ 63 h 188966"/>
                <a:gd name="connsiteX4" fmla="*/ 210 w 116280"/>
                <a:gd name="connsiteY4" fmla="*/ 51418 h 188966"/>
                <a:gd name="connsiteX5" fmla="*/ 15655 w 116280"/>
                <a:gd name="connsiteY5" fmla="*/ 67307 h 188966"/>
                <a:gd name="connsiteX6" fmla="*/ 30810 w 116280"/>
                <a:gd name="connsiteY6" fmla="*/ 52270 h 188966"/>
                <a:gd name="connsiteX7" fmla="*/ 15364 w 116280"/>
                <a:gd name="connsiteY7" fmla="*/ 37516 h 188966"/>
                <a:gd name="connsiteX8" fmla="*/ 11575 w 116280"/>
                <a:gd name="connsiteY8" fmla="*/ 37799 h 188966"/>
                <a:gd name="connsiteX9" fmla="*/ 50918 w 116280"/>
                <a:gd name="connsiteY9" fmla="*/ 8858 h 188966"/>
                <a:gd name="connsiteX10" fmla="*/ 89970 w 116280"/>
                <a:gd name="connsiteY10" fmla="*/ 55107 h 188966"/>
                <a:gd name="connsiteX11" fmla="*/ 59370 w 116280"/>
                <a:gd name="connsiteY11" fmla="*/ 117812 h 188966"/>
                <a:gd name="connsiteX12" fmla="*/ 3415 w 116280"/>
                <a:gd name="connsiteY12" fmla="*/ 178531 h 188966"/>
                <a:gd name="connsiteX13" fmla="*/ 210 w 116280"/>
                <a:gd name="connsiteY13" fmla="*/ 189029 h 188966"/>
                <a:gd name="connsiteX14" fmla="*/ 108330 w 116280"/>
                <a:gd name="connsiteY14" fmla="*/ 189029 h 188966"/>
                <a:gd name="connsiteX15" fmla="*/ 116490 w 116280"/>
                <a:gd name="connsiteY15" fmla="*/ 139659 h 188966"/>
                <a:gd name="connsiteX16" fmla="*/ 109204 w 116280"/>
                <a:gd name="connsiteY16" fmla="*/ 139659 h 188966"/>
                <a:gd name="connsiteX17" fmla="*/ 102793 w 116280"/>
                <a:gd name="connsiteY17" fmla="*/ 164912 h 188966"/>
                <a:gd name="connsiteX18" fmla="*/ 75107 w 116280"/>
                <a:gd name="connsiteY18" fmla="*/ 167182 h 188966"/>
                <a:gd name="connsiteX19" fmla="*/ 22650 w 116280"/>
                <a:gd name="connsiteY19" fmla="*/ 167182 h 188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280" h="188966">
                  <a:moveTo>
                    <a:pt x="22650" y="167182"/>
                  </a:moveTo>
                  <a:lnTo>
                    <a:pt x="53541" y="137957"/>
                  </a:lnTo>
                  <a:cubicBezTo>
                    <a:pt x="99004" y="98802"/>
                    <a:pt x="116490" y="83480"/>
                    <a:pt x="116490" y="55107"/>
                  </a:cubicBezTo>
                  <a:cubicBezTo>
                    <a:pt x="116490" y="22761"/>
                    <a:pt x="90261" y="63"/>
                    <a:pt x="54707" y="63"/>
                  </a:cubicBezTo>
                  <a:cubicBezTo>
                    <a:pt x="21775" y="63"/>
                    <a:pt x="210" y="26166"/>
                    <a:pt x="210" y="51418"/>
                  </a:cubicBezTo>
                  <a:cubicBezTo>
                    <a:pt x="210" y="67307"/>
                    <a:pt x="14781" y="67307"/>
                    <a:pt x="15655" y="67307"/>
                  </a:cubicBezTo>
                  <a:cubicBezTo>
                    <a:pt x="20610" y="67307"/>
                    <a:pt x="30810" y="63903"/>
                    <a:pt x="30810" y="52270"/>
                  </a:cubicBezTo>
                  <a:cubicBezTo>
                    <a:pt x="30810" y="44893"/>
                    <a:pt x="25564" y="37516"/>
                    <a:pt x="15364" y="37516"/>
                  </a:cubicBezTo>
                  <a:cubicBezTo>
                    <a:pt x="13032" y="37516"/>
                    <a:pt x="12450" y="37516"/>
                    <a:pt x="11575" y="37799"/>
                  </a:cubicBezTo>
                  <a:cubicBezTo>
                    <a:pt x="18278" y="19357"/>
                    <a:pt x="34015" y="8858"/>
                    <a:pt x="50918" y="8858"/>
                  </a:cubicBezTo>
                  <a:cubicBezTo>
                    <a:pt x="77438" y="8858"/>
                    <a:pt x="89970" y="31841"/>
                    <a:pt x="89970" y="55107"/>
                  </a:cubicBezTo>
                  <a:cubicBezTo>
                    <a:pt x="89970" y="77806"/>
                    <a:pt x="75398" y="100221"/>
                    <a:pt x="59370" y="117812"/>
                  </a:cubicBezTo>
                  <a:lnTo>
                    <a:pt x="3415" y="178531"/>
                  </a:lnTo>
                  <a:cubicBezTo>
                    <a:pt x="210" y="181652"/>
                    <a:pt x="210" y="182219"/>
                    <a:pt x="210" y="189029"/>
                  </a:cubicBezTo>
                  <a:lnTo>
                    <a:pt x="108330" y="189029"/>
                  </a:lnTo>
                  <a:lnTo>
                    <a:pt x="116490" y="139659"/>
                  </a:lnTo>
                  <a:lnTo>
                    <a:pt x="109204" y="139659"/>
                  </a:lnTo>
                  <a:cubicBezTo>
                    <a:pt x="107747" y="148171"/>
                    <a:pt x="105707" y="160656"/>
                    <a:pt x="102793" y="164912"/>
                  </a:cubicBezTo>
                  <a:cubicBezTo>
                    <a:pt x="100753" y="167182"/>
                    <a:pt x="81518" y="167182"/>
                    <a:pt x="75107" y="167182"/>
                  </a:cubicBezTo>
                  <a:lnTo>
                    <a:pt x="22650" y="167182"/>
                  </a:lnTo>
                  <a:close/>
                </a:path>
              </a:pathLst>
            </a:custGeom>
            <a:solidFill>
              <a:srgbClr val="000000"/>
            </a:solidFill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89" name="Freeform: Shape 388">
              <a:extLst>
                <a:ext uri="{FF2B5EF4-FFF2-40B4-BE49-F238E27FC236}">
                  <a16:creationId xmlns:a16="http://schemas.microsoft.com/office/drawing/2014/main" id="{BBBD8BE3-9918-B6A9-8332-9B985E65695A}"/>
                </a:ext>
              </a:extLst>
            </p:cNvPr>
            <p:cNvSpPr/>
            <p:nvPr>
              <p:custDataLst>
                <p:tags r:id="rId59"/>
              </p:custDataLst>
            </p:nvPr>
          </p:nvSpPr>
          <p:spPr>
            <a:xfrm>
              <a:off x="11811689" y="7877065"/>
              <a:ext cx="122691" cy="195208"/>
            </a:xfrm>
            <a:custGeom>
              <a:avLst/>
              <a:gdLst>
                <a:gd name="connsiteX0" fmla="*/ 122906 w 122691"/>
                <a:gd name="connsiteY0" fmla="*/ 98234 h 195208"/>
                <a:gd name="connsiteX1" fmla="*/ 111249 w 122691"/>
                <a:gd name="connsiteY1" fmla="*/ 31841 h 195208"/>
                <a:gd name="connsiteX2" fmla="*/ 61706 w 122691"/>
                <a:gd name="connsiteY2" fmla="*/ 63 h 195208"/>
                <a:gd name="connsiteX3" fmla="*/ 10997 w 122691"/>
                <a:gd name="connsiteY3" fmla="*/ 33827 h 195208"/>
                <a:gd name="connsiteX4" fmla="*/ 215 w 122691"/>
                <a:gd name="connsiteY4" fmla="*/ 98234 h 195208"/>
                <a:gd name="connsiteX5" fmla="*/ 13329 w 122691"/>
                <a:gd name="connsiteY5" fmla="*/ 166614 h 195208"/>
                <a:gd name="connsiteX6" fmla="*/ 61415 w 122691"/>
                <a:gd name="connsiteY6" fmla="*/ 195271 h 195208"/>
                <a:gd name="connsiteX7" fmla="*/ 112123 w 122691"/>
                <a:gd name="connsiteY7" fmla="*/ 162358 h 195208"/>
                <a:gd name="connsiteX8" fmla="*/ 122906 w 122691"/>
                <a:gd name="connsiteY8" fmla="*/ 98234 h 195208"/>
                <a:gd name="connsiteX9" fmla="*/ 61415 w 122691"/>
                <a:gd name="connsiteY9" fmla="*/ 189029 h 195208"/>
                <a:gd name="connsiteX10" fmla="*/ 27609 w 122691"/>
                <a:gd name="connsiteY10" fmla="*/ 154697 h 195208"/>
                <a:gd name="connsiteX11" fmla="*/ 24403 w 122691"/>
                <a:gd name="connsiteY11" fmla="*/ 94830 h 195208"/>
                <a:gd name="connsiteX12" fmla="*/ 26735 w 122691"/>
                <a:gd name="connsiteY12" fmla="*/ 42623 h 195208"/>
                <a:gd name="connsiteX13" fmla="*/ 61415 w 122691"/>
                <a:gd name="connsiteY13" fmla="*/ 6305 h 195208"/>
                <a:gd name="connsiteX14" fmla="*/ 95803 w 122691"/>
                <a:gd name="connsiteY14" fmla="*/ 39502 h 195208"/>
                <a:gd name="connsiteX15" fmla="*/ 98718 w 122691"/>
                <a:gd name="connsiteY15" fmla="*/ 94830 h 195208"/>
                <a:gd name="connsiteX16" fmla="*/ 95512 w 122691"/>
                <a:gd name="connsiteY16" fmla="*/ 153562 h 195208"/>
                <a:gd name="connsiteX17" fmla="*/ 61415 w 122691"/>
                <a:gd name="connsiteY17" fmla="*/ 189029 h 195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691" h="195208">
                  <a:moveTo>
                    <a:pt x="122906" y="98234"/>
                  </a:moveTo>
                  <a:cubicBezTo>
                    <a:pt x="122906" y="75536"/>
                    <a:pt x="121449" y="52837"/>
                    <a:pt x="111249" y="31841"/>
                  </a:cubicBezTo>
                  <a:cubicBezTo>
                    <a:pt x="97843" y="4602"/>
                    <a:pt x="73946" y="63"/>
                    <a:pt x="61706" y="63"/>
                  </a:cubicBezTo>
                  <a:cubicBezTo>
                    <a:pt x="44220" y="63"/>
                    <a:pt x="22946" y="7440"/>
                    <a:pt x="10997" y="33827"/>
                  </a:cubicBezTo>
                  <a:cubicBezTo>
                    <a:pt x="1672" y="53405"/>
                    <a:pt x="215" y="75536"/>
                    <a:pt x="215" y="98234"/>
                  </a:cubicBezTo>
                  <a:cubicBezTo>
                    <a:pt x="215" y="119514"/>
                    <a:pt x="1380" y="145050"/>
                    <a:pt x="13329" y="166614"/>
                  </a:cubicBezTo>
                  <a:cubicBezTo>
                    <a:pt x="25860" y="189596"/>
                    <a:pt x="47135" y="195271"/>
                    <a:pt x="61415" y="195271"/>
                  </a:cubicBezTo>
                  <a:cubicBezTo>
                    <a:pt x="77152" y="195271"/>
                    <a:pt x="99300" y="189313"/>
                    <a:pt x="112123" y="162358"/>
                  </a:cubicBezTo>
                  <a:cubicBezTo>
                    <a:pt x="121449" y="142780"/>
                    <a:pt x="122906" y="120649"/>
                    <a:pt x="122906" y="98234"/>
                  </a:cubicBezTo>
                  <a:close/>
                  <a:moveTo>
                    <a:pt x="61415" y="189029"/>
                  </a:moveTo>
                  <a:cubicBezTo>
                    <a:pt x="50049" y="189029"/>
                    <a:pt x="32855" y="181936"/>
                    <a:pt x="27609" y="154697"/>
                  </a:cubicBezTo>
                  <a:cubicBezTo>
                    <a:pt x="24403" y="137673"/>
                    <a:pt x="24403" y="111570"/>
                    <a:pt x="24403" y="94830"/>
                  </a:cubicBezTo>
                  <a:cubicBezTo>
                    <a:pt x="24403" y="76671"/>
                    <a:pt x="24403" y="57944"/>
                    <a:pt x="26735" y="42623"/>
                  </a:cubicBezTo>
                  <a:cubicBezTo>
                    <a:pt x="32272" y="8858"/>
                    <a:pt x="54129" y="6305"/>
                    <a:pt x="61415" y="6305"/>
                  </a:cubicBezTo>
                  <a:cubicBezTo>
                    <a:pt x="71032" y="6305"/>
                    <a:pt x="90266" y="11412"/>
                    <a:pt x="95803" y="39502"/>
                  </a:cubicBezTo>
                  <a:cubicBezTo>
                    <a:pt x="98718" y="55391"/>
                    <a:pt x="98718" y="76954"/>
                    <a:pt x="98718" y="94830"/>
                  </a:cubicBezTo>
                  <a:cubicBezTo>
                    <a:pt x="98718" y="116110"/>
                    <a:pt x="98718" y="135403"/>
                    <a:pt x="95512" y="153562"/>
                  </a:cubicBezTo>
                  <a:cubicBezTo>
                    <a:pt x="91140" y="180517"/>
                    <a:pt x="74529" y="189029"/>
                    <a:pt x="61415" y="189029"/>
                  </a:cubicBezTo>
                  <a:close/>
                </a:path>
              </a:pathLst>
            </a:custGeom>
            <a:solidFill>
              <a:srgbClr val="000000"/>
            </a:solidFill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90" name="Freeform: Shape 389">
              <a:extLst>
                <a:ext uri="{FF2B5EF4-FFF2-40B4-BE49-F238E27FC236}">
                  <a16:creationId xmlns:a16="http://schemas.microsoft.com/office/drawing/2014/main" id="{1DFCDD04-A440-BD5B-8441-023249B0FA80}"/>
                </a:ext>
              </a:extLst>
            </p:cNvPr>
            <p:cNvSpPr/>
            <p:nvPr>
              <p:custDataLst>
                <p:tags r:id="rId60"/>
              </p:custDataLst>
            </p:nvPr>
          </p:nvSpPr>
          <p:spPr>
            <a:xfrm>
              <a:off x="12051342" y="7938919"/>
              <a:ext cx="129103" cy="130233"/>
            </a:xfrm>
            <a:custGeom>
              <a:avLst/>
              <a:gdLst>
                <a:gd name="connsiteX0" fmla="*/ 129326 w 129103"/>
                <a:gd name="connsiteY0" fmla="*/ 66456 h 130233"/>
                <a:gd name="connsiteX1" fmla="*/ 64920 w 129103"/>
                <a:gd name="connsiteY1" fmla="*/ 63 h 130233"/>
                <a:gd name="connsiteX2" fmla="*/ 223 w 129103"/>
                <a:gd name="connsiteY2" fmla="*/ 66456 h 130233"/>
                <a:gd name="connsiteX3" fmla="*/ 64629 w 129103"/>
                <a:gd name="connsiteY3" fmla="*/ 130296 h 130233"/>
                <a:gd name="connsiteX4" fmla="*/ 129326 w 129103"/>
                <a:gd name="connsiteY4" fmla="*/ 66456 h 130233"/>
                <a:gd name="connsiteX5" fmla="*/ 64920 w 129103"/>
                <a:gd name="connsiteY5" fmla="*/ 123203 h 130233"/>
                <a:gd name="connsiteX6" fmla="*/ 31697 w 129103"/>
                <a:gd name="connsiteY6" fmla="*/ 104193 h 130233"/>
                <a:gd name="connsiteX7" fmla="*/ 24411 w 129103"/>
                <a:gd name="connsiteY7" fmla="*/ 64186 h 130233"/>
                <a:gd name="connsiteX8" fmla="*/ 31406 w 129103"/>
                <a:gd name="connsiteY8" fmla="*/ 25315 h 130233"/>
                <a:gd name="connsiteX9" fmla="*/ 64629 w 129103"/>
                <a:gd name="connsiteY9" fmla="*/ 6305 h 130233"/>
                <a:gd name="connsiteX10" fmla="*/ 97560 w 129103"/>
                <a:gd name="connsiteY10" fmla="*/ 24748 h 130233"/>
                <a:gd name="connsiteX11" fmla="*/ 105137 w 129103"/>
                <a:gd name="connsiteY11" fmla="*/ 64186 h 130233"/>
                <a:gd name="connsiteX12" fmla="*/ 98726 w 129103"/>
                <a:gd name="connsiteY12" fmla="*/ 102207 h 130233"/>
                <a:gd name="connsiteX13" fmla="*/ 64920 w 129103"/>
                <a:gd name="connsiteY13" fmla="*/ 123203 h 130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9103" h="130233">
                  <a:moveTo>
                    <a:pt x="129326" y="66456"/>
                  </a:moveTo>
                  <a:cubicBezTo>
                    <a:pt x="129326" y="30138"/>
                    <a:pt x="100183" y="63"/>
                    <a:pt x="64920" y="63"/>
                  </a:cubicBezTo>
                  <a:cubicBezTo>
                    <a:pt x="28491" y="63"/>
                    <a:pt x="223" y="30990"/>
                    <a:pt x="223" y="66456"/>
                  </a:cubicBezTo>
                  <a:cubicBezTo>
                    <a:pt x="223" y="103058"/>
                    <a:pt x="30531" y="130296"/>
                    <a:pt x="64629" y="130296"/>
                  </a:cubicBezTo>
                  <a:cubicBezTo>
                    <a:pt x="99892" y="130296"/>
                    <a:pt x="129326" y="102490"/>
                    <a:pt x="129326" y="66456"/>
                  </a:cubicBezTo>
                  <a:close/>
                  <a:moveTo>
                    <a:pt x="64920" y="123203"/>
                  </a:moveTo>
                  <a:cubicBezTo>
                    <a:pt x="52389" y="123203"/>
                    <a:pt x="39566" y="117245"/>
                    <a:pt x="31697" y="104193"/>
                  </a:cubicBezTo>
                  <a:cubicBezTo>
                    <a:pt x="24411" y="91709"/>
                    <a:pt x="24411" y="74401"/>
                    <a:pt x="24411" y="64186"/>
                  </a:cubicBezTo>
                  <a:cubicBezTo>
                    <a:pt x="24411" y="53121"/>
                    <a:pt x="24411" y="37799"/>
                    <a:pt x="31406" y="25315"/>
                  </a:cubicBezTo>
                  <a:cubicBezTo>
                    <a:pt x="39274" y="12263"/>
                    <a:pt x="52972" y="6305"/>
                    <a:pt x="64629" y="6305"/>
                  </a:cubicBezTo>
                  <a:cubicBezTo>
                    <a:pt x="77452" y="6305"/>
                    <a:pt x="89983" y="12547"/>
                    <a:pt x="97560" y="24748"/>
                  </a:cubicBezTo>
                  <a:cubicBezTo>
                    <a:pt x="105137" y="36948"/>
                    <a:pt x="105137" y="53405"/>
                    <a:pt x="105137" y="64186"/>
                  </a:cubicBezTo>
                  <a:cubicBezTo>
                    <a:pt x="105137" y="74401"/>
                    <a:pt x="105137" y="89722"/>
                    <a:pt x="98726" y="102207"/>
                  </a:cubicBezTo>
                  <a:cubicBezTo>
                    <a:pt x="92314" y="114975"/>
                    <a:pt x="79492" y="123203"/>
                    <a:pt x="64920" y="123203"/>
                  </a:cubicBezTo>
                  <a:close/>
                </a:path>
              </a:pathLst>
            </a:custGeom>
            <a:solidFill>
              <a:srgbClr val="000000"/>
            </a:solidFill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91" name="Freeform: Shape 390">
              <a:extLst>
                <a:ext uri="{FF2B5EF4-FFF2-40B4-BE49-F238E27FC236}">
                  <a16:creationId xmlns:a16="http://schemas.microsoft.com/office/drawing/2014/main" id="{DF0EB9F2-238B-ECB1-F8C0-C891CEC9A55E}"/>
                </a:ext>
              </a:extLst>
            </p:cNvPr>
            <p:cNvSpPr/>
            <p:nvPr>
              <p:custDataLst>
                <p:tags r:id="rId61"/>
              </p:custDataLst>
            </p:nvPr>
          </p:nvSpPr>
          <p:spPr>
            <a:xfrm>
              <a:off x="12198514" y="7866000"/>
              <a:ext cx="94423" cy="200031"/>
            </a:xfrm>
            <a:custGeom>
              <a:avLst/>
              <a:gdLst>
                <a:gd name="connsiteX0" fmla="*/ 41611 w 94423"/>
                <a:gd name="connsiteY0" fmla="*/ 77806 h 200031"/>
                <a:gd name="connsiteX1" fmla="*/ 41611 w 94423"/>
                <a:gd name="connsiteY1" fmla="*/ 44893 h 200031"/>
                <a:gd name="connsiteX2" fmla="*/ 68422 w 94423"/>
                <a:gd name="connsiteY2" fmla="*/ 6305 h 200031"/>
                <a:gd name="connsiteX3" fmla="*/ 78039 w 94423"/>
                <a:gd name="connsiteY3" fmla="*/ 8291 h 200031"/>
                <a:gd name="connsiteX4" fmla="*/ 69297 w 94423"/>
                <a:gd name="connsiteY4" fmla="*/ 20208 h 200031"/>
                <a:gd name="connsiteX5" fmla="*/ 81828 w 94423"/>
                <a:gd name="connsiteY5" fmla="*/ 32408 h 200031"/>
                <a:gd name="connsiteX6" fmla="*/ 94651 w 94423"/>
                <a:gd name="connsiteY6" fmla="*/ 19924 h 200031"/>
                <a:gd name="connsiteX7" fmla="*/ 68422 w 94423"/>
                <a:gd name="connsiteY7" fmla="*/ 63 h 200031"/>
                <a:gd name="connsiteX8" fmla="*/ 23251 w 94423"/>
                <a:gd name="connsiteY8" fmla="*/ 45176 h 200031"/>
                <a:gd name="connsiteX9" fmla="*/ 23251 w 94423"/>
                <a:gd name="connsiteY9" fmla="*/ 77806 h 200031"/>
                <a:gd name="connsiteX10" fmla="*/ 228 w 94423"/>
                <a:gd name="connsiteY10" fmla="*/ 77806 h 200031"/>
                <a:gd name="connsiteX11" fmla="*/ 228 w 94423"/>
                <a:gd name="connsiteY11" fmla="*/ 86601 h 200031"/>
                <a:gd name="connsiteX12" fmla="*/ 23251 w 94423"/>
                <a:gd name="connsiteY12" fmla="*/ 86601 h 200031"/>
                <a:gd name="connsiteX13" fmla="*/ 23251 w 94423"/>
                <a:gd name="connsiteY13" fmla="*/ 178531 h 200031"/>
                <a:gd name="connsiteX14" fmla="*/ 519 w 94423"/>
                <a:gd name="connsiteY14" fmla="*/ 191299 h 200031"/>
                <a:gd name="connsiteX15" fmla="*/ 519 w 94423"/>
                <a:gd name="connsiteY15" fmla="*/ 200095 h 200031"/>
                <a:gd name="connsiteX16" fmla="*/ 33742 w 94423"/>
                <a:gd name="connsiteY16" fmla="*/ 199243 h 200031"/>
                <a:gd name="connsiteX17" fmla="*/ 70754 w 94423"/>
                <a:gd name="connsiteY17" fmla="*/ 200095 h 200031"/>
                <a:gd name="connsiteX18" fmla="*/ 70754 w 94423"/>
                <a:gd name="connsiteY18" fmla="*/ 191299 h 200031"/>
                <a:gd name="connsiteX19" fmla="*/ 64634 w 94423"/>
                <a:gd name="connsiteY19" fmla="*/ 191299 h 200031"/>
                <a:gd name="connsiteX20" fmla="*/ 42485 w 94423"/>
                <a:gd name="connsiteY20" fmla="*/ 177963 h 200031"/>
                <a:gd name="connsiteX21" fmla="*/ 42485 w 94423"/>
                <a:gd name="connsiteY21" fmla="*/ 86601 h 200031"/>
                <a:gd name="connsiteX22" fmla="*/ 75708 w 94423"/>
                <a:gd name="connsiteY22" fmla="*/ 86601 h 200031"/>
                <a:gd name="connsiteX23" fmla="*/ 75708 w 94423"/>
                <a:gd name="connsiteY23" fmla="*/ 77806 h 200031"/>
                <a:gd name="connsiteX24" fmla="*/ 41611 w 94423"/>
                <a:gd name="connsiteY24" fmla="*/ 77806 h 200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94423" h="200031">
                  <a:moveTo>
                    <a:pt x="41611" y="77806"/>
                  </a:moveTo>
                  <a:lnTo>
                    <a:pt x="41611" y="44893"/>
                  </a:lnTo>
                  <a:cubicBezTo>
                    <a:pt x="41611" y="19924"/>
                    <a:pt x="55599" y="6305"/>
                    <a:pt x="68422" y="6305"/>
                  </a:cubicBezTo>
                  <a:cubicBezTo>
                    <a:pt x="69297" y="6305"/>
                    <a:pt x="73668" y="6305"/>
                    <a:pt x="78039" y="8291"/>
                  </a:cubicBezTo>
                  <a:cubicBezTo>
                    <a:pt x="74542" y="9426"/>
                    <a:pt x="69297" y="13114"/>
                    <a:pt x="69297" y="20208"/>
                  </a:cubicBezTo>
                  <a:cubicBezTo>
                    <a:pt x="69297" y="26734"/>
                    <a:pt x="73959" y="32408"/>
                    <a:pt x="81828" y="32408"/>
                  </a:cubicBezTo>
                  <a:cubicBezTo>
                    <a:pt x="90279" y="32408"/>
                    <a:pt x="94651" y="26734"/>
                    <a:pt x="94651" y="19924"/>
                  </a:cubicBezTo>
                  <a:cubicBezTo>
                    <a:pt x="94651" y="9426"/>
                    <a:pt x="83868" y="63"/>
                    <a:pt x="68422" y="63"/>
                  </a:cubicBezTo>
                  <a:cubicBezTo>
                    <a:pt x="48022" y="63"/>
                    <a:pt x="23251" y="15101"/>
                    <a:pt x="23251" y="45176"/>
                  </a:cubicBezTo>
                  <a:lnTo>
                    <a:pt x="23251" y="77806"/>
                  </a:lnTo>
                  <a:lnTo>
                    <a:pt x="228" y="77806"/>
                  </a:lnTo>
                  <a:lnTo>
                    <a:pt x="228" y="86601"/>
                  </a:lnTo>
                  <a:lnTo>
                    <a:pt x="23251" y="86601"/>
                  </a:lnTo>
                  <a:lnTo>
                    <a:pt x="23251" y="178531"/>
                  </a:lnTo>
                  <a:cubicBezTo>
                    <a:pt x="23251" y="191299"/>
                    <a:pt x="20045" y="191299"/>
                    <a:pt x="519" y="191299"/>
                  </a:cubicBezTo>
                  <a:lnTo>
                    <a:pt x="519" y="200095"/>
                  </a:lnTo>
                  <a:cubicBezTo>
                    <a:pt x="11885" y="199811"/>
                    <a:pt x="25582" y="199243"/>
                    <a:pt x="33742" y="199243"/>
                  </a:cubicBezTo>
                  <a:cubicBezTo>
                    <a:pt x="45399" y="199243"/>
                    <a:pt x="59097" y="199243"/>
                    <a:pt x="70754" y="200095"/>
                  </a:cubicBezTo>
                  <a:lnTo>
                    <a:pt x="70754" y="191299"/>
                  </a:lnTo>
                  <a:lnTo>
                    <a:pt x="64634" y="191299"/>
                  </a:lnTo>
                  <a:cubicBezTo>
                    <a:pt x="43068" y="191299"/>
                    <a:pt x="42485" y="188178"/>
                    <a:pt x="42485" y="177963"/>
                  </a:cubicBezTo>
                  <a:lnTo>
                    <a:pt x="42485" y="86601"/>
                  </a:lnTo>
                  <a:lnTo>
                    <a:pt x="75708" y="86601"/>
                  </a:lnTo>
                  <a:lnTo>
                    <a:pt x="75708" y="77806"/>
                  </a:lnTo>
                  <a:lnTo>
                    <a:pt x="41611" y="77806"/>
                  </a:lnTo>
                  <a:close/>
                </a:path>
              </a:pathLst>
            </a:custGeom>
            <a:solidFill>
              <a:srgbClr val="000000"/>
            </a:solidFill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92" name="Freeform: Shape 391">
              <a:extLst>
                <a:ext uri="{FF2B5EF4-FFF2-40B4-BE49-F238E27FC236}">
                  <a16:creationId xmlns:a16="http://schemas.microsoft.com/office/drawing/2014/main" id="{4BA16F4A-8004-8F06-5262-B5D71A46F267}"/>
                </a:ext>
              </a:extLst>
            </p:cNvPr>
            <p:cNvSpPr/>
            <p:nvPr>
              <p:custDataLst>
                <p:tags r:id="rId62"/>
              </p:custDataLst>
            </p:nvPr>
          </p:nvSpPr>
          <p:spPr>
            <a:xfrm>
              <a:off x="12387035" y="7872242"/>
              <a:ext cx="208080" cy="200031"/>
            </a:xfrm>
            <a:custGeom>
              <a:avLst/>
              <a:gdLst>
                <a:gd name="connsiteX0" fmla="*/ 97572 w 208080"/>
                <a:gd name="connsiteY0" fmla="*/ 19640 h 200031"/>
                <a:gd name="connsiteX1" fmla="*/ 105732 w 208080"/>
                <a:gd name="connsiteY1" fmla="*/ 9142 h 200031"/>
                <a:gd name="connsiteX2" fmla="*/ 123509 w 208080"/>
                <a:gd name="connsiteY2" fmla="*/ 8858 h 200031"/>
                <a:gd name="connsiteX3" fmla="*/ 176549 w 208080"/>
                <a:gd name="connsiteY3" fmla="*/ 36948 h 200031"/>
                <a:gd name="connsiteX4" fmla="*/ 160520 w 208080"/>
                <a:gd name="connsiteY4" fmla="*/ 77238 h 200031"/>
                <a:gd name="connsiteX5" fmla="*/ 111269 w 208080"/>
                <a:gd name="connsiteY5" fmla="*/ 93695 h 200031"/>
                <a:gd name="connsiteX6" fmla="*/ 78629 w 208080"/>
                <a:gd name="connsiteY6" fmla="*/ 93695 h 200031"/>
                <a:gd name="connsiteX7" fmla="*/ 97572 w 208080"/>
                <a:gd name="connsiteY7" fmla="*/ 19640 h 200031"/>
                <a:gd name="connsiteX8" fmla="*/ 139537 w 208080"/>
                <a:gd name="connsiteY8" fmla="*/ 97383 h 200031"/>
                <a:gd name="connsiteX9" fmla="*/ 203652 w 208080"/>
                <a:gd name="connsiteY9" fmla="*/ 42623 h 200031"/>
                <a:gd name="connsiteX10" fmla="*/ 139246 w 208080"/>
                <a:gd name="connsiteY10" fmla="*/ 63 h 200031"/>
                <a:gd name="connsiteX11" fmla="*/ 56189 w 208080"/>
                <a:gd name="connsiteY11" fmla="*/ 63 h 200031"/>
                <a:gd name="connsiteX12" fmla="*/ 47737 w 208080"/>
                <a:gd name="connsiteY12" fmla="*/ 5737 h 200031"/>
                <a:gd name="connsiteX13" fmla="*/ 55897 w 208080"/>
                <a:gd name="connsiteY13" fmla="*/ 8858 h 200031"/>
                <a:gd name="connsiteX14" fmla="*/ 66972 w 208080"/>
                <a:gd name="connsiteY14" fmla="*/ 9426 h 200031"/>
                <a:gd name="connsiteX15" fmla="*/ 74840 w 208080"/>
                <a:gd name="connsiteY15" fmla="*/ 13966 h 200031"/>
                <a:gd name="connsiteX16" fmla="*/ 73674 w 208080"/>
                <a:gd name="connsiteY16" fmla="*/ 19357 h 200031"/>
                <a:gd name="connsiteX17" fmla="*/ 34623 w 208080"/>
                <a:gd name="connsiteY17" fmla="*/ 171721 h 200031"/>
                <a:gd name="connsiteX18" fmla="*/ 8103 w 208080"/>
                <a:gd name="connsiteY18" fmla="*/ 185057 h 200031"/>
                <a:gd name="connsiteX19" fmla="*/ 234 w 208080"/>
                <a:gd name="connsiteY19" fmla="*/ 190731 h 200031"/>
                <a:gd name="connsiteX20" fmla="*/ 4314 w 208080"/>
                <a:gd name="connsiteY20" fmla="*/ 193852 h 200031"/>
                <a:gd name="connsiteX21" fmla="*/ 41034 w 208080"/>
                <a:gd name="connsiteY21" fmla="*/ 193001 h 200031"/>
                <a:gd name="connsiteX22" fmla="*/ 78046 w 208080"/>
                <a:gd name="connsiteY22" fmla="*/ 193852 h 200031"/>
                <a:gd name="connsiteX23" fmla="*/ 83874 w 208080"/>
                <a:gd name="connsiteY23" fmla="*/ 188178 h 200031"/>
                <a:gd name="connsiteX24" fmla="*/ 75714 w 208080"/>
                <a:gd name="connsiteY24" fmla="*/ 185057 h 200031"/>
                <a:gd name="connsiteX25" fmla="*/ 56771 w 208080"/>
                <a:gd name="connsiteY25" fmla="*/ 179949 h 200031"/>
                <a:gd name="connsiteX26" fmla="*/ 57646 w 208080"/>
                <a:gd name="connsiteY26" fmla="*/ 175126 h 200031"/>
                <a:gd name="connsiteX27" fmla="*/ 76880 w 208080"/>
                <a:gd name="connsiteY27" fmla="*/ 99937 h 200031"/>
                <a:gd name="connsiteX28" fmla="*/ 111560 w 208080"/>
                <a:gd name="connsiteY28" fmla="*/ 99937 h 200031"/>
                <a:gd name="connsiteX29" fmla="*/ 143326 w 208080"/>
                <a:gd name="connsiteY29" fmla="*/ 125756 h 200031"/>
                <a:gd name="connsiteX30" fmla="*/ 139246 w 208080"/>
                <a:gd name="connsiteY30" fmla="*/ 145334 h 200031"/>
                <a:gd name="connsiteX31" fmla="*/ 134583 w 208080"/>
                <a:gd name="connsiteY31" fmla="*/ 169451 h 200031"/>
                <a:gd name="connsiteX32" fmla="*/ 173343 w 208080"/>
                <a:gd name="connsiteY32" fmla="*/ 200095 h 200031"/>
                <a:gd name="connsiteX33" fmla="*/ 208315 w 208080"/>
                <a:gd name="connsiteY33" fmla="*/ 167465 h 200031"/>
                <a:gd name="connsiteX34" fmla="*/ 204818 w 208080"/>
                <a:gd name="connsiteY34" fmla="*/ 164060 h 200031"/>
                <a:gd name="connsiteX35" fmla="*/ 201029 w 208080"/>
                <a:gd name="connsiteY35" fmla="*/ 168033 h 200031"/>
                <a:gd name="connsiteX36" fmla="*/ 174509 w 208080"/>
                <a:gd name="connsiteY36" fmla="*/ 193852 h 200031"/>
                <a:gd name="connsiteX37" fmla="*/ 162852 w 208080"/>
                <a:gd name="connsiteY37" fmla="*/ 176545 h 200031"/>
                <a:gd name="connsiteX38" fmla="*/ 165766 w 208080"/>
                <a:gd name="connsiteY38" fmla="*/ 144199 h 200031"/>
                <a:gd name="connsiteX39" fmla="*/ 166932 w 208080"/>
                <a:gd name="connsiteY39" fmla="*/ 130864 h 200031"/>
                <a:gd name="connsiteX40" fmla="*/ 139537 w 208080"/>
                <a:gd name="connsiteY40" fmla="*/ 97383 h 200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208080" h="200031">
                  <a:moveTo>
                    <a:pt x="97572" y="19640"/>
                  </a:moveTo>
                  <a:cubicBezTo>
                    <a:pt x="99320" y="12831"/>
                    <a:pt x="100194" y="9993"/>
                    <a:pt x="105732" y="9142"/>
                  </a:cubicBezTo>
                  <a:cubicBezTo>
                    <a:pt x="108354" y="8858"/>
                    <a:pt x="117680" y="8858"/>
                    <a:pt x="123509" y="8858"/>
                  </a:cubicBezTo>
                  <a:cubicBezTo>
                    <a:pt x="144200" y="8858"/>
                    <a:pt x="176549" y="8858"/>
                    <a:pt x="176549" y="36948"/>
                  </a:cubicBezTo>
                  <a:cubicBezTo>
                    <a:pt x="176549" y="46595"/>
                    <a:pt x="171886" y="66173"/>
                    <a:pt x="160520" y="77238"/>
                  </a:cubicBezTo>
                  <a:cubicBezTo>
                    <a:pt x="152943" y="84615"/>
                    <a:pt x="137497" y="93695"/>
                    <a:pt x="111269" y="93695"/>
                  </a:cubicBezTo>
                  <a:lnTo>
                    <a:pt x="78629" y="93695"/>
                  </a:lnTo>
                  <a:lnTo>
                    <a:pt x="97572" y="19640"/>
                  </a:lnTo>
                  <a:close/>
                  <a:moveTo>
                    <a:pt x="139537" y="97383"/>
                  </a:moveTo>
                  <a:cubicBezTo>
                    <a:pt x="168972" y="91141"/>
                    <a:pt x="203652" y="71280"/>
                    <a:pt x="203652" y="42623"/>
                  </a:cubicBezTo>
                  <a:cubicBezTo>
                    <a:pt x="203652" y="18222"/>
                    <a:pt x="177423" y="63"/>
                    <a:pt x="139246" y="63"/>
                  </a:cubicBezTo>
                  <a:lnTo>
                    <a:pt x="56189" y="63"/>
                  </a:lnTo>
                  <a:cubicBezTo>
                    <a:pt x="50360" y="63"/>
                    <a:pt x="47737" y="63"/>
                    <a:pt x="47737" y="5737"/>
                  </a:cubicBezTo>
                  <a:cubicBezTo>
                    <a:pt x="47737" y="8858"/>
                    <a:pt x="50360" y="8858"/>
                    <a:pt x="55897" y="8858"/>
                  </a:cubicBezTo>
                  <a:cubicBezTo>
                    <a:pt x="56480" y="8858"/>
                    <a:pt x="62017" y="8858"/>
                    <a:pt x="66972" y="9426"/>
                  </a:cubicBezTo>
                  <a:cubicBezTo>
                    <a:pt x="72217" y="9993"/>
                    <a:pt x="74840" y="10277"/>
                    <a:pt x="74840" y="13966"/>
                  </a:cubicBezTo>
                  <a:cubicBezTo>
                    <a:pt x="74840" y="15101"/>
                    <a:pt x="74549" y="15952"/>
                    <a:pt x="73674" y="19357"/>
                  </a:cubicBezTo>
                  <a:lnTo>
                    <a:pt x="34623" y="171721"/>
                  </a:lnTo>
                  <a:cubicBezTo>
                    <a:pt x="31709" y="182787"/>
                    <a:pt x="31126" y="185057"/>
                    <a:pt x="8103" y="185057"/>
                  </a:cubicBezTo>
                  <a:cubicBezTo>
                    <a:pt x="2857" y="185057"/>
                    <a:pt x="234" y="185057"/>
                    <a:pt x="234" y="190731"/>
                  </a:cubicBezTo>
                  <a:cubicBezTo>
                    <a:pt x="234" y="193852"/>
                    <a:pt x="3731" y="193852"/>
                    <a:pt x="4314" y="193852"/>
                  </a:cubicBezTo>
                  <a:cubicBezTo>
                    <a:pt x="12474" y="193852"/>
                    <a:pt x="32874" y="193001"/>
                    <a:pt x="41034" y="193001"/>
                  </a:cubicBezTo>
                  <a:cubicBezTo>
                    <a:pt x="49194" y="193001"/>
                    <a:pt x="69886" y="193852"/>
                    <a:pt x="78046" y="193852"/>
                  </a:cubicBezTo>
                  <a:cubicBezTo>
                    <a:pt x="80377" y="193852"/>
                    <a:pt x="83874" y="193852"/>
                    <a:pt x="83874" y="188178"/>
                  </a:cubicBezTo>
                  <a:cubicBezTo>
                    <a:pt x="83874" y="185057"/>
                    <a:pt x="81252" y="185057"/>
                    <a:pt x="75714" y="185057"/>
                  </a:cubicBezTo>
                  <a:cubicBezTo>
                    <a:pt x="64931" y="185057"/>
                    <a:pt x="56771" y="185057"/>
                    <a:pt x="56771" y="179949"/>
                  </a:cubicBezTo>
                  <a:cubicBezTo>
                    <a:pt x="56771" y="178247"/>
                    <a:pt x="57354" y="176828"/>
                    <a:pt x="57646" y="175126"/>
                  </a:cubicBezTo>
                  <a:lnTo>
                    <a:pt x="76880" y="99937"/>
                  </a:lnTo>
                  <a:lnTo>
                    <a:pt x="111560" y="99937"/>
                  </a:lnTo>
                  <a:cubicBezTo>
                    <a:pt x="138080" y="99937"/>
                    <a:pt x="143326" y="115826"/>
                    <a:pt x="143326" y="125756"/>
                  </a:cubicBezTo>
                  <a:cubicBezTo>
                    <a:pt x="143326" y="130012"/>
                    <a:pt x="140995" y="138808"/>
                    <a:pt x="139246" y="145334"/>
                  </a:cubicBezTo>
                  <a:cubicBezTo>
                    <a:pt x="137206" y="153279"/>
                    <a:pt x="134583" y="163777"/>
                    <a:pt x="134583" y="169451"/>
                  </a:cubicBezTo>
                  <a:cubicBezTo>
                    <a:pt x="134583" y="200095"/>
                    <a:pt x="169555" y="200095"/>
                    <a:pt x="173343" y="200095"/>
                  </a:cubicBezTo>
                  <a:cubicBezTo>
                    <a:pt x="198115" y="200095"/>
                    <a:pt x="208315" y="171437"/>
                    <a:pt x="208315" y="167465"/>
                  </a:cubicBezTo>
                  <a:cubicBezTo>
                    <a:pt x="208315" y="164060"/>
                    <a:pt x="205109" y="164060"/>
                    <a:pt x="204818" y="164060"/>
                  </a:cubicBezTo>
                  <a:cubicBezTo>
                    <a:pt x="202195" y="164060"/>
                    <a:pt x="201612" y="166047"/>
                    <a:pt x="201029" y="168033"/>
                  </a:cubicBezTo>
                  <a:cubicBezTo>
                    <a:pt x="193743" y="189029"/>
                    <a:pt x="181212" y="193852"/>
                    <a:pt x="174509" y="193852"/>
                  </a:cubicBezTo>
                  <a:cubicBezTo>
                    <a:pt x="164892" y="193852"/>
                    <a:pt x="162852" y="187610"/>
                    <a:pt x="162852" y="176545"/>
                  </a:cubicBezTo>
                  <a:cubicBezTo>
                    <a:pt x="162852" y="167749"/>
                    <a:pt x="164600" y="153279"/>
                    <a:pt x="165766" y="144199"/>
                  </a:cubicBezTo>
                  <a:cubicBezTo>
                    <a:pt x="166349" y="140227"/>
                    <a:pt x="166932" y="134836"/>
                    <a:pt x="166932" y="130864"/>
                  </a:cubicBezTo>
                  <a:cubicBezTo>
                    <a:pt x="166932" y="109016"/>
                    <a:pt x="147406" y="100221"/>
                    <a:pt x="139537" y="97383"/>
                  </a:cubicBezTo>
                  <a:close/>
                </a:path>
              </a:pathLst>
            </a:custGeom>
            <a:solidFill>
              <a:srgbClr val="FF0000"/>
            </a:solidFill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93" name="Freeform: Shape 392">
              <a:extLst>
                <a:ext uri="{FF2B5EF4-FFF2-40B4-BE49-F238E27FC236}">
                  <a16:creationId xmlns:a16="http://schemas.microsoft.com/office/drawing/2014/main" id="{7CC8D6BC-8999-AB84-357E-5BE0EB8859CA}"/>
                </a:ext>
              </a:extLst>
            </p:cNvPr>
            <p:cNvSpPr/>
            <p:nvPr>
              <p:custDataLst>
                <p:tags r:id="rId63"/>
              </p:custDataLst>
            </p:nvPr>
          </p:nvSpPr>
          <p:spPr>
            <a:xfrm>
              <a:off x="12605954" y="7976910"/>
              <a:ext cx="61812" cy="133666"/>
            </a:xfrm>
            <a:custGeom>
              <a:avLst/>
              <a:gdLst>
                <a:gd name="connsiteX0" fmla="*/ 56750 w 61812"/>
                <a:gd name="connsiteY0" fmla="*/ 7612 h 133666"/>
                <a:gd name="connsiteX1" fmla="*/ 48590 w 61812"/>
                <a:gd name="connsiteY1" fmla="*/ 64 h 133666"/>
                <a:gd name="connsiteX2" fmla="*/ 37166 w 61812"/>
                <a:gd name="connsiteY2" fmla="*/ 10988 h 133666"/>
                <a:gd name="connsiteX3" fmla="*/ 45326 w 61812"/>
                <a:gd name="connsiteY3" fmla="*/ 18535 h 133666"/>
                <a:gd name="connsiteX4" fmla="*/ 56750 w 61812"/>
                <a:gd name="connsiteY4" fmla="*/ 7612 h 133666"/>
                <a:gd name="connsiteX5" fmla="*/ 15134 w 61812"/>
                <a:gd name="connsiteY5" fmla="*/ 108507 h 133666"/>
                <a:gd name="connsiteX6" fmla="*/ 13298 w 61812"/>
                <a:gd name="connsiteY6" fmla="*/ 116849 h 133666"/>
                <a:gd name="connsiteX7" fmla="*/ 32678 w 61812"/>
                <a:gd name="connsiteY7" fmla="*/ 133731 h 133666"/>
                <a:gd name="connsiteX8" fmla="*/ 62054 w 61812"/>
                <a:gd name="connsiteY8" fmla="*/ 103343 h 133666"/>
                <a:gd name="connsiteX9" fmla="*/ 58790 w 61812"/>
                <a:gd name="connsiteY9" fmla="*/ 100761 h 133666"/>
                <a:gd name="connsiteX10" fmla="*/ 54914 w 61812"/>
                <a:gd name="connsiteY10" fmla="*/ 104138 h 133666"/>
                <a:gd name="connsiteX11" fmla="*/ 33290 w 61812"/>
                <a:gd name="connsiteY11" fmla="*/ 128170 h 133666"/>
                <a:gd name="connsiteX12" fmla="*/ 28190 w 61812"/>
                <a:gd name="connsiteY12" fmla="*/ 121218 h 133666"/>
                <a:gd name="connsiteX13" fmla="*/ 31454 w 61812"/>
                <a:gd name="connsiteY13" fmla="*/ 108507 h 133666"/>
                <a:gd name="connsiteX14" fmla="*/ 37982 w 61812"/>
                <a:gd name="connsiteY14" fmla="*/ 92618 h 133666"/>
                <a:gd name="connsiteX15" fmla="*/ 47978 w 61812"/>
                <a:gd name="connsiteY15" fmla="*/ 67394 h 133666"/>
                <a:gd name="connsiteX16" fmla="*/ 49202 w 61812"/>
                <a:gd name="connsiteY16" fmla="*/ 61038 h 133666"/>
                <a:gd name="connsiteX17" fmla="*/ 29822 w 61812"/>
                <a:gd name="connsiteY17" fmla="*/ 44156 h 133666"/>
                <a:gd name="connsiteX18" fmla="*/ 242 w 61812"/>
                <a:gd name="connsiteY18" fmla="*/ 74544 h 133666"/>
                <a:gd name="connsiteX19" fmla="*/ 3710 w 61812"/>
                <a:gd name="connsiteY19" fmla="*/ 77126 h 133666"/>
                <a:gd name="connsiteX20" fmla="*/ 7382 w 61812"/>
                <a:gd name="connsiteY20" fmla="*/ 73948 h 133666"/>
                <a:gd name="connsiteX21" fmla="*/ 29210 w 61812"/>
                <a:gd name="connsiteY21" fmla="*/ 49718 h 133666"/>
                <a:gd name="connsiteX22" fmla="*/ 34310 w 61812"/>
                <a:gd name="connsiteY22" fmla="*/ 56669 h 133666"/>
                <a:gd name="connsiteX23" fmla="*/ 27986 w 61812"/>
                <a:gd name="connsiteY23" fmla="*/ 76530 h 133666"/>
                <a:gd name="connsiteX24" fmla="*/ 15134 w 61812"/>
                <a:gd name="connsiteY24" fmla="*/ 108507 h 133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1812" h="133666">
                  <a:moveTo>
                    <a:pt x="56750" y="7612"/>
                  </a:moveTo>
                  <a:cubicBezTo>
                    <a:pt x="56750" y="4434"/>
                    <a:pt x="54302" y="64"/>
                    <a:pt x="48590" y="64"/>
                  </a:cubicBezTo>
                  <a:cubicBezTo>
                    <a:pt x="43082" y="64"/>
                    <a:pt x="37166" y="5228"/>
                    <a:pt x="37166" y="10988"/>
                  </a:cubicBezTo>
                  <a:cubicBezTo>
                    <a:pt x="37166" y="14364"/>
                    <a:pt x="39818" y="18535"/>
                    <a:pt x="45326" y="18535"/>
                  </a:cubicBezTo>
                  <a:cubicBezTo>
                    <a:pt x="51242" y="18535"/>
                    <a:pt x="56750" y="12974"/>
                    <a:pt x="56750" y="7612"/>
                  </a:cubicBezTo>
                  <a:close/>
                  <a:moveTo>
                    <a:pt x="15134" y="108507"/>
                  </a:moveTo>
                  <a:cubicBezTo>
                    <a:pt x="14318" y="111089"/>
                    <a:pt x="13298" y="113472"/>
                    <a:pt x="13298" y="116849"/>
                  </a:cubicBezTo>
                  <a:cubicBezTo>
                    <a:pt x="13298" y="126184"/>
                    <a:pt x="21458" y="133731"/>
                    <a:pt x="32678" y="133731"/>
                  </a:cubicBezTo>
                  <a:cubicBezTo>
                    <a:pt x="53078" y="133731"/>
                    <a:pt x="62054" y="106322"/>
                    <a:pt x="62054" y="103343"/>
                  </a:cubicBezTo>
                  <a:cubicBezTo>
                    <a:pt x="62054" y="100761"/>
                    <a:pt x="59402" y="100761"/>
                    <a:pt x="58790" y="100761"/>
                  </a:cubicBezTo>
                  <a:cubicBezTo>
                    <a:pt x="55934" y="100761"/>
                    <a:pt x="55730" y="101953"/>
                    <a:pt x="54914" y="104138"/>
                  </a:cubicBezTo>
                  <a:cubicBezTo>
                    <a:pt x="50222" y="120027"/>
                    <a:pt x="41246" y="128170"/>
                    <a:pt x="33290" y="128170"/>
                  </a:cubicBezTo>
                  <a:cubicBezTo>
                    <a:pt x="29210" y="128170"/>
                    <a:pt x="28190" y="125588"/>
                    <a:pt x="28190" y="121218"/>
                  </a:cubicBezTo>
                  <a:cubicBezTo>
                    <a:pt x="28190" y="116650"/>
                    <a:pt x="29618" y="112876"/>
                    <a:pt x="31454" y="108507"/>
                  </a:cubicBezTo>
                  <a:cubicBezTo>
                    <a:pt x="33494" y="103144"/>
                    <a:pt x="35738" y="97782"/>
                    <a:pt x="37982" y="92618"/>
                  </a:cubicBezTo>
                  <a:cubicBezTo>
                    <a:pt x="39818" y="87851"/>
                    <a:pt x="47162" y="69777"/>
                    <a:pt x="47978" y="67394"/>
                  </a:cubicBezTo>
                  <a:cubicBezTo>
                    <a:pt x="48590" y="65408"/>
                    <a:pt x="49202" y="63025"/>
                    <a:pt x="49202" y="61038"/>
                  </a:cubicBezTo>
                  <a:cubicBezTo>
                    <a:pt x="49202" y="51704"/>
                    <a:pt x="41042" y="44156"/>
                    <a:pt x="29822" y="44156"/>
                  </a:cubicBezTo>
                  <a:cubicBezTo>
                    <a:pt x="9626" y="44156"/>
                    <a:pt x="242" y="71168"/>
                    <a:pt x="242" y="74544"/>
                  </a:cubicBezTo>
                  <a:cubicBezTo>
                    <a:pt x="242" y="77126"/>
                    <a:pt x="3098" y="77126"/>
                    <a:pt x="3710" y="77126"/>
                  </a:cubicBezTo>
                  <a:cubicBezTo>
                    <a:pt x="6566" y="77126"/>
                    <a:pt x="6770" y="76133"/>
                    <a:pt x="7382" y="73948"/>
                  </a:cubicBezTo>
                  <a:cubicBezTo>
                    <a:pt x="12686" y="56868"/>
                    <a:pt x="21662" y="49718"/>
                    <a:pt x="29210" y="49718"/>
                  </a:cubicBezTo>
                  <a:cubicBezTo>
                    <a:pt x="32474" y="49718"/>
                    <a:pt x="34310" y="51306"/>
                    <a:pt x="34310" y="56669"/>
                  </a:cubicBezTo>
                  <a:cubicBezTo>
                    <a:pt x="34310" y="61237"/>
                    <a:pt x="33086" y="64216"/>
                    <a:pt x="27986" y="76530"/>
                  </a:cubicBezTo>
                  <a:lnTo>
                    <a:pt x="15134" y="108507"/>
                  </a:lnTo>
                  <a:close/>
                </a:path>
              </a:pathLst>
            </a:custGeom>
            <a:solidFill>
              <a:srgbClr val="FF0000"/>
            </a:solidFill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94" name="Freeform: Shape 393">
              <a:extLst>
                <a:ext uri="{FF2B5EF4-FFF2-40B4-BE49-F238E27FC236}">
                  <a16:creationId xmlns:a16="http://schemas.microsoft.com/office/drawing/2014/main" id="{3E9AC87C-256C-0FFA-3E09-07227261606B}"/>
                </a:ext>
              </a:extLst>
            </p:cNvPr>
            <p:cNvSpPr/>
            <p:nvPr>
              <p:custDataLst>
                <p:tags r:id="rId64"/>
              </p:custDataLst>
            </p:nvPr>
          </p:nvSpPr>
          <p:spPr>
            <a:xfrm>
              <a:off x="12714374" y="7853232"/>
              <a:ext cx="103457" cy="283732"/>
            </a:xfrm>
            <a:custGeom>
              <a:avLst/>
              <a:gdLst>
                <a:gd name="connsiteX0" fmla="*/ 42211 w 103457"/>
                <a:gd name="connsiteY0" fmla="*/ 246059 h 283732"/>
                <a:gd name="connsiteX1" fmla="*/ 2868 w 103457"/>
                <a:gd name="connsiteY1" fmla="*/ 277554 h 283732"/>
                <a:gd name="connsiteX2" fmla="*/ 245 w 103457"/>
                <a:gd name="connsiteY2" fmla="*/ 280675 h 283732"/>
                <a:gd name="connsiteX3" fmla="*/ 6074 w 103457"/>
                <a:gd name="connsiteY3" fmla="*/ 283796 h 283732"/>
                <a:gd name="connsiteX4" fmla="*/ 61737 w 103457"/>
                <a:gd name="connsiteY4" fmla="*/ 248329 h 283732"/>
                <a:gd name="connsiteX5" fmla="*/ 61737 w 103457"/>
                <a:gd name="connsiteY5" fmla="*/ 183638 h 283732"/>
                <a:gd name="connsiteX6" fmla="*/ 73394 w 103457"/>
                <a:gd name="connsiteY6" fmla="*/ 154130 h 283732"/>
                <a:gd name="connsiteX7" fmla="*/ 101080 w 103457"/>
                <a:gd name="connsiteY7" fmla="*/ 145050 h 283732"/>
                <a:gd name="connsiteX8" fmla="*/ 103702 w 103457"/>
                <a:gd name="connsiteY8" fmla="*/ 141929 h 283732"/>
                <a:gd name="connsiteX9" fmla="*/ 99040 w 103457"/>
                <a:gd name="connsiteY9" fmla="*/ 138808 h 283732"/>
                <a:gd name="connsiteX10" fmla="*/ 62611 w 103457"/>
                <a:gd name="connsiteY10" fmla="*/ 113556 h 283732"/>
                <a:gd name="connsiteX11" fmla="*/ 61737 w 103457"/>
                <a:gd name="connsiteY11" fmla="*/ 99653 h 283732"/>
                <a:gd name="connsiteX12" fmla="*/ 61737 w 103457"/>
                <a:gd name="connsiteY12" fmla="*/ 43474 h 283732"/>
                <a:gd name="connsiteX13" fmla="*/ 47748 w 103457"/>
                <a:gd name="connsiteY13" fmla="*/ 11696 h 283732"/>
                <a:gd name="connsiteX14" fmla="*/ 6074 w 103457"/>
                <a:gd name="connsiteY14" fmla="*/ 63 h 283732"/>
                <a:gd name="connsiteX15" fmla="*/ 245 w 103457"/>
                <a:gd name="connsiteY15" fmla="*/ 3184 h 283732"/>
                <a:gd name="connsiteX16" fmla="*/ 4908 w 103457"/>
                <a:gd name="connsiteY16" fmla="*/ 6305 h 283732"/>
                <a:gd name="connsiteX17" fmla="*/ 41337 w 103457"/>
                <a:gd name="connsiteY17" fmla="*/ 30990 h 283732"/>
                <a:gd name="connsiteX18" fmla="*/ 42211 w 103457"/>
                <a:gd name="connsiteY18" fmla="*/ 44325 h 283732"/>
                <a:gd name="connsiteX19" fmla="*/ 42211 w 103457"/>
                <a:gd name="connsiteY19" fmla="*/ 103909 h 283732"/>
                <a:gd name="connsiteX20" fmla="*/ 53868 w 103457"/>
                <a:gd name="connsiteY20" fmla="*/ 130864 h 283732"/>
                <a:gd name="connsiteX21" fmla="*/ 76600 w 103457"/>
                <a:gd name="connsiteY21" fmla="*/ 141929 h 283732"/>
                <a:gd name="connsiteX22" fmla="*/ 42211 w 103457"/>
                <a:gd name="connsiteY22" fmla="*/ 177963 h 283732"/>
                <a:gd name="connsiteX23" fmla="*/ 42211 w 103457"/>
                <a:gd name="connsiteY23" fmla="*/ 246059 h 2837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03457" h="283732">
                  <a:moveTo>
                    <a:pt x="42211" y="246059"/>
                  </a:moveTo>
                  <a:cubicBezTo>
                    <a:pt x="42211" y="257409"/>
                    <a:pt x="34634" y="275568"/>
                    <a:pt x="2868" y="277554"/>
                  </a:cubicBezTo>
                  <a:cubicBezTo>
                    <a:pt x="1411" y="277837"/>
                    <a:pt x="245" y="278972"/>
                    <a:pt x="245" y="280675"/>
                  </a:cubicBezTo>
                  <a:cubicBezTo>
                    <a:pt x="245" y="283796"/>
                    <a:pt x="3451" y="283796"/>
                    <a:pt x="6074" y="283796"/>
                  </a:cubicBezTo>
                  <a:cubicBezTo>
                    <a:pt x="34342" y="283796"/>
                    <a:pt x="61445" y="269893"/>
                    <a:pt x="61737" y="248329"/>
                  </a:cubicBezTo>
                  <a:lnTo>
                    <a:pt x="61737" y="183638"/>
                  </a:lnTo>
                  <a:cubicBezTo>
                    <a:pt x="61737" y="172572"/>
                    <a:pt x="61737" y="163493"/>
                    <a:pt x="73394" y="154130"/>
                  </a:cubicBezTo>
                  <a:cubicBezTo>
                    <a:pt x="83594" y="145902"/>
                    <a:pt x="94668" y="145334"/>
                    <a:pt x="101080" y="145050"/>
                  </a:cubicBezTo>
                  <a:cubicBezTo>
                    <a:pt x="102537" y="144767"/>
                    <a:pt x="103702" y="143632"/>
                    <a:pt x="103702" y="141929"/>
                  </a:cubicBezTo>
                  <a:cubicBezTo>
                    <a:pt x="103702" y="139092"/>
                    <a:pt x="101954" y="139092"/>
                    <a:pt x="99040" y="138808"/>
                  </a:cubicBezTo>
                  <a:cubicBezTo>
                    <a:pt x="79805" y="137673"/>
                    <a:pt x="65817" y="127459"/>
                    <a:pt x="62611" y="113556"/>
                  </a:cubicBezTo>
                  <a:cubicBezTo>
                    <a:pt x="61737" y="110435"/>
                    <a:pt x="61737" y="109867"/>
                    <a:pt x="61737" y="99653"/>
                  </a:cubicBezTo>
                  <a:lnTo>
                    <a:pt x="61737" y="43474"/>
                  </a:lnTo>
                  <a:cubicBezTo>
                    <a:pt x="61737" y="31557"/>
                    <a:pt x="61737" y="22478"/>
                    <a:pt x="47748" y="11696"/>
                  </a:cubicBezTo>
                  <a:cubicBezTo>
                    <a:pt x="36091" y="2900"/>
                    <a:pt x="15982" y="63"/>
                    <a:pt x="6074" y="63"/>
                  </a:cubicBezTo>
                  <a:cubicBezTo>
                    <a:pt x="3451" y="63"/>
                    <a:pt x="245" y="63"/>
                    <a:pt x="245" y="3184"/>
                  </a:cubicBezTo>
                  <a:cubicBezTo>
                    <a:pt x="245" y="6021"/>
                    <a:pt x="1994" y="6021"/>
                    <a:pt x="4908" y="6305"/>
                  </a:cubicBezTo>
                  <a:cubicBezTo>
                    <a:pt x="23268" y="7440"/>
                    <a:pt x="37548" y="16519"/>
                    <a:pt x="41337" y="30990"/>
                  </a:cubicBezTo>
                  <a:cubicBezTo>
                    <a:pt x="42211" y="33543"/>
                    <a:pt x="42211" y="34111"/>
                    <a:pt x="42211" y="44325"/>
                  </a:cubicBezTo>
                  <a:lnTo>
                    <a:pt x="42211" y="103909"/>
                  </a:lnTo>
                  <a:cubicBezTo>
                    <a:pt x="42211" y="116961"/>
                    <a:pt x="44542" y="121784"/>
                    <a:pt x="53868" y="130864"/>
                  </a:cubicBezTo>
                  <a:cubicBezTo>
                    <a:pt x="59988" y="136822"/>
                    <a:pt x="68440" y="139659"/>
                    <a:pt x="76600" y="141929"/>
                  </a:cubicBezTo>
                  <a:cubicBezTo>
                    <a:pt x="52702" y="148455"/>
                    <a:pt x="42211" y="161507"/>
                    <a:pt x="42211" y="177963"/>
                  </a:cubicBezTo>
                  <a:lnTo>
                    <a:pt x="42211" y="246059"/>
                  </a:lnTo>
                  <a:close/>
                </a:path>
              </a:pathLst>
            </a:custGeom>
            <a:solidFill>
              <a:srgbClr val="000000"/>
            </a:solidFill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sp>
        <p:nvSpPr>
          <p:cNvPr id="67" name="Content Placeholder 2 2 1 6 2">
            <a:extLst>
              <a:ext uri="{FF2B5EF4-FFF2-40B4-BE49-F238E27FC236}">
                <a16:creationId xmlns:a16="http://schemas.microsoft.com/office/drawing/2014/main" id="{9FE02862-9653-4302-D9EF-807DE782E835}"/>
              </a:ext>
            </a:extLst>
          </p:cNvPr>
          <p:cNvSpPr txBox="1">
            <a:spLocks/>
          </p:cNvSpPr>
          <p:nvPr/>
        </p:nvSpPr>
        <p:spPr>
          <a:xfrm>
            <a:off x="299064" y="6095563"/>
            <a:ext cx="1672574" cy="5490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sz="2000" dirty="0">
                <a:latin typeface="Franklin Gothic Demi" panose="020B0703020102020204" pitchFamily="34" charset="0"/>
              </a:rPr>
              <a:t>90% PI for y</a:t>
            </a:r>
          </a:p>
        </p:txBody>
      </p:sp>
      <p:sp>
        <p:nvSpPr>
          <p:cNvPr id="69" name="Title 1 6 3 2 2 1 1">
            <a:extLst>
              <a:ext uri="{FF2B5EF4-FFF2-40B4-BE49-F238E27FC236}">
                <a16:creationId xmlns:a16="http://schemas.microsoft.com/office/drawing/2014/main" id="{DBF3E7F4-1EE0-10D9-EC1C-7228DECF2530}"/>
              </a:ext>
            </a:extLst>
          </p:cNvPr>
          <p:cNvSpPr txBox="1">
            <a:spLocks/>
          </p:cNvSpPr>
          <p:nvPr/>
        </p:nvSpPr>
        <p:spPr>
          <a:xfrm>
            <a:off x="281308" y="451801"/>
            <a:ext cx="693256" cy="35153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800" dirty="0">
                <a:latin typeface="Franklin Gothic Demi" panose="020B0703020102020204" pitchFamily="34" charset="0"/>
              </a:rPr>
              <a:t>Prior</a:t>
            </a:r>
          </a:p>
        </p:txBody>
      </p:sp>
      <p:grpSp>
        <p:nvGrpSpPr>
          <p:cNvPr id="70" name="Group 69" descr="\documentclass{article}&#10;\usepackage{amsmath}&#10;\usepackage{amssymb}&#10;\pagestyle{empty}&#10;\begin{document}&#10;&#10;$\mu,\hspace{-1pt}\kappa$&#10;&#10;&#10;\end{document}" title="IguanaTex Vector Display">
            <a:extLst>
              <a:ext uri="{FF2B5EF4-FFF2-40B4-BE49-F238E27FC236}">
                <a16:creationId xmlns:a16="http://schemas.microsoft.com/office/drawing/2014/main" id="{FCBE79AA-33DC-D1BC-BB97-5F906660A0E6}"/>
              </a:ext>
            </a:extLst>
          </p:cNvPr>
          <p:cNvGrpSpPr>
            <a:grpSpLocks noChangeAspect="1"/>
          </p:cNvGrpSpPr>
          <p:nvPr>
            <p:custDataLst>
              <p:tags r:id="rId3"/>
            </p:custDataLst>
          </p:nvPr>
        </p:nvGrpSpPr>
        <p:grpSpPr>
          <a:xfrm>
            <a:off x="1049740" y="513924"/>
            <a:ext cx="666380" cy="299713"/>
            <a:chOff x="8373474" y="3148978"/>
            <a:chExt cx="666380" cy="299713"/>
          </a:xfrm>
        </p:grpSpPr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EEB84CAE-946F-1144-E56D-60597E2CE009}"/>
                </a:ext>
              </a:extLst>
            </p:cNvPr>
            <p:cNvSpPr/>
            <p:nvPr>
              <p:custDataLst>
                <p:tags r:id="rId33"/>
              </p:custDataLst>
            </p:nvPr>
          </p:nvSpPr>
          <p:spPr>
            <a:xfrm>
              <a:off x="8373474" y="3148978"/>
              <a:ext cx="246876" cy="299713"/>
            </a:xfrm>
            <a:custGeom>
              <a:avLst/>
              <a:gdLst>
                <a:gd name="connsiteX0" fmla="*/ 91631 w 246876"/>
                <a:gd name="connsiteY0" fmla="*/ 41513 h 299713"/>
                <a:gd name="connsiteX1" fmla="*/ 98463 w 246876"/>
                <a:gd name="connsiteY1" fmla="*/ 12361 h 299713"/>
                <a:gd name="connsiteX2" fmla="*/ 85254 w 246876"/>
                <a:gd name="connsiteY2" fmla="*/ 63 h 299713"/>
                <a:gd name="connsiteX3" fmla="*/ 67034 w 246876"/>
                <a:gd name="connsiteY3" fmla="*/ 16460 h 299713"/>
                <a:gd name="connsiteX4" fmla="*/ 1443 w 246876"/>
                <a:gd name="connsiteY4" fmla="*/ 280190 h 299713"/>
                <a:gd name="connsiteX5" fmla="*/ 77 w 246876"/>
                <a:gd name="connsiteY5" fmla="*/ 287478 h 299713"/>
                <a:gd name="connsiteX6" fmla="*/ 12830 w 246876"/>
                <a:gd name="connsiteY6" fmla="*/ 299776 h 299713"/>
                <a:gd name="connsiteX7" fmla="*/ 28773 w 246876"/>
                <a:gd name="connsiteY7" fmla="*/ 290211 h 299713"/>
                <a:gd name="connsiteX8" fmla="*/ 53825 w 246876"/>
                <a:gd name="connsiteY8" fmla="*/ 192280 h 299713"/>
                <a:gd name="connsiteX9" fmla="*/ 98007 w 246876"/>
                <a:gd name="connsiteY9" fmla="*/ 206401 h 299713"/>
                <a:gd name="connsiteX10" fmla="*/ 158588 w 246876"/>
                <a:gd name="connsiteY10" fmla="*/ 173150 h 299713"/>
                <a:gd name="connsiteX11" fmla="*/ 199582 w 246876"/>
                <a:gd name="connsiteY11" fmla="*/ 206401 h 299713"/>
                <a:gd name="connsiteX12" fmla="*/ 233289 w 246876"/>
                <a:gd name="connsiteY12" fmla="*/ 181349 h 299713"/>
                <a:gd name="connsiteX13" fmla="*/ 246953 w 246876"/>
                <a:gd name="connsiteY13" fmla="*/ 136255 h 299713"/>
                <a:gd name="connsiteX14" fmla="*/ 241487 w 246876"/>
                <a:gd name="connsiteY14" fmla="*/ 131700 h 299713"/>
                <a:gd name="connsiteX15" fmla="*/ 235111 w 246876"/>
                <a:gd name="connsiteY15" fmla="*/ 139899 h 299713"/>
                <a:gd name="connsiteX16" fmla="*/ 200493 w 246876"/>
                <a:gd name="connsiteY16" fmla="*/ 196380 h 299713"/>
                <a:gd name="connsiteX17" fmla="*/ 186828 w 246876"/>
                <a:gd name="connsiteY17" fmla="*/ 175427 h 299713"/>
                <a:gd name="connsiteX18" fmla="*/ 195938 w 246876"/>
                <a:gd name="connsiteY18" fmla="*/ 128056 h 299713"/>
                <a:gd name="connsiteX19" fmla="*/ 208692 w 246876"/>
                <a:gd name="connsiteY19" fmla="*/ 78863 h 299713"/>
                <a:gd name="connsiteX20" fmla="*/ 216435 w 246876"/>
                <a:gd name="connsiteY20" fmla="*/ 47889 h 299713"/>
                <a:gd name="connsiteX21" fmla="*/ 223268 w 246876"/>
                <a:gd name="connsiteY21" fmla="*/ 17371 h 299713"/>
                <a:gd name="connsiteX22" fmla="*/ 210058 w 246876"/>
                <a:gd name="connsiteY22" fmla="*/ 5073 h 299713"/>
                <a:gd name="connsiteX23" fmla="*/ 192294 w 246876"/>
                <a:gd name="connsiteY23" fmla="*/ 21015 h 299713"/>
                <a:gd name="connsiteX24" fmla="*/ 170886 w 246876"/>
                <a:gd name="connsiteY24" fmla="*/ 106192 h 299713"/>
                <a:gd name="connsiteX25" fmla="*/ 159043 w 246876"/>
                <a:gd name="connsiteY25" fmla="*/ 152653 h 299713"/>
                <a:gd name="connsiteX26" fmla="*/ 99829 w 246876"/>
                <a:gd name="connsiteY26" fmla="*/ 196380 h 299713"/>
                <a:gd name="connsiteX27" fmla="*/ 66123 w 246876"/>
                <a:gd name="connsiteY27" fmla="*/ 156752 h 299713"/>
                <a:gd name="connsiteX28" fmla="*/ 72500 w 246876"/>
                <a:gd name="connsiteY28" fmla="*/ 118035 h 299713"/>
                <a:gd name="connsiteX29" fmla="*/ 91631 w 246876"/>
                <a:gd name="connsiteY29" fmla="*/ 41513 h 299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46876" h="299713">
                  <a:moveTo>
                    <a:pt x="91631" y="41513"/>
                  </a:moveTo>
                  <a:cubicBezTo>
                    <a:pt x="93908" y="31947"/>
                    <a:pt x="98463" y="14639"/>
                    <a:pt x="98463" y="12361"/>
                  </a:cubicBezTo>
                  <a:cubicBezTo>
                    <a:pt x="98463" y="4618"/>
                    <a:pt x="92997" y="63"/>
                    <a:pt x="85254" y="63"/>
                  </a:cubicBezTo>
                  <a:cubicBezTo>
                    <a:pt x="83887" y="63"/>
                    <a:pt x="71133" y="518"/>
                    <a:pt x="67034" y="16460"/>
                  </a:cubicBezTo>
                  <a:lnTo>
                    <a:pt x="1443" y="280190"/>
                  </a:lnTo>
                  <a:cubicBezTo>
                    <a:pt x="77" y="285656"/>
                    <a:pt x="77" y="286567"/>
                    <a:pt x="77" y="287478"/>
                  </a:cubicBezTo>
                  <a:cubicBezTo>
                    <a:pt x="77" y="294311"/>
                    <a:pt x="5087" y="299776"/>
                    <a:pt x="12830" y="299776"/>
                  </a:cubicBezTo>
                  <a:cubicBezTo>
                    <a:pt x="22396" y="299776"/>
                    <a:pt x="27862" y="291578"/>
                    <a:pt x="28773" y="290211"/>
                  </a:cubicBezTo>
                  <a:cubicBezTo>
                    <a:pt x="30595" y="286112"/>
                    <a:pt x="36516" y="262426"/>
                    <a:pt x="53825" y="192280"/>
                  </a:cubicBezTo>
                  <a:cubicBezTo>
                    <a:pt x="68401" y="204579"/>
                    <a:pt x="88898" y="206401"/>
                    <a:pt x="98007" y="206401"/>
                  </a:cubicBezTo>
                  <a:cubicBezTo>
                    <a:pt x="129892" y="206401"/>
                    <a:pt x="147656" y="185903"/>
                    <a:pt x="158588" y="173150"/>
                  </a:cubicBezTo>
                  <a:cubicBezTo>
                    <a:pt x="162687" y="193647"/>
                    <a:pt x="179541" y="206401"/>
                    <a:pt x="199582" y="206401"/>
                  </a:cubicBezTo>
                  <a:cubicBezTo>
                    <a:pt x="215524" y="206401"/>
                    <a:pt x="226001" y="195924"/>
                    <a:pt x="233289" y="181349"/>
                  </a:cubicBezTo>
                  <a:cubicBezTo>
                    <a:pt x="241032" y="164951"/>
                    <a:pt x="246953" y="137166"/>
                    <a:pt x="246953" y="136255"/>
                  </a:cubicBezTo>
                  <a:cubicBezTo>
                    <a:pt x="246953" y="131700"/>
                    <a:pt x="242854" y="131700"/>
                    <a:pt x="241487" y="131700"/>
                  </a:cubicBezTo>
                  <a:cubicBezTo>
                    <a:pt x="236933" y="131700"/>
                    <a:pt x="236477" y="133522"/>
                    <a:pt x="235111" y="139899"/>
                  </a:cubicBezTo>
                  <a:cubicBezTo>
                    <a:pt x="227367" y="169506"/>
                    <a:pt x="219168" y="196380"/>
                    <a:pt x="200493" y="196380"/>
                  </a:cubicBezTo>
                  <a:cubicBezTo>
                    <a:pt x="188195" y="196380"/>
                    <a:pt x="186828" y="184537"/>
                    <a:pt x="186828" y="175427"/>
                  </a:cubicBezTo>
                  <a:cubicBezTo>
                    <a:pt x="186828" y="165406"/>
                    <a:pt x="192294" y="143998"/>
                    <a:pt x="195938" y="128056"/>
                  </a:cubicBezTo>
                  <a:lnTo>
                    <a:pt x="208692" y="78863"/>
                  </a:lnTo>
                  <a:cubicBezTo>
                    <a:pt x="210058" y="72030"/>
                    <a:pt x="214613" y="54722"/>
                    <a:pt x="216435" y="47889"/>
                  </a:cubicBezTo>
                  <a:cubicBezTo>
                    <a:pt x="218713" y="37413"/>
                    <a:pt x="223268" y="20104"/>
                    <a:pt x="223268" y="17371"/>
                  </a:cubicBezTo>
                  <a:cubicBezTo>
                    <a:pt x="223268" y="9173"/>
                    <a:pt x="216891" y="5073"/>
                    <a:pt x="210058" y="5073"/>
                  </a:cubicBezTo>
                  <a:cubicBezTo>
                    <a:pt x="207781" y="5073"/>
                    <a:pt x="195938" y="5529"/>
                    <a:pt x="192294" y="21015"/>
                  </a:cubicBezTo>
                  <a:lnTo>
                    <a:pt x="170886" y="106192"/>
                  </a:lnTo>
                  <a:cubicBezTo>
                    <a:pt x="165420" y="128967"/>
                    <a:pt x="160410" y="148098"/>
                    <a:pt x="159043" y="152653"/>
                  </a:cubicBezTo>
                  <a:cubicBezTo>
                    <a:pt x="158588" y="154930"/>
                    <a:pt x="136724" y="196380"/>
                    <a:pt x="99829" y="196380"/>
                  </a:cubicBezTo>
                  <a:cubicBezTo>
                    <a:pt x="77055" y="196380"/>
                    <a:pt x="66123" y="181349"/>
                    <a:pt x="66123" y="156752"/>
                  </a:cubicBezTo>
                  <a:cubicBezTo>
                    <a:pt x="66123" y="143543"/>
                    <a:pt x="69311" y="130789"/>
                    <a:pt x="72500" y="118035"/>
                  </a:cubicBezTo>
                  <a:lnTo>
                    <a:pt x="91631" y="41513"/>
                  </a:lnTo>
                  <a:close/>
                </a:path>
              </a:pathLst>
            </a:custGeom>
            <a:solidFill>
              <a:srgbClr val="000000"/>
            </a:solidFill>
            <a:ln w="2522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36F3D6F1-BEFE-06FD-5029-5A1A032368E3}"/>
                </a:ext>
              </a:extLst>
            </p:cNvPr>
            <p:cNvSpPr/>
            <p:nvPr>
              <p:custDataLst>
                <p:tags r:id="rId34"/>
              </p:custDataLst>
            </p:nvPr>
          </p:nvSpPr>
          <p:spPr>
            <a:xfrm>
              <a:off x="8673438" y="3302023"/>
              <a:ext cx="53292" cy="136192"/>
            </a:xfrm>
            <a:custGeom>
              <a:avLst/>
              <a:gdLst>
                <a:gd name="connsiteX0" fmla="*/ 53375 w 53292"/>
                <a:gd name="connsiteY0" fmla="*/ 47889 h 136192"/>
                <a:gd name="connsiteX1" fmla="*/ 24224 w 53292"/>
                <a:gd name="connsiteY1" fmla="*/ 63 h 136192"/>
                <a:gd name="connsiteX2" fmla="*/ 83 w 53292"/>
                <a:gd name="connsiteY2" fmla="*/ 24204 h 136192"/>
                <a:gd name="connsiteX3" fmla="*/ 24224 w 53292"/>
                <a:gd name="connsiteY3" fmla="*/ 48345 h 136192"/>
                <a:gd name="connsiteX4" fmla="*/ 40166 w 53292"/>
                <a:gd name="connsiteY4" fmla="*/ 42424 h 136192"/>
                <a:gd name="connsiteX5" fmla="*/ 42443 w 53292"/>
                <a:gd name="connsiteY5" fmla="*/ 41057 h 136192"/>
                <a:gd name="connsiteX6" fmla="*/ 43354 w 53292"/>
                <a:gd name="connsiteY6" fmla="*/ 47889 h 136192"/>
                <a:gd name="connsiteX7" fmla="*/ 12381 w 53292"/>
                <a:gd name="connsiteY7" fmla="*/ 123957 h 136192"/>
                <a:gd name="connsiteX8" fmla="*/ 7371 w 53292"/>
                <a:gd name="connsiteY8" fmla="*/ 131244 h 136192"/>
                <a:gd name="connsiteX9" fmla="*/ 11926 w 53292"/>
                <a:gd name="connsiteY9" fmla="*/ 136255 h 136192"/>
                <a:gd name="connsiteX10" fmla="*/ 53375 w 53292"/>
                <a:gd name="connsiteY10" fmla="*/ 47889 h 136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3292" h="136192">
                  <a:moveTo>
                    <a:pt x="53375" y="47889"/>
                  </a:moveTo>
                  <a:cubicBezTo>
                    <a:pt x="53375" y="17827"/>
                    <a:pt x="41988" y="63"/>
                    <a:pt x="24224" y="63"/>
                  </a:cubicBezTo>
                  <a:cubicBezTo>
                    <a:pt x="9193" y="63"/>
                    <a:pt x="83" y="11450"/>
                    <a:pt x="83" y="24204"/>
                  </a:cubicBezTo>
                  <a:cubicBezTo>
                    <a:pt x="83" y="36502"/>
                    <a:pt x="9193" y="48345"/>
                    <a:pt x="24224" y="48345"/>
                  </a:cubicBezTo>
                  <a:cubicBezTo>
                    <a:pt x="29690" y="48345"/>
                    <a:pt x="35611" y="46523"/>
                    <a:pt x="40166" y="42424"/>
                  </a:cubicBezTo>
                  <a:cubicBezTo>
                    <a:pt x="41532" y="41513"/>
                    <a:pt x="41988" y="41057"/>
                    <a:pt x="42443" y="41057"/>
                  </a:cubicBezTo>
                  <a:cubicBezTo>
                    <a:pt x="42899" y="41057"/>
                    <a:pt x="43354" y="41513"/>
                    <a:pt x="43354" y="47889"/>
                  </a:cubicBezTo>
                  <a:cubicBezTo>
                    <a:pt x="43354" y="81596"/>
                    <a:pt x="27412" y="108925"/>
                    <a:pt x="12381" y="123957"/>
                  </a:cubicBezTo>
                  <a:cubicBezTo>
                    <a:pt x="7371" y="128967"/>
                    <a:pt x="7371" y="129878"/>
                    <a:pt x="7371" y="131244"/>
                  </a:cubicBezTo>
                  <a:cubicBezTo>
                    <a:pt x="7371" y="134433"/>
                    <a:pt x="9648" y="136255"/>
                    <a:pt x="11926" y="136255"/>
                  </a:cubicBezTo>
                  <a:cubicBezTo>
                    <a:pt x="16936" y="136255"/>
                    <a:pt x="53375" y="101182"/>
                    <a:pt x="53375" y="47889"/>
                  </a:cubicBezTo>
                  <a:close/>
                </a:path>
              </a:pathLst>
            </a:custGeom>
            <a:solidFill>
              <a:srgbClr val="000000"/>
            </a:solidFill>
            <a:ln w="2522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6B860558-B336-2301-8FB2-C6A15BAF6212}"/>
                </a:ext>
              </a:extLst>
            </p:cNvPr>
            <p:cNvSpPr/>
            <p:nvPr>
              <p:custDataLst>
                <p:tags r:id="rId35"/>
              </p:custDataLst>
            </p:nvPr>
          </p:nvSpPr>
          <p:spPr>
            <a:xfrm>
              <a:off x="8816208" y="3148978"/>
              <a:ext cx="223646" cy="206337"/>
            </a:xfrm>
            <a:custGeom>
              <a:avLst/>
              <a:gdLst>
                <a:gd name="connsiteX0" fmla="*/ 1908 w 223646"/>
                <a:gd name="connsiteY0" fmla="*/ 183626 h 206337"/>
                <a:gd name="connsiteX1" fmla="*/ 86 w 223646"/>
                <a:gd name="connsiteY1" fmla="*/ 194102 h 206337"/>
                <a:gd name="connsiteX2" fmla="*/ 13295 w 223646"/>
                <a:gd name="connsiteY2" fmla="*/ 206401 h 206337"/>
                <a:gd name="connsiteX3" fmla="*/ 33337 w 223646"/>
                <a:gd name="connsiteY3" fmla="*/ 180893 h 206337"/>
                <a:gd name="connsiteX4" fmla="*/ 54745 w 223646"/>
                <a:gd name="connsiteY4" fmla="*/ 96627 h 206337"/>
                <a:gd name="connsiteX5" fmla="*/ 132634 w 223646"/>
                <a:gd name="connsiteY5" fmla="*/ 135344 h 206337"/>
                <a:gd name="connsiteX6" fmla="*/ 131723 w 223646"/>
                <a:gd name="connsiteY6" fmla="*/ 145365 h 206337"/>
                <a:gd name="connsiteX7" fmla="*/ 129446 w 223646"/>
                <a:gd name="connsiteY7" fmla="*/ 161307 h 206337"/>
                <a:gd name="connsiteX8" fmla="*/ 171351 w 223646"/>
                <a:gd name="connsiteY8" fmla="*/ 206401 h 206337"/>
                <a:gd name="connsiteX9" fmla="*/ 206879 w 223646"/>
                <a:gd name="connsiteY9" fmla="*/ 182715 h 206337"/>
                <a:gd name="connsiteX10" fmla="*/ 223733 w 223646"/>
                <a:gd name="connsiteY10" fmla="*/ 136255 h 206337"/>
                <a:gd name="connsiteX11" fmla="*/ 218267 w 223646"/>
                <a:gd name="connsiteY11" fmla="*/ 131700 h 206337"/>
                <a:gd name="connsiteX12" fmla="*/ 211890 w 223646"/>
                <a:gd name="connsiteY12" fmla="*/ 139899 h 206337"/>
                <a:gd name="connsiteX13" fmla="*/ 172262 w 223646"/>
                <a:gd name="connsiteY13" fmla="*/ 196380 h 206337"/>
                <a:gd name="connsiteX14" fmla="*/ 157686 w 223646"/>
                <a:gd name="connsiteY14" fmla="*/ 174516 h 206337"/>
                <a:gd name="connsiteX15" fmla="*/ 161330 w 223646"/>
                <a:gd name="connsiteY15" fmla="*/ 149009 h 206337"/>
                <a:gd name="connsiteX16" fmla="*/ 163608 w 223646"/>
                <a:gd name="connsiteY16" fmla="*/ 133977 h 206337"/>
                <a:gd name="connsiteX17" fmla="*/ 75242 w 223646"/>
                <a:gd name="connsiteY17" fmla="*/ 87062 h 206337"/>
                <a:gd name="connsiteX18" fmla="*/ 117148 w 223646"/>
                <a:gd name="connsiteY18" fmla="*/ 56088 h 206337"/>
                <a:gd name="connsiteX19" fmla="*/ 169529 w 223646"/>
                <a:gd name="connsiteY19" fmla="*/ 19649 h 206337"/>
                <a:gd name="connsiteX20" fmla="*/ 167252 w 223646"/>
                <a:gd name="connsiteY20" fmla="*/ 29670 h 206337"/>
                <a:gd name="connsiteX21" fmla="*/ 184560 w 223646"/>
                <a:gd name="connsiteY21" fmla="*/ 45612 h 206337"/>
                <a:gd name="connsiteX22" fmla="*/ 209157 w 223646"/>
                <a:gd name="connsiteY22" fmla="*/ 21015 h 206337"/>
                <a:gd name="connsiteX23" fmla="*/ 190937 w 223646"/>
                <a:gd name="connsiteY23" fmla="*/ 5073 h 206337"/>
                <a:gd name="connsiteX24" fmla="*/ 116237 w 223646"/>
                <a:gd name="connsiteY24" fmla="*/ 44701 h 206337"/>
                <a:gd name="connsiteX25" fmla="*/ 57934 w 223646"/>
                <a:gd name="connsiteY25" fmla="*/ 83418 h 206337"/>
                <a:gd name="connsiteX26" fmla="*/ 67043 w 223646"/>
                <a:gd name="connsiteY26" fmla="*/ 47889 h 206337"/>
                <a:gd name="connsiteX27" fmla="*/ 75242 w 223646"/>
                <a:gd name="connsiteY27" fmla="*/ 12361 h 206337"/>
                <a:gd name="connsiteX28" fmla="*/ 62033 w 223646"/>
                <a:gd name="connsiteY28" fmla="*/ 63 h 206337"/>
                <a:gd name="connsiteX29" fmla="*/ 43813 w 223646"/>
                <a:gd name="connsiteY29" fmla="*/ 16460 h 206337"/>
                <a:gd name="connsiteX30" fmla="*/ 1908 w 223646"/>
                <a:gd name="connsiteY30" fmla="*/ 183626 h 206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223646" h="206337">
                  <a:moveTo>
                    <a:pt x="1908" y="183626"/>
                  </a:moveTo>
                  <a:cubicBezTo>
                    <a:pt x="86" y="190003"/>
                    <a:pt x="86" y="190914"/>
                    <a:pt x="86" y="194102"/>
                  </a:cubicBezTo>
                  <a:cubicBezTo>
                    <a:pt x="86" y="202301"/>
                    <a:pt x="6463" y="206401"/>
                    <a:pt x="13295" y="206401"/>
                  </a:cubicBezTo>
                  <a:cubicBezTo>
                    <a:pt x="26960" y="206401"/>
                    <a:pt x="29693" y="195469"/>
                    <a:pt x="33337" y="180893"/>
                  </a:cubicBezTo>
                  <a:cubicBezTo>
                    <a:pt x="37892" y="164495"/>
                    <a:pt x="35159" y="173150"/>
                    <a:pt x="54745" y="96627"/>
                  </a:cubicBezTo>
                  <a:cubicBezTo>
                    <a:pt x="93007" y="97994"/>
                    <a:pt x="132634" y="105737"/>
                    <a:pt x="132634" y="135344"/>
                  </a:cubicBezTo>
                  <a:cubicBezTo>
                    <a:pt x="132634" y="138532"/>
                    <a:pt x="132634" y="140810"/>
                    <a:pt x="131723" y="145365"/>
                  </a:cubicBezTo>
                  <a:cubicBezTo>
                    <a:pt x="129901" y="152653"/>
                    <a:pt x="129446" y="157663"/>
                    <a:pt x="129446" y="161307"/>
                  </a:cubicBezTo>
                  <a:cubicBezTo>
                    <a:pt x="129446" y="188181"/>
                    <a:pt x="147666" y="206401"/>
                    <a:pt x="171351" y="206401"/>
                  </a:cubicBezTo>
                  <a:cubicBezTo>
                    <a:pt x="185927" y="206401"/>
                    <a:pt x="197770" y="198202"/>
                    <a:pt x="206879" y="182715"/>
                  </a:cubicBezTo>
                  <a:cubicBezTo>
                    <a:pt x="218267" y="163584"/>
                    <a:pt x="223733" y="137166"/>
                    <a:pt x="223733" y="136255"/>
                  </a:cubicBezTo>
                  <a:cubicBezTo>
                    <a:pt x="223733" y="131700"/>
                    <a:pt x="219633" y="131700"/>
                    <a:pt x="218267" y="131700"/>
                  </a:cubicBezTo>
                  <a:cubicBezTo>
                    <a:pt x="213712" y="131700"/>
                    <a:pt x="213256" y="133522"/>
                    <a:pt x="211890" y="139899"/>
                  </a:cubicBezTo>
                  <a:cubicBezTo>
                    <a:pt x="203236" y="171328"/>
                    <a:pt x="192759" y="196380"/>
                    <a:pt x="172262" y="196380"/>
                  </a:cubicBezTo>
                  <a:cubicBezTo>
                    <a:pt x="162697" y="196380"/>
                    <a:pt x="157686" y="190458"/>
                    <a:pt x="157686" y="174516"/>
                  </a:cubicBezTo>
                  <a:cubicBezTo>
                    <a:pt x="157686" y="167684"/>
                    <a:pt x="159508" y="156752"/>
                    <a:pt x="161330" y="149009"/>
                  </a:cubicBezTo>
                  <a:cubicBezTo>
                    <a:pt x="162241" y="144909"/>
                    <a:pt x="163608" y="138988"/>
                    <a:pt x="163608" y="133977"/>
                  </a:cubicBezTo>
                  <a:cubicBezTo>
                    <a:pt x="163608" y="91161"/>
                    <a:pt x="100750" y="87973"/>
                    <a:pt x="75242" y="87062"/>
                  </a:cubicBezTo>
                  <a:cubicBezTo>
                    <a:pt x="90274" y="78863"/>
                    <a:pt x="104849" y="66565"/>
                    <a:pt x="117148" y="56088"/>
                  </a:cubicBezTo>
                  <a:cubicBezTo>
                    <a:pt x="138100" y="38324"/>
                    <a:pt x="151309" y="27392"/>
                    <a:pt x="169529" y="19649"/>
                  </a:cubicBezTo>
                  <a:cubicBezTo>
                    <a:pt x="168618" y="21926"/>
                    <a:pt x="167252" y="27392"/>
                    <a:pt x="167252" y="29670"/>
                  </a:cubicBezTo>
                  <a:cubicBezTo>
                    <a:pt x="167252" y="35136"/>
                    <a:pt x="170440" y="45612"/>
                    <a:pt x="184560" y="45612"/>
                  </a:cubicBezTo>
                  <a:cubicBezTo>
                    <a:pt x="199136" y="45612"/>
                    <a:pt x="209157" y="32403"/>
                    <a:pt x="209157" y="21015"/>
                  </a:cubicBezTo>
                  <a:cubicBezTo>
                    <a:pt x="209157" y="16916"/>
                    <a:pt x="207335" y="5073"/>
                    <a:pt x="190937" y="5073"/>
                  </a:cubicBezTo>
                  <a:cubicBezTo>
                    <a:pt x="163152" y="5073"/>
                    <a:pt x="136278" y="27848"/>
                    <a:pt x="116237" y="44701"/>
                  </a:cubicBezTo>
                  <a:cubicBezTo>
                    <a:pt x="85263" y="71120"/>
                    <a:pt x="74331" y="77952"/>
                    <a:pt x="57934" y="83418"/>
                  </a:cubicBezTo>
                  <a:cubicBezTo>
                    <a:pt x="59300" y="78407"/>
                    <a:pt x="64766" y="55633"/>
                    <a:pt x="67043" y="47889"/>
                  </a:cubicBezTo>
                  <a:cubicBezTo>
                    <a:pt x="69776" y="36047"/>
                    <a:pt x="75242" y="14639"/>
                    <a:pt x="75242" y="12361"/>
                  </a:cubicBezTo>
                  <a:cubicBezTo>
                    <a:pt x="75242" y="4618"/>
                    <a:pt x="69776" y="63"/>
                    <a:pt x="62033" y="63"/>
                  </a:cubicBezTo>
                  <a:cubicBezTo>
                    <a:pt x="60667" y="63"/>
                    <a:pt x="47913" y="63"/>
                    <a:pt x="43813" y="16460"/>
                  </a:cubicBezTo>
                  <a:lnTo>
                    <a:pt x="1908" y="183626"/>
                  </a:lnTo>
                  <a:close/>
                </a:path>
              </a:pathLst>
            </a:custGeom>
            <a:solidFill>
              <a:srgbClr val="000000"/>
            </a:solidFill>
            <a:ln w="2522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grpSp>
        <p:nvGrpSpPr>
          <p:cNvPr id="74" name="Group 73" descr="\documentclass{article}&#10;\usepackage{amsmath}&#10;\usepackage{amssymb}&#10;\pagestyle{empty}&#10;\begin{document}&#10;&#10;$\hat{\mu},\hspace{-1pt}\hat{\kappa}$&#10;&#10;&#10;\end{document}" title="IguanaTex Vector Display">
            <a:extLst>
              <a:ext uri="{FF2B5EF4-FFF2-40B4-BE49-F238E27FC236}">
                <a16:creationId xmlns:a16="http://schemas.microsoft.com/office/drawing/2014/main" id="{1641C414-254A-A019-32CD-DB4DAF55EB3F}"/>
              </a:ext>
            </a:extLst>
          </p:cNvPr>
          <p:cNvGrpSpPr>
            <a:grpSpLocks noChangeAspect="1"/>
          </p:cNvGrpSpPr>
          <p:nvPr>
            <p:custDataLst>
              <p:tags r:id="rId4"/>
            </p:custDataLst>
          </p:nvPr>
        </p:nvGrpSpPr>
        <p:grpSpPr>
          <a:xfrm>
            <a:off x="7992737" y="397717"/>
            <a:ext cx="666379" cy="414497"/>
            <a:chOff x="8470664" y="4624010"/>
            <a:chExt cx="666379" cy="414497"/>
          </a:xfrm>
        </p:grpSpPr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2AD5EABA-531B-394B-58C6-29A6EC99DE25}"/>
                </a:ext>
              </a:extLst>
            </p:cNvPr>
            <p:cNvSpPr/>
            <p:nvPr>
              <p:custDataLst>
                <p:tags r:id="rId28"/>
              </p:custDataLst>
            </p:nvPr>
          </p:nvSpPr>
          <p:spPr>
            <a:xfrm>
              <a:off x="8545844" y="4624010"/>
              <a:ext cx="121616" cy="70145"/>
            </a:xfrm>
            <a:custGeom>
              <a:avLst/>
              <a:gdLst>
                <a:gd name="connsiteX0" fmla="*/ 61113 w 121616"/>
                <a:gd name="connsiteY0" fmla="*/ 63 h 70145"/>
                <a:gd name="connsiteX1" fmla="*/ 77 w 121616"/>
                <a:gd name="connsiteY1" fmla="*/ 62010 h 70145"/>
                <a:gd name="connsiteX2" fmla="*/ 8276 w 121616"/>
                <a:gd name="connsiteY2" fmla="*/ 70208 h 70145"/>
                <a:gd name="connsiteX3" fmla="*/ 61113 w 121616"/>
                <a:gd name="connsiteY3" fmla="*/ 23748 h 70145"/>
                <a:gd name="connsiteX4" fmla="*/ 113495 w 121616"/>
                <a:gd name="connsiteY4" fmla="*/ 70208 h 70145"/>
                <a:gd name="connsiteX5" fmla="*/ 121694 w 121616"/>
                <a:gd name="connsiteY5" fmla="*/ 62010 h 70145"/>
                <a:gd name="connsiteX6" fmla="*/ 61113 w 121616"/>
                <a:gd name="connsiteY6" fmla="*/ 63 h 70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1616" h="70145">
                  <a:moveTo>
                    <a:pt x="61113" y="63"/>
                  </a:moveTo>
                  <a:lnTo>
                    <a:pt x="77" y="62010"/>
                  </a:lnTo>
                  <a:lnTo>
                    <a:pt x="8276" y="70208"/>
                  </a:lnTo>
                  <a:lnTo>
                    <a:pt x="61113" y="23748"/>
                  </a:lnTo>
                  <a:lnTo>
                    <a:pt x="113495" y="70208"/>
                  </a:lnTo>
                  <a:lnTo>
                    <a:pt x="121694" y="62010"/>
                  </a:lnTo>
                  <a:lnTo>
                    <a:pt x="61113" y="63"/>
                  </a:lnTo>
                  <a:close/>
                </a:path>
              </a:pathLst>
            </a:custGeom>
            <a:solidFill>
              <a:srgbClr val="000000"/>
            </a:solidFill>
            <a:ln w="2522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FEFDF780-D2AE-95A1-F6C2-C476AF57CD0C}"/>
                </a:ext>
              </a:extLst>
            </p:cNvPr>
            <p:cNvSpPr/>
            <p:nvPr>
              <p:custDataLst>
                <p:tags r:id="rId29"/>
              </p:custDataLst>
            </p:nvPr>
          </p:nvSpPr>
          <p:spPr>
            <a:xfrm>
              <a:off x="8470664" y="4738794"/>
              <a:ext cx="246876" cy="299713"/>
            </a:xfrm>
            <a:custGeom>
              <a:avLst/>
              <a:gdLst>
                <a:gd name="connsiteX0" fmla="*/ 91631 w 246876"/>
                <a:gd name="connsiteY0" fmla="*/ 41513 h 299713"/>
                <a:gd name="connsiteX1" fmla="*/ 98463 w 246876"/>
                <a:gd name="connsiteY1" fmla="*/ 12361 h 299713"/>
                <a:gd name="connsiteX2" fmla="*/ 85254 w 246876"/>
                <a:gd name="connsiteY2" fmla="*/ 63 h 299713"/>
                <a:gd name="connsiteX3" fmla="*/ 67034 w 246876"/>
                <a:gd name="connsiteY3" fmla="*/ 16460 h 299713"/>
                <a:gd name="connsiteX4" fmla="*/ 1443 w 246876"/>
                <a:gd name="connsiteY4" fmla="*/ 280190 h 299713"/>
                <a:gd name="connsiteX5" fmla="*/ 77 w 246876"/>
                <a:gd name="connsiteY5" fmla="*/ 287478 h 299713"/>
                <a:gd name="connsiteX6" fmla="*/ 12830 w 246876"/>
                <a:gd name="connsiteY6" fmla="*/ 299776 h 299713"/>
                <a:gd name="connsiteX7" fmla="*/ 28773 w 246876"/>
                <a:gd name="connsiteY7" fmla="*/ 290211 h 299713"/>
                <a:gd name="connsiteX8" fmla="*/ 53825 w 246876"/>
                <a:gd name="connsiteY8" fmla="*/ 192280 h 299713"/>
                <a:gd name="connsiteX9" fmla="*/ 98007 w 246876"/>
                <a:gd name="connsiteY9" fmla="*/ 206401 h 299713"/>
                <a:gd name="connsiteX10" fmla="*/ 158588 w 246876"/>
                <a:gd name="connsiteY10" fmla="*/ 173150 h 299713"/>
                <a:gd name="connsiteX11" fmla="*/ 199582 w 246876"/>
                <a:gd name="connsiteY11" fmla="*/ 206401 h 299713"/>
                <a:gd name="connsiteX12" fmla="*/ 233289 w 246876"/>
                <a:gd name="connsiteY12" fmla="*/ 181349 h 299713"/>
                <a:gd name="connsiteX13" fmla="*/ 246953 w 246876"/>
                <a:gd name="connsiteY13" fmla="*/ 136255 h 299713"/>
                <a:gd name="connsiteX14" fmla="*/ 241487 w 246876"/>
                <a:gd name="connsiteY14" fmla="*/ 131700 h 299713"/>
                <a:gd name="connsiteX15" fmla="*/ 235111 w 246876"/>
                <a:gd name="connsiteY15" fmla="*/ 139899 h 299713"/>
                <a:gd name="connsiteX16" fmla="*/ 200493 w 246876"/>
                <a:gd name="connsiteY16" fmla="*/ 196380 h 299713"/>
                <a:gd name="connsiteX17" fmla="*/ 186828 w 246876"/>
                <a:gd name="connsiteY17" fmla="*/ 175427 h 299713"/>
                <a:gd name="connsiteX18" fmla="*/ 195938 w 246876"/>
                <a:gd name="connsiteY18" fmla="*/ 128056 h 299713"/>
                <a:gd name="connsiteX19" fmla="*/ 208692 w 246876"/>
                <a:gd name="connsiteY19" fmla="*/ 78863 h 299713"/>
                <a:gd name="connsiteX20" fmla="*/ 216435 w 246876"/>
                <a:gd name="connsiteY20" fmla="*/ 47889 h 299713"/>
                <a:gd name="connsiteX21" fmla="*/ 223268 w 246876"/>
                <a:gd name="connsiteY21" fmla="*/ 17371 h 299713"/>
                <a:gd name="connsiteX22" fmla="*/ 210058 w 246876"/>
                <a:gd name="connsiteY22" fmla="*/ 5073 h 299713"/>
                <a:gd name="connsiteX23" fmla="*/ 192294 w 246876"/>
                <a:gd name="connsiteY23" fmla="*/ 21015 h 299713"/>
                <a:gd name="connsiteX24" fmla="*/ 170886 w 246876"/>
                <a:gd name="connsiteY24" fmla="*/ 106192 h 299713"/>
                <a:gd name="connsiteX25" fmla="*/ 159043 w 246876"/>
                <a:gd name="connsiteY25" fmla="*/ 152653 h 299713"/>
                <a:gd name="connsiteX26" fmla="*/ 99829 w 246876"/>
                <a:gd name="connsiteY26" fmla="*/ 196380 h 299713"/>
                <a:gd name="connsiteX27" fmla="*/ 66123 w 246876"/>
                <a:gd name="connsiteY27" fmla="*/ 156752 h 299713"/>
                <a:gd name="connsiteX28" fmla="*/ 72500 w 246876"/>
                <a:gd name="connsiteY28" fmla="*/ 118035 h 299713"/>
                <a:gd name="connsiteX29" fmla="*/ 91631 w 246876"/>
                <a:gd name="connsiteY29" fmla="*/ 41513 h 299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46876" h="299713">
                  <a:moveTo>
                    <a:pt x="91631" y="41513"/>
                  </a:moveTo>
                  <a:cubicBezTo>
                    <a:pt x="93908" y="31947"/>
                    <a:pt x="98463" y="14639"/>
                    <a:pt x="98463" y="12361"/>
                  </a:cubicBezTo>
                  <a:cubicBezTo>
                    <a:pt x="98463" y="4618"/>
                    <a:pt x="92997" y="63"/>
                    <a:pt x="85254" y="63"/>
                  </a:cubicBezTo>
                  <a:cubicBezTo>
                    <a:pt x="83887" y="63"/>
                    <a:pt x="71133" y="518"/>
                    <a:pt x="67034" y="16460"/>
                  </a:cubicBezTo>
                  <a:lnTo>
                    <a:pt x="1443" y="280190"/>
                  </a:lnTo>
                  <a:cubicBezTo>
                    <a:pt x="77" y="285656"/>
                    <a:pt x="77" y="286567"/>
                    <a:pt x="77" y="287478"/>
                  </a:cubicBezTo>
                  <a:cubicBezTo>
                    <a:pt x="77" y="294311"/>
                    <a:pt x="5087" y="299776"/>
                    <a:pt x="12830" y="299776"/>
                  </a:cubicBezTo>
                  <a:cubicBezTo>
                    <a:pt x="22396" y="299776"/>
                    <a:pt x="27862" y="291578"/>
                    <a:pt x="28773" y="290211"/>
                  </a:cubicBezTo>
                  <a:cubicBezTo>
                    <a:pt x="30595" y="286112"/>
                    <a:pt x="36516" y="262426"/>
                    <a:pt x="53825" y="192280"/>
                  </a:cubicBezTo>
                  <a:cubicBezTo>
                    <a:pt x="68401" y="204579"/>
                    <a:pt x="88898" y="206401"/>
                    <a:pt x="98007" y="206401"/>
                  </a:cubicBezTo>
                  <a:cubicBezTo>
                    <a:pt x="129892" y="206401"/>
                    <a:pt x="147656" y="185903"/>
                    <a:pt x="158588" y="173150"/>
                  </a:cubicBezTo>
                  <a:cubicBezTo>
                    <a:pt x="162687" y="193647"/>
                    <a:pt x="179541" y="206401"/>
                    <a:pt x="199582" y="206401"/>
                  </a:cubicBezTo>
                  <a:cubicBezTo>
                    <a:pt x="215524" y="206401"/>
                    <a:pt x="226001" y="195924"/>
                    <a:pt x="233289" y="181349"/>
                  </a:cubicBezTo>
                  <a:cubicBezTo>
                    <a:pt x="241032" y="164951"/>
                    <a:pt x="246953" y="137166"/>
                    <a:pt x="246953" y="136255"/>
                  </a:cubicBezTo>
                  <a:cubicBezTo>
                    <a:pt x="246953" y="131700"/>
                    <a:pt x="242854" y="131700"/>
                    <a:pt x="241487" y="131700"/>
                  </a:cubicBezTo>
                  <a:cubicBezTo>
                    <a:pt x="236933" y="131700"/>
                    <a:pt x="236477" y="133522"/>
                    <a:pt x="235111" y="139899"/>
                  </a:cubicBezTo>
                  <a:cubicBezTo>
                    <a:pt x="227367" y="169506"/>
                    <a:pt x="219168" y="196380"/>
                    <a:pt x="200493" y="196380"/>
                  </a:cubicBezTo>
                  <a:cubicBezTo>
                    <a:pt x="188195" y="196380"/>
                    <a:pt x="186828" y="184537"/>
                    <a:pt x="186828" y="175427"/>
                  </a:cubicBezTo>
                  <a:cubicBezTo>
                    <a:pt x="186828" y="165406"/>
                    <a:pt x="192294" y="143998"/>
                    <a:pt x="195938" y="128056"/>
                  </a:cubicBezTo>
                  <a:lnTo>
                    <a:pt x="208692" y="78863"/>
                  </a:lnTo>
                  <a:cubicBezTo>
                    <a:pt x="210058" y="72030"/>
                    <a:pt x="214613" y="54722"/>
                    <a:pt x="216435" y="47889"/>
                  </a:cubicBezTo>
                  <a:cubicBezTo>
                    <a:pt x="218713" y="37413"/>
                    <a:pt x="223268" y="20104"/>
                    <a:pt x="223268" y="17371"/>
                  </a:cubicBezTo>
                  <a:cubicBezTo>
                    <a:pt x="223268" y="9173"/>
                    <a:pt x="216891" y="5073"/>
                    <a:pt x="210058" y="5073"/>
                  </a:cubicBezTo>
                  <a:cubicBezTo>
                    <a:pt x="207781" y="5073"/>
                    <a:pt x="195938" y="5529"/>
                    <a:pt x="192294" y="21015"/>
                  </a:cubicBezTo>
                  <a:lnTo>
                    <a:pt x="170886" y="106192"/>
                  </a:lnTo>
                  <a:cubicBezTo>
                    <a:pt x="165420" y="128967"/>
                    <a:pt x="160410" y="148098"/>
                    <a:pt x="159043" y="152653"/>
                  </a:cubicBezTo>
                  <a:cubicBezTo>
                    <a:pt x="158588" y="154930"/>
                    <a:pt x="136724" y="196380"/>
                    <a:pt x="99829" y="196380"/>
                  </a:cubicBezTo>
                  <a:cubicBezTo>
                    <a:pt x="77055" y="196380"/>
                    <a:pt x="66123" y="181349"/>
                    <a:pt x="66123" y="156752"/>
                  </a:cubicBezTo>
                  <a:cubicBezTo>
                    <a:pt x="66123" y="143543"/>
                    <a:pt x="69311" y="130789"/>
                    <a:pt x="72500" y="118035"/>
                  </a:cubicBezTo>
                  <a:lnTo>
                    <a:pt x="91631" y="41513"/>
                  </a:lnTo>
                  <a:close/>
                </a:path>
              </a:pathLst>
            </a:custGeom>
            <a:solidFill>
              <a:srgbClr val="000000"/>
            </a:solidFill>
            <a:ln w="2522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D3C1199A-1E6C-762B-D1A6-2BA6170A041C}"/>
                </a:ext>
              </a:extLst>
            </p:cNvPr>
            <p:cNvSpPr/>
            <p:nvPr>
              <p:custDataLst>
                <p:tags r:id="rId30"/>
              </p:custDataLst>
            </p:nvPr>
          </p:nvSpPr>
          <p:spPr>
            <a:xfrm>
              <a:off x="8770627" y="4891839"/>
              <a:ext cx="53292" cy="136192"/>
            </a:xfrm>
            <a:custGeom>
              <a:avLst/>
              <a:gdLst>
                <a:gd name="connsiteX0" fmla="*/ 53375 w 53292"/>
                <a:gd name="connsiteY0" fmla="*/ 47889 h 136192"/>
                <a:gd name="connsiteX1" fmla="*/ 24224 w 53292"/>
                <a:gd name="connsiteY1" fmla="*/ 63 h 136192"/>
                <a:gd name="connsiteX2" fmla="*/ 83 w 53292"/>
                <a:gd name="connsiteY2" fmla="*/ 24204 h 136192"/>
                <a:gd name="connsiteX3" fmla="*/ 24224 w 53292"/>
                <a:gd name="connsiteY3" fmla="*/ 48345 h 136192"/>
                <a:gd name="connsiteX4" fmla="*/ 40166 w 53292"/>
                <a:gd name="connsiteY4" fmla="*/ 42424 h 136192"/>
                <a:gd name="connsiteX5" fmla="*/ 42443 w 53292"/>
                <a:gd name="connsiteY5" fmla="*/ 41057 h 136192"/>
                <a:gd name="connsiteX6" fmla="*/ 43354 w 53292"/>
                <a:gd name="connsiteY6" fmla="*/ 47889 h 136192"/>
                <a:gd name="connsiteX7" fmla="*/ 12381 w 53292"/>
                <a:gd name="connsiteY7" fmla="*/ 123957 h 136192"/>
                <a:gd name="connsiteX8" fmla="*/ 7371 w 53292"/>
                <a:gd name="connsiteY8" fmla="*/ 131244 h 136192"/>
                <a:gd name="connsiteX9" fmla="*/ 11926 w 53292"/>
                <a:gd name="connsiteY9" fmla="*/ 136255 h 136192"/>
                <a:gd name="connsiteX10" fmla="*/ 53375 w 53292"/>
                <a:gd name="connsiteY10" fmla="*/ 47889 h 136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3292" h="136192">
                  <a:moveTo>
                    <a:pt x="53375" y="47889"/>
                  </a:moveTo>
                  <a:cubicBezTo>
                    <a:pt x="53375" y="17827"/>
                    <a:pt x="41988" y="63"/>
                    <a:pt x="24224" y="63"/>
                  </a:cubicBezTo>
                  <a:cubicBezTo>
                    <a:pt x="9193" y="63"/>
                    <a:pt x="83" y="11450"/>
                    <a:pt x="83" y="24204"/>
                  </a:cubicBezTo>
                  <a:cubicBezTo>
                    <a:pt x="83" y="36502"/>
                    <a:pt x="9193" y="48345"/>
                    <a:pt x="24224" y="48345"/>
                  </a:cubicBezTo>
                  <a:cubicBezTo>
                    <a:pt x="29690" y="48345"/>
                    <a:pt x="35611" y="46523"/>
                    <a:pt x="40166" y="42424"/>
                  </a:cubicBezTo>
                  <a:cubicBezTo>
                    <a:pt x="41532" y="41513"/>
                    <a:pt x="41988" y="41057"/>
                    <a:pt x="42443" y="41057"/>
                  </a:cubicBezTo>
                  <a:cubicBezTo>
                    <a:pt x="42899" y="41057"/>
                    <a:pt x="43354" y="41513"/>
                    <a:pt x="43354" y="47889"/>
                  </a:cubicBezTo>
                  <a:cubicBezTo>
                    <a:pt x="43354" y="81596"/>
                    <a:pt x="27412" y="108925"/>
                    <a:pt x="12381" y="123957"/>
                  </a:cubicBezTo>
                  <a:cubicBezTo>
                    <a:pt x="7371" y="128967"/>
                    <a:pt x="7371" y="129878"/>
                    <a:pt x="7371" y="131244"/>
                  </a:cubicBezTo>
                  <a:cubicBezTo>
                    <a:pt x="7371" y="134433"/>
                    <a:pt x="9648" y="136255"/>
                    <a:pt x="11926" y="136255"/>
                  </a:cubicBezTo>
                  <a:cubicBezTo>
                    <a:pt x="16936" y="136255"/>
                    <a:pt x="53375" y="101182"/>
                    <a:pt x="53375" y="47889"/>
                  </a:cubicBezTo>
                  <a:close/>
                </a:path>
              </a:pathLst>
            </a:custGeom>
            <a:solidFill>
              <a:srgbClr val="000000"/>
            </a:solidFill>
            <a:ln w="2522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CC0B588D-DDD2-7A38-8492-12BD58715D27}"/>
                </a:ext>
              </a:extLst>
            </p:cNvPr>
            <p:cNvSpPr/>
            <p:nvPr>
              <p:custDataLst>
                <p:tags r:id="rId31"/>
              </p:custDataLst>
            </p:nvPr>
          </p:nvSpPr>
          <p:spPr>
            <a:xfrm>
              <a:off x="8958527" y="4624010"/>
              <a:ext cx="121616" cy="70145"/>
            </a:xfrm>
            <a:custGeom>
              <a:avLst/>
              <a:gdLst>
                <a:gd name="connsiteX0" fmla="*/ 61122 w 121616"/>
                <a:gd name="connsiteY0" fmla="*/ 63 h 70145"/>
                <a:gd name="connsiteX1" fmla="*/ 87 w 121616"/>
                <a:gd name="connsiteY1" fmla="*/ 62010 h 70145"/>
                <a:gd name="connsiteX2" fmla="*/ 8285 w 121616"/>
                <a:gd name="connsiteY2" fmla="*/ 70208 h 70145"/>
                <a:gd name="connsiteX3" fmla="*/ 61122 w 121616"/>
                <a:gd name="connsiteY3" fmla="*/ 23748 h 70145"/>
                <a:gd name="connsiteX4" fmla="*/ 113504 w 121616"/>
                <a:gd name="connsiteY4" fmla="*/ 70208 h 70145"/>
                <a:gd name="connsiteX5" fmla="*/ 121703 w 121616"/>
                <a:gd name="connsiteY5" fmla="*/ 62010 h 70145"/>
                <a:gd name="connsiteX6" fmla="*/ 61122 w 121616"/>
                <a:gd name="connsiteY6" fmla="*/ 63 h 70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1616" h="70145">
                  <a:moveTo>
                    <a:pt x="61122" y="63"/>
                  </a:moveTo>
                  <a:lnTo>
                    <a:pt x="87" y="62010"/>
                  </a:lnTo>
                  <a:lnTo>
                    <a:pt x="8285" y="70208"/>
                  </a:lnTo>
                  <a:lnTo>
                    <a:pt x="61122" y="23748"/>
                  </a:lnTo>
                  <a:lnTo>
                    <a:pt x="113504" y="70208"/>
                  </a:lnTo>
                  <a:lnTo>
                    <a:pt x="121703" y="62010"/>
                  </a:lnTo>
                  <a:lnTo>
                    <a:pt x="61122" y="63"/>
                  </a:lnTo>
                  <a:close/>
                </a:path>
              </a:pathLst>
            </a:custGeom>
            <a:solidFill>
              <a:srgbClr val="000000"/>
            </a:solidFill>
            <a:ln w="2522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4C5F7089-E093-11EE-BD0D-808B691CDA69}"/>
                </a:ext>
              </a:extLst>
            </p:cNvPr>
            <p:cNvSpPr/>
            <p:nvPr>
              <p:custDataLst>
                <p:tags r:id="rId32"/>
              </p:custDataLst>
            </p:nvPr>
          </p:nvSpPr>
          <p:spPr>
            <a:xfrm>
              <a:off x="8913397" y="4738794"/>
              <a:ext cx="223646" cy="206337"/>
            </a:xfrm>
            <a:custGeom>
              <a:avLst/>
              <a:gdLst>
                <a:gd name="connsiteX0" fmla="*/ 1908 w 223646"/>
                <a:gd name="connsiteY0" fmla="*/ 183626 h 206337"/>
                <a:gd name="connsiteX1" fmla="*/ 86 w 223646"/>
                <a:gd name="connsiteY1" fmla="*/ 194102 h 206337"/>
                <a:gd name="connsiteX2" fmla="*/ 13295 w 223646"/>
                <a:gd name="connsiteY2" fmla="*/ 206401 h 206337"/>
                <a:gd name="connsiteX3" fmla="*/ 33337 w 223646"/>
                <a:gd name="connsiteY3" fmla="*/ 180893 h 206337"/>
                <a:gd name="connsiteX4" fmla="*/ 54745 w 223646"/>
                <a:gd name="connsiteY4" fmla="*/ 96627 h 206337"/>
                <a:gd name="connsiteX5" fmla="*/ 132634 w 223646"/>
                <a:gd name="connsiteY5" fmla="*/ 135344 h 206337"/>
                <a:gd name="connsiteX6" fmla="*/ 131723 w 223646"/>
                <a:gd name="connsiteY6" fmla="*/ 145365 h 206337"/>
                <a:gd name="connsiteX7" fmla="*/ 129446 w 223646"/>
                <a:gd name="connsiteY7" fmla="*/ 161307 h 206337"/>
                <a:gd name="connsiteX8" fmla="*/ 171351 w 223646"/>
                <a:gd name="connsiteY8" fmla="*/ 206401 h 206337"/>
                <a:gd name="connsiteX9" fmla="*/ 206879 w 223646"/>
                <a:gd name="connsiteY9" fmla="*/ 182715 h 206337"/>
                <a:gd name="connsiteX10" fmla="*/ 223733 w 223646"/>
                <a:gd name="connsiteY10" fmla="*/ 136255 h 206337"/>
                <a:gd name="connsiteX11" fmla="*/ 218267 w 223646"/>
                <a:gd name="connsiteY11" fmla="*/ 131700 h 206337"/>
                <a:gd name="connsiteX12" fmla="*/ 211890 w 223646"/>
                <a:gd name="connsiteY12" fmla="*/ 139899 h 206337"/>
                <a:gd name="connsiteX13" fmla="*/ 172262 w 223646"/>
                <a:gd name="connsiteY13" fmla="*/ 196380 h 206337"/>
                <a:gd name="connsiteX14" fmla="*/ 157686 w 223646"/>
                <a:gd name="connsiteY14" fmla="*/ 174516 h 206337"/>
                <a:gd name="connsiteX15" fmla="*/ 161330 w 223646"/>
                <a:gd name="connsiteY15" fmla="*/ 149009 h 206337"/>
                <a:gd name="connsiteX16" fmla="*/ 163608 w 223646"/>
                <a:gd name="connsiteY16" fmla="*/ 133977 h 206337"/>
                <a:gd name="connsiteX17" fmla="*/ 75242 w 223646"/>
                <a:gd name="connsiteY17" fmla="*/ 87062 h 206337"/>
                <a:gd name="connsiteX18" fmla="*/ 117148 w 223646"/>
                <a:gd name="connsiteY18" fmla="*/ 56088 h 206337"/>
                <a:gd name="connsiteX19" fmla="*/ 169529 w 223646"/>
                <a:gd name="connsiteY19" fmla="*/ 19649 h 206337"/>
                <a:gd name="connsiteX20" fmla="*/ 167252 w 223646"/>
                <a:gd name="connsiteY20" fmla="*/ 29670 h 206337"/>
                <a:gd name="connsiteX21" fmla="*/ 184560 w 223646"/>
                <a:gd name="connsiteY21" fmla="*/ 45612 h 206337"/>
                <a:gd name="connsiteX22" fmla="*/ 209157 w 223646"/>
                <a:gd name="connsiteY22" fmla="*/ 21015 h 206337"/>
                <a:gd name="connsiteX23" fmla="*/ 190937 w 223646"/>
                <a:gd name="connsiteY23" fmla="*/ 5073 h 206337"/>
                <a:gd name="connsiteX24" fmla="*/ 116237 w 223646"/>
                <a:gd name="connsiteY24" fmla="*/ 44701 h 206337"/>
                <a:gd name="connsiteX25" fmla="*/ 57934 w 223646"/>
                <a:gd name="connsiteY25" fmla="*/ 83418 h 206337"/>
                <a:gd name="connsiteX26" fmla="*/ 67043 w 223646"/>
                <a:gd name="connsiteY26" fmla="*/ 47889 h 206337"/>
                <a:gd name="connsiteX27" fmla="*/ 75242 w 223646"/>
                <a:gd name="connsiteY27" fmla="*/ 12361 h 206337"/>
                <a:gd name="connsiteX28" fmla="*/ 62033 w 223646"/>
                <a:gd name="connsiteY28" fmla="*/ 63 h 206337"/>
                <a:gd name="connsiteX29" fmla="*/ 43813 w 223646"/>
                <a:gd name="connsiteY29" fmla="*/ 16460 h 206337"/>
                <a:gd name="connsiteX30" fmla="*/ 1908 w 223646"/>
                <a:gd name="connsiteY30" fmla="*/ 183626 h 206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223646" h="206337">
                  <a:moveTo>
                    <a:pt x="1908" y="183626"/>
                  </a:moveTo>
                  <a:cubicBezTo>
                    <a:pt x="86" y="190003"/>
                    <a:pt x="86" y="190914"/>
                    <a:pt x="86" y="194102"/>
                  </a:cubicBezTo>
                  <a:cubicBezTo>
                    <a:pt x="86" y="202301"/>
                    <a:pt x="6463" y="206401"/>
                    <a:pt x="13295" y="206401"/>
                  </a:cubicBezTo>
                  <a:cubicBezTo>
                    <a:pt x="26960" y="206401"/>
                    <a:pt x="29693" y="195469"/>
                    <a:pt x="33337" y="180893"/>
                  </a:cubicBezTo>
                  <a:cubicBezTo>
                    <a:pt x="37892" y="164495"/>
                    <a:pt x="35159" y="173150"/>
                    <a:pt x="54745" y="96627"/>
                  </a:cubicBezTo>
                  <a:cubicBezTo>
                    <a:pt x="93007" y="97994"/>
                    <a:pt x="132634" y="105737"/>
                    <a:pt x="132634" y="135344"/>
                  </a:cubicBezTo>
                  <a:cubicBezTo>
                    <a:pt x="132634" y="138532"/>
                    <a:pt x="132634" y="140810"/>
                    <a:pt x="131723" y="145365"/>
                  </a:cubicBezTo>
                  <a:cubicBezTo>
                    <a:pt x="129901" y="152653"/>
                    <a:pt x="129446" y="157663"/>
                    <a:pt x="129446" y="161307"/>
                  </a:cubicBezTo>
                  <a:cubicBezTo>
                    <a:pt x="129446" y="188181"/>
                    <a:pt x="147666" y="206401"/>
                    <a:pt x="171351" y="206401"/>
                  </a:cubicBezTo>
                  <a:cubicBezTo>
                    <a:pt x="185927" y="206401"/>
                    <a:pt x="197770" y="198202"/>
                    <a:pt x="206879" y="182715"/>
                  </a:cubicBezTo>
                  <a:cubicBezTo>
                    <a:pt x="218267" y="163584"/>
                    <a:pt x="223733" y="137166"/>
                    <a:pt x="223733" y="136255"/>
                  </a:cubicBezTo>
                  <a:cubicBezTo>
                    <a:pt x="223733" y="131700"/>
                    <a:pt x="219633" y="131700"/>
                    <a:pt x="218267" y="131700"/>
                  </a:cubicBezTo>
                  <a:cubicBezTo>
                    <a:pt x="213712" y="131700"/>
                    <a:pt x="213256" y="133522"/>
                    <a:pt x="211890" y="139899"/>
                  </a:cubicBezTo>
                  <a:cubicBezTo>
                    <a:pt x="203236" y="171328"/>
                    <a:pt x="192759" y="196380"/>
                    <a:pt x="172262" y="196380"/>
                  </a:cubicBezTo>
                  <a:cubicBezTo>
                    <a:pt x="162697" y="196380"/>
                    <a:pt x="157686" y="190458"/>
                    <a:pt x="157686" y="174516"/>
                  </a:cubicBezTo>
                  <a:cubicBezTo>
                    <a:pt x="157686" y="167684"/>
                    <a:pt x="159508" y="156752"/>
                    <a:pt x="161330" y="149009"/>
                  </a:cubicBezTo>
                  <a:cubicBezTo>
                    <a:pt x="162241" y="144909"/>
                    <a:pt x="163608" y="138988"/>
                    <a:pt x="163608" y="133977"/>
                  </a:cubicBezTo>
                  <a:cubicBezTo>
                    <a:pt x="163608" y="91161"/>
                    <a:pt x="100750" y="87973"/>
                    <a:pt x="75242" y="87062"/>
                  </a:cubicBezTo>
                  <a:cubicBezTo>
                    <a:pt x="90274" y="78863"/>
                    <a:pt x="104849" y="66565"/>
                    <a:pt x="117148" y="56088"/>
                  </a:cubicBezTo>
                  <a:cubicBezTo>
                    <a:pt x="138100" y="38324"/>
                    <a:pt x="151309" y="27392"/>
                    <a:pt x="169529" y="19649"/>
                  </a:cubicBezTo>
                  <a:cubicBezTo>
                    <a:pt x="168618" y="21926"/>
                    <a:pt x="167252" y="27392"/>
                    <a:pt x="167252" y="29670"/>
                  </a:cubicBezTo>
                  <a:cubicBezTo>
                    <a:pt x="167252" y="35136"/>
                    <a:pt x="170440" y="45612"/>
                    <a:pt x="184560" y="45612"/>
                  </a:cubicBezTo>
                  <a:cubicBezTo>
                    <a:pt x="199136" y="45612"/>
                    <a:pt x="209157" y="32403"/>
                    <a:pt x="209157" y="21015"/>
                  </a:cubicBezTo>
                  <a:cubicBezTo>
                    <a:pt x="209157" y="16916"/>
                    <a:pt x="207335" y="5073"/>
                    <a:pt x="190937" y="5073"/>
                  </a:cubicBezTo>
                  <a:cubicBezTo>
                    <a:pt x="163152" y="5073"/>
                    <a:pt x="136278" y="27848"/>
                    <a:pt x="116237" y="44701"/>
                  </a:cubicBezTo>
                  <a:cubicBezTo>
                    <a:pt x="85263" y="71120"/>
                    <a:pt x="74331" y="77952"/>
                    <a:pt x="57934" y="83418"/>
                  </a:cubicBezTo>
                  <a:cubicBezTo>
                    <a:pt x="59300" y="78407"/>
                    <a:pt x="64766" y="55633"/>
                    <a:pt x="67043" y="47889"/>
                  </a:cubicBezTo>
                  <a:cubicBezTo>
                    <a:pt x="69776" y="36047"/>
                    <a:pt x="75242" y="14639"/>
                    <a:pt x="75242" y="12361"/>
                  </a:cubicBezTo>
                  <a:cubicBezTo>
                    <a:pt x="75242" y="4618"/>
                    <a:pt x="69776" y="63"/>
                    <a:pt x="62033" y="63"/>
                  </a:cubicBezTo>
                  <a:cubicBezTo>
                    <a:pt x="60667" y="63"/>
                    <a:pt x="47913" y="63"/>
                    <a:pt x="43813" y="16460"/>
                  </a:cubicBezTo>
                  <a:lnTo>
                    <a:pt x="1908" y="183626"/>
                  </a:lnTo>
                  <a:close/>
                </a:path>
              </a:pathLst>
            </a:custGeom>
            <a:solidFill>
              <a:srgbClr val="000000"/>
            </a:solidFill>
            <a:ln w="2522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sp>
        <p:nvSpPr>
          <p:cNvPr id="80" name="Title 1 6 3 2 2 1 2 1">
            <a:extLst>
              <a:ext uri="{FF2B5EF4-FFF2-40B4-BE49-F238E27FC236}">
                <a16:creationId xmlns:a16="http://schemas.microsoft.com/office/drawing/2014/main" id="{214CBD9F-1D1A-9639-7C85-EBC55EB6904E}"/>
              </a:ext>
            </a:extLst>
          </p:cNvPr>
          <p:cNvSpPr txBox="1">
            <a:spLocks/>
          </p:cNvSpPr>
          <p:nvPr/>
        </p:nvSpPr>
        <p:spPr>
          <a:xfrm>
            <a:off x="6782521" y="450376"/>
            <a:ext cx="1189903" cy="35153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>
                <a:latin typeface="Franklin Gothic Demi" panose="020B0703020102020204" pitchFamily="34" charset="0"/>
              </a:rPr>
              <a:t>Posterior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7E143C36-BB1E-C403-34E8-70A4636E0F1A}"/>
              </a:ext>
            </a:extLst>
          </p:cNvPr>
          <p:cNvSpPr txBox="1"/>
          <p:nvPr/>
        </p:nvSpPr>
        <p:spPr>
          <a:xfrm>
            <a:off x="2476067" y="67674"/>
            <a:ext cx="287233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i="1" dirty="0">
                <a:solidFill>
                  <a:srgbClr val="222222"/>
                </a:solidFill>
                <a:highlight>
                  <a:srgbClr val="FFFFFF"/>
                </a:highlight>
                <a:latin typeface="Franklin Gothic Book" panose="020B0503020102020204" pitchFamily="34" charset="0"/>
                <a:cs typeface="Myanmar Text" panose="020B0502040204020203" pitchFamily="34" charset="0"/>
              </a:rPr>
              <a:t>train on everything for exchangeability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4063877C-8C40-6268-9675-F16A73FF1EDF}"/>
              </a:ext>
            </a:extLst>
          </p:cNvPr>
          <p:cNvSpPr txBox="1"/>
          <p:nvPr/>
        </p:nvSpPr>
        <p:spPr>
          <a:xfrm>
            <a:off x="5155455" y="5726366"/>
            <a:ext cx="1015953" cy="1700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50000"/>
              </a:lnSpc>
              <a:buFont typeface="Arial" panose="020B0604020202020204" pitchFamily="34" charset="0"/>
              <a:buNone/>
            </a:pPr>
            <a:r>
              <a:rPr lang="en-US" sz="900" dirty="0">
                <a:latin typeface="Arial Narrow" panose="020B0606020202030204" pitchFamily="34" charset="0"/>
                <a:cs typeface="Arial" panose="020B0604020202020204" pitchFamily="34" charset="0"/>
              </a:rPr>
              <a:t>[Future]</a:t>
            </a:r>
          </a:p>
        </p:txBody>
      </p:sp>
      <p:pic>
        <p:nvPicPr>
          <p:cNvPr id="84" name="Picture 83">
            <a:extLst>
              <a:ext uri="{FF2B5EF4-FFF2-40B4-BE49-F238E27FC236}">
                <a16:creationId xmlns:a16="http://schemas.microsoft.com/office/drawing/2014/main" id="{EC723FE8-AB13-A399-48A1-9CD364507326}"/>
              </a:ext>
            </a:extLst>
          </p:cNvPr>
          <p:cNvPicPr>
            <a:picLocks noChangeAspect="1"/>
          </p:cNvPicPr>
          <p:nvPr/>
        </p:nvPicPr>
        <p:blipFill rotWithShape="1">
          <a:blip r:embed="rId66"/>
          <a:srcRect t="34555" r="80217" b="11059"/>
          <a:stretch/>
        </p:blipFill>
        <p:spPr>
          <a:xfrm>
            <a:off x="5186810" y="2010020"/>
            <a:ext cx="1132610" cy="3592943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F0D8874E-50CD-2C9F-8AFE-3A62E5B550A0}"/>
              </a:ext>
            </a:extLst>
          </p:cNvPr>
          <p:cNvPicPr>
            <a:picLocks noChangeAspect="1"/>
          </p:cNvPicPr>
          <p:nvPr/>
        </p:nvPicPr>
        <p:blipFill rotWithShape="1">
          <a:blip r:embed="rId66"/>
          <a:srcRect t="7187" r="80217" b="75796"/>
          <a:stretch/>
        </p:blipFill>
        <p:spPr>
          <a:xfrm>
            <a:off x="5186810" y="1086096"/>
            <a:ext cx="1132610" cy="1124243"/>
          </a:xfrm>
          <a:prstGeom prst="rect">
            <a:avLst/>
          </a:prstGeom>
        </p:spPr>
      </p:pic>
      <p:grpSp>
        <p:nvGrpSpPr>
          <p:cNvPr id="324" name="Group 323" descr="\documentclass{article}&#10;\usepackage{amsmath}&#10;\pagestyle{empty}&#10;\begin{document}&#10;&#10;$[Y; y] \ \ [V; v]$&#10;&#10;\end{document}" title="IguanaTex Vector Display">
            <a:extLst>
              <a:ext uri="{FF2B5EF4-FFF2-40B4-BE49-F238E27FC236}">
                <a16:creationId xmlns:a16="http://schemas.microsoft.com/office/drawing/2014/main" id="{41076343-9397-1C35-6D99-3D3794BA840F}"/>
              </a:ext>
            </a:extLst>
          </p:cNvPr>
          <p:cNvGrpSpPr>
            <a:grpSpLocks noChangeAspect="1"/>
          </p:cNvGrpSpPr>
          <p:nvPr>
            <p:custDataLst>
              <p:tags r:id="rId5"/>
            </p:custDataLst>
          </p:nvPr>
        </p:nvGrpSpPr>
        <p:grpSpPr>
          <a:xfrm>
            <a:off x="2550756" y="414200"/>
            <a:ext cx="2068527" cy="394759"/>
            <a:chOff x="7451644" y="2876715"/>
            <a:chExt cx="2068527" cy="394759"/>
          </a:xfrm>
        </p:grpSpPr>
        <p:sp>
          <p:nvSpPr>
            <p:cNvPr id="314" name="Freeform: Shape 313">
              <a:extLst>
                <a:ext uri="{FF2B5EF4-FFF2-40B4-BE49-F238E27FC236}">
                  <a16:creationId xmlns:a16="http://schemas.microsoft.com/office/drawing/2014/main" id="{DE47C23E-EDA8-2E2A-9F44-0086E0943B11}"/>
                </a:ext>
              </a:extLst>
            </p:cNvPr>
            <p:cNvSpPr/>
            <p:nvPr>
              <p:custDataLst>
                <p:tags r:id="rId18"/>
              </p:custDataLst>
            </p:nvPr>
          </p:nvSpPr>
          <p:spPr>
            <a:xfrm>
              <a:off x="7451644" y="2876715"/>
              <a:ext cx="55730" cy="394759"/>
            </a:xfrm>
            <a:custGeom>
              <a:avLst/>
              <a:gdLst>
                <a:gd name="connsiteX0" fmla="*/ 55807 w 55730"/>
                <a:gd name="connsiteY0" fmla="*/ 394822 h 394759"/>
                <a:gd name="connsiteX1" fmla="*/ 55807 w 55730"/>
                <a:gd name="connsiteY1" fmla="*/ 379032 h 394759"/>
                <a:gd name="connsiteX2" fmla="*/ 16348 w 55730"/>
                <a:gd name="connsiteY2" fmla="*/ 379032 h 394759"/>
                <a:gd name="connsiteX3" fmla="*/ 16348 w 55730"/>
                <a:gd name="connsiteY3" fmla="*/ 15853 h 394759"/>
                <a:gd name="connsiteX4" fmla="*/ 55807 w 55730"/>
                <a:gd name="connsiteY4" fmla="*/ 15853 h 394759"/>
                <a:gd name="connsiteX5" fmla="*/ 55807 w 55730"/>
                <a:gd name="connsiteY5" fmla="*/ 63 h 394759"/>
                <a:gd name="connsiteX6" fmla="*/ 77 w 55730"/>
                <a:gd name="connsiteY6" fmla="*/ 63 h 394759"/>
                <a:gd name="connsiteX7" fmla="*/ 77 w 55730"/>
                <a:gd name="connsiteY7" fmla="*/ 394822 h 394759"/>
                <a:gd name="connsiteX8" fmla="*/ 55807 w 55730"/>
                <a:gd name="connsiteY8" fmla="*/ 394822 h 394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5730" h="394759">
                  <a:moveTo>
                    <a:pt x="55807" y="394822"/>
                  </a:moveTo>
                  <a:lnTo>
                    <a:pt x="55807" y="379032"/>
                  </a:lnTo>
                  <a:lnTo>
                    <a:pt x="16348" y="379032"/>
                  </a:lnTo>
                  <a:lnTo>
                    <a:pt x="16348" y="15853"/>
                  </a:lnTo>
                  <a:lnTo>
                    <a:pt x="55807" y="15853"/>
                  </a:lnTo>
                  <a:lnTo>
                    <a:pt x="55807" y="63"/>
                  </a:lnTo>
                  <a:lnTo>
                    <a:pt x="77" y="63"/>
                  </a:lnTo>
                  <a:lnTo>
                    <a:pt x="77" y="394822"/>
                  </a:lnTo>
                  <a:lnTo>
                    <a:pt x="55807" y="394822"/>
                  </a:lnTo>
                  <a:close/>
                </a:path>
              </a:pathLst>
            </a:custGeom>
            <a:solidFill>
              <a:srgbClr val="000000"/>
            </a:solidFill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15" name="Freeform: Shape 314">
              <a:extLst>
                <a:ext uri="{FF2B5EF4-FFF2-40B4-BE49-F238E27FC236}">
                  <a16:creationId xmlns:a16="http://schemas.microsoft.com/office/drawing/2014/main" id="{6E6C6CB1-18C6-6863-43EE-E4C3BBF02C1E}"/>
                </a:ext>
              </a:extLst>
            </p:cNvPr>
            <p:cNvSpPr/>
            <p:nvPr>
              <p:custDataLst>
                <p:tags r:id="rId19"/>
              </p:custDataLst>
            </p:nvPr>
          </p:nvSpPr>
          <p:spPr>
            <a:xfrm>
              <a:off x="7530878" y="2903163"/>
              <a:ext cx="295737" cy="269620"/>
            </a:xfrm>
            <a:custGeom>
              <a:avLst/>
              <a:gdLst>
                <a:gd name="connsiteX0" fmla="*/ 228696 w 295737"/>
                <a:gd name="connsiteY0" fmla="*/ 45065 h 269620"/>
                <a:gd name="connsiteX1" fmla="*/ 234391 w 295737"/>
                <a:gd name="connsiteY1" fmla="*/ 39539 h 269620"/>
                <a:gd name="connsiteX2" fmla="*/ 287681 w 295737"/>
                <a:gd name="connsiteY2" fmla="*/ 12300 h 269620"/>
                <a:gd name="connsiteX3" fmla="*/ 295817 w 295737"/>
                <a:gd name="connsiteY3" fmla="*/ 4800 h 269620"/>
                <a:gd name="connsiteX4" fmla="*/ 290529 w 295737"/>
                <a:gd name="connsiteY4" fmla="*/ 63 h 269620"/>
                <a:gd name="connsiteX5" fmla="*/ 257172 w 295737"/>
                <a:gd name="connsiteY5" fmla="*/ 1247 h 269620"/>
                <a:gd name="connsiteX6" fmla="*/ 216493 w 295737"/>
                <a:gd name="connsiteY6" fmla="*/ 63 h 269620"/>
                <a:gd name="connsiteX7" fmla="*/ 208764 w 295737"/>
                <a:gd name="connsiteY7" fmla="*/ 7563 h 269620"/>
                <a:gd name="connsiteX8" fmla="*/ 214865 w 295737"/>
                <a:gd name="connsiteY8" fmla="*/ 12300 h 269620"/>
                <a:gd name="connsiteX9" fmla="*/ 229510 w 295737"/>
                <a:gd name="connsiteY9" fmla="*/ 21380 h 269620"/>
                <a:gd name="connsiteX10" fmla="*/ 218527 w 295737"/>
                <a:gd name="connsiteY10" fmla="*/ 40328 h 269620"/>
                <a:gd name="connsiteX11" fmla="*/ 124151 w 295737"/>
                <a:gd name="connsiteY11" fmla="*/ 145729 h 269620"/>
                <a:gd name="connsiteX12" fmla="*/ 79404 w 295737"/>
                <a:gd name="connsiteY12" fmla="*/ 28485 h 269620"/>
                <a:gd name="connsiteX13" fmla="*/ 76963 w 295737"/>
                <a:gd name="connsiteY13" fmla="*/ 21775 h 269620"/>
                <a:gd name="connsiteX14" fmla="*/ 100964 w 295737"/>
                <a:gd name="connsiteY14" fmla="*/ 12300 h 269620"/>
                <a:gd name="connsiteX15" fmla="*/ 110727 w 295737"/>
                <a:gd name="connsiteY15" fmla="*/ 4405 h 269620"/>
                <a:gd name="connsiteX16" fmla="*/ 104625 w 295737"/>
                <a:gd name="connsiteY16" fmla="*/ 63 h 269620"/>
                <a:gd name="connsiteX17" fmla="*/ 53369 w 295737"/>
                <a:gd name="connsiteY17" fmla="*/ 1247 h 269620"/>
                <a:gd name="connsiteX18" fmla="*/ 7809 w 295737"/>
                <a:gd name="connsiteY18" fmla="*/ 63 h 269620"/>
                <a:gd name="connsiteX19" fmla="*/ 79 w 295737"/>
                <a:gd name="connsiteY19" fmla="*/ 7958 h 269620"/>
                <a:gd name="connsiteX20" fmla="*/ 9436 w 295737"/>
                <a:gd name="connsiteY20" fmla="*/ 12300 h 269620"/>
                <a:gd name="connsiteX21" fmla="*/ 39131 w 295737"/>
                <a:gd name="connsiteY21" fmla="*/ 25722 h 269620"/>
                <a:gd name="connsiteX22" fmla="*/ 89167 w 295737"/>
                <a:gd name="connsiteY22" fmla="*/ 155598 h 269620"/>
                <a:gd name="connsiteX23" fmla="*/ 90794 w 295737"/>
                <a:gd name="connsiteY23" fmla="*/ 162309 h 269620"/>
                <a:gd name="connsiteX24" fmla="*/ 72488 w 295737"/>
                <a:gd name="connsiteY24" fmla="*/ 234155 h 269620"/>
                <a:gd name="connsiteX25" fmla="*/ 34250 w 295737"/>
                <a:gd name="connsiteY25" fmla="*/ 257446 h 269620"/>
                <a:gd name="connsiteX26" fmla="*/ 23267 w 295737"/>
                <a:gd name="connsiteY26" fmla="*/ 265341 h 269620"/>
                <a:gd name="connsiteX27" fmla="*/ 28962 w 295737"/>
                <a:gd name="connsiteY27" fmla="*/ 269684 h 269620"/>
                <a:gd name="connsiteX28" fmla="*/ 80217 w 295737"/>
                <a:gd name="connsiteY28" fmla="*/ 268499 h 269620"/>
                <a:gd name="connsiteX29" fmla="*/ 132287 w 295737"/>
                <a:gd name="connsiteY29" fmla="*/ 269684 h 269620"/>
                <a:gd name="connsiteX30" fmla="*/ 140016 w 295737"/>
                <a:gd name="connsiteY30" fmla="*/ 261788 h 269620"/>
                <a:gd name="connsiteX31" fmla="*/ 128626 w 295737"/>
                <a:gd name="connsiteY31" fmla="*/ 257446 h 269620"/>
                <a:gd name="connsiteX32" fmla="*/ 113168 w 295737"/>
                <a:gd name="connsiteY32" fmla="*/ 256657 h 269620"/>
                <a:gd name="connsiteX33" fmla="*/ 102184 w 295737"/>
                <a:gd name="connsiteY33" fmla="*/ 250340 h 269620"/>
                <a:gd name="connsiteX34" fmla="*/ 107879 w 295737"/>
                <a:gd name="connsiteY34" fmla="*/ 225471 h 269620"/>
                <a:gd name="connsiteX35" fmla="*/ 122117 w 295737"/>
                <a:gd name="connsiteY35" fmla="*/ 169809 h 269620"/>
                <a:gd name="connsiteX36" fmla="*/ 127812 w 295737"/>
                <a:gd name="connsiteY36" fmla="*/ 157572 h 269620"/>
                <a:gd name="connsiteX37" fmla="*/ 228696 w 295737"/>
                <a:gd name="connsiteY37" fmla="*/ 45065 h 269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295737" h="269620">
                  <a:moveTo>
                    <a:pt x="228696" y="45065"/>
                  </a:moveTo>
                  <a:lnTo>
                    <a:pt x="234391" y="39539"/>
                  </a:lnTo>
                  <a:cubicBezTo>
                    <a:pt x="246595" y="27696"/>
                    <a:pt x="260019" y="14274"/>
                    <a:pt x="287681" y="12300"/>
                  </a:cubicBezTo>
                  <a:cubicBezTo>
                    <a:pt x="292156" y="11906"/>
                    <a:pt x="295817" y="11906"/>
                    <a:pt x="295817" y="4800"/>
                  </a:cubicBezTo>
                  <a:cubicBezTo>
                    <a:pt x="295817" y="1642"/>
                    <a:pt x="293783" y="63"/>
                    <a:pt x="290529" y="63"/>
                  </a:cubicBezTo>
                  <a:cubicBezTo>
                    <a:pt x="279952" y="63"/>
                    <a:pt x="268155" y="1247"/>
                    <a:pt x="257172" y="1247"/>
                  </a:cubicBezTo>
                  <a:cubicBezTo>
                    <a:pt x="243748" y="1247"/>
                    <a:pt x="229510" y="63"/>
                    <a:pt x="216493" y="63"/>
                  </a:cubicBezTo>
                  <a:cubicBezTo>
                    <a:pt x="214052" y="63"/>
                    <a:pt x="208764" y="63"/>
                    <a:pt x="208764" y="7563"/>
                  </a:cubicBezTo>
                  <a:cubicBezTo>
                    <a:pt x="208764" y="11906"/>
                    <a:pt x="212831" y="12300"/>
                    <a:pt x="214865" y="12300"/>
                  </a:cubicBezTo>
                  <a:cubicBezTo>
                    <a:pt x="217713" y="12300"/>
                    <a:pt x="229510" y="13090"/>
                    <a:pt x="229510" y="21380"/>
                  </a:cubicBezTo>
                  <a:cubicBezTo>
                    <a:pt x="229510" y="28091"/>
                    <a:pt x="220154" y="38354"/>
                    <a:pt x="218527" y="40328"/>
                  </a:cubicBezTo>
                  <a:lnTo>
                    <a:pt x="124151" y="145729"/>
                  </a:lnTo>
                  <a:lnTo>
                    <a:pt x="79404" y="28485"/>
                  </a:lnTo>
                  <a:cubicBezTo>
                    <a:pt x="76963" y="22959"/>
                    <a:pt x="76963" y="22169"/>
                    <a:pt x="76963" y="21775"/>
                  </a:cubicBezTo>
                  <a:cubicBezTo>
                    <a:pt x="76963" y="12300"/>
                    <a:pt x="96896" y="12300"/>
                    <a:pt x="100964" y="12300"/>
                  </a:cubicBezTo>
                  <a:cubicBezTo>
                    <a:pt x="106659" y="12300"/>
                    <a:pt x="110727" y="12300"/>
                    <a:pt x="110727" y="4405"/>
                  </a:cubicBezTo>
                  <a:cubicBezTo>
                    <a:pt x="110727" y="63"/>
                    <a:pt x="105845" y="63"/>
                    <a:pt x="104625" y="63"/>
                  </a:cubicBezTo>
                  <a:cubicBezTo>
                    <a:pt x="93235" y="63"/>
                    <a:pt x="64759" y="1247"/>
                    <a:pt x="53369" y="1247"/>
                  </a:cubicBezTo>
                  <a:cubicBezTo>
                    <a:pt x="43199" y="1247"/>
                    <a:pt x="17978" y="63"/>
                    <a:pt x="7809" y="63"/>
                  </a:cubicBezTo>
                  <a:cubicBezTo>
                    <a:pt x="5368" y="63"/>
                    <a:pt x="79" y="63"/>
                    <a:pt x="79" y="7958"/>
                  </a:cubicBezTo>
                  <a:cubicBezTo>
                    <a:pt x="79" y="12300"/>
                    <a:pt x="4147" y="12300"/>
                    <a:pt x="9436" y="12300"/>
                  </a:cubicBezTo>
                  <a:cubicBezTo>
                    <a:pt x="33843" y="12300"/>
                    <a:pt x="35470" y="15853"/>
                    <a:pt x="39131" y="25722"/>
                  </a:cubicBezTo>
                  <a:lnTo>
                    <a:pt x="89167" y="155598"/>
                  </a:lnTo>
                  <a:cubicBezTo>
                    <a:pt x="89574" y="156782"/>
                    <a:pt x="90794" y="161125"/>
                    <a:pt x="90794" y="162309"/>
                  </a:cubicBezTo>
                  <a:cubicBezTo>
                    <a:pt x="90794" y="163493"/>
                    <a:pt x="74522" y="227050"/>
                    <a:pt x="72488" y="234155"/>
                  </a:cubicBezTo>
                  <a:cubicBezTo>
                    <a:pt x="67200" y="255867"/>
                    <a:pt x="66793" y="257051"/>
                    <a:pt x="34250" y="257446"/>
                  </a:cubicBezTo>
                  <a:cubicBezTo>
                    <a:pt x="26521" y="257446"/>
                    <a:pt x="23267" y="257446"/>
                    <a:pt x="23267" y="265341"/>
                  </a:cubicBezTo>
                  <a:cubicBezTo>
                    <a:pt x="23267" y="269684"/>
                    <a:pt x="28148" y="269684"/>
                    <a:pt x="28962" y="269684"/>
                  </a:cubicBezTo>
                  <a:cubicBezTo>
                    <a:pt x="40352" y="269684"/>
                    <a:pt x="68827" y="268499"/>
                    <a:pt x="80217" y="268499"/>
                  </a:cubicBezTo>
                  <a:cubicBezTo>
                    <a:pt x="91608" y="268499"/>
                    <a:pt x="120897" y="269684"/>
                    <a:pt x="132287" y="269684"/>
                  </a:cubicBezTo>
                  <a:cubicBezTo>
                    <a:pt x="135134" y="269684"/>
                    <a:pt x="140016" y="269684"/>
                    <a:pt x="140016" y="261788"/>
                  </a:cubicBezTo>
                  <a:cubicBezTo>
                    <a:pt x="140016" y="257446"/>
                    <a:pt x="136355" y="257446"/>
                    <a:pt x="128626" y="257446"/>
                  </a:cubicBezTo>
                  <a:cubicBezTo>
                    <a:pt x="127812" y="257446"/>
                    <a:pt x="120083" y="257446"/>
                    <a:pt x="113168" y="256657"/>
                  </a:cubicBezTo>
                  <a:cubicBezTo>
                    <a:pt x="104625" y="255867"/>
                    <a:pt x="102184" y="255077"/>
                    <a:pt x="102184" y="250340"/>
                  </a:cubicBezTo>
                  <a:cubicBezTo>
                    <a:pt x="102184" y="247577"/>
                    <a:pt x="105845" y="233760"/>
                    <a:pt x="107879" y="225471"/>
                  </a:cubicBezTo>
                  <a:lnTo>
                    <a:pt x="122117" y="169809"/>
                  </a:lnTo>
                  <a:cubicBezTo>
                    <a:pt x="124151" y="162309"/>
                    <a:pt x="124558" y="161125"/>
                    <a:pt x="127812" y="157572"/>
                  </a:cubicBezTo>
                  <a:lnTo>
                    <a:pt x="228696" y="45065"/>
                  </a:lnTo>
                  <a:close/>
                </a:path>
              </a:pathLst>
            </a:custGeom>
            <a:solidFill>
              <a:srgbClr val="000000"/>
            </a:solidFill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16" name="Freeform: Shape 315">
              <a:extLst>
                <a:ext uri="{FF2B5EF4-FFF2-40B4-BE49-F238E27FC236}">
                  <a16:creationId xmlns:a16="http://schemas.microsoft.com/office/drawing/2014/main" id="{F0F4CBFC-B794-40FC-C443-93730D7F5CC9}"/>
                </a:ext>
              </a:extLst>
            </p:cNvPr>
            <p:cNvSpPr/>
            <p:nvPr>
              <p:custDataLst>
                <p:tags r:id="rId20"/>
              </p:custDataLst>
            </p:nvPr>
          </p:nvSpPr>
          <p:spPr>
            <a:xfrm>
              <a:off x="7878188" y="3002643"/>
              <a:ext cx="44340" cy="246330"/>
            </a:xfrm>
            <a:custGeom>
              <a:avLst/>
              <a:gdLst>
                <a:gd name="connsiteX0" fmla="*/ 43207 w 44340"/>
                <a:gd name="connsiteY0" fmla="*/ 20985 h 246330"/>
                <a:gd name="connsiteX1" fmla="*/ 21647 w 44340"/>
                <a:gd name="connsiteY1" fmla="*/ 63 h 246330"/>
                <a:gd name="connsiteX2" fmla="*/ 87 w 44340"/>
                <a:gd name="connsiteY2" fmla="*/ 20985 h 246330"/>
                <a:gd name="connsiteX3" fmla="*/ 21647 w 44340"/>
                <a:gd name="connsiteY3" fmla="*/ 41907 h 246330"/>
                <a:gd name="connsiteX4" fmla="*/ 43207 w 44340"/>
                <a:gd name="connsiteY4" fmla="*/ 20985 h 246330"/>
                <a:gd name="connsiteX5" fmla="*/ 35478 w 44340"/>
                <a:gd name="connsiteY5" fmla="*/ 165862 h 246330"/>
                <a:gd name="connsiteX6" fmla="*/ 9444 w 44340"/>
                <a:gd name="connsiteY6" fmla="*/ 236919 h 246330"/>
                <a:gd name="connsiteX7" fmla="*/ 6596 w 44340"/>
                <a:gd name="connsiteY7" fmla="*/ 242050 h 246330"/>
                <a:gd name="connsiteX8" fmla="*/ 10664 w 44340"/>
                <a:gd name="connsiteY8" fmla="*/ 246393 h 246330"/>
                <a:gd name="connsiteX9" fmla="*/ 44428 w 44340"/>
                <a:gd name="connsiteY9" fmla="*/ 169020 h 246330"/>
                <a:gd name="connsiteX10" fmla="*/ 21647 w 44340"/>
                <a:gd name="connsiteY10" fmla="*/ 128360 h 246330"/>
                <a:gd name="connsiteX11" fmla="*/ 87 w 44340"/>
                <a:gd name="connsiteY11" fmla="*/ 149282 h 246330"/>
                <a:gd name="connsiteX12" fmla="*/ 21647 w 44340"/>
                <a:gd name="connsiteY12" fmla="*/ 170204 h 246330"/>
                <a:gd name="connsiteX13" fmla="*/ 24902 w 44340"/>
                <a:gd name="connsiteY13" fmla="*/ 169809 h 246330"/>
                <a:gd name="connsiteX14" fmla="*/ 35478 w 44340"/>
                <a:gd name="connsiteY14" fmla="*/ 165862 h 2463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4340" h="246330">
                  <a:moveTo>
                    <a:pt x="43207" y="20985"/>
                  </a:moveTo>
                  <a:cubicBezTo>
                    <a:pt x="43207" y="9537"/>
                    <a:pt x="33444" y="63"/>
                    <a:pt x="21647" y="63"/>
                  </a:cubicBezTo>
                  <a:cubicBezTo>
                    <a:pt x="9850" y="63"/>
                    <a:pt x="87" y="9537"/>
                    <a:pt x="87" y="20985"/>
                  </a:cubicBezTo>
                  <a:cubicBezTo>
                    <a:pt x="87" y="32433"/>
                    <a:pt x="9850" y="41907"/>
                    <a:pt x="21647" y="41907"/>
                  </a:cubicBezTo>
                  <a:cubicBezTo>
                    <a:pt x="33444" y="41907"/>
                    <a:pt x="43207" y="32433"/>
                    <a:pt x="43207" y="20985"/>
                  </a:cubicBezTo>
                  <a:close/>
                  <a:moveTo>
                    <a:pt x="35478" y="165862"/>
                  </a:moveTo>
                  <a:cubicBezTo>
                    <a:pt x="35478" y="176915"/>
                    <a:pt x="35478" y="207706"/>
                    <a:pt x="9444" y="236919"/>
                  </a:cubicBezTo>
                  <a:cubicBezTo>
                    <a:pt x="6596" y="240077"/>
                    <a:pt x="6596" y="240866"/>
                    <a:pt x="6596" y="242050"/>
                  </a:cubicBezTo>
                  <a:cubicBezTo>
                    <a:pt x="6596" y="244814"/>
                    <a:pt x="8630" y="246393"/>
                    <a:pt x="10664" y="246393"/>
                  </a:cubicBezTo>
                  <a:cubicBezTo>
                    <a:pt x="15139" y="246393"/>
                    <a:pt x="44428" y="214812"/>
                    <a:pt x="44428" y="169020"/>
                  </a:cubicBezTo>
                  <a:cubicBezTo>
                    <a:pt x="44428" y="157572"/>
                    <a:pt x="43614" y="128360"/>
                    <a:pt x="21647" y="128360"/>
                  </a:cubicBezTo>
                  <a:cubicBezTo>
                    <a:pt x="7410" y="128360"/>
                    <a:pt x="87" y="139018"/>
                    <a:pt x="87" y="149282"/>
                  </a:cubicBezTo>
                  <a:cubicBezTo>
                    <a:pt x="87" y="159546"/>
                    <a:pt x="7003" y="170204"/>
                    <a:pt x="21647" y="170204"/>
                  </a:cubicBezTo>
                  <a:cubicBezTo>
                    <a:pt x="23681" y="170204"/>
                    <a:pt x="24495" y="170204"/>
                    <a:pt x="24902" y="169809"/>
                  </a:cubicBezTo>
                  <a:cubicBezTo>
                    <a:pt x="27749" y="169415"/>
                    <a:pt x="32224" y="168625"/>
                    <a:pt x="35478" y="165862"/>
                  </a:cubicBezTo>
                  <a:close/>
                </a:path>
              </a:pathLst>
            </a:custGeom>
            <a:solidFill>
              <a:srgbClr val="000000"/>
            </a:solidFill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17" name="Freeform: Shape 316">
              <a:extLst>
                <a:ext uri="{FF2B5EF4-FFF2-40B4-BE49-F238E27FC236}">
                  <a16:creationId xmlns:a16="http://schemas.microsoft.com/office/drawing/2014/main" id="{D69C92C2-A54F-DAA3-E65A-23674121AE95}"/>
                </a:ext>
              </a:extLst>
            </p:cNvPr>
            <p:cNvSpPr/>
            <p:nvPr>
              <p:custDataLst>
                <p:tags r:id="rId21"/>
              </p:custDataLst>
            </p:nvPr>
          </p:nvSpPr>
          <p:spPr>
            <a:xfrm>
              <a:off x="8035796" y="2998301"/>
              <a:ext cx="187530" cy="255409"/>
            </a:xfrm>
            <a:custGeom>
              <a:avLst/>
              <a:gdLst>
                <a:gd name="connsiteX0" fmla="*/ 185996 w 187530"/>
                <a:gd name="connsiteY0" fmla="*/ 24143 h 255409"/>
                <a:gd name="connsiteX1" fmla="*/ 187623 w 187530"/>
                <a:gd name="connsiteY1" fmla="*/ 15064 h 255409"/>
                <a:gd name="connsiteX2" fmla="*/ 175826 w 187530"/>
                <a:gd name="connsiteY2" fmla="*/ 4405 h 255409"/>
                <a:gd name="connsiteX3" fmla="*/ 161588 w 187530"/>
                <a:gd name="connsiteY3" fmla="*/ 12695 h 255409"/>
                <a:gd name="connsiteX4" fmla="*/ 155893 w 187530"/>
                <a:gd name="connsiteY4" fmla="*/ 34012 h 255409"/>
                <a:gd name="connsiteX5" fmla="*/ 147757 w 187530"/>
                <a:gd name="connsiteY5" fmla="*/ 65593 h 255409"/>
                <a:gd name="connsiteX6" fmla="*/ 129452 w 187530"/>
                <a:gd name="connsiteY6" fmla="*/ 136650 h 255409"/>
                <a:gd name="connsiteX7" fmla="*/ 83484 w 187530"/>
                <a:gd name="connsiteY7" fmla="*/ 170204 h 255409"/>
                <a:gd name="connsiteX8" fmla="*/ 58263 w 187530"/>
                <a:gd name="connsiteY8" fmla="*/ 138229 h 255409"/>
                <a:gd name="connsiteX9" fmla="*/ 79009 w 187530"/>
                <a:gd name="connsiteY9" fmla="*/ 60856 h 255409"/>
                <a:gd name="connsiteX10" fmla="*/ 87145 w 187530"/>
                <a:gd name="connsiteY10" fmla="*/ 32433 h 255409"/>
                <a:gd name="connsiteX11" fmla="*/ 53788 w 187530"/>
                <a:gd name="connsiteY11" fmla="*/ 63 h 255409"/>
                <a:gd name="connsiteX12" fmla="*/ 92 w 187530"/>
                <a:gd name="connsiteY12" fmla="*/ 60856 h 255409"/>
                <a:gd name="connsiteX13" fmla="*/ 4973 w 187530"/>
                <a:gd name="connsiteY13" fmla="*/ 64803 h 255409"/>
                <a:gd name="connsiteX14" fmla="*/ 11482 w 187530"/>
                <a:gd name="connsiteY14" fmla="*/ 57698 h 255409"/>
                <a:gd name="connsiteX15" fmla="*/ 52568 w 187530"/>
                <a:gd name="connsiteY15" fmla="*/ 8747 h 255409"/>
                <a:gd name="connsiteX16" fmla="*/ 62738 w 187530"/>
                <a:gd name="connsiteY16" fmla="*/ 21380 h 255409"/>
                <a:gd name="connsiteX17" fmla="*/ 55822 w 187530"/>
                <a:gd name="connsiteY17" fmla="*/ 49013 h 255409"/>
                <a:gd name="connsiteX18" fmla="*/ 32228 w 187530"/>
                <a:gd name="connsiteY18" fmla="*/ 131913 h 255409"/>
                <a:gd name="connsiteX19" fmla="*/ 81857 w 187530"/>
                <a:gd name="connsiteY19" fmla="*/ 178889 h 255409"/>
                <a:gd name="connsiteX20" fmla="*/ 122943 w 187530"/>
                <a:gd name="connsiteY20" fmla="*/ 161125 h 255409"/>
                <a:gd name="connsiteX21" fmla="*/ 96501 w 187530"/>
                <a:gd name="connsiteY21" fmla="*/ 221918 h 255409"/>
                <a:gd name="connsiteX22" fmla="*/ 51754 w 187530"/>
                <a:gd name="connsiteY22" fmla="*/ 246788 h 255409"/>
                <a:gd name="connsiteX23" fmla="*/ 20838 w 187530"/>
                <a:gd name="connsiteY23" fmla="*/ 230208 h 255409"/>
                <a:gd name="connsiteX24" fmla="*/ 38330 w 187530"/>
                <a:gd name="connsiteY24" fmla="*/ 225471 h 255409"/>
                <a:gd name="connsiteX25" fmla="*/ 46466 w 187530"/>
                <a:gd name="connsiteY25" fmla="*/ 209285 h 255409"/>
                <a:gd name="connsiteX26" fmla="*/ 31415 w 187530"/>
                <a:gd name="connsiteY26" fmla="*/ 195469 h 255409"/>
                <a:gd name="connsiteX27" fmla="*/ 8635 w 187530"/>
                <a:gd name="connsiteY27" fmla="*/ 221128 h 255409"/>
                <a:gd name="connsiteX28" fmla="*/ 51754 w 187530"/>
                <a:gd name="connsiteY28" fmla="*/ 255472 h 255409"/>
                <a:gd name="connsiteX29" fmla="*/ 146944 w 187530"/>
                <a:gd name="connsiteY29" fmla="*/ 174941 h 255409"/>
                <a:gd name="connsiteX30" fmla="*/ 185996 w 187530"/>
                <a:gd name="connsiteY30" fmla="*/ 24143 h 25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87530" h="255409">
                  <a:moveTo>
                    <a:pt x="185996" y="24143"/>
                  </a:moveTo>
                  <a:cubicBezTo>
                    <a:pt x="187623" y="18616"/>
                    <a:pt x="187623" y="17827"/>
                    <a:pt x="187623" y="15064"/>
                  </a:cubicBezTo>
                  <a:cubicBezTo>
                    <a:pt x="187623" y="7958"/>
                    <a:pt x="181928" y="4405"/>
                    <a:pt x="175826" y="4405"/>
                  </a:cubicBezTo>
                  <a:cubicBezTo>
                    <a:pt x="171758" y="4405"/>
                    <a:pt x="165249" y="6774"/>
                    <a:pt x="161588" y="12695"/>
                  </a:cubicBezTo>
                  <a:cubicBezTo>
                    <a:pt x="160775" y="14669"/>
                    <a:pt x="157520" y="26906"/>
                    <a:pt x="155893" y="34012"/>
                  </a:cubicBezTo>
                  <a:cubicBezTo>
                    <a:pt x="153046" y="44276"/>
                    <a:pt x="150198" y="54934"/>
                    <a:pt x="147757" y="65593"/>
                  </a:cubicBezTo>
                  <a:lnTo>
                    <a:pt x="129452" y="136650"/>
                  </a:lnTo>
                  <a:cubicBezTo>
                    <a:pt x="127824" y="142571"/>
                    <a:pt x="110332" y="170204"/>
                    <a:pt x="83484" y="170204"/>
                  </a:cubicBezTo>
                  <a:cubicBezTo>
                    <a:pt x="62738" y="170204"/>
                    <a:pt x="58263" y="152835"/>
                    <a:pt x="58263" y="138229"/>
                  </a:cubicBezTo>
                  <a:cubicBezTo>
                    <a:pt x="58263" y="120070"/>
                    <a:pt x="65179" y="95595"/>
                    <a:pt x="79009" y="60856"/>
                  </a:cubicBezTo>
                  <a:cubicBezTo>
                    <a:pt x="85518" y="44671"/>
                    <a:pt x="87145" y="40328"/>
                    <a:pt x="87145" y="32433"/>
                  </a:cubicBezTo>
                  <a:cubicBezTo>
                    <a:pt x="87145" y="14669"/>
                    <a:pt x="74128" y="63"/>
                    <a:pt x="53788" y="63"/>
                  </a:cubicBezTo>
                  <a:cubicBezTo>
                    <a:pt x="15143" y="63"/>
                    <a:pt x="92" y="57303"/>
                    <a:pt x="92" y="60856"/>
                  </a:cubicBezTo>
                  <a:cubicBezTo>
                    <a:pt x="92" y="64803"/>
                    <a:pt x="4160" y="64803"/>
                    <a:pt x="4973" y="64803"/>
                  </a:cubicBezTo>
                  <a:cubicBezTo>
                    <a:pt x="9041" y="64803"/>
                    <a:pt x="9448" y="64014"/>
                    <a:pt x="11482" y="57698"/>
                  </a:cubicBezTo>
                  <a:cubicBezTo>
                    <a:pt x="22465" y="20590"/>
                    <a:pt x="38737" y="8747"/>
                    <a:pt x="52568" y="8747"/>
                  </a:cubicBezTo>
                  <a:cubicBezTo>
                    <a:pt x="55822" y="8747"/>
                    <a:pt x="62738" y="8747"/>
                    <a:pt x="62738" y="21380"/>
                  </a:cubicBezTo>
                  <a:cubicBezTo>
                    <a:pt x="62738" y="31249"/>
                    <a:pt x="58670" y="41513"/>
                    <a:pt x="55822" y="49013"/>
                  </a:cubicBezTo>
                  <a:cubicBezTo>
                    <a:pt x="39551" y="90857"/>
                    <a:pt x="32228" y="113359"/>
                    <a:pt x="32228" y="131913"/>
                  </a:cubicBezTo>
                  <a:cubicBezTo>
                    <a:pt x="32228" y="167046"/>
                    <a:pt x="57856" y="178889"/>
                    <a:pt x="81857" y="178889"/>
                  </a:cubicBezTo>
                  <a:cubicBezTo>
                    <a:pt x="97722" y="178889"/>
                    <a:pt x="111553" y="172178"/>
                    <a:pt x="122943" y="161125"/>
                  </a:cubicBezTo>
                  <a:cubicBezTo>
                    <a:pt x="117655" y="181652"/>
                    <a:pt x="112773" y="200995"/>
                    <a:pt x="96501" y="221918"/>
                  </a:cubicBezTo>
                  <a:cubicBezTo>
                    <a:pt x="85925" y="235340"/>
                    <a:pt x="70467" y="246788"/>
                    <a:pt x="51754" y="246788"/>
                  </a:cubicBezTo>
                  <a:cubicBezTo>
                    <a:pt x="46059" y="246788"/>
                    <a:pt x="27754" y="245603"/>
                    <a:pt x="20838" y="230208"/>
                  </a:cubicBezTo>
                  <a:cubicBezTo>
                    <a:pt x="27347" y="230208"/>
                    <a:pt x="32635" y="230208"/>
                    <a:pt x="38330" y="225471"/>
                  </a:cubicBezTo>
                  <a:cubicBezTo>
                    <a:pt x="42398" y="221918"/>
                    <a:pt x="46466" y="216786"/>
                    <a:pt x="46466" y="209285"/>
                  </a:cubicBezTo>
                  <a:cubicBezTo>
                    <a:pt x="46466" y="197048"/>
                    <a:pt x="35483" y="195469"/>
                    <a:pt x="31415" y="195469"/>
                  </a:cubicBezTo>
                  <a:cubicBezTo>
                    <a:pt x="22059" y="195469"/>
                    <a:pt x="8635" y="201785"/>
                    <a:pt x="8635" y="221128"/>
                  </a:cubicBezTo>
                  <a:cubicBezTo>
                    <a:pt x="8635" y="240866"/>
                    <a:pt x="26533" y="255472"/>
                    <a:pt x="51754" y="255472"/>
                  </a:cubicBezTo>
                  <a:cubicBezTo>
                    <a:pt x="93654" y="255472"/>
                    <a:pt x="135553" y="219549"/>
                    <a:pt x="146944" y="174941"/>
                  </a:cubicBezTo>
                  <a:lnTo>
                    <a:pt x="185996" y="24143"/>
                  </a:lnTo>
                  <a:close/>
                </a:path>
              </a:pathLst>
            </a:custGeom>
            <a:solidFill>
              <a:srgbClr val="000000"/>
            </a:solidFill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18" name="Freeform: Shape 317">
              <a:extLst>
                <a:ext uri="{FF2B5EF4-FFF2-40B4-BE49-F238E27FC236}">
                  <a16:creationId xmlns:a16="http://schemas.microsoft.com/office/drawing/2014/main" id="{B272A755-693E-9355-9F05-2245D860B074}"/>
                </a:ext>
              </a:extLst>
            </p:cNvPr>
            <p:cNvSpPr/>
            <p:nvPr>
              <p:custDataLst>
                <p:tags r:id="rId22"/>
              </p:custDataLst>
            </p:nvPr>
          </p:nvSpPr>
          <p:spPr>
            <a:xfrm>
              <a:off x="8246986" y="2876715"/>
              <a:ext cx="55730" cy="394759"/>
            </a:xfrm>
            <a:custGeom>
              <a:avLst/>
              <a:gdLst>
                <a:gd name="connsiteX0" fmla="*/ 55828 w 55730"/>
                <a:gd name="connsiteY0" fmla="*/ 63 h 394759"/>
                <a:gd name="connsiteX1" fmla="*/ 97 w 55730"/>
                <a:gd name="connsiteY1" fmla="*/ 63 h 394759"/>
                <a:gd name="connsiteX2" fmla="*/ 97 w 55730"/>
                <a:gd name="connsiteY2" fmla="*/ 15853 h 394759"/>
                <a:gd name="connsiteX3" fmla="*/ 39556 w 55730"/>
                <a:gd name="connsiteY3" fmla="*/ 15853 h 394759"/>
                <a:gd name="connsiteX4" fmla="*/ 39556 w 55730"/>
                <a:gd name="connsiteY4" fmla="*/ 379032 h 394759"/>
                <a:gd name="connsiteX5" fmla="*/ 97 w 55730"/>
                <a:gd name="connsiteY5" fmla="*/ 379032 h 394759"/>
                <a:gd name="connsiteX6" fmla="*/ 97 w 55730"/>
                <a:gd name="connsiteY6" fmla="*/ 394822 h 394759"/>
                <a:gd name="connsiteX7" fmla="*/ 55828 w 55730"/>
                <a:gd name="connsiteY7" fmla="*/ 394822 h 394759"/>
                <a:gd name="connsiteX8" fmla="*/ 55828 w 55730"/>
                <a:gd name="connsiteY8" fmla="*/ 63 h 394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5730" h="394759">
                  <a:moveTo>
                    <a:pt x="55828" y="63"/>
                  </a:moveTo>
                  <a:lnTo>
                    <a:pt x="97" y="63"/>
                  </a:lnTo>
                  <a:lnTo>
                    <a:pt x="97" y="15853"/>
                  </a:lnTo>
                  <a:lnTo>
                    <a:pt x="39556" y="15853"/>
                  </a:lnTo>
                  <a:lnTo>
                    <a:pt x="39556" y="379032"/>
                  </a:lnTo>
                  <a:lnTo>
                    <a:pt x="97" y="379032"/>
                  </a:lnTo>
                  <a:lnTo>
                    <a:pt x="97" y="394822"/>
                  </a:lnTo>
                  <a:lnTo>
                    <a:pt x="55828" y="394822"/>
                  </a:lnTo>
                  <a:lnTo>
                    <a:pt x="55828" y="63"/>
                  </a:lnTo>
                  <a:close/>
                </a:path>
              </a:pathLst>
            </a:custGeom>
            <a:solidFill>
              <a:srgbClr val="000000"/>
            </a:solidFill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19" name="Freeform: Shape 318">
              <a:extLst>
                <a:ext uri="{FF2B5EF4-FFF2-40B4-BE49-F238E27FC236}">
                  <a16:creationId xmlns:a16="http://schemas.microsoft.com/office/drawing/2014/main" id="{E08E2144-E638-487E-3714-3C8EE9FFA7BA}"/>
                </a:ext>
              </a:extLst>
            </p:cNvPr>
            <p:cNvSpPr/>
            <p:nvPr>
              <p:custDataLst>
                <p:tags r:id="rId23"/>
              </p:custDataLst>
            </p:nvPr>
          </p:nvSpPr>
          <p:spPr>
            <a:xfrm>
              <a:off x="8670230" y="2876715"/>
              <a:ext cx="55730" cy="394759"/>
            </a:xfrm>
            <a:custGeom>
              <a:avLst/>
              <a:gdLst>
                <a:gd name="connsiteX0" fmla="*/ 55837 w 55730"/>
                <a:gd name="connsiteY0" fmla="*/ 394822 h 394759"/>
                <a:gd name="connsiteX1" fmla="*/ 55837 w 55730"/>
                <a:gd name="connsiteY1" fmla="*/ 379032 h 394759"/>
                <a:gd name="connsiteX2" fmla="*/ 16378 w 55730"/>
                <a:gd name="connsiteY2" fmla="*/ 379032 h 394759"/>
                <a:gd name="connsiteX3" fmla="*/ 16378 w 55730"/>
                <a:gd name="connsiteY3" fmla="*/ 15853 h 394759"/>
                <a:gd name="connsiteX4" fmla="*/ 55837 w 55730"/>
                <a:gd name="connsiteY4" fmla="*/ 15853 h 394759"/>
                <a:gd name="connsiteX5" fmla="*/ 55837 w 55730"/>
                <a:gd name="connsiteY5" fmla="*/ 63 h 394759"/>
                <a:gd name="connsiteX6" fmla="*/ 107 w 55730"/>
                <a:gd name="connsiteY6" fmla="*/ 63 h 394759"/>
                <a:gd name="connsiteX7" fmla="*/ 107 w 55730"/>
                <a:gd name="connsiteY7" fmla="*/ 394822 h 394759"/>
                <a:gd name="connsiteX8" fmla="*/ 55837 w 55730"/>
                <a:gd name="connsiteY8" fmla="*/ 394822 h 394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5730" h="394759">
                  <a:moveTo>
                    <a:pt x="55837" y="394822"/>
                  </a:moveTo>
                  <a:lnTo>
                    <a:pt x="55837" y="379032"/>
                  </a:lnTo>
                  <a:lnTo>
                    <a:pt x="16378" y="379032"/>
                  </a:lnTo>
                  <a:lnTo>
                    <a:pt x="16378" y="15853"/>
                  </a:lnTo>
                  <a:lnTo>
                    <a:pt x="55837" y="15853"/>
                  </a:lnTo>
                  <a:lnTo>
                    <a:pt x="55837" y="63"/>
                  </a:lnTo>
                  <a:lnTo>
                    <a:pt x="107" y="63"/>
                  </a:lnTo>
                  <a:lnTo>
                    <a:pt x="107" y="394822"/>
                  </a:lnTo>
                  <a:lnTo>
                    <a:pt x="55837" y="394822"/>
                  </a:lnTo>
                  <a:close/>
                </a:path>
              </a:pathLst>
            </a:custGeom>
            <a:solidFill>
              <a:srgbClr val="000000"/>
            </a:solidFill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20" name="Freeform: Shape 319">
              <a:extLst>
                <a:ext uri="{FF2B5EF4-FFF2-40B4-BE49-F238E27FC236}">
                  <a16:creationId xmlns:a16="http://schemas.microsoft.com/office/drawing/2014/main" id="{4CA58F2D-9590-88B6-6DDA-E9ABD639A80E}"/>
                </a:ext>
              </a:extLst>
            </p:cNvPr>
            <p:cNvSpPr/>
            <p:nvPr>
              <p:custDataLst>
                <p:tags r:id="rId24"/>
              </p:custDataLst>
            </p:nvPr>
          </p:nvSpPr>
          <p:spPr>
            <a:xfrm>
              <a:off x="8758007" y="2903163"/>
              <a:ext cx="290042" cy="278305"/>
            </a:xfrm>
            <a:custGeom>
              <a:avLst/>
              <a:gdLst>
                <a:gd name="connsiteX0" fmla="*/ 232794 w 290042"/>
                <a:gd name="connsiteY0" fmla="*/ 45065 h 278305"/>
                <a:gd name="connsiteX1" fmla="*/ 284863 w 290042"/>
                <a:gd name="connsiteY1" fmla="*/ 12300 h 278305"/>
                <a:gd name="connsiteX2" fmla="*/ 290152 w 290042"/>
                <a:gd name="connsiteY2" fmla="*/ 4800 h 278305"/>
                <a:gd name="connsiteX3" fmla="*/ 284863 w 290042"/>
                <a:gd name="connsiteY3" fmla="*/ 63 h 278305"/>
                <a:gd name="connsiteX4" fmla="*/ 251506 w 290042"/>
                <a:gd name="connsiteY4" fmla="*/ 1247 h 278305"/>
                <a:gd name="connsiteX5" fmla="*/ 211234 w 290042"/>
                <a:gd name="connsiteY5" fmla="*/ 63 h 278305"/>
                <a:gd name="connsiteX6" fmla="*/ 203505 w 290042"/>
                <a:gd name="connsiteY6" fmla="*/ 7563 h 278305"/>
                <a:gd name="connsiteX7" fmla="*/ 210014 w 290042"/>
                <a:gd name="connsiteY7" fmla="*/ 12300 h 278305"/>
                <a:gd name="connsiteX8" fmla="*/ 228726 w 290042"/>
                <a:gd name="connsiteY8" fmla="*/ 25327 h 278305"/>
                <a:gd name="connsiteX9" fmla="*/ 222624 w 290042"/>
                <a:gd name="connsiteY9" fmla="*/ 40328 h 278305"/>
                <a:gd name="connsiteX10" fmla="*/ 97739 w 290042"/>
                <a:gd name="connsiteY10" fmla="*/ 232971 h 278305"/>
                <a:gd name="connsiteX11" fmla="*/ 70077 w 290042"/>
                <a:gd name="connsiteY11" fmla="*/ 24143 h 278305"/>
                <a:gd name="connsiteX12" fmla="*/ 98146 w 290042"/>
                <a:gd name="connsiteY12" fmla="*/ 12300 h 278305"/>
                <a:gd name="connsiteX13" fmla="*/ 108316 w 290042"/>
                <a:gd name="connsiteY13" fmla="*/ 4405 h 278305"/>
                <a:gd name="connsiteX14" fmla="*/ 102621 w 290042"/>
                <a:gd name="connsiteY14" fmla="*/ 63 h 278305"/>
                <a:gd name="connsiteX15" fmla="*/ 52179 w 290042"/>
                <a:gd name="connsiteY15" fmla="*/ 1247 h 278305"/>
                <a:gd name="connsiteX16" fmla="*/ 29805 w 290042"/>
                <a:gd name="connsiteY16" fmla="*/ 852 h 278305"/>
                <a:gd name="connsiteX17" fmla="*/ 7838 w 290042"/>
                <a:gd name="connsiteY17" fmla="*/ 63 h 278305"/>
                <a:gd name="connsiteX18" fmla="*/ 109 w 290042"/>
                <a:gd name="connsiteY18" fmla="*/ 7563 h 278305"/>
                <a:gd name="connsiteX19" fmla="*/ 10279 w 290042"/>
                <a:gd name="connsiteY19" fmla="*/ 12300 h 278305"/>
                <a:gd name="connsiteX20" fmla="*/ 34687 w 290042"/>
                <a:gd name="connsiteY20" fmla="*/ 25722 h 278305"/>
                <a:gd name="connsiteX21" fmla="*/ 66823 w 290042"/>
                <a:gd name="connsiteY21" fmla="*/ 269289 h 278305"/>
                <a:gd name="connsiteX22" fmla="*/ 74959 w 290042"/>
                <a:gd name="connsiteY22" fmla="*/ 278368 h 278305"/>
                <a:gd name="connsiteX23" fmla="*/ 86349 w 290042"/>
                <a:gd name="connsiteY23" fmla="*/ 271263 h 278305"/>
                <a:gd name="connsiteX24" fmla="*/ 232794 w 290042"/>
                <a:gd name="connsiteY24" fmla="*/ 45065 h 278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90042" h="278305">
                  <a:moveTo>
                    <a:pt x="232794" y="45065"/>
                  </a:moveTo>
                  <a:cubicBezTo>
                    <a:pt x="252727" y="14274"/>
                    <a:pt x="269812" y="13090"/>
                    <a:pt x="284863" y="12300"/>
                  </a:cubicBezTo>
                  <a:cubicBezTo>
                    <a:pt x="289745" y="11906"/>
                    <a:pt x="290152" y="5195"/>
                    <a:pt x="290152" y="4800"/>
                  </a:cubicBezTo>
                  <a:cubicBezTo>
                    <a:pt x="290152" y="1642"/>
                    <a:pt x="288118" y="63"/>
                    <a:pt x="284863" y="63"/>
                  </a:cubicBezTo>
                  <a:cubicBezTo>
                    <a:pt x="274287" y="63"/>
                    <a:pt x="262490" y="1247"/>
                    <a:pt x="251506" y="1247"/>
                  </a:cubicBezTo>
                  <a:cubicBezTo>
                    <a:pt x="238082" y="1247"/>
                    <a:pt x="224251" y="63"/>
                    <a:pt x="211234" y="63"/>
                  </a:cubicBezTo>
                  <a:cubicBezTo>
                    <a:pt x="208793" y="63"/>
                    <a:pt x="203505" y="63"/>
                    <a:pt x="203505" y="7563"/>
                  </a:cubicBezTo>
                  <a:cubicBezTo>
                    <a:pt x="203505" y="11906"/>
                    <a:pt x="207166" y="12300"/>
                    <a:pt x="210014" y="12300"/>
                  </a:cubicBezTo>
                  <a:cubicBezTo>
                    <a:pt x="220997" y="13090"/>
                    <a:pt x="228726" y="17037"/>
                    <a:pt x="228726" y="25327"/>
                  </a:cubicBezTo>
                  <a:cubicBezTo>
                    <a:pt x="228726" y="31249"/>
                    <a:pt x="222624" y="39933"/>
                    <a:pt x="222624" y="40328"/>
                  </a:cubicBezTo>
                  <a:lnTo>
                    <a:pt x="97739" y="232971"/>
                  </a:lnTo>
                  <a:lnTo>
                    <a:pt x="70077" y="24143"/>
                  </a:lnTo>
                  <a:cubicBezTo>
                    <a:pt x="70077" y="17432"/>
                    <a:pt x="79434" y="12300"/>
                    <a:pt x="98146" y="12300"/>
                  </a:cubicBezTo>
                  <a:cubicBezTo>
                    <a:pt x="103841" y="12300"/>
                    <a:pt x="108316" y="12300"/>
                    <a:pt x="108316" y="4405"/>
                  </a:cubicBezTo>
                  <a:cubicBezTo>
                    <a:pt x="108316" y="852"/>
                    <a:pt x="105062" y="63"/>
                    <a:pt x="102621" y="63"/>
                  </a:cubicBezTo>
                  <a:cubicBezTo>
                    <a:pt x="86349" y="63"/>
                    <a:pt x="68857" y="1247"/>
                    <a:pt x="52179" y="1247"/>
                  </a:cubicBezTo>
                  <a:cubicBezTo>
                    <a:pt x="44856" y="1247"/>
                    <a:pt x="37127" y="852"/>
                    <a:pt x="29805" y="852"/>
                  </a:cubicBezTo>
                  <a:cubicBezTo>
                    <a:pt x="22483" y="852"/>
                    <a:pt x="14754" y="63"/>
                    <a:pt x="7838" y="63"/>
                  </a:cubicBezTo>
                  <a:cubicBezTo>
                    <a:pt x="4991" y="63"/>
                    <a:pt x="109" y="63"/>
                    <a:pt x="109" y="7563"/>
                  </a:cubicBezTo>
                  <a:cubicBezTo>
                    <a:pt x="109" y="12300"/>
                    <a:pt x="3770" y="12300"/>
                    <a:pt x="10279" y="12300"/>
                  </a:cubicBezTo>
                  <a:cubicBezTo>
                    <a:pt x="33059" y="12300"/>
                    <a:pt x="33466" y="15853"/>
                    <a:pt x="34687" y="25722"/>
                  </a:cubicBezTo>
                  <a:lnTo>
                    <a:pt x="66823" y="269289"/>
                  </a:lnTo>
                  <a:cubicBezTo>
                    <a:pt x="68044" y="277184"/>
                    <a:pt x="69671" y="278368"/>
                    <a:pt x="74959" y="278368"/>
                  </a:cubicBezTo>
                  <a:cubicBezTo>
                    <a:pt x="81468" y="278368"/>
                    <a:pt x="83095" y="276395"/>
                    <a:pt x="86349" y="271263"/>
                  </a:cubicBezTo>
                  <a:lnTo>
                    <a:pt x="232794" y="45065"/>
                  </a:lnTo>
                  <a:close/>
                </a:path>
              </a:pathLst>
            </a:custGeom>
            <a:solidFill>
              <a:srgbClr val="000000"/>
            </a:solidFill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21" name="Freeform: Shape 320">
              <a:extLst>
                <a:ext uri="{FF2B5EF4-FFF2-40B4-BE49-F238E27FC236}">
                  <a16:creationId xmlns:a16="http://schemas.microsoft.com/office/drawing/2014/main" id="{DF5E52BE-CF4A-DEC7-F16A-E3BED85635DD}"/>
                </a:ext>
              </a:extLst>
            </p:cNvPr>
            <p:cNvSpPr/>
            <p:nvPr>
              <p:custDataLst>
                <p:tags r:id="rId25"/>
              </p:custDataLst>
            </p:nvPr>
          </p:nvSpPr>
          <p:spPr>
            <a:xfrm>
              <a:off x="9097904" y="3002643"/>
              <a:ext cx="44340" cy="246330"/>
            </a:xfrm>
            <a:custGeom>
              <a:avLst/>
              <a:gdLst>
                <a:gd name="connsiteX0" fmla="*/ 43237 w 44340"/>
                <a:gd name="connsiteY0" fmla="*/ 20985 h 246330"/>
                <a:gd name="connsiteX1" fmla="*/ 21677 w 44340"/>
                <a:gd name="connsiteY1" fmla="*/ 63 h 246330"/>
                <a:gd name="connsiteX2" fmla="*/ 117 w 44340"/>
                <a:gd name="connsiteY2" fmla="*/ 20985 h 246330"/>
                <a:gd name="connsiteX3" fmla="*/ 21677 w 44340"/>
                <a:gd name="connsiteY3" fmla="*/ 41907 h 246330"/>
                <a:gd name="connsiteX4" fmla="*/ 43237 w 44340"/>
                <a:gd name="connsiteY4" fmla="*/ 20985 h 246330"/>
                <a:gd name="connsiteX5" fmla="*/ 35508 w 44340"/>
                <a:gd name="connsiteY5" fmla="*/ 165862 h 246330"/>
                <a:gd name="connsiteX6" fmla="*/ 9474 w 44340"/>
                <a:gd name="connsiteY6" fmla="*/ 236919 h 246330"/>
                <a:gd name="connsiteX7" fmla="*/ 6626 w 44340"/>
                <a:gd name="connsiteY7" fmla="*/ 242050 h 246330"/>
                <a:gd name="connsiteX8" fmla="*/ 10694 w 44340"/>
                <a:gd name="connsiteY8" fmla="*/ 246393 h 246330"/>
                <a:gd name="connsiteX9" fmla="*/ 44458 w 44340"/>
                <a:gd name="connsiteY9" fmla="*/ 169020 h 246330"/>
                <a:gd name="connsiteX10" fmla="*/ 21677 w 44340"/>
                <a:gd name="connsiteY10" fmla="*/ 128360 h 246330"/>
                <a:gd name="connsiteX11" fmla="*/ 117 w 44340"/>
                <a:gd name="connsiteY11" fmla="*/ 149282 h 246330"/>
                <a:gd name="connsiteX12" fmla="*/ 21677 w 44340"/>
                <a:gd name="connsiteY12" fmla="*/ 170204 h 246330"/>
                <a:gd name="connsiteX13" fmla="*/ 24932 w 44340"/>
                <a:gd name="connsiteY13" fmla="*/ 169809 h 246330"/>
                <a:gd name="connsiteX14" fmla="*/ 35508 w 44340"/>
                <a:gd name="connsiteY14" fmla="*/ 165862 h 2463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4340" h="246330">
                  <a:moveTo>
                    <a:pt x="43237" y="20985"/>
                  </a:moveTo>
                  <a:cubicBezTo>
                    <a:pt x="43237" y="9537"/>
                    <a:pt x="33474" y="63"/>
                    <a:pt x="21677" y="63"/>
                  </a:cubicBezTo>
                  <a:cubicBezTo>
                    <a:pt x="9880" y="63"/>
                    <a:pt x="117" y="9537"/>
                    <a:pt x="117" y="20985"/>
                  </a:cubicBezTo>
                  <a:cubicBezTo>
                    <a:pt x="117" y="32433"/>
                    <a:pt x="9880" y="41907"/>
                    <a:pt x="21677" y="41907"/>
                  </a:cubicBezTo>
                  <a:cubicBezTo>
                    <a:pt x="33474" y="41907"/>
                    <a:pt x="43237" y="32433"/>
                    <a:pt x="43237" y="20985"/>
                  </a:cubicBezTo>
                  <a:close/>
                  <a:moveTo>
                    <a:pt x="35508" y="165862"/>
                  </a:moveTo>
                  <a:cubicBezTo>
                    <a:pt x="35508" y="176915"/>
                    <a:pt x="35508" y="207706"/>
                    <a:pt x="9474" y="236919"/>
                  </a:cubicBezTo>
                  <a:cubicBezTo>
                    <a:pt x="6626" y="240077"/>
                    <a:pt x="6626" y="240866"/>
                    <a:pt x="6626" y="242050"/>
                  </a:cubicBezTo>
                  <a:cubicBezTo>
                    <a:pt x="6626" y="244814"/>
                    <a:pt x="8660" y="246393"/>
                    <a:pt x="10694" y="246393"/>
                  </a:cubicBezTo>
                  <a:cubicBezTo>
                    <a:pt x="15169" y="246393"/>
                    <a:pt x="44458" y="214812"/>
                    <a:pt x="44458" y="169020"/>
                  </a:cubicBezTo>
                  <a:cubicBezTo>
                    <a:pt x="44458" y="157572"/>
                    <a:pt x="43644" y="128360"/>
                    <a:pt x="21677" y="128360"/>
                  </a:cubicBezTo>
                  <a:cubicBezTo>
                    <a:pt x="7440" y="128360"/>
                    <a:pt x="117" y="139018"/>
                    <a:pt x="117" y="149282"/>
                  </a:cubicBezTo>
                  <a:cubicBezTo>
                    <a:pt x="117" y="159546"/>
                    <a:pt x="7033" y="170204"/>
                    <a:pt x="21677" y="170204"/>
                  </a:cubicBezTo>
                  <a:cubicBezTo>
                    <a:pt x="23711" y="170204"/>
                    <a:pt x="24525" y="170204"/>
                    <a:pt x="24932" y="169809"/>
                  </a:cubicBezTo>
                  <a:cubicBezTo>
                    <a:pt x="27779" y="169415"/>
                    <a:pt x="32254" y="168625"/>
                    <a:pt x="35508" y="165862"/>
                  </a:cubicBezTo>
                  <a:close/>
                </a:path>
              </a:pathLst>
            </a:custGeom>
            <a:solidFill>
              <a:srgbClr val="000000"/>
            </a:solidFill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22" name="Freeform: Shape 321">
              <a:extLst>
                <a:ext uri="{FF2B5EF4-FFF2-40B4-BE49-F238E27FC236}">
                  <a16:creationId xmlns:a16="http://schemas.microsoft.com/office/drawing/2014/main" id="{740562DC-5D28-358C-3437-8034F33D4ED3}"/>
                </a:ext>
              </a:extLst>
            </p:cNvPr>
            <p:cNvSpPr/>
            <p:nvPr>
              <p:custDataLst>
                <p:tags r:id="rId26"/>
              </p:custDataLst>
            </p:nvPr>
          </p:nvSpPr>
          <p:spPr>
            <a:xfrm>
              <a:off x="9255512" y="2998301"/>
              <a:ext cx="178581" cy="178826"/>
            </a:xfrm>
            <a:custGeom>
              <a:avLst/>
              <a:gdLst>
                <a:gd name="connsiteX0" fmla="*/ 178703 w 178581"/>
                <a:gd name="connsiteY0" fmla="*/ 27696 h 178826"/>
                <a:gd name="connsiteX1" fmla="*/ 160804 w 178581"/>
                <a:gd name="connsiteY1" fmla="*/ 63 h 178826"/>
                <a:gd name="connsiteX2" fmla="*/ 140872 w 178581"/>
                <a:gd name="connsiteY2" fmla="*/ 19011 h 178826"/>
                <a:gd name="connsiteX3" fmla="*/ 147380 w 178581"/>
                <a:gd name="connsiteY3" fmla="*/ 30854 h 178826"/>
                <a:gd name="connsiteX4" fmla="*/ 161211 w 178581"/>
                <a:gd name="connsiteY4" fmla="*/ 63224 h 178826"/>
                <a:gd name="connsiteX5" fmla="*/ 88802 w 178581"/>
                <a:gd name="connsiteY5" fmla="*/ 170204 h 178826"/>
                <a:gd name="connsiteX6" fmla="*/ 58700 w 178581"/>
                <a:gd name="connsiteY6" fmla="*/ 135860 h 178826"/>
                <a:gd name="connsiteX7" fmla="*/ 82294 w 178581"/>
                <a:gd name="connsiteY7" fmla="*/ 52171 h 178826"/>
                <a:gd name="connsiteX8" fmla="*/ 87175 w 178581"/>
                <a:gd name="connsiteY8" fmla="*/ 32433 h 178826"/>
                <a:gd name="connsiteX9" fmla="*/ 53818 w 178581"/>
                <a:gd name="connsiteY9" fmla="*/ 63 h 178826"/>
                <a:gd name="connsiteX10" fmla="*/ 122 w 178581"/>
                <a:gd name="connsiteY10" fmla="*/ 60856 h 178826"/>
                <a:gd name="connsiteX11" fmla="*/ 5003 w 178581"/>
                <a:gd name="connsiteY11" fmla="*/ 64803 h 178826"/>
                <a:gd name="connsiteX12" fmla="*/ 11512 w 178581"/>
                <a:gd name="connsiteY12" fmla="*/ 57698 h 178826"/>
                <a:gd name="connsiteX13" fmla="*/ 52598 w 178581"/>
                <a:gd name="connsiteY13" fmla="*/ 8747 h 178826"/>
                <a:gd name="connsiteX14" fmla="*/ 62768 w 178581"/>
                <a:gd name="connsiteY14" fmla="*/ 21380 h 178826"/>
                <a:gd name="connsiteX15" fmla="*/ 55852 w 178581"/>
                <a:gd name="connsiteY15" fmla="*/ 49013 h 178826"/>
                <a:gd name="connsiteX16" fmla="*/ 32665 w 178581"/>
                <a:gd name="connsiteY16" fmla="*/ 129939 h 178826"/>
                <a:gd name="connsiteX17" fmla="*/ 87175 w 178581"/>
                <a:gd name="connsiteY17" fmla="*/ 178889 h 178826"/>
                <a:gd name="connsiteX18" fmla="*/ 178703 w 178581"/>
                <a:gd name="connsiteY18" fmla="*/ 27696 h 178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78581" h="178826">
                  <a:moveTo>
                    <a:pt x="178703" y="27696"/>
                  </a:moveTo>
                  <a:cubicBezTo>
                    <a:pt x="178703" y="6379"/>
                    <a:pt x="168127" y="63"/>
                    <a:pt x="160804" y="63"/>
                  </a:cubicBezTo>
                  <a:cubicBezTo>
                    <a:pt x="150635" y="63"/>
                    <a:pt x="140872" y="10327"/>
                    <a:pt x="140872" y="19011"/>
                  </a:cubicBezTo>
                  <a:cubicBezTo>
                    <a:pt x="140872" y="24143"/>
                    <a:pt x="142906" y="26512"/>
                    <a:pt x="147380" y="30854"/>
                  </a:cubicBezTo>
                  <a:cubicBezTo>
                    <a:pt x="155923" y="38749"/>
                    <a:pt x="161211" y="49013"/>
                    <a:pt x="161211" y="63224"/>
                  </a:cubicBezTo>
                  <a:cubicBezTo>
                    <a:pt x="161211" y="79804"/>
                    <a:pt x="136397" y="170204"/>
                    <a:pt x="88802" y="170204"/>
                  </a:cubicBezTo>
                  <a:cubicBezTo>
                    <a:pt x="68056" y="170204"/>
                    <a:pt x="58700" y="156388"/>
                    <a:pt x="58700" y="135860"/>
                  </a:cubicBezTo>
                  <a:cubicBezTo>
                    <a:pt x="58700" y="113754"/>
                    <a:pt x="69683" y="84936"/>
                    <a:pt x="82294" y="52171"/>
                  </a:cubicBezTo>
                  <a:cubicBezTo>
                    <a:pt x="85141" y="45460"/>
                    <a:pt x="87175" y="39934"/>
                    <a:pt x="87175" y="32433"/>
                  </a:cubicBezTo>
                  <a:cubicBezTo>
                    <a:pt x="87175" y="14669"/>
                    <a:pt x="74158" y="63"/>
                    <a:pt x="53818" y="63"/>
                  </a:cubicBezTo>
                  <a:cubicBezTo>
                    <a:pt x="15580" y="63"/>
                    <a:pt x="122" y="57303"/>
                    <a:pt x="122" y="60856"/>
                  </a:cubicBezTo>
                  <a:cubicBezTo>
                    <a:pt x="122" y="64803"/>
                    <a:pt x="4190" y="64803"/>
                    <a:pt x="5003" y="64803"/>
                  </a:cubicBezTo>
                  <a:cubicBezTo>
                    <a:pt x="9071" y="64803"/>
                    <a:pt x="9478" y="64014"/>
                    <a:pt x="11512" y="57698"/>
                  </a:cubicBezTo>
                  <a:cubicBezTo>
                    <a:pt x="23309" y="17827"/>
                    <a:pt x="40801" y="8747"/>
                    <a:pt x="52598" y="8747"/>
                  </a:cubicBezTo>
                  <a:cubicBezTo>
                    <a:pt x="55852" y="8747"/>
                    <a:pt x="62768" y="8747"/>
                    <a:pt x="62768" y="21380"/>
                  </a:cubicBezTo>
                  <a:cubicBezTo>
                    <a:pt x="62768" y="31249"/>
                    <a:pt x="58700" y="41907"/>
                    <a:pt x="55852" y="49013"/>
                  </a:cubicBezTo>
                  <a:cubicBezTo>
                    <a:pt x="37953" y="94805"/>
                    <a:pt x="32665" y="112964"/>
                    <a:pt x="32665" y="129939"/>
                  </a:cubicBezTo>
                  <a:cubicBezTo>
                    <a:pt x="32665" y="172573"/>
                    <a:pt x="68463" y="178889"/>
                    <a:pt x="87175" y="178889"/>
                  </a:cubicBezTo>
                  <a:cubicBezTo>
                    <a:pt x="155516" y="178889"/>
                    <a:pt x="178703" y="48223"/>
                    <a:pt x="178703" y="27696"/>
                  </a:cubicBezTo>
                  <a:close/>
                </a:path>
              </a:pathLst>
            </a:custGeom>
            <a:solidFill>
              <a:srgbClr val="000000"/>
            </a:solidFill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23" name="Freeform: Shape 322">
              <a:extLst>
                <a:ext uri="{FF2B5EF4-FFF2-40B4-BE49-F238E27FC236}">
                  <a16:creationId xmlns:a16="http://schemas.microsoft.com/office/drawing/2014/main" id="{5C1371C4-0A8E-7A58-B83E-0FF0664A7C13}"/>
                </a:ext>
              </a:extLst>
            </p:cNvPr>
            <p:cNvSpPr/>
            <p:nvPr>
              <p:custDataLst>
                <p:tags r:id="rId27"/>
              </p:custDataLst>
            </p:nvPr>
          </p:nvSpPr>
          <p:spPr>
            <a:xfrm>
              <a:off x="9464441" y="2876715"/>
              <a:ext cx="55730" cy="394759"/>
            </a:xfrm>
            <a:custGeom>
              <a:avLst/>
              <a:gdLst>
                <a:gd name="connsiteX0" fmla="*/ 55857 w 55730"/>
                <a:gd name="connsiteY0" fmla="*/ 63 h 394759"/>
                <a:gd name="connsiteX1" fmla="*/ 127 w 55730"/>
                <a:gd name="connsiteY1" fmla="*/ 63 h 394759"/>
                <a:gd name="connsiteX2" fmla="*/ 127 w 55730"/>
                <a:gd name="connsiteY2" fmla="*/ 15853 h 394759"/>
                <a:gd name="connsiteX3" fmla="*/ 39586 w 55730"/>
                <a:gd name="connsiteY3" fmla="*/ 15853 h 394759"/>
                <a:gd name="connsiteX4" fmla="*/ 39586 w 55730"/>
                <a:gd name="connsiteY4" fmla="*/ 379032 h 394759"/>
                <a:gd name="connsiteX5" fmla="*/ 127 w 55730"/>
                <a:gd name="connsiteY5" fmla="*/ 379032 h 394759"/>
                <a:gd name="connsiteX6" fmla="*/ 127 w 55730"/>
                <a:gd name="connsiteY6" fmla="*/ 394822 h 394759"/>
                <a:gd name="connsiteX7" fmla="*/ 55857 w 55730"/>
                <a:gd name="connsiteY7" fmla="*/ 394822 h 394759"/>
                <a:gd name="connsiteX8" fmla="*/ 55857 w 55730"/>
                <a:gd name="connsiteY8" fmla="*/ 63 h 394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5730" h="394759">
                  <a:moveTo>
                    <a:pt x="55857" y="63"/>
                  </a:moveTo>
                  <a:lnTo>
                    <a:pt x="127" y="63"/>
                  </a:lnTo>
                  <a:lnTo>
                    <a:pt x="127" y="15853"/>
                  </a:lnTo>
                  <a:lnTo>
                    <a:pt x="39586" y="15853"/>
                  </a:lnTo>
                  <a:lnTo>
                    <a:pt x="39586" y="379032"/>
                  </a:lnTo>
                  <a:lnTo>
                    <a:pt x="127" y="379032"/>
                  </a:lnTo>
                  <a:lnTo>
                    <a:pt x="127" y="394822"/>
                  </a:lnTo>
                  <a:lnTo>
                    <a:pt x="55857" y="394822"/>
                  </a:lnTo>
                  <a:lnTo>
                    <a:pt x="55857" y="63"/>
                  </a:lnTo>
                  <a:close/>
                </a:path>
              </a:pathLst>
            </a:custGeom>
            <a:solidFill>
              <a:srgbClr val="000000"/>
            </a:solidFill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grpSp>
        <p:nvGrpSpPr>
          <p:cNvPr id="213" name="Group 212" descr="\documentclass{article}&#10;\usepackage{amsmath}&#10;\pagestyle{empty}&#10;\begin{document}&#10;&#10;$[X; x]$&#10;&#10;\end{document}" title="IguanaTex Vector Display">
            <a:extLst>
              <a:ext uri="{FF2B5EF4-FFF2-40B4-BE49-F238E27FC236}">
                <a16:creationId xmlns:a16="http://schemas.microsoft.com/office/drawing/2014/main" id="{F2648856-B799-5880-2F05-8912362F1CD3}"/>
              </a:ext>
            </a:extLst>
          </p:cNvPr>
          <p:cNvGrpSpPr>
            <a:grpSpLocks noChangeAspect="1"/>
          </p:cNvGrpSpPr>
          <p:nvPr>
            <p:custDataLst>
              <p:tags r:id="rId6"/>
            </p:custDataLst>
          </p:nvPr>
        </p:nvGrpSpPr>
        <p:grpSpPr>
          <a:xfrm>
            <a:off x="5260005" y="414200"/>
            <a:ext cx="898544" cy="394759"/>
            <a:chOff x="10368020" y="2881393"/>
            <a:chExt cx="898544" cy="394759"/>
          </a:xfrm>
        </p:grpSpPr>
        <p:sp>
          <p:nvSpPr>
            <p:cNvPr id="208" name="Freeform: Shape 207">
              <a:extLst>
                <a:ext uri="{FF2B5EF4-FFF2-40B4-BE49-F238E27FC236}">
                  <a16:creationId xmlns:a16="http://schemas.microsoft.com/office/drawing/2014/main" id="{F6A445B7-6C8A-9BDA-5625-9D9C81DC9E23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>
              <a:off x="10368020" y="2881393"/>
              <a:ext cx="54914" cy="394759"/>
            </a:xfrm>
            <a:custGeom>
              <a:avLst/>
              <a:gdLst>
                <a:gd name="connsiteX0" fmla="*/ 54991 w 54914"/>
                <a:gd name="connsiteY0" fmla="*/ 394822 h 394759"/>
                <a:gd name="connsiteX1" fmla="*/ 54991 w 54914"/>
                <a:gd name="connsiteY1" fmla="*/ 379032 h 394759"/>
                <a:gd name="connsiteX2" fmla="*/ 16110 w 54914"/>
                <a:gd name="connsiteY2" fmla="*/ 379032 h 394759"/>
                <a:gd name="connsiteX3" fmla="*/ 16110 w 54914"/>
                <a:gd name="connsiteY3" fmla="*/ 15853 h 394759"/>
                <a:gd name="connsiteX4" fmla="*/ 54991 w 54914"/>
                <a:gd name="connsiteY4" fmla="*/ 15853 h 394759"/>
                <a:gd name="connsiteX5" fmla="*/ 54991 w 54914"/>
                <a:gd name="connsiteY5" fmla="*/ 63 h 394759"/>
                <a:gd name="connsiteX6" fmla="*/ 77 w 54914"/>
                <a:gd name="connsiteY6" fmla="*/ 63 h 394759"/>
                <a:gd name="connsiteX7" fmla="*/ 77 w 54914"/>
                <a:gd name="connsiteY7" fmla="*/ 394822 h 394759"/>
                <a:gd name="connsiteX8" fmla="*/ 54991 w 54914"/>
                <a:gd name="connsiteY8" fmla="*/ 394822 h 394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4914" h="394759">
                  <a:moveTo>
                    <a:pt x="54991" y="394822"/>
                  </a:moveTo>
                  <a:lnTo>
                    <a:pt x="54991" y="379032"/>
                  </a:lnTo>
                  <a:lnTo>
                    <a:pt x="16110" y="379032"/>
                  </a:lnTo>
                  <a:lnTo>
                    <a:pt x="16110" y="15853"/>
                  </a:lnTo>
                  <a:lnTo>
                    <a:pt x="54991" y="15853"/>
                  </a:lnTo>
                  <a:lnTo>
                    <a:pt x="54991" y="63"/>
                  </a:lnTo>
                  <a:lnTo>
                    <a:pt x="77" y="63"/>
                  </a:lnTo>
                  <a:lnTo>
                    <a:pt x="77" y="394822"/>
                  </a:lnTo>
                  <a:lnTo>
                    <a:pt x="54991" y="394822"/>
                  </a:lnTo>
                  <a:close/>
                </a:path>
              </a:pathLst>
            </a:custGeom>
            <a:solidFill>
              <a:srgbClr val="000000"/>
            </a:solidFill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09" name="Freeform: Shape 208">
              <a:extLst>
                <a:ext uri="{FF2B5EF4-FFF2-40B4-BE49-F238E27FC236}">
                  <a16:creationId xmlns:a16="http://schemas.microsoft.com/office/drawing/2014/main" id="{604780F5-808E-6E0F-0281-7024E120DEA5}"/>
                </a:ext>
              </a:extLst>
            </p:cNvPr>
            <p:cNvSpPr/>
            <p:nvPr>
              <p:custDataLst>
                <p:tags r:id="rId14"/>
              </p:custDataLst>
            </p:nvPr>
          </p:nvSpPr>
          <p:spPr>
            <a:xfrm>
              <a:off x="10442887" y="2907841"/>
              <a:ext cx="330286" cy="269620"/>
            </a:xfrm>
            <a:custGeom>
              <a:avLst/>
              <a:gdLst>
                <a:gd name="connsiteX0" fmla="*/ 183661 w 330286"/>
                <a:gd name="connsiteY0" fmla="*/ 107437 h 269620"/>
                <a:gd name="connsiteX1" fmla="*/ 149991 w 330286"/>
                <a:gd name="connsiteY1" fmla="*/ 28880 h 269620"/>
                <a:gd name="connsiteX2" fmla="*/ 147987 w 330286"/>
                <a:gd name="connsiteY2" fmla="*/ 23748 h 269620"/>
                <a:gd name="connsiteX3" fmla="*/ 171636 w 330286"/>
                <a:gd name="connsiteY3" fmla="*/ 12300 h 269620"/>
                <a:gd name="connsiteX4" fmla="*/ 179653 w 330286"/>
                <a:gd name="connsiteY4" fmla="*/ 4800 h 269620"/>
                <a:gd name="connsiteX5" fmla="*/ 173640 w 330286"/>
                <a:gd name="connsiteY5" fmla="*/ 63 h 269620"/>
                <a:gd name="connsiteX6" fmla="*/ 123135 w 330286"/>
                <a:gd name="connsiteY6" fmla="*/ 1247 h 269620"/>
                <a:gd name="connsiteX7" fmla="*/ 78242 w 330286"/>
                <a:gd name="connsiteY7" fmla="*/ 63 h 269620"/>
                <a:gd name="connsiteX8" fmla="*/ 71027 w 330286"/>
                <a:gd name="connsiteY8" fmla="*/ 7958 h 269620"/>
                <a:gd name="connsiteX9" fmla="*/ 80246 w 330286"/>
                <a:gd name="connsiteY9" fmla="*/ 12300 h 269620"/>
                <a:gd name="connsiteX10" fmla="*/ 110309 w 330286"/>
                <a:gd name="connsiteY10" fmla="*/ 24933 h 269620"/>
                <a:gd name="connsiteX11" fmla="*/ 157607 w 330286"/>
                <a:gd name="connsiteY11" fmla="*/ 135071 h 269620"/>
                <a:gd name="connsiteX12" fmla="*/ 73031 w 330286"/>
                <a:gd name="connsiteY12" fmla="*/ 224681 h 269620"/>
                <a:gd name="connsiteX13" fmla="*/ 67820 w 330286"/>
                <a:gd name="connsiteY13" fmla="*/ 229023 h 269620"/>
                <a:gd name="connsiteX14" fmla="*/ 8898 w 330286"/>
                <a:gd name="connsiteY14" fmla="*/ 257446 h 269620"/>
                <a:gd name="connsiteX15" fmla="*/ 79 w 330286"/>
                <a:gd name="connsiteY15" fmla="*/ 265341 h 269620"/>
                <a:gd name="connsiteX16" fmla="*/ 5290 w 330286"/>
                <a:gd name="connsiteY16" fmla="*/ 269684 h 269620"/>
                <a:gd name="connsiteX17" fmla="*/ 42969 w 330286"/>
                <a:gd name="connsiteY17" fmla="*/ 268499 h 269620"/>
                <a:gd name="connsiteX18" fmla="*/ 87862 w 330286"/>
                <a:gd name="connsiteY18" fmla="*/ 269684 h 269620"/>
                <a:gd name="connsiteX19" fmla="*/ 95077 w 330286"/>
                <a:gd name="connsiteY19" fmla="*/ 261788 h 269620"/>
                <a:gd name="connsiteX20" fmla="*/ 90267 w 330286"/>
                <a:gd name="connsiteY20" fmla="*/ 257446 h 269620"/>
                <a:gd name="connsiteX21" fmla="*/ 74234 w 330286"/>
                <a:gd name="connsiteY21" fmla="*/ 245208 h 269620"/>
                <a:gd name="connsiteX22" fmla="*/ 85056 w 330286"/>
                <a:gd name="connsiteY22" fmla="*/ 227444 h 269620"/>
                <a:gd name="connsiteX23" fmla="*/ 125941 w 330286"/>
                <a:gd name="connsiteY23" fmla="*/ 184810 h 269620"/>
                <a:gd name="connsiteX24" fmla="*/ 162016 w 330286"/>
                <a:gd name="connsiteY24" fmla="*/ 146124 h 269620"/>
                <a:gd name="connsiteX25" fmla="*/ 202500 w 330286"/>
                <a:gd name="connsiteY25" fmla="*/ 240471 h 269620"/>
                <a:gd name="connsiteX26" fmla="*/ 204504 w 330286"/>
                <a:gd name="connsiteY26" fmla="*/ 245998 h 269620"/>
                <a:gd name="connsiteX27" fmla="*/ 181256 w 330286"/>
                <a:gd name="connsiteY27" fmla="*/ 257446 h 269620"/>
                <a:gd name="connsiteX28" fmla="*/ 173239 w 330286"/>
                <a:gd name="connsiteY28" fmla="*/ 264946 h 269620"/>
                <a:gd name="connsiteX29" fmla="*/ 179252 w 330286"/>
                <a:gd name="connsiteY29" fmla="*/ 269684 h 269620"/>
                <a:gd name="connsiteX30" fmla="*/ 229757 w 330286"/>
                <a:gd name="connsiteY30" fmla="*/ 268499 h 269620"/>
                <a:gd name="connsiteX31" fmla="*/ 274249 w 330286"/>
                <a:gd name="connsiteY31" fmla="*/ 269684 h 269620"/>
                <a:gd name="connsiteX32" fmla="*/ 281865 w 330286"/>
                <a:gd name="connsiteY32" fmla="*/ 262183 h 269620"/>
                <a:gd name="connsiteX33" fmla="*/ 274650 w 330286"/>
                <a:gd name="connsiteY33" fmla="*/ 257446 h 269620"/>
                <a:gd name="connsiteX34" fmla="*/ 240178 w 330286"/>
                <a:gd name="connsiteY34" fmla="*/ 240077 h 269620"/>
                <a:gd name="connsiteX35" fmla="*/ 188471 w 330286"/>
                <a:gd name="connsiteY35" fmla="*/ 118096 h 269620"/>
                <a:gd name="connsiteX36" fmla="*/ 270642 w 330286"/>
                <a:gd name="connsiteY36" fmla="*/ 32433 h 269620"/>
                <a:gd name="connsiteX37" fmla="*/ 321548 w 330286"/>
                <a:gd name="connsiteY37" fmla="*/ 12300 h 269620"/>
                <a:gd name="connsiteX38" fmla="*/ 330366 w 330286"/>
                <a:gd name="connsiteY38" fmla="*/ 4405 h 269620"/>
                <a:gd name="connsiteX39" fmla="*/ 325155 w 330286"/>
                <a:gd name="connsiteY39" fmla="*/ 63 h 269620"/>
                <a:gd name="connsiteX40" fmla="*/ 287477 w 330286"/>
                <a:gd name="connsiteY40" fmla="*/ 1247 h 269620"/>
                <a:gd name="connsiteX41" fmla="*/ 242984 w 330286"/>
                <a:gd name="connsiteY41" fmla="*/ 63 h 269620"/>
                <a:gd name="connsiteX42" fmla="*/ 235368 w 330286"/>
                <a:gd name="connsiteY42" fmla="*/ 7958 h 269620"/>
                <a:gd name="connsiteX43" fmla="*/ 240178 w 330286"/>
                <a:gd name="connsiteY43" fmla="*/ 12300 h 269620"/>
                <a:gd name="connsiteX44" fmla="*/ 256212 w 330286"/>
                <a:gd name="connsiteY44" fmla="*/ 24538 h 269620"/>
                <a:gd name="connsiteX45" fmla="*/ 248596 w 330286"/>
                <a:gd name="connsiteY45" fmla="*/ 38749 h 269620"/>
                <a:gd name="connsiteX46" fmla="*/ 183661 w 330286"/>
                <a:gd name="connsiteY46" fmla="*/ 107437 h 269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330286" h="269620">
                  <a:moveTo>
                    <a:pt x="183661" y="107437"/>
                  </a:moveTo>
                  <a:lnTo>
                    <a:pt x="149991" y="28880"/>
                  </a:lnTo>
                  <a:cubicBezTo>
                    <a:pt x="148789" y="25722"/>
                    <a:pt x="147987" y="24143"/>
                    <a:pt x="147987" y="23748"/>
                  </a:cubicBezTo>
                  <a:cubicBezTo>
                    <a:pt x="147987" y="21380"/>
                    <a:pt x="154801" y="13879"/>
                    <a:pt x="171636" y="12300"/>
                  </a:cubicBezTo>
                  <a:cubicBezTo>
                    <a:pt x="175644" y="11906"/>
                    <a:pt x="179653" y="11511"/>
                    <a:pt x="179653" y="4800"/>
                  </a:cubicBezTo>
                  <a:cubicBezTo>
                    <a:pt x="179653" y="63"/>
                    <a:pt x="174843" y="63"/>
                    <a:pt x="173640" y="63"/>
                  </a:cubicBezTo>
                  <a:cubicBezTo>
                    <a:pt x="157206" y="63"/>
                    <a:pt x="139970" y="1247"/>
                    <a:pt x="123135" y="1247"/>
                  </a:cubicBezTo>
                  <a:cubicBezTo>
                    <a:pt x="113114" y="1247"/>
                    <a:pt x="88263" y="63"/>
                    <a:pt x="78242" y="63"/>
                  </a:cubicBezTo>
                  <a:cubicBezTo>
                    <a:pt x="75837" y="63"/>
                    <a:pt x="71027" y="63"/>
                    <a:pt x="71027" y="7958"/>
                  </a:cubicBezTo>
                  <a:cubicBezTo>
                    <a:pt x="71027" y="12300"/>
                    <a:pt x="75035" y="12300"/>
                    <a:pt x="80246" y="12300"/>
                  </a:cubicBezTo>
                  <a:cubicBezTo>
                    <a:pt x="104296" y="12300"/>
                    <a:pt x="106701" y="16248"/>
                    <a:pt x="110309" y="24933"/>
                  </a:cubicBezTo>
                  <a:lnTo>
                    <a:pt x="157607" y="135071"/>
                  </a:lnTo>
                  <a:lnTo>
                    <a:pt x="73031" y="224681"/>
                  </a:lnTo>
                  <a:lnTo>
                    <a:pt x="67820" y="229023"/>
                  </a:lnTo>
                  <a:cubicBezTo>
                    <a:pt x="48179" y="249946"/>
                    <a:pt x="29340" y="256262"/>
                    <a:pt x="8898" y="257446"/>
                  </a:cubicBezTo>
                  <a:cubicBezTo>
                    <a:pt x="3687" y="257841"/>
                    <a:pt x="79" y="257841"/>
                    <a:pt x="79" y="265341"/>
                  </a:cubicBezTo>
                  <a:cubicBezTo>
                    <a:pt x="79" y="265736"/>
                    <a:pt x="79" y="269684"/>
                    <a:pt x="5290" y="269684"/>
                  </a:cubicBezTo>
                  <a:cubicBezTo>
                    <a:pt x="17315" y="269684"/>
                    <a:pt x="30543" y="268499"/>
                    <a:pt x="42969" y="268499"/>
                  </a:cubicBezTo>
                  <a:cubicBezTo>
                    <a:pt x="57799" y="268499"/>
                    <a:pt x="73432" y="269684"/>
                    <a:pt x="87862" y="269684"/>
                  </a:cubicBezTo>
                  <a:cubicBezTo>
                    <a:pt x="90267" y="269684"/>
                    <a:pt x="95077" y="269684"/>
                    <a:pt x="95077" y="261788"/>
                  </a:cubicBezTo>
                  <a:cubicBezTo>
                    <a:pt x="95077" y="257841"/>
                    <a:pt x="91069" y="257446"/>
                    <a:pt x="90267" y="257446"/>
                  </a:cubicBezTo>
                  <a:cubicBezTo>
                    <a:pt x="86659" y="257051"/>
                    <a:pt x="74234" y="256262"/>
                    <a:pt x="74234" y="245208"/>
                  </a:cubicBezTo>
                  <a:cubicBezTo>
                    <a:pt x="74234" y="238892"/>
                    <a:pt x="80246" y="232576"/>
                    <a:pt x="85056" y="227444"/>
                  </a:cubicBezTo>
                  <a:lnTo>
                    <a:pt x="125941" y="184810"/>
                  </a:lnTo>
                  <a:lnTo>
                    <a:pt x="162016" y="146124"/>
                  </a:lnTo>
                  <a:lnTo>
                    <a:pt x="202500" y="240471"/>
                  </a:lnTo>
                  <a:cubicBezTo>
                    <a:pt x="204103" y="244814"/>
                    <a:pt x="204504" y="245208"/>
                    <a:pt x="204504" y="245998"/>
                  </a:cubicBezTo>
                  <a:cubicBezTo>
                    <a:pt x="204504" y="249156"/>
                    <a:pt x="196888" y="255867"/>
                    <a:pt x="181256" y="257446"/>
                  </a:cubicBezTo>
                  <a:cubicBezTo>
                    <a:pt x="176847" y="257841"/>
                    <a:pt x="173239" y="258236"/>
                    <a:pt x="173239" y="264946"/>
                  </a:cubicBezTo>
                  <a:cubicBezTo>
                    <a:pt x="173239" y="269684"/>
                    <a:pt x="177648" y="269684"/>
                    <a:pt x="179252" y="269684"/>
                  </a:cubicBezTo>
                  <a:cubicBezTo>
                    <a:pt x="190475" y="269684"/>
                    <a:pt x="218533" y="268499"/>
                    <a:pt x="229757" y="268499"/>
                  </a:cubicBezTo>
                  <a:cubicBezTo>
                    <a:pt x="239778" y="268499"/>
                    <a:pt x="264228" y="269684"/>
                    <a:pt x="274249" y="269684"/>
                  </a:cubicBezTo>
                  <a:cubicBezTo>
                    <a:pt x="277055" y="269684"/>
                    <a:pt x="281865" y="269684"/>
                    <a:pt x="281865" y="262183"/>
                  </a:cubicBezTo>
                  <a:cubicBezTo>
                    <a:pt x="281865" y="257446"/>
                    <a:pt x="277857" y="257446"/>
                    <a:pt x="274650" y="257446"/>
                  </a:cubicBezTo>
                  <a:cubicBezTo>
                    <a:pt x="247794" y="257051"/>
                    <a:pt x="246993" y="255867"/>
                    <a:pt x="240178" y="240077"/>
                  </a:cubicBezTo>
                  <a:cubicBezTo>
                    <a:pt x="224546" y="203364"/>
                    <a:pt x="197690" y="141781"/>
                    <a:pt x="188471" y="118096"/>
                  </a:cubicBezTo>
                  <a:cubicBezTo>
                    <a:pt x="215728" y="90463"/>
                    <a:pt x="257815" y="43486"/>
                    <a:pt x="270642" y="32433"/>
                  </a:cubicBezTo>
                  <a:cubicBezTo>
                    <a:pt x="282266" y="22959"/>
                    <a:pt x="297497" y="13485"/>
                    <a:pt x="321548" y="12300"/>
                  </a:cubicBezTo>
                  <a:cubicBezTo>
                    <a:pt x="326758" y="11906"/>
                    <a:pt x="330366" y="11906"/>
                    <a:pt x="330366" y="4405"/>
                  </a:cubicBezTo>
                  <a:cubicBezTo>
                    <a:pt x="330366" y="4010"/>
                    <a:pt x="330366" y="63"/>
                    <a:pt x="325155" y="63"/>
                  </a:cubicBezTo>
                  <a:cubicBezTo>
                    <a:pt x="313130" y="63"/>
                    <a:pt x="299902" y="1247"/>
                    <a:pt x="287477" y="1247"/>
                  </a:cubicBezTo>
                  <a:cubicBezTo>
                    <a:pt x="272646" y="1247"/>
                    <a:pt x="257414" y="63"/>
                    <a:pt x="242984" y="63"/>
                  </a:cubicBezTo>
                  <a:cubicBezTo>
                    <a:pt x="240579" y="63"/>
                    <a:pt x="235368" y="63"/>
                    <a:pt x="235368" y="7958"/>
                  </a:cubicBezTo>
                  <a:cubicBezTo>
                    <a:pt x="235368" y="10721"/>
                    <a:pt x="237373" y="11906"/>
                    <a:pt x="240178" y="12300"/>
                  </a:cubicBezTo>
                  <a:cubicBezTo>
                    <a:pt x="243786" y="12695"/>
                    <a:pt x="256212" y="13485"/>
                    <a:pt x="256212" y="24538"/>
                  </a:cubicBezTo>
                  <a:cubicBezTo>
                    <a:pt x="256212" y="30064"/>
                    <a:pt x="251803" y="35196"/>
                    <a:pt x="248596" y="38749"/>
                  </a:cubicBezTo>
                  <a:lnTo>
                    <a:pt x="183661" y="107437"/>
                  </a:lnTo>
                  <a:close/>
                </a:path>
              </a:pathLst>
            </a:custGeom>
            <a:solidFill>
              <a:srgbClr val="000000"/>
            </a:solidFill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10" name="Freeform: Shape 209">
              <a:extLst>
                <a:ext uri="{FF2B5EF4-FFF2-40B4-BE49-F238E27FC236}">
                  <a16:creationId xmlns:a16="http://schemas.microsoft.com/office/drawing/2014/main" id="{EA7B2E33-7244-CFB5-34AC-527698D9CE26}"/>
                </a:ext>
              </a:extLst>
            </p:cNvPr>
            <p:cNvSpPr/>
            <p:nvPr>
              <p:custDataLst>
                <p:tags r:id="rId15"/>
              </p:custDataLst>
            </p:nvPr>
          </p:nvSpPr>
          <p:spPr>
            <a:xfrm>
              <a:off x="10830069" y="3007321"/>
              <a:ext cx="43690" cy="246330"/>
            </a:xfrm>
            <a:custGeom>
              <a:avLst/>
              <a:gdLst>
                <a:gd name="connsiteX0" fmla="*/ 42577 w 43690"/>
                <a:gd name="connsiteY0" fmla="*/ 20985 h 246330"/>
                <a:gd name="connsiteX1" fmla="*/ 21333 w 43690"/>
                <a:gd name="connsiteY1" fmla="*/ 63 h 246330"/>
                <a:gd name="connsiteX2" fmla="*/ 89 w 43690"/>
                <a:gd name="connsiteY2" fmla="*/ 20985 h 246330"/>
                <a:gd name="connsiteX3" fmla="*/ 21333 w 43690"/>
                <a:gd name="connsiteY3" fmla="*/ 41907 h 246330"/>
                <a:gd name="connsiteX4" fmla="*/ 42577 w 43690"/>
                <a:gd name="connsiteY4" fmla="*/ 20985 h 246330"/>
                <a:gd name="connsiteX5" fmla="*/ 34961 w 43690"/>
                <a:gd name="connsiteY5" fmla="*/ 165862 h 246330"/>
                <a:gd name="connsiteX6" fmla="*/ 9308 w 43690"/>
                <a:gd name="connsiteY6" fmla="*/ 236919 h 246330"/>
                <a:gd name="connsiteX7" fmla="*/ 6502 w 43690"/>
                <a:gd name="connsiteY7" fmla="*/ 242050 h 246330"/>
                <a:gd name="connsiteX8" fmla="*/ 10510 w 43690"/>
                <a:gd name="connsiteY8" fmla="*/ 246393 h 246330"/>
                <a:gd name="connsiteX9" fmla="*/ 43779 w 43690"/>
                <a:gd name="connsiteY9" fmla="*/ 169020 h 246330"/>
                <a:gd name="connsiteX10" fmla="*/ 21333 w 43690"/>
                <a:gd name="connsiteY10" fmla="*/ 128360 h 246330"/>
                <a:gd name="connsiteX11" fmla="*/ 89 w 43690"/>
                <a:gd name="connsiteY11" fmla="*/ 149282 h 246330"/>
                <a:gd name="connsiteX12" fmla="*/ 21333 w 43690"/>
                <a:gd name="connsiteY12" fmla="*/ 170204 h 246330"/>
                <a:gd name="connsiteX13" fmla="*/ 24539 w 43690"/>
                <a:gd name="connsiteY13" fmla="*/ 169809 h 246330"/>
                <a:gd name="connsiteX14" fmla="*/ 34961 w 43690"/>
                <a:gd name="connsiteY14" fmla="*/ 165862 h 2463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690" h="246330">
                  <a:moveTo>
                    <a:pt x="42577" y="20985"/>
                  </a:moveTo>
                  <a:cubicBezTo>
                    <a:pt x="42577" y="9537"/>
                    <a:pt x="32957" y="63"/>
                    <a:pt x="21333" y="63"/>
                  </a:cubicBezTo>
                  <a:cubicBezTo>
                    <a:pt x="9708" y="63"/>
                    <a:pt x="89" y="9537"/>
                    <a:pt x="89" y="20985"/>
                  </a:cubicBezTo>
                  <a:cubicBezTo>
                    <a:pt x="89" y="32433"/>
                    <a:pt x="9708" y="41907"/>
                    <a:pt x="21333" y="41907"/>
                  </a:cubicBezTo>
                  <a:cubicBezTo>
                    <a:pt x="32957" y="41907"/>
                    <a:pt x="42577" y="32433"/>
                    <a:pt x="42577" y="20985"/>
                  </a:cubicBezTo>
                  <a:close/>
                  <a:moveTo>
                    <a:pt x="34961" y="165862"/>
                  </a:moveTo>
                  <a:cubicBezTo>
                    <a:pt x="34961" y="176915"/>
                    <a:pt x="34961" y="207706"/>
                    <a:pt x="9308" y="236919"/>
                  </a:cubicBezTo>
                  <a:cubicBezTo>
                    <a:pt x="6502" y="240077"/>
                    <a:pt x="6502" y="240866"/>
                    <a:pt x="6502" y="242050"/>
                  </a:cubicBezTo>
                  <a:cubicBezTo>
                    <a:pt x="6502" y="244814"/>
                    <a:pt x="8506" y="246393"/>
                    <a:pt x="10510" y="246393"/>
                  </a:cubicBezTo>
                  <a:cubicBezTo>
                    <a:pt x="14919" y="246393"/>
                    <a:pt x="43779" y="214812"/>
                    <a:pt x="43779" y="169020"/>
                  </a:cubicBezTo>
                  <a:cubicBezTo>
                    <a:pt x="43779" y="157572"/>
                    <a:pt x="42978" y="128360"/>
                    <a:pt x="21333" y="128360"/>
                  </a:cubicBezTo>
                  <a:cubicBezTo>
                    <a:pt x="7304" y="128360"/>
                    <a:pt x="89" y="139018"/>
                    <a:pt x="89" y="149282"/>
                  </a:cubicBezTo>
                  <a:cubicBezTo>
                    <a:pt x="89" y="159546"/>
                    <a:pt x="6903" y="170204"/>
                    <a:pt x="21333" y="170204"/>
                  </a:cubicBezTo>
                  <a:cubicBezTo>
                    <a:pt x="23337" y="170204"/>
                    <a:pt x="24138" y="170204"/>
                    <a:pt x="24539" y="169809"/>
                  </a:cubicBezTo>
                  <a:cubicBezTo>
                    <a:pt x="27345" y="169415"/>
                    <a:pt x="31754" y="168625"/>
                    <a:pt x="34961" y="165862"/>
                  </a:cubicBezTo>
                  <a:close/>
                </a:path>
              </a:pathLst>
            </a:custGeom>
            <a:solidFill>
              <a:srgbClr val="000000"/>
            </a:solidFill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11" name="Freeform: Shape 210">
              <a:extLst>
                <a:ext uri="{FF2B5EF4-FFF2-40B4-BE49-F238E27FC236}">
                  <a16:creationId xmlns:a16="http://schemas.microsoft.com/office/drawing/2014/main" id="{020B2FE5-5068-FE60-6756-BF4F7C0A1351}"/>
                </a:ext>
              </a:extLst>
            </p:cNvPr>
            <p:cNvSpPr/>
            <p:nvPr>
              <p:custDataLst>
                <p:tags r:id="rId16"/>
              </p:custDataLst>
            </p:nvPr>
          </p:nvSpPr>
          <p:spPr>
            <a:xfrm>
              <a:off x="10985368" y="3002979"/>
              <a:ext cx="199614" cy="178826"/>
            </a:xfrm>
            <a:custGeom>
              <a:avLst/>
              <a:gdLst>
                <a:gd name="connsiteX0" fmla="*/ 122347 w 199614"/>
                <a:gd name="connsiteY0" fmla="*/ 55329 h 178826"/>
                <a:gd name="connsiteX1" fmla="*/ 162029 w 199614"/>
                <a:gd name="connsiteY1" fmla="*/ 8747 h 178826"/>
                <a:gd name="connsiteX2" fmla="*/ 182071 w 199614"/>
                <a:gd name="connsiteY2" fmla="*/ 13879 h 178826"/>
                <a:gd name="connsiteX3" fmla="*/ 162831 w 199614"/>
                <a:gd name="connsiteY3" fmla="*/ 35196 h 178826"/>
                <a:gd name="connsiteX4" fmla="*/ 178063 w 199614"/>
                <a:gd name="connsiteY4" fmla="*/ 49013 h 178826"/>
                <a:gd name="connsiteX5" fmla="*/ 199708 w 199614"/>
                <a:gd name="connsiteY5" fmla="*/ 26117 h 178826"/>
                <a:gd name="connsiteX6" fmla="*/ 162430 w 199614"/>
                <a:gd name="connsiteY6" fmla="*/ 63 h 178826"/>
                <a:gd name="connsiteX7" fmla="*/ 120343 w 199614"/>
                <a:gd name="connsiteY7" fmla="*/ 30065 h 178826"/>
                <a:gd name="connsiteX8" fmla="*/ 77053 w 199614"/>
                <a:gd name="connsiteY8" fmla="*/ 63 h 178826"/>
                <a:gd name="connsiteX9" fmla="*/ 12519 w 199614"/>
                <a:gd name="connsiteY9" fmla="*/ 60856 h 178826"/>
                <a:gd name="connsiteX10" fmla="*/ 17329 w 199614"/>
                <a:gd name="connsiteY10" fmla="*/ 64803 h 178826"/>
                <a:gd name="connsiteX11" fmla="*/ 22540 w 199614"/>
                <a:gd name="connsiteY11" fmla="*/ 60461 h 178826"/>
                <a:gd name="connsiteX12" fmla="*/ 76251 w 199614"/>
                <a:gd name="connsiteY12" fmla="*/ 8747 h 178826"/>
                <a:gd name="connsiteX13" fmla="*/ 97896 w 199614"/>
                <a:gd name="connsiteY13" fmla="*/ 35196 h 178826"/>
                <a:gd name="connsiteX14" fmla="*/ 76251 w 199614"/>
                <a:gd name="connsiteY14" fmla="*/ 129149 h 178826"/>
                <a:gd name="connsiteX15" fmla="*/ 38172 w 199614"/>
                <a:gd name="connsiteY15" fmla="*/ 170204 h 178826"/>
                <a:gd name="connsiteX16" fmla="*/ 18130 w 199614"/>
                <a:gd name="connsiteY16" fmla="*/ 165072 h 178826"/>
                <a:gd name="connsiteX17" fmla="*/ 36970 w 199614"/>
                <a:gd name="connsiteY17" fmla="*/ 143755 h 178826"/>
                <a:gd name="connsiteX18" fmla="*/ 22139 w 199614"/>
                <a:gd name="connsiteY18" fmla="*/ 129939 h 178826"/>
                <a:gd name="connsiteX19" fmla="*/ 93 w 199614"/>
                <a:gd name="connsiteY19" fmla="*/ 152835 h 178826"/>
                <a:gd name="connsiteX20" fmla="*/ 37771 w 199614"/>
                <a:gd name="connsiteY20" fmla="*/ 178889 h 178826"/>
                <a:gd name="connsiteX21" fmla="*/ 79859 w 199614"/>
                <a:gd name="connsiteY21" fmla="*/ 148887 h 178826"/>
                <a:gd name="connsiteX22" fmla="*/ 123149 w 199614"/>
                <a:gd name="connsiteY22" fmla="*/ 178889 h 178826"/>
                <a:gd name="connsiteX23" fmla="*/ 187282 w 199614"/>
                <a:gd name="connsiteY23" fmla="*/ 118096 h 178826"/>
                <a:gd name="connsiteX24" fmla="*/ 182472 w 199614"/>
                <a:gd name="connsiteY24" fmla="*/ 114148 h 178826"/>
                <a:gd name="connsiteX25" fmla="*/ 177261 w 199614"/>
                <a:gd name="connsiteY25" fmla="*/ 118491 h 178826"/>
                <a:gd name="connsiteX26" fmla="*/ 123950 w 199614"/>
                <a:gd name="connsiteY26" fmla="*/ 170204 h 178826"/>
                <a:gd name="connsiteX27" fmla="*/ 101904 w 199614"/>
                <a:gd name="connsiteY27" fmla="*/ 144150 h 178826"/>
                <a:gd name="connsiteX28" fmla="*/ 108719 w 199614"/>
                <a:gd name="connsiteY28" fmla="*/ 109411 h 178826"/>
                <a:gd name="connsiteX29" fmla="*/ 122347 w 199614"/>
                <a:gd name="connsiteY29" fmla="*/ 55329 h 178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99614" h="178826">
                  <a:moveTo>
                    <a:pt x="122347" y="55329"/>
                  </a:moveTo>
                  <a:cubicBezTo>
                    <a:pt x="124752" y="45065"/>
                    <a:pt x="133971" y="8747"/>
                    <a:pt x="162029" y="8747"/>
                  </a:cubicBezTo>
                  <a:cubicBezTo>
                    <a:pt x="164034" y="8747"/>
                    <a:pt x="173654" y="8747"/>
                    <a:pt x="182071" y="13879"/>
                  </a:cubicBezTo>
                  <a:cubicBezTo>
                    <a:pt x="170848" y="15853"/>
                    <a:pt x="162831" y="25722"/>
                    <a:pt x="162831" y="35196"/>
                  </a:cubicBezTo>
                  <a:cubicBezTo>
                    <a:pt x="162831" y="41513"/>
                    <a:pt x="167240" y="49013"/>
                    <a:pt x="178063" y="49013"/>
                  </a:cubicBezTo>
                  <a:cubicBezTo>
                    <a:pt x="186881" y="49013"/>
                    <a:pt x="199708" y="41907"/>
                    <a:pt x="199708" y="26117"/>
                  </a:cubicBezTo>
                  <a:cubicBezTo>
                    <a:pt x="199708" y="5589"/>
                    <a:pt x="176059" y="63"/>
                    <a:pt x="162430" y="63"/>
                  </a:cubicBezTo>
                  <a:cubicBezTo>
                    <a:pt x="139182" y="63"/>
                    <a:pt x="125153" y="20985"/>
                    <a:pt x="120343" y="30065"/>
                  </a:cubicBezTo>
                  <a:cubicBezTo>
                    <a:pt x="110322" y="4010"/>
                    <a:pt x="88677" y="63"/>
                    <a:pt x="77053" y="63"/>
                  </a:cubicBezTo>
                  <a:cubicBezTo>
                    <a:pt x="35366" y="63"/>
                    <a:pt x="12519" y="50987"/>
                    <a:pt x="12519" y="60856"/>
                  </a:cubicBezTo>
                  <a:cubicBezTo>
                    <a:pt x="12519" y="64803"/>
                    <a:pt x="16527" y="64803"/>
                    <a:pt x="17329" y="64803"/>
                  </a:cubicBezTo>
                  <a:cubicBezTo>
                    <a:pt x="20535" y="64803"/>
                    <a:pt x="21738" y="64014"/>
                    <a:pt x="22540" y="60461"/>
                  </a:cubicBezTo>
                  <a:cubicBezTo>
                    <a:pt x="36168" y="18616"/>
                    <a:pt x="62623" y="8747"/>
                    <a:pt x="76251" y="8747"/>
                  </a:cubicBezTo>
                  <a:cubicBezTo>
                    <a:pt x="83867" y="8747"/>
                    <a:pt x="97896" y="12300"/>
                    <a:pt x="97896" y="35196"/>
                  </a:cubicBezTo>
                  <a:cubicBezTo>
                    <a:pt x="97896" y="47434"/>
                    <a:pt x="91082" y="73883"/>
                    <a:pt x="76251" y="129149"/>
                  </a:cubicBezTo>
                  <a:cubicBezTo>
                    <a:pt x="69838" y="153624"/>
                    <a:pt x="55809" y="170204"/>
                    <a:pt x="38172" y="170204"/>
                  </a:cubicBezTo>
                  <a:cubicBezTo>
                    <a:pt x="35767" y="170204"/>
                    <a:pt x="26548" y="170204"/>
                    <a:pt x="18130" y="165072"/>
                  </a:cubicBezTo>
                  <a:cubicBezTo>
                    <a:pt x="28151" y="163099"/>
                    <a:pt x="36970" y="154809"/>
                    <a:pt x="36970" y="143755"/>
                  </a:cubicBezTo>
                  <a:cubicBezTo>
                    <a:pt x="36970" y="133097"/>
                    <a:pt x="28151" y="129939"/>
                    <a:pt x="22139" y="129939"/>
                  </a:cubicBezTo>
                  <a:cubicBezTo>
                    <a:pt x="10114" y="129939"/>
                    <a:pt x="93" y="140202"/>
                    <a:pt x="93" y="152835"/>
                  </a:cubicBezTo>
                  <a:cubicBezTo>
                    <a:pt x="93" y="170994"/>
                    <a:pt x="20135" y="178889"/>
                    <a:pt x="37771" y="178889"/>
                  </a:cubicBezTo>
                  <a:cubicBezTo>
                    <a:pt x="64226" y="178889"/>
                    <a:pt x="78656" y="151256"/>
                    <a:pt x="79859" y="148887"/>
                  </a:cubicBezTo>
                  <a:cubicBezTo>
                    <a:pt x="84669" y="163493"/>
                    <a:pt x="99099" y="178889"/>
                    <a:pt x="123149" y="178889"/>
                  </a:cubicBezTo>
                  <a:cubicBezTo>
                    <a:pt x="164434" y="178889"/>
                    <a:pt x="187282" y="127965"/>
                    <a:pt x="187282" y="118096"/>
                  </a:cubicBezTo>
                  <a:cubicBezTo>
                    <a:pt x="187282" y="114148"/>
                    <a:pt x="183674" y="114148"/>
                    <a:pt x="182472" y="114148"/>
                  </a:cubicBezTo>
                  <a:cubicBezTo>
                    <a:pt x="178864" y="114148"/>
                    <a:pt x="178063" y="115727"/>
                    <a:pt x="177261" y="118491"/>
                  </a:cubicBezTo>
                  <a:cubicBezTo>
                    <a:pt x="164034" y="160730"/>
                    <a:pt x="136777" y="170204"/>
                    <a:pt x="123950" y="170204"/>
                  </a:cubicBezTo>
                  <a:cubicBezTo>
                    <a:pt x="108318" y="170204"/>
                    <a:pt x="101904" y="157572"/>
                    <a:pt x="101904" y="144150"/>
                  </a:cubicBezTo>
                  <a:cubicBezTo>
                    <a:pt x="101904" y="135465"/>
                    <a:pt x="104309" y="126781"/>
                    <a:pt x="108719" y="109411"/>
                  </a:cubicBezTo>
                  <a:lnTo>
                    <a:pt x="122347" y="55329"/>
                  </a:lnTo>
                  <a:close/>
                </a:path>
              </a:pathLst>
            </a:custGeom>
            <a:solidFill>
              <a:srgbClr val="000000"/>
            </a:solidFill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12" name="Freeform: Shape 211">
              <a:extLst>
                <a:ext uri="{FF2B5EF4-FFF2-40B4-BE49-F238E27FC236}">
                  <a16:creationId xmlns:a16="http://schemas.microsoft.com/office/drawing/2014/main" id="{8A5EF4C9-0A17-CC18-3D86-6EE99BF94886}"/>
                </a:ext>
              </a:extLst>
            </p:cNvPr>
            <p:cNvSpPr/>
            <p:nvPr>
              <p:custDataLst>
                <p:tags r:id="rId17"/>
              </p:custDataLst>
            </p:nvPr>
          </p:nvSpPr>
          <p:spPr>
            <a:xfrm>
              <a:off x="11211650" y="2881393"/>
              <a:ext cx="54914" cy="394759"/>
            </a:xfrm>
            <a:custGeom>
              <a:avLst/>
              <a:gdLst>
                <a:gd name="connsiteX0" fmla="*/ 55013 w 54914"/>
                <a:gd name="connsiteY0" fmla="*/ 63 h 394759"/>
                <a:gd name="connsiteX1" fmla="*/ 99 w 54914"/>
                <a:gd name="connsiteY1" fmla="*/ 63 h 394759"/>
                <a:gd name="connsiteX2" fmla="*/ 99 w 54914"/>
                <a:gd name="connsiteY2" fmla="*/ 15853 h 394759"/>
                <a:gd name="connsiteX3" fmla="*/ 38979 w 54914"/>
                <a:gd name="connsiteY3" fmla="*/ 15853 h 394759"/>
                <a:gd name="connsiteX4" fmla="*/ 38979 w 54914"/>
                <a:gd name="connsiteY4" fmla="*/ 379032 h 394759"/>
                <a:gd name="connsiteX5" fmla="*/ 99 w 54914"/>
                <a:gd name="connsiteY5" fmla="*/ 379032 h 394759"/>
                <a:gd name="connsiteX6" fmla="*/ 99 w 54914"/>
                <a:gd name="connsiteY6" fmla="*/ 394822 h 394759"/>
                <a:gd name="connsiteX7" fmla="*/ 55013 w 54914"/>
                <a:gd name="connsiteY7" fmla="*/ 394822 h 394759"/>
                <a:gd name="connsiteX8" fmla="*/ 55013 w 54914"/>
                <a:gd name="connsiteY8" fmla="*/ 63 h 394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4914" h="394759">
                  <a:moveTo>
                    <a:pt x="55013" y="63"/>
                  </a:moveTo>
                  <a:lnTo>
                    <a:pt x="99" y="63"/>
                  </a:lnTo>
                  <a:lnTo>
                    <a:pt x="99" y="15853"/>
                  </a:lnTo>
                  <a:lnTo>
                    <a:pt x="38979" y="15853"/>
                  </a:lnTo>
                  <a:lnTo>
                    <a:pt x="38979" y="379032"/>
                  </a:lnTo>
                  <a:lnTo>
                    <a:pt x="99" y="379032"/>
                  </a:lnTo>
                  <a:lnTo>
                    <a:pt x="99" y="394822"/>
                  </a:lnTo>
                  <a:lnTo>
                    <a:pt x="55013" y="394822"/>
                  </a:lnTo>
                  <a:lnTo>
                    <a:pt x="55013" y="63"/>
                  </a:lnTo>
                  <a:close/>
                </a:path>
              </a:pathLst>
            </a:custGeom>
            <a:solidFill>
              <a:srgbClr val="000000"/>
            </a:solidFill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sp>
        <p:nvSpPr>
          <p:cNvPr id="419" name="Title 1 6 3 2 2 1 2 2">
            <a:extLst>
              <a:ext uri="{FF2B5EF4-FFF2-40B4-BE49-F238E27FC236}">
                <a16:creationId xmlns:a16="http://schemas.microsoft.com/office/drawing/2014/main" id="{9F6D26DD-F1E5-7BEB-0B1E-DC8D7302D5C5}"/>
              </a:ext>
            </a:extLst>
          </p:cNvPr>
          <p:cNvSpPr txBox="1">
            <a:spLocks/>
          </p:cNvSpPr>
          <p:nvPr/>
        </p:nvSpPr>
        <p:spPr>
          <a:xfrm>
            <a:off x="9197188" y="457422"/>
            <a:ext cx="1282440" cy="35153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>
                <a:latin typeface="Franklin Gothic Demi" panose="020B0703020102020204" pitchFamily="34" charset="0"/>
              </a:rPr>
              <a:t> Residuals</a:t>
            </a:r>
          </a:p>
        </p:txBody>
      </p:sp>
      <p:cxnSp>
        <p:nvCxnSpPr>
          <p:cNvPr id="420" name="Straight Arrow Connector 419">
            <a:extLst>
              <a:ext uri="{FF2B5EF4-FFF2-40B4-BE49-F238E27FC236}">
                <a16:creationId xmlns:a16="http://schemas.microsoft.com/office/drawing/2014/main" id="{AE1185EF-57BB-CEDE-607D-1DB1B24F2719}"/>
              </a:ext>
            </a:extLst>
          </p:cNvPr>
          <p:cNvCxnSpPr>
            <a:cxnSpLocks/>
          </p:cNvCxnSpPr>
          <p:nvPr/>
        </p:nvCxnSpPr>
        <p:spPr>
          <a:xfrm>
            <a:off x="8812968" y="615114"/>
            <a:ext cx="415853" cy="0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headEnd w="lg" len="med"/>
            <a:tailEnd type="triangle" w="lg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435" name="Group 434" descr="\documentclass{article}&#10;\usepackage{amsmath}&#10;\usepackage{amssymb}&#10;\pagestyle{empty}&#10;\begin{document}&#10;&#10;$R_i, r$&#10;&#10;&#10;\end{document}" title="IguanaTex Vector Display">
            <a:extLst>
              <a:ext uri="{FF2B5EF4-FFF2-40B4-BE49-F238E27FC236}">
                <a16:creationId xmlns:a16="http://schemas.microsoft.com/office/drawing/2014/main" id="{B8A6CB76-B52E-5C8A-FE7A-F811E79FAE61}"/>
              </a:ext>
            </a:extLst>
          </p:cNvPr>
          <p:cNvGrpSpPr>
            <a:grpSpLocks noChangeAspect="1"/>
          </p:cNvGrpSpPr>
          <p:nvPr>
            <p:custDataLst>
              <p:tags r:id="rId7"/>
            </p:custDataLst>
          </p:nvPr>
        </p:nvGrpSpPr>
        <p:grpSpPr>
          <a:xfrm>
            <a:off x="10487844" y="402728"/>
            <a:ext cx="890853" cy="399010"/>
            <a:chOff x="11715173" y="3298734"/>
            <a:chExt cx="890853" cy="399010"/>
          </a:xfrm>
        </p:grpSpPr>
        <p:sp>
          <p:nvSpPr>
            <p:cNvPr id="431" name="Freeform: Shape 430">
              <a:extLst>
                <a:ext uri="{FF2B5EF4-FFF2-40B4-BE49-F238E27FC236}">
                  <a16:creationId xmlns:a16="http://schemas.microsoft.com/office/drawing/2014/main" id="{8AFA98B8-3980-8F50-B99D-149F19CC8A0F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11715173" y="3298734"/>
              <a:ext cx="329286" cy="321121"/>
            </a:xfrm>
            <a:custGeom>
              <a:avLst/>
              <a:gdLst>
                <a:gd name="connsiteX0" fmla="*/ 154113 w 329286"/>
                <a:gd name="connsiteY0" fmla="*/ 31492 h 321121"/>
                <a:gd name="connsiteX1" fmla="*/ 167026 w 329286"/>
                <a:gd name="connsiteY1" fmla="*/ 14638 h 321121"/>
                <a:gd name="connsiteX2" fmla="*/ 195158 w 329286"/>
                <a:gd name="connsiteY2" fmla="*/ 14183 h 321121"/>
                <a:gd name="connsiteX3" fmla="*/ 279094 w 329286"/>
                <a:gd name="connsiteY3" fmla="*/ 59277 h 321121"/>
                <a:gd name="connsiteX4" fmla="*/ 253729 w 329286"/>
                <a:gd name="connsiteY4" fmla="*/ 123957 h 321121"/>
                <a:gd name="connsiteX5" fmla="*/ 175788 w 329286"/>
                <a:gd name="connsiteY5" fmla="*/ 150375 h 321121"/>
                <a:gd name="connsiteX6" fmla="*/ 124136 w 329286"/>
                <a:gd name="connsiteY6" fmla="*/ 150375 h 321121"/>
                <a:gd name="connsiteX7" fmla="*/ 154113 w 329286"/>
                <a:gd name="connsiteY7" fmla="*/ 31492 h 321121"/>
                <a:gd name="connsiteX8" fmla="*/ 220523 w 329286"/>
                <a:gd name="connsiteY8" fmla="*/ 156296 h 321121"/>
                <a:gd name="connsiteX9" fmla="*/ 321984 w 329286"/>
                <a:gd name="connsiteY9" fmla="*/ 68387 h 321121"/>
                <a:gd name="connsiteX10" fmla="*/ 220062 w 329286"/>
                <a:gd name="connsiteY10" fmla="*/ 63 h 321121"/>
                <a:gd name="connsiteX11" fmla="*/ 88624 w 329286"/>
                <a:gd name="connsiteY11" fmla="*/ 63 h 321121"/>
                <a:gd name="connsiteX12" fmla="*/ 75250 w 329286"/>
                <a:gd name="connsiteY12" fmla="*/ 9173 h 321121"/>
                <a:gd name="connsiteX13" fmla="*/ 88163 w 329286"/>
                <a:gd name="connsiteY13" fmla="*/ 14183 h 321121"/>
                <a:gd name="connsiteX14" fmla="*/ 105688 w 329286"/>
                <a:gd name="connsiteY14" fmla="*/ 15094 h 321121"/>
                <a:gd name="connsiteX15" fmla="*/ 118140 w 329286"/>
                <a:gd name="connsiteY15" fmla="*/ 22382 h 321121"/>
                <a:gd name="connsiteX16" fmla="*/ 116296 w 329286"/>
                <a:gd name="connsiteY16" fmla="*/ 31036 h 321121"/>
                <a:gd name="connsiteX17" fmla="*/ 54497 w 329286"/>
                <a:gd name="connsiteY17" fmla="*/ 275635 h 321121"/>
                <a:gd name="connsiteX18" fmla="*/ 12529 w 329286"/>
                <a:gd name="connsiteY18" fmla="*/ 297043 h 321121"/>
                <a:gd name="connsiteX19" fmla="*/ 77 w 329286"/>
                <a:gd name="connsiteY19" fmla="*/ 306153 h 321121"/>
                <a:gd name="connsiteX20" fmla="*/ 6533 w 329286"/>
                <a:gd name="connsiteY20" fmla="*/ 311164 h 321121"/>
                <a:gd name="connsiteX21" fmla="*/ 64643 w 329286"/>
                <a:gd name="connsiteY21" fmla="*/ 309797 h 321121"/>
                <a:gd name="connsiteX22" fmla="*/ 123213 w 329286"/>
                <a:gd name="connsiteY22" fmla="*/ 311164 h 321121"/>
                <a:gd name="connsiteX23" fmla="*/ 132437 w 329286"/>
                <a:gd name="connsiteY23" fmla="*/ 302054 h 321121"/>
                <a:gd name="connsiteX24" fmla="*/ 119524 w 329286"/>
                <a:gd name="connsiteY24" fmla="*/ 297043 h 321121"/>
                <a:gd name="connsiteX25" fmla="*/ 89547 w 329286"/>
                <a:gd name="connsiteY25" fmla="*/ 288845 h 321121"/>
                <a:gd name="connsiteX26" fmla="*/ 90930 w 329286"/>
                <a:gd name="connsiteY26" fmla="*/ 281101 h 321121"/>
                <a:gd name="connsiteX27" fmla="*/ 121369 w 329286"/>
                <a:gd name="connsiteY27" fmla="*/ 160396 h 321121"/>
                <a:gd name="connsiteX28" fmla="*/ 176250 w 329286"/>
                <a:gd name="connsiteY28" fmla="*/ 160396 h 321121"/>
                <a:gd name="connsiteX29" fmla="*/ 226519 w 329286"/>
                <a:gd name="connsiteY29" fmla="*/ 201846 h 321121"/>
                <a:gd name="connsiteX30" fmla="*/ 220062 w 329286"/>
                <a:gd name="connsiteY30" fmla="*/ 233275 h 321121"/>
                <a:gd name="connsiteX31" fmla="*/ 212683 w 329286"/>
                <a:gd name="connsiteY31" fmla="*/ 271991 h 321121"/>
                <a:gd name="connsiteX32" fmla="*/ 274021 w 329286"/>
                <a:gd name="connsiteY32" fmla="*/ 321185 h 321121"/>
                <a:gd name="connsiteX33" fmla="*/ 329363 w 329286"/>
                <a:gd name="connsiteY33" fmla="*/ 268803 h 321121"/>
                <a:gd name="connsiteX34" fmla="*/ 323829 w 329286"/>
                <a:gd name="connsiteY34" fmla="*/ 263337 h 321121"/>
                <a:gd name="connsiteX35" fmla="*/ 317834 w 329286"/>
                <a:gd name="connsiteY35" fmla="*/ 269714 h 321121"/>
                <a:gd name="connsiteX36" fmla="*/ 275866 w 329286"/>
                <a:gd name="connsiteY36" fmla="*/ 311164 h 321121"/>
                <a:gd name="connsiteX37" fmla="*/ 257418 w 329286"/>
                <a:gd name="connsiteY37" fmla="*/ 283379 h 321121"/>
                <a:gd name="connsiteX38" fmla="*/ 262030 w 329286"/>
                <a:gd name="connsiteY38" fmla="*/ 231453 h 321121"/>
                <a:gd name="connsiteX39" fmla="*/ 263875 w 329286"/>
                <a:gd name="connsiteY39" fmla="*/ 210045 h 321121"/>
                <a:gd name="connsiteX40" fmla="*/ 220523 w 329286"/>
                <a:gd name="connsiteY40" fmla="*/ 156296 h 321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329286" h="321121">
                  <a:moveTo>
                    <a:pt x="154113" y="31492"/>
                  </a:moveTo>
                  <a:cubicBezTo>
                    <a:pt x="156880" y="20560"/>
                    <a:pt x="158263" y="16005"/>
                    <a:pt x="167026" y="14638"/>
                  </a:cubicBezTo>
                  <a:cubicBezTo>
                    <a:pt x="171177" y="14183"/>
                    <a:pt x="185934" y="14183"/>
                    <a:pt x="195158" y="14183"/>
                  </a:cubicBezTo>
                  <a:cubicBezTo>
                    <a:pt x="227902" y="14183"/>
                    <a:pt x="279094" y="14183"/>
                    <a:pt x="279094" y="59277"/>
                  </a:cubicBezTo>
                  <a:cubicBezTo>
                    <a:pt x="279094" y="74763"/>
                    <a:pt x="271715" y="106192"/>
                    <a:pt x="253729" y="123957"/>
                  </a:cubicBezTo>
                  <a:cubicBezTo>
                    <a:pt x="241738" y="135799"/>
                    <a:pt x="217295" y="150375"/>
                    <a:pt x="175788" y="150375"/>
                  </a:cubicBezTo>
                  <a:lnTo>
                    <a:pt x="124136" y="150375"/>
                  </a:lnTo>
                  <a:lnTo>
                    <a:pt x="154113" y="31492"/>
                  </a:lnTo>
                  <a:close/>
                  <a:moveTo>
                    <a:pt x="220523" y="156296"/>
                  </a:moveTo>
                  <a:cubicBezTo>
                    <a:pt x="267103" y="146276"/>
                    <a:pt x="321984" y="114391"/>
                    <a:pt x="321984" y="68387"/>
                  </a:cubicBezTo>
                  <a:cubicBezTo>
                    <a:pt x="321984" y="29214"/>
                    <a:pt x="280478" y="63"/>
                    <a:pt x="220062" y="63"/>
                  </a:cubicBezTo>
                  <a:lnTo>
                    <a:pt x="88624" y="63"/>
                  </a:lnTo>
                  <a:cubicBezTo>
                    <a:pt x="79401" y="63"/>
                    <a:pt x="75250" y="63"/>
                    <a:pt x="75250" y="9173"/>
                  </a:cubicBezTo>
                  <a:cubicBezTo>
                    <a:pt x="75250" y="14183"/>
                    <a:pt x="79401" y="14183"/>
                    <a:pt x="88163" y="14183"/>
                  </a:cubicBezTo>
                  <a:cubicBezTo>
                    <a:pt x="89086" y="14183"/>
                    <a:pt x="97848" y="14183"/>
                    <a:pt x="105688" y="15094"/>
                  </a:cubicBezTo>
                  <a:cubicBezTo>
                    <a:pt x="113990" y="16005"/>
                    <a:pt x="118140" y="16460"/>
                    <a:pt x="118140" y="22382"/>
                  </a:cubicBezTo>
                  <a:cubicBezTo>
                    <a:pt x="118140" y="24204"/>
                    <a:pt x="117679" y="25570"/>
                    <a:pt x="116296" y="31036"/>
                  </a:cubicBezTo>
                  <a:lnTo>
                    <a:pt x="54497" y="275635"/>
                  </a:lnTo>
                  <a:cubicBezTo>
                    <a:pt x="49885" y="293400"/>
                    <a:pt x="48962" y="297043"/>
                    <a:pt x="12529" y="297043"/>
                  </a:cubicBezTo>
                  <a:cubicBezTo>
                    <a:pt x="4227" y="297043"/>
                    <a:pt x="77" y="297043"/>
                    <a:pt x="77" y="306153"/>
                  </a:cubicBezTo>
                  <a:cubicBezTo>
                    <a:pt x="77" y="311164"/>
                    <a:pt x="5611" y="311164"/>
                    <a:pt x="6533" y="311164"/>
                  </a:cubicBezTo>
                  <a:cubicBezTo>
                    <a:pt x="19447" y="311164"/>
                    <a:pt x="51730" y="309797"/>
                    <a:pt x="64643" y="309797"/>
                  </a:cubicBezTo>
                  <a:cubicBezTo>
                    <a:pt x="77556" y="309797"/>
                    <a:pt x="110300" y="311164"/>
                    <a:pt x="123213" y="311164"/>
                  </a:cubicBezTo>
                  <a:cubicBezTo>
                    <a:pt x="126903" y="311164"/>
                    <a:pt x="132437" y="311164"/>
                    <a:pt x="132437" y="302054"/>
                  </a:cubicBezTo>
                  <a:cubicBezTo>
                    <a:pt x="132437" y="297043"/>
                    <a:pt x="128286" y="297043"/>
                    <a:pt x="119524" y="297043"/>
                  </a:cubicBezTo>
                  <a:cubicBezTo>
                    <a:pt x="102460" y="297043"/>
                    <a:pt x="89547" y="297043"/>
                    <a:pt x="89547" y="288845"/>
                  </a:cubicBezTo>
                  <a:cubicBezTo>
                    <a:pt x="89547" y="286112"/>
                    <a:pt x="90469" y="283834"/>
                    <a:pt x="90930" y="281101"/>
                  </a:cubicBezTo>
                  <a:lnTo>
                    <a:pt x="121369" y="160396"/>
                  </a:lnTo>
                  <a:lnTo>
                    <a:pt x="176250" y="160396"/>
                  </a:lnTo>
                  <a:cubicBezTo>
                    <a:pt x="218218" y="160396"/>
                    <a:pt x="226519" y="185903"/>
                    <a:pt x="226519" y="201846"/>
                  </a:cubicBezTo>
                  <a:cubicBezTo>
                    <a:pt x="226519" y="208678"/>
                    <a:pt x="222829" y="222798"/>
                    <a:pt x="220062" y="233275"/>
                  </a:cubicBezTo>
                  <a:cubicBezTo>
                    <a:pt x="216834" y="246028"/>
                    <a:pt x="212683" y="262882"/>
                    <a:pt x="212683" y="271991"/>
                  </a:cubicBezTo>
                  <a:cubicBezTo>
                    <a:pt x="212683" y="321185"/>
                    <a:pt x="268026" y="321185"/>
                    <a:pt x="274021" y="321185"/>
                  </a:cubicBezTo>
                  <a:cubicBezTo>
                    <a:pt x="313222" y="321185"/>
                    <a:pt x="329363" y="275180"/>
                    <a:pt x="329363" y="268803"/>
                  </a:cubicBezTo>
                  <a:cubicBezTo>
                    <a:pt x="329363" y="263337"/>
                    <a:pt x="324290" y="263337"/>
                    <a:pt x="323829" y="263337"/>
                  </a:cubicBezTo>
                  <a:cubicBezTo>
                    <a:pt x="319678" y="263337"/>
                    <a:pt x="318756" y="266526"/>
                    <a:pt x="317834" y="269714"/>
                  </a:cubicBezTo>
                  <a:cubicBezTo>
                    <a:pt x="306304" y="303420"/>
                    <a:pt x="286473" y="311164"/>
                    <a:pt x="275866" y="311164"/>
                  </a:cubicBezTo>
                  <a:cubicBezTo>
                    <a:pt x="260647" y="311164"/>
                    <a:pt x="257418" y="301143"/>
                    <a:pt x="257418" y="283379"/>
                  </a:cubicBezTo>
                  <a:cubicBezTo>
                    <a:pt x="257418" y="269258"/>
                    <a:pt x="260185" y="246028"/>
                    <a:pt x="262030" y="231453"/>
                  </a:cubicBezTo>
                  <a:cubicBezTo>
                    <a:pt x="262952" y="225076"/>
                    <a:pt x="263875" y="216421"/>
                    <a:pt x="263875" y="210045"/>
                  </a:cubicBezTo>
                  <a:cubicBezTo>
                    <a:pt x="263875" y="174972"/>
                    <a:pt x="232975" y="160851"/>
                    <a:pt x="220523" y="156296"/>
                  </a:cubicBezTo>
                  <a:close/>
                </a:path>
              </a:pathLst>
            </a:custGeom>
            <a:solidFill>
              <a:srgbClr val="FF0000"/>
            </a:solidFill>
            <a:ln w="2522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32" name="Freeform: Shape 431">
              <a:extLst>
                <a:ext uri="{FF2B5EF4-FFF2-40B4-BE49-F238E27FC236}">
                  <a16:creationId xmlns:a16="http://schemas.microsoft.com/office/drawing/2014/main" id="{6B81AFEA-CFC4-3CC7-CA63-A752FC7D4089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12061611" y="3466764"/>
              <a:ext cx="97817" cy="214582"/>
            </a:xfrm>
            <a:custGeom>
              <a:avLst/>
              <a:gdLst>
                <a:gd name="connsiteX0" fmla="*/ 89508 w 97817"/>
                <a:gd name="connsiteY0" fmla="*/ 12180 h 214582"/>
                <a:gd name="connsiteX1" fmla="*/ 76595 w 97817"/>
                <a:gd name="connsiteY1" fmla="*/ 64 h 214582"/>
                <a:gd name="connsiteX2" fmla="*/ 58516 w 97817"/>
                <a:gd name="connsiteY2" fmla="*/ 17601 h 214582"/>
                <a:gd name="connsiteX3" fmla="*/ 71430 w 97817"/>
                <a:gd name="connsiteY3" fmla="*/ 29717 h 214582"/>
                <a:gd name="connsiteX4" fmla="*/ 89508 w 97817"/>
                <a:gd name="connsiteY4" fmla="*/ 12180 h 214582"/>
                <a:gd name="connsiteX5" fmla="*/ 23651 w 97817"/>
                <a:gd name="connsiteY5" fmla="*/ 174153 h 214582"/>
                <a:gd name="connsiteX6" fmla="*/ 20745 w 97817"/>
                <a:gd name="connsiteY6" fmla="*/ 187545 h 214582"/>
                <a:gd name="connsiteX7" fmla="*/ 51414 w 97817"/>
                <a:gd name="connsiteY7" fmla="*/ 214646 h 214582"/>
                <a:gd name="connsiteX8" fmla="*/ 97902 w 97817"/>
                <a:gd name="connsiteY8" fmla="*/ 165863 h 214582"/>
                <a:gd name="connsiteX9" fmla="*/ 92736 w 97817"/>
                <a:gd name="connsiteY9" fmla="*/ 161718 h 214582"/>
                <a:gd name="connsiteX10" fmla="*/ 86603 w 97817"/>
                <a:gd name="connsiteY10" fmla="*/ 167139 h 214582"/>
                <a:gd name="connsiteX11" fmla="*/ 52383 w 97817"/>
                <a:gd name="connsiteY11" fmla="*/ 205719 h 214582"/>
                <a:gd name="connsiteX12" fmla="*/ 44312 w 97817"/>
                <a:gd name="connsiteY12" fmla="*/ 194559 h 214582"/>
                <a:gd name="connsiteX13" fmla="*/ 49477 w 97817"/>
                <a:gd name="connsiteY13" fmla="*/ 174153 h 214582"/>
                <a:gd name="connsiteX14" fmla="*/ 59808 w 97817"/>
                <a:gd name="connsiteY14" fmla="*/ 148646 h 214582"/>
                <a:gd name="connsiteX15" fmla="*/ 75626 w 97817"/>
                <a:gd name="connsiteY15" fmla="*/ 108152 h 214582"/>
                <a:gd name="connsiteX16" fmla="*/ 77563 w 97817"/>
                <a:gd name="connsiteY16" fmla="*/ 97949 h 214582"/>
                <a:gd name="connsiteX17" fmla="*/ 46895 w 97817"/>
                <a:gd name="connsiteY17" fmla="*/ 70848 h 214582"/>
                <a:gd name="connsiteX18" fmla="*/ 84 w 97817"/>
                <a:gd name="connsiteY18" fmla="*/ 119631 h 214582"/>
                <a:gd name="connsiteX19" fmla="*/ 5572 w 97817"/>
                <a:gd name="connsiteY19" fmla="*/ 123776 h 214582"/>
                <a:gd name="connsiteX20" fmla="*/ 11383 w 97817"/>
                <a:gd name="connsiteY20" fmla="*/ 118674 h 214582"/>
                <a:gd name="connsiteX21" fmla="*/ 45926 w 97817"/>
                <a:gd name="connsiteY21" fmla="*/ 79775 h 214582"/>
                <a:gd name="connsiteX22" fmla="*/ 53997 w 97817"/>
                <a:gd name="connsiteY22" fmla="*/ 90935 h 214582"/>
                <a:gd name="connsiteX23" fmla="*/ 43989 w 97817"/>
                <a:gd name="connsiteY23" fmla="*/ 122819 h 214582"/>
                <a:gd name="connsiteX24" fmla="*/ 23651 w 97817"/>
                <a:gd name="connsiteY24" fmla="*/ 174153 h 214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97817" h="214582">
                  <a:moveTo>
                    <a:pt x="89508" y="12180"/>
                  </a:moveTo>
                  <a:cubicBezTo>
                    <a:pt x="89508" y="7079"/>
                    <a:pt x="85634" y="64"/>
                    <a:pt x="76595" y="64"/>
                  </a:cubicBezTo>
                  <a:cubicBezTo>
                    <a:pt x="67879" y="64"/>
                    <a:pt x="58516" y="8354"/>
                    <a:pt x="58516" y="17601"/>
                  </a:cubicBezTo>
                  <a:cubicBezTo>
                    <a:pt x="58516" y="23021"/>
                    <a:pt x="62713" y="29717"/>
                    <a:pt x="71430" y="29717"/>
                  </a:cubicBezTo>
                  <a:cubicBezTo>
                    <a:pt x="80792" y="29717"/>
                    <a:pt x="89508" y="20789"/>
                    <a:pt x="89508" y="12180"/>
                  </a:cubicBezTo>
                  <a:close/>
                  <a:moveTo>
                    <a:pt x="23651" y="174153"/>
                  </a:moveTo>
                  <a:cubicBezTo>
                    <a:pt x="22360" y="178298"/>
                    <a:pt x="20745" y="182124"/>
                    <a:pt x="20745" y="187545"/>
                  </a:cubicBezTo>
                  <a:cubicBezTo>
                    <a:pt x="20745" y="202530"/>
                    <a:pt x="33659" y="214646"/>
                    <a:pt x="51414" y="214646"/>
                  </a:cubicBezTo>
                  <a:cubicBezTo>
                    <a:pt x="83697" y="214646"/>
                    <a:pt x="97902" y="170646"/>
                    <a:pt x="97902" y="165863"/>
                  </a:cubicBezTo>
                  <a:cubicBezTo>
                    <a:pt x="97902" y="161718"/>
                    <a:pt x="93705" y="161718"/>
                    <a:pt x="92736" y="161718"/>
                  </a:cubicBezTo>
                  <a:cubicBezTo>
                    <a:pt x="88217" y="161718"/>
                    <a:pt x="87894" y="163631"/>
                    <a:pt x="86603" y="167139"/>
                  </a:cubicBezTo>
                  <a:cubicBezTo>
                    <a:pt x="79178" y="192646"/>
                    <a:pt x="64973" y="205719"/>
                    <a:pt x="52383" y="205719"/>
                  </a:cubicBezTo>
                  <a:cubicBezTo>
                    <a:pt x="45926" y="205719"/>
                    <a:pt x="44312" y="201574"/>
                    <a:pt x="44312" y="194559"/>
                  </a:cubicBezTo>
                  <a:cubicBezTo>
                    <a:pt x="44312" y="187226"/>
                    <a:pt x="46572" y="181168"/>
                    <a:pt x="49477" y="174153"/>
                  </a:cubicBezTo>
                  <a:cubicBezTo>
                    <a:pt x="52706" y="165544"/>
                    <a:pt x="56257" y="156936"/>
                    <a:pt x="59808" y="148646"/>
                  </a:cubicBezTo>
                  <a:cubicBezTo>
                    <a:pt x="62713" y="140993"/>
                    <a:pt x="74335" y="111979"/>
                    <a:pt x="75626" y="108152"/>
                  </a:cubicBezTo>
                  <a:cubicBezTo>
                    <a:pt x="76595" y="104964"/>
                    <a:pt x="77563" y="101138"/>
                    <a:pt x="77563" y="97949"/>
                  </a:cubicBezTo>
                  <a:cubicBezTo>
                    <a:pt x="77563" y="82964"/>
                    <a:pt x="64650" y="70848"/>
                    <a:pt x="46895" y="70848"/>
                  </a:cubicBezTo>
                  <a:cubicBezTo>
                    <a:pt x="14934" y="70848"/>
                    <a:pt x="84" y="114211"/>
                    <a:pt x="84" y="119631"/>
                  </a:cubicBezTo>
                  <a:cubicBezTo>
                    <a:pt x="84" y="123776"/>
                    <a:pt x="4604" y="123776"/>
                    <a:pt x="5572" y="123776"/>
                  </a:cubicBezTo>
                  <a:cubicBezTo>
                    <a:pt x="10092" y="123776"/>
                    <a:pt x="10415" y="122182"/>
                    <a:pt x="11383" y="118674"/>
                  </a:cubicBezTo>
                  <a:cubicBezTo>
                    <a:pt x="19777" y="91254"/>
                    <a:pt x="33981" y="79775"/>
                    <a:pt x="45926" y="79775"/>
                  </a:cubicBezTo>
                  <a:cubicBezTo>
                    <a:pt x="51091" y="79775"/>
                    <a:pt x="53997" y="82326"/>
                    <a:pt x="53997" y="90935"/>
                  </a:cubicBezTo>
                  <a:cubicBezTo>
                    <a:pt x="53997" y="98268"/>
                    <a:pt x="52060" y="103051"/>
                    <a:pt x="43989" y="122819"/>
                  </a:cubicBezTo>
                  <a:lnTo>
                    <a:pt x="23651" y="174153"/>
                  </a:lnTo>
                  <a:close/>
                </a:path>
              </a:pathLst>
            </a:custGeom>
            <a:solidFill>
              <a:srgbClr val="FF0000"/>
            </a:solidFill>
            <a:ln w="2522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33" name="Freeform: Shape 432">
              <a:extLst>
                <a:ext uri="{FF2B5EF4-FFF2-40B4-BE49-F238E27FC236}">
                  <a16:creationId xmlns:a16="http://schemas.microsoft.com/office/drawing/2014/main" id="{0E0CDD46-E629-6DD7-09F5-AD2D7A52C6F4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12239641" y="3561552"/>
              <a:ext cx="53958" cy="136192"/>
            </a:xfrm>
            <a:custGeom>
              <a:avLst/>
              <a:gdLst>
                <a:gd name="connsiteX0" fmla="*/ 54046 w 53958"/>
                <a:gd name="connsiteY0" fmla="*/ 47889 h 136192"/>
                <a:gd name="connsiteX1" fmla="*/ 24530 w 53958"/>
                <a:gd name="connsiteY1" fmla="*/ 63 h 136192"/>
                <a:gd name="connsiteX2" fmla="*/ 88 w 53958"/>
                <a:gd name="connsiteY2" fmla="*/ 24204 h 136192"/>
                <a:gd name="connsiteX3" fmla="*/ 24530 w 53958"/>
                <a:gd name="connsiteY3" fmla="*/ 48345 h 136192"/>
                <a:gd name="connsiteX4" fmla="*/ 40672 w 53958"/>
                <a:gd name="connsiteY4" fmla="*/ 42424 h 136192"/>
                <a:gd name="connsiteX5" fmla="*/ 42978 w 53958"/>
                <a:gd name="connsiteY5" fmla="*/ 41057 h 136192"/>
                <a:gd name="connsiteX6" fmla="*/ 43900 w 53958"/>
                <a:gd name="connsiteY6" fmla="*/ 47889 h 136192"/>
                <a:gd name="connsiteX7" fmla="*/ 12540 w 53958"/>
                <a:gd name="connsiteY7" fmla="*/ 123957 h 136192"/>
                <a:gd name="connsiteX8" fmla="*/ 7467 w 53958"/>
                <a:gd name="connsiteY8" fmla="*/ 131244 h 136192"/>
                <a:gd name="connsiteX9" fmla="*/ 12078 w 53958"/>
                <a:gd name="connsiteY9" fmla="*/ 136255 h 136192"/>
                <a:gd name="connsiteX10" fmla="*/ 54046 w 53958"/>
                <a:gd name="connsiteY10" fmla="*/ 47889 h 136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3958" h="136192">
                  <a:moveTo>
                    <a:pt x="54046" y="47889"/>
                  </a:moveTo>
                  <a:cubicBezTo>
                    <a:pt x="54046" y="17827"/>
                    <a:pt x="42517" y="63"/>
                    <a:pt x="24530" y="63"/>
                  </a:cubicBezTo>
                  <a:cubicBezTo>
                    <a:pt x="9311" y="63"/>
                    <a:pt x="88" y="11450"/>
                    <a:pt x="88" y="24204"/>
                  </a:cubicBezTo>
                  <a:cubicBezTo>
                    <a:pt x="88" y="36502"/>
                    <a:pt x="9311" y="48345"/>
                    <a:pt x="24530" y="48345"/>
                  </a:cubicBezTo>
                  <a:cubicBezTo>
                    <a:pt x="30065" y="48345"/>
                    <a:pt x="36060" y="46523"/>
                    <a:pt x="40672" y="42424"/>
                  </a:cubicBezTo>
                  <a:cubicBezTo>
                    <a:pt x="42055" y="41513"/>
                    <a:pt x="42517" y="41057"/>
                    <a:pt x="42978" y="41057"/>
                  </a:cubicBezTo>
                  <a:cubicBezTo>
                    <a:pt x="43439" y="41057"/>
                    <a:pt x="43900" y="41513"/>
                    <a:pt x="43900" y="47889"/>
                  </a:cubicBezTo>
                  <a:cubicBezTo>
                    <a:pt x="43900" y="81596"/>
                    <a:pt x="27759" y="108925"/>
                    <a:pt x="12540" y="123957"/>
                  </a:cubicBezTo>
                  <a:cubicBezTo>
                    <a:pt x="7467" y="128967"/>
                    <a:pt x="7467" y="129878"/>
                    <a:pt x="7467" y="131244"/>
                  </a:cubicBezTo>
                  <a:cubicBezTo>
                    <a:pt x="7467" y="134433"/>
                    <a:pt x="9772" y="136255"/>
                    <a:pt x="12078" y="136255"/>
                  </a:cubicBezTo>
                  <a:cubicBezTo>
                    <a:pt x="17151" y="136255"/>
                    <a:pt x="54046" y="101182"/>
                    <a:pt x="54046" y="47889"/>
                  </a:cubicBezTo>
                  <a:close/>
                </a:path>
              </a:pathLst>
            </a:custGeom>
            <a:solidFill>
              <a:srgbClr val="000000"/>
            </a:solidFill>
            <a:ln w="2522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34" name="Freeform: Shape 433">
              <a:extLst>
                <a:ext uri="{FF2B5EF4-FFF2-40B4-BE49-F238E27FC236}">
                  <a16:creationId xmlns:a16="http://schemas.microsoft.com/office/drawing/2014/main" id="{F4DBE745-6D67-4059-DF23-A4EF7A749AE3}"/>
                </a:ext>
              </a:extLst>
            </p:cNvPr>
            <p:cNvSpPr/>
            <p:nvPr>
              <p:custDataLst>
                <p:tags r:id="rId12"/>
              </p:custDataLst>
            </p:nvPr>
          </p:nvSpPr>
          <p:spPr>
            <a:xfrm>
              <a:off x="12418324" y="3408507"/>
              <a:ext cx="187702" cy="206337"/>
            </a:xfrm>
            <a:custGeom>
              <a:avLst/>
              <a:gdLst>
                <a:gd name="connsiteX0" fmla="*/ 27302 w 187702"/>
                <a:gd name="connsiteY0" fmla="*/ 174516 h 206337"/>
                <a:gd name="connsiteX1" fmla="*/ 23151 w 187702"/>
                <a:gd name="connsiteY1" fmla="*/ 194102 h 206337"/>
                <a:gd name="connsiteX2" fmla="*/ 36526 w 187702"/>
                <a:gd name="connsiteY2" fmla="*/ 206401 h 206337"/>
                <a:gd name="connsiteX3" fmla="*/ 53590 w 187702"/>
                <a:gd name="connsiteY3" fmla="*/ 193647 h 206337"/>
                <a:gd name="connsiteX4" fmla="*/ 72037 w 187702"/>
                <a:gd name="connsiteY4" fmla="*/ 121679 h 206337"/>
                <a:gd name="connsiteX5" fmla="*/ 86795 w 187702"/>
                <a:gd name="connsiteY5" fmla="*/ 62465 h 206337"/>
                <a:gd name="connsiteX6" fmla="*/ 112621 w 187702"/>
                <a:gd name="connsiteY6" fmla="*/ 25115 h 206337"/>
                <a:gd name="connsiteX7" fmla="*/ 149516 w 187702"/>
                <a:gd name="connsiteY7" fmla="*/ 10084 h 206337"/>
                <a:gd name="connsiteX8" fmla="*/ 168886 w 187702"/>
                <a:gd name="connsiteY8" fmla="*/ 15550 h 206337"/>
                <a:gd name="connsiteX9" fmla="*/ 144904 w 187702"/>
                <a:gd name="connsiteY9" fmla="*/ 40602 h 206337"/>
                <a:gd name="connsiteX10" fmla="*/ 162429 w 187702"/>
                <a:gd name="connsiteY10" fmla="*/ 56544 h 206337"/>
                <a:gd name="connsiteX11" fmla="*/ 187795 w 187702"/>
                <a:gd name="connsiteY11" fmla="*/ 29670 h 206337"/>
                <a:gd name="connsiteX12" fmla="*/ 149516 w 187702"/>
                <a:gd name="connsiteY12" fmla="*/ 63 h 206337"/>
                <a:gd name="connsiteX13" fmla="*/ 90484 w 187702"/>
                <a:gd name="connsiteY13" fmla="*/ 35136 h 206337"/>
                <a:gd name="connsiteX14" fmla="*/ 48516 w 187702"/>
                <a:gd name="connsiteY14" fmla="*/ 63 h 206337"/>
                <a:gd name="connsiteX15" fmla="*/ 14389 w 187702"/>
                <a:gd name="connsiteY15" fmla="*/ 26026 h 206337"/>
                <a:gd name="connsiteX16" fmla="*/ 92 w 187702"/>
                <a:gd name="connsiteY16" fmla="*/ 70209 h 206337"/>
                <a:gd name="connsiteX17" fmla="*/ 5626 w 187702"/>
                <a:gd name="connsiteY17" fmla="*/ 74763 h 206337"/>
                <a:gd name="connsiteX18" fmla="*/ 13466 w 187702"/>
                <a:gd name="connsiteY18" fmla="*/ 64287 h 206337"/>
                <a:gd name="connsiteX19" fmla="*/ 47133 w 187702"/>
                <a:gd name="connsiteY19" fmla="*/ 10084 h 206337"/>
                <a:gd name="connsiteX20" fmla="*/ 61430 w 187702"/>
                <a:gd name="connsiteY20" fmla="*/ 31036 h 206337"/>
                <a:gd name="connsiteX21" fmla="*/ 54051 w 187702"/>
                <a:gd name="connsiteY21" fmla="*/ 69298 h 206337"/>
                <a:gd name="connsiteX22" fmla="*/ 27302 w 187702"/>
                <a:gd name="connsiteY22" fmla="*/ 174516 h 206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87702" h="206337">
                  <a:moveTo>
                    <a:pt x="27302" y="174516"/>
                  </a:moveTo>
                  <a:cubicBezTo>
                    <a:pt x="25918" y="181349"/>
                    <a:pt x="23151" y="191825"/>
                    <a:pt x="23151" y="194102"/>
                  </a:cubicBezTo>
                  <a:cubicBezTo>
                    <a:pt x="23151" y="202301"/>
                    <a:pt x="29608" y="206401"/>
                    <a:pt x="36526" y="206401"/>
                  </a:cubicBezTo>
                  <a:cubicBezTo>
                    <a:pt x="42060" y="206401"/>
                    <a:pt x="50361" y="202757"/>
                    <a:pt x="53590" y="193647"/>
                  </a:cubicBezTo>
                  <a:cubicBezTo>
                    <a:pt x="54512" y="191825"/>
                    <a:pt x="70192" y="129878"/>
                    <a:pt x="72037" y="121679"/>
                  </a:cubicBezTo>
                  <a:cubicBezTo>
                    <a:pt x="75726" y="106648"/>
                    <a:pt x="84028" y="74763"/>
                    <a:pt x="86795" y="62465"/>
                  </a:cubicBezTo>
                  <a:cubicBezTo>
                    <a:pt x="88640" y="56544"/>
                    <a:pt x="101553" y="35136"/>
                    <a:pt x="112621" y="25115"/>
                  </a:cubicBezTo>
                  <a:cubicBezTo>
                    <a:pt x="116311" y="21926"/>
                    <a:pt x="129685" y="10084"/>
                    <a:pt x="149516" y="10084"/>
                  </a:cubicBezTo>
                  <a:cubicBezTo>
                    <a:pt x="161507" y="10084"/>
                    <a:pt x="168425" y="15550"/>
                    <a:pt x="168886" y="15550"/>
                  </a:cubicBezTo>
                  <a:cubicBezTo>
                    <a:pt x="155050" y="17827"/>
                    <a:pt x="144904" y="28759"/>
                    <a:pt x="144904" y="40602"/>
                  </a:cubicBezTo>
                  <a:cubicBezTo>
                    <a:pt x="144904" y="47889"/>
                    <a:pt x="149977" y="56544"/>
                    <a:pt x="162429" y="56544"/>
                  </a:cubicBezTo>
                  <a:cubicBezTo>
                    <a:pt x="174881" y="56544"/>
                    <a:pt x="187795" y="46067"/>
                    <a:pt x="187795" y="29670"/>
                  </a:cubicBezTo>
                  <a:cubicBezTo>
                    <a:pt x="187795" y="13728"/>
                    <a:pt x="173037" y="63"/>
                    <a:pt x="149516" y="63"/>
                  </a:cubicBezTo>
                  <a:cubicBezTo>
                    <a:pt x="119539" y="63"/>
                    <a:pt x="99247" y="22382"/>
                    <a:pt x="90484" y="35136"/>
                  </a:cubicBezTo>
                  <a:cubicBezTo>
                    <a:pt x="86795" y="14639"/>
                    <a:pt x="70192" y="63"/>
                    <a:pt x="48516" y="63"/>
                  </a:cubicBezTo>
                  <a:cubicBezTo>
                    <a:pt x="27302" y="63"/>
                    <a:pt x="18539" y="17827"/>
                    <a:pt x="14389" y="26026"/>
                  </a:cubicBezTo>
                  <a:cubicBezTo>
                    <a:pt x="6087" y="41513"/>
                    <a:pt x="92" y="68842"/>
                    <a:pt x="92" y="70209"/>
                  </a:cubicBezTo>
                  <a:cubicBezTo>
                    <a:pt x="92" y="74763"/>
                    <a:pt x="4704" y="74763"/>
                    <a:pt x="5626" y="74763"/>
                  </a:cubicBezTo>
                  <a:cubicBezTo>
                    <a:pt x="10238" y="74763"/>
                    <a:pt x="10699" y="74308"/>
                    <a:pt x="13466" y="64287"/>
                  </a:cubicBezTo>
                  <a:cubicBezTo>
                    <a:pt x="21307" y="31947"/>
                    <a:pt x="30530" y="10084"/>
                    <a:pt x="47133" y="10084"/>
                  </a:cubicBezTo>
                  <a:cubicBezTo>
                    <a:pt x="54973" y="10084"/>
                    <a:pt x="61430" y="13728"/>
                    <a:pt x="61430" y="31036"/>
                  </a:cubicBezTo>
                  <a:cubicBezTo>
                    <a:pt x="61430" y="40602"/>
                    <a:pt x="60046" y="45612"/>
                    <a:pt x="54051" y="69298"/>
                  </a:cubicBezTo>
                  <a:lnTo>
                    <a:pt x="27302" y="174516"/>
                  </a:lnTo>
                  <a:close/>
                </a:path>
              </a:pathLst>
            </a:custGeom>
            <a:solidFill>
              <a:schemeClr val="tx2">
                <a:lumMod val="75000"/>
                <a:lumOff val="25000"/>
              </a:schemeClr>
            </a:solidFill>
            <a:ln w="2522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grpSp>
        <p:nvGrpSpPr>
          <p:cNvPr id="506" name="Group 505">
            <a:extLst>
              <a:ext uri="{FF2B5EF4-FFF2-40B4-BE49-F238E27FC236}">
                <a16:creationId xmlns:a16="http://schemas.microsoft.com/office/drawing/2014/main" id="{5144F3E8-199C-77D9-1148-647AE6649EC6}"/>
              </a:ext>
            </a:extLst>
          </p:cNvPr>
          <p:cNvGrpSpPr/>
          <p:nvPr/>
        </p:nvGrpSpPr>
        <p:grpSpPr>
          <a:xfrm>
            <a:off x="2210764" y="1159529"/>
            <a:ext cx="2459092" cy="4673704"/>
            <a:chOff x="2210764" y="1159529"/>
            <a:chExt cx="2459092" cy="4673704"/>
          </a:xfrm>
        </p:grpSpPr>
        <p:cxnSp>
          <p:nvCxnSpPr>
            <p:cNvPr id="343" name="Straight Connector 342">
              <a:extLst>
                <a:ext uri="{FF2B5EF4-FFF2-40B4-BE49-F238E27FC236}">
                  <a16:creationId xmlns:a16="http://schemas.microsoft.com/office/drawing/2014/main" id="{77DB7CFD-218E-1A18-0CF1-97EA169BB9A3}"/>
                </a:ext>
              </a:extLst>
            </p:cNvPr>
            <p:cNvCxnSpPr>
              <a:cxnSpLocks/>
            </p:cNvCxnSpPr>
            <p:nvPr/>
          </p:nvCxnSpPr>
          <p:spPr>
            <a:xfrm>
              <a:off x="4221850" y="1214474"/>
              <a:ext cx="448006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45" name="Straight Connector 344">
              <a:extLst>
                <a:ext uri="{FF2B5EF4-FFF2-40B4-BE49-F238E27FC236}">
                  <a16:creationId xmlns:a16="http://schemas.microsoft.com/office/drawing/2014/main" id="{AEBA6219-CED9-9012-1AD8-0035A3CCCA25}"/>
                </a:ext>
              </a:extLst>
            </p:cNvPr>
            <p:cNvCxnSpPr>
              <a:cxnSpLocks/>
            </p:cNvCxnSpPr>
            <p:nvPr/>
          </p:nvCxnSpPr>
          <p:spPr>
            <a:xfrm>
              <a:off x="3099990" y="1416279"/>
              <a:ext cx="373008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sp>
          <p:nvSpPr>
            <p:cNvPr id="344" name="Rectangle 343">
              <a:extLst>
                <a:ext uri="{FF2B5EF4-FFF2-40B4-BE49-F238E27FC236}">
                  <a16:creationId xmlns:a16="http://schemas.microsoft.com/office/drawing/2014/main" id="{86EF8C53-DA39-BCC0-ECEA-7EDB11E9C714}"/>
                </a:ext>
              </a:extLst>
            </p:cNvPr>
            <p:cNvSpPr/>
            <p:nvPr/>
          </p:nvSpPr>
          <p:spPr>
            <a:xfrm>
              <a:off x="3472998" y="1382762"/>
              <a:ext cx="149378" cy="11053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47" name="Straight Connector 346">
              <a:extLst>
                <a:ext uri="{FF2B5EF4-FFF2-40B4-BE49-F238E27FC236}">
                  <a16:creationId xmlns:a16="http://schemas.microsoft.com/office/drawing/2014/main" id="{AFC78CB1-134C-C0BA-6C5E-CCEA2D65026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29821" y="1640700"/>
              <a:ext cx="146670" cy="1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sp>
          <p:nvSpPr>
            <p:cNvPr id="348" name="Rectangle 347">
              <a:extLst>
                <a:ext uri="{FF2B5EF4-FFF2-40B4-BE49-F238E27FC236}">
                  <a16:creationId xmlns:a16="http://schemas.microsoft.com/office/drawing/2014/main" id="{8D8A8D36-7A3A-A575-B892-3BAE76DB7BC2}"/>
                </a:ext>
              </a:extLst>
            </p:cNvPr>
            <p:cNvSpPr/>
            <p:nvPr/>
          </p:nvSpPr>
          <p:spPr>
            <a:xfrm>
              <a:off x="3845113" y="1614535"/>
              <a:ext cx="149378" cy="11053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49" name="Straight Connector 348">
              <a:extLst>
                <a:ext uri="{FF2B5EF4-FFF2-40B4-BE49-F238E27FC236}">
                  <a16:creationId xmlns:a16="http://schemas.microsoft.com/office/drawing/2014/main" id="{2A1978AD-F722-0CDC-AB47-8A413152C9E8}"/>
                </a:ext>
              </a:extLst>
            </p:cNvPr>
            <p:cNvCxnSpPr>
              <a:cxnSpLocks/>
            </p:cNvCxnSpPr>
            <p:nvPr/>
          </p:nvCxnSpPr>
          <p:spPr>
            <a:xfrm>
              <a:off x="3164381" y="1899751"/>
              <a:ext cx="214738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sp>
          <p:nvSpPr>
            <p:cNvPr id="350" name="Rectangle 349">
              <a:extLst>
                <a:ext uri="{FF2B5EF4-FFF2-40B4-BE49-F238E27FC236}">
                  <a16:creationId xmlns:a16="http://schemas.microsoft.com/office/drawing/2014/main" id="{FABB936B-DDCE-C1F2-ACF5-A9A704F9280F}"/>
                </a:ext>
              </a:extLst>
            </p:cNvPr>
            <p:cNvSpPr/>
            <p:nvPr/>
          </p:nvSpPr>
          <p:spPr>
            <a:xfrm>
              <a:off x="3008994" y="1847430"/>
              <a:ext cx="149378" cy="11053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52" name="Straight Connector 351">
              <a:extLst>
                <a:ext uri="{FF2B5EF4-FFF2-40B4-BE49-F238E27FC236}">
                  <a16:creationId xmlns:a16="http://schemas.microsoft.com/office/drawing/2014/main" id="{4B22E599-C9A0-8EA8-51B3-7C2FFCA3DA77}"/>
                </a:ext>
              </a:extLst>
            </p:cNvPr>
            <p:cNvCxnSpPr>
              <a:cxnSpLocks/>
            </p:cNvCxnSpPr>
            <p:nvPr/>
          </p:nvCxnSpPr>
          <p:spPr>
            <a:xfrm>
              <a:off x="3386262" y="2109335"/>
              <a:ext cx="236114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sp>
          <p:nvSpPr>
            <p:cNvPr id="353" name="Rectangle 352">
              <a:extLst>
                <a:ext uri="{FF2B5EF4-FFF2-40B4-BE49-F238E27FC236}">
                  <a16:creationId xmlns:a16="http://schemas.microsoft.com/office/drawing/2014/main" id="{58CF84B2-A6AE-8EA2-6332-CFCBCBE21479}"/>
                </a:ext>
              </a:extLst>
            </p:cNvPr>
            <p:cNvSpPr/>
            <p:nvPr/>
          </p:nvSpPr>
          <p:spPr>
            <a:xfrm>
              <a:off x="3228673" y="2063592"/>
              <a:ext cx="149378" cy="11053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9" name="Rectangle 338">
              <a:extLst>
                <a:ext uri="{FF2B5EF4-FFF2-40B4-BE49-F238E27FC236}">
                  <a16:creationId xmlns:a16="http://schemas.microsoft.com/office/drawing/2014/main" id="{B52DAB82-7E69-2208-3AB1-1006A54C596F}"/>
                </a:ext>
              </a:extLst>
            </p:cNvPr>
            <p:cNvSpPr/>
            <p:nvPr/>
          </p:nvSpPr>
          <p:spPr>
            <a:xfrm>
              <a:off x="4072472" y="1159529"/>
              <a:ext cx="149378" cy="11053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47" name="Straight Connector 446">
              <a:extLst>
                <a:ext uri="{FF2B5EF4-FFF2-40B4-BE49-F238E27FC236}">
                  <a16:creationId xmlns:a16="http://schemas.microsoft.com/office/drawing/2014/main" id="{9C143381-82C7-7D2D-34A9-E43A8E6DE4B6}"/>
                </a:ext>
              </a:extLst>
            </p:cNvPr>
            <p:cNvCxnSpPr>
              <a:cxnSpLocks/>
            </p:cNvCxnSpPr>
            <p:nvPr/>
          </p:nvCxnSpPr>
          <p:spPr>
            <a:xfrm>
              <a:off x="3726126" y="2372293"/>
              <a:ext cx="640416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sp>
          <p:nvSpPr>
            <p:cNvPr id="448" name="Rectangle 447">
              <a:extLst>
                <a:ext uri="{FF2B5EF4-FFF2-40B4-BE49-F238E27FC236}">
                  <a16:creationId xmlns:a16="http://schemas.microsoft.com/office/drawing/2014/main" id="{BCE87744-46CA-43ED-6006-6286DD3CED28}"/>
                </a:ext>
              </a:extLst>
            </p:cNvPr>
            <p:cNvSpPr/>
            <p:nvPr/>
          </p:nvSpPr>
          <p:spPr>
            <a:xfrm>
              <a:off x="3580443" y="2343217"/>
              <a:ext cx="149378" cy="11053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51" name="Straight Connector 450">
              <a:extLst>
                <a:ext uri="{FF2B5EF4-FFF2-40B4-BE49-F238E27FC236}">
                  <a16:creationId xmlns:a16="http://schemas.microsoft.com/office/drawing/2014/main" id="{454CA263-D14C-14B0-ED0A-AAC957B642A6}"/>
                </a:ext>
              </a:extLst>
            </p:cNvPr>
            <p:cNvCxnSpPr>
              <a:cxnSpLocks/>
            </p:cNvCxnSpPr>
            <p:nvPr/>
          </p:nvCxnSpPr>
          <p:spPr>
            <a:xfrm>
              <a:off x="2360142" y="2593749"/>
              <a:ext cx="191583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sp>
          <p:nvSpPr>
            <p:cNvPr id="452" name="Rectangle 451">
              <a:extLst>
                <a:ext uri="{FF2B5EF4-FFF2-40B4-BE49-F238E27FC236}">
                  <a16:creationId xmlns:a16="http://schemas.microsoft.com/office/drawing/2014/main" id="{845FEEF8-998E-AB29-A4AC-3B97BAD4D692}"/>
                </a:ext>
              </a:extLst>
            </p:cNvPr>
            <p:cNvSpPr/>
            <p:nvPr/>
          </p:nvSpPr>
          <p:spPr>
            <a:xfrm>
              <a:off x="2210764" y="2552767"/>
              <a:ext cx="149378" cy="11053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53" name="Straight Connector 452">
              <a:extLst>
                <a:ext uri="{FF2B5EF4-FFF2-40B4-BE49-F238E27FC236}">
                  <a16:creationId xmlns:a16="http://schemas.microsoft.com/office/drawing/2014/main" id="{3C39D644-B721-5929-CB1C-81EC3637E78F}"/>
                </a:ext>
              </a:extLst>
            </p:cNvPr>
            <p:cNvCxnSpPr>
              <a:cxnSpLocks/>
            </p:cNvCxnSpPr>
            <p:nvPr/>
          </p:nvCxnSpPr>
          <p:spPr>
            <a:xfrm>
              <a:off x="2547061" y="2805755"/>
              <a:ext cx="105652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sp>
          <p:nvSpPr>
            <p:cNvPr id="454" name="Rectangle 453">
              <a:extLst>
                <a:ext uri="{FF2B5EF4-FFF2-40B4-BE49-F238E27FC236}">
                  <a16:creationId xmlns:a16="http://schemas.microsoft.com/office/drawing/2014/main" id="{AC54CEF7-E2B4-6FC7-2D48-BEBBCFEEE1C7}"/>
                </a:ext>
              </a:extLst>
            </p:cNvPr>
            <p:cNvSpPr/>
            <p:nvPr/>
          </p:nvSpPr>
          <p:spPr>
            <a:xfrm>
              <a:off x="2401378" y="2764774"/>
              <a:ext cx="149378" cy="11053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57" name="Straight Connector 456">
              <a:extLst>
                <a:ext uri="{FF2B5EF4-FFF2-40B4-BE49-F238E27FC236}">
                  <a16:creationId xmlns:a16="http://schemas.microsoft.com/office/drawing/2014/main" id="{A33A8DED-0036-F33D-E11C-F4A11EE23EFA}"/>
                </a:ext>
              </a:extLst>
            </p:cNvPr>
            <p:cNvCxnSpPr>
              <a:cxnSpLocks/>
            </p:cNvCxnSpPr>
            <p:nvPr/>
          </p:nvCxnSpPr>
          <p:spPr>
            <a:xfrm>
              <a:off x="2967036" y="3024652"/>
              <a:ext cx="46787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sp>
          <p:nvSpPr>
            <p:cNvPr id="458" name="Rectangle 457">
              <a:extLst>
                <a:ext uri="{FF2B5EF4-FFF2-40B4-BE49-F238E27FC236}">
                  <a16:creationId xmlns:a16="http://schemas.microsoft.com/office/drawing/2014/main" id="{153F635B-28E6-3FAF-6FBC-8D76A1456996}"/>
                </a:ext>
              </a:extLst>
            </p:cNvPr>
            <p:cNvSpPr/>
            <p:nvPr/>
          </p:nvSpPr>
          <p:spPr>
            <a:xfrm>
              <a:off x="2999537" y="2988433"/>
              <a:ext cx="149378" cy="11053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60" name="Straight Connector 459">
              <a:extLst>
                <a:ext uri="{FF2B5EF4-FFF2-40B4-BE49-F238E27FC236}">
                  <a16:creationId xmlns:a16="http://schemas.microsoft.com/office/drawing/2014/main" id="{CCB3C36B-91A5-6778-5792-08BAC0AFFC9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897873" y="3265671"/>
              <a:ext cx="208089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sp>
          <p:nvSpPr>
            <p:cNvPr id="461" name="Rectangle 460">
              <a:extLst>
                <a:ext uri="{FF2B5EF4-FFF2-40B4-BE49-F238E27FC236}">
                  <a16:creationId xmlns:a16="http://schemas.microsoft.com/office/drawing/2014/main" id="{F601D7DB-732B-EFEB-16CC-C2BD991DBB62}"/>
                </a:ext>
              </a:extLst>
            </p:cNvPr>
            <p:cNvSpPr/>
            <p:nvPr/>
          </p:nvSpPr>
          <p:spPr>
            <a:xfrm>
              <a:off x="3030144" y="3215166"/>
              <a:ext cx="149378" cy="11053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64" name="Straight Connector 463">
              <a:extLst>
                <a:ext uri="{FF2B5EF4-FFF2-40B4-BE49-F238E27FC236}">
                  <a16:creationId xmlns:a16="http://schemas.microsoft.com/office/drawing/2014/main" id="{5DD880A3-57C6-5F11-0DAE-60BE67B34198}"/>
                </a:ext>
              </a:extLst>
            </p:cNvPr>
            <p:cNvCxnSpPr>
              <a:cxnSpLocks/>
            </p:cNvCxnSpPr>
            <p:nvPr/>
          </p:nvCxnSpPr>
          <p:spPr>
            <a:xfrm>
              <a:off x="2607743" y="3479699"/>
              <a:ext cx="44970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sp>
          <p:nvSpPr>
            <p:cNvPr id="465" name="Rectangle 464">
              <a:extLst>
                <a:ext uri="{FF2B5EF4-FFF2-40B4-BE49-F238E27FC236}">
                  <a16:creationId xmlns:a16="http://schemas.microsoft.com/office/drawing/2014/main" id="{A232655B-4A27-1E7E-4A6C-686D3AC64CEA}"/>
                </a:ext>
              </a:extLst>
            </p:cNvPr>
            <p:cNvSpPr/>
            <p:nvPr/>
          </p:nvSpPr>
          <p:spPr>
            <a:xfrm>
              <a:off x="2462060" y="3438718"/>
              <a:ext cx="149378" cy="11053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66" name="Straight Connector 465">
              <a:extLst>
                <a:ext uri="{FF2B5EF4-FFF2-40B4-BE49-F238E27FC236}">
                  <a16:creationId xmlns:a16="http://schemas.microsoft.com/office/drawing/2014/main" id="{7B146FE9-D460-46FB-72D9-23879E2DAA66}"/>
                </a:ext>
              </a:extLst>
            </p:cNvPr>
            <p:cNvCxnSpPr>
              <a:cxnSpLocks/>
            </p:cNvCxnSpPr>
            <p:nvPr/>
          </p:nvCxnSpPr>
          <p:spPr>
            <a:xfrm>
              <a:off x="2867025" y="3698596"/>
              <a:ext cx="212242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sp>
          <p:nvSpPr>
            <p:cNvPr id="467" name="Rectangle 466">
              <a:extLst>
                <a:ext uri="{FF2B5EF4-FFF2-40B4-BE49-F238E27FC236}">
                  <a16:creationId xmlns:a16="http://schemas.microsoft.com/office/drawing/2014/main" id="{AEF3FF8D-AC75-07F6-B43E-05F9001EA58A}"/>
                </a:ext>
              </a:extLst>
            </p:cNvPr>
            <p:cNvSpPr/>
            <p:nvPr/>
          </p:nvSpPr>
          <p:spPr>
            <a:xfrm>
              <a:off x="3044750" y="3662377"/>
              <a:ext cx="149378" cy="11053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68" name="Straight Connector 467">
              <a:extLst>
                <a:ext uri="{FF2B5EF4-FFF2-40B4-BE49-F238E27FC236}">
                  <a16:creationId xmlns:a16="http://schemas.microsoft.com/office/drawing/2014/main" id="{98CF66CB-D89D-DC68-C203-91123D61233A}"/>
                </a:ext>
              </a:extLst>
            </p:cNvPr>
            <p:cNvCxnSpPr>
              <a:cxnSpLocks/>
            </p:cNvCxnSpPr>
            <p:nvPr/>
          </p:nvCxnSpPr>
          <p:spPr>
            <a:xfrm>
              <a:off x="2941053" y="3939615"/>
              <a:ext cx="74968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sp>
          <p:nvSpPr>
            <p:cNvPr id="469" name="Rectangle 468">
              <a:extLst>
                <a:ext uri="{FF2B5EF4-FFF2-40B4-BE49-F238E27FC236}">
                  <a16:creationId xmlns:a16="http://schemas.microsoft.com/office/drawing/2014/main" id="{01C570DD-A0E8-0169-84F0-E582311D67DB}"/>
                </a:ext>
              </a:extLst>
            </p:cNvPr>
            <p:cNvSpPr/>
            <p:nvPr/>
          </p:nvSpPr>
          <p:spPr>
            <a:xfrm>
              <a:off x="3001735" y="3889110"/>
              <a:ext cx="149378" cy="11053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70" name="Straight Connector 469">
              <a:extLst>
                <a:ext uri="{FF2B5EF4-FFF2-40B4-BE49-F238E27FC236}">
                  <a16:creationId xmlns:a16="http://schemas.microsoft.com/office/drawing/2014/main" id="{EC1DEFFB-4BEF-DBE7-C204-C2A0FD5B51A6}"/>
                </a:ext>
              </a:extLst>
            </p:cNvPr>
            <p:cNvCxnSpPr>
              <a:cxnSpLocks/>
            </p:cNvCxnSpPr>
            <p:nvPr/>
          </p:nvCxnSpPr>
          <p:spPr>
            <a:xfrm>
              <a:off x="2577097" y="4148880"/>
              <a:ext cx="223254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sp>
          <p:nvSpPr>
            <p:cNvPr id="471" name="Rectangle 470">
              <a:extLst>
                <a:ext uri="{FF2B5EF4-FFF2-40B4-BE49-F238E27FC236}">
                  <a16:creationId xmlns:a16="http://schemas.microsoft.com/office/drawing/2014/main" id="{C93205C1-C45D-999E-8D75-48375A5819D5}"/>
                </a:ext>
              </a:extLst>
            </p:cNvPr>
            <p:cNvSpPr/>
            <p:nvPr/>
          </p:nvSpPr>
          <p:spPr>
            <a:xfrm>
              <a:off x="2436176" y="4107899"/>
              <a:ext cx="149378" cy="11053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72" name="Straight Connector 471">
              <a:extLst>
                <a:ext uri="{FF2B5EF4-FFF2-40B4-BE49-F238E27FC236}">
                  <a16:creationId xmlns:a16="http://schemas.microsoft.com/office/drawing/2014/main" id="{D11D5B51-B583-8B09-48C7-726E91B4EEE8}"/>
                </a:ext>
              </a:extLst>
            </p:cNvPr>
            <p:cNvCxnSpPr>
              <a:cxnSpLocks/>
            </p:cNvCxnSpPr>
            <p:nvPr/>
          </p:nvCxnSpPr>
          <p:spPr>
            <a:xfrm>
              <a:off x="3008994" y="4382064"/>
              <a:ext cx="196303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sp>
          <p:nvSpPr>
            <p:cNvPr id="473" name="Rectangle 472">
              <a:extLst>
                <a:ext uri="{FF2B5EF4-FFF2-40B4-BE49-F238E27FC236}">
                  <a16:creationId xmlns:a16="http://schemas.microsoft.com/office/drawing/2014/main" id="{79F600AB-798F-6C44-1771-75F163FA5846}"/>
                </a:ext>
              </a:extLst>
            </p:cNvPr>
            <p:cNvSpPr/>
            <p:nvPr/>
          </p:nvSpPr>
          <p:spPr>
            <a:xfrm>
              <a:off x="3188630" y="4331558"/>
              <a:ext cx="149378" cy="11053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74" name="Straight Connector 473">
              <a:extLst>
                <a:ext uri="{FF2B5EF4-FFF2-40B4-BE49-F238E27FC236}">
                  <a16:creationId xmlns:a16="http://schemas.microsoft.com/office/drawing/2014/main" id="{0FB01C0C-D434-C942-360A-33D2D95C2D53}"/>
                </a:ext>
              </a:extLst>
            </p:cNvPr>
            <p:cNvCxnSpPr>
              <a:cxnSpLocks/>
            </p:cNvCxnSpPr>
            <p:nvPr/>
          </p:nvCxnSpPr>
          <p:spPr>
            <a:xfrm>
              <a:off x="3004232" y="4585996"/>
              <a:ext cx="140200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sp>
          <p:nvSpPr>
            <p:cNvPr id="475" name="Rectangle 474">
              <a:extLst>
                <a:ext uri="{FF2B5EF4-FFF2-40B4-BE49-F238E27FC236}">
                  <a16:creationId xmlns:a16="http://schemas.microsoft.com/office/drawing/2014/main" id="{15A9A1EE-31A4-105D-B02A-FBBE0B8735B1}"/>
                </a:ext>
              </a:extLst>
            </p:cNvPr>
            <p:cNvSpPr/>
            <p:nvPr/>
          </p:nvSpPr>
          <p:spPr>
            <a:xfrm>
              <a:off x="3134908" y="4535491"/>
              <a:ext cx="149378" cy="11053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85" name="Straight Connector 484">
              <a:extLst>
                <a:ext uri="{FF2B5EF4-FFF2-40B4-BE49-F238E27FC236}">
                  <a16:creationId xmlns:a16="http://schemas.microsoft.com/office/drawing/2014/main" id="{35640655-38A1-05FB-6FED-795950E15465}"/>
                </a:ext>
              </a:extLst>
            </p:cNvPr>
            <p:cNvCxnSpPr>
              <a:cxnSpLocks/>
            </p:cNvCxnSpPr>
            <p:nvPr/>
          </p:nvCxnSpPr>
          <p:spPr>
            <a:xfrm>
              <a:off x="3140083" y="4836871"/>
              <a:ext cx="39439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sp>
          <p:nvSpPr>
            <p:cNvPr id="486" name="Rectangle 485">
              <a:extLst>
                <a:ext uri="{FF2B5EF4-FFF2-40B4-BE49-F238E27FC236}">
                  <a16:creationId xmlns:a16="http://schemas.microsoft.com/office/drawing/2014/main" id="{DB549336-5419-0CC3-F9CE-EC8344073A1D}"/>
                </a:ext>
              </a:extLst>
            </p:cNvPr>
            <p:cNvSpPr/>
            <p:nvPr/>
          </p:nvSpPr>
          <p:spPr>
            <a:xfrm>
              <a:off x="2982494" y="4774459"/>
              <a:ext cx="149378" cy="11053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88" name="Straight Connector 487">
              <a:extLst>
                <a:ext uri="{FF2B5EF4-FFF2-40B4-BE49-F238E27FC236}">
                  <a16:creationId xmlns:a16="http://schemas.microsoft.com/office/drawing/2014/main" id="{7E96C42B-750F-B75D-2569-456D0FADB434}"/>
                </a:ext>
              </a:extLst>
            </p:cNvPr>
            <p:cNvCxnSpPr>
              <a:cxnSpLocks/>
            </p:cNvCxnSpPr>
            <p:nvPr/>
          </p:nvCxnSpPr>
          <p:spPr>
            <a:xfrm>
              <a:off x="3017205" y="5055769"/>
              <a:ext cx="39439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sp>
          <p:nvSpPr>
            <p:cNvPr id="489" name="Rectangle 488">
              <a:extLst>
                <a:ext uri="{FF2B5EF4-FFF2-40B4-BE49-F238E27FC236}">
                  <a16:creationId xmlns:a16="http://schemas.microsoft.com/office/drawing/2014/main" id="{26C0ADF7-3225-2B18-52B8-E19A88F90E8A}"/>
                </a:ext>
              </a:extLst>
            </p:cNvPr>
            <p:cNvSpPr/>
            <p:nvPr/>
          </p:nvSpPr>
          <p:spPr>
            <a:xfrm>
              <a:off x="2859616" y="4993357"/>
              <a:ext cx="149378" cy="11053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92" name="Straight Connector 491">
              <a:extLst>
                <a:ext uri="{FF2B5EF4-FFF2-40B4-BE49-F238E27FC236}">
                  <a16:creationId xmlns:a16="http://schemas.microsoft.com/office/drawing/2014/main" id="{1F18316D-1287-77AD-5264-CA3F8384F6C4}"/>
                </a:ext>
              </a:extLst>
            </p:cNvPr>
            <p:cNvCxnSpPr>
              <a:cxnSpLocks/>
            </p:cNvCxnSpPr>
            <p:nvPr/>
          </p:nvCxnSpPr>
          <p:spPr>
            <a:xfrm>
              <a:off x="2752987" y="5460151"/>
              <a:ext cx="223254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sp>
          <p:nvSpPr>
            <p:cNvPr id="493" name="Rectangle 492">
              <a:extLst>
                <a:ext uri="{FF2B5EF4-FFF2-40B4-BE49-F238E27FC236}">
                  <a16:creationId xmlns:a16="http://schemas.microsoft.com/office/drawing/2014/main" id="{68852DC2-D7D3-E328-ACA7-2C20909183E3}"/>
                </a:ext>
              </a:extLst>
            </p:cNvPr>
            <p:cNvSpPr/>
            <p:nvPr/>
          </p:nvSpPr>
          <p:spPr>
            <a:xfrm>
              <a:off x="2612066" y="5437276"/>
              <a:ext cx="149378" cy="11053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94" name="Straight Connector 493">
              <a:extLst>
                <a:ext uri="{FF2B5EF4-FFF2-40B4-BE49-F238E27FC236}">
                  <a16:creationId xmlns:a16="http://schemas.microsoft.com/office/drawing/2014/main" id="{4FEFF538-FB90-C22D-B8FB-94A58010E311}"/>
                </a:ext>
              </a:extLst>
            </p:cNvPr>
            <p:cNvCxnSpPr>
              <a:cxnSpLocks/>
            </p:cNvCxnSpPr>
            <p:nvPr/>
          </p:nvCxnSpPr>
          <p:spPr>
            <a:xfrm>
              <a:off x="3303646" y="5773204"/>
              <a:ext cx="196303" cy="0"/>
            </a:xfrm>
            <a:prstGeom prst="line">
              <a:avLst/>
            </a:prstGeom>
            <a:ln w="57150">
              <a:solidFill>
                <a:srgbClr val="0072B2"/>
              </a:solidFill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sp>
          <p:nvSpPr>
            <p:cNvPr id="495" name="Rectangle 494">
              <a:extLst>
                <a:ext uri="{FF2B5EF4-FFF2-40B4-BE49-F238E27FC236}">
                  <a16:creationId xmlns:a16="http://schemas.microsoft.com/office/drawing/2014/main" id="{08A8745D-86D3-C428-B5C8-383CAAB9669B}"/>
                </a:ext>
              </a:extLst>
            </p:cNvPr>
            <p:cNvSpPr/>
            <p:nvPr/>
          </p:nvSpPr>
          <p:spPr>
            <a:xfrm>
              <a:off x="3483282" y="5722698"/>
              <a:ext cx="149378" cy="11053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496" name="Straight Arrow Connector 495">
            <a:extLst>
              <a:ext uri="{FF2B5EF4-FFF2-40B4-BE49-F238E27FC236}">
                <a16:creationId xmlns:a16="http://schemas.microsoft.com/office/drawing/2014/main" id="{B9D179B5-83D2-15D8-0E1A-623A289D64C8}"/>
              </a:ext>
            </a:extLst>
          </p:cNvPr>
          <p:cNvCxnSpPr>
            <a:cxnSpLocks/>
          </p:cNvCxnSpPr>
          <p:nvPr/>
        </p:nvCxnSpPr>
        <p:spPr>
          <a:xfrm flipV="1">
            <a:off x="3228673" y="5901510"/>
            <a:ext cx="0" cy="251275"/>
          </a:xfrm>
          <a:prstGeom prst="straightConnector1">
            <a:avLst/>
          </a:prstGeom>
          <a:ln>
            <a:solidFill>
              <a:schemeClr val="tx1"/>
            </a:solidFill>
            <a:headEnd w="lg" len="med"/>
            <a:tailEnd type="triangle" w="lg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02" name="Graphic 500" descr="\documentclass{article}&#10;\usepackage{amsmath}&#10;\pagestyle{empty}&#10;\begin{document}&#10;&#10;$y$&#10;&#10;\end{document}" title="IguanaTex Vector Display">
            <a:extLst>
              <a:ext uri="{FF2B5EF4-FFF2-40B4-BE49-F238E27FC236}">
                <a16:creationId xmlns:a16="http://schemas.microsoft.com/office/drawing/2014/main" id="{9DC24DC5-FB7B-E447-9EF8-36FBBC03B7EC}"/>
              </a:ext>
            </a:extLst>
          </p:cNvPr>
          <p:cNvSpPr>
            <a:spLocks noChangeAspect="1"/>
          </p:cNvSpPr>
          <p:nvPr>
            <p:custDataLst>
              <p:tags r:id="rId8"/>
            </p:custDataLst>
          </p:nvPr>
        </p:nvSpPr>
        <p:spPr>
          <a:xfrm>
            <a:off x="3152849" y="6549653"/>
            <a:ext cx="122489" cy="163724"/>
          </a:xfrm>
          <a:custGeom>
            <a:avLst/>
            <a:gdLst>
              <a:gd name="connsiteX0" fmla="*/ 121503 w 122489"/>
              <a:gd name="connsiteY0" fmla="*/ 15499 h 163724"/>
              <a:gd name="connsiteX1" fmla="*/ 122566 w 122489"/>
              <a:gd name="connsiteY1" fmla="*/ 9679 h 163724"/>
              <a:gd name="connsiteX2" fmla="*/ 114861 w 122489"/>
              <a:gd name="connsiteY2" fmla="*/ 2846 h 163724"/>
              <a:gd name="connsiteX3" fmla="*/ 105561 w 122489"/>
              <a:gd name="connsiteY3" fmla="*/ 8160 h 163724"/>
              <a:gd name="connsiteX4" fmla="*/ 101841 w 122489"/>
              <a:gd name="connsiteY4" fmla="*/ 21825 h 163724"/>
              <a:gd name="connsiteX5" fmla="*/ 96527 w 122489"/>
              <a:gd name="connsiteY5" fmla="*/ 42069 h 163724"/>
              <a:gd name="connsiteX6" fmla="*/ 84570 w 122489"/>
              <a:gd name="connsiteY6" fmla="*/ 87618 h 163724"/>
              <a:gd name="connsiteX7" fmla="*/ 54546 w 122489"/>
              <a:gd name="connsiteY7" fmla="*/ 109128 h 163724"/>
              <a:gd name="connsiteX8" fmla="*/ 38072 w 122489"/>
              <a:gd name="connsiteY8" fmla="*/ 88631 h 163724"/>
              <a:gd name="connsiteX9" fmla="*/ 51623 w 122489"/>
              <a:gd name="connsiteY9" fmla="*/ 39033 h 163724"/>
              <a:gd name="connsiteX10" fmla="*/ 56937 w 122489"/>
              <a:gd name="connsiteY10" fmla="*/ 20813 h 163724"/>
              <a:gd name="connsiteX11" fmla="*/ 35150 w 122489"/>
              <a:gd name="connsiteY11" fmla="*/ 63 h 163724"/>
              <a:gd name="connsiteX12" fmla="*/ 77 w 122489"/>
              <a:gd name="connsiteY12" fmla="*/ 39033 h 163724"/>
              <a:gd name="connsiteX13" fmla="*/ 3265 w 122489"/>
              <a:gd name="connsiteY13" fmla="*/ 41563 h 163724"/>
              <a:gd name="connsiteX14" fmla="*/ 7516 w 122489"/>
              <a:gd name="connsiteY14" fmla="*/ 37008 h 163724"/>
              <a:gd name="connsiteX15" fmla="*/ 34352 w 122489"/>
              <a:gd name="connsiteY15" fmla="*/ 5630 h 163724"/>
              <a:gd name="connsiteX16" fmla="*/ 40995 w 122489"/>
              <a:gd name="connsiteY16" fmla="*/ 13728 h 163724"/>
              <a:gd name="connsiteX17" fmla="*/ 36478 w 122489"/>
              <a:gd name="connsiteY17" fmla="*/ 31441 h 163724"/>
              <a:gd name="connsiteX18" fmla="*/ 21067 w 122489"/>
              <a:gd name="connsiteY18" fmla="*/ 84582 h 163724"/>
              <a:gd name="connsiteX19" fmla="*/ 53483 w 122489"/>
              <a:gd name="connsiteY19" fmla="*/ 114695 h 163724"/>
              <a:gd name="connsiteX20" fmla="*/ 80319 w 122489"/>
              <a:gd name="connsiteY20" fmla="*/ 103308 h 163724"/>
              <a:gd name="connsiteX21" fmla="*/ 63048 w 122489"/>
              <a:gd name="connsiteY21" fmla="*/ 142277 h 163724"/>
              <a:gd name="connsiteX22" fmla="*/ 33821 w 122489"/>
              <a:gd name="connsiteY22" fmla="*/ 158220 h 163724"/>
              <a:gd name="connsiteX23" fmla="*/ 13628 w 122489"/>
              <a:gd name="connsiteY23" fmla="*/ 147592 h 163724"/>
              <a:gd name="connsiteX24" fmla="*/ 25053 w 122489"/>
              <a:gd name="connsiteY24" fmla="*/ 144555 h 163724"/>
              <a:gd name="connsiteX25" fmla="*/ 30367 w 122489"/>
              <a:gd name="connsiteY25" fmla="*/ 134180 h 163724"/>
              <a:gd name="connsiteX26" fmla="*/ 20536 w 122489"/>
              <a:gd name="connsiteY26" fmla="*/ 125323 h 163724"/>
              <a:gd name="connsiteX27" fmla="*/ 5656 w 122489"/>
              <a:gd name="connsiteY27" fmla="*/ 141771 h 163724"/>
              <a:gd name="connsiteX28" fmla="*/ 33821 w 122489"/>
              <a:gd name="connsiteY28" fmla="*/ 163787 h 163724"/>
              <a:gd name="connsiteX29" fmla="*/ 95996 w 122489"/>
              <a:gd name="connsiteY29" fmla="*/ 112164 h 163724"/>
              <a:gd name="connsiteX30" fmla="*/ 121503 w 122489"/>
              <a:gd name="connsiteY30" fmla="*/ 15499 h 163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22489" h="163724">
                <a:moveTo>
                  <a:pt x="121503" y="15499"/>
                </a:moveTo>
                <a:cubicBezTo>
                  <a:pt x="122566" y="11956"/>
                  <a:pt x="122566" y="11450"/>
                  <a:pt x="122566" y="9679"/>
                </a:cubicBezTo>
                <a:cubicBezTo>
                  <a:pt x="122566" y="5124"/>
                  <a:pt x="118846" y="2846"/>
                  <a:pt x="114861" y="2846"/>
                </a:cubicBezTo>
                <a:cubicBezTo>
                  <a:pt x="112204" y="2846"/>
                  <a:pt x="107952" y="4365"/>
                  <a:pt x="105561" y="8160"/>
                </a:cubicBezTo>
                <a:cubicBezTo>
                  <a:pt x="105030" y="9426"/>
                  <a:pt x="102904" y="17270"/>
                  <a:pt x="101841" y="21825"/>
                </a:cubicBezTo>
                <a:cubicBezTo>
                  <a:pt x="99981" y="28404"/>
                  <a:pt x="98121" y="35237"/>
                  <a:pt x="96527" y="42069"/>
                </a:cubicBezTo>
                <a:lnTo>
                  <a:pt x="84570" y="87618"/>
                </a:lnTo>
                <a:cubicBezTo>
                  <a:pt x="83508" y="91414"/>
                  <a:pt x="72082" y="109128"/>
                  <a:pt x="54546" y="109128"/>
                </a:cubicBezTo>
                <a:cubicBezTo>
                  <a:pt x="40995" y="109128"/>
                  <a:pt x="38072" y="97994"/>
                  <a:pt x="38072" y="88631"/>
                </a:cubicBezTo>
                <a:cubicBezTo>
                  <a:pt x="38072" y="76990"/>
                  <a:pt x="42589" y="61301"/>
                  <a:pt x="51623" y="39033"/>
                </a:cubicBezTo>
                <a:cubicBezTo>
                  <a:pt x="55874" y="28658"/>
                  <a:pt x="56937" y="25874"/>
                  <a:pt x="56937" y="20813"/>
                </a:cubicBezTo>
                <a:cubicBezTo>
                  <a:pt x="56937" y="9426"/>
                  <a:pt x="48435" y="63"/>
                  <a:pt x="35150" y="63"/>
                </a:cubicBezTo>
                <a:cubicBezTo>
                  <a:pt x="9908" y="63"/>
                  <a:pt x="77" y="36755"/>
                  <a:pt x="77" y="39033"/>
                </a:cubicBezTo>
                <a:cubicBezTo>
                  <a:pt x="77" y="41563"/>
                  <a:pt x="2734" y="41563"/>
                  <a:pt x="3265" y="41563"/>
                </a:cubicBezTo>
                <a:cubicBezTo>
                  <a:pt x="5922" y="41563"/>
                  <a:pt x="6188" y="41057"/>
                  <a:pt x="7516" y="37008"/>
                </a:cubicBezTo>
                <a:cubicBezTo>
                  <a:pt x="14690" y="13221"/>
                  <a:pt x="25319" y="5630"/>
                  <a:pt x="34352" y="5630"/>
                </a:cubicBezTo>
                <a:cubicBezTo>
                  <a:pt x="36478" y="5630"/>
                  <a:pt x="40995" y="5630"/>
                  <a:pt x="40995" y="13728"/>
                </a:cubicBezTo>
                <a:cubicBezTo>
                  <a:pt x="40995" y="20054"/>
                  <a:pt x="38338" y="26633"/>
                  <a:pt x="36478" y="31441"/>
                </a:cubicBezTo>
                <a:cubicBezTo>
                  <a:pt x="25850" y="58265"/>
                  <a:pt x="21067" y="72688"/>
                  <a:pt x="21067" y="84582"/>
                </a:cubicBezTo>
                <a:cubicBezTo>
                  <a:pt x="21067" y="107103"/>
                  <a:pt x="37807" y="114695"/>
                  <a:pt x="53483" y="114695"/>
                </a:cubicBezTo>
                <a:cubicBezTo>
                  <a:pt x="63846" y="114695"/>
                  <a:pt x="72879" y="110393"/>
                  <a:pt x="80319" y="103308"/>
                </a:cubicBezTo>
                <a:cubicBezTo>
                  <a:pt x="76865" y="116466"/>
                  <a:pt x="73677" y="128866"/>
                  <a:pt x="63048" y="142277"/>
                </a:cubicBezTo>
                <a:cubicBezTo>
                  <a:pt x="56140" y="150881"/>
                  <a:pt x="46043" y="158220"/>
                  <a:pt x="33821" y="158220"/>
                </a:cubicBezTo>
                <a:cubicBezTo>
                  <a:pt x="30101" y="158220"/>
                  <a:pt x="18145" y="157461"/>
                  <a:pt x="13628" y="147592"/>
                </a:cubicBezTo>
                <a:cubicBezTo>
                  <a:pt x="17879" y="147592"/>
                  <a:pt x="21333" y="147592"/>
                  <a:pt x="25053" y="144555"/>
                </a:cubicBezTo>
                <a:cubicBezTo>
                  <a:pt x="27710" y="142277"/>
                  <a:pt x="30367" y="138988"/>
                  <a:pt x="30367" y="134180"/>
                </a:cubicBezTo>
                <a:cubicBezTo>
                  <a:pt x="30367" y="126335"/>
                  <a:pt x="23193" y="125323"/>
                  <a:pt x="20536" y="125323"/>
                </a:cubicBezTo>
                <a:cubicBezTo>
                  <a:pt x="14425" y="125323"/>
                  <a:pt x="5656" y="129372"/>
                  <a:pt x="5656" y="141771"/>
                </a:cubicBezTo>
                <a:cubicBezTo>
                  <a:pt x="5656" y="154424"/>
                  <a:pt x="17347" y="163787"/>
                  <a:pt x="33821" y="163787"/>
                </a:cubicBezTo>
                <a:cubicBezTo>
                  <a:pt x="61189" y="163787"/>
                  <a:pt x="88556" y="140759"/>
                  <a:pt x="95996" y="112164"/>
                </a:cubicBezTo>
                <a:lnTo>
                  <a:pt x="121503" y="15499"/>
                </a:lnTo>
                <a:close/>
              </a:path>
            </a:pathLst>
          </a:custGeom>
          <a:solidFill>
            <a:srgbClr val="000000"/>
          </a:solidFill>
          <a:ln w="4550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505" name="TextBox 504">
            <a:extLst>
              <a:ext uri="{FF2B5EF4-FFF2-40B4-BE49-F238E27FC236}">
                <a16:creationId xmlns:a16="http://schemas.microsoft.com/office/drawing/2014/main" id="{6B6175B0-45F2-2A60-8AB0-E4E189FC8F41}"/>
              </a:ext>
            </a:extLst>
          </p:cNvPr>
          <p:cNvSpPr txBox="1"/>
          <p:nvPr/>
        </p:nvSpPr>
        <p:spPr>
          <a:xfrm>
            <a:off x="3074332" y="6152437"/>
            <a:ext cx="2858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pc="240" dirty="0"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5608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" grpId="0" animBg="1"/>
      <p:bldP spid="337" grpId="0" animBg="1"/>
      <p:bldP spid="310" grpId="0" animBg="1"/>
      <p:bldP spid="69" grpId="0"/>
      <p:bldP spid="80" grpId="0"/>
      <p:bldP spid="81" grpId="0"/>
      <p:bldP spid="419" grpId="0"/>
      <p:bldP spid="502" grpId="0" animBg="1"/>
      <p:bldP spid="50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2" name="Graphic 461">
            <a:extLst>
              <a:ext uri="{FF2B5EF4-FFF2-40B4-BE49-F238E27FC236}">
                <a16:creationId xmlns:a16="http://schemas.microsoft.com/office/drawing/2014/main" id="{80F7814B-AAE6-DA30-EBD2-99308A2AB827}"/>
              </a:ext>
            </a:extLst>
          </p:cNvPr>
          <p:cNvPicPr>
            <a:picLocks noChangeAspect="1"/>
          </p:cNvPicPr>
          <p:nvPr/>
        </p:nvPicPr>
        <p:blipFill>
          <a:blip r:embed="rId72">
            <a:extLst>
              <a:ext uri="{96DAC541-7B7A-43D3-8B79-37D633B846F1}">
                <asvg:svgBlip xmlns:asvg="http://schemas.microsoft.com/office/drawing/2016/SVG/main" r:embed="rId73"/>
              </a:ext>
            </a:extLst>
          </a:blip>
          <a:stretch>
            <a:fillRect/>
          </a:stretch>
        </p:blipFill>
        <p:spPr>
          <a:xfrm>
            <a:off x="6851724" y="1159529"/>
            <a:ext cx="3994205" cy="3994205"/>
          </a:xfrm>
          <a:prstGeom prst="rect">
            <a:avLst/>
          </a:prstGeom>
        </p:spPr>
      </p:pic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7985EF90-BD6A-D3B9-D01D-D2839D46968E}"/>
              </a:ext>
            </a:extLst>
          </p:cNvPr>
          <p:cNvCxnSpPr>
            <a:cxnSpLocks/>
          </p:cNvCxnSpPr>
          <p:nvPr/>
        </p:nvCxnSpPr>
        <p:spPr>
          <a:xfrm>
            <a:off x="2013119" y="615114"/>
            <a:ext cx="4665229" cy="0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headEnd w="lg" len="med"/>
            <a:tailEnd type="triangle" w="lg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38" name="Rectangle 337">
            <a:extLst>
              <a:ext uri="{FF2B5EF4-FFF2-40B4-BE49-F238E27FC236}">
                <a16:creationId xmlns:a16="http://schemas.microsoft.com/office/drawing/2014/main" id="{5CA1D255-90C3-4764-1DB7-7784685E3DBB}"/>
              </a:ext>
            </a:extLst>
          </p:cNvPr>
          <p:cNvSpPr/>
          <p:nvPr/>
        </p:nvSpPr>
        <p:spPr>
          <a:xfrm>
            <a:off x="5245008" y="378762"/>
            <a:ext cx="934022" cy="4766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7" name="Rectangle 336">
            <a:extLst>
              <a:ext uri="{FF2B5EF4-FFF2-40B4-BE49-F238E27FC236}">
                <a16:creationId xmlns:a16="http://schemas.microsoft.com/office/drawing/2014/main" id="{01BB4F06-07FA-0692-9447-9BDDD2AC49A6}"/>
              </a:ext>
            </a:extLst>
          </p:cNvPr>
          <p:cNvSpPr/>
          <p:nvPr/>
        </p:nvSpPr>
        <p:spPr>
          <a:xfrm>
            <a:off x="3735266" y="382728"/>
            <a:ext cx="934022" cy="4766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0" name="Rectangle 309">
            <a:extLst>
              <a:ext uri="{FF2B5EF4-FFF2-40B4-BE49-F238E27FC236}">
                <a16:creationId xmlns:a16="http://schemas.microsoft.com/office/drawing/2014/main" id="{3AE2F6D4-249B-8A5F-EA83-D8DED1D403CA}"/>
              </a:ext>
            </a:extLst>
          </p:cNvPr>
          <p:cNvSpPr/>
          <p:nvPr/>
        </p:nvSpPr>
        <p:spPr>
          <a:xfrm>
            <a:off x="2513123" y="360761"/>
            <a:ext cx="934022" cy="4766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0" name="TextBox 489">
            <a:extLst>
              <a:ext uri="{FF2B5EF4-FFF2-40B4-BE49-F238E27FC236}">
                <a16:creationId xmlns:a16="http://schemas.microsoft.com/office/drawing/2014/main" id="{28F20113-A84B-3A14-9642-3625E777DEF7}"/>
              </a:ext>
            </a:extLst>
          </p:cNvPr>
          <p:cNvSpPr txBox="1"/>
          <p:nvPr/>
        </p:nvSpPr>
        <p:spPr>
          <a:xfrm>
            <a:off x="1905607" y="6143732"/>
            <a:ext cx="3145116" cy="369332"/>
          </a:xfrm>
          <a:prstGeom prst="rect">
            <a:avLst/>
          </a:prstGeom>
          <a:noFill/>
        </p:spPr>
        <p:txBody>
          <a:bodyPr vert="horz" wrap="square">
            <a:spAutoFit/>
          </a:bodyPr>
          <a:lstStyle/>
          <a:p>
            <a:pPr algn="ctr"/>
            <a:r>
              <a:rPr lang="en-US" spc="240" dirty="0">
                <a:solidFill>
                  <a:schemeClr val="bg1">
                    <a:lumMod val="65000"/>
                  </a:schemeClr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??????????????????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71D3179-DA6A-B72B-D534-421A83CB735C}"/>
              </a:ext>
            </a:extLst>
          </p:cNvPr>
          <p:cNvPicPr>
            <a:picLocks noChangeAspect="1"/>
          </p:cNvPicPr>
          <p:nvPr/>
        </p:nvPicPr>
        <p:blipFill rotWithShape="1">
          <a:blip r:embed="rId74"/>
          <a:srcRect l="61828" t="18192" r="20016" b="78973"/>
          <a:stretch/>
        </p:blipFill>
        <p:spPr>
          <a:xfrm>
            <a:off x="4161992" y="5675721"/>
            <a:ext cx="1039510" cy="1872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86D30EB-F14E-5408-1FFB-09ADA9F7D235}"/>
              </a:ext>
            </a:extLst>
          </p:cNvPr>
          <p:cNvPicPr>
            <a:picLocks noChangeAspect="1"/>
          </p:cNvPicPr>
          <p:nvPr/>
        </p:nvPicPr>
        <p:blipFill rotWithShape="1">
          <a:blip r:embed="rId74"/>
          <a:srcRect l="46907" t="34555" b="11059"/>
          <a:stretch/>
        </p:blipFill>
        <p:spPr>
          <a:xfrm>
            <a:off x="1956354" y="1994834"/>
            <a:ext cx="3039728" cy="35929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903C89E-E59B-22CD-6374-F84EBB93F9FD}"/>
              </a:ext>
            </a:extLst>
          </p:cNvPr>
          <p:cNvPicPr>
            <a:picLocks noChangeAspect="1"/>
          </p:cNvPicPr>
          <p:nvPr/>
        </p:nvPicPr>
        <p:blipFill rotWithShape="1">
          <a:blip r:embed="rId74"/>
          <a:srcRect l="42255" t="7187" b="75131"/>
          <a:stretch/>
        </p:blipFill>
        <p:spPr>
          <a:xfrm>
            <a:off x="1689998" y="1070910"/>
            <a:ext cx="3306084" cy="1168197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2CCF01F-1BAF-78C2-7FA4-F5F1D0986FD8}"/>
              </a:ext>
            </a:extLst>
          </p:cNvPr>
          <p:cNvCxnSpPr>
            <a:cxnSpLocks/>
          </p:cNvCxnSpPr>
          <p:nvPr/>
        </p:nvCxnSpPr>
        <p:spPr>
          <a:xfrm>
            <a:off x="2577062" y="1066147"/>
            <a:ext cx="0" cy="569679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Graphic 1362 1" descr="\documentclass{article}&#10;\usepackage{amsmath}&#10;\pagestyle{empty}&#10;\begin{document}&#10;&#10;$y$&#10;&#10;\end{document}" title="IguanaTex Vector Display">
            <a:extLst>
              <a:ext uri="{FF2B5EF4-FFF2-40B4-BE49-F238E27FC236}">
                <a16:creationId xmlns:a16="http://schemas.microsoft.com/office/drawing/2014/main" id="{55F5864B-D2BA-4512-9BF9-EAB0631A19CD}"/>
              </a:ext>
            </a:extLst>
          </p:cNvPr>
          <p:cNvSpPr>
            <a:spLocks noChangeAspect="1"/>
          </p:cNvSpPr>
          <p:nvPr>
            <p:custDataLst>
              <p:tags r:id="rId1"/>
            </p:custDataLst>
          </p:nvPr>
        </p:nvSpPr>
        <p:spPr>
          <a:xfrm>
            <a:off x="6023497" y="4901177"/>
            <a:ext cx="178856" cy="239065"/>
          </a:xfrm>
          <a:custGeom>
            <a:avLst/>
            <a:gdLst>
              <a:gd name="connsiteX0" fmla="*/ 145789 w 146987"/>
              <a:gd name="connsiteY0" fmla="*/ 18586 h 196468"/>
              <a:gd name="connsiteX1" fmla="*/ 147064 w 146987"/>
              <a:gd name="connsiteY1" fmla="*/ 11602 h 196468"/>
              <a:gd name="connsiteX2" fmla="*/ 137817 w 146987"/>
              <a:gd name="connsiteY2" fmla="*/ 3403 h 196468"/>
              <a:gd name="connsiteX3" fmla="*/ 126658 w 146987"/>
              <a:gd name="connsiteY3" fmla="*/ 9780 h 196468"/>
              <a:gd name="connsiteX4" fmla="*/ 122194 w 146987"/>
              <a:gd name="connsiteY4" fmla="*/ 26178 h 196468"/>
              <a:gd name="connsiteX5" fmla="*/ 115817 w 146987"/>
              <a:gd name="connsiteY5" fmla="*/ 50471 h 196468"/>
              <a:gd name="connsiteX6" fmla="*/ 101469 w 146987"/>
              <a:gd name="connsiteY6" fmla="*/ 105130 h 196468"/>
              <a:gd name="connsiteX7" fmla="*/ 65440 w 146987"/>
              <a:gd name="connsiteY7" fmla="*/ 130941 h 196468"/>
              <a:gd name="connsiteX8" fmla="*/ 45671 w 146987"/>
              <a:gd name="connsiteY8" fmla="*/ 106344 h 196468"/>
              <a:gd name="connsiteX9" fmla="*/ 61933 w 146987"/>
              <a:gd name="connsiteY9" fmla="*/ 46827 h 196468"/>
              <a:gd name="connsiteX10" fmla="*/ 68309 w 146987"/>
              <a:gd name="connsiteY10" fmla="*/ 24963 h 196468"/>
              <a:gd name="connsiteX11" fmla="*/ 42164 w 146987"/>
              <a:gd name="connsiteY11" fmla="*/ 63 h 196468"/>
              <a:gd name="connsiteX12" fmla="*/ 77 w 146987"/>
              <a:gd name="connsiteY12" fmla="*/ 46827 h 196468"/>
              <a:gd name="connsiteX13" fmla="*/ 3903 w 146987"/>
              <a:gd name="connsiteY13" fmla="*/ 49863 h 196468"/>
              <a:gd name="connsiteX14" fmla="*/ 9004 w 146987"/>
              <a:gd name="connsiteY14" fmla="*/ 44397 h 196468"/>
              <a:gd name="connsiteX15" fmla="*/ 41208 w 146987"/>
              <a:gd name="connsiteY15" fmla="*/ 6743 h 196468"/>
              <a:gd name="connsiteX16" fmla="*/ 49179 w 146987"/>
              <a:gd name="connsiteY16" fmla="*/ 16460 h 196468"/>
              <a:gd name="connsiteX17" fmla="*/ 43758 w 146987"/>
              <a:gd name="connsiteY17" fmla="*/ 37717 h 196468"/>
              <a:gd name="connsiteX18" fmla="*/ 25265 w 146987"/>
              <a:gd name="connsiteY18" fmla="*/ 101486 h 196468"/>
              <a:gd name="connsiteX19" fmla="*/ 64164 w 146987"/>
              <a:gd name="connsiteY19" fmla="*/ 137621 h 196468"/>
              <a:gd name="connsiteX20" fmla="*/ 96368 w 146987"/>
              <a:gd name="connsiteY20" fmla="*/ 123957 h 196468"/>
              <a:gd name="connsiteX21" fmla="*/ 75643 w 146987"/>
              <a:gd name="connsiteY21" fmla="*/ 170720 h 196468"/>
              <a:gd name="connsiteX22" fmla="*/ 40570 w 146987"/>
              <a:gd name="connsiteY22" fmla="*/ 189851 h 196468"/>
              <a:gd name="connsiteX23" fmla="*/ 16338 w 146987"/>
              <a:gd name="connsiteY23" fmla="*/ 177097 h 196468"/>
              <a:gd name="connsiteX24" fmla="*/ 30048 w 146987"/>
              <a:gd name="connsiteY24" fmla="*/ 173453 h 196468"/>
              <a:gd name="connsiteX25" fmla="*/ 36425 w 146987"/>
              <a:gd name="connsiteY25" fmla="*/ 161003 h 196468"/>
              <a:gd name="connsiteX26" fmla="*/ 24628 w 146987"/>
              <a:gd name="connsiteY26" fmla="*/ 150375 h 196468"/>
              <a:gd name="connsiteX27" fmla="*/ 6772 w 146987"/>
              <a:gd name="connsiteY27" fmla="*/ 170113 h 196468"/>
              <a:gd name="connsiteX28" fmla="*/ 40570 w 146987"/>
              <a:gd name="connsiteY28" fmla="*/ 196532 h 196468"/>
              <a:gd name="connsiteX29" fmla="*/ 115180 w 146987"/>
              <a:gd name="connsiteY29" fmla="*/ 134585 h 196468"/>
              <a:gd name="connsiteX30" fmla="*/ 145789 w 146987"/>
              <a:gd name="connsiteY30" fmla="*/ 18586 h 196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46987" h="196468">
                <a:moveTo>
                  <a:pt x="145789" y="18586"/>
                </a:moveTo>
                <a:cubicBezTo>
                  <a:pt x="147064" y="14335"/>
                  <a:pt x="147064" y="13728"/>
                  <a:pt x="147064" y="11602"/>
                </a:cubicBezTo>
                <a:cubicBezTo>
                  <a:pt x="147064" y="6136"/>
                  <a:pt x="142600" y="3403"/>
                  <a:pt x="137817" y="3403"/>
                </a:cubicBezTo>
                <a:cubicBezTo>
                  <a:pt x="134629" y="3403"/>
                  <a:pt x="129527" y="5225"/>
                  <a:pt x="126658" y="9780"/>
                </a:cubicBezTo>
                <a:cubicBezTo>
                  <a:pt x="126020" y="11298"/>
                  <a:pt x="123469" y="20712"/>
                  <a:pt x="122194" y="26178"/>
                </a:cubicBezTo>
                <a:cubicBezTo>
                  <a:pt x="119962" y="34073"/>
                  <a:pt x="117730" y="42272"/>
                  <a:pt x="115817" y="50471"/>
                </a:cubicBezTo>
                <a:lnTo>
                  <a:pt x="101469" y="105130"/>
                </a:lnTo>
                <a:cubicBezTo>
                  <a:pt x="100194" y="109684"/>
                  <a:pt x="86484" y="130941"/>
                  <a:pt x="65440" y="130941"/>
                </a:cubicBezTo>
                <a:cubicBezTo>
                  <a:pt x="49179" y="130941"/>
                  <a:pt x="45671" y="117580"/>
                  <a:pt x="45671" y="106344"/>
                </a:cubicBezTo>
                <a:cubicBezTo>
                  <a:pt x="45671" y="92376"/>
                  <a:pt x="51092" y="73549"/>
                  <a:pt x="61933" y="46827"/>
                </a:cubicBezTo>
                <a:cubicBezTo>
                  <a:pt x="67034" y="34376"/>
                  <a:pt x="68309" y="31036"/>
                  <a:pt x="68309" y="24963"/>
                </a:cubicBezTo>
                <a:cubicBezTo>
                  <a:pt x="68309" y="11298"/>
                  <a:pt x="58106" y="63"/>
                  <a:pt x="42164" y="63"/>
                </a:cubicBezTo>
                <a:cubicBezTo>
                  <a:pt x="11874" y="63"/>
                  <a:pt x="77" y="44094"/>
                  <a:pt x="77" y="46827"/>
                </a:cubicBezTo>
                <a:cubicBezTo>
                  <a:pt x="77" y="49863"/>
                  <a:pt x="3265" y="49863"/>
                  <a:pt x="3903" y="49863"/>
                </a:cubicBezTo>
                <a:cubicBezTo>
                  <a:pt x="7091" y="49863"/>
                  <a:pt x="7410" y="49256"/>
                  <a:pt x="9004" y="44397"/>
                </a:cubicBezTo>
                <a:cubicBezTo>
                  <a:pt x="17613" y="15853"/>
                  <a:pt x="30367" y="6743"/>
                  <a:pt x="41208" y="6743"/>
                </a:cubicBezTo>
                <a:cubicBezTo>
                  <a:pt x="43758" y="6743"/>
                  <a:pt x="49179" y="6743"/>
                  <a:pt x="49179" y="16460"/>
                </a:cubicBezTo>
                <a:cubicBezTo>
                  <a:pt x="49179" y="24052"/>
                  <a:pt x="45990" y="31947"/>
                  <a:pt x="43758" y="37717"/>
                </a:cubicBezTo>
                <a:cubicBezTo>
                  <a:pt x="31005" y="69905"/>
                  <a:pt x="25265" y="87214"/>
                  <a:pt x="25265" y="101486"/>
                </a:cubicBezTo>
                <a:cubicBezTo>
                  <a:pt x="25265" y="128511"/>
                  <a:pt x="45353" y="137621"/>
                  <a:pt x="64164" y="137621"/>
                </a:cubicBezTo>
                <a:cubicBezTo>
                  <a:pt x="76599" y="137621"/>
                  <a:pt x="87440" y="132459"/>
                  <a:pt x="96368" y="123957"/>
                </a:cubicBezTo>
                <a:cubicBezTo>
                  <a:pt x="92223" y="139747"/>
                  <a:pt x="88397" y="154626"/>
                  <a:pt x="75643" y="170720"/>
                </a:cubicBezTo>
                <a:cubicBezTo>
                  <a:pt x="67353" y="181045"/>
                  <a:pt x="55237" y="189851"/>
                  <a:pt x="40570" y="189851"/>
                </a:cubicBezTo>
                <a:cubicBezTo>
                  <a:pt x="36106" y="189851"/>
                  <a:pt x="21758" y="188940"/>
                  <a:pt x="16338" y="177097"/>
                </a:cubicBezTo>
                <a:cubicBezTo>
                  <a:pt x="21439" y="177097"/>
                  <a:pt x="25584" y="177097"/>
                  <a:pt x="30048" y="173453"/>
                </a:cubicBezTo>
                <a:cubicBezTo>
                  <a:pt x="33237" y="170720"/>
                  <a:pt x="36425" y="166773"/>
                  <a:pt x="36425" y="161003"/>
                </a:cubicBezTo>
                <a:cubicBezTo>
                  <a:pt x="36425" y="151590"/>
                  <a:pt x="27816" y="150375"/>
                  <a:pt x="24628" y="150375"/>
                </a:cubicBezTo>
                <a:cubicBezTo>
                  <a:pt x="17294" y="150375"/>
                  <a:pt x="6772" y="155234"/>
                  <a:pt x="6772" y="170113"/>
                </a:cubicBezTo>
                <a:cubicBezTo>
                  <a:pt x="6772" y="185296"/>
                  <a:pt x="20802" y="196532"/>
                  <a:pt x="40570" y="196532"/>
                </a:cubicBezTo>
                <a:cubicBezTo>
                  <a:pt x="73411" y="196532"/>
                  <a:pt x="106252" y="168898"/>
                  <a:pt x="115180" y="134585"/>
                </a:cubicBezTo>
                <a:lnTo>
                  <a:pt x="145789" y="18586"/>
                </a:lnTo>
                <a:close/>
              </a:path>
            </a:pathLst>
          </a:custGeom>
          <a:solidFill>
            <a:srgbClr val="000000"/>
          </a:solidFill>
          <a:ln w="30163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67" name="Content Placeholder 2 2 1 6 2">
            <a:extLst>
              <a:ext uri="{FF2B5EF4-FFF2-40B4-BE49-F238E27FC236}">
                <a16:creationId xmlns:a16="http://schemas.microsoft.com/office/drawing/2014/main" id="{9FE02862-9653-4302-D9EF-807DE782E835}"/>
              </a:ext>
            </a:extLst>
          </p:cNvPr>
          <p:cNvSpPr txBox="1">
            <a:spLocks/>
          </p:cNvSpPr>
          <p:nvPr/>
        </p:nvSpPr>
        <p:spPr>
          <a:xfrm>
            <a:off x="299064" y="6095563"/>
            <a:ext cx="1672574" cy="5490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sz="2000" dirty="0">
                <a:latin typeface="Franklin Gothic Demi" panose="020B0703020102020204" pitchFamily="34" charset="0"/>
              </a:rPr>
              <a:t>90% PI for y</a:t>
            </a:r>
          </a:p>
        </p:txBody>
      </p:sp>
      <p:sp>
        <p:nvSpPr>
          <p:cNvPr id="69" name="Title 1 6 3 2 2 1 1">
            <a:extLst>
              <a:ext uri="{FF2B5EF4-FFF2-40B4-BE49-F238E27FC236}">
                <a16:creationId xmlns:a16="http://schemas.microsoft.com/office/drawing/2014/main" id="{DBF3E7F4-1EE0-10D9-EC1C-7228DECF2530}"/>
              </a:ext>
            </a:extLst>
          </p:cNvPr>
          <p:cNvSpPr txBox="1">
            <a:spLocks/>
          </p:cNvSpPr>
          <p:nvPr/>
        </p:nvSpPr>
        <p:spPr>
          <a:xfrm>
            <a:off x="281308" y="451801"/>
            <a:ext cx="693256" cy="35153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800" dirty="0">
                <a:latin typeface="Franklin Gothic Demi" panose="020B0703020102020204" pitchFamily="34" charset="0"/>
              </a:rPr>
              <a:t>Prior</a:t>
            </a:r>
          </a:p>
        </p:txBody>
      </p:sp>
      <p:grpSp>
        <p:nvGrpSpPr>
          <p:cNvPr id="70" name="Group 69" descr="\documentclass{article}&#10;\usepackage{amsmath}&#10;\usepackage{amssymb}&#10;\pagestyle{empty}&#10;\begin{document}&#10;&#10;$\mu,\hspace{-1pt}\kappa$&#10;&#10;&#10;\end{document}" title="IguanaTex Vector Display">
            <a:extLst>
              <a:ext uri="{FF2B5EF4-FFF2-40B4-BE49-F238E27FC236}">
                <a16:creationId xmlns:a16="http://schemas.microsoft.com/office/drawing/2014/main" id="{FCBE79AA-33DC-D1BC-BB97-5F906660A0E6}"/>
              </a:ext>
            </a:extLst>
          </p:cNvPr>
          <p:cNvGrpSpPr>
            <a:grpSpLocks noChangeAspect="1"/>
          </p:cNvGrpSpPr>
          <p:nvPr>
            <p:custDataLst>
              <p:tags r:id="rId2"/>
            </p:custDataLst>
          </p:nvPr>
        </p:nvGrpSpPr>
        <p:grpSpPr>
          <a:xfrm>
            <a:off x="1049740" y="513924"/>
            <a:ext cx="666380" cy="299713"/>
            <a:chOff x="8373474" y="3148978"/>
            <a:chExt cx="666380" cy="299713"/>
          </a:xfrm>
        </p:grpSpPr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EEB84CAE-946F-1144-E56D-60597E2CE009}"/>
                </a:ext>
              </a:extLst>
            </p:cNvPr>
            <p:cNvSpPr/>
            <p:nvPr>
              <p:custDataLst>
                <p:tags r:id="rId68"/>
              </p:custDataLst>
            </p:nvPr>
          </p:nvSpPr>
          <p:spPr>
            <a:xfrm>
              <a:off x="8373474" y="3148978"/>
              <a:ext cx="246876" cy="299713"/>
            </a:xfrm>
            <a:custGeom>
              <a:avLst/>
              <a:gdLst>
                <a:gd name="connsiteX0" fmla="*/ 91631 w 246876"/>
                <a:gd name="connsiteY0" fmla="*/ 41513 h 299713"/>
                <a:gd name="connsiteX1" fmla="*/ 98463 w 246876"/>
                <a:gd name="connsiteY1" fmla="*/ 12361 h 299713"/>
                <a:gd name="connsiteX2" fmla="*/ 85254 w 246876"/>
                <a:gd name="connsiteY2" fmla="*/ 63 h 299713"/>
                <a:gd name="connsiteX3" fmla="*/ 67034 w 246876"/>
                <a:gd name="connsiteY3" fmla="*/ 16460 h 299713"/>
                <a:gd name="connsiteX4" fmla="*/ 1443 w 246876"/>
                <a:gd name="connsiteY4" fmla="*/ 280190 h 299713"/>
                <a:gd name="connsiteX5" fmla="*/ 77 w 246876"/>
                <a:gd name="connsiteY5" fmla="*/ 287478 h 299713"/>
                <a:gd name="connsiteX6" fmla="*/ 12830 w 246876"/>
                <a:gd name="connsiteY6" fmla="*/ 299776 h 299713"/>
                <a:gd name="connsiteX7" fmla="*/ 28773 w 246876"/>
                <a:gd name="connsiteY7" fmla="*/ 290211 h 299713"/>
                <a:gd name="connsiteX8" fmla="*/ 53825 w 246876"/>
                <a:gd name="connsiteY8" fmla="*/ 192280 h 299713"/>
                <a:gd name="connsiteX9" fmla="*/ 98007 w 246876"/>
                <a:gd name="connsiteY9" fmla="*/ 206401 h 299713"/>
                <a:gd name="connsiteX10" fmla="*/ 158588 w 246876"/>
                <a:gd name="connsiteY10" fmla="*/ 173150 h 299713"/>
                <a:gd name="connsiteX11" fmla="*/ 199582 w 246876"/>
                <a:gd name="connsiteY11" fmla="*/ 206401 h 299713"/>
                <a:gd name="connsiteX12" fmla="*/ 233289 w 246876"/>
                <a:gd name="connsiteY12" fmla="*/ 181349 h 299713"/>
                <a:gd name="connsiteX13" fmla="*/ 246953 w 246876"/>
                <a:gd name="connsiteY13" fmla="*/ 136255 h 299713"/>
                <a:gd name="connsiteX14" fmla="*/ 241487 w 246876"/>
                <a:gd name="connsiteY14" fmla="*/ 131700 h 299713"/>
                <a:gd name="connsiteX15" fmla="*/ 235111 w 246876"/>
                <a:gd name="connsiteY15" fmla="*/ 139899 h 299713"/>
                <a:gd name="connsiteX16" fmla="*/ 200493 w 246876"/>
                <a:gd name="connsiteY16" fmla="*/ 196380 h 299713"/>
                <a:gd name="connsiteX17" fmla="*/ 186828 w 246876"/>
                <a:gd name="connsiteY17" fmla="*/ 175427 h 299713"/>
                <a:gd name="connsiteX18" fmla="*/ 195938 w 246876"/>
                <a:gd name="connsiteY18" fmla="*/ 128056 h 299713"/>
                <a:gd name="connsiteX19" fmla="*/ 208692 w 246876"/>
                <a:gd name="connsiteY19" fmla="*/ 78863 h 299713"/>
                <a:gd name="connsiteX20" fmla="*/ 216435 w 246876"/>
                <a:gd name="connsiteY20" fmla="*/ 47889 h 299713"/>
                <a:gd name="connsiteX21" fmla="*/ 223268 w 246876"/>
                <a:gd name="connsiteY21" fmla="*/ 17371 h 299713"/>
                <a:gd name="connsiteX22" fmla="*/ 210058 w 246876"/>
                <a:gd name="connsiteY22" fmla="*/ 5073 h 299713"/>
                <a:gd name="connsiteX23" fmla="*/ 192294 w 246876"/>
                <a:gd name="connsiteY23" fmla="*/ 21015 h 299713"/>
                <a:gd name="connsiteX24" fmla="*/ 170886 w 246876"/>
                <a:gd name="connsiteY24" fmla="*/ 106192 h 299713"/>
                <a:gd name="connsiteX25" fmla="*/ 159043 w 246876"/>
                <a:gd name="connsiteY25" fmla="*/ 152653 h 299713"/>
                <a:gd name="connsiteX26" fmla="*/ 99829 w 246876"/>
                <a:gd name="connsiteY26" fmla="*/ 196380 h 299713"/>
                <a:gd name="connsiteX27" fmla="*/ 66123 w 246876"/>
                <a:gd name="connsiteY27" fmla="*/ 156752 h 299713"/>
                <a:gd name="connsiteX28" fmla="*/ 72500 w 246876"/>
                <a:gd name="connsiteY28" fmla="*/ 118035 h 299713"/>
                <a:gd name="connsiteX29" fmla="*/ 91631 w 246876"/>
                <a:gd name="connsiteY29" fmla="*/ 41513 h 299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46876" h="299713">
                  <a:moveTo>
                    <a:pt x="91631" y="41513"/>
                  </a:moveTo>
                  <a:cubicBezTo>
                    <a:pt x="93908" y="31947"/>
                    <a:pt x="98463" y="14639"/>
                    <a:pt x="98463" y="12361"/>
                  </a:cubicBezTo>
                  <a:cubicBezTo>
                    <a:pt x="98463" y="4618"/>
                    <a:pt x="92997" y="63"/>
                    <a:pt x="85254" y="63"/>
                  </a:cubicBezTo>
                  <a:cubicBezTo>
                    <a:pt x="83887" y="63"/>
                    <a:pt x="71133" y="518"/>
                    <a:pt x="67034" y="16460"/>
                  </a:cubicBezTo>
                  <a:lnTo>
                    <a:pt x="1443" y="280190"/>
                  </a:lnTo>
                  <a:cubicBezTo>
                    <a:pt x="77" y="285656"/>
                    <a:pt x="77" y="286567"/>
                    <a:pt x="77" y="287478"/>
                  </a:cubicBezTo>
                  <a:cubicBezTo>
                    <a:pt x="77" y="294311"/>
                    <a:pt x="5087" y="299776"/>
                    <a:pt x="12830" y="299776"/>
                  </a:cubicBezTo>
                  <a:cubicBezTo>
                    <a:pt x="22396" y="299776"/>
                    <a:pt x="27862" y="291578"/>
                    <a:pt x="28773" y="290211"/>
                  </a:cubicBezTo>
                  <a:cubicBezTo>
                    <a:pt x="30595" y="286112"/>
                    <a:pt x="36516" y="262426"/>
                    <a:pt x="53825" y="192280"/>
                  </a:cubicBezTo>
                  <a:cubicBezTo>
                    <a:pt x="68401" y="204579"/>
                    <a:pt x="88898" y="206401"/>
                    <a:pt x="98007" y="206401"/>
                  </a:cubicBezTo>
                  <a:cubicBezTo>
                    <a:pt x="129892" y="206401"/>
                    <a:pt x="147656" y="185903"/>
                    <a:pt x="158588" y="173150"/>
                  </a:cubicBezTo>
                  <a:cubicBezTo>
                    <a:pt x="162687" y="193647"/>
                    <a:pt x="179541" y="206401"/>
                    <a:pt x="199582" y="206401"/>
                  </a:cubicBezTo>
                  <a:cubicBezTo>
                    <a:pt x="215524" y="206401"/>
                    <a:pt x="226001" y="195924"/>
                    <a:pt x="233289" y="181349"/>
                  </a:cubicBezTo>
                  <a:cubicBezTo>
                    <a:pt x="241032" y="164951"/>
                    <a:pt x="246953" y="137166"/>
                    <a:pt x="246953" y="136255"/>
                  </a:cubicBezTo>
                  <a:cubicBezTo>
                    <a:pt x="246953" y="131700"/>
                    <a:pt x="242854" y="131700"/>
                    <a:pt x="241487" y="131700"/>
                  </a:cubicBezTo>
                  <a:cubicBezTo>
                    <a:pt x="236933" y="131700"/>
                    <a:pt x="236477" y="133522"/>
                    <a:pt x="235111" y="139899"/>
                  </a:cubicBezTo>
                  <a:cubicBezTo>
                    <a:pt x="227367" y="169506"/>
                    <a:pt x="219168" y="196380"/>
                    <a:pt x="200493" y="196380"/>
                  </a:cubicBezTo>
                  <a:cubicBezTo>
                    <a:pt x="188195" y="196380"/>
                    <a:pt x="186828" y="184537"/>
                    <a:pt x="186828" y="175427"/>
                  </a:cubicBezTo>
                  <a:cubicBezTo>
                    <a:pt x="186828" y="165406"/>
                    <a:pt x="192294" y="143998"/>
                    <a:pt x="195938" y="128056"/>
                  </a:cubicBezTo>
                  <a:lnTo>
                    <a:pt x="208692" y="78863"/>
                  </a:lnTo>
                  <a:cubicBezTo>
                    <a:pt x="210058" y="72030"/>
                    <a:pt x="214613" y="54722"/>
                    <a:pt x="216435" y="47889"/>
                  </a:cubicBezTo>
                  <a:cubicBezTo>
                    <a:pt x="218713" y="37413"/>
                    <a:pt x="223268" y="20104"/>
                    <a:pt x="223268" y="17371"/>
                  </a:cubicBezTo>
                  <a:cubicBezTo>
                    <a:pt x="223268" y="9173"/>
                    <a:pt x="216891" y="5073"/>
                    <a:pt x="210058" y="5073"/>
                  </a:cubicBezTo>
                  <a:cubicBezTo>
                    <a:pt x="207781" y="5073"/>
                    <a:pt x="195938" y="5529"/>
                    <a:pt x="192294" y="21015"/>
                  </a:cubicBezTo>
                  <a:lnTo>
                    <a:pt x="170886" y="106192"/>
                  </a:lnTo>
                  <a:cubicBezTo>
                    <a:pt x="165420" y="128967"/>
                    <a:pt x="160410" y="148098"/>
                    <a:pt x="159043" y="152653"/>
                  </a:cubicBezTo>
                  <a:cubicBezTo>
                    <a:pt x="158588" y="154930"/>
                    <a:pt x="136724" y="196380"/>
                    <a:pt x="99829" y="196380"/>
                  </a:cubicBezTo>
                  <a:cubicBezTo>
                    <a:pt x="77055" y="196380"/>
                    <a:pt x="66123" y="181349"/>
                    <a:pt x="66123" y="156752"/>
                  </a:cubicBezTo>
                  <a:cubicBezTo>
                    <a:pt x="66123" y="143543"/>
                    <a:pt x="69311" y="130789"/>
                    <a:pt x="72500" y="118035"/>
                  </a:cubicBezTo>
                  <a:lnTo>
                    <a:pt x="91631" y="41513"/>
                  </a:lnTo>
                  <a:close/>
                </a:path>
              </a:pathLst>
            </a:custGeom>
            <a:solidFill>
              <a:srgbClr val="000000"/>
            </a:solidFill>
            <a:ln w="2522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36F3D6F1-BEFE-06FD-5029-5A1A032368E3}"/>
                </a:ext>
              </a:extLst>
            </p:cNvPr>
            <p:cNvSpPr/>
            <p:nvPr>
              <p:custDataLst>
                <p:tags r:id="rId69"/>
              </p:custDataLst>
            </p:nvPr>
          </p:nvSpPr>
          <p:spPr>
            <a:xfrm>
              <a:off x="8673438" y="3302023"/>
              <a:ext cx="53292" cy="136192"/>
            </a:xfrm>
            <a:custGeom>
              <a:avLst/>
              <a:gdLst>
                <a:gd name="connsiteX0" fmla="*/ 53375 w 53292"/>
                <a:gd name="connsiteY0" fmla="*/ 47889 h 136192"/>
                <a:gd name="connsiteX1" fmla="*/ 24224 w 53292"/>
                <a:gd name="connsiteY1" fmla="*/ 63 h 136192"/>
                <a:gd name="connsiteX2" fmla="*/ 83 w 53292"/>
                <a:gd name="connsiteY2" fmla="*/ 24204 h 136192"/>
                <a:gd name="connsiteX3" fmla="*/ 24224 w 53292"/>
                <a:gd name="connsiteY3" fmla="*/ 48345 h 136192"/>
                <a:gd name="connsiteX4" fmla="*/ 40166 w 53292"/>
                <a:gd name="connsiteY4" fmla="*/ 42424 h 136192"/>
                <a:gd name="connsiteX5" fmla="*/ 42443 w 53292"/>
                <a:gd name="connsiteY5" fmla="*/ 41057 h 136192"/>
                <a:gd name="connsiteX6" fmla="*/ 43354 w 53292"/>
                <a:gd name="connsiteY6" fmla="*/ 47889 h 136192"/>
                <a:gd name="connsiteX7" fmla="*/ 12381 w 53292"/>
                <a:gd name="connsiteY7" fmla="*/ 123957 h 136192"/>
                <a:gd name="connsiteX8" fmla="*/ 7371 w 53292"/>
                <a:gd name="connsiteY8" fmla="*/ 131244 h 136192"/>
                <a:gd name="connsiteX9" fmla="*/ 11926 w 53292"/>
                <a:gd name="connsiteY9" fmla="*/ 136255 h 136192"/>
                <a:gd name="connsiteX10" fmla="*/ 53375 w 53292"/>
                <a:gd name="connsiteY10" fmla="*/ 47889 h 136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3292" h="136192">
                  <a:moveTo>
                    <a:pt x="53375" y="47889"/>
                  </a:moveTo>
                  <a:cubicBezTo>
                    <a:pt x="53375" y="17827"/>
                    <a:pt x="41988" y="63"/>
                    <a:pt x="24224" y="63"/>
                  </a:cubicBezTo>
                  <a:cubicBezTo>
                    <a:pt x="9193" y="63"/>
                    <a:pt x="83" y="11450"/>
                    <a:pt x="83" y="24204"/>
                  </a:cubicBezTo>
                  <a:cubicBezTo>
                    <a:pt x="83" y="36502"/>
                    <a:pt x="9193" y="48345"/>
                    <a:pt x="24224" y="48345"/>
                  </a:cubicBezTo>
                  <a:cubicBezTo>
                    <a:pt x="29690" y="48345"/>
                    <a:pt x="35611" y="46523"/>
                    <a:pt x="40166" y="42424"/>
                  </a:cubicBezTo>
                  <a:cubicBezTo>
                    <a:pt x="41532" y="41513"/>
                    <a:pt x="41988" y="41057"/>
                    <a:pt x="42443" y="41057"/>
                  </a:cubicBezTo>
                  <a:cubicBezTo>
                    <a:pt x="42899" y="41057"/>
                    <a:pt x="43354" y="41513"/>
                    <a:pt x="43354" y="47889"/>
                  </a:cubicBezTo>
                  <a:cubicBezTo>
                    <a:pt x="43354" y="81596"/>
                    <a:pt x="27412" y="108925"/>
                    <a:pt x="12381" y="123957"/>
                  </a:cubicBezTo>
                  <a:cubicBezTo>
                    <a:pt x="7371" y="128967"/>
                    <a:pt x="7371" y="129878"/>
                    <a:pt x="7371" y="131244"/>
                  </a:cubicBezTo>
                  <a:cubicBezTo>
                    <a:pt x="7371" y="134433"/>
                    <a:pt x="9648" y="136255"/>
                    <a:pt x="11926" y="136255"/>
                  </a:cubicBezTo>
                  <a:cubicBezTo>
                    <a:pt x="16936" y="136255"/>
                    <a:pt x="53375" y="101182"/>
                    <a:pt x="53375" y="47889"/>
                  </a:cubicBezTo>
                  <a:close/>
                </a:path>
              </a:pathLst>
            </a:custGeom>
            <a:solidFill>
              <a:srgbClr val="000000"/>
            </a:solidFill>
            <a:ln w="2522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6B860558-B336-2301-8FB2-C6A15BAF6212}"/>
                </a:ext>
              </a:extLst>
            </p:cNvPr>
            <p:cNvSpPr/>
            <p:nvPr>
              <p:custDataLst>
                <p:tags r:id="rId70"/>
              </p:custDataLst>
            </p:nvPr>
          </p:nvSpPr>
          <p:spPr>
            <a:xfrm>
              <a:off x="8816208" y="3148978"/>
              <a:ext cx="223646" cy="206337"/>
            </a:xfrm>
            <a:custGeom>
              <a:avLst/>
              <a:gdLst>
                <a:gd name="connsiteX0" fmla="*/ 1908 w 223646"/>
                <a:gd name="connsiteY0" fmla="*/ 183626 h 206337"/>
                <a:gd name="connsiteX1" fmla="*/ 86 w 223646"/>
                <a:gd name="connsiteY1" fmla="*/ 194102 h 206337"/>
                <a:gd name="connsiteX2" fmla="*/ 13295 w 223646"/>
                <a:gd name="connsiteY2" fmla="*/ 206401 h 206337"/>
                <a:gd name="connsiteX3" fmla="*/ 33337 w 223646"/>
                <a:gd name="connsiteY3" fmla="*/ 180893 h 206337"/>
                <a:gd name="connsiteX4" fmla="*/ 54745 w 223646"/>
                <a:gd name="connsiteY4" fmla="*/ 96627 h 206337"/>
                <a:gd name="connsiteX5" fmla="*/ 132634 w 223646"/>
                <a:gd name="connsiteY5" fmla="*/ 135344 h 206337"/>
                <a:gd name="connsiteX6" fmla="*/ 131723 w 223646"/>
                <a:gd name="connsiteY6" fmla="*/ 145365 h 206337"/>
                <a:gd name="connsiteX7" fmla="*/ 129446 w 223646"/>
                <a:gd name="connsiteY7" fmla="*/ 161307 h 206337"/>
                <a:gd name="connsiteX8" fmla="*/ 171351 w 223646"/>
                <a:gd name="connsiteY8" fmla="*/ 206401 h 206337"/>
                <a:gd name="connsiteX9" fmla="*/ 206879 w 223646"/>
                <a:gd name="connsiteY9" fmla="*/ 182715 h 206337"/>
                <a:gd name="connsiteX10" fmla="*/ 223733 w 223646"/>
                <a:gd name="connsiteY10" fmla="*/ 136255 h 206337"/>
                <a:gd name="connsiteX11" fmla="*/ 218267 w 223646"/>
                <a:gd name="connsiteY11" fmla="*/ 131700 h 206337"/>
                <a:gd name="connsiteX12" fmla="*/ 211890 w 223646"/>
                <a:gd name="connsiteY12" fmla="*/ 139899 h 206337"/>
                <a:gd name="connsiteX13" fmla="*/ 172262 w 223646"/>
                <a:gd name="connsiteY13" fmla="*/ 196380 h 206337"/>
                <a:gd name="connsiteX14" fmla="*/ 157686 w 223646"/>
                <a:gd name="connsiteY14" fmla="*/ 174516 h 206337"/>
                <a:gd name="connsiteX15" fmla="*/ 161330 w 223646"/>
                <a:gd name="connsiteY15" fmla="*/ 149009 h 206337"/>
                <a:gd name="connsiteX16" fmla="*/ 163608 w 223646"/>
                <a:gd name="connsiteY16" fmla="*/ 133977 h 206337"/>
                <a:gd name="connsiteX17" fmla="*/ 75242 w 223646"/>
                <a:gd name="connsiteY17" fmla="*/ 87062 h 206337"/>
                <a:gd name="connsiteX18" fmla="*/ 117148 w 223646"/>
                <a:gd name="connsiteY18" fmla="*/ 56088 h 206337"/>
                <a:gd name="connsiteX19" fmla="*/ 169529 w 223646"/>
                <a:gd name="connsiteY19" fmla="*/ 19649 h 206337"/>
                <a:gd name="connsiteX20" fmla="*/ 167252 w 223646"/>
                <a:gd name="connsiteY20" fmla="*/ 29670 h 206337"/>
                <a:gd name="connsiteX21" fmla="*/ 184560 w 223646"/>
                <a:gd name="connsiteY21" fmla="*/ 45612 h 206337"/>
                <a:gd name="connsiteX22" fmla="*/ 209157 w 223646"/>
                <a:gd name="connsiteY22" fmla="*/ 21015 h 206337"/>
                <a:gd name="connsiteX23" fmla="*/ 190937 w 223646"/>
                <a:gd name="connsiteY23" fmla="*/ 5073 h 206337"/>
                <a:gd name="connsiteX24" fmla="*/ 116237 w 223646"/>
                <a:gd name="connsiteY24" fmla="*/ 44701 h 206337"/>
                <a:gd name="connsiteX25" fmla="*/ 57934 w 223646"/>
                <a:gd name="connsiteY25" fmla="*/ 83418 h 206337"/>
                <a:gd name="connsiteX26" fmla="*/ 67043 w 223646"/>
                <a:gd name="connsiteY26" fmla="*/ 47889 h 206337"/>
                <a:gd name="connsiteX27" fmla="*/ 75242 w 223646"/>
                <a:gd name="connsiteY27" fmla="*/ 12361 h 206337"/>
                <a:gd name="connsiteX28" fmla="*/ 62033 w 223646"/>
                <a:gd name="connsiteY28" fmla="*/ 63 h 206337"/>
                <a:gd name="connsiteX29" fmla="*/ 43813 w 223646"/>
                <a:gd name="connsiteY29" fmla="*/ 16460 h 206337"/>
                <a:gd name="connsiteX30" fmla="*/ 1908 w 223646"/>
                <a:gd name="connsiteY30" fmla="*/ 183626 h 206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223646" h="206337">
                  <a:moveTo>
                    <a:pt x="1908" y="183626"/>
                  </a:moveTo>
                  <a:cubicBezTo>
                    <a:pt x="86" y="190003"/>
                    <a:pt x="86" y="190914"/>
                    <a:pt x="86" y="194102"/>
                  </a:cubicBezTo>
                  <a:cubicBezTo>
                    <a:pt x="86" y="202301"/>
                    <a:pt x="6463" y="206401"/>
                    <a:pt x="13295" y="206401"/>
                  </a:cubicBezTo>
                  <a:cubicBezTo>
                    <a:pt x="26960" y="206401"/>
                    <a:pt x="29693" y="195469"/>
                    <a:pt x="33337" y="180893"/>
                  </a:cubicBezTo>
                  <a:cubicBezTo>
                    <a:pt x="37892" y="164495"/>
                    <a:pt x="35159" y="173150"/>
                    <a:pt x="54745" y="96627"/>
                  </a:cubicBezTo>
                  <a:cubicBezTo>
                    <a:pt x="93007" y="97994"/>
                    <a:pt x="132634" y="105737"/>
                    <a:pt x="132634" y="135344"/>
                  </a:cubicBezTo>
                  <a:cubicBezTo>
                    <a:pt x="132634" y="138532"/>
                    <a:pt x="132634" y="140810"/>
                    <a:pt x="131723" y="145365"/>
                  </a:cubicBezTo>
                  <a:cubicBezTo>
                    <a:pt x="129901" y="152653"/>
                    <a:pt x="129446" y="157663"/>
                    <a:pt x="129446" y="161307"/>
                  </a:cubicBezTo>
                  <a:cubicBezTo>
                    <a:pt x="129446" y="188181"/>
                    <a:pt x="147666" y="206401"/>
                    <a:pt x="171351" y="206401"/>
                  </a:cubicBezTo>
                  <a:cubicBezTo>
                    <a:pt x="185927" y="206401"/>
                    <a:pt x="197770" y="198202"/>
                    <a:pt x="206879" y="182715"/>
                  </a:cubicBezTo>
                  <a:cubicBezTo>
                    <a:pt x="218267" y="163584"/>
                    <a:pt x="223733" y="137166"/>
                    <a:pt x="223733" y="136255"/>
                  </a:cubicBezTo>
                  <a:cubicBezTo>
                    <a:pt x="223733" y="131700"/>
                    <a:pt x="219633" y="131700"/>
                    <a:pt x="218267" y="131700"/>
                  </a:cubicBezTo>
                  <a:cubicBezTo>
                    <a:pt x="213712" y="131700"/>
                    <a:pt x="213256" y="133522"/>
                    <a:pt x="211890" y="139899"/>
                  </a:cubicBezTo>
                  <a:cubicBezTo>
                    <a:pt x="203236" y="171328"/>
                    <a:pt x="192759" y="196380"/>
                    <a:pt x="172262" y="196380"/>
                  </a:cubicBezTo>
                  <a:cubicBezTo>
                    <a:pt x="162697" y="196380"/>
                    <a:pt x="157686" y="190458"/>
                    <a:pt x="157686" y="174516"/>
                  </a:cubicBezTo>
                  <a:cubicBezTo>
                    <a:pt x="157686" y="167684"/>
                    <a:pt x="159508" y="156752"/>
                    <a:pt x="161330" y="149009"/>
                  </a:cubicBezTo>
                  <a:cubicBezTo>
                    <a:pt x="162241" y="144909"/>
                    <a:pt x="163608" y="138988"/>
                    <a:pt x="163608" y="133977"/>
                  </a:cubicBezTo>
                  <a:cubicBezTo>
                    <a:pt x="163608" y="91161"/>
                    <a:pt x="100750" y="87973"/>
                    <a:pt x="75242" y="87062"/>
                  </a:cubicBezTo>
                  <a:cubicBezTo>
                    <a:pt x="90274" y="78863"/>
                    <a:pt x="104849" y="66565"/>
                    <a:pt x="117148" y="56088"/>
                  </a:cubicBezTo>
                  <a:cubicBezTo>
                    <a:pt x="138100" y="38324"/>
                    <a:pt x="151309" y="27392"/>
                    <a:pt x="169529" y="19649"/>
                  </a:cubicBezTo>
                  <a:cubicBezTo>
                    <a:pt x="168618" y="21926"/>
                    <a:pt x="167252" y="27392"/>
                    <a:pt x="167252" y="29670"/>
                  </a:cubicBezTo>
                  <a:cubicBezTo>
                    <a:pt x="167252" y="35136"/>
                    <a:pt x="170440" y="45612"/>
                    <a:pt x="184560" y="45612"/>
                  </a:cubicBezTo>
                  <a:cubicBezTo>
                    <a:pt x="199136" y="45612"/>
                    <a:pt x="209157" y="32403"/>
                    <a:pt x="209157" y="21015"/>
                  </a:cubicBezTo>
                  <a:cubicBezTo>
                    <a:pt x="209157" y="16916"/>
                    <a:pt x="207335" y="5073"/>
                    <a:pt x="190937" y="5073"/>
                  </a:cubicBezTo>
                  <a:cubicBezTo>
                    <a:pt x="163152" y="5073"/>
                    <a:pt x="136278" y="27848"/>
                    <a:pt x="116237" y="44701"/>
                  </a:cubicBezTo>
                  <a:cubicBezTo>
                    <a:pt x="85263" y="71120"/>
                    <a:pt x="74331" y="77952"/>
                    <a:pt x="57934" y="83418"/>
                  </a:cubicBezTo>
                  <a:cubicBezTo>
                    <a:pt x="59300" y="78407"/>
                    <a:pt x="64766" y="55633"/>
                    <a:pt x="67043" y="47889"/>
                  </a:cubicBezTo>
                  <a:cubicBezTo>
                    <a:pt x="69776" y="36047"/>
                    <a:pt x="75242" y="14639"/>
                    <a:pt x="75242" y="12361"/>
                  </a:cubicBezTo>
                  <a:cubicBezTo>
                    <a:pt x="75242" y="4618"/>
                    <a:pt x="69776" y="63"/>
                    <a:pt x="62033" y="63"/>
                  </a:cubicBezTo>
                  <a:cubicBezTo>
                    <a:pt x="60667" y="63"/>
                    <a:pt x="47913" y="63"/>
                    <a:pt x="43813" y="16460"/>
                  </a:cubicBezTo>
                  <a:lnTo>
                    <a:pt x="1908" y="183626"/>
                  </a:lnTo>
                  <a:close/>
                </a:path>
              </a:pathLst>
            </a:custGeom>
            <a:solidFill>
              <a:srgbClr val="000000"/>
            </a:solidFill>
            <a:ln w="2522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grpSp>
        <p:nvGrpSpPr>
          <p:cNvPr id="74" name="Group 73" descr="\documentclass{article}&#10;\usepackage{amsmath}&#10;\usepackage{amssymb}&#10;\pagestyle{empty}&#10;\begin{document}&#10;&#10;$\hat{\mu},\hspace{-1pt}\hat{\kappa}$&#10;&#10;&#10;\end{document}" title="IguanaTex Vector Display">
            <a:extLst>
              <a:ext uri="{FF2B5EF4-FFF2-40B4-BE49-F238E27FC236}">
                <a16:creationId xmlns:a16="http://schemas.microsoft.com/office/drawing/2014/main" id="{1641C414-254A-A019-32CD-DB4DAF55EB3F}"/>
              </a:ext>
            </a:extLst>
          </p:cNvPr>
          <p:cNvGrpSpPr>
            <a:grpSpLocks noChangeAspect="1"/>
          </p:cNvGrpSpPr>
          <p:nvPr>
            <p:custDataLst>
              <p:tags r:id="rId3"/>
            </p:custDataLst>
          </p:nvPr>
        </p:nvGrpSpPr>
        <p:grpSpPr>
          <a:xfrm>
            <a:off x="7992737" y="397717"/>
            <a:ext cx="666379" cy="414497"/>
            <a:chOff x="8470664" y="4624010"/>
            <a:chExt cx="666379" cy="414497"/>
          </a:xfrm>
        </p:grpSpPr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2AD5EABA-531B-394B-58C6-29A6EC99DE25}"/>
                </a:ext>
              </a:extLst>
            </p:cNvPr>
            <p:cNvSpPr/>
            <p:nvPr>
              <p:custDataLst>
                <p:tags r:id="rId63"/>
              </p:custDataLst>
            </p:nvPr>
          </p:nvSpPr>
          <p:spPr>
            <a:xfrm>
              <a:off x="8545844" y="4624010"/>
              <a:ext cx="121616" cy="70145"/>
            </a:xfrm>
            <a:custGeom>
              <a:avLst/>
              <a:gdLst>
                <a:gd name="connsiteX0" fmla="*/ 61113 w 121616"/>
                <a:gd name="connsiteY0" fmla="*/ 63 h 70145"/>
                <a:gd name="connsiteX1" fmla="*/ 77 w 121616"/>
                <a:gd name="connsiteY1" fmla="*/ 62010 h 70145"/>
                <a:gd name="connsiteX2" fmla="*/ 8276 w 121616"/>
                <a:gd name="connsiteY2" fmla="*/ 70208 h 70145"/>
                <a:gd name="connsiteX3" fmla="*/ 61113 w 121616"/>
                <a:gd name="connsiteY3" fmla="*/ 23748 h 70145"/>
                <a:gd name="connsiteX4" fmla="*/ 113495 w 121616"/>
                <a:gd name="connsiteY4" fmla="*/ 70208 h 70145"/>
                <a:gd name="connsiteX5" fmla="*/ 121694 w 121616"/>
                <a:gd name="connsiteY5" fmla="*/ 62010 h 70145"/>
                <a:gd name="connsiteX6" fmla="*/ 61113 w 121616"/>
                <a:gd name="connsiteY6" fmla="*/ 63 h 70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1616" h="70145">
                  <a:moveTo>
                    <a:pt x="61113" y="63"/>
                  </a:moveTo>
                  <a:lnTo>
                    <a:pt x="77" y="62010"/>
                  </a:lnTo>
                  <a:lnTo>
                    <a:pt x="8276" y="70208"/>
                  </a:lnTo>
                  <a:lnTo>
                    <a:pt x="61113" y="23748"/>
                  </a:lnTo>
                  <a:lnTo>
                    <a:pt x="113495" y="70208"/>
                  </a:lnTo>
                  <a:lnTo>
                    <a:pt x="121694" y="62010"/>
                  </a:lnTo>
                  <a:lnTo>
                    <a:pt x="61113" y="63"/>
                  </a:lnTo>
                  <a:close/>
                </a:path>
              </a:pathLst>
            </a:custGeom>
            <a:solidFill>
              <a:srgbClr val="000000"/>
            </a:solidFill>
            <a:ln w="2522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FEFDF780-D2AE-95A1-F6C2-C476AF57CD0C}"/>
                </a:ext>
              </a:extLst>
            </p:cNvPr>
            <p:cNvSpPr/>
            <p:nvPr>
              <p:custDataLst>
                <p:tags r:id="rId64"/>
              </p:custDataLst>
            </p:nvPr>
          </p:nvSpPr>
          <p:spPr>
            <a:xfrm>
              <a:off x="8470664" y="4738794"/>
              <a:ext cx="246876" cy="299713"/>
            </a:xfrm>
            <a:custGeom>
              <a:avLst/>
              <a:gdLst>
                <a:gd name="connsiteX0" fmla="*/ 91631 w 246876"/>
                <a:gd name="connsiteY0" fmla="*/ 41513 h 299713"/>
                <a:gd name="connsiteX1" fmla="*/ 98463 w 246876"/>
                <a:gd name="connsiteY1" fmla="*/ 12361 h 299713"/>
                <a:gd name="connsiteX2" fmla="*/ 85254 w 246876"/>
                <a:gd name="connsiteY2" fmla="*/ 63 h 299713"/>
                <a:gd name="connsiteX3" fmla="*/ 67034 w 246876"/>
                <a:gd name="connsiteY3" fmla="*/ 16460 h 299713"/>
                <a:gd name="connsiteX4" fmla="*/ 1443 w 246876"/>
                <a:gd name="connsiteY4" fmla="*/ 280190 h 299713"/>
                <a:gd name="connsiteX5" fmla="*/ 77 w 246876"/>
                <a:gd name="connsiteY5" fmla="*/ 287478 h 299713"/>
                <a:gd name="connsiteX6" fmla="*/ 12830 w 246876"/>
                <a:gd name="connsiteY6" fmla="*/ 299776 h 299713"/>
                <a:gd name="connsiteX7" fmla="*/ 28773 w 246876"/>
                <a:gd name="connsiteY7" fmla="*/ 290211 h 299713"/>
                <a:gd name="connsiteX8" fmla="*/ 53825 w 246876"/>
                <a:gd name="connsiteY8" fmla="*/ 192280 h 299713"/>
                <a:gd name="connsiteX9" fmla="*/ 98007 w 246876"/>
                <a:gd name="connsiteY9" fmla="*/ 206401 h 299713"/>
                <a:gd name="connsiteX10" fmla="*/ 158588 w 246876"/>
                <a:gd name="connsiteY10" fmla="*/ 173150 h 299713"/>
                <a:gd name="connsiteX11" fmla="*/ 199582 w 246876"/>
                <a:gd name="connsiteY11" fmla="*/ 206401 h 299713"/>
                <a:gd name="connsiteX12" fmla="*/ 233289 w 246876"/>
                <a:gd name="connsiteY12" fmla="*/ 181349 h 299713"/>
                <a:gd name="connsiteX13" fmla="*/ 246953 w 246876"/>
                <a:gd name="connsiteY13" fmla="*/ 136255 h 299713"/>
                <a:gd name="connsiteX14" fmla="*/ 241487 w 246876"/>
                <a:gd name="connsiteY14" fmla="*/ 131700 h 299713"/>
                <a:gd name="connsiteX15" fmla="*/ 235111 w 246876"/>
                <a:gd name="connsiteY15" fmla="*/ 139899 h 299713"/>
                <a:gd name="connsiteX16" fmla="*/ 200493 w 246876"/>
                <a:gd name="connsiteY16" fmla="*/ 196380 h 299713"/>
                <a:gd name="connsiteX17" fmla="*/ 186828 w 246876"/>
                <a:gd name="connsiteY17" fmla="*/ 175427 h 299713"/>
                <a:gd name="connsiteX18" fmla="*/ 195938 w 246876"/>
                <a:gd name="connsiteY18" fmla="*/ 128056 h 299713"/>
                <a:gd name="connsiteX19" fmla="*/ 208692 w 246876"/>
                <a:gd name="connsiteY19" fmla="*/ 78863 h 299713"/>
                <a:gd name="connsiteX20" fmla="*/ 216435 w 246876"/>
                <a:gd name="connsiteY20" fmla="*/ 47889 h 299713"/>
                <a:gd name="connsiteX21" fmla="*/ 223268 w 246876"/>
                <a:gd name="connsiteY21" fmla="*/ 17371 h 299713"/>
                <a:gd name="connsiteX22" fmla="*/ 210058 w 246876"/>
                <a:gd name="connsiteY22" fmla="*/ 5073 h 299713"/>
                <a:gd name="connsiteX23" fmla="*/ 192294 w 246876"/>
                <a:gd name="connsiteY23" fmla="*/ 21015 h 299713"/>
                <a:gd name="connsiteX24" fmla="*/ 170886 w 246876"/>
                <a:gd name="connsiteY24" fmla="*/ 106192 h 299713"/>
                <a:gd name="connsiteX25" fmla="*/ 159043 w 246876"/>
                <a:gd name="connsiteY25" fmla="*/ 152653 h 299713"/>
                <a:gd name="connsiteX26" fmla="*/ 99829 w 246876"/>
                <a:gd name="connsiteY26" fmla="*/ 196380 h 299713"/>
                <a:gd name="connsiteX27" fmla="*/ 66123 w 246876"/>
                <a:gd name="connsiteY27" fmla="*/ 156752 h 299713"/>
                <a:gd name="connsiteX28" fmla="*/ 72500 w 246876"/>
                <a:gd name="connsiteY28" fmla="*/ 118035 h 299713"/>
                <a:gd name="connsiteX29" fmla="*/ 91631 w 246876"/>
                <a:gd name="connsiteY29" fmla="*/ 41513 h 299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46876" h="299713">
                  <a:moveTo>
                    <a:pt x="91631" y="41513"/>
                  </a:moveTo>
                  <a:cubicBezTo>
                    <a:pt x="93908" y="31947"/>
                    <a:pt x="98463" y="14639"/>
                    <a:pt x="98463" y="12361"/>
                  </a:cubicBezTo>
                  <a:cubicBezTo>
                    <a:pt x="98463" y="4618"/>
                    <a:pt x="92997" y="63"/>
                    <a:pt x="85254" y="63"/>
                  </a:cubicBezTo>
                  <a:cubicBezTo>
                    <a:pt x="83887" y="63"/>
                    <a:pt x="71133" y="518"/>
                    <a:pt x="67034" y="16460"/>
                  </a:cubicBezTo>
                  <a:lnTo>
                    <a:pt x="1443" y="280190"/>
                  </a:lnTo>
                  <a:cubicBezTo>
                    <a:pt x="77" y="285656"/>
                    <a:pt x="77" y="286567"/>
                    <a:pt x="77" y="287478"/>
                  </a:cubicBezTo>
                  <a:cubicBezTo>
                    <a:pt x="77" y="294311"/>
                    <a:pt x="5087" y="299776"/>
                    <a:pt x="12830" y="299776"/>
                  </a:cubicBezTo>
                  <a:cubicBezTo>
                    <a:pt x="22396" y="299776"/>
                    <a:pt x="27862" y="291578"/>
                    <a:pt x="28773" y="290211"/>
                  </a:cubicBezTo>
                  <a:cubicBezTo>
                    <a:pt x="30595" y="286112"/>
                    <a:pt x="36516" y="262426"/>
                    <a:pt x="53825" y="192280"/>
                  </a:cubicBezTo>
                  <a:cubicBezTo>
                    <a:pt x="68401" y="204579"/>
                    <a:pt x="88898" y="206401"/>
                    <a:pt x="98007" y="206401"/>
                  </a:cubicBezTo>
                  <a:cubicBezTo>
                    <a:pt x="129892" y="206401"/>
                    <a:pt x="147656" y="185903"/>
                    <a:pt x="158588" y="173150"/>
                  </a:cubicBezTo>
                  <a:cubicBezTo>
                    <a:pt x="162687" y="193647"/>
                    <a:pt x="179541" y="206401"/>
                    <a:pt x="199582" y="206401"/>
                  </a:cubicBezTo>
                  <a:cubicBezTo>
                    <a:pt x="215524" y="206401"/>
                    <a:pt x="226001" y="195924"/>
                    <a:pt x="233289" y="181349"/>
                  </a:cubicBezTo>
                  <a:cubicBezTo>
                    <a:pt x="241032" y="164951"/>
                    <a:pt x="246953" y="137166"/>
                    <a:pt x="246953" y="136255"/>
                  </a:cubicBezTo>
                  <a:cubicBezTo>
                    <a:pt x="246953" y="131700"/>
                    <a:pt x="242854" y="131700"/>
                    <a:pt x="241487" y="131700"/>
                  </a:cubicBezTo>
                  <a:cubicBezTo>
                    <a:pt x="236933" y="131700"/>
                    <a:pt x="236477" y="133522"/>
                    <a:pt x="235111" y="139899"/>
                  </a:cubicBezTo>
                  <a:cubicBezTo>
                    <a:pt x="227367" y="169506"/>
                    <a:pt x="219168" y="196380"/>
                    <a:pt x="200493" y="196380"/>
                  </a:cubicBezTo>
                  <a:cubicBezTo>
                    <a:pt x="188195" y="196380"/>
                    <a:pt x="186828" y="184537"/>
                    <a:pt x="186828" y="175427"/>
                  </a:cubicBezTo>
                  <a:cubicBezTo>
                    <a:pt x="186828" y="165406"/>
                    <a:pt x="192294" y="143998"/>
                    <a:pt x="195938" y="128056"/>
                  </a:cubicBezTo>
                  <a:lnTo>
                    <a:pt x="208692" y="78863"/>
                  </a:lnTo>
                  <a:cubicBezTo>
                    <a:pt x="210058" y="72030"/>
                    <a:pt x="214613" y="54722"/>
                    <a:pt x="216435" y="47889"/>
                  </a:cubicBezTo>
                  <a:cubicBezTo>
                    <a:pt x="218713" y="37413"/>
                    <a:pt x="223268" y="20104"/>
                    <a:pt x="223268" y="17371"/>
                  </a:cubicBezTo>
                  <a:cubicBezTo>
                    <a:pt x="223268" y="9173"/>
                    <a:pt x="216891" y="5073"/>
                    <a:pt x="210058" y="5073"/>
                  </a:cubicBezTo>
                  <a:cubicBezTo>
                    <a:pt x="207781" y="5073"/>
                    <a:pt x="195938" y="5529"/>
                    <a:pt x="192294" y="21015"/>
                  </a:cubicBezTo>
                  <a:lnTo>
                    <a:pt x="170886" y="106192"/>
                  </a:lnTo>
                  <a:cubicBezTo>
                    <a:pt x="165420" y="128967"/>
                    <a:pt x="160410" y="148098"/>
                    <a:pt x="159043" y="152653"/>
                  </a:cubicBezTo>
                  <a:cubicBezTo>
                    <a:pt x="158588" y="154930"/>
                    <a:pt x="136724" y="196380"/>
                    <a:pt x="99829" y="196380"/>
                  </a:cubicBezTo>
                  <a:cubicBezTo>
                    <a:pt x="77055" y="196380"/>
                    <a:pt x="66123" y="181349"/>
                    <a:pt x="66123" y="156752"/>
                  </a:cubicBezTo>
                  <a:cubicBezTo>
                    <a:pt x="66123" y="143543"/>
                    <a:pt x="69311" y="130789"/>
                    <a:pt x="72500" y="118035"/>
                  </a:cubicBezTo>
                  <a:lnTo>
                    <a:pt x="91631" y="41513"/>
                  </a:lnTo>
                  <a:close/>
                </a:path>
              </a:pathLst>
            </a:custGeom>
            <a:solidFill>
              <a:srgbClr val="000000"/>
            </a:solidFill>
            <a:ln w="2522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D3C1199A-1E6C-762B-D1A6-2BA6170A041C}"/>
                </a:ext>
              </a:extLst>
            </p:cNvPr>
            <p:cNvSpPr/>
            <p:nvPr>
              <p:custDataLst>
                <p:tags r:id="rId65"/>
              </p:custDataLst>
            </p:nvPr>
          </p:nvSpPr>
          <p:spPr>
            <a:xfrm>
              <a:off x="8770627" y="4891839"/>
              <a:ext cx="53292" cy="136192"/>
            </a:xfrm>
            <a:custGeom>
              <a:avLst/>
              <a:gdLst>
                <a:gd name="connsiteX0" fmla="*/ 53375 w 53292"/>
                <a:gd name="connsiteY0" fmla="*/ 47889 h 136192"/>
                <a:gd name="connsiteX1" fmla="*/ 24224 w 53292"/>
                <a:gd name="connsiteY1" fmla="*/ 63 h 136192"/>
                <a:gd name="connsiteX2" fmla="*/ 83 w 53292"/>
                <a:gd name="connsiteY2" fmla="*/ 24204 h 136192"/>
                <a:gd name="connsiteX3" fmla="*/ 24224 w 53292"/>
                <a:gd name="connsiteY3" fmla="*/ 48345 h 136192"/>
                <a:gd name="connsiteX4" fmla="*/ 40166 w 53292"/>
                <a:gd name="connsiteY4" fmla="*/ 42424 h 136192"/>
                <a:gd name="connsiteX5" fmla="*/ 42443 w 53292"/>
                <a:gd name="connsiteY5" fmla="*/ 41057 h 136192"/>
                <a:gd name="connsiteX6" fmla="*/ 43354 w 53292"/>
                <a:gd name="connsiteY6" fmla="*/ 47889 h 136192"/>
                <a:gd name="connsiteX7" fmla="*/ 12381 w 53292"/>
                <a:gd name="connsiteY7" fmla="*/ 123957 h 136192"/>
                <a:gd name="connsiteX8" fmla="*/ 7371 w 53292"/>
                <a:gd name="connsiteY8" fmla="*/ 131244 h 136192"/>
                <a:gd name="connsiteX9" fmla="*/ 11926 w 53292"/>
                <a:gd name="connsiteY9" fmla="*/ 136255 h 136192"/>
                <a:gd name="connsiteX10" fmla="*/ 53375 w 53292"/>
                <a:gd name="connsiteY10" fmla="*/ 47889 h 136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3292" h="136192">
                  <a:moveTo>
                    <a:pt x="53375" y="47889"/>
                  </a:moveTo>
                  <a:cubicBezTo>
                    <a:pt x="53375" y="17827"/>
                    <a:pt x="41988" y="63"/>
                    <a:pt x="24224" y="63"/>
                  </a:cubicBezTo>
                  <a:cubicBezTo>
                    <a:pt x="9193" y="63"/>
                    <a:pt x="83" y="11450"/>
                    <a:pt x="83" y="24204"/>
                  </a:cubicBezTo>
                  <a:cubicBezTo>
                    <a:pt x="83" y="36502"/>
                    <a:pt x="9193" y="48345"/>
                    <a:pt x="24224" y="48345"/>
                  </a:cubicBezTo>
                  <a:cubicBezTo>
                    <a:pt x="29690" y="48345"/>
                    <a:pt x="35611" y="46523"/>
                    <a:pt x="40166" y="42424"/>
                  </a:cubicBezTo>
                  <a:cubicBezTo>
                    <a:pt x="41532" y="41513"/>
                    <a:pt x="41988" y="41057"/>
                    <a:pt x="42443" y="41057"/>
                  </a:cubicBezTo>
                  <a:cubicBezTo>
                    <a:pt x="42899" y="41057"/>
                    <a:pt x="43354" y="41513"/>
                    <a:pt x="43354" y="47889"/>
                  </a:cubicBezTo>
                  <a:cubicBezTo>
                    <a:pt x="43354" y="81596"/>
                    <a:pt x="27412" y="108925"/>
                    <a:pt x="12381" y="123957"/>
                  </a:cubicBezTo>
                  <a:cubicBezTo>
                    <a:pt x="7371" y="128967"/>
                    <a:pt x="7371" y="129878"/>
                    <a:pt x="7371" y="131244"/>
                  </a:cubicBezTo>
                  <a:cubicBezTo>
                    <a:pt x="7371" y="134433"/>
                    <a:pt x="9648" y="136255"/>
                    <a:pt x="11926" y="136255"/>
                  </a:cubicBezTo>
                  <a:cubicBezTo>
                    <a:pt x="16936" y="136255"/>
                    <a:pt x="53375" y="101182"/>
                    <a:pt x="53375" y="47889"/>
                  </a:cubicBezTo>
                  <a:close/>
                </a:path>
              </a:pathLst>
            </a:custGeom>
            <a:solidFill>
              <a:srgbClr val="000000"/>
            </a:solidFill>
            <a:ln w="2522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CC0B588D-DDD2-7A38-8492-12BD58715D27}"/>
                </a:ext>
              </a:extLst>
            </p:cNvPr>
            <p:cNvSpPr/>
            <p:nvPr>
              <p:custDataLst>
                <p:tags r:id="rId66"/>
              </p:custDataLst>
            </p:nvPr>
          </p:nvSpPr>
          <p:spPr>
            <a:xfrm>
              <a:off x="8958527" y="4624010"/>
              <a:ext cx="121616" cy="70145"/>
            </a:xfrm>
            <a:custGeom>
              <a:avLst/>
              <a:gdLst>
                <a:gd name="connsiteX0" fmla="*/ 61122 w 121616"/>
                <a:gd name="connsiteY0" fmla="*/ 63 h 70145"/>
                <a:gd name="connsiteX1" fmla="*/ 87 w 121616"/>
                <a:gd name="connsiteY1" fmla="*/ 62010 h 70145"/>
                <a:gd name="connsiteX2" fmla="*/ 8285 w 121616"/>
                <a:gd name="connsiteY2" fmla="*/ 70208 h 70145"/>
                <a:gd name="connsiteX3" fmla="*/ 61122 w 121616"/>
                <a:gd name="connsiteY3" fmla="*/ 23748 h 70145"/>
                <a:gd name="connsiteX4" fmla="*/ 113504 w 121616"/>
                <a:gd name="connsiteY4" fmla="*/ 70208 h 70145"/>
                <a:gd name="connsiteX5" fmla="*/ 121703 w 121616"/>
                <a:gd name="connsiteY5" fmla="*/ 62010 h 70145"/>
                <a:gd name="connsiteX6" fmla="*/ 61122 w 121616"/>
                <a:gd name="connsiteY6" fmla="*/ 63 h 70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1616" h="70145">
                  <a:moveTo>
                    <a:pt x="61122" y="63"/>
                  </a:moveTo>
                  <a:lnTo>
                    <a:pt x="87" y="62010"/>
                  </a:lnTo>
                  <a:lnTo>
                    <a:pt x="8285" y="70208"/>
                  </a:lnTo>
                  <a:lnTo>
                    <a:pt x="61122" y="23748"/>
                  </a:lnTo>
                  <a:lnTo>
                    <a:pt x="113504" y="70208"/>
                  </a:lnTo>
                  <a:lnTo>
                    <a:pt x="121703" y="62010"/>
                  </a:lnTo>
                  <a:lnTo>
                    <a:pt x="61122" y="63"/>
                  </a:lnTo>
                  <a:close/>
                </a:path>
              </a:pathLst>
            </a:custGeom>
            <a:solidFill>
              <a:srgbClr val="000000"/>
            </a:solidFill>
            <a:ln w="2522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4C5F7089-E093-11EE-BD0D-808B691CDA69}"/>
                </a:ext>
              </a:extLst>
            </p:cNvPr>
            <p:cNvSpPr/>
            <p:nvPr>
              <p:custDataLst>
                <p:tags r:id="rId67"/>
              </p:custDataLst>
            </p:nvPr>
          </p:nvSpPr>
          <p:spPr>
            <a:xfrm>
              <a:off x="8913397" y="4738794"/>
              <a:ext cx="223646" cy="206337"/>
            </a:xfrm>
            <a:custGeom>
              <a:avLst/>
              <a:gdLst>
                <a:gd name="connsiteX0" fmla="*/ 1908 w 223646"/>
                <a:gd name="connsiteY0" fmla="*/ 183626 h 206337"/>
                <a:gd name="connsiteX1" fmla="*/ 86 w 223646"/>
                <a:gd name="connsiteY1" fmla="*/ 194102 h 206337"/>
                <a:gd name="connsiteX2" fmla="*/ 13295 w 223646"/>
                <a:gd name="connsiteY2" fmla="*/ 206401 h 206337"/>
                <a:gd name="connsiteX3" fmla="*/ 33337 w 223646"/>
                <a:gd name="connsiteY3" fmla="*/ 180893 h 206337"/>
                <a:gd name="connsiteX4" fmla="*/ 54745 w 223646"/>
                <a:gd name="connsiteY4" fmla="*/ 96627 h 206337"/>
                <a:gd name="connsiteX5" fmla="*/ 132634 w 223646"/>
                <a:gd name="connsiteY5" fmla="*/ 135344 h 206337"/>
                <a:gd name="connsiteX6" fmla="*/ 131723 w 223646"/>
                <a:gd name="connsiteY6" fmla="*/ 145365 h 206337"/>
                <a:gd name="connsiteX7" fmla="*/ 129446 w 223646"/>
                <a:gd name="connsiteY7" fmla="*/ 161307 h 206337"/>
                <a:gd name="connsiteX8" fmla="*/ 171351 w 223646"/>
                <a:gd name="connsiteY8" fmla="*/ 206401 h 206337"/>
                <a:gd name="connsiteX9" fmla="*/ 206879 w 223646"/>
                <a:gd name="connsiteY9" fmla="*/ 182715 h 206337"/>
                <a:gd name="connsiteX10" fmla="*/ 223733 w 223646"/>
                <a:gd name="connsiteY10" fmla="*/ 136255 h 206337"/>
                <a:gd name="connsiteX11" fmla="*/ 218267 w 223646"/>
                <a:gd name="connsiteY11" fmla="*/ 131700 h 206337"/>
                <a:gd name="connsiteX12" fmla="*/ 211890 w 223646"/>
                <a:gd name="connsiteY12" fmla="*/ 139899 h 206337"/>
                <a:gd name="connsiteX13" fmla="*/ 172262 w 223646"/>
                <a:gd name="connsiteY13" fmla="*/ 196380 h 206337"/>
                <a:gd name="connsiteX14" fmla="*/ 157686 w 223646"/>
                <a:gd name="connsiteY14" fmla="*/ 174516 h 206337"/>
                <a:gd name="connsiteX15" fmla="*/ 161330 w 223646"/>
                <a:gd name="connsiteY15" fmla="*/ 149009 h 206337"/>
                <a:gd name="connsiteX16" fmla="*/ 163608 w 223646"/>
                <a:gd name="connsiteY16" fmla="*/ 133977 h 206337"/>
                <a:gd name="connsiteX17" fmla="*/ 75242 w 223646"/>
                <a:gd name="connsiteY17" fmla="*/ 87062 h 206337"/>
                <a:gd name="connsiteX18" fmla="*/ 117148 w 223646"/>
                <a:gd name="connsiteY18" fmla="*/ 56088 h 206337"/>
                <a:gd name="connsiteX19" fmla="*/ 169529 w 223646"/>
                <a:gd name="connsiteY19" fmla="*/ 19649 h 206337"/>
                <a:gd name="connsiteX20" fmla="*/ 167252 w 223646"/>
                <a:gd name="connsiteY20" fmla="*/ 29670 h 206337"/>
                <a:gd name="connsiteX21" fmla="*/ 184560 w 223646"/>
                <a:gd name="connsiteY21" fmla="*/ 45612 h 206337"/>
                <a:gd name="connsiteX22" fmla="*/ 209157 w 223646"/>
                <a:gd name="connsiteY22" fmla="*/ 21015 h 206337"/>
                <a:gd name="connsiteX23" fmla="*/ 190937 w 223646"/>
                <a:gd name="connsiteY23" fmla="*/ 5073 h 206337"/>
                <a:gd name="connsiteX24" fmla="*/ 116237 w 223646"/>
                <a:gd name="connsiteY24" fmla="*/ 44701 h 206337"/>
                <a:gd name="connsiteX25" fmla="*/ 57934 w 223646"/>
                <a:gd name="connsiteY25" fmla="*/ 83418 h 206337"/>
                <a:gd name="connsiteX26" fmla="*/ 67043 w 223646"/>
                <a:gd name="connsiteY26" fmla="*/ 47889 h 206337"/>
                <a:gd name="connsiteX27" fmla="*/ 75242 w 223646"/>
                <a:gd name="connsiteY27" fmla="*/ 12361 h 206337"/>
                <a:gd name="connsiteX28" fmla="*/ 62033 w 223646"/>
                <a:gd name="connsiteY28" fmla="*/ 63 h 206337"/>
                <a:gd name="connsiteX29" fmla="*/ 43813 w 223646"/>
                <a:gd name="connsiteY29" fmla="*/ 16460 h 206337"/>
                <a:gd name="connsiteX30" fmla="*/ 1908 w 223646"/>
                <a:gd name="connsiteY30" fmla="*/ 183626 h 206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223646" h="206337">
                  <a:moveTo>
                    <a:pt x="1908" y="183626"/>
                  </a:moveTo>
                  <a:cubicBezTo>
                    <a:pt x="86" y="190003"/>
                    <a:pt x="86" y="190914"/>
                    <a:pt x="86" y="194102"/>
                  </a:cubicBezTo>
                  <a:cubicBezTo>
                    <a:pt x="86" y="202301"/>
                    <a:pt x="6463" y="206401"/>
                    <a:pt x="13295" y="206401"/>
                  </a:cubicBezTo>
                  <a:cubicBezTo>
                    <a:pt x="26960" y="206401"/>
                    <a:pt x="29693" y="195469"/>
                    <a:pt x="33337" y="180893"/>
                  </a:cubicBezTo>
                  <a:cubicBezTo>
                    <a:pt x="37892" y="164495"/>
                    <a:pt x="35159" y="173150"/>
                    <a:pt x="54745" y="96627"/>
                  </a:cubicBezTo>
                  <a:cubicBezTo>
                    <a:pt x="93007" y="97994"/>
                    <a:pt x="132634" y="105737"/>
                    <a:pt x="132634" y="135344"/>
                  </a:cubicBezTo>
                  <a:cubicBezTo>
                    <a:pt x="132634" y="138532"/>
                    <a:pt x="132634" y="140810"/>
                    <a:pt x="131723" y="145365"/>
                  </a:cubicBezTo>
                  <a:cubicBezTo>
                    <a:pt x="129901" y="152653"/>
                    <a:pt x="129446" y="157663"/>
                    <a:pt x="129446" y="161307"/>
                  </a:cubicBezTo>
                  <a:cubicBezTo>
                    <a:pt x="129446" y="188181"/>
                    <a:pt x="147666" y="206401"/>
                    <a:pt x="171351" y="206401"/>
                  </a:cubicBezTo>
                  <a:cubicBezTo>
                    <a:pt x="185927" y="206401"/>
                    <a:pt x="197770" y="198202"/>
                    <a:pt x="206879" y="182715"/>
                  </a:cubicBezTo>
                  <a:cubicBezTo>
                    <a:pt x="218267" y="163584"/>
                    <a:pt x="223733" y="137166"/>
                    <a:pt x="223733" y="136255"/>
                  </a:cubicBezTo>
                  <a:cubicBezTo>
                    <a:pt x="223733" y="131700"/>
                    <a:pt x="219633" y="131700"/>
                    <a:pt x="218267" y="131700"/>
                  </a:cubicBezTo>
                  <a:cubicBezTo>
                    <a:pt x="213712" y="131700"/>
                    <a:pt x="213256" y="133522"/>
                    <a:pt x="211890" y="139899"/>
                  </a:cubicBezTo>
                  <a:cubicBezTo>
                    <a:pt x="203236" y="171328"/>
                    <a:pt x="192759" y="196380"/>
                    <a:pt x="172262" y="196380"/>
                  </a:cubicBezTo>
                  <a:cubicBezTo>
                    <a:pt x="162697" y="196380"/>
                    <a:pt x="157686" y="190458"/>
                    <a:pt x="157686" y="174516"/>
                  </a:cubicBezTo>
                  <a:cubicBezTo>
                    <a:pt x="157686" y="167684"/>
                    <a:pt x="159508" y="156752"/>
                    <a:pt x="161330" y="149009"/>
                  </a:cubicBezTo>
                  <a:cubicBezTo>
                    <a:pt x="162241" y="144909"/>
                    <a:pt x="163608" y="138988"/>
                    <a:pt x="163608" y="133977"/>
                  </a:cubicBezTo>
                  <a:cubicBezTo>
                    <a:pt x="163608" y="91161"/>
                    <a:pt x="100750" y="87973"/>
                    <a:pt x="75242" y="87062"/>
                  </a:cubicBezTo>
                  <a:cubicBezTo>
                    <a:pt x="90274" y="78863"/>
                    <a:pt x="104849" y="66565"/>
                    <a:pt x="117148" y="56088"/>
                  </a:cubicBezTo>
                  <a:cubicBezTo>
                    <a:pt x="138100" y="38324"/>
                    <a:pt x="151309" y="27392"/>
                    <a:pt x="169529" y="19649"/>
                  </a:cubicBezTo>
                  <a:cubicBezTo>
                    <a:pt x="168618" y="21926"/>
                    <a:pt x="167252" y="27392"/>
                    <a:pt x="167252" y="29670"/>
                  </a:cubicBezTo>
                  <a:cubicBezTo>
                    <a:pt x="167252" y="35136"/>
                    <a:pt x="170440" y="45612"/>
                    <a:pt x="184560" y="45612"/>
                  </a:cubicBezTo>
                  <a:cubicBezTo>
                    <a:pt x="199136" y="45612"/>
                    <a:pt x="209157" y="32403"/>
                    <a:pt x="209157" y="21015"/>
                  </a:cubicBezTo>
                  <a:cubicBezTo>
                    <a:pt x="209157" y="16916"/>
                    <a:pt x="207335" y="5073"/>
                    <a:pt x="190937" y="5073"/>
                  </a:cubicBezTo>
                  <a:cubicBezTo>
                    <a:pt x="163152" y="5073"/>
                    <a:pt x="136278" y="27848"/>
                    <a:pt x="116237" y="44701"/>
                  </a:cubicBezTo>
                  <a:cubicBezTo>
                    <a:pt x="85263" y="71120"/>
                    <a:pt x="74331" y="77952"/>
                    <a:pt x="57934" y="83418"/>
                  </a:cubicBezTo>
                  <a:cubicBezTo>
                    <a:pt x="59300" y="78407"/>
                    <a:pt x="64766" y="55633"/>
                    <a:pt x="67043" y="47889"/>
                  </a:cubicBezTo>
                  <a:cubicBezTo>
                    <a:pt x="69776" y="36047"/>
                    <a:pt x="75242" y="14639"/>
                    <a:pt x="75242" y="12361"/>
                  </a:cubicBezTo>
                  <a:cubicBezTo>
                    <a:pt x="75242" y="4618"/>
                    <a:pt x="69776" y="63"/>
                    <a:pt x="62033" y="63"/>
                  </a:cubicBezTo>
                  <a:cubicBezTo>
                    <a:pt x="60667" y="63"/>
                    <a:pt x="47913" y="63"/>
                    <a:pt x="43813" y="16460"/>
                  </a:cubicBezTo>
                  <a:lnTo>
                    <a:pt x="1908" y="183626"/>
                  </a:lnTo>
                  <a:close/>
                </a:path>
              </a:pathLst>
            </a:custGeom>
            <a:solidFill>
              <a:srgbClr val="000000"/>
            </a:solidFill>
            <a:ln w="2522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sp>
        <p:nvSpPr>
          <p:cNvPr id="80" name="Title 1 6 3 2 2 1 2 1">
            <a:extLst>
              <a:ext uri="{FF2B5EF4-FFF2-40B4-BE49-F238E27FC236}">
                <a16:creationId xmlns:a16="http://schemas.microsoft.com/office/drawing/2014/main" id="{214CBD9F-1D1A-9639-7C85-EBC55EB6904E}"/>
              </a:ext>
            </a:extLst>
          </p:cNvPr>
          <p:cNvSpPr txBox="1">
            <a:spLocks/>
          </p:cNvSpPr>
          <p:nvPr/>
        </p:nvSpPr>
        <p:spPr>
          <a:xfrm>
            <a:off x="6782521" y="450376"/>
            <a:ext cx="1189903" cy="35153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>
                <a:latin typeface="Franklin Gothic Demi" panose="020B0703020102020204" pitchFamily="34" charset="0"/>
              </a:rPr>
              <a:t>Posterior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7E143C36-BB1E-C403-34E8-70A4636E0F1A}"/>
              </a:ext>
            </a:extLst>
          </p:cNvPr>
          <p:cNvSpPr txBox="1"/>
          <p:nvPr/>
        </p:nvSpPr>
        <p:spPr>
          <a:xfrm>
            <a:off x="2476067" y="67674"/>
            <a:ext cx="287233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i="1" dirty="0">
                <a:solidFill>
                  <a:srgbClr val="222222"/>
                </a:solidFill>
                <a:highlight>
                  <a:srgbClr val="FFFFFF"/>
                </a:highlight>
                <a:latin typeface="Franklin Gothic Book" panose="020B0503020102020204" pitchFamily="34" charset="0"/>
                <a:cs typeface="Myanmar Text" panose="020B0502040204020203" pitchFamily="34" charset="0"/>
              </a:rPr>
              <a:t>train on everything for exchangeability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4063877C-8C40-6268-9675-F16A73FF1EDF}"/>
              </a:ext>
            </a:extLst>
          </p:cNvPr>
          <p:cNvSpPr txBox="1"/>
          <p:nvPr/>
        </p:nvSpPr>
        <p:spPr>
          <a:xfrm>
            <a:off x="5155455" y="5726366"/>
            <a:ext cx="1015953" cy="1700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50000"/>
              </a:lnSpc>
              <a:buFont typeface="Arial" panose="020B0604020202020204" pitchFamily="34" charset="0"/>
              <a:buNone/>
            </a:pPr>
            <a:r>
              <a:rPr lang="en-US" sz="900" dirty="0">
                <a:latin typeface="Arial Narrow" panose="020B0606020202030204" pitchFamily="34" charset="0"/>
                <a:cs typeface="Arial" panose="020B0604020202020204" pitchFamily="34" charset="0"/>
              </a:rPr>
              <a:t>[Future]</a:t>
            </a:r>
          </a:p>
        </p:txBody>
      </p:sp>
      <p:pic>
        <p:nvPicPr>
          <p:cNvPr id="84" name="Picture 83">
            <a:extLst>
              <a:ext uri="{FF2B5EF4-FFF2-40B4-BE49-F238E27FC236}">
                <a16:creationId xmlns:a16="http://schemas.microsoft.com/office/drawing/2014/main" id="{EC723FE8-AB13-A399-48A1-9CD364507326}"/>
              </a:ext>
            </a:extLst>
          </p:cNvPr>
          <p:cNvPicPr>
            <a:picLocks noChangeAspect="1"/>
          </p:cNvPicPr>
          <p:nvPr/>
        </p:nvPicPr>
        <p:blipFill rotWithShape="1">
          <a:blip r:embed="rId74"/>
          <a:srcRect t="34555" r="80217" b="11059"/>
          <a:stretch/>
        </p:blipFill>
        <p:spPr>
          <a:xfrm>
            <a:off x="5186810" y="2010020"/>
            <a:ext cx="1132610" cy="3592943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F0D8874E-50CD-2C9F-8AFE-3A62E5B550A0}"/>
              </a:ext>
            </a:extLst>
          </p:cNvPr>
          <p:cNvPicPr>
            <a:picLocks noChangeAspect="1"/>
          </p:cNvPicPr>
          <p:nvPr/>
        </p:nvPicPr>
        <p:blipFill rotWithShape="1">
          <a:blip r:embed="rId74"/>
          <a:srcRect t="7187" r="80217" b="75796"/>
          <a:stretch/>
        </p:blipFill>
        <p:spPr>
          <a:xfrm>
            <a:off x="5186810" y="1086096"/>
            <a:ext cx="1132610" cy="1124243"/>
          </a:xfrm>
          <a:prstGeom prst="rect">
            <a:avLst/>
          </a:prstGeom>
        </p:spPr>
      </p:pic>
      <p:grpSp>
        <p:nvGrpSpPr>
          <p:cNvPr id="324" name="Group 323" descr="\documentclass{article}&#10;\usepackage{amsmath}&#10;\pagestyle{empty}&#10;\begin{document}&#10;&#10;$[Y; y] \ \ [V; v]$&#10;&#10;\end{document}" title="IguanaTex Vector Display">
            <a:extLst>
              <a:ext uri="{FF2B5EF4-FFF2-40B4-BE49-F238E27FC236}">
                <a16:creationId xmlns:a16="http://schemas.microsoft.com/office/drawing/2014/main" id="{41076343-9397-1C35-6D99-3D3794BA840F}"/>
              </a:ext>
            </a:extLst>
          </p:cNvPr>
          <p:cNvGrpSpPr>
            <a:grpSpLocks noChangeAspect="1"/>
          </p:cNvGrpSpPr>
          <p:nvPr>
            <p:custDataLst>
              <p:tags r:id="rId4"/>
            </p:custDataLst>
          </p:nvPr>
        </p:nvGrpSpPr>
        <p:grpSpPr>
          <a:xfrm>
            <a:off x="2550756" y="414200"/>
            <a:ext cx="2068527" cy="394759"/>
            <a:chOff x="7451644" y="2876715"/>
            <a:chExt cx="2068527" cy="394759"/>
          </a:xfrm>
        </p:grpSpPr>
        <p:sp>
          <p:nvSpPr>
            <p:cNvPr id="314" name="Freeform: Shape 313">
              <a:extLst>
                <a:ext uri="{FF2B5EF4-FFF2-40B4-BE49-F238E27FC236}">
                  <a16:creationId xmlns:a16="http://schemas.microsoft.com/office/drawing/2014/main" id="{DE47C23E-EDA8-2E2A-9F44-0086E0943B11}"/>
                </a:ext>
              </a:extLst>
            </p:cNvPr>
            <p:cNvSpPr/>
            <p:nvPr>
              <p:custDataLst>
                <p:tags r:id="rId53"/>
              </p:custDataLst>
            </p:nvPr>
          </p:nvSpPr>
          <p:spPr>
            <a:xfrm>
              <a:off x="7451644" y="2876715"/>
              <a:ext cx="55730" cy="394759"/>
            </a:xfrm>
            <a:custGeom>
              <a:avLst/>
              <a:gdLst>
                <a:gd name="connsiteX0" fmla="*/ 55807 w 55730"/>
                <a:gd name="connsiteY0" fmla="*/ 394822 h 394759"/>
                <a:gd name="connsiteX1" fmla="*/ 55807 w 55730"/>
                <a:gd name="connsiteY1" fmla="*/ 379032 h 394759"/>
                <a:gd name="connsiteX2" fmla="*/ 16348 w 55730"/>
                <a:gd name="connsiteY2" fmla="*/ 379032 h 394759"/>
                <a:gd name="connsiteX3" fmla="*/ 16348 w 55730"/>
                <a:gd name="connsiteY3" fmla="*/ 15853 h 394759"/>
                <a:gd name="connsiteX4" fmla="*/ 55807 w 55730"/>
                <a:gd name="connsiteY4" fmla="*/ 15853 h 394759"/>
                <a:gd name="connsiteX5" fmla="*/ 55807 w 55730"/>
                <a:gd name="connsiteY5" fmla="*/ 63 h 394759"/>
                <a:gd name="connsiteX6" fmla="*/ 77 w 55730"/>
                <a:gd name="connsiteY6" fmla="*/ 63 h 394759"/>
                <a:gd name="connsiteX7" fmla="*/ 77 w 55730"/>
                <a:gd name="connsiteY7" fmla="*/ 394822 h 394759"/>
                <a:gd name="connsiteX8" fmla="*/ 55807 w 55730"/>
                <a:gd name="connsiteY8" fmla="*/ 394822 h 394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5730" h="394759">
                  <a:moveTo>
                    <a:pt x="55807" y="394822"/>
                  </a:moveTo>
                  <a:lnTo>
                    <a:pt x="55807" y="379032"/>
                  </a:lnTo>
                  <a:lnTo>
                    <a:pt x="16348" y="379032"/>
                  </a:lnTo>
                  <a:lnTo>
                    <a:pt x="16348" y="15853"/>
                  </a:lnTo>
                  <a:lnTo>
                    <a:pt x="55807" y="15853"/>
                  </a:lnTo>
                  <a:lnTo>
                    <a:pt x="55807" y="63"/>
                  </a:lnTo>
                  <a:lnTo>
                    <a:pt x="77" y="63"/>
                  </a:lnTo>
                  <a:lnTo>
                    <a:pt x="77" y="394822"/>
                  </a:lnTo>
                  <a:lnTo>
                    <a:pt x="55807" y="394822"/>
                  </a:lnTo>
                  <a:close/>
                </a:path>
              </a:pathLst>
            </a:custGeom>
            <a:solidFill>
              <a:srgbClr val="000000"/>
            </a:solidFill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15" name="Freeform: Shape 314">
              <a:extLst>
                <a:ext uri="{FF2B5EF4-FFF2-40B4-BE49-F238E27FC236}">
                  <a16:creationId xmlns:a16="http://schemas.microsoft.com/office/drawing/2014/main" id="{6E6C6CB1-18C6-6863-43EE-E4C3BBF02C1E}"/>
                </a:ext>
              </a:extLst>
            </p:cNvPr>
            <p:cNvSpPr/>
            <p:nvPr>
              <p:custDataLst>
                <p:tags r:id="rId54"/>
              </p:custDataLst>
            </p:nvPr>
          </p:nvSpPr>
          <p:spPr>
            <a:xfrm>
              <a:off x="7530878" y="2903163"/>
              <a:ext cx="295737" cy="269620"/>
            </a:xfrm>
            <a:custGeom>
              <a:avLst/>
              <a:gdLst>
                <a:gd name="connsiteX0" fmla="*/ 228696 w 295737"/>
                <a:gd name="connsiteY0" fmla="*/ 45065 h 269620"/>
                <a:gd name="connsiteX1" fmla="*/ 234391 w 295737"/>
                <a:gd name="connsiteY1" fmla="*/ 39539 h 269620"/>
                <a:gd name="connsiteX2" fmla="*/ 287681 w 295737"/>
                <a:gd name="connsiteY2" fmla="*/ 12300 h 269620"/>
                <a:gd name="connsiteX3" fmla="*/ 295817 w 295737"/>
                <a:gd name="connsiteY3" fmla="*/ 4800 h 269620"/>
                <a:gd name="connsiteX4" fmla="*/ 290529 w 295737"/>
                <a:gd name="connsiteY4" fmla="*/ 63 h 269620"/>
                <a:gd name="connsiteX5" fmla="*/ 257172 w 295737"/>
                <a:gd name="connsiteY5" fmla="*/ 1247 h 269620"/>
                <a:gd name="connsiteX6" fmla="*/ 216493 w 295737"/>
                <a:gd name="connsiteY6" fmla="*/ 63 h 269620"/>
                <a:gd name="connsiteX7" fmla="*/ 208764 w 295737"/>
                <a:gd name="connsiteY7" fmla="*/ 7563 h 269620"/>
                <a:gd name="connsiteX8" fmla="*/ 214865 w 295737"/>
                <a:gd name="connsiteY8" fmla="*/ 12300 h 269620"/>
                <a:gd name="connsiteX9" fmla="*/ 229510 w 295737"/>
                <a:gd name="connsiteY9" fmla="*/ 21380 h 269620"/>
                <a:gd name="connsiteX10" fmla="*/ 218527 w 295737"/>
                <a:gd name="connsiteY10" fmla="*/ 40328 h 269620"/>
                <a:gd name="connsiteX11" fmla="*/ 124151 w 295737"/>
                <a:gd name="connsiteY11" fmla="*/ 145729 h 269620"/>
                <a:gd name="connsiteX12" fmla="*/ 79404 w 295737"/>
                <a:gd name="connsiteY12" fmla="*/ 28485 h 269620"/>
                <a:gd name="connsiteX13" fmla="*/ 76963 w 295737"/>
                <a:gd name="connsiteY13" fmla="*/ 21775 h 269620"/>
                <a:gd name="connsiteX14" fmla="*/ 100964 w 295737"/>
                <a:gd name="connsiteY14" fmla="*/ 12300 h 269620"/>
                <a:gd name="connsiteX15" fmla="*/ 110727 w 295737"/>
                <a:gd name="connsiteY15" fmla="*/ 4405 h 269620"/>
                <a:gd name="connsiteX16" fmla="*/ 104625 w 295737"/>
                <a:gd name="connsiteY16" fmla="*/ 63 h 269620"/>
                <a:gd name="connsiteX17" fmla="*/ 53369 w 295737"/>
                <a:gd name="connsiteY17" fmla="*/ 1247 h 269620"/>
                <a:gd name="connsiteX18" fmla="*/ 7809 w 295737"/>
                <a:gd name="connsiteY18" fmla="*/ 63 h 269620"/>
                <a:gd name="connsiteX19" fmla="*/ 79 w 295737"/>
                <a:gd name="connsiteY19" fmla="*/ 7958 h 269620"/>
                <a:gd name="connsiteX20" fmla="*/ 9436 w 295737"/>
                <a:gd name="connsiteY20" fmla="*/ 12300 h 269620"/>
                <a:gd name="connsiteX21" fmla="*/ 39131 w 295737"/>
                <a:gd name="connsiteY21" fmla="*/ 25722 h 269620"/>
                <a:gd name="connsiteX22" fmla="*/ 89167 w 295737"/>
                <a:gd name="connsiteY22" fmla="*/ 155598 h 269620"/>
                <a:gd name="connsiteX23" fmla="*/ 90794 w 295737"/>
                <a:gd name="connsiteY23" fmla="*/ 162309 h 269620"/>
                <a:gd name="connsiteX24" fmla="*/ 72488 w 295737"/>
                <a:gd name="connsiteY24" fmla="*/ 234155 h 269620"/>
                <a:gd name="connsiteX25" fmla="*/ 34250 w 295737"/>
                <a:gd name="connsiteY25" fmla="*/ 257446 h 269620"/>
                <a:gd name="connsiteX26" fmla="*/ 23267 w 295737"/>
                <a:gd name="connsiteY26" fmla="*/ 265341 h 269620"/>
                <a:gd name="connsiteX27" fmla="*/ 28962 w 295737"/>
                <a:gd name="connsiteY27" fmla="*/ 269684 h 269620"/>
                <a:gd name="connsiteX28" fmla="*/ 80217 w 295737"/>
                <a:gd name="connsiteY28" fmla="*/ 268499 h 269620"/>
                <a:gd name="connsiteX29" fmla="*/ 132287 w 295737"/>
                <a:gd name="connsiteY29" fmla="*/ 269684 h 269620"/>
                <a:gd name="connsiteX30" fmla="*/ 140016 w 295737"/>
                <a:gd name="connsiteY30" fmla="*/ 261788 h 269620"/>
                <a:gd name="connsiteX31" fmla="*/ 128626 w 295737"/>
                <a:gd name="connsiteY31" fmla="*/ 257446 h 269620"/>
                <a:gd name="connsiteX32" fmla="*/ 113168 w 295737"/>
                <a:gd name="connsiteY32" fmla="*/ 256657 h 269620"/>
                <a:gd name="connsiteX33" fmla="*/ 102184 w 295737"/>
                <a:gd name="connsiteY33" fmla="*/ 250340 h 269620"/>
                <a:gd name="connsiteX34" fmla="*/ 107879 w 295737"/>
                <a:gd name="connsiteY34" fmla="*/ 225471 h 269620"/>
                <a:gd name="connsiteX35" fmla="*/ 122117 w 295737"/>
                <a:gd name="connsiteY35" fmla="*/ 169809 h 269620"/>
                <a:gd name="connsiteX36" fmla="*/ 127812 w 295737"/>
                <a:gd name="connsiteY36" fmla="*/ 157572 h 269620"/>
                <a:gd name="connsiteX37" fmla="*/ 228696 w 295737"/>
                <a:gd name="connsiteY37" fmla="*/ 45065 h 269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295737" h="269620">
                  <a:moveTo>
                    <a:pt x="228696" y="45065"/>
                  </a:moveTo>
                  <a:lnTo>
                    <a:pt x="234391" y="39539"/>
                  </a:lnTo>
                  <a:cubicBezTo>
                    <a:pt x="246595" y="27696"/>
                    <a:pt x="260019" y="14274"/>
                    <a:pt x="287681" y="12300"/>
                  </a:cubicBezTo>
                  <a:cubicBezTo>
                    <a:pt x="292156" y="11906"/>
                    <a:pt x="295817" y="11906"/>
                    <a:pt x="295817" y="4800"/>
                  </a:cubicBezTo>
                  <a:cubicBezTo>
                    <a:pt x="295817" y="1642"/>
                    <a:pt x="293783" y="63"/>
                    <a:pt x="290529" y="63"/>
                  </a:cubicBezTo>
                  <a:cubicBezTo>
                    <a:pt x="279952" y="63"/>
                    <a:pt x="268155" y="1247"/>
                    <a:pt x="257172" y="1247"/>
                  </a:cubicBezTo>
                  <a:cubicBezTo>
                    <a:pt x="243748" y="1247"/>
                    <a:pt x="229510" y="63"/>
                    <a:pt x="216493" y="63"/>
                  </a:cubicBezTo>
                  <a:cubicBezTo>
                    <a:pt x="214052" y="63"/>
                    <a:pt x="208764" y="63"/>
                    <a:pt x="208764" y="7563"/>
                  </a:cubicBezTo>
                  <a:cubicBezTo>
                    <a:pt x="208764" y="11906"/>
                    <a:pt x="212831" y="12300"/>
                    <a:pt x="214865" y="12300"/>
                  </a:cubicBezTo>
                  <a:cubicBezTo>
                    <a:pt x="217713" y="12300"/>
                    <a:pt x="229510" y="13090"/>
                    <a:pt x="229510" y="21380"/>
                  </a:cubicBezTo>
                  <a:cubicBezTo>
                    <a:pt x="229510" y="28091"/>
                    <a:pt x="220154" y="38354"/>
                    <a:pt x="218527" y="40328"/>
                  </a:cubicBezTo>
                  <a:lnTo>
                    <a:pt x="124151" y="145729"/>
                  </a:lnTo>
                  <a:lnTo>
                    <a:pt x="79404" y="28485"/>
                  </a:lnTo>
                  <a:cubicBezTo>
                    <a:pt x="76963" y="22959"/>
                    <a:pt x="76963" y="22169"/>
                    <a:pt x="76963" y="21775"/>
                  </a:cubicBezTo>
                  <a:cubicBezTo>
                    <a:pt x="76963" y="12300"/>
                    <a:pt x="96896" y="12300"/>
                    <a:pt x="100964" y="12300"/>
                  </a:cubicBezTo>
                  <a:cubicBezTo>
                    <a:pt x="106659" y="12300"/>
                    <a:pt x="110727" y="12300"/>
                    <a:pt x="110727" y="4405"/>
                  </a:cubicBezTo>
                  <a:cubicBezTo>
                    <a:pt x="110727" y="63"/>
                    <a:pt x="105845" y="63"/>
                    <a:pt x="104625" y="63"/>
                  </a:cubicBezTo>
                  <a:cubicBezTo>
                    <a:pt x="93235" y="63"/>
                    <a:pt x="64759" y="1247"/>
                    <a:pt x="53369" y="1247"/>
                  </a:cubicBezTo>
                  <a:cubicBezTo>
                    <a:pt x="43199" y="1247"/>
                    <a:pt x="17978" y="63"/>
                    <a:pt x="7809" y="63"/>
                  </a:cubicBezTo>
                  <a:cubicBezTo>
                    <a:pt x="5368" y="63"/>
                    <a:pt x="79" y="63"/>
                    <a:pt x="79" y="7958"/>
                  </a:cubicBezTo>
                  <a:cubicBezTo>
                    <a:pt x="79" y="12300"/>
                    <a:pt x="4147" y="12300"/>
                    <a:pt x="9436" y="12300"/>
                  </a:cubicBezTo>
                  <a:cubicBezTo>
                    <a:pt x="33843" y="12300"/>
                    <a:pt x="35470" y="15853"/>
                    <a:pt x="39131" y="25722"/>
                  </a:cubicBezTo>
                  <a:lnTo>
                    <a:pt x="89167" y="155598"/>
                  </a:lnTo>
                  <a:cubicBezTo>
                    <a:pt x="89574" y="156782"/>
                    <a:pt x="90794" y="161125"/>
                    <a:pt x="90794" y="162309"/>
                  </a:cubicBezTo>
                  <a:cubicBezTo>
                    <a:pt x="90794" y="163493"/>
                    <a:pt x="74522" y="227050"/>
                    <a:pt x="72488" y="234155"/>
                  </a:cubicBezTo>
                  <a:cubicBezTo>
                    <a:pt x="67200" y="255867"/>
                    <a:pt x="66793" y="257051"/>
                    <a:pt x="34250" y="257446"/>
                  </a:cubicBezTo>
                  <a:cubicBezTo>
                    <a:pt x="26521" y="257446"/>
                    <a:pt x="23267" y="257446"/>
                    <a:pt x="23267" y="265341"/>
                  </a:cubicBezTo>
                  <a:cubicBezTo>
                    <a:pt x="23267" y="269684"/>
                    <a:pt x="28148" y="269684"/>
                    <a:pt x="28962" y="269684"/>
                  </a:cubicBezTo>
                  <a:cubicBezTo>
                    <a:pt x="40352" y="269684"/>
                    <a:pt x="68827" y="268499"/>
                    <a:pt x="80217" y="268499"/>
                  </a:cubicBezTo>
                  <a:cubicBezTo>
                    <a:pt x="91608" y="268499"/>
                    <a:pt x="120897" y="269684"/>
                    <a:pt x="132287" y="269684"/>
                  </a:cubicBezTo>
                  <a:cubicBezTo>
                    <a:pt x="135134" y="269684"/>
                    <a:pt x="140016" y="269684"/>
                    <a:pt x="140016" y="261788"/>
                  </a:cubicBezTo>
                  <a:cubicBezTo>
                    <a:pt x="140016" y="257446"/>
                    <a:pt x="136355" y="257446"/>
                    <a:pt x="128626" y="257446"/>
                  </a:cubicBezTo>
                  <a:cubicBezTo>
                    <a:pt x="127812" y="257446"/>
                    <a:pt x="120083" y="257446"/>
                    <a:pt x="113168" y="256657"/>
                  </a:cubicBezTo>
                  <a:cubicBezTo>
                    <a:pt x="104625" y="255867"/>
                    <a:pt x="102184" y="255077"/>
                    <a:pt x="102184" y="250340"/>
                  </a:cubicBezTo>
                  <a:cubicBezTo>
                    <a:pt x="102184" y="247577"/>
                    <a:pt x="105845" y="233760"/>
                    <a:pt x="107879" y="225471"/>
                  </a:cubicBezTo>
                  <a:lnTo>
                    <a:pt x="122117" y="169809"/>
                  </a:lnTo>
                  <a:cubicBezTo>
                    <a:pt x="124151" y="162309"/>
                    <a:pt x="124558" y="161125"/>
                    <a:pt x="127812" y="157572"/>
                  </a:cubicBezTo>
                  <a:lnTo>
                    <a:pt x="228696" y="45065"/>
                  </a:lnTo>
                  <a:close/>
                </a:path>
              </a:pathLst>
            </a:custGeom>
            <a:solidFill>
              <a:srgbClr val="000000"/>
            </a:solidFill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16" name="Freeform: Shape 315">
              <a:extLst>
                <a:ext uri="{FF2B5EF4-FFF2-40B4-BE49-F238E27FC236}">
                  <a16:creationId xmlns:a16="http://schemas.microsoft.com/office/drawing/2014/main" id="{F0F4CBFC-B794-40FC-C443-93730D7F5CC9}"/>
                </a:ext>
              </a:extLst>
            </p:cNvPr>
            <p:cNvSpPr/>
            <p:nvPr>
              <p:custDataLst>
                <p:tags r:id="rId55"/>
              </p:custDataLst>
            </p:nvPr>
          </p:nvSpPr>
          <p:spPr>
            <a:xfrm>
              <a:off x="7878188" y="3002643"/>
              <a:ext cx="44340" cy="246330"/>
            </a:xfrm>
            <a:custGeom>
              <a:avLst/>
              <a:gdLst>
                <a:gd name="connsiteX0" fmla="*/ 43207 w 44340"/>
                <a:gd name="connsiteY0" fmla="*/ 20985 h 246330"/>
                <a:gd name="connsiteX1" fmla="*/ 21647 w 44340"/>
                <a:gd name="connsiteY1" fmla="*/ 63 h 246330"/>
                <a:gd name="connsiteX2" fmla="*/ 87 w 44340"/>
                <a:gd name="connsiteY2" fmla="*/ 20985 h 246330"/>
                <a:gd name="connsiteX3" fmla="*/ 21647 w 44340"/>
                <a:gd name="connsiteY3" fmla="*/ 41907 h 246330"/>
                <a:gd name="connsiteX4" fmla="*/ 43207 w 44340"/>
                <a:gd name="connsiteY4" fmla="*/ 20985 h 246330"/>
                <a:gd name="connsiteX5" fmla="*/ 35478 w 44340"/>
                <a:gd name="connsiteY5" fmla="*/ 165862 h 246330"/>
                <a:gd name="connsiteX6" fmla="*/ 9444 w 44340"/>
                <a:gd name="connsiteY6" fmla="*/ 236919 h 246330"/>
                <a:gd name="connsiteX7" fmla="*/ 6596 w 44340"/>
                <a:gd name="connsiteY7" fmla="*/ 242050 h 246330"/>
                <a:gd name="connsiteX8" fmla="*/ 10664 w 44340"/>
                <a:gd name="connsiteY8" fmla="*/ 246393 h 246330"/>
                <a:gd name="connsiteX9" fmla="*/ 44428 w 44340"/>
                <a:gd name="connsiteY9" fmla="*/ 169020 h 246330"/>
                <a:gd name="connsiteX10" fmla="*/ 21647 w 44340"/>
                <a:gd name="connsiteY10" fmla="*/ 128360 h 246330"/>
                <a:gd name="connsiteX11" fmla="*/ 87 w 44340"/>
                <a:gd name="connsiteY11" fmla="*/ 149282 h 246330"/>
                <a:gd name="connsiteX12" fmla="*/ 21647 w 44340"/>
                <a:gd name="connsiteY12" fmla="*/ 170204 h 246330"/>
                <a:gd name="connsiteX13" fmla="*/ 24902 w 44340"/>
                <a:gd name="connsiteY13" fmla="*/ 169809 h 246330"/>
                <a:gd name="connsiteX14" fmla="*/ 35478 w 44340"/>
                <a:gd name="connsiteY14" fmla="*/ 165862 h 2463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4340" h="246330">
                  <a:moveTo>
                    <a:pt x="43207" y="20985"/>
                  </a:moveTo>
                  <a:cubicBezTo>
                    <a:pt x="43207" y="9537"/>
                    <a:pt x="33444" y="63"/>
                    <a:pt x="21647" y="63"/>
                  </a:cubicBezTo>
                  <a:cubicBezTo>
                    <a:pt x="9850" y="63"/>
                    <a:pt x="87" y="9537"/>
                    <a:pt x="87" y="20985"/>
                  </a:cubicBezTo>
                  <a:cubicBezTo>
                    <a:pt x="87" y="32433"/>
                    <a:pt x="9850" y="41907"/>
                    <a:pt x="21647" y="41907"/>
                  </a:cubicBezTo>
                  <a:cubicBezTo>
                    <a:pt x="33444" y="41907"/>
                    <a:pt x="43207" y="32433"/>
                    <a:pt x="43207" y="20985"/>
                  </a:cubicBezTo>
                  <a:close/>
                  <a:moveTo>
                    <a:pt x="35478" y="165862"/>
                  </a:moveTo>
                  <a:cubicBezTo>
                    <a:pt x="35478" y="176915"/>
                    <a:pt x="35478" y="207706"/>
                    <a:pt x="9444" y="236919"/>
                  </a:cubicBezTo>
                  <a:cubicBezTo>
                    <a:pt x="6596" y="240077"/>
                    <a:pt x="6596" y="240866"/>
                    <a:pt x="6596" y="242050"/>
                  </a:cubicBezTo>
                  <a:cubicBezTo>
                    <a:pt x="6596" y="244814"/>
                    <a:pt x="8630" y="246393"/>
                    <a:pt x="10664" y="246393"/>
                  </a:cubicBezTo>
                  <a:cubicBezTo>
                    <a:pt x="15139" y="246393"/>
                    <a:pt x="44428" y="214812"/>
                    <a:pt x="44428" y="169020"/>
                  </a:cubicBezTo>
                  <a:cubicBezTo>
                    <a:pt x="44428" y="157572"/>
                    <a:pt x="43614" y="128360"/>
                    <a:pt x="21647" y="128360"/>
                  </a:cubicBezTo>
                  <a:cubicBezTo>
                    <a:pt x="7410" y="128360"/>
                    <a:pt x="87" y="139018"/>
                    <a:pt x="87" y="149282"/>
                  </a:cubicBezTo>
                  <a:cubicBezTo>
                    <a:pt x="87" y="159546"/>
                    <a:pt x="7003" y="170204"/>
                    <a:pt x="21647" y="170204"/>
                  </a:cubicBezTo>
                  <a:cubicBezTo>
                    <a:pt x="23681" y="170204"/>
                    <a:pt x="24495" y="170204"/>
                    <a:pt x="24902" y="169809"/>
                  </a:cubicBezTo>
                  <a:cubicBezTo>
                    <a:pt x="27749" y="169415"/>
                    <a:pt x="32224" y="168625"/>
                    <a:pt x="35478" y="165862"/>
                  </a:cubicBezTo>
                  <a:close/>
                </a:path>
              </a:pathLst>
            </a:custGeom>
            <a:solidFill>
              <a:srgbClr val="000000"/>
            </a:solidFill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17" name="Freeform: Shape 316">
              <a:extLst>
                <a:ext uri="{FF2B5EF4-FFF2-40B4-BE49-F238E27FC236}">
                  <a16:creationId xmlns:a16="http://schemas.microsoft.com/office/drawing/2014/main" id="{D69C92C2-A54F-DAA3-E65A-23674121AE95}"/>
                </a:ext>
              </a:extLst>
            </p:cNvPr>
            <p:cNvSpPr/>
            <p:nvPr>
              <p:custDataLst>
                <p:tags r:id="rId56"/>
              </p:custDataLst>
            </p:nvPr>
          </p:nvSpPr>
          <p:spPr>
            <a:xfrm>
              <a:off x="8035796" y="2998301"/>
              <a:ext cx="187530" cy="255409"/>
            </a:xfrm>
            <a:custGeom>
              <a:avLst/>
              <a:gdLst>
                <a:gd name="connsiteX0" fmla="*/ 185996 w 187530"/>
                <a:gd name="connsiteY0" fmla="*/ 24143 h 255409"/>
                <a:gd name="connsiteX1" fmla="*/ 187623 w 187530"/>
                <a:gd name="connsiteY1" fmla="*/ 15064 h 255409"/>
                <a:gd name="connsiteX2" fmla="*/ 175826 w 187530"/>
                <a:gd name="connsiteY2" fmla="*/ 4405 h 255409"/>
                <a:gd name="connsiteX3" fmla="*/ 161588 w 187530"/>
                <a:gd name="connsiteY3" fmla="*/ 12695 h 255409"/>
                <a:gd name="connsiteX4" fmla="*/ 155893 w 187530"/>
                <a:gd name="connsiteY4" fmla="*/ 34012 h 255409"/>
                <a:gd name="connsiteX5" fmla="*/ 147757 w 187530"/>
                <a:gd name="connsiteY5" fmla="*/ 65593 h 255409"/>
                <a:gd name="connsiteX6" fmla="*/ 129452 w 187530"/>
                <a:gd name="connsiteY6" fmla="*/ 136650 h 255409"/>
                <a:gd name="connsiteX7" fmla="*/ 83484 w 187530"/>
                <a:gd name="connsiteY7" fmla="*/ 170204 h 255409"/>
                <a:gd name="connsiteX8" fmla="*/ 58263 w 187530"/>
                <a:gd name="connsiteY8" fmla="*/ 138229 h 255409"/>
                <a:gd name="connsiteX9" fmla="*/ 79009 w 187530"/>
                <a:gd name="connsiteY9" fmla="*/ 60856 h 255409"/>
                <a:gd name="connsiteX10" fmla="*/ 87145 w 187530"/>
                <a:gd name="connsiteY10" fmla="*/ 32433 h 255409"/>
                <a:gd name="connsiteX11" fmla="*/ 53788 w 187530"/>
                <a:gd name="connsiteY11" fmla="*/ 63 h 255409"/>
                <a:gd name="connsiteX12" fmla="*/ 92 w 187530"/>
                <a:gd name="connsiteY12" fmla="*/ 60856 h 255409"/>
                <a:gd name="connsiteX13" fmla="*/ 4973 w 187530"/>
                <a:gd name="connsiteY13" fmla="*/ 64803 h 255409"/>
                <a:gd name="connsiteX14" fmla="*/ 11482 w 187530"/>
                <a:gd name="connsiteY14" fmla="*/ 57698 h 255409"/>
                <a:gd name="connsiteX15" fmla="*/ 52568 w 187530"/>
                <a:gd name="connsiteY15" fmla="*/ 8747 h 255409"/>
                <a:gd name="connsiteX16" fmla="*/ 62738 w 187530"/>
                <a:gd name="connsiteY16" fmla="*/ 21380 h 255409"/>
                <a:gd name="connsiteX17" fmla="*/ 55822 w 187530"/>
                <a:gd name="connsiteY17" fmla="*/ 49013 h 255409"/>
                <a:gd name="connsiteX18" fmla="*/ 32228 w 187530"/>
                <a:gd name="connsiteY18" fmla="*/ 131913 h 255409"/>
                <a:gd name="connsiteX19" fmla="*/ 81857 w 187530"/>
                <a:gd name="connsiteY19" fmla="*/ 178889 h 255409"/>
                <a:gd name="connsiteX20" fmla="*/ 122943 w 187530"/>
                <a:gd name="connsiteY20" fmla="*/ 161125 h 255409"/>
                <a:gd name="connsiteX21" fmla="*/ 96501 w 187530"/>
                <a:gd name="connsiteY21" fmla="*/ 221918 h 255409"/>
                <a:gd name="connsiteX22" fmla="*/ 51754 w 187530"/>
                <a:gd name="connsiteY22" fmla="*/ 246788 h 255409"/>
                <a:gd name="connsiteX23" fmla="*/ 20838 w 187530"/>
                <a:gd name="connsiteY23" fmla="*/ 230208 h 255409"/>
                <a:gd name="connsiteX24" fmla="*/ 38330 w 187530"/>
                <a:gd name="connsiteY24" fmla="*/ 225471 h 255409"/>
                <a:gd name="connsiteX25" fmla="*/ 46466 w 187530"/>
                <a:gd name="connsiteY25" fmla="*/ 209285 h 255409"/>
                <a:gd name="connsiteX26" fmla="*/ 31415 w 187530"/>
                <a:gd name="connsiteY26" fmla="*/ 195469 h 255409"/>
                <a:gd name="connsiteX27" fmla="*/ 8635 w 187530"/>
                <a:gd name="connsiteY27" fmla="*/ 221128 h 255409"/>
                <a:gd name="connsiteX28" fmla="*/ 51754 w 187530"/>
                <a:gd name="connsiteY28" fmla="*/ 255472 h 255409"/>
                <a:gd name="connsiteX29" fmla="*/ 146944 w 187530"/>
                <a:gd name="connsiteY29" fmla="*/ 174941 h 255409"/>
                <a:gd name="connsiteX30" fmla="*/ 185996 w 187530"/>
                <a:gd name="connsiteY30" fmla="*/ 24143 h 25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87530" h="255409">
                  <a:moveTo>
                    <a:pt x="185996" y="24143"/>
                  </a:moveTo>
                  <a:cubicBezTo>
                    <a:pt x="187623" y="18616"/>
                    <a:pt x="187623" y="17827"/>
                    <a:pt x="187623" y="15064"/>
                  </a:cubicBezTo>
                  <a:cubicBezTo>
                    <a:pt x="187623" y="7958"/>
                    <a:pt x="181928" y="4405"/>
                    <a:pt x="175826" y="4405"/>
                  </a:cubicBezTo>
                  <a:cubicBezTo>
                    <a:pt x="171758" y="4405"/>
                    <a:pt x="165249" y="6774"/>
                    <a:pt x="161588" y="12695"/>
                  </a:cubicBezTo>
                  <a:cubicBezTo>
                    <a:pt x="160775" y="14669"/>
                    <a:pt x="157520" y="26906"/>
                    <a:pt x="155893" y="34012"/>
                  </a:cubicBezTo>
                  <a:cubicBezTo>
                    <a:pt x="153046" y="44276"/>
                    <a:pt x="150198" y="54934"/>
                    <a:pt x="147757" y="65593"/>
                  </a:cubicBezTo>
                  <a:lnTo>
                    <a:pt x="129452" y="136650"/>
                  </a:lnTo>
                  <a:cubicBezTo>
                    <a:pt x="127824" y="142571"/>
                    <a:pt x="110332" y="170204"/>
                    <a:pt x="83484" y="170204"/>
                  </a:cubicBezTo>
                  <a:cubicBezTo>
                    <a:pt x="62738" y="170204"/>
                    <a:pt x="58263" y="152835"/>
                    <a:pt x="58263" y="138229"/>
                  </a:cubicBezTo>
                  <a:cubicBezTo>
                    <a:pt x="58263" y="120070"/>
                    <a:pt x="65179" y="95595"/>
                    <a:pt x="79009" y="60856"/>
                  </a:cubicBezTo>
                  <a:cubicBezTo>
                    <a:pt x="85518" y="44671"/>
                    <a:pt x="87145" y="40328"/>
                    <a:pt x="87145" y="32433"/>
                  </a:cubicBezTo>
                  <a:cubicBezTo>
                    <a:pt x="87145" y="14669"/>
                    <a:pt x="74128" y="63"/>
                    <a:pt x="53788" y="63"/>
                  </a:cubicBezTo>
                  <a:cubicBezTo>
                    <a:pt x="15143" y="63"/>
                    <a:pt x="92" y="57303"/>
                    <a:pt x="92" y="60856"/>
                  </a:cubicBezTo>
                  <a:cubicBezTo>
                    <a:pt x="92" y="64803"/>
                    <a:pt x="4160" y="64803"/>
                    <a:pt x="4973" y="64803"/>
                  </a:cubicBezTo>
                  <a:cubicBezTo>
                    <a:pt x="9041" y="64803"/>
                    <a:pt x="9448" y="64014"/>
                    <a:pt x="11482" y="57698"/>
                  </a:cubicBezTo>
                  <a:cubicBezTo>
                    <a:pt x="22465" y="20590"/>
                    <a:pt x="38737" y="8747"/>
                    <a:pt x="52568" y="8747"/>
                  </a:cubicBezTo>
                  <a:cubicBezTo>
                    <a:pt x="55822" y="8747"/>
                    <a:pt x="62738" y="8747"/>
                    <a:pt x="62738" y="21380"/>
                  </a:cubicBezTo>
                  <a:cubicBezTo>
                    <a:pt x="62738" y="31249"/>
                    <a:pt x="58670" y="41513"/>
                    <a:pt x="55822" y="49013"/>
                  </a:cubicBezTo>
                  <a:cubicBezTo>
                    <a:pt x="39551" y="90857"/>
                    <a:pt x="32228" y="113359"/>
                    <a:pt x="32228" y="131913"/>
                  </a:cubicBezTo>
                  <a:cubicBezTo>
                    <a:pt x="32228" y="167046"/>
                    <a:pt x="57856" y="178889"/>
                    <a:pt x="81857" y="178889"/>
                  </a:cubicBezTo>
                  <a:cubicBezTo>
                    <a:pt x="97722" y="178889"/>
                    <a:pt x="111553" y="172178"/>
                    <a:pt x="122943" y="161125"/>
                  </a:cubicBezTo>
                  <a:cubicBezTo>
                    <a:pt x="117655" y="181652"/>
                    <a:pt x="112773" y="200995"/>
                    <a:pt x="96501" y="221918"/>
                  </a:cubicBezTo>
                  <a:cubicBezTo>
                    <a:pt x="85925" y="235340"/>
                    <a:pt x="70467" y="246788"/>
                    <a:pt x="51754" y="246788"/>
                  </a:cubicBezTo>
                  <a:cubicBezTo>
                    <a:pt x="46059" y="246788"/>
                    <a:pt x="27754" y="245603"/>
                    <a:pt x="20838" y="230208"/>
                  </a:cubicBezTo>
                  <a:cubicBezTo>
                    <a:pt x="27347" y="230208"/>
                    <a:pt x="32635" y="230208"/>
                    <a:pt x="38330" y="225471"/>
                  </a:cubicBezTo>
                  <a:cubicBezTo>
                    <a:pt x="42398" y="221918"/>
                    <a:pt x="46466" y="216786"/>
                    <a:pt x="46466" y="209285"/>
                  </a:cubicBezTo>
                  <a:cubicBezTo>
                    <a:pt x="46466" y="197048"/>
                    <a:pt x="35483" y="195469"/>
                    <a:pt x="31415" y="195469"/>
                  </a:cubicBezTo>
                  <a:cubicBezTo>
                    <a:pt x="22059" y="195469"/>
                    <a:pt x="8635" y="201785"/>
                    <a:pt x="8635" y="221128"/>
                  </a:cubicBezTo>
                  <a:cubicBezTo>
                    <a:pt x="8635" y="240866"/>
                    <a:pt x="26533" y="255472"/>
                    <a:pt x="51754" y="255472"/>
                  </a:cubicBezTo>
                  <a:cubicBezTo>
                    <a:pt x="93654" y="255472"/>
                    <a:pt x="135553" y="219549"/>
                    <a:pt x="146944" y="174941"/>
                  </a:cubicBezTo>
                  <a:lnTo>
                    <a:pt x="185996" y="24143"/>
                  </a:lnTo>
                  <a:close/>
                </a:path>
              </a:pathLst>
            </a:custGeom>
            <a:solidFill>
              <a:srgbClr val="000000"/>
            </a:solidFill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18" name="Freeform: Shape 317">
              <a:extLst>
                <a:ext uri="{FF2B5EF4-FFF2-40B4-BE49-F238E27FC236}">
                  <a16:creationId xmlns:a16="http://schemas.microsoft.com/office/drawing/2014/main" id="{B272A755-693E-9355-9F05-2245D860B074}"/>
                </a:ext>
              </a:extLst>
            </p:cNvPr>
            <p:cNvSpPr/>
            <p:nvPr>
              <p:custDataLst>
                <p:tags r:id="rId57"/>
              </p:custDataLst>
            </p:nvPr>
          </p:nvSpPr>
          <p:spPr>
            <a:xfrm>
              <a:off x="8246986" y="2876715"/>
              <a:ext cx="55730" cy="394759"/>
            </a:xfrm>
            <a:custGeom>
              <a:avLst/>
              <a:gdLst>
                <a:gd name="connsiteX0" fmla="*/ 55828 w 55730"/>
                <a:gd name="connsiteY0" fmla="*/ 63 h 394759"/>
                <a:gd name="connsiteX1" fmla="*/ 97 w 55730"/>
                <a:gd name="connsiteY1" fmla="*/ 63 h 394759"/>
                <a:gd name="connsiteX2" fmla="*/ 97 w 55730"/>
                <a:gd name="connsiteY2" fmla="*/ 15853 h 394759"/>
                <a:gd name="connsiteX3" fmla="*/ 39556 w 55730"/>
                <a:gd name="connsiteY3" fmla="*/ 15853 h 394759"/>
                <a:gd name="connsiteX4" fmla="*/ 39556 w 55730"/>
                <a:gd name="connsiteY4" fmla="*/ 379032 h 394759"/>
                <a:gd name="connsiteX5" fmla="*/ 97 w 55730"/>
                <a:gd name="connsiteY5" fmla="*/ 379032 h 394759"/>
                <a:gd name="connsiteX6" fmla="*/ 97 w 55730"/>
                <a:gd name="connsiteY6" fmla="*/ 394822 h 394759"/>
                <a:gd name="connsiteX7" fmla="*/ 55828 w 55730"/>
                <a:gd name="connsiteY7" fmla="*/ 394822 h 394759"/>
                <a:gd name="connsiteX8" fmla="*/ 55828 w 55730"/>
                <a:gd name="connsiteY8" fmla="*/ 63 h 394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5730" h="394759">
                  <a:moveTo>
                    <a:pt x="55828" y="63"/>
                  </a:moveTo>
                  <a:lnTo>
                    <a:pt x="97" y="63"/>
                  </a:lnTo>
                  <a:lnTo>
                    <a:pt x="97" y="15853"/>
                  </a:lnTo>
                  <a:lnTo>
                    <a:pt x="39556" y="15853"/>
                  </a:lnTo>
                  <a:lnTo>
                    <a:pt x="39556" y="379032"/>
                  </a:lnTo>
                  <a:lnTo>
                    <a:pt x="97" y="379032"/>
                  </a:lnTo>
                  <a:lnTo>
                    <a:pt x="97" y="394822"/>
                  </a:lnTo>
                  <a:lnTo>
                    <a:pt x="55828" y="394822"/>
                  </a:lnTo>
                  <a:lnTo>
                    <a:pt x="55828" y="63"/>
                  </a:lnTo>
                  <a:close/>
                </a:path>
              </a:pathLst>
            </a:custGeom>
            <a:solidFill>
              <a:srgbClr val="000000"/>
            </a:solidFill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19" name="Freeform: Shape 318">
              <a:extLst>
                <a:ext uri="{FF2B5EF4-FFF2-40B4-BE49-F238E27FC236}">
                  <a16:creationId xmlns:a16="http://schemas.microsoft.com/office/drawing/2014/main" id="{E08E2144-E638-487E-3714-3C8EE9FFA7BA}"/>
                </a:ext>
              </a:extLst>
            </p:cNvPr>
            <p:cNvSpPr/>
            <p:nvPr>
              <p:custDataLst>
                <p:tags r:id="rId58"/>
              </p:custDataLst>
            </p:nvPr>
          </p:nvSpPr>
          <p:spPr>
            <a:xfrm>
              <a:off x="8670230" y="2876715"/>
              <a:ext cx="55730" cy="394759"/>
            </a:xfrm>
            <a:custGeom>
              <a:avLst/>
              <a:gdLst>
                <a:gd name="connsiteX0" fmla="*/ 55837 w 55730"/>
                <a:gd name="connsiteY0" fmla="*/ 394822 h 394759"/>
                <a:gd name="connsiteX1" fmla="*/ 55837 w 55730"/>
                <a:gd name="connsiteY1" fmla="*/ 379032 h 394759"/>
                <a:gd name="connsiteX2" fmla="*/ 16378 w 55730"/>
                <a:gd name="connsiteY2" fmla="*/ 379032 h 394759"/>
                <a:gd name="connsiteX3" fmla="*/ 16378 w 55730"/>
                <a:gd name="connsiteY3" fmla="*/ 15853 h 394759"/>
                <a:gd name="connsiteX4" fmla="*/ 55837 w 55730"/>
                <a:gd name="connsiteY4" fmla="*/ 15853 h 394759"/>
                <a:gd name="connsiteX5" fmla="*/ 55837 w 55730"/>
                <a:gd name="connsiteY5" fmla="*/ 63 h 394759"/>
                <a:gd name="connsiteX6" fmla="*/ 107 w 55730"/>
                <a:gd name="connsiteY6" fmla="*/ 63 h 394759"/>
                <a:gd name="connsiteX7" fmla="*/ 107 w 55730"/>
                <a:gd name="connsiteY7" fmla="*/ 394822 h 394759"/>
                <a:gd name="connsiteX8" fmla="*/ 55837 w 55730"/>
                <a:gd name="connsiteY8" fmla="*/ 394822 h 394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5730" h="394759">
                  <a:moveTo>
                    <a:pt x="55837" y="394822"/>
                  </a:moveTo>
                  <a:lnTo>
                    <a:pt x="55837" y="379032"/>
                  </a:lnTo>
                  <a:lnTo>
                    <a:pt x="16378" y="379032"/>
                  </a:lnTo>
                  <a:lnTo>
                    <a:pt x="16378" y="15853"/>
                  </a:lnTo>
                  <a:lnTo>
                    <a:pt x="55837" y="15853"/>
                  </a:lnTo>
                  <a:lnTo>
                    <a:pt x="55837" y="63"/>
                  </a:lnTo>
                  <a:lnTo>
                    <a:pt x="107" y="63"/>
                  </a:lnTo>
                  <a:lnTo>
                    <a:pt x="107" y="394822"/>
                  </a:lnTo>
                  <a:lnTo>
                    <a:pt x="55837" y="394822"/>
                  </a:lnTo>
                  <a:close/>
                </a:path>
              </a:pathLst>
            </a:custGeom>
            <a:solidFill>
              <a:srgbClr val="000000"/>
            </a:solidFill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20" name="Freeform: Shape 319">
              <a:extLst>
                <a:ext uri="{FF2B5EF4-FFF2-40B4-BE49-F238E27FC236}">
                  <a16:creationId xmlns:a16="http://schemas.microsoft.com/office/drawing/2014/main" id="{4CA58F2D-9590-88B6-6DDA-E9ABD639A80E}"/>
                </a:ext>
              </a:extLst>
            </p:cNvPr>
            <p:cNvSpPr/>
            <p:nvPr>
              <p:custDataLst>
                <p:tags r:id="rId59"/>
              </p:custDataLst>
            </p:nvPr>
          </p:nvSpPr>
          <p:spPr>
            <a:xfrm>
              <a:off x="8758007" y="2903163"/>
              <a:ext cx="290042" cy="278305"/>
            </a:xfrm>
            <a:custGeom>
              <a:avLst/>
              <a:gdLst>
                <a:gd name="connsiteX0" fmla="*/ 232794 w 290042"/>
                <a:gd name="connsiteY0" fmla="*/ 45065 h 278305"/>
                <a:gd name="connsiteX1" fmla="*/ 284863 w 290042"/>
                <a:gd name="connsiteY1" fmla="*/ 12300 h 278305"/>
                <a:gd name="connsiteX2" fmla="*/ 290152 w 290042"/>
                <a:gd name="connsiteY2" fmla="*/ 4800 h 278305"/>
                <a:gd name="connsiteX3" fmla="*/ 284863 w 290042"/>
                <a:gd name="connsiteY3" fmla="*/ 63 h 278305"/>
                <a:gd name="connsiteX4" fmla="*/ 251506 w 290042"/>
                <a:gd name="connsiteY4" fmla="*/ 1247 h 278305"/>
                <a:gd name="connsiteX5" fmla="*/ 211234 w 290042"/>
                <a:gd name="connsiteY5" fmla="*/ 63 h 278305"/>
                <a:gd name="connsiteX6" fmla="*/ 203505 w 290042"/>
                <a:gd name="connsiteY6" fmla="*/ 7563 h 278305"/>
                <a:gd name="connsiteX7" fmla="*/ 210014 w 290042"/>
                <a:gd name="connsiteY7" fmla="*/ 12300 h 278305"/>
                <a:gd name="connsiteX8" fmla="*/ 228726 w 290042"/>
                <a:gd name="connsiteY8" fmla="*/ 25327 h 278305"/>
                <a:gd name="connsiteX9" fmla="*/ 222624 w 290042"/>
                <a:gd name="connsiteY9" fmla="*/ 40328 h 278305"/>
                <a:gd name="connsiteX10" fmla="*/ 97739 w 290042"/>
                <a:gd name="connsiteY10" fmla="*/ 232971 h 278305"/>
                <a:gd name="connsiteX11" fmla="*/ 70077 w 290042"/>
                <a:gd name="connsiteY11" fmla="*/ 24143 h 278305"/>
                <a:gd name="connsiteX12" fmla="*/ 98146 w 290042"/>
                <a:gd name="connsiteY12" fmla="*/ 12300 h 278305"/>
                <a:gd name="connsiteX13" fmla="*/ 108316 w 290042"/>
                <a:gd name="connsiteY13" fmla="*/ 4405 h 278305"/>
                <a:gd name="connsiteX14" fmla="*/ 102621 w 290042"/>
                <a:gd name="connsiteY14" fmla="*/ 63 h 278305"/>
                <a:gd name="connsiteX15" fmla="*/ 52179 w 290042"/>
                <a:gd name="connsiteY15" fmla="*/ 1247 h 278305"/>
                <a:gd name="connsiteX16" fmla="*/ 29805 w 290042"/>
                <a:gd name="connsiteY16" fmla="*/ 852 h 278305"/>
                <a:gd name="connsiteX17" fmla="*/ 7838 w 290042"/>
                <a:gd name="connsiteY17" fmla="*/ 63 h 278305"/>
                <a:gd name="connsiteX18" fmla="*/ 109 w 290042"/>
                <a:gd name="connsiteY18" fmla="*/ 7563 h 278305"/>
                <a:gd name="connsiteX19" fmla="*/ 10279 w 290042"/>
                <a:gd name="connsiteY19" fmla="*/ 12300 h 278305"/>
                <a:gd name="connsiteX20" fmla="*/ 34687 w 290042"/>
                <a:gd name="connsiteY20" fmla="*/ 25722 h 278305"/>
                <a:gd name="connsiteX21" fmla="*/ 66823 w 290042"/>
                <a:gd name="connsiteY21" fmla="*/ 269289 h 278305"/>
                <a:gd name="connsiteX22" fmla="*/ 74959 w 290042"/>
                <a:gd name="connsiteY22" fmla="*/ 278368 h 278305"/>
                <a:gd name="connsiteX23" fmla="*/ 86349 w 290042"/>
                <a:gd name="connsiteY23" fmla="*/ 271263 h 278305"/>
                <a:gd name="connsiteX24" fmla="*/ 232794 w 290042"/>
                <a:gd name="connsiteY24" fmla="*/ 45065 h 278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90042" h="278305">
                  <a:moveTo>
                    <a:pt x="232794" y="45065"/>
                  </a:moveTo>
                  <a:cubicBezTo>
                    <a:pt x="252727" y="14274"/>
                    <a:pt x="269812" y="13090"/>
                    <a:pt x="284863" y="12300"/>
                  </a:cubicBezTo>
                  <a:cubicBezTo>
                    <a:pt x="289745" y="11906"/>
                    <a:pt x="290152" y="5195"/>
                    <a:pt x="290152" y="4800"/>
                  </a:cubicBezTo>
                  <a:cubicBezTo>
                    <a:pt x="290152" y="1642"/>
                    <a:pt x="288118" y="63"/>
                    <a:pt x="284863" y="63"/>
                  </a:cubicBezTo>
                  <a:cubicBezTo>
                    <a:pt x="274287" y="63"/>
                    <a:pt x="262490" y="1247"/>
                    <a:pt x="251506" y="1247"/>
                  </a:cubicBezTo>
                  <a:cubicBezTo>
                    <a:pt x="238082" y="1247"/>
                    <a:pt x="224251" y="63"/>
                    <a:pt x="211234" y="63"/>
                  </a:cubicBezTo>
                  <a:cubicBezTo>
                    <a:pt x="208793" y="63"/>
                    <a:pt x="203505" y="63"/>
                    <a:pt x="203505" y="7563"/>
                  </a:cubicBezTo>
                  <a:cubicBezTo>
                    <a:pt x="203505" y="11906"/>
                    <a:pt x="207166" y="12300"/>
                    <a:pt x="210014" y="12300"/>
                  </a:cubicBezTo>
                  <a:cubicBezTo>
                    <a:pt x="220997" y="13090"/>
                    <a:pt x="228726" y="17037"/>
                    <a:pt x="228726" y="25327"/>
                  </a:cubicBezTo>
                  <a:cubicBezTo>
                    <a:pt x="228726" y="31249"/>
                    <a:pt x="222624" y="39933"/>
                    <a:pt x="222624" y="40328"/>
                  </a:cubicBezTo>
                  <a:lnTo>
                    <a:pt x="97739" y="232971"/>
                  </a:lnTo>
                  <a:lnTo>
                    <a:pt x="70077" y="24143"/>
                  </a:lnTo>
                  <a:cubicBezTo>
                    <a:pt x="70077" y="17432"/>
                    <a:pt x="79434" y="12300"/>
                    <a:pt x="98146" y="12300"/>
                  </a:cubicBezTo>
                  <a:cubicBezTo>
                    <a:pt x="103841" y="12300"/>
                    <a:pt x="108316" y="12300"/>
                    <a:pt x="108316" y="4405"/>
                  </a:cubicBezTo>
                  <a:cubicBezTo>
                    <a:pt x="108316" y="852"/>
                    <a:pt x="105062" y="63"/>
                    <a:pt x="102621" y="63"/>
                  </a:cubicBezTo>
                  <a:cubicBezTo>
                    <a:pt x="86349" y="63"/>
                    <a:pt x="68857" y="1247"/>
                    <a:pt x="52179" y="1247"/>
                  </a:cubicBezTo>
                  <a:cubicBezTo>
                    <a:pt x="44856" y="1247"/>
                    <a:pt x="37127" y="852"/>
                    <a:pt x="29805" y="852"/>
                  </a:cubicBezTo>
                  <a:cubicBezTo>
                    <a:pt x="22483" y="852"/>
                    <a:pt x="14754" y="63"/>
                    <a:pt x="7838" y="63"/>
                  </a:cubicBezTo>
                  <a:cubicBezTo>
                    <a:pt x="4991" y="63"/>
                    <a:pt x="109" y="63"/>
                    <a:pt x="109" y="7563"/>
                  </a:cubicBezTo>
                  <a:cubicBezTo>
                    <a:pt x="109" y="12300"/>
                    <a:pt x="3770" y="12300"/>
                    <a:pt x="10279" y="12300"/>
                  </a:cubicBezTo>
                  <a:cubicBezTo>
                    <a:pt x="33059" y="12300"/>
                    <a:pt x="33466" y="15853"/>
                    <a:pt x="34687" y="25722"/>
                  </a:cubicBezTo>
                  <a:lnTo>
                    <a:pt x="66823" y="269289"/>
                  </a:lnTo>
                  <a:cubicBezTo>
                    <a:pt x="68044" y="277184"/>
                    <a:pt x="69671" y="278368"/>
                    <a:pt x="74959" y="278368"/>
                  </a:cubicBezTo>
                  <a:cubicBezTo>
                    <a:pt x="81468" y="278368"/>
                    <a:pt x="83095" y="276395"/>
                    <a:pt x="86349" y="271263"/>
                  </a:cubicBezTo>
                  <a:lnTo>
                    <a:pt x="232794" y="45065"/>
                  </a:lnTo>
                  <a:close/>
                </a:path>
              </a:pathLst>
            </a:custGeom>
            <a:solidFill>
              <a:srgbClr val="000000"/>
            </a:solidFill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21" name="Freeform: Shape 320">
              <a:extLst>
                <a:ext uri="{FF2B5EF4-FFF2-40B4-BE49-F238E27FC236}">
                  <a16:creationId xmlns:a16="http://schemas.microsoft.com/office/drawing/2014/main" id="{DF5E52BE-CF4A-DEC7-F16A-E3BED85635DD}"/>
                </a:ext>
              </a:extLst>
            </p:cNvPr>
            <p:cNvSpPr/>
            <p:nvPr>
              <p:custDataLst>
                <p:tags r:id="rId60"/>
              </p:custDataLst>
            </p:nvPr>
          </p:nvSpPr>
          <p:spPr>
            <a:xfrm>
              <a:off x="9097904" y="3002643"/>
              <a:ext cx="44340" cy="246330"/>
            </a:xfrm>
            <a:custGeom>
              <a:avLst/>
              <a:gdLst>
                <a:gd name="connsiteX0" fmla="*/ 43237 w 44340"/>
                <a:gd name="connsiteY0" fmla="*/ 20985 h 246330"/>
                <a:gd name="connsiteX1" fmla="*/ 21677 w 44340"/>
                <a:gd name="connsiteY1" fmla="*/ 63 h 246330"/>
                <a:gd name="connsiteX2" fmla="*/ 117 w 44340"/>
                <a:gd name="connsiteY2" fmla="*/ 20985 h 246330"/>
                <a:gd name="connsiteX3" fmla="*/ 21677 w 44340"/>
                <a:gd name="connsiteY3" fmla="*/ 41907 h 246330"/>
                <a:gd name="connsiteX4" fmla="*/ 43237 w 44340"/>
                <a:gd name="connsiteY4" fmla="*/ 20985 h 246330"/>
                <a:gd name="connsiteX5" fmla="*/ 35508 w 44340"/>
                <a:gd name="connsiteY5" fmla="*/ 165862 h 246330"/>
                <a:gd name="connsiteX6" fmla="*/ 9474 w 44340"/>
                <a:gd name="connsiteY6" fmla="*/ 236919 h 246330"/>
                <a:gd name="connsiteX7" fmla="*/ 6626 w 44340"/>
                <a:gd name="connsiteY7" fmla="*/ 242050 h 246330"/>
                <a:gd name="connsiteX8" fmla="*/ 10694 w 44340"/>
                <a:gd name="connsiteY8" fmla="*/ 246393 h 246330"/>
                <a:gd name="connsiteX9" fmla="*/ 44458 w 44340"/>
                <a:gd name="connsiteY9" fmla="*/ 169020 h 246330"/>
                <a:gd name="connsiteX10" fmla="*/ 21677 w 44340"/>
                <a:gd name="connsiteY10" fmla="*/ 128360 h 246330"/>
                <a:gd name="connsiteX11" fmla="*/ 117 w 44340"/>
                <a:gd name="connsiteY11" fmla="*/ 149282 h 246330"/>
                <a:gd name="connsiteX12" fmla="*/ 21677 w 44340"/>
                <a:gd name="connsiteY12" fmla="*/ 170204 h 246330"/>
                <a:gd name="connsiteX13" fmla="*/ 24932 w 44340"/>
                <a:gd name="connsiteY13" fmla="*/ 169809 h 246330"/>
                <a:gd name="connsiteX14" fmla="*/ 35508 w 44340"/>
                <a:gd name="connsiteY14" fmla="*/ 165862 h 2463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4340" h="246330">
                  <a:moveTo>
                    <a:pt x="43237" y="20985"/>
                  </a:moveTo>
                  <a:cubicBezTo>
                    <a:pt x="43237" y="9537"/>
                    <a:pt x="33474" y="63"/>
                    <a:pt x="21677" y="63"/>
                  </a:cubicBezTo>
                  <a:cubicBezTo>
                    <a:pt x="9880" y="63"/>
                    <a:pt x="117" y="9537"/>
                    <a:pt x="117" y="20985"/>
                  </a:cubicBezTo>
                  <a:cubicBezTo>
                    <a:pt x="117" y="32433"/>
                    <a:pt x="9880" y="41907"/>
                    <a:pt x="21677" y="41907"/>
                  </a:cubicBezTo>
                  <a:cubicBezTo>
                    <a:pt x="33474" y="41907"/>
                    <a:pt x="43237" y="32433"/>
                    <a:pt x="43237" y="20985"/>
                  </a:cubicBezTo>
                  <a:close/>
                  <a:moveTo>
                    <a:pt x="35508" y="165862"/>
                  </a:moveTo>
                  <a:cubicBezTo>
                    <a:pt x="35508" y="176915"/>
                    <a:pt x="35508" y="207706"/>
                    <a:pt x="9474" y="236919"/>
                  </a:cubicBezTo>
                  <a:cubicBezTo>
                    <a:pt x="6626" y="240077"/>
                    <a:pt x="6626" y="240866"/>
                    <a:pt x="6626" y="242050"/>
                  </a:cubicBezTo>
                  <a:cubicBezTo>
                    <a:pt x="6626" y="244814"/>
                    <a:pt x="8660" y="246393"/>
                    <a:pt x="10694" y="246393"/>
                  </a:cubicBezTo>
                  <a:cubicBezTo>
                    <a:pt x="15169" y="246393"/>
                    <a:pt x="44458" y="214812"/>
                    <a:pt x="44458" y="169020"/>
                  </a:cubicBezTo>
                  <a:cubicBezTo>
                    <a:pt x="44458" y="157572"/>
                    <a:pt x="43644" y="128360"/>
                    <a:pt x="21677" y="128360"/>
                  </a:cubicBezTo>
                  <a:cubicBezTo>
                    <a:pt x="7440" y="128360"/>
                    <a:pt x="117" y="139018"/>
                    <a:pt x="117" y="149282"/>
                  </a:cubicBezTo>
                  <a:cubicBezTo>
                    <a:pt x="117" y="159546"/>
                    <a:pt x="7033" y="170204"/>
                    <a:pt x="21677" y="170204"/>
                  </a:cubicBezTo>
                  <a:cubicBezTo>
                    <a:pt x="23711" y="170204"/>
                    <a:pt x="24525" y="170204"/>
                    <a:pt x="24932" y="169809"/>
                  </a:cubicBezTo>
                  <a:cubicBezTo>
                    <a:pt x="27779" y="169415"/>
                    <a:pt x="32254" y="168625"/>
                    <a:pt x="35508" y="165862"/>
                  </a:cubicBezTo>
                  <a:close/>
                </a:path>
              </a:pathLst>
            </a:custGeom>
            <a:solidFill>
              <a:srgbClr val="000000"/>
            </a:solidFill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22" name="Freeform: Shape 321">
              <a:extLst>
                <a:ext uri="{FF2B5EF4-FFF2-40B4-BE49-F238E27FC236}">
                  <a16:creationId xmlns:a16="http://schemas.microsoft.com/office/drawing/2014/main" id="{740562DC-5D28-358C-3437-8034F33D4ED3}"/>
                </a:ext>
              </a:extLst>
            </p:cNvPr>
            <p:cNvSpPr/>
            <p:nvPr>
              <p:custDataLst>
                <p:tags r:id="rId61"/>
              </p:custDataLst>
            </p:nvPr>
          </p:nvSpPr>
          <p:spPr>
            <a:xfrm>
              <a:off x="9255512" y="2998301"/>
              <a:ext cx="178581" cy="178826"/>
            </a:xfrm>
            <a:custGeom>
              <a:avLst/>
              <a:gdLst>
                <a:gd name="connsiteX0" fmla="*/ 178703 w 178581"/>
                <a:gd name="connsiteY0" fmla="*/ 27696 h 178826"/>
                <a:gd name="connsiteX1" fmla="*/ 160804 w 178581"/>
                <a:gd name="connsiteY1" fmla="*/ 63 h 178826"/>
                <a:gd name="connsiteX2" fmla="*/ 140872 w 178581"/>
                <a:gd name="connsiteY2" fmla="*/ 19011 h 178826"/>
                <a:gd name="connsiteX3" fmla="*/ 147380 w 178581"/>
                <a:gd name="connsiteY3" fmla="*/ 30854 h 178826"/>
                <a:gd name="connsiteX4" fmla="*/ 161211 w 178581"/>
                <a:gd name="connsiteY4" fmla="*/ 63224 h 178826"/>
                <a:gd name="connsiteX5" fmla="*/ 88802 w 178581"/>
                <a:gd name="connsiteY5" fmla="*/ 170204 h 178826"/>
                <a:gd name="connsiteX6" fmla="*/ 58700 w 178581"/>
                <a:gd name="connsiteY6" fmla="*/ 135860 h 178826"/>
                <a:gd name="connsiteX7" fmla="*/ 82294 w 178581"/>
                <a:gd name="connsiteY7" fmla="*/ 52171 h 178826"/>
                <a:gd name="connsiteX8" fmla="*/ 87175 w 178581"/>
                <a:gd name="connsiteY8" fmla="*/ 32433 h 178826"/>
                <a:gd name="connsiteX9" fmla="*/ 53818 w 178581"/>
                <a:gd name="connsiteY9" fmla="*/ 63 h 178826"/>
                <a:gd name="connsiteX10" fmla="*/ 122 w 178581"/>
                <a:gd name="connsiteY10" fmla="*/ 60856 h 178826"/>
                <a:gd name="connsiteX11" fmla="*/ 5003 w 178581"/>
                <a:gd name="connsiteY11" fmla="*/ 64803 h 178826"/>
                <a:gd name="connsiteX12" fmla="*/ 11512 w 178581"/>
                <a:gd name="connsiteY12" fmla="*/ 57698 h 178826"/>
                <a:gd name="connsiteX13" fmla="*/ 52598 w 178581"/>
                <a:gd name="connsiteY13" fmla="*/ 8747 h 178826"/>
                <a:gd name="connsiteX14" fmla="*/ 62768 w 178581"/>
                <a:gd name="connsiteY14" fmla="*/ 21380 h 178826"/>
                <a:gd name="connsiteX15" fmla="*/ 55852 w 178581"/>
                <a:gd name="connsiteY15" fmla="*/ 49013 h 178826"/>
                <a:gd name="connsiteX16" fmla="*/ 32665 w 178581"/>
                <a:gd name="connsiteY16" fmla="*/ 129939 h 178826"/>
                <a:gd name="connsiteX17" fmla="*/ 87175 w 178581"/>
                <a:gd name="connsiteY17" fmla="*/ 178889 h 178826"/>
                <a:gd name="connsiteX18" fmla="*/ 178703 w 178581"/>
                <a:gd name="connsiteY18" fmla="*/ 27696 h 178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78581" h="178826">
                  <a:moveTo>
                    <a:pt x="178703" y="27696"/>
                  </a:moveTo>
                  <a:cubicBezTo>
                    <a:pt x="178703" y="6379"/>
                    <a:pt x="168127" y="63"/>
                    <a:pt x="160804" y="63"/>
                  </a:cubicBezTo>
                  <a:cubicBezTo>
                    <a:pt x="150635" y="63"/>
                    <a:pt x="140872" y="10327"/>
                    <a:pt x="140872" y="19011"/>
                  </a:cubicBezTo>
                  <a:cubicBezTo>
                    <a:pt x="140872" y="24143"/>
                    <a:pt x="142906" y="26512"/>
                    <a:pt x="147380" y="30854"/>
                  </a:cubicBezTo>
                  <a:cubicBezTo>
                    <a:pt x="155923" y="38749"/>
                    <a:pt x="161211" y="49013"/>
                    <a:pt x="161211" y="63224"/>
                  </a:cubicBezTo>
                  <a:cubicBezTo>
                    <a:pt x="161211" y="79804"/>
                    <a:pt x="136397" y="170204"/>
                    <a:pt x="88802" y="170204"/>
                  </a:cubicBezTo>
                  <a:cubicBezTo>
                    <a:pt x="68056" y="170204"/>
                    <a:pt x="58700" y="156388"/>
                    <a:pt x="58700" y="135860"/>
                  </a:cubicBezTo>
                  <a:cubicBezTo>
                    <a:pt x="58700" y="113754"/>
                    <a:pt x="69683" y="84936"/>
                    <a:pt x="82294" y="52171"/>
                  </a:cubicBezTo>
                  <a:cubicBezTo>
                    <a:pt x="85141" y="45460"/>
                    <a:pt x="87175" y="39934"/>
                    <a:pt x="87175" y="32433"/>
                  </a:cubicBezTo>
                  <a:cubicBezTo>
                    <a:pt x="87175" y="14669"/>
                    <a:pt x="74158" y="63"/>
                    <a:pt x="53818" y="63"/>
                  </a:cubicBezTo>
                  <a:cubicBezTo>
                    <a:pt x="15580" y="63"/>
                    <a:pt x="122" y="57303"/>
                    <a:pt x="122" y="60856"/>
                  </a:cubicBezTo>
                  <a:cubicBezTo>
                    <a:pt x="122" y="64803"/>
                    <a:pt x="4190" y="64803"/>
                    <a:pt x="5003" y="64803"/>
                  </a:cubicBezTo>
                  <a:cubicBezTo>
                    <a:pt x="9071" y="64803"/>
                    <a:pt x="9478" y="64014"/>
                    <a:pt x="11512" y="57698"/>
                  </a:cubicBezTo>
                  <a:cubicBezTo>
                    <a:pt x="23309" y="17827"/>
                    <a:pt x="40801" y="8747"/>
                    <a:pt x="52598" y="8747"/>
                  </a:cubicBezTo>
                  <a:cubicBezTo>
                    <a:pt x="55852" y="8747"/>
                    <a:pt x="62768" y="8747"/>
                    <a:pt x="62768" y="21380"/>
                  </a:cubicBezTo>
                  <a:cubicBezTo>
                    <a:pt x="62768" y="31249"/>
                    <a:pt x="58700" y="41907"/>
                    <a:pt x="55852" y="49013"/>
                  </a:cubicBezTo>
                  <a:cubicBezTo>
                    <a:pt x="37953" y="94805"/>
                    <a:pt x="32665" y="112964"/>
                    <a:pt x="32665" y="129939"/>
                  </a:cubicBezTo>
                  <a:cubicBezTo>
                    <a:pt x="32665" y="172573"/>
                    <a:pt x="68463" y="178889"/>
                    <a:pt x="87175" y="178889"/>
                  </a:cubicBezTo>
                  <a:cubicBezTo>
                    <a:pt x="155516" y="178889"/>
                    <a:pt x="178703" y="48223"/>
                    <a:pt x="178703" y="27696"/>
                  </a:cubicBezTo>
                  <a:close/>
                </a:path>
              </a:pathLst>
            </a:custGeom>
            <a:solidFill>
              <a:srgbClr val="000000"/>
            </a:solidFill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23" name="Freeform: Shape 322">
              <a:extLst>
                <a:ext uri="{FF2B5EF4-FFF2-40B4-BE49-F238E27FC236}">
                  <a16:creationId xmlns:a16="http://schemas.microsoft.com/office/drawing/2014/main" id="{5C1371C4-0A8E-7A58-B83E-0FF0664A7C13}"/>
                </a:ext>
              </a:extLst>
            </p:cNvPr>
            <p:cNvSpPr/>
            <p:nvPr>
              <p:custDataLst>
                <p:tags r:id="rId62"/>
              </p:custDataLst>
            </p:nvPr>
          </p:nvSpPr>
          <p:spPr>
            <a:xfrm>
              <a:off x="9464441" y="2876715"/>
              <a:ext cx="55730" cy="394759"/>
            </a:xfrm>
            <a:custGeom>
              <a:avLst/>
              <a:gdLst>
                <a:gd name="connsiteX0" fmla="*/ 55857 w 55730"/>
                <a:gd name="connsiteY0" fmla="*/ 63 h 394759"/>
                <a:gd name="connsiteX1" fmla="*/ 127 w 55730"/>
                <a:gd name="connsiteY1" fmla="*/ 63 h 394759"/>
                <a:gd name="connsiteX2" fmla="*/ 127 w 55730"/>
                <a:gd name="connsiteY2" fmla="*/ 15853 h 394759"/>
                <a:gd name="connsiteX3" fmla="*/ 39586 w 55730"/>
                <a:gd name="connsiteY3" fmla="*/ 15853 h 394759"/>
                <a:gd name="connsiteX4" fmla="*/ 39586 w 55730"/>
                <a:gd name="connsiteY4" fmla="*/ 379032 h 394759"/>
                <a:gd name="connsiteX5" fmla="*/ 127 w 55730"/>
                <a:gd name="connsiteY5" fmla="*/ 379032 h 394759"/>
                <a:gd name="connsiteX6" fmla="*/ 127 w 55730"/>
                <a:gd name="connsiteY6" fmla="*/ 394822 h 394759"/>
                <a:gd name="connsiteX7" fmla="*/ 55857 w 55730"/>
                <a:gd name="connsiteY7" fmla="*/ 394822 h 394759"/>
                <a:gd name="connsiteX8" fmla="*/ 55857 w 55730"/>
                <a:gd name="connsiteY8" fmla="*/ 63 h 394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5730" h="394759">
                  <a:moveTo>
                    <a:pt x="55857" y="63"/>
                  </a:moveTo>
                  <a:lnTo>
                    <a:pt x="127" y="63"/>
                  </a:lnTo>
                  <a:lnTo>
                    <a:pt x="127" y="15853"/>
                  </a:lnTo>
                  <a:lnTo>
                    <a:pt x="39586" y="15853"/>
                  </a:lnTo>
                  <a:lnTo>
                    <a:pt x="39586" y="379032"/>
                  </a:lnTo>
                  <a:lnTo>
                    <a:pt x="127" y="379032"/>
                  </a:lnTo>
                  <a:lnTo>
                    <a:pt x="127" y="394822"/>
                  </a:lnTo>
                  <a:lnTo>
                    <a:pt x="55857" y="394822"/>
                  </a:lnTo>
                  <a:lnTo>
                    <a:pt x="55857" y="63"/>
                  </a:lnTo>
                  <a:close/>
                </a:path>
              </a:pathLst>
            </a:custGeom>
            <a:solidFill>
              <a:srgbClr val="000000"/>
            </a:solidFill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grpSp>
        <p:nvGrpSpPr>
          <p:cNvPr id="213" name="Group 212" descr="\documentclass{article}&#10;\usepackage{amsmath}&#10;\pagestyle{empty}&#10;\begin{document}&#10;&#10;$[X; x]$&#10;&#10;\end{document}" title="IguanaTex Vector Display">
            <a:extLst>
              <a:ext uri="{FF2B5EF4-FFF2-40B4-BE49-F238E27FC236}">
                <a16:creationId xmlns:a16="http://schemas.microsoft.com/office/drawing/2014/main" id="{F2648856-B799-5880-2F05-8912362F1CD3}"/>
              </a:ext>
            </a:extLst>
          </p:cNvPr>
          <p:cNvGrpSpPr>
            <a:grpSpLocks noChangeAspect="1"/>
          </p:cNvGrpSpPr>
          <p:nvPr>
            <p:custDataLst>
              <p:tags r:id="rId5"/>
            </p:custDataLst>
          </p:nvPr>
        </p:nvGrpSpPr>
        <p:grpSpPr>
          <a:xfrm>
            <a:off x="5260005" y="414200"/>
            <a:ext cx="898544" cy="394759"/>
            <a:chOff x="10368020" y="2881393"/>
            <a:chExt cx="898544" cy="394759"/>
          </a:xfrm>
        </p:grpSpPr>
        <p:sp>
          <p:nvSpPr>
            <p:cNvPr id="208" name="Freeform: Shape 207">
              <a:extLst>
                <a:ext uri="{FF2B5EF4-FFF2-40B4-BE49-F238E27FC236}">
                  <a16:creationId xmlns:a16="http://schemas.microsoft.com/office/drawing/2014/main" id="{F6A445B7-6C8A-9BDA-5625-9D9C81DC9E23}"/>
                </a:ext>
              </a:extLst>
            </p:cNvPr>
            <p:cNvSpPr/>
            <p:nvPr>
              <p:custDataLst>
                <p:tags r:id="rId48"/>
              </p:custDataLst>
            </p:nvPr>
          </p:nvSpPr>
          <p:spPr>
            <a:xfrm>
              <a:off x="10368020" y="2881393"/>
              <a:ext cx="54914" cy="394759"/>
            </a:xfrm>
            <a:custGeom>
              <a:avLst/>
              <a:gdLst>
                <a:gd name="connsiteX0" fmla="*/ 54991 w 54914"/>
                <a:gd name="connsiteY0" fmla="*/ 394822 h 394759"/>
                <a:gd name="connsiteX1" fmla="*/ 54991 w 54914"/>
                <a:gd name="connsiteY1" fmla="*/ 379032 h 394759"/>
                <a:gd name="connsiteX2" fmla="*/ 16110 w 54914"/>
                <a:gd name="connsiteY2" fmla="*/ 379032 h 394759"/>
                <a:gd name="connsiteX3" fmla="*/ 16110 w 54914"/>
                <a:gd name="connsiteY3" fmla="*/ 15853 h 394759"/>
                <a:gd name="connsiteX4" fmla="*/ 54991 w 54914"/>
                <a:gd name="connsiteY4" fmla="*/ 15853 h 394759"/>
                <a:gd name="connsiteX5" fmla="*/ 54991 w 54914"/>
                <a:gd name="connsiteY5" fmla="*/ 63 h 394759"/>
                <a:gd name="connsiteX6" fmla="*/ 77 w 54914"/>
                <a:gd name="connsiteY6" fmla="*/ 63 h 394759"/>
                <a:gd name="connsiteX7" fmla="*/ 77 w 54914"/>
                <a:gd name="connsiteY7" fmla="*/ 394822 h 394759"/>
                <a:gd name="connsiteX8" fmla="*/ 54991 w 54914"/>
                <a:gd name="connsiteY8" fmla="*/ 394822 h 394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4914" h="394759">
                  <a:moveTo>
                    <a:pt x="54991" y="394822"/>
                  </a:moveTo>
                  <a:lnTo>
                    <a:pt x="54991" y="379032"/>
                  </a:lnTo>
                  <a:lnTo>
                    <a:pt x="16110" y="379032"/>
                  </a:lnTo>
                  <a:lnTo>
                    <a:pt x="16110" y="15853"/>
                  </a:lnTo>
                  <a:lnTo>
                    <a:pt x="54991" y="15853"/>
                  </a:lnTo>
                  <a:lnTo>
                    <a:pt x="54991" y="63"/>
                  </a:lnTo>
                  <a:lnTo>
                    <a:pt x="77" y="63"/>
                  </a:lnTo>
                  <a:lnTo>
                    <a:pt x="77" y="394822"/>
                  </a:lnTo>
                  <a:lnTo>
                    <a:pt x="54991" y="394822"/>
                  </a:lnTo>
                  <a:close/>
                </a:path>
              </a:pathLst>
            </a:custGeom>
            <a:solidFill>
              <a:srgbClr val="000000"/>
            </a:solidFill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09" name="Freeform: Shape 208">
              <a:extLst>
                <a:ext uri="{FF2B5EF4-FFF2-40B4-BE49-F238E27FC236}">
                  <a16:creationId xmlns:a16="http://schemas.microsoft.com/office/drawing/2014/main" id="{604780F5-808E-6E0F-0281-7024E120DEA5}"/>
                </a:ext>
              </a:extLst>
            </p:cNvPr>
            <p:cNvSpPr/>
            <p:nvPr>
              <p:custDataLst>
                <p:tags r:id="rId49"/>
              </p:custDataLst>
            </p:nvPr>
          </p:nvSpPr>
          <p:spPr>
            <a:xfrm>
              <a:off x="10442887" y="2907841"/>
              <a:ext cx="330286" cy="269620"/>
            </a:xfrm>
            <a:custGeom>
              <a:avLst/>
              <a:gdLst>
                <a:gd name="connsiteX0" fmla="*/ 183661 w 330286"/>
                <a:gd name="connsiteY0" fmla="*/ 107437 h 269620"/>
                <a:gd name="connsiteX1" fmla="*/ 149991 w 330286"/>
                <a:gd name="connsiteY1" fmla="*/ 28880 h 269620"/>
                <a:gd name="connsiteX2" fmla="*/ 147987 w 330286"/>
                <a:gd name="connsiteY2" fmla="*/ 23748 h 269620"/>
                <a:gd name="connsiteX3" fmla="*/ 171636 w 330286"/>
                <a:gd name="connsiteY3" fmla="*/ 12300 h 269620"/>
                <a:gd name="connsiteX4" fmla="*/ 179653 w 330286"/>
                <a:gd name="connsiteY4" fmla="*/ 4800 h 269620"/>
                <a:gd name="connsiteX5" fmla="*/ 173640 w 330286"/>
                <a:gd name="connsiteY5" fmla="*/ 63 h 269620"/>
                <a:gd name="connsiteX6" fmla="*/ 123135 w 330286"/>
                <a:gd name="connsiteY6" fmla="*/ 1247 h 269620"/>
                <a:gd name="connsiteX7" fmla="*/ 78242 w 330286"/>
                <a:gd name="connsiteY7" fmla="*/ 63 h 269620"/>
                <a:gd name="connsiteX8" fmla="*/ 71027 w 330286"/>
                <a:gd name="connsiteY8" fmla="*/ 7958 h 269620"/>
                <a:gd name="connsiteX9" fmla="*/ 80246 w 330286"/>
                <a:gd name="connsiteY9" fmla="*/ 12300 h 269620"/>
                <a:gd name="connsiteX10" fmla="*/ 110309 w 330286"/>
                <a:gd name="connsiteY10" fmla="*/ 24933 h 269620"/>
                <a:gd name="connsiteX11" fmla="*/ 157607 w 330286"/>
                <a:gd name="connsiteY11" fmla="*/ 135071 h 269620"/>
                <a:gd name="connsiteX12" fmla="*/ 73031 w 330286"/>
                <a:gd name="connsiteY12" fmla="*/ 224681 h 269620"/>
                <a:gd name="connsiteX13" fmla="*/ 67820 w 330286"/>
                <a:gd name="connsiteY13" fmla="*/ 229023 h 269620"/>
                <a:gd name="connsiteX14" fmla="*/ 8898 w 330286"/>
                <a:gd name="connsiteY14" fmla="*/ 257446 h 269620"/>
                <a:gd name="connsiteX15" fmla="*/ 79 w 330286"/>
                <a:gd name="connsiteY15" fmla="*/ 265341 h 269620"/>
                <a:gd name="connsiteX16" fmla="*/ 5290 w 330286"/>
                <a:gd name="connsiteY16" fmla="*/ 269684 h 269620"/>
                <a:gd name="connsiteX17" fmla="*/ 42969 w 330286"/>
                <a:gd name="connsiteY17" fmla="*/ 268499 h 269620"/>
                <a:gd name="connsiteX18" fmla="*/ 87862 w 330286"/>
                <a:gd name="connsiteY18" fmla="*/ 269684 h 269620"/>
                <a:gd name="connsiteX19" fmla="*/ 95077 w 330286"/>
                <a:gd name="connsiteY19" fmla="*/ 261788 h 269620"/>
                <a:gd name="connsiteX20" fmla="*/ 90267 w 330286"/>
                <a:gd name="connsiteY20" fmla="*/ 257446 h 269620"/>
                <a:gd name="connsiteX21" fmla="*/ 74234 w 330286"/>
                <a:gd name="connsiteY21" fmla="*/ 245208 h 269620"/>
                <a:gd name="connsiteX22" fmla="*/ 85056 w 330286"/>
                <a:gd name="connsiteY22" fmla="*/ 227444 h 269620"/>
                <a:gd name="connsiteX23" fmla="*/ 125941 w 330286"/>
                <a:gd name="connsiteY23" fmla="*/ 184810 h 269620"/>
                <a:gd name="connsiteX24" fmla="*/ 162016 w 330286"/>
                <a:gd name="connsiteY24" fmla="*/ 146124 h 269620"/>
                <a:gd name="connsiteX25" fmla="*/ 202500 w 330286"/>
                <a:gd name="connsiteY25" fmla="*/ 240471 h 269620"/>
                <a:gd name="connsiteX26" fmla="*/ 204504 w 330286"/>
                <a:gd name="connsiteY26" fmla="*/ 245998 h 269620"/>
                <a:gd name="connsiteX27" fmla="*/ 181256 w 330286"/>
                <a:gd name="connsiteY27" fmla="*/ 257446 h 269620"/>
                <a:gd name="connsiteX28" fmla="*/ 173239 w 330286"/>
                <a:gd name="connsiteY28" fmla="*/ 264946 h 269620"/>
                <a:gd name="connsiteX29" fmla="*/ 179252 w 330286"/>
                <a:gd name="connsiteY29" fmla="*/ 269684 h 269620"/>
                <a:gd name="connsiteX30" fmla="*/ 229757 w 330286"/>
                <a:gd name="connsiteY30" fmla="*/ 268499 h 269620"/>
                <a:gd name="connsiteX31" fmla="*/ 274249 w 330286"/>
                <a:gd name="connsiteY31" fmla="*/ 269684 h 269620"/>
                <a:gd name="connsiteX32" fmla="*/ 281865 w 330286"/>
                <a:gd name="connsiteY32" fmla="*/ 262183 h 269620"/>
                <a:gd name="connsiteX33" fmla="*/ 274650 w 330286"/>
                <a:gd name="connsiteY33" fmla="*/ 257446 h 269620"/>
                <a:gd name="connsiteX34" fmla="*/ 240178 w 330286"/>
                <a:gd name="connsiteY34" fmla="*/ 240077 h 269620"/>
                <a:gd name="connsiteX35" fmla="*/ 188471 w 330286"/>
                <a:gd name="connsiteY35" fmla="*/ 118096 h 269620"/>
                <a:gd name="connsiteX36" fmla="*/ 270642 w 330286"/>
                <a:gd name="connsiteY36" fmla="*/ 32433 h 269620"/>
                <a:gd name="connsiteX37" fmla="*/ 321548 w 330286"/>
                <a:gd name="connsiteY37" fmla="*/ 12300 h 269620"/>
                <a:gd name="connsiteX38" fmla="*/ 330366 w 330286"/>
                <a:gd name="connsiteY38" fmla="*/ 4405 h 269620"/>
                <a:gd name="connsiteX39" fmla="*/ 325155 w 330286"/>
                <a:gd name="connsiteY39" fmla="*/ 63 h 269620"/>
                <a:gd name="connsiteX40" fmla="*/ 287477 w 330286"/>
                <a:gd name="connsiteY40" fmla="*/ 1247 h 269620"/>
                <a:gd name="connsiteX41" fmla="*/ 242984 w 330286"/>
                <a:gd name="connsiteY41" fmla="*/ 63 h 269620"/>
                <a:gd name="connsiteX42" fmla="*/ 235368 w 330286"/>
                <a:gd name="connsiteY42" fmla="*/ 7958 h 269620"/>
                <a:gd name="connsiteX43" fmla="*/ 240178 w 330286"/>
                <a:gd name="connsiteY43" fmla="*/ 12300 h 269620"/>
                <a:gd name="connsiteX44" fmla="*/ 256212 w 330286"/>
                <a:gd name="connsiteY44" fmla="*/ 24538 h 269620"/>
                <a:gd name="connsiteX45" fmla="*/ 248596 w 330286"/>
                <a:gd name="connsiteY45" fmla="*/ 38749 h 269620"/>
                <a:gd name="connsiteX46" fmla="*/ 183661 w 330286"/>
                <a:gd name="connsiteY46" fmla="*/ 107437 h 269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330286" h="269620">
                  <a:moveTo>
                    <a:pt x="183661" y="107437"/>
                  </a:moveTo>
                  <a:lnTo>
                    <a:pt x="149991" y="28880"/>
                  </a:lnTo>
                  <a:cubicBezTo>
                    <a:pt x="148789" y="25722"/>
                    <a:pt x="147987" y="24143"/>
                    <a:pt x="147987" y="23748"/>
                  </a:cubicBezTo>
                  <a:cubicBezTo>
                    <a:pt x="147987" y="21380"/>
                    <a:pt x="154801" y="13879"/>
                    <a:pt x="171636" y="12300"/>
                  </a:cubicBezTo>
                  <a:cubicBezTo>
                    <a:pt x="175644" y="11906"/>
                    <a:pt x="179653" y="11511"/>
                    <a:pt x="179653" y="4800"/>
                  </a:cubicBezTo>
                  <a:cubicBezTo>
                    <a:pt x="179653" y="63"/>
                    <a:pt x="174843" y="63"/>
                    <a:pt x="173640" y="63"/>
                  </a:cubicBezTo>
                  <a:cubicBezTo>
                    <a:pt x="157206" y="63"/>
                    <a:pt x="139970" y="1247"/>
                    <a:pt x="123135" y="1247"/>
                  </a:cubicBezTo>
                  <a:cubicBezTo>
                    <a:pt x="113114" y="1247"/>
                    <a:pt x="88263" y="63"/>
                    <a:pt x="78242" y="63"/>
                  </a:cubicBezTo>
                  <a:cubicBezTo>
                    <a:pt x="75837" y="63"/>
                    <a:pt x="71027" y="63"/>
                    <a:pt x="71027" y="7958"/>
                  </a:cubicBezTo>
                  <a:cubicBezTo>
                    <a:pt x="71027" y="12300"/>
                    <a:pt x="75035" y="12300"/>
                    <a:pt x="80246" y="12300"/>
                  </a:cubicBezTo>
                  <a:cubicBezTo>
                    <a:pt x="104296" y="12300"/>
                    <a:pt x="106701" y="16248"/>
                    <a:pt x="110309" y="24933"/>
                  </a:cubicBezTo>
                  <a:lnTo>
                    <a:pt x="157607" y="135071"/>
                  </a:lnTo>
                  <a:lnTo>
                    <a:pt x="73031" y="224681"/>
                  </a:lnTo>
                  <a:lnTo>
                    <a:pt x="67820" y="229023"/>
                  </a:lnTo>
                  <a:cubicBezTo>
                    <a:pt x="48179" y="249946"/>
                    <a:pt x="29340" y="256262"/>
                    <a:pt x="8898" y="257446"/>
                  </a:cubicBezTo>
                  <a:cubicBezTo>
                    <a:pt x="3687" y="257841"/>
                    <a:pt x="79" y="257841"/>
                    <a:pt x="79" y="265341"/>
                  </a:cubicBezTo>
                  <a:cubicBezTo>
                    <a:pt x="79" y="265736"/>
                    <a:pt x="79" y="269684"/>
                    <a:pt x="5290" y="269684"/>
                  </a:cubicBezTo>
                  <a:cubicBezTo>
                    <a:pt x="17315" y="269684"/>
                    <a:pt x="30543" y="268499"/>
                    <a:pt x="42969" y="268499"/>
                  </a:cubicBezTo>
                  <a:cubicBezTo>
                    <a:pt x="57799" y="268499"/>
                    <a:pt x="73432" y="269684"/>
                    <a:pt x="87862" y="269684"/>
                  </a:cubicBezTo>
                  <a:cubicBezTo>
                    <a:pt x="90267" y="269684"/>
                    <a:pt x="95077" y="269684"/>
                    <a:pt x="95077" y="261788"/>
                  </a:cubicBezTo>
                  <a:cubicBezTo>
                    <a:pt x="95077" y="257841"/>
                    <a:pt x="91069" y="257446"/>
                    <a:pt x="90267" y="257446"/>
                  </a:cubicBezTo>
                  <a:cubicBezTo>
                    <a:pt x="86659" y="257051"/>
                    <a:pt x="74234" y="256262"/>
                    <a:pt x="74234" y="245208"/>
                  </a:cubicBezTo>
                  <a:cubicBezTo>
                    <a:pt x="74234" y="238892"/>
                    <a:pt x="80246" y="232576"/>
                    <a:pt x="85056" y="227444"/>
                  </a:cubicBezTo>
                  <a:lnTo>
                    <a:pt x="125941" y="184810"/>
                  </a:lnTo>
                  <a:lnTo>
                    <a:pt x="162016" y="146124"/>
                  </a:lnTo>
                  <a:lnTo>
                    <a:pt x="202500" y="240471"/>
                  </a:lnTo>
                  <a:cubicBezTo>
                    <a:pt x="204103" y="244814"/>
                    <a:pt x="204504" y="245208"/>
                    <a:pt x="204504" y="245998"/>
                  </a:cubicBezTo>
                  <a:cubicBezTo>
                    <a:pt x="204504" y="249156"/>
                    <a:pt x="196888" y="255867"/>
                    <a:pt x="181256" y="257446"/>
                  </a:cubicBezTo>
                  <a:cubicBezTo>
                    <a:pt x="176847" y="257841"/>
                    <a:pt x="173239" y="258236"/>
                    <a:pt x="173239" y="264946"/>
                  </a:cubicBezTo>
                  <a:cubicBezTo>
                    <a:pt x="173239" y="269684"/>
                    <a:pt x="177648" y="269684"/>
                    <a:pt x="179252" y="269684"/>
                  </a:cubicBezTo>
                  <a:cubicBezTo>
                    <a:pt x="190475" y="269684"/>
                    <a:pt x="218533" y="268499"/>
                    <a:pt x="229757" y="268499"/>
                  </a:cubicBezTo>
                  <a:cubicBezTo>
                    <a:pt x="239778" y="268499"/>
                    <a:pt x="264228" y="269684"/>
                    <a:pt x="274249" y="269684"/>
                  </a:cubicBezTo>
                  <a:cubicBezTo>
                    <a:pt x="277055" y="269684"/>
                    <a:pt x="281865" y="269684"/>
                    <a:pt x="281865" y="262183"/>
                  </a:cubicBezTo>
                  <a:cubicBezTo>
                    <a:pt x="281865" y="257446"/>
                    <a:pt x="277857" y="257446"/>
                    <a:pt x="274650" y="257446"/>
                  </a:cubicBezTo>
                  <a:cubicBezTo>
                    <a:pt x="247794" y="257051"/>
                    <a:pt x="246993" y="255867"/>
                    <a:pt x="240178" y="240077"/>
                  </a:cubicBezTo>
                  <a:cubicBezTo>
                    <a:pt x="224546" y="203364"/>
                    <a:pt x="197690" y="141781"/>
                    <a:pt x="188471" y="118096"/>
                  </a:cubicBezTo>
                  <a:cubicBezTo>
                    <a:pt x="215728" y="90463"/>
                    <a:pt x="257815" y="43486"/>
                    <a:pt x="270642" y="32433"/>
                  </a:cubicBezTo>
                  <a:cubicBezTo>
                    <a:pt x="282266" y="22959"/>
                    <a:pt x="297497" y="13485"/>
                    <a:pt x="321548" y="12300"/>
                  </a:cubicBezTo>
                  <a:cubicBezTo>
                    <a:pt x="326758" y="11906"/>
                    <a:pt x="330366" y="11906"/>
                    <a:pt x="330366" y="4405"/>
                  </a:cubicBezTo>
                  <a:cubicBezTo>
                    <a:pt x="330366" y="4010"/>
                    <a:pt x="330366" y="63"/>
                    <a:pt x="325155" y="63"/>
                  </a:cubicBezTo>
                  <a:cubicBezTo>
                    <a:pt x="313130" y="63"/>
                    <a:pt x="299902" y="1247"/>
                    <a:pt x="287477" y="1247"/>
                  </a:cubicBezTo>
                  <a:cubicBezTo>
                    <a:pt x="272646" y="1247"/>
                    <a:pt x="257414" y="63"/>
                    <a:pt x="242984" y="63"/>
                  </a:cubicBezTo>
                  <a:cubicBezTo>
                    <a:pt x="240579" y="63"/>
                    <a:pt x="235368" y="63"/>
                    <a:pt x="235368" y="7958"/>
                  </a:cubicBezTo>
                  <a:cubicBezTo>
                    <a:pt x="235368" y="10721"/>
                    <a:pt x="237373" y="11906"/>
                    <a:pt x="240178" y="12300"/>
                  </a:cubicBezTo>
                  <a:cubicBezTo>
                    <a:pt x="243786" y="12695"/>
                    <a:pt x="256212" y="13485"/>
                    <a:pt x="256212" y="24538"/>
                  </a:cubicBezTo>
                  <a:cubicBezTo>
                    <a:pt x="256212" y="30064"/>
                    <a:pt x="251803" y="35196"/>
                    <a:pt x="248596" y="38749"/>
                  </a:cubicBezTo>
                  <a:lnTo>
                    <a:pt x="183661" y="107437"/>
                  </a:lnTo>
                  <a:close/>
                </a:path>
              </a:pathLst>
            </a:custGeom>
            <a:solidFill>
              <a:srgbClr val="000000"/>
            </a:solidFill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10" name="Freeform: Shape 209">
              <a:extLst>
                <a:ext uri="{FF2B5EF4-FFF2-40B4-BE49-F238E27FC236}">
                  <a16:creationId xmlns:a16="http://schemas.microsoft.com/office/drawing/2014/main" id="{EA7B2E33-7244-CFB5-34AC-527698D9CE26}"/>
                </a:ext>
              </a:extLst>
            </p:cNvPr>
            <p:cNvSpPr/>
            <p:nvPr>
              <p:custDataLst>
                <p:tags r:id="rId50"/>
              </p:custDataLst>
            </p:nvPr>
          </p:nvSpPr>
          <p:spPr>
            <a:xfrm>
              <a:off x="10830069" y="3007321"/>
              <a:ext cx="43690" cy="246330"/>
            </a:xfrm>
            <a:custGeom>
              <a:avLst/>
              <a:gdLst>
                <a:gd name="connsiteX0" fmla="*/ 42577 w 43690"/>
                <a:gd name="connsiteY0" fmla="*/ 20985 h 246330"/>
                <a:gd name="connsiteX1" fmla="*/ 21333 w 43690"/>
                <a:gd name="connsiteY1" fmla="*/ 63 h 246330"/>
                <a:gd name="connsiteX2" fmla="*/ 89 w 43690"/>
                <a:gd name="connsiteY2" fmla="*/ 20985 h 246330"/>
                <a:gd name="connsiteX3" fmla="*/ 21333 w 43690"/>
                <a:gd name="connsiteY3" fmla="*/ 41907 h 246330"/>
                <a:gd name="connsiteX4" fmla="*/ 42577 w 43690"/>
                <a:gd name="connsiteY4" fmla="*/ 20985 h 246330"/>
                <a:gd name="connsiteX5" fmla="*/ 34961 w 43690"/>
                <a:gd name="connsiteY5" fmla="*/ 165862 h 246330"/>
                <a:gd name="connsiteX6" fmla="*/ 9308 w 43690"/>
                <a:gd name="connsiteY6" fmla="*/ 236919 h 246330"/>
                <a:gd name="connsiteX7" fmla="*/ 6502 w 43690"/>
                <a:gd name="connsiteY7" fmla="*/ 242050 h 246330"/>
                <a:gd name="connsiteX8" fmla="*/ 10510 w 43690"/>
                <a:gd name="connsiteY8" fmla="*/ 246393 h 246330"/>
                <a:gd name="connsiteX9" fmla="*/ 43779 w 43690"/>
                <a:gd name="connsiteY9" fmla="*/ 169020 h 246330"/>
                <a:gd name="connsiteX10" fmla="*/ 21333 w 43690"/>
                <a:gd name="connsiteY10" fmla="*/ 128360 h 246330"/>
                <a:gd name="connsiteX11" fmla="*/ 89 w 43690"/>
                <a:gd name="connsiteY11" fmla="*/ 149282 h 246330"/>
                <a:gd name="connsiteX12" fmla="*/ 21333 w 43690"/>
                <a:gd name="connsiteY12" fmla="*/ 170204 h 246330"/>
                <a:gd name="connsiteX13" fmla="*/ 24539 w 43690"/>
                <a:gd name="connsiteY13" fmla="*/ 169809 h 246330"/>
                <a:gd name="connsiteX14" fmla="*/ 34961 w 43690"/>
                <a:gd name="connsiteY14" fmla="*/ 165862 h 2463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690" h="246330">
                  <a:moveTo>
                    <a:pt x="42577" y="20985"/>
                  </a:moveTo>
                  <a:cubicBezTo>
                    <a:pt x="42577" y="9537"/>
                    <a:pt x="32957" y="63"/>
                    <a:pt x="21333" y="63"/>
                  </a:cubicBezTo>
                  <a:cubicBezTo>
                    <a:pt x="9708" y="63"/>
                    <a:pt x="89" y="9537"/>
                    <a:pt x="89" y="20985"/>
                  </a:cubicBezTo>
                  <a:cubicBezTo>
                    <a:pt x="89" y="32433"/>
                    <a:pt x="9708" y="41907"/>
                    <a:pt x="21333" y="41907"/>
                  </a:cubicBezTo>
                  <a:cubicBezTo>
                    <a:pt x="32957" y="41907"/>
                    <a:pt x="42577" y="32433"/>
                    <a:pt x="42577" y="20985"/>
                  </a:cubicBezTo>
                  <a:close/>
                  <a:moveTo>
                    <a:pt x="34961" y="165862"/>
                  </a:moveTo>
                  <a:cubicBezTo>
                    <a:pt x="34961" y="176915"/>
                    <a:pt x="34961" y="207706"/>
                    <a:pt x="9308" y="236919"/>
                  </a:cubicBezTo>
                  <a:cubicBezTo>
                    <a:pt x="6502" y="240077"/>
                    <a:pt x="6502" y="240866"/>
                    <a:pt x="6502" y="242050"/>
                  </a:cubicBezTo>
                  <a:cubicBezTo>
                    <a:pt x="6502" y="244814"/>
                    <a:pt x="8506" y="246393"/>
                    <a:pt x="10510" y="246393"/>
                  </a:cubicBezTo>
                  <a:cubicBezTo>
                    <a:pt x="14919" y="246393"/>
                    <a:pt x="43779" y="214812"/>
                    <a:pt x="43779" y="169020"/>
                  </a:cubicBezTo>
                  <a:cubicBezTo>
                    <a:pt x="43779" y="157572"/>
                    <a:pt x="42978" y="128360"/>
                    <a:pt x="21333" y="128360"/>
                  </a:cubicBezTo>
                  <a:cubicBezTo>
                    <a:pt x="7304" y="128360"/>
                    <a:pt x="89" y="139018"/>
                    <a:pt x="89" y="149282"/>
                  </a:cubicBezTo>
                  <a:cubicBezTo>
                    <a:pt x="89" y="159546"/>
                    <a:pt x="6903" y="170204"/>
                    <a:pt x="21333" y="170204"/>
                  </a:cubicBezTo>
                  <a:cubicBezTo>
                    <a:pt x="23337" y="170204"/>
                    <a:pt x="24138" y="170204"/>
                    <a:pt x="24539" y="169809"/>
                  </a:cubicBezTo>
                  <a:cubicBezTo>
                    <a:pt x="27345" y="169415"/>
                    <a:pt x="31754" y="168625"/>
                    <a:pt x="34961" y="165862"/>
                  </a:cubicBezTo>
                  <a:close/>
                </a:path>
              </a:pathLst>
            </a:custGeom>
            <a:solidFill>
              <a:srgbClr val="000000"/>
            </a:solidFill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11" name="Freeform: Shape 210">
              <a:extLst>
                <a:ext uri="{FF2B5EF4-FFF2-40B4-BE49-F238E27FC236}">
                  <a16:creationId xmlns:a16="http://schemas.microsoft.com/office/drawing/2014/main" id="{020B2FE5-5068-FE60-6756-BF4F7C0A1351}"/>
                </a:ext>
              </a:extLst>
            </p:cNvPr>
            <p:cNvSpPr/>
            <p:nvPr>
              <p:custDataLst>
                <p:tags r:id="rId51"/>
              </p:custDataLst>
            </p:nvPr>
          </p:nvSpPr>
          <p:spPr>
            <a:xfrm>
              <a:off x="10985368" y="3002979"/>
              <a:ext cx="199614" cy="178826"/>
            </a:xfrm>
            <a:custGeom>
              <a:avLst/>
              <a:gdLst>
                <a:gd name="connsiteX0" fmla="*/ 122347 w 199614"/>
                <a:gd name="connsiteY0" fmla="*/ 55329 h 178826"/>
                <a:gd name="connsiteX1" fmla="*/ 162029 w 199614"/>
                <a:gd name="connsiteY1" fmla="*/ 8747 h 178826"/>
                <a:gd name="connsiteX2" fmla="*/ 182071 w 199614"/>
                <a:gd name="connsiteY2" fmla="*/ 13879 h 178826"/>
                <a:gd name="connsiteX3" fmla="*/ 162831 w 199614"/>
                <a:gd name="connsiteY3" fmla="*/ 35196 h 178826"/>
                <a:gd name="connsiteX4" fmla="*/ 178063 w 199614"/>
                <a:gd name="connsiteY4" fmla="*/ 49013 h 178826"/>
                <a:gd name="connsiteX5" fmla="*/ 199708 w 199614"/>
                <a:gd name="connsiteY5" fmla="*/ 26117 h 178826"/>
                <a:gd name="connsiteX6" fmla="*/ 162430 w 199614"/>
                <a:gd name="connsiteY6" fmla="*/ 63 h 178826"/>
                <a:gd name="connsiteX7" fmla="*/ 120343 w 199614"/>
                <a:gd name="connsiteY7" fmla="*/ 30065 h 178826"/>
                <a:gd name="connsiteX8" fmla="*/ 77053 w 199614"/>
                <a:gd name="connsiteY8" fmla="*/ 63 h 178826"/>
                <a:gd name="connsiteX9" fmla="*/ 12519 w 199614"/>
                <a:gd name="connsiteY9" fmla="*/ 60856 h 178826"/>
                <a:gd name="connsiteX10" fmla="*/ 17329 w 199614"/>
                <a:gd name="connsiteY10" fmla="*/ 64803 h 178826"/>
                <a:gd name="connsiteX11" fmla="*/ 22540 w 199614"/>
                <a:gd name="connsiteY11" fmla="*/ 60461 h 178826"/>
                <a:gd name="connsiteX12" fmla="*/ 76251 w 199614"/>
                <a:gd name="connsiteY12" fmla="*/ 8747 h 178826"/>
                <a:gd name="connsiteX13" fmla="*/ 97896 w 199614"/>
                <a:gd name="connsiteY13" fmla="*/ 35196 h 178826"/>
                <a:gd name="connsiteX14" fmla="*/ 76251 w 199614"/>
                <a:gd name="connsiteY14" fmla="*/ 129149 h 178826"/>
                <a:gd name="connsiteX15" fmla="*/ 38172 w 199614"/>
                <a:gd name="connsiteY15" fmla="*/ 170204 h 178826"/>
                <a:gd name="connsiteX16" fmla="*/ 18130 w 199614"/>
                <a:gd name="connsiteY16" fmla="*/ 165072 h 178826"/>
                <a:gd name="connsiteX17" fmla="*/ 36970 w 199614"/>
                <a:gd name="connsiteY17" fmla="*/ 143755 h 178826"/>
                <a:gd name="connsiteX18" fmla="*/ 22139 w 199614"/>
                <a:gd name="connsiteY18" fmla="*/ 129939 h 178826"/>
                <a:gd name="connsiteX19" fmla="*/ 93 w 199614"/>
                <a:gd name="connsiteY19" fmla="*/ 152835 h 178826"/>
                <a:gd name="connsiteX20" fmla="*/ 37771 w 199614"/>
                <a:gd name="connsiteY20" fmla="*/ 178889 h 178826"/>
                <a:gd name="connsiteX21" fmla="*/ 79859 w 199614"/>
                <a:gd name="connsiteY21" fmla="*/ 148887 h 178826"/>
                <a:gd name="connsiteX22" fmla="*/ 123149 w 199614"/>
                <a:gd name="connsiteY22" fmla="*/ 178889 h 178826"/>
                <a:gd name="connsiteX23" fmla="*/ 187282 w 199614"/>
                <a:gd name="connsiteY23" fmla="*/ 118096 h 178826"/>
                <a:gd name="connsiteX24" fmla="*/ 182472 w 199614"/>
                <a:gd name="connsiteY24" fmla="*/ 114148 h 178826"/>
                <a:gd name="connsiteX25" fmla="*/ 177261 w 199614"/>
                <a:gd name="connsiteY25" fmla="*/ 118491 h 178826"/>
                <a:gd name="connsiteX26" fmla="*/ 123950 w 199614"/>
                <a:gd name="connsiteY26" fmla="*/ 170204 h 178826"/>
                <a:gd name="connsiteX27" fmla="*/ 101904 w 199614"/>
                <a:gd name="connsiteY27" fmla="*/ 144150 h 178826"/>
                <a:gd name="connsiteX28" fmla="*/ 108719 w 199614"/>
                <a:gd name="connsiteY28" fmla="*/ 109411 h 178826"/>
                <a:gd name="connsiteX29" fmla="*/ 122347 w 199614"/>
                <a:gd name="connsiteY29" fmla="*/ 55329 h 178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99614" h="178826">
                  <a:moveTo>
                    <a:pt x="122347" y="55329"/>
                  </a:moveTo>
                  <a:cubicBezTo>
                    <a:pt x="124752" y="45065"/>
                    <a:pt x="133971" y="8747"/>
                    <a:pt x="162029" y="8747"/>
                  </a:cubicBezTo>
                  <a:cubicBezTo>
                    <a:pt x="164034" y="8747"/>
                    <a:pt x="173654" y="8747"/>
                    <a:pt x="182071" y="13879"/>
                  </a:cubicBezTo>
                  <a:cubicBezTo>
                    <a:pt x="170848" y="15853"/>
                    <a:pt x="162831" y="25722"/>
                    <a:pt x="162831" y="35196"/>
                  </a:cubicBezTo>
                  <a:cubicBezTo>
                    <a:pt x="162831" y="41513"/>
                    <a:pt x="167240" y="49013"/>
                    <a:pt x="178063" y="49013"/>
                  </a:cubicBezTo>
                  <a:cubicBezTo>
                    <a:pt x="186881" y="49013"/>
                    <a:pt x="199708" y="41907"/>
                    <a:pt x="199708" y="26117"/>
                  </a:cubicBezTo>
                  <a:cubicBezTo>
                    <a:pt x="199708" y="5589"/>
                    <a:pt x="176059" y="63"/>
                    <a:pt x="162430" y="63"/>
                  </a:cubicBezTo>
                  <a:cubicBezTo>
                    <a:pt x="139182" y="63"/>
                    <a:pt x="125153" y="20985"/>
                    <a:pt x="120343" y="30065"/>
                  </a:cubicBezTo>
                  <a:cubicBezTo>
                    <a:pt x="110322" y="4010"/>
                    <a:pt x="88677" y="63"/>
                    <a:pt x="77053" y="63"/>
                  </a:cubicBezTo>
                  <a:cubicBezTo>
                    <a:pt x="35366" y="63"/>
                    <a:pt x="12519" y="50987"/>
                    <a:pt x="12519" y="60856"/>
                  </a:cubicBezTo>
                  <a:cubicBezTo>
                    <a:pt x="12519" y="64803"/>
                    <a:pt x="16527" y="64803"/>
                    <a:pt x="17329" y="64803"/>
                  </a:cubicBezTo>
                  <a:cubicBezTo>
                    <a:pt x="20535" y="64803"/>
                    <a:pt x="21738" y="64014"/>
                    <a:pt x="22540" y="60461"/>
                  </a:cubicBezTo>
                  <a:cubicBezTo>
                    <a:pt x="36168" y="18616"/>
                    <a:pt x="62623" y="8747"/>
                    <a:pt x="76251" y="8747"/>
                  </a:cubicBezTo>
                  <a:cubicBezTo>
                    <a:pt x="83867" y="8747"/>
                    <a:pt x="97896" y="12300"/>
                    <a:pt x="97896" y="35196"/>
                  </a:cubicBezTo>
                  <a:cubicBezTo>
                    <a:pt x="97896" y="47434"/>
                    <a:pt x="91082" y="73883"/>
                    <a:pt x="76251" y="129149"/>
                  </a:cubicBezTo>
                  <a:cubicBezTo>
                    <a:pt x="69838" y="153624"/>
                    <a:pt x="55809" y="170204"/>
                    <a:pt x="38172" y="170204"/>
                  </a:cubicBezTo>
                  <a:cubicBezTo>
                    <a:pt x="35767" y="170204"/>
                    <a:pt x="26548" y="170204"/>
                    <a:pt x="18130" y="165072"/>
                  </a:cubicBezTo>
                  <a:cubicBezTo>
                    <a:pt x="28151" y="163099"/>
                    <a:pt x="36970" y="154809"/>
                    <a:pt x="36970" y="143755"/>
                  </a:cubicBezTo>
                  <a:cubicBezTo>
                    <a:pt x="36970" y="133097"/>
                    <a:pt x="28151" y="129939"/>
                    <a:pt x="22139" y="129939"/>
                  </a:cubicBezTo>
                  <a:cubicBezTo>
                    <a:pt x="10114" y="129939"/>
                    <a:pt x="93" y="140202"/>
                    <a:pt x="93" y="152835"/>
                  </a:cubicBezTo>
                  <a:cubicBezTo>
                    <a:pt x="93" y="170994"/>
                    <a:pt x="20135" y="178889"/>
                    <a:pt x="37771" y="178889"/>
                  </a:cubicBezTo>
                  <a:cubicBezTo>
                    <a:pt x="64226" y="178889"/>
                    <a:pt x="78656" y="151256"/>
                    <a:pt x="79859" y="148887"/>
                  </a:cubicBezTo>
                  <a:cubicBezTo>
                    <a:pt x="84669" y="163493"/>
                    <a:pt x="99099" y="178889"/>
                    <a:pt x="123149" y="178889"/>
                  </a:cubicBezTo>
                  <a:cubicBezTo>
                    <a:pt x="164434" y="178889"/>
                    <a:pt x="187282" y="127965"/>
                    <a:pt x="187282" y="118096"/>
                  </a:cubicBezTo>
                  <a:cubicBezTo>
                    <a:pt x="187282" y="114148"/>
                    <a:pt x="183674" y="114148"/>
                    <a:pt x="182472" y="114148"/>
                  </a:cubicBezTo>
                  <a:cubicBezTo>
                    <a:pt x="178864" y="114148"/>
                    <a:pt x="178063" y="115727"/>
                    <a:pt x="177261" y="118491"/>
                  </a:cubicBezTo>
                  <a:cubicBezTo>
                    <a:pt x="164034" y="160730"/>
                    <a:pt x="136777" y="170204"/>
                    <a:pt x="123950" y="170204"/>
                  </a:cubicBezTo>
                  <a:cubicBezTo>
                    <a:pt x="108318" y="170204"/>
                    <a:pt x="101904" y="157572"/>
                    <a:pt x="101904" y="144150"/>
                  </a:cubicBezTo>
                  <a:cubicBezTo>
                    <a:pt x="101904" y="135465"/>
                    <a:pt x="104309" y="126781"/>
                    <a:pt x="108719" y="109411"/>
                  </a:cubicBezTo>
                  <a:lnTo>
                    <a:pt x="122347" y="55329"/>
                  </a:lnTo>
                  <a:close/>
                </a:path>
              </a:pathLst>
            </a:custGeom>
            <a:solidFill>
              <a:srgbClr val="000000"/>
            </a:solidFill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12" name="Freeform: Shape 211">
              <a:extLst>
                <a:ext uri="{FF2B5EF4-FFF2-40B4-BE49-F238E27FC236}">
                  <a16:creationId xmlns:a16="http://schemas.microsoft.com/office/drawing/2014/main" id="{8A5EF4C9-0A17-CC18-3D86-6EE99BF94886}"/>
                </a:ext>
              </a:extLst>
            </p:cNvPr>
            <p:cNvSpPr/>
            <p:nvPr>
              <p:custDataLst>
                <p:tags r:id="rId52"/>
              </p:custDataLst>
            </p:nvPr>
          </p:nvSpPr>
          <p:spPr>
            <a:xfrm>
              <a:off x="11211650" y="2881393"/>
              <a:ext cx="54914" cy="394759"/>
            </a:xfrm>
            <a:custGeom>
              <a:avLst/>
              <a:gdLst>
                <a:gd name="connsiteX0" fmla="*/ 55013 w 54914"/>
                <a:gd name="connsiteY0" fmla="*/ 63 h 394759"/>
                <a:gd name="connsiteX1" fmla="*/ 99 w 54914"/>
                <a:gd name="connsiteY1" fmla="*/ 63 h 394759"/>
                <a:gd name="connsiteX2" fmla="*/ 99 w 54914"/>
                <a:gd name="connsiteY2" fmla="*/ 15853 h 394759"/>
                <a:gd name="connsiteX3" fmla="*/ 38979 w 54914"/>
                <a:gd name="connsiteY3" fmla="*/ 15853 h 394759"/>
                <a:gd name="connsiteX4" fmla="*/ 38979 w 54914"/>
                <a:gd name="connsiteY4" fmla="*/ 379032 h 394759"/>
                <a:gd name="connsiteX5" fmla="*/ 99 w 54914"/>
                <a:gd name="connsiteY5" fmla="*/ 379032 h 394759"/>
                <a:gd name="connsiteX6" fmla="*/ 99 w 54914"/>
                <a:gd name="connsiteY6" fmla="*/ 394822 h 394759"/>
                <a:gd name="connsiteX7" fmla="*/ 55013 w 54914"/>
                <a:gd name="connsiteY7" fmla="*/ 394822 h 394759"/>
                <a:gd name="connsiteX8" fmla="*/ 55013 w 54914"/>
                <a:gd name="connsiteY8" fmla="*/ 63 h 394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4914" h="394759">
                  <a:moveTo>
                    <a:pt x="55013" y="63"/>
                  </a:moveTo>
                  <a:lnTo>
                    <a:pt x="99" y="63"/>
                  </a:lnTo>
                  <a:lnTo>
                    <a:pt x="99" y="15853"/>
                  </a:lnTo>
                  <a:lnTo>
                    <a:pt x="38979" y="15853"/>
                  </a:lnTo>
                  <a:lnTo>
                    <a:pt x="38979" y="379032"/>
                  </a:lnTo>
                  <a:lnTo>
                    <a:pt x="99" y="379032"/>
                  </a:lnTo>
                  <a:lnTo>
                    <a:pt x="99" y="394822"/>
                  </a:lnTo>
                  <a:lnTo>
                    <a:pt x="55013" y="394822"/>
                  </a:lnTo>
                  <a:lnTo>
                    <a:pt x="55013" y="63"/>
                  </a:lnTo>
                  <a:close/>
                </a:path>
              </a:pathLst>
            </a:custGeom>
            <a:solidFill>
              <a:srgbClr val="000000"/>
            </a:solidFill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sp>
        <p:nvSpPr>
          <p:cNvPr id="419" name="Title 1 6 3 2 2 1 2 2">
            <a:extLst>
              <a:ext uri="{FF2B5EF4-FFF2-40B4-BE49-F238E27FC236}">
                <a16:creationId xmlns:a16="http://schemas.microsoft.com/office/drawing/2014/main" id="{9F6D26DD-F1E5-7BEB-0B1E-DC8D7302D5C5}"/>
              </a:ext>
            </a:extLst>
          </p:cNvPr>
          <p:cNvSpPr txBox="1">
            <a:spLocks/>
          </p:cNvSpPr>
          <p:nvPr/>
        </p:nvSpPr>
        <p:spPr>
          <a:xfrm>
            <a:off x="9197188" y="457422"/>
            <a:ext cx="1282440" cy="35153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>
                <a:latin typeface="Franklin Gothic Demi" panose="020B0703020102020204" pitchFamily="34" charset="0"/>
              </a:rPr>
              <a:t> Residuals</a:t>
            </a:r>
          </a:p>
        </p:txBody>
      </p:sp>
      <p:cxnSp>
        <p:nvCxnSpPr>
          <p:cNvPr id="420" name="Straight Arrow Connector 419">
            <a:extLst>
              <a:ext uri="{FF2B5EF4-FFF2-40B4-BE49-F238E27FC236}">
                <a16:creationId xmlns:a16="http://schemas.microsoft.com/office/drawing/2014/main" id="{AE1185EF-57BB-CEDE-607D-1DB1B24F2719}"/>
              </a:ext>
            </a:extLst>
          </p:cNvPr>
          <p:cNvCxnSpPr>
            <a:cxnSpLocks/>
          </p:cNvCxnSpPr>
          <p:nvPr/>
        </p:nvCxnSpPr>
        <p:spPr>
          <a:xfrm>
            <a:off x="8812968" y="615114"/>
            <a:ext cx="415853" cy="0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headEnd w="lg" len="med"/>
            <a:tailEnd type="triangle" w="lg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435" name="Group 434" descr="\documentclass{article}&#10;\usepackage{amsmath}&#10;\usepackage{amssymb}&#10;\pagestyle{empty}&#10;\begin{document}&#10;&#10;$R_i, r$&#10;&#10;&#10;\end{document}" title="IguanaTex Vector Display">
            <a:extLst>
              <a:ext uri="{FF2B5EF4-FFF2-40B4-BE49-F238E27FC236}">
                <a16:creationId xmlns:a16="http://schemas.microsoft.com/office/drawing/2014/main" id="{B8A6CB76-B52E-5C8A-FE7A-F811E79FAE61}"/>
              </a:ext>
            </a:extLst>
          </p:cNvPr>
          <p:cNvGrpSpPr>
            <a:grpSpLocks noChangeAspect="1"/>
          </p:cNvGrpSpPr>
          <p:nvPr>
            <p:custDataLst>
              <p:tags r:id="rId6"/>
            </p:custDataLst>
          </p:nvPr>
        </p:nvGrpSpPr>
        <p:grpSpPr>
          <a:xfrm>
            <a:off x="10487844" y="402728"/>
            <a:ext cx="890853" cy="399010"/>
            <a:chOff x="11715173" y="3298734"/>
            <a:chExt cx="890853" cy="399010"/>
          </a:xfrm>
        </p:grpSpPr>
        <p:sp>
          <p:nvSpPr>
            <p:cNvPr id="431" name="Freeform: Shape 430">
              <a:extLst>
                <a:ext uri="{FF2B5EF4-FFF2-40B4-BE49-F238E27FC236}">
                  <a16:creationId xmlns:a16="http://schemas.microsoft.com/office/drawing/2014/main" id="{8AFA98B8-3980-8F50-B99D-149F19CC8A0F}"/>
                </a:ext>
              </a:extLst>
            </p:cNvPr>
            <p:cNvSpPr/>
            <p:nvPr>
              <p:custDataLst>
                <p:tags r:id="rId44"/>
              </p:custDataLst>
            </p:nvPr>
          </p:nvSpPr>
          <p:spPr>
            <a:xfrm>
              <a:off x="11715173" y="3298734"/>
              <a:ext cx="329286" cy="321121"/>
            </a:xfrm>
            <a:custGeom>
              <a:avLst/>
              <a:gdLst>
                <a:gd name="connsiteX0" fmla="*/ 154113 w 329286"/>
                <a:gd name="connsiteY0" fmla="*/ 31492 h 321121"/>
                <a:gd name="connsiteX1" fmla="*/ 167026 w 329286"/>
                <a:gd name="connsiteY1" fmla="*/ 14638 h 321121"/>
                <a:gd name="connsiteX2" fmla="*/ 195158 w 329286"/>
                <a:gd name="connsiteY2" fmla="*/ 14183 h 321121"/>
                <a:gd name="connsiteX3" fmla="*/ 279094 w 329286"/>
                <a:gd name="connsiteY3" fmla="*/ 59277 h 321121"/>
                <a:gd name="connsiteX4" fmla="*/ 253729 w 329286"/>
                <a:gd name="connsiteY4" fmla="*/ 123957 h 321121"/>
                <a:gd name="connsiteX5" fmla="*/ 175788 w 329286"/>
                <a:gd name="connsiteY5" fmla="*/ 150375 h 321121"/>
                <a:gd name="connsiteX6" fmla="*/ 124136 w 329286"/>
                <a:gd name="connsiteY6" fmla="*/ 150375 h 321121"/>
                <a:gd name="connsiteX7" fmla="*/ 154113 w 329286"/>
                <a:gd name="connsiteY7" fmla="*/ 31492 h 321121"/>
                <a:gd name="connsiteX8" fmla="*/ 220523 w 329286"/>
                <a:gd name="connsiteY8" fmla="*/ 156296 h 321121"/>
                <a:gd name="connsiteX9" fmla="*/ 321984 w 329286"/>
                <a:gd name="connsiteY9" fmla="*/ 68387 h 321121"/>
                <a:gd name="connsiteX10" fmla="*/ 220062 w 329286"/>
                <a:gd name="connsiteY10" fmla="*/ 63 h 321121"/>
                <a:gd name="connsiteX11" fmla="*/ 88624 w 329286"/>
                <a:gd name="connsiteY11" fmla="*/ 63 h 321121"/>
                <a:gd name="connsiteX12" fmla="*/ 75250 w 329286"/>
                <a:gd name="connsiteY12" fmla="*/ 9173 h 321121"/>
                <a:gd name="connsiteX13" fmla="*/ 88163 w 329286"/>
                <a:gd name="connsiteY13" fmla="*/ 14183 h 321121"/>
                <a:gd name="connsiteX14" fmla="*/ 105688 w 329286"/>
                <a:gd name="connsiteY14" fmla="*/ 15094 h 321121"/>
                <a:gd name="connsiteX15" fmla="*/ 118140 w 329286"/>
                <a:gd name="connsiteY15" fmla="*/ 22382 h 321121"/>
                <a:gd name="connsiteX16" fmla="*/ 116296 w 329286"/>
                <a:gd name="connsiteY16" fmla="*/ 31036 h 321121"/>
                <a:gd name="connsiteX17" fmla="*/ 54497 w 329286"/>
                <a:gd name="connsiteY17" fmla="*/ 275635 h 321121"/>
                <a:gd name="connsiteX18" fmla="*/ 12529 w 329286"/>
                <a:gd name="connsiteY18" fmla="*/ 297043 h 321121"/>
                <a:gd name="connsiteX19" fmla="*/ 77 w 329286"/>
                <a:gd name="connsiteY19" fmla="*/ 306153 h 321121"/>
                <a:gd name="connsiteX20" fmla="*/ 6533 w 329286"/>
                <a:gd name="connsiteY20" fmla="*/ 311164 h 321121"/>
                <a:gd name="connsiteX21" fmla="*/ 64643 w 329286"/>
                <a:gd name="connsiteY21" fmla="*/ 309797 h 321121"/>
                <a:gd name="connsiteX22" fmla="*/ 123213 w 329286"/>
                <a:gd name="connsiteY22" fmla="*/ 311164 h 321121"/>
                <a:gd name="connsiteX23" fmla="*/ 132437 w 329286"/>
                <a:gd name="connsiteY23" fmla="*/ 302054 h 321121"/>
                <a:gd name="connsiteX24" fmla="*/ 119524 w 329286"/>
                <a:gd name="connsiteY24" fmla="*/ 297043 h 321121"/>
                <a:gd name="connsiteX25" fmla="*/ 89547 w 329286"/>
                <a:gd name="connsiteY25" fmla="*/ 288845 h 321121"/>
                <a:gd name="connsiteX26" fmla="*/ 90930 w 329286"/>
                <a:gd name="connsiteY26" fmla="*/ 281101 h 321121"/>
                <a:gd name="connsiteX27" fmla="*/ 121369 w 329286"/>
                <a:gd name="connsiteY27" fmla="*/ 160396 h 321121"/>
                <a:gd name="connsiteX28" fmla="*/ 176250 w 329286"/>
                <a:gd name="connsiteY28" fmla="*/ 160396 h 321121"/>
                <a:gd name="connsiteX29" fmla="*/ 226519 w 329286"/>
                <a:gd name="connsiteY29" fmla="*/ 201846 h 321121"/>
                <a:gd name="connsiteX30" fmla="*/ 220062 w 329286"/>
                <a:gd name="connsiteY30" fmla="*/ 233275 h 321121"/>
                <a:gd name="connsiteX31" fmla="*/ 212683 w 329286"/>
                <a:gd name="connsiteY31" fmla="*/ 271991 h 321121"/>
                <a:gd name="connsiteX32" fmla="*/ 274021 w 329286"/>
                <a:gd name="connsiteY32" fmla="*/ 321185 h 321121"/>
                <a:gd name="connsiteX33" fmla="*/ 329363 w 329286"/>
                <a:gd name="connsiteY33" fmla="*/ 268803 h 321121"/>
                <a:gd name="connsiteX34" fmla="*/ 323829 w 329286"/>
                <a:gd name="connsiteY34" fmla="*/ 263337 h 321121"/>
                <a:gd name="connsiteX35" fmla="*/ 317834 w 329286"/>
                <a:gd name="connsiteY35" fmla="*/ 269714 h 321121"/>
                <a:gd name="connsiteX36" fmla="*/ 275866 w 329286"/>
                <a:gd name="connsiteY36" fmla="*/ 311164 h 321121"/>
                <a:gd name="connsiteX37" fmla="*/ 257418 w 329286"/>
                <a:gd name="connsiteY37" fmla="*/ 283379 h 321121"/>
                <a:gd name="connsiteX38" fmla="*/ 262030 w 329286"/>
                <a:gd name="connsiteY38" fmla="*/ 231453 h 321121"/>
                <a:gd name="connsiteX39" fmla="*/ 263875 w 329286"/>
                <a:gd name="connsiteY39" fmla="*/ 210045 h 321121"/>
                <a:gd name="connsiteX40" fmla="*/ 220523 w 329286"/>
                <a:gd name="connsiteY40" fmla="*/ 156296 h 321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329286" h="321121">
                  <a:moveTo>
                    <a:pt x="154113" y="31492"/>
                  </a:moveTo>
                  <a:cubicBezTo>
                    <a:pt x="156880" y="20560"/>
                    <a:pt x="158263" y="16005"/>
                    <a:pt x="167026" y="14638"/>
                  </a:cubicBezTo>
                  <a:cubicBezTo>
                    <a:pt x="171177" y="14183"/>
                    <a:pt x="185934" y="14183"/>
                    <a:pt x="195158" y="14183"/>
                  </a:cubicBezTo>
                  <a:cubicBezTo>
                    <a:pt x="227902" y="14183"/>
                    <a:pt x="279094" y="14183"/>
                    <a:pt x="279094" y="59277"/>
                  </a:cubicBezTo>
                  <a:cubicBezTo>
                    <a:pt x="279094" y="74763"/>
                    <a:pt x="271715" y="106192"/>
                    <a:pt x="253729" y="123957"/>
                  </a:cubicBezTo>
                  <a:cubicBezTo>
                    <a:pt x="241738" y="135799"/>
                    <a:pt x="217295" y="150375"/>
                    <a:pt x="175788" y="150375"/>
                  </a:cubicBezTo>
                  <a:lnTo>
                    <a:pt x="124136" y="150375"/>
                  </a:lnTo>
                  <a:lnTo>
                    <a:pt x="154113" y="31492"/>
                  </a:lnTo>
                  <a:close/>
                  <a:moveTo>
                    <a:pt x="220523" y="156296"/>
                  </a:moveTo>
                  <a:cubicBezTo>
                    <a:pt x="267103" y="146276"/>
                    <a:pt x="321984" y="114391"/>
                    <a:pt x="321984" y="68387"/>
                  </a:cubicBezTo>
                  <a:cubicBezTo>
                    <a:pt x="321984" y="29214"/>
                    <a:pt x="280478" y="63"/>
                    <a:pt x="220062" y="63"/>
                  </a:cubicBezTo>
                  <a:lnTo>
                    <a:pt x="88624" y="63"/>
                  </a:lnTo>
                  <a:cubicBezTo>
                    <a:pt x="79401" y="63"/>
                    <a:pt x="75250" y="63"/>
                    <a:pt x="75250" y="9173"/>
                  </a:cubicBezTo>
                  <a:cubicBezTo>
                    <a:pt x="75250" y="14183"/>
                    <a:pt x="79401" y="14183"/>
                    <a:pt x="88163" y="14183"/>
                  </a:cubicBezTo>
                  <a:cubicBezTo>
                    <a:pt x="89086" y="14183"/>
                    <a:pt x="97848" y="14183"/>
                    <a:pt x="105688" y="15094"/>
                  </a:cubicBezTo>
                  <a:cubicBezTo>
                    <a:pt x="113990" y="16005"/>
                    <a:pt x="118140" y="16460"/>
                    <a:pt x="118140" y="22382"/>
                  </a:cubicBezTo>
                  <a:cubicBezTo>
                    <a:pt x="118140" y="24204"/>
                    <a:pt x="117679" y="25570"/>
                    <a:pt x="116296" y="31036"/>
                  </a:cubicBezTo>
                  <a:lnTo>
                    <a:pt x="54497" y="275635"/>
                  </a:lnTo>
                  <a:cubicBezTo>
                    <a:pt x="49885" y="293400"/>
                    <a:pt x="48962" y="297043"/>
                    <a:pt x="12529" y="297043"/>
                  </a:cubicBezTo>
                  <a:cubicBezTo>
                    <a:pt x="4227" y="297043"/>
                    <a:pt x="77" y="297043"/>
                    <a:pt x="77" y="306153"/>
                  </a:cubicBezTo>
                  <a:cubicBezTo>
                    <a:pt x="77" y="311164"/>
                    <a:pt x="5611" y="311164"/>
                    <a:pt x="6533" y="311164"/>
                  </a:cubicBezTo>
                  <a:cubicBezTo>
                    <a:pt x="19447" y="311164"/>
                    <a:pt x="51730" y="309797"/>
                    <a:pt x="64643" y="309797"/>
                  </a:cubicBezTo>
                  <a:cubicBezTo>
                    <a:pt x="77556" y="309797"/>
                    <a:pt x="110300" y="311164"/>
                    <a:pt x="123213" y="311164"/>
                  </a:cubicBezTo>
                  <a:cubicBezTo>
                    <a:pt x="126903" y="311164"/>
                    <a:pt x="132437" y="311164"/>
                    <a:pt x="132437" y="302054"/>
                  </a:cubicBezTo>
                  <a:cubicBezTo>
                    <a:pt x="132437" y="297043"/>
                    <a:pt x="128286" y="297043"/>
                    <a:pt x="119524" y="297043"/>
                  </a:cubicBezTo>
                  <a:cubicBezTo>
                    <a:pt x="102460" y="297043"/>
                    <a:pt x="89547" y="297043"/>
                    <a:pt x="89547" y="288845"/>
                  </a:cubicBezTo>
                  <a:cubicBezTo>
                    <a:pt x="89547" y="286112"/>
                    <a:pt x="90469" y="283834"/>
                    <a:pt x="90930" y="281101"/>
                  </a:cubicBezTo>
                  <a:lnTo>
                    <a:pt x="121369" y="160396"/>
                  </a:lnTo>
                  <a:lnTo>
                    <a:pt x="176250" y="160396"/>
                  </a:lnTo>
                  <a:cubicBezTo>
                    <a:pt x="218218" y="160396"/>
                    <a:pt x="226519" y="185903"/>
                    <a:pt x="226519" y="201846"/>
                  </a:cubicBezTo>
                  <a:cubicBezTo>
                    <a:pt x="226519" y="208678"/>
                    <a:pt x="222829" y="222798"/>
                    <a:pt x="220062" y="233275"/>
                  </a:cubicBezTo>
                  <a:cubicBezTo>
                    <a:pt x="216834" y="246028"/>
                    <a:pt x="212683" y="262882"/>
                    <a:pt x="212683" y="271991"/>
                  </a:cubicBezTo>
                  <a:cubicBezTo>
                    <a:pt x="212683" y="321185"/>
                    <a:pt x="268026" y="321185"/>
                    <a:pt x="274021" y="321185"/>
                  </a:cubicBezTo>
                  <a:cubicBezTo>
                    <a:pt x="313222" y="321185"/>
                    <a:pt x="329363" y="275180"/>
                    <a:pt x="329363" y="268803"/>
                  </a:cubicBezTo>
                  <a:cubicBezTo>
                    <a:pt x="329363" y="263337"/>
                    <a:pt x="324290" y="263337"/>
                    <a:pt x="323829" y="263337"/>
                  </a:cubicBezTo>
                  <a:cubicBezTo>
                    <a:pt x="319678" y="263337"/>
                    <a:pt x="318756" y="266526"/>
                    <a:pt x="317834" y="269714"/>
                  </a:cubicBezTo>
                  <a:cubicBezTo>
                    <a:pt x="306304" y="303420"/>
                    <a:pt x="286473" y="311164"/>
                    <a:pt x="275866" y="311164"/>
                  </a:cubicBezTo>
                  <a:cubicBezTo>
                    <a:pt x="260647" y="311164"/>
                    <a:pt x="257418" y="301143"/>
                    <a:pt x="257418" y="283379"/>
                  </a:cubicBezTo>
                  <a:cubicBezTo>
                    <a:pt x="257418" y="269258"/>
                    <a:pt x="260185" y="246028"/>
                    <a:pt x="262030" y="231453"/>
                  </a:cubicBezTo>
                  <a:cubicBezTo>
                    <a:pt x="262952" y="225076"/>
                    <a:pt x="263875" y="216421"/>
                    <a:pt x="263875" y="210045"/>
                  </a:cubicBezTo>
                  <a:cubicBezTo>
                    <a:pt x="263875" y="174972"/>
                    <a:pt x="232975" y="160851"/>
                    <a:pt x="220523" y="156296"/>
                  </a:cubicBezTo>
                  <a:close/>
                </a:path>
              </a:pathLst>
            </a:custGeom>
            <a:solidFill>
              <a:srgbClr val="FF0000"/>
            </a:solidFill>
            <a:ln w="2522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32" name="Freeform: Shape 431">
              <a:extLst>
                <a:ext uri="{FF2B5EF4-FFF2-40B4-BE49-F238E27FC236}">
                  <a16:creationId xmlns:a16="http://schemas.microsoft.com/office/drawing/2014/main" id="{6B81AFEA-CFC4-3CC7-CA63-A752FC7D4089}"/>
                </a:ext>
              </a:extLst>
            </p:cNvPr>
            <p:cNvSpPr/>
            <p:nvPr>
              <p:custDataLst>
                <p:tags r:id="rId45"/>
              </p:custDataLst>
            </p:nvPr>
          </p:nvSpPr>
          <p:spPr>
            <a:xfrm>
              <a:off x="12061611" y="3466764"/>
              <a:ext cx="97817" cy="214582"/>
            </a:xfrm>
            <a:custGeom>
              <a:avLst/>
              <a:gdLst>
                <a:gd name="connsiteX0" fmla="*/ 89508 w 97817"/>
                <a:gd name="connsiteY0" fmla="*/ 12180 h 214582"/>
                <a:gd name="connsiteX1" fmla="*/ 76595 w 97817"/>
                <a:gd name="connsiteY1" fmla="*/ 64 h 214582"/>
                <a:gd name="connsiteX2" fmla="*/ 58516 w 97817"/>
                <a:gd name="connsiteY2" fmla="*/ 17601 h 214582"/>
                <a:gd name="connsiteX3" fmla="*/ 71430 w 97817"/>
                <a:gd name="connsiteY3" fmla="*/ 29717 h 214582"/>
                <a:gd name="connsiteX4" fmla="*/ 89508 w 97817"/>
                <a:gd name="connsiteY4" fmla="*/ 12180 h 214582"/>
                <a:gd name="connsiteX5" fmla="*/ 23651 w 97817"/>
                <a:gd name="connsiteY5" fmla="*/ 174153 h 214582"/>
                <a:gd name="connsiteX6" fmla="*/ 20745 w 97817"/>
                <a:gd name="connsiteY6" fmla="*/ 187545 h 214582"/>
                <a:gd name="connsiteX7" fmla="*/ 51414 w 97817"/>
                <a:gd name="connsiteY7" fmla="*/ 214646 h 214582"/>
                <a:gd name="connsiteX8" fmla="*/ 97902 w 97817"/>
                <a:gd name="connsiteY8" fmla="*/ 165863 h 214582"/>
                <a:gd name="connsiteX9" fmla="*/ 92736 w 97817"/>
                <a:gd name="connsiteY9" fmla="*/ 161718 h 214582"/>
                <a:gd name="connsiteX10" fmla="*/ 86603 w 97817"/>
                <a:gd name="connsiteY10" fmla="*/ 167139 h 214582"/>
                <a:gd name="connsiteX11" fmla="*/ 52383 w 97817"/>
                <a:gd name="connsiteY11" fmla="*/ 205719 h 214582"/>
                <a:gd name="connsiteX12" fmla="*/ 44312 w 97817"/>
                <a:gd name="connsiteY12" fmla="*/ 194559 h 214582"/>
                <a:gd name="connsiteX13" fmla="*/ 49477 w 97817"/>
                <a:gd name="connsiteY13" fmla="*/ 174153 h 214582"/>
                <a:gd name="connsiteX14" fmla="*/ 59808 w 97817"/>
                <a:gd name="connsiteY14" fmla="*/ 148646 h 214582"/>
                <a:gd name="connsiteX15" fmla="*/ 75626 w 97817"/>
                <a:gd name="connsiteY15" fmla="*/ 108152 h 214582"/>
                <a:gd name="connsiteX16" fmla="*/ 77563 w 97817"/>
                <a:gd name="connsiteY16" fmla="*/ 97949 h 214582"/>
                <a:gd name="connsiteX17" fmla="*/ 46895 w 97817"/>
                <a:gd name="connsiteY17" fmla="*/ 70848 h 214582"/>
                <a:gd name="connsiteX18" fmla="*/ 84 w 97817"/>
                <a:gd name="connsiteY18" fmla="*/ 119631 h 214582"/>
                <a:gd name="connsiteX19" fmla="*/ 5572 w 97817"/>
                <a:gd name="connsiteY19" fmla="*/ 123776 h 214582"/>
                <a:gd name="connsiteX20" fmla="*/ 11383 w 97817"/>
                <a:gd name="connsiteY20" fmla="*/ 118674 h 214582"/>
                <a:gd name="connsiteX21" fmla="*/ 45926 w 97817"/>
                <a:gd name="connsiteY21" fmla="*/ 79775 h 214582"/>
                <a:gd name="connsiteX22" fmla="*/ 53997 w 97817"/>
                <a:gd name="connsiteY22" fmla="*/ 90935 h 214582"/>
                <a:gd name="connsiteX23" fmla="*/ 43989 w 97817"/>
                <a:gd name="connsiteY23" fmla="*/ 122819 h 214582"/>
                <a:gd name="connsiteX24" fmla="*/ 23651 w 97817"/>
                <a:gd name="connsiteY24" fmla="*/ 174153 h 214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97817" h="214582">
                  <a:moveTo>
                    <a:pt x="89508" y="12180"/>
                  </a:moveTo>
                  <a:cubicBezTo>
                    <a:pt x="89508" y="7079"/>
                    <a:pt x="85634" y="64"/>
                    <a:pt x="76595" y="64"/>
                  </a:cubicBezTo>
                  <a:cubicBezTo>
                    <a:pt x="67879" y="64"/>
                    <a:pt x="58516" y="8354"/>
                    <a:pt x="58516" y="17601"/>
                  </a:cubicBezTo>
                  <a:cubicBezTo>
                    <a:pt x="58516" y="23021"/>
                    <a:pt x="62713" y="29717"/>
                    <a:pt x="71430" y="29717"/>
                  </a:cubicBezTo>
                  <a:cubicBezTo>
                    <a:pt x="80792" y="29717"/>
                    <a:pt x="89508" y="20789"/>
                    <a:pt x="89508" y="12180"/>
                  </a:cubicBezTo>
                  <a:close/>
                  <a:moveTo>
                    <a:pt x="23651" y="174153"/>
                  </a:moveTo>
                  <a:cubicBezTo>
                    <a:pt x="22360" y="178298"/>
                    <a:pt x="20745" y="182124"/>
                    <a:pt x="20745" y="187545"/>
                  </a:cubicBezTo>
                  <a:cubicBezTo>
                    <a:pt x="20745" y="202530"/>
                    <a:pt x="33659" y="214646"/>
                    <a:pt x="51414" y="214646"/>
                  </a:cubicBezTo>
                  <a:cubicBezTo>
                    <a:pt x="83697" y="214646"/>
                    <a:pt x="97902" y="170646"/>
                    <a:pt x="97902" y="165863"/>
                  </a:cubicBezTo>
                  <a:cubicBezTo>
                    <a:pt x="97902" y="161718"/>
                    <a:pt x="93705" y="161718"/>
                    <a:pt x="92736" y="161718"/>
                  </a:cubicBezTo>
                  <a:cubicBezTo>
                    <a:pt x="88217" y="161718"/>
                    <a:pt x="87894" y="163631"/>
                    <a:pt x="86603" y="167139"/>
                  </a:cubicBezTo>
                  <a:cubicBezTo>
                    <a:pt x="79178" y="192646"/>
                    <a:pt x="64973" y="205719"/>
                    <a:pt x="52383" y="205719"/>
                  </a:cubicBezTo>
                  <a:cubicBezTo>
                    <a:pt x="45926" y="205719"/>
                    <a:pt x="44312" y="201574"/>
                    <a:pt x="44312" y="194559"/>
                  </a:cubicBezTo>
                  <a:cubicBezTo>
                    <a:pt x="44312" y="187226"/>
                    <a:pt x="46572" y="181168"/>
                    <a:pt x="49477" y="174153"/>
                  </a:cubicBezTo>
                  <a:cubicBezTo>
                    <a:pt x="52706" y="165544"/>
                    <a:pt x="56257" y="156936"/>
                    <a:pt x="59808" y="148646"/>
                  </a:cubicBezTo>
                  <a:cubicBezTo>
                    <a:pt x="62713" y="140993"/>
                    <a:pt x="74335" y="111979"/>
                    <a:pt x="75626" y="108152"/>
                  </a:cubicBezTo>
                  <a:cubicBezTo>
                    <a:pt x="76595" y="104964"/>
                    <a:pt x="77563" y="101138"/>
                    <a:pt x="77563" y="97949"/>
                  </a:cubicBezTo>
                  <a:cubicBezTo>
                    <a:pt x="77563" y="82964"/>
                    <a:pt x="64650" y="70848"/>
                    <a:pt x="46895" y="70848"/>
                  </a:cubicBezTo>
                  <a:cubicBezTo>
                    <a:pt x="14934" y="70848"/>
                    <a:pt x="84" y="114211"/>
                    <a:pt x="84" y="119631"/>
                  </a:cubicBezTo>
                  <a:cubicBezTo>
                    <a:pt x="84" y="123776"/>
                    <a:pt x="4604" y="123776"/>
                    <a:pt x="5572" y="123776"/>
                  </a:cubicBezTo>
                  <a:cubicBezTo>
                    <a:pt x="10092" y="123776"/>
                    <a:pt x="10415" y="122182"/>
                    <a:pt x="11383" y="118674"/>
                  </a:cubicBezTo>
                  <a:cubicBezTo>
                    <a:pt x="19777" y="91254"/>
                    <a:pt x="33981" y="79775"/>
                    <a:pt x="45926" y="79775"/>
                  </a:cubicBezTo>
                  <a:cubicBezTo>
                    <a:pt x="51091" y="79775"/>
                    <a:pt x="53997" y="82326"/>
                    <a:pt x="53997" y="90935"/>
                  </a:cubicBezTo>
                  <a:cubicBezTo>
                    <a:pt x="53997" y="98268"/>
                    <a:pt x="52060" y="103051"/>
                    <a:pt x="43989" y="122819"/>
                  </a:cubicBezTo>
                  <a:lnTo>
                    <a:pt x="23651" y="174153"/>
                  </a:lnTo>
                  <a:close/>
                </a:path>
              </a:pathLst>
            </a:custGeom>
            <a:solidFill>
              <a:srgbClr val="FF0000"/>
            </a:solidFill>
            <a:ln w="2522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33" name="Freeform: Shape 432">
              <a:extLst>
                <a:ext uri="{FF2B5EF4-FFF2-40B4-BE49-F238E27FC236}">
                  <a16:creationId xmlns:a16="http://schemas.microsoft.com/office/drawing/2014/main" id="{0E0CDD46-E629-6DD7-09F5-AD2D7A52C6F4}"/>
                </a:ext>
              </a:extLst>
            </p:cNvPr>
            <p:cNvSpPr/>
            <p:nvPr>
              <p:custDataLst>
                <p:tags r:id="rId46"/>
              </p:custDataLst>
            </p:nvPr>
          </p:nvSpPr>
          <p:spPr>
            <a:xfrm>
              <a:off x="12239641" y="3561552"/>
              <a:ext cx="53958" cy="136192"/>
            </a:xfrm>
            <a:custGeom>
              <a:avLst/>
              <a:gdLst>
                <a:gd name="connsiteX0" fmla="*/ 54046 w 53958"/>
                <a:gd name="connsiteY0" fmla="*/ 47889 h 136192"/>
                <a:gd name="connsiteX1" fmla="*/ 24530 w 53958"/>
                <a:gd name="connsiteY1" fmla="*/ 63 h 136192"/>
                <a:gd name="connsiteX2" fmla="*/ 88 w 53958"/>
                <a:gd name="connsiteY2" fmla="*/ 24204 h 136192"/>
                <a:gd name="connsiteX3" fmla="*/ 24530 w 53958"/>
                <a:gd name="connsiteY3" fmla="*/ 48345 h 136192"/>
                <a:gd name="connsiteX4" fmla="*/ 40672 w 53958"/>
                <a:gd name="connsiteY4" fmla="*/ 42424 h 136192"/>
                <a:gd name="connsiteX5" fmla="*/ 42978 w 53958"/>
                <a:gd name="connsiteY5" fmla="*/ 41057 h 136192"/>
                <a:gd name="connsiteX6" fmla="*/ 43900 w 53958"/>
                <a:gd name="connsiteY6" fmla="*/ 47889 h 136192"/>
                <a:gd name="connsiteX7" fmla="*/ 12540 w 53958"/>
                <a:gd name="connsiteY7" fmla="*/ 123957 h 136192"/>
                <a:gd name="connsiteX8" fmla="*/ 7467 w 53958"/>
                <a:gd name="connsiteY8" fmla="*/ 131244 h 136192"/>
                <a:gd name="connsiteX9" fmla="*/ 12078 w 53958"/>
                <a:gd name="connsiteY9" fmla="*/ 136255 h 136192"/>
                <a:gd name="connsiteX10" fmla="*/ 54046 w 53958"/>
                <a:gd name="connsiteY10" fmla="*/ 47889 h 136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3958" h="136192">
                  <a:moveTo>
                    <a:pt x="54046" y="47889"/>
                  </a:moveTo>
                  <a:cubicBezTo>
                    <a:pt x="54046" y="17827"/>
                    <a:pt x="42517" y="63"/>
                    <a:pt x="24530" y="63"/>
                  </a:cubicBezTo>
                  <a:cubicBezTo>
                    <a:pt x="9311" y="63"/>
                    <a:pt x="88" y="11450"/>
                    <a:pt x="88" y="24204"/>
                  </a:cubicBezTo>
                  <a:cubicBezTo>
                    <a:pt x="88" y="36502"/>
                    <a:pt x="9311" y="48345"/>
                    <a:pt x="24530" y="48345"/>
                  </a:cubicBezTo>
                  <a:cubicBezTo>
                    <a:pt x="30065" y="48345"/>
                    <a:pt x="36060" y="46523"/>
                    <a:pt x="40672" y="42424"/>
                  </a:cubicBezTo>
                  <a:cubicBezTo>
                    <a:pt x="42055" y="41513"/>
                    <a:pt x="42517" y="41057"/>
                    <a:pt x="42978" y="41057"/>
                  </a:cubicBezTo>
                  <a:cubicBezTo>
                    <a:pt x="43439" y="41057"/>
                    <a:pt x="43900" y="41513"/>
                    <a:pt x="43900" y="47889"/>
                  </a:cubicBezTo>
                  <a:cubicBezTo>
                    <a:pt x="43900" y="81596"/>
                    <a:pt x="27759" y="108925"/>
                    <a:pt x="12540" y="123957"/>
                  </a:cubicBezTo>
                  <a:cubicBezTo>
                    <a:pt x="7467" y="128967"/>
                    <a:pt x="7467" y="129878"/>
                    <a:pt x="7467" y="131244"/>
                  </a:cubicBezTo>
                  <a:cubicBezTo>
                    <a:pt x="7467" y="134433"/>
                    <a:pt x="9772" y="136255"/>
                    <a:pt x="12078" y="136255"/>
                  </a:cubicBezTo>
                  <a:cubicBezTo>
                    <a:pt x="17151" y="136255"/>
                    <a:pt x="54046" y="101182"/>
                    <a:pt x="54046" y="47889"/>
                  </a:cubicBezTo>
                  <a:close/>
                </a:path>
              </a:pathLst>
            </a:custGeom>
            <a:solidFill>
              <a:srgbClr val="000000"/>
            </a:solidFill>
            <a:ln w="2522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34" name="Freeform: Shape 433">
              <a:extLst>
                <a:ext uri="{FF2B5EF4-FFF2-40B4-BE49-F238E27FC236}">
                  <a16:creationId xmlns:a16="http://schemas.microsoft.com/office/drawing/2014/main" id="{F4DBE745-6D67-4059-DF23-A4EF7A749AE3}"/>
                </a:ext>
              </a:extLst>
            </p:cNvPr>
            <p:cNvSpPr/>
            <p:nvPr>
              <p:custDataLst>
                <p:tags r:id="rId47"/>
              </p:custDataLst>
            </p:nvPr>
          </p:nvSpPr>
          <p:spPr>
            <a:xfrm>
              <a:off x="12418324" y="3408507"/>
              <a:ext cx="187702" cy="206337"/>
            </a:xfrm>
            <a:custGeom>
              <a:avLst/>
              <a:gdLst>
                <a:gd name="connsiteX0" fmla="*/ 27302 w 187702"/>
                <a:gd name="connsiteY0" fmla="*/ 174516 h 206337"/>
                <a:gd name="connsiteX1" fmla="*/ 23151 w 187702"/>
                <a:gd name="connsiteY1" fmla="*/ 194102 h 206337"/>
                <a:gd name="connsiteX2" fmla="*/ 36526 w 187702"/>
                <a:gd name="connsiteY2" fmla="*/ 206401 h 206337"/>
                <a:gd name="connsiteX3" fmla="*/ 53590 w 187702"/>
                <a:gd name="connsiteY3" fmla="*/ 193647 h 206337"/>
                <a:gd name="connsiteX4" fmla="*/ 72037 w 187702"/>
                <a:gd name="connsiteY4" fmla="*/ 121679 h 206337"/>
                <a:gd name="connsiteX5" fmla="*/ 86795 w 187702"/>
                <a:gd name="connsiteY5" fmla="*/ 62465 h 206337"/>
                <a:gd name="connsiteX6" fmla="*/ 112621 w 187702"/>
                <a:gd name="connsiteY6" fmla="*/ 25115 h 206337"/>
                <a:gd name="connsiteX7" fmla="*/ 149516 w 187702"/>
                <a:gd name="connsiteY7" fmla="*/ 10084 h 206337"/>
                <a:gd name="connsiteX8" fmla="*/ 168886 w 187702"/>
                <a:gd name="connsiteY8" fmla="*/ 15550 h 206337"/>
                <a:gd name="connsiteX9" fmla="*/ 144904 w 187702"/>
                <a:gd name="connsiteY9" fmla="*/ 40602 h 206337"/>
                <a:gd name="connsiteX10" fmla="*/ 162429 w 187702"/>
                <a:gd name="connsiteY10" fmla="*/ 56544 h 206337"/>
                <a:gd name="connsiteX11" fmla="*/ 187795 w 187702"/>
                <a:gd name="connsiteY11" fmla="*/ 29670 h 206337"/>
                <a:gd name="connsiteX12" fmla="*/ 149516 w 187702"/>
                <a:gd name="connsiteY12" fmla="*/ 63 h 206337"/>
                <a:gd name="connsiteX13" fmla="*/ 90484 w 187702"/>
                <a:gd name="connsiteY13" fmla="*/ 35136 h 206337"/>
                <a:gd name="connsiteX14" fmla="*/ 48516 w 187702"/>
                <a:gd name="connsiteY14" fmla="*/ 63 h 206337"/>
                <a:gd name="connsiteX15" fmla="*/ 14389 w 187702"/>
                <a:gd name="connsiteY15" fmla="*/ 26026 h 206337"/>
                <a:gd name="connsiteX16" fmla="*/ 92 w 187702"/>
                <a:gd name="connsiteY16" fmla="*/ 70209 h 206337"/>
                <a:gd name="connsiteX17" fmla="*/ 5626 w 187702"/>
                <a:gd name="connsiteY17" fmla="*/ 74763 h 206337"/>
                <a:gd name="connsiteX18" fmla="*/ 13466 w 187702"/>
                <a:gd name="connsiteY18" fmla="*/ 64287 h 206337"/>
                <a:gd name="connsiteX19" fmla="*/ 47133 w 187702"/>
                <a:gd name="connsiteY19" fmla="*/ 10084 h 206337"/>
                <a:gd name="connsiteX20" fmla="*/ 61430 w 187702"/>
                <a:gd name="connsiteY20" fmla="*/ 31036 h 206337"/>
                <a:gd name="connsiteX21" fmla="*/ 54051 w 187702"/>
                <a:gd name="connsiteY21" fmla="*/ 69298 h 206337"/>
                <a:gd name="connsiteX22" fmla="*/ 27302 w 187702"/>
                <a:gd name="connsiteY22" fmla="*/ 174516 h 206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87702" h="206337">
                  <a:moveTo>
                    <a:pt x="27302" y="174516"/>
                  </a:moveTo>
                  <a:cubicBezTo>
                    <a:pt x="25918" y="181349"/>
                    <a:pt x="23151" y="191825"/>
                    <a:pt x="23151" y="194102"/>
                  </a:cubicBezTo>
                  <a:cubicBezTo>
                    <a:pt x="23151" y="202301"/>
                    <a:pt x="29608" y="206401"/>
                    <a:pt x="36526" y="206401"/>
                  </a:cubicBezTo>
                  <a:cubicBezTo>
                    <a:pt x="42060" y="206401"/>
                    <a:pt x="50361" y="202757"/>
                    <a:pt x="53590" y="193647"/>
                  </a:cubicBezTo>
                  <a:cubicBezTo>
                    <a:pt x="54512" y="191825"/>
                    <a:pt x="70192" y="129878"/>
                    <a:pt x="72037" y="121679"/>
                  </a:cubicBezTo>
                  <a:cubicBezTo>
                    <a:pt x="75726" y="106648"/>
                    <a:pt x="84028" y="74763"/>
                    <a:pt x="86795" y="62465"/>
                  </a:cubicBezTo>
                  <a:cubicBezTo>
                    <a:pt x="88640" y="56544"/>
                    <a:pt x="101553" y="35136"/>
                    <a:pt x="112621" y="25115"/>
                  </a:cubicBezTo>
                  <a:cubicBezTo>
                    <a:pt x="116311" y="21926"/>
                    <a:pt x="129685" y="10084"/>
                    <a:pt x="149516" y="10084"/>
                  </a:cubicBezTo>
                  <a:cubicBezTo>
                    <a:pt x="161507" y="10084"/>
                    <a:pt x="168425" y="15550"/>
                    <a:pt x="168886" y="15550"/>
                  </a:cubicBezTo>
                  <a:cubicBezTo>
                    <a:pt x="155050" y="17827"/>
                    <a:pt x="144904" y="28759"/>
                    <a:pt x="144904" y="40602"/>
                  </a:cubicBezTo>
                  <a:cubicBezTo>
                    <a:pt x="144904" y="47889"/>
                    <a:pt x="149977" y="56544"/>
                    <a:pt x="162429" y="56544"/>
                  </a:cubicBezTo>
                  <a:cubicBezTo>
                    <a:pt x="174881" y="56544"/>
                    <a:pt x="187795" y="46067"/>
                    <a:pt x="187795" y="29670"/>
                  </a:cubicBezTo>
                  <a:cubicBezTo>
                    <a:pt x="187795" y="13728"/>
                    <a:pt x="173037" y="63"/>
                    <a:pt x="149516" y="63"/>
                  </a:cubicBezTo>
                  <a:cubicBezTo>
                    <a:pt x="119539" y="63"/>
                    <a:pt x="99247" y="22382"/>
                    <a:pt x="90484" y="35136"/>
                  </a:cubicBezTo>
                  <a:cubicBezTo>
                    <a:pt x="86795" y="14639"/>
                    <a:pt x="70192" y="63"/>
                    <a:pt x="48516" y="63"/>
                  </a:cubicBezTo>
                  <a:cubicBezTo>
                    <a:pt x="27302" y="63"/>
                    <a:pt x="18539" y="17827"/>
                    <a:pt x="14389" y="26026"/>
                  </a:cubicBezTo>
                  <a:cubicBezTo>
                    <a:pt x="6087" y="41513"/>
                    <a:pt x="92" y="68842"/>
                    <a:pt x="92" y="70209"/>
                  </a:cubicBezTo>
                  <a:cubicBezTo>
                    <a:pt x="92" y="74763"/>
                    <a:pt x="4704" y="74763"/>
                    <a:pt x="5626" y="74763"/>
                  </a:cubicBezTo>
                  <a:cubicBezTo>
                    <a:pt x="10238" y="74763"/>
                    <a:pt x="10699" y="74308"/>
                    <a:pt x="13466" y="64287"/>
                  </a:cubicBezTo>
                  <a:cubicBezTo>
                    <a:pt x="21307" y="31947"/>
                    <a:pt x="30530" y="10084"/>
                    <a:pt x="47133" y="10084"/>
                  </a:cubicBezTo>
                  <a:cubicBezTo>
                    <a:pt x="54973" y="10084"/>
                    <a:pt x="61430" y="13728"/>
                    <a:pt x="61430" y="31036"/>
                  </a:cubicBezTo>
                  <a:cubicBezTo>
                    <a:pt x="61430" y="40602"/>
                    <a:pt x="60046" y="45612"/>
                    <a:pt x="54051" y="69298"/>
                  </a:cubicBezTo>
                  <a:lnTo>
                    <a:pt x="27302" y="174516"/>
                  </a:lnTo>
                  <a:close/>
                </a:path>
              </a:pathLst>
            </a:custGeom>
            <a:solidFill>
              <a:schemeClr val="tx2">
                <a:lumMod val="75000"/>
                <a:lumOff val="25000"/>
              </a:schemeClr>
            </a:solidFill>
            <a:ln w="2522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54F2BDC6-D1AA-BC9A-5E04-DA2C86166C2D}"/>
              </a:ext>
            </a:extLst>
          </p:cNvPr>
          <p:cNvGrpSpPr/>
          <p:nvPr/>
        </p:nvGrpSpPr>
        <p:grpSpPr>
          <a:xfrm>
            <a:off x="2210764" y="1159529"/>
            <a:ext cx="2517346" cy="4673704"/>
            <a:chOff x="2210764" y="1159529"/>
            <a:chExt cx="2517346" cy="4673704"/>
          </a:xfrm>
        </p:grpSpPr>
        <p:cxnSp>
          <p:nvCxnSpPr>
            <p:cNvPr id="343" name="Straight Connector 342">
              <a:extLst>
                <a:ext uri="{FF2B5EF4-FFF2-40B4-BE49-F238E27FC236}">
                  <a16:creationId xmlns:a16="http://schemas.microsoft.com/office/drawing/2014/main" id="{77DB7CFD-218E-1A18-0CF1-97EA169BB9A3}"/>
                </a:ext>
              </a:extLst>
            </p:cNvPr>
            <p:cNvCxnSpPr>
              <a:cxnSpLocks/>
              <a:stCxn id="339" idx="3"/>
            </p:cNvCxnSpPr>
            <p:nvPr/>
          </p:nvCxnSpPr>
          <p:spPr>
            <a:xfrm flipV="1">
              <a:off x="4180500" y="1214474"/>
              <a:ext cx="489356" cy="323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45" name="Straight Connector 344">
              <a:extLst>
                <a:ext uri="{FF2B5EF4-FFF2-40B4-BE49-F238E27FC236}">
                  <a16:creationId xmlns:a16="http://schemas.microsoft.com/office/drawing/2014/main" id="{AEBA6219-CED9-9012-1AD8-0035A3CCCA25}"/>
                </a:ext>
              </a:extLst>
            </p:cNvPr>
            <p:cNvCxnSpPr>
              <a:cxnSpLocks/>
            </p:cNvCxnSpPr>
            <p:nvPr/>
          </p:nvCxnSpPr>
          <p:spPr>
            <a:xfrm>
              <a:off x="3099990" y="1416279"/>
              <a:ext cx="572442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sp>
          <p:nvSpPr>
            <p:cNvPr id="344" name="Rectangle 343">
              <a:extLst>
                <a:ext uri="{FF2B5EF4-FFF2-40B4-BE49-F238E27FC236}">
                  <a16:creationId xmlns:a16="http://schemas.microsoft.com/office/drawing/2014/main" id="{86EF8C53-DA39-BCC0-ECEA-7EDB11E9C714}"/>
                </a:ext>
              </a:extLst>
            </p:cNvPr>
            <p:cNvSpPr/>
            <p:nvPr/>
          </p:nvSpPr>
          <p:spPr>
            <a:xfrm>
              <a:off x="3672432" y="1382762"/>
              <a:ext cx="149378" cy="11053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47" name="Straight Connector 346">
              <a:extLst>
                <a:ext uri="{FF2B5EF4-FFF2-40B4-BE49-F238E27FC236}">
                  <a16:creationId xmlns:a16="http://schemas.microsoft.com/office/drawing/2014/main" id="{AFC78CB1-134C-C0BA-6C5E-CCEA2D65026C}"/>
                </a:ext>
              </a:extLst>
            </p:cNvPr>
            <p:cNvCxnSpPr>
              <a:cxnSpLocks/>
            </p:cNvCxnSpPr>
            <p:nvPr/>
          </p:nvCxnSpPr>
          <p:spPr>
            <a:xfrm>
              <a:off x="3729821" y="1640701"/>
              <a:ext cx="272319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sp>
          <p:nvSpPr>
            <p:cNvPr id="348" name="Rectangle 347">
              <a:extLst>
                <a:ext uri="{FF2B5EF4-FFF2-40B4-BE49-F238E27FC236}">
                  <a16:creationId xmlns:a16="http://schemas.microsoft.com/office/drawing/2014/main" id="{8D8A8D36-7A3A-A575-B892-3BAE76DB7BC2}"/>
                </a:ext>
              </a:extLst>
            </p:cNvPr>
            <p:cNvSpPr/>
            <p:nvPr/>
          </p:nvSpPr>
          <p:spPr>
            <a:xfrm>
              <a:off x="4009293" y="1614535"/>
              <a:ext cx="149378" cy="11053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49" name="Straight Connector 348">
              <a:extLst>
                <a:ext uri="{FF2B5EF4-FFF2-40B4-BE49-F238E27FC236}">
                  <a16:creationId xmlns:a16="http://schemas.microsoft.com/office/drawing/2014/main" id="{2A1978AD-F722-0CDC-AB47-8A413152C9E8}"/>
                </a:ext>
              </a:extLst>
            </p:cNvPr>
            <p:cNvCxnSpPr>
              <a:cxnSpLocks/>
            </p:cNvCxnSpPr>
            <p:nvPr/>
          </p:nvCxnSpPr>
          <p:spPr>
            <a:xfrm>
              <a:off x="3164381" y="1899751"/>
              <a:ext cx="214738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sp>
          <p:nvSpPr>
            <p:cNvPr id="350" name="Rectangle 349">
              <a:extLst>
                <a:ext uri="{FF2B5EF4-FFF2-40B4-BE49-F238E27FC236}">
                  <a16:creationId xmlns:a16="http://schemas.microsoft.com/office/drawing/2014/main" id="{FABB936B-DDCE-C1F2-ACF5-A9A704F9280F}"/>
                </a:ext>
              </a:extLst>
            </p:cNvPr>
            <p:cNvSpPr/>
            <p:nvPr/>
          </p:nvSpPr>
          <p:spPr>
            <a:xfrm>
              <a:off x="3072366" y="1847430"/>
              <a:ext cx="149378" cy="11053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52" name="Straight Connector 351">
              <a:extLst>
                <a:ext uri="{FF2B5EF4-FFF2-40B4-BE49-F238E27FC236}">
                  <a16:creationId xmlns:a16="http://schemas.microsoft.com/office/drawing/2014/main" id="{4B22E599-C9A0-8EA8-51B3-7C2FFCA3DA77}"/>
                </a:ext>
              </a:extLst>
            </p:cNvPr>
            <p:cNvCxnSpPr>
              <a:cxnSpLocks/>
            </p:cNvCxnSpPr>
            <p:nvPr/>
          </p:nvCxnSpPr>
          <p:spPr>
            <a:xfrm>
              <a:off x="3280127" y="2109335"/>
              <a:ext cx="343559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sp>
          <p:nvSpPr>
            <p:cNvPr id="353" name="Rectangle 352">
              <a:extLst>
                <a:ext uri="{FF2B5EF4-FFF2-40B4-BE49-F238E27FC236}">
                  <a16:creationId xmlns:a16="http://schemas.microsoft.com/office/drawing/2014/main" id="{58CF84B2-A6AE-8EA2-6332-CFCBCBE21479}"/>
                </a:ext>
              </a:extLst>
            </p:cNvPr>
            <p:cNvSpPr/>
            <p:nvPr/>
          </p:nvSpPr>
          <p:spPr>
            <a:xfrm>
              <a:off x="3156247" y="2063592"/>
              <a:ext cx="149378" cy="11053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9" name="Rectangle 338">
              <a:extLst>
                <a:ext uri="{FF2B5EF4-FFF2-40B4-BE49-F238E27FC236}">
                  <a16:creationId xmlns:a16="http://schemas.microsoft.com/office/drawing/2014/main" id="{B52DAB82-7E69-2208-3AB1-1006A54C596F}"/>
                </a:ext>
              </a:extLst>
            </p:cNvPr>
            <p:cNvSpPr/>
            <p:nvPr/>
          </p:nvSpPr>
          <p:spPr>
            <a:xfrm>
              <a:off x="4031122" y="1159529"/>
              <a:ext cx="149378" cy="11053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47" name="Straight Connector 446">
              <a:extLst>
                <a:ext uri="{FF2B5EF4-FFF2-40B4-BE49-F238E27FC236}">
                  <a16:creationId xmlns:a16="http://schemas.microsoft.com/office/drawing/2014/main" id="{9C143381-82C7-7D2D-34A9-E43A8E6DE4B6}"/>
                </a:ext>
              </a:extLst>
            </p:cNvPr>
            <p:cNvCxnSpPr>
              <a:cxnSpLocks/>
            </p:cNvCxnSpPr>
            <p:nvPr/>
          </p:nvCxnSpPr>
          <p:spPr>
            <a:xfrm>
              <a:off x="3966464" y="2372293"/>
              <a:ext cx="400580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sp>
          <p:nvSpPr>
            <p:cNvPr id="448" name="Rectangle 447">
              <a:extLst>
                <a:ext uri="{FF2B5EF4-FFF2-40B4-BE49-F238E27FC236}">
                  <a16:creationId xmlns:a16="http://schemas.microsoft.com/office/drawing/2014/main" id="{BCE87744-46CA-43ED-6006-6286DD3CED28}"/>
                </a:ext>
              </a:extLst>
            </p:cNvPr>
            <p:cNvSpPr/>
            <p:nvPr/>
          </p:nvSpPr>
          <p:spPr>
            <a:xfrm>
              <a:off x="3927451" y="2343217"/>
              <a:ext cx="149378" cy="11053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51" name="Straight Connector 450">
              <a:extLst>
                <a:ext uri="{FF2B5EF4-FFF2-40B4-BE49-F238E27FC236}">
                  <a16:creationId xmlns:a16="http://schemas.microsoft.com/office/drawing/2014/main" id="{454CA263-D14C-14B0-ED0A-AAC957B642A6}"/>
                </a:ext>
              </a:extLst>
            </p:cNvPr>
            <p:cNvCxnSpPr>
              <a:cxnSpLocks/>
            </p:cNvCxnSpPr>
            <p:nvPr/>
          </p:nvCxnSpPr>
          <p:spPr>
            <a:xfrm>
              <a:off x="2360142" y="2593749"/>
              <a:ext cx="191583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sp>
          <p:nvSpPr>
            <p:cNvPr id="452" name="Rectangle 451">
              <a:extLst>
                <a:ext uri="{FF2B5EF4-FFF2-40B4-BE49-F238E27FC236}">
                  <a16:creationId xmlns:a16="http://schemas.microsoft.com/office/drawing/2014/main" id="{845FEEF8-998E-AB29-A4AC-3B97BAD4D692}"/>
                </a:ext>
              </a:extLst>
            </p:cNvPr>
            <p:cNvSpPr/>
            <p:nvPr/>
          </p:nvSpPr>
          <p:spPr>
            <a:xfrm>
              <a:off x="2210764" y="2552767"/>
              <a:ext cx="149378" cy="11053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53" name="Straight Connector 452">
              <a:extLst>
                <a:ext uri="{FF2B5EF4-FFF2-40B4-BE49-F238E27FC236}">
                  <a16:creationId xmlns:a16="http://schemas.microsoft.com/office/drawing/2014/main" id="{3C39D644-B721-5929-CB1C-81EC3637E78F}"/>
                </a:ext>
              </a:extLst>
            </p:cNvPr>
            <p:cNvCxnSpPr>
              <a:cxnSpLocks/>
            </p:cNvCxnSpPr>
            <p:nvPr/>
          </p:nvCxnSpPr>
          <p:spPr>
            <a:xfrm>
              <a:off x="2796218" y="2805755"/>
              <a:ext cx="144835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sp>
          <p:nvSpPr>
            <p:cNvPr id="454" name="Rectangle 453">
              <a:extLst>
                <a:ext uri="{FF2B5EF4-FFF2-40B4-BE49-F238E27FC236}">
                  <a16:creationId xmlns:a16="http://schemas.microsoft.com/office/drawing/2014/main" id="{AC54CEF7-E2B4-6FC7-2D48-BEBBCFEEE1C7}"/>
                </a:ext>
              </a:extLst>
            </p:cNvPr>
            <p:cNvSpPr/>
            <p:nvPr/>
          </p:nvSpPr>
          <p:spPr>
            <a:xfrm>
              <a:off x="2949497" y="2764774"/>
              <a:ext cx="149378" cy="11053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57" name="Straight Connector 456">
              <a:extLst>
                <a:ext uri="{FF2B5EF4-FFF2-40B4-BE49-F238E27FC236}">
                  <a16:creationId xmlns:a16="http://schemas.microsoft.com/office/drawing/2014/main" id="{A33A8DED-0036-F33D-E11C-F4A11EE23EFA}"/>
                </a:ext>
              </a:extLst>
            </p:cNvPr>
            <p:cNvCxnSpPr>
              <a:cxnSpLocks/>
            </p:cNvCxnSpPr>
            <p:nvPr/>
          </p:nvCxnSpPr>
          <p:spPr>
            <a:xfrm>
              <a:off x="2967036" y="3024652"/>
              <a:ext cx="184077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sp>
          <p:nvSpPr>
            <p:cNvPr id="458" name="Rectangle 457">
              <a:extLst>
                <a:ext uri="{FF2B5EF4-FFF2-40B4-BE49-F238E27FC236}">
                  <a16:creationId xmlns:a16="http://schemas.microsoft.com/office/drawing/2014/main" id="{153F635B-28E6-3FAF-6FBC-8D76A1456996}"/>
                </a:ext>
              </a:extLst>
            </p:cNvPr>
            <p:cNvSpPr/>
            <p:nvPr/>
          </p:nvSpPr>
          <p:spPr>
            <a:xfrm>
              <a:off x="3159173" y="2988433"/>
              <a:ext cx="149378" cy="11053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60" name="Straight Connector 459">
              <a:extLst>
                <a:ext uri="{FF2B5EF4-FFF2-40B4-BE49-F238E27FC236}">
                  <a16:creationId xmlns:a16="http://schemas.microsoft.com/office/drawing/2014/main" id="{CCB3C36B-91A5-6778-5792-08BAC0AFFC9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897873" y="3265671"/>
              <a:ext cx="208089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sp>
          <p:nvSpPr>
            <p:cNvPr id="461" name="Rectangle 460">
              <a:extLst>
                <a:ext uri="{FF2B5EF4-FFF2-40B4-BE49-F238E27FC236}">
                  <a16:creationId xmlns:a16="http://schemas.microsoft.com/office/drawing/2014/main" id="{F601D7DB-732B-EFEB-16CC-C2BD991DBB62}"/>
                </a:ext>
              </a:extLst>
            </p:cNvPr>
            <p:cNvSpPr/>
            <p:nvPr/>
          </p:nvSpPr>
          <p:spPr>
            <a:xfrm>
              <a:off x="3030144" y="3215166"/>
              <a:ext cx="149378" cy="11053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64" name="Straight Connector 463">
              <a:extLst>
                <a:ext uri="{FF2B5EF4-FFF2-40B4-BE49-F238E27FC236}">
                  <a16:creationId xmlns:a16="http://schemas.microsoft.com/office/drawing/2014/main" id="{5DD880A3-57C6-5F11-0DAE-60BE67B34198}"/>
                </a:ext>
              </a:extLst>
            </p:cNvPr>
            <p:cNvCxnSpPr>
              <a:cxnSpLocks/>
            </p:cNvCxnSpPr>
            <p:nvPr/>
          </p:nvCxnSpPr>
          <p:spPr>
            <a:xfrm>
              <a:off x="2796218" y="3479699"/>
              <a:ext cx="203252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sp>
          <p:nvSpPr>
            <p:cNvPr id="465" name="Rectangle 464">
              <a:extLst>
                <a:ext uri="{FF2B5EF4-FFF2-40B4-BE49-F238E27FC236}">
                  <a16:creationId xmlns:a16="http://schemas.microsoft.com/office/drawing/2014/main" id="{A232655B-4A27-1E7E-4A6C-686D3AC64CEA}"/>
                </a:ext>
              </a:extLst>
            </p:cNvPr>
            <p:cNvSpPr/>
            <p:nvPr/>
          </p:nvSpPr>
          <p:spPr>
            <a:xfrm>
              <a:off x="3007401" y="3438718"/>
              <a:ext cx="149378" cy="11053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66" name="Straight Connector 465">
              <a:extLst>
                <a:ext uri="{FF2B5EF4-FFF2-40B4-BE49-F238E27FC236}">
                  <a16:creationId xmlns:a16="http://schemas.microsoft.com/office/drawing/2014/main" id="{7B146FE9-D460-46FB-72D9-23879E2DAA66}"/>
                </a:ext>
              </a:extLst>
            </p:cNvPr>
            <p:cNvCxnSpPr>
              <a:cxnSpLocks/>
            </p:cNvCxnSpPr>
            <p:nvPr/>
          </p:nvCxnSpPr>
          <p:spPr>
            <a:xfrm>
              <a:off x="2867025" y="3698596"/>
              <a:ext cx="359485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sp>
          <p:nvSpPr>
            <p:cNvPr id="467" name="Rectangle 466">
              <a:extLst>
                <a:ext uri="{FF2B5EF4-FFF2-40B4-BE49-F238E27FC236}">
                  <a16:creationId xmlns:a16="http://schemas.microsoft.com/office/drawing/2014/main" id="{AEF3FF8D-AC75-07F6-B43E-05F9001EA58A}"/>
                </a:ext>
              </a:extLst>
            </p:cNvPr>
            <p:cNvSpPr/>
            <p:nvPr/>
          </p:nvSpPr>
          <p:spPr>
            <a:xfrm>
              <a:off x="3236243" y="3662377"/>
              <a:ext cx="149378" cy="11053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68" name="Straight Connector 467">
              <a:extLst>
                <a:ext uri="{FF2B5EF4-FFF2-40B4-BE49-F238E27FC236}">
                  <a16:creationId xmlns:a16="http://schemas.microsoft.com/office/drawing/2014/main" id="{98CF66CB-D89D-DC68-C203-91123D61233A}"/>
                </a:ext>
              </a:extLst>
            </p:cNvPr>
            <p:cNvCxnSpPr>
              <a:cxnSpLocks/>
            </p:cNvCxnSpPr>
            <p:nvPr/>
          </p:nvCxnSpPr>
          <p:spPr>
            <a:xfrm>
              <a:off x="2941053" y="3939615"/>
              <a:ext cx="141037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sp>
          <p:nvSpPr>
            <p:cNvPr id="469" name="Rectangle 468">
              <a:extLst>
                <a:ext uri="{FF2B5EF4-FFF2-40B4-BE49-F238E27FC236}">
                  <a16:creationId xmlns:a16="http://schemas.microsoft.com/office/drawing/2014/main" id="{01C570DD-A0E8-0169-84F0-E582311D67DB}"/>
                </a:ext>
              </a:extLst>
            </p:cNvPr>
            <p:cNvSpPr/>
            <p:nvPr/>
          </p:nvSpPr>
          <p:spPr>
            <a:xfrm>
              <a:off x="3084484" y="3889110"/>
              <a:ext cx="149378" cy="11053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70" name="Straight Connector 469">
              <a:extLst>
                <a:ext uri="{FF2B5EF4-FFF2-40B4-BE49-F238E27FC236}">
                  <a16:creationId xmlns:a16="http://schemas.microsoft.com/office/drawing/2014/main" id="{EC1DEFFB-4BEF-DBE7-C204-C2A0FD5B51A6}"/>
                </a:ext>
              </a:extLst>
            </p:cNvPr>
            <p:cNvCxnSpPr>
              <a:cxnSpLocks/>
            </p:cNvCxnSpPr>
            <p:nvPr/>
          </p:nvCxnSpPr>
          <p:spPr>
            <a:xfrm>
              <a:off x="2577097" y="4148880"/>
              <a:ext cx="223254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sp>
          <p:nvSpPr>
            <p:cNvPr id="471" name="Rectangle 470">
              <a:extLst>
                <a:ext uri="{FF2B5EF4-FFF2-40B4-BE49-F238E27FC236}">
                  <a16:creationId xmlns:a16="http://schemas.microsoft.com/office/drawing/2014/main" id="{C93205C1-C45D-999E-8D75-48375A5819D5}"/>
                </a:ext>
              </a:extLst>
            </p:cNvPr>
            <p:cNvSpPr/>
            <p:nvPr/>
          </p:nvSpPr>
          <p:spPr>
            <a:xfrm>
              <a:off x="2550947" y="4107899"/>
              <a:ext cx="149378" cy="11053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72" name="Straight Connector 471">
              <a:extLst>
                <a:ext uri="{FF2B5EF4-FFF2-40B4-BE49-F238E27FC236}">
                  <a16:creationId xmlns:a16="http://schemas.microsoft.com/office/drawing/2014/main" id="{D11D5B51-B583-8B09-48C7-726E91B4EEE8}"/>
                </a:ext>
              </a:extLst>
            </p:cNvPr>
            <p:cNvCxnSpPr>
              <a:cxnSpLocks/>
            </p:cNvCxnSpPr>
            <p:nvPr/>
          </p:nvCxnSpPr>
          <p:spPr>
            <a:xfrm>
              <a:off x="3008994" y="4382064"/>
              <a:ext cx="329143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sp>
          <p:nvSpPr>
            <p:cNvPr id="473" name="Rectangle 472">
              <a:extLst>
                <a:ext uri="{FF2B5EF4-FFF2-40B4-BE49-F238E27FC236}">
                  <a16:creationId xmlns:a16="http://schemas.microsoft.com/office/drawing/2014/main" id="{79F600AB-798F-6C44-1771-75F163FA5846}"/>
                </a:ext>
              </a:extLst>
            </p:cNvPr>
            <p:cNvSpPr/>
            <p:nvPr/>
          </p:nvSpPr>
          <p:spPr>
            <a:xfrm>
              <a:off x="3343717" y="4331558"/>
              <a:ext cx="149378" cy="11053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74" name="Straight Connector 473">
              <a:extLst>
                <a:ext uri="{FF2B5EF4-FFF2-40B4-BE49-F238E27FC236}">
                  <a16:creationId xmlns:a16="http://schemas.microsoft.com/office/drawing/2014/main" id="{0FB01C0C-D434-C942-360A-33D2D95C2D53}"/>
                </a:ext>
              </a:extLst>
            </p:cNvPr>
            <p:cNvCxnSpPr>
              <a:cxnSpLocks/>
            </p:cNvCxnSpPr>
            <p:nvPr/>
          </p:nvCxnSpPr>
          <p:spPr>
            <a:xfrm>
              <a:off x="3004232" y="4585996"/>
              <a:ext cx="369090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sp>
          <p:nvSpPr>
            <p:cNvPr id="475" name="Rectangle 474">
              <a:extLst>
                <a:ext uri="{FF2B5EF4-FFF2-40B4-BE49-F238E27FC236}">
                  <a16:creationId xmlns:a16="http://schemas.microsoft.com/office/drawing/2014/main" id="{15A9A1EE-31A4-105D-B02A-FBBE0B8735B1}"/>
                </a:ext>
              </a:extLst>
            </p:cNvPr>
            <p:cNvSpPr/>
            <p:nvPr/>
          </p:nvSpPr>
          <p:spPr>
            <a:xfrm>
              <a:off x="3373322" y="4535491"/>
              <a:ext cx="149378" cy="11053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85" name="Straight Connector 484">
              <a:extLst>
                <a:ext uri="{FF2B5EF4-FFF2-40B4-BE49-F238E27FC236}">
                  <a16:creationId xmlns:a16="http://schemas.microsoft.com/office/drawing/2014/main" id="{35640655-38A1-05FB-6FED-795950E15465}"/>
                </a:ext>
              </a:extLst>
            </p:cNvPr>
            <p:cNvCxnSpPr>
              <a:cxnSpLocks/>
            </p:cNvCxnSpPr>
            <p:nvPr/>
          </p:nvCxnSpPr>
          <p:spPr>
            <a:xfrm>
              <a:off x="3140083" y="4836871"/>
              <a:ext cx="39439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sp>
          <p:nvSpPr>
            <p:cNvPr id="486" name="Rectangle 485">
              <a:extLst>
                <a:ext uri="{FF2B5EF4-FFF2-40B4-BE49-F238E27FC236}">
                  <a16:creationId xmlns:a16="http://schemas.microsoft.com/office/drawing/2014/main" id="{DB549336-5419-0CC3-F9CE-EC8344073A1D}"/>
                </a:ext>
              </a:extLst>
            </p:cNvPr>
            <p:cNvSpPr/>
            <p:nvPr/>
          </p:nvSpPr>
          <p:spPr>
            <a:xfrm>
              <a:off x="2982494" y="4774459"/>
              <a:ext cx="149378" cy="11053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88" name="Straight Connector 487">
              <a:extLst>
                <a:ext uri="{FF2B5EF4-FFF2-40B4-BE49-F238E27FC236}">
                  <a16:creationId xmlns:a16="http://schemas.microsoft.com/office/drawing/2014/main" id="{7E96C42B-750F-B75D-2569-456D0FADB434}"/>
                </a:ext>
              </a:extLst>
            </p:cNvPr>
            <p:cNvCxnSpPr>
              <a:cxnSpLocks/>
            </p:cNvCxnSpPr>
            <p:nvPr/>
          </p:nvCxnSpPr>
          <p:spPr>
            <a:xfrm>
              <a:off x="2977300" y="5055769"/>
              <a:ext cx="79344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sp>
          <p:nvSpPr>
            <p:cNvPr id="489" name="Rectangle 488">
              <a:extLst>
                <a:ext uri="{FF2B5EF4-FFF2-40B4-BE49-F238E27FC236}">
                  <a16:creationId xmlns:a16="http://schemas.microsoft.com/office/drawing/2014/main" id="{26C0ADF7-3225-2B18-52B8-E19A88F90E8A}"/>
                </a:ext>
              </a:extLst>
            </p:cNvPr>
            <p:cNvSpPr/>
            <p:nvPr/>
          </p:nvSpPr>
          <p:spPr>
            <a:xfrm>
              <a:off x="2820038" y="4993357"/>
              <a:ext cx="149378" cy="11053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92" name="Straight Connector 491">
              <a:extLst>
                <a:ext uri="{FF2B5EF4-FFF2-40B4-BE49-F238E27FC236}">
                  <a16:creationId xmlns:a16="http://schemas.microsoft.com/office/drawing/2014/main" id="{1F18316D-1287-77AD-5264-CA3F8384F6C4}"/>
                </a:ext>
              </a:extLst>
            </p:cNvPr>
            <p:cNvCxnSpPr>
              <a:cxnSpLocks/>
            </p:cNvCxnSpPr>
            <p:nvPr/>
          </p:nvCxnSpPr>
          <p:spPr>
            <a:xfrm>
              <a:off x="3114883" y="5460151"/>
              <a:ext cx="223254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sp>
          <p:nvSpPr>
            <p:cNvPr id="493" name="Rectangle 492">
              <a:extLst>
                <a:ext uri="{FF2B5EF4-FFF2-40B4-BE49-F238E27FC236}">
                  <a16:creationId xmlns:a16="http://schemas.microsoft.com/office/drawing/2014/main" id="{68852DC2-D7D3-E328-ACA7-2C20909183E3}"/>
                </a:ext>
              </a:extLst>
            </p:cNvPr>
            <p:cNvSpPr/>
            <p:nvPr/>
          </p:nvSpPr>
          <p:spPr>
            <a:xfrm>
              <a:off x="3343717" y="5437276"/>
              <a:ext cx="149378" cy="11053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94" name="Straight Connector 493">
              <a:extLst>
                <a:ext uri="{FF2B5EF4-FFF2-40B4-BE49-F238E27FC236}">
                  <a16:creationId xmlns:a16="http://schemas.microsoft.com/office/drawing/2014/main" id="{4FEFF538-FB90-C22D-B8FB-94A58010E311}"/>
                </a:ext>
              </a:extLst>
            </p:cNvPr>
            <p:cNvCxnSpPr>
              <a:cxnSpLocks/>
            </p:cNvCxnSpPr>
            <p:nvPr/>
          </p:nvCxnSpPr>
          <p:spPr>
            <a:xfrm>
              <a:off x="3768914" y="5775585"/>
              <a:ext cx="959196" cy="0"/>
            </a:xfrm>
            <a:prstGeom prst="line">
              <a:avLst/>
            </a:prstGeom>
            <a:ln w="57150">
              <a:solidFill>
                <a:srgbClr val="0072B2"/>
              </a:solidFill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sp>
          <p:nvSpPr>
            <p:cNvPr id="495" name="Rectangle 494">
              <a:extLst>
                <a:ext uri="{FF2B5EF4-FFF2-40B4-BE49-F238E27FC236}">
                  <a16:creationId xmlns:a16="http://schemas.microsoft.com/office/drawing/2014/main" id="{08A8745D-86D3-C428-B5C8-383CAAB9669B}"/>
                </a:ext>
              </a:extLst>
            </p:cNvPr>
            <p:cNvSpPr/>
            <p:nvPr/>
          </p:nvSpPr>
          <p:spPr>
            <a:xfrm>
              <a:off x="3637188" y="5722698"/>
              <a:ext cx="149378" cy="11053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496" name="Straight Arrow Connector 495">
            <a:extLst>
              <a:ext uri="{FF2B5EF4-FFF2-40B4-BE49-F238E27FC236}">
                <a16:creationId xmlns:a16="http://schemas.microsoft.com/office/drawing/2014/main" id="{B9D179B5-83D2-15D8-0E1A-623A289D64C8}"/>
              </a:ext>
            </a:extLst>
          </p:cNvPr>
          <p:cNvCxnSpPr>
            <a:cxnSpLocks/>
          </p:cNvCxnSpPr>
          <p:nvPr/>
        </p:nvCxnSpPr>
        <p:spPr>
          <a:xfrm flipV="1">
            <a:off x="4797515" y="5901510"/>
            <a:ext cx="0" cy="251275"/>
          </a:xfrm>
          <a:prstGeom prst="straightConnector1">
            <a:avLst/>
          </a:prstGeom>
          <a:ln>
            <a:solidFill>
              <a:schemeClr val="tx1"/>
            </a:solidFill>
            <a:headEnd w="lg" len="med"/>
            <a:tailEnd type="triangle" w="lg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02" name="Graphic 500" descr="\documentclass{article}&#10;\usepackage{amsmath}&#10;\pagestyle{empty}&#10;\begin{document}&#10;&#10;$y$&#10;&#10;\end{document}" title="IguanaTex Vector Display">
            <a:extLst>
              <a:ext uri="{FF2B5EF4-FFF2-40B4-BE49-F238E27FC236}">
                <a16:creationId xmlns:a16="http://schemas.microsoft.com/office/drawing/2014/main" id="{9DC24DC5-FB7B-E447-9EF8-36FBBC03B7EC}"/>
              </a:ext>
            </a:extLst>
          </p:cNvPr>
          <p:cNvSpPr>
            <a:spLocks noChangeAspect="1"/>
          </p:cNvSpPr>
          <p:nvPr>
            <p:custDataLst>
              <p:tags r:id="rId7"/>
            </p:custDataLst>
          </p:nvPr>
        </p:nvSpPr>
        <p:spPr>
          <a:xfrm>
            <a:off x="4746259" y="6549653"/>
            <a:ext cx="122489" cy="163724"/>
          </a:xfrm>
          <a:custGeom>
            <a:avLst/>
            <a:gdLst>
              <a:gd name="connsiteX0" fmla="*/ 121503 w 122489"/>
              <a:gd name="connsiteY0" fmla="*/ 15499 h 163724"/>
              <a:gd name="connsiteX1" fmla="*/ 122566 w 122489"/>
              <a:gd name="connsiteY1" fmla="*/ 9679 h 163724"/>
              <a:gd name="connsiteX2" fmla="*/ 114861 w 122489"/>
              <a:gd name="connsiteY2" fmla="*/ 2846 h 163724"/>
              <a:gd name="connsiteX3" fmla="*/ 105561 w 122489"/>
              <a:gd name="connsiteY3" fmla="*/ 8160 h 163724"/>
              <a:gd name="connsiteX4" fmla="*/ 101841 w 122489"/>
              <a:gd name="connsiteY4" fmla="*/ 21825 h 163724"/>
              <a:gd name="connsiteX5" fmla="*/ 96527 w 122489"/>
              <a:gd name="connsiteY5" fmla="*/ 42069 h 163724"/>
              <a:gd name="connsiteX6" fmla="*/ 84570 w 122489"/>
              <a:gd name="connsiteY6" fmla="*/ 87618 h 163724"/>
              <a:gd name="connsiteX7" fmla="*/ 54546 w 122489"/>
              <a:gd name="connsiteY7" fmla="*/ 109128 h 163724"/>
              <a:gd name="connsiteX8" fmla="*/ 38072 w 122489"/>
              <a:gd name="connsiteY8" fmla="*/ 88631 h 163724"/>
              <a:gd name="connsiteX9" fmla="*/ 51623 w 122489"/>
              <a:gd name="connsiteY9" fmla="*/ 39033 h 163724"/>
              <a:gd name="connsiteX10" fmla="*/ 56937 w 122489"/>
              <a:gd name="connsiteY10" fmla="*/ 20813 h 163724"/>
              <a:gd name="connsiteX11" fmla="*/ 35150 w 122489"/>
              <a:gd name="connsiteY11" fmla="*/ 63 h 163724"/>
              <a:gd name="connsiteX12" fmla="*/ 77 w 122489"/>
              <a:gd name="connsiteY12" fmla="*/ 39033 h 163724"/>
              <a:gd name="connsiteX13" fmla="*/ 3265 w 122489"/>
              <a:gd name="connsiteY13" fmla="*/ 41563 h 163724"/>
              <a:gd name="connsiteX14" fmla="*/ 7516 w 122489"/>
              <a:gd name="connsiteY14" fmla="*/ 37008 h 163724"/>
              <a:gd name="connsiteX15" fmla="*/ 34352 w 122489"/>
              <a:gd name="connsiteY15" fmla="*/ 5630 h 163724"/>
              <a:gd name="connsiteX16" fmla="*/ 40995 w 122489"/>
              <a:gd name="connsiteY16" fmla="*/ 13728 h 163724"/>
              <a:gd name="connsiteX17" fmla="*/ 36478 w 122489"/>
              <a:gd name="connsiteY17" fmla="*/ 31441 h 163724"/>
              <a:gd name="connsiteX18" fmla="*/ 21067 w 122489"/>
              <a:gd name="connsiteY18" fmla="*/ 84582 h 163724"/>
              <a:gd name="connsiteX19" fmla="*/ 53483 w 122489"/>
              <a:gd name="connsiteY19" fmla="*/ 114695 h 163724"/>
              <a:gd name="connsiteX20" fmla="*/ 80319 w 122489"/>
              <a:gd name="connsiteY20" fmla="*/ 103308 h 163724"/>
              <a:gd name="connsiteX21" fmla="*/ 63048 w 122489"/>
              <a:gd name="connsiteY21" fmla="*/ 142277 h 163724"/>
              <a:gd name="connsiteX22" fmla="*/ 33821 w 122489"/>
              <a:gd name="connsiteY22" fmla="*/ 158220 h 163724"/>
              <a:gd name="connsiteX23" fmla="*/ 13628 w 122489"/>
              <a:gd name="connsiteY23" fmla="*/ 147592 h 163724"/>
              <a:gd name="connsiteX24" fmla="*/ 25053 w 122489"/>
              <a:gd name="connsiteY24" fmla="*/ 144555 h 163724"/>
              <a:gd name="connsiteX25" fmla="*/ 30367 w 122489"/>
              <a:gd name="connsiteY25" fmla="*/ 134180 h 163724"/>
              <a:gd name="connsiteX26" fmla="*/ 20536 w 122489"/>
              <a:gd name="connsiteY26" fmla="*/ 125323 h 163724"/>
              <a:gd name="connsiteX27" fmla="*/ 5656 w 122489"/>
              <a:gd name="connsiteY27" fmla="*/ 141771 h 163724"/>
              <a:gd name="connsiteX28" fmla="*/ 33821 w 122489"/>
              <a:gd name="connsiteY28" fmla="*/ 163787 h 163724"/>
              <a:gd name="connsiteX29" fmla="*/ 95996 w 122489"/>
              <a:gd name="connsiteY29" fmla="*/ 112164 h 163724"/>
              <a:gd name="connsiteX30" fmla="*/ 121503 w 122489"/>
              <a:gd name="connsiteY30" fmla="*/ 15499 h 163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22489" h="163724">
                <a:moveTo>
                  <a:pt x="121503" y="15499"/>
                </a:moveTo>
                <a:cubicBezTo>
                  <a:pt x="122566" y="11956"/>
                  <a:pt x="122566" y="11450"/>
                  <a:pt x="122566" y="9679"/>
                </a:cubicBezTo>
                <a:cubicBezTo>
                  <a:pt x="122566" y="5124"/>
                  <a:pt x="118846" y="2846"/>
                  <a:pt x="114861" y="2846"/>
                </a:cubicBezTo>
                <a:cubicBezTo>
                  <a:pt x="112204" y="2846"/>
                  <a:pt x="107952" y="4365"/>
                  <a:pt x="105561" y="8160"/>
                </a:cubicBezTo>
                <a:cubicBezTo>
                  <a:pt x="105030" y="9426"/>
                  <a:pt x="102904" y="17270"/>
                  <a:pt x="101841" y="21825"/>
                </a:cubicBezTo>
                <a:cubicBezTo>
                  <a:pt x="99981" y="28404"/>
                  <a:pt x="98121" y="35237"/>
                  <a:pt x="96527" y="42069"/>
                </a:cubicBezTo>
                <a:lnTo>
                  <a:pt x="84570" y="87618"/>
                </a:lnTo>
                <a:cubicBezTo>
                  <a:pt x="83508" y="91414"/>
                  <a:pt x="72082" y="109128"/>
                  <a:pt x="54546" y="109128"/>
                </a:cubicBezTo>
                <a:cubicBezTo>
                  <a:pt x="40995" y="109128"/>
                  <a:pt x="38072" y="97994"/>
                  <a:pt x="38072" y="88631"/>
                </a:cubicBezTo>
                <a:cubicBezTo>
                  <a:pt x="38072" y="76990"/>
                  <a:pt x="42589" y="61301"/>
                  <a:pt x="51623" y="39033"/>
                </a:cubicBezTo>
                <a:cubicBezTo>
                  <a:pt x="55874" y="28658"/>
                  <a:pt x="56937" y="25874"/>
                  <a:pt x="56937" y="20813"/>
                </a:cubicBezTo>
                <a:cubicBezTo>
                  <a:pt x="56937" y="9426"/>
                  <a:pt x="48435" y="63"/>
                  <a:pt x="35150" y="63"/>
                </a:cubicBezTo>
                <a:cubicBezTo>
                  <a:pt x="9908" y="63"/>
                  <a:pt x="77" y="36755"/>
                  <a:pt x="77" y="39033"/>
                </a:cubicBezTo>
                <a:cubicBezTo>
                  <a:pt x="77" y="41563"/>
                  <a:pt x="2734" y="41563"/>
                  <a:pt x="3265" y="41563"/>
                </a:cubicBezTo>
                <a:cubicBezTo>
                  <a:pt x="5922" y="41563"/>
                  <a:pt x="6188" y="41057"/>
                  <a:pt x="7516" y="37008"/>
                </a:cubicBezTo>
                <a:cubicBezTo>
                  <a:pt x="14690" y="13221"/>
                  <a:pt x="25319" y="5630"/>
                  <a:pt x="34352" y="5630"/>
                </a:cubicBezTo>
                <a:cubicBezTo>
                  <a:pt x="36478" y="5630"/>
                  <a:pt x="40995" y="5630"/>
                  <a:pt x="40995" y="13728"/>
                </a:cubicBezTo>
                <a:cubicBezTo>
                  <a:pt x="40995" y="20054"/>
                  <a:pt x="38338" y="26633"/>
                  <a:pt x="36478" y="31441"/>
                </a:cubicBezTo>
                <a:cubicBezTo>
                  <a:pt x="25850" y="58265"/>
                  <a:pt x="21067" y="72688"/>
                  <a:pt x="21067" y="84582"/>
                </a:cubicBezTo>
                <a:cubicBezTo>
                  <a:pt x="21067" y="107103"/>
                  <a:pt x="37807" y="114695"/>
                  <a:pt x="53483" y="114695"/>
                </a:cubicBezTo>
                <a:cubicBezTo>
                  <a:pt x="63846" y="114695"/>
                  <a:pt x="72879" y="110393"/>
                  <a:pt x="80319" y="103308"/>
                </a:cubicBezTo>
                <a:cubicBezTo>
                  <a:pt x="76865" y="116466"/>
                  <a:pt x="73677" y="128866"/>
                  <a:pt x="63048" y="142277"/>
                </a:cubicBezTo>
                <a:cubicBezTo>
                  <a:pt x="56140" y="150881"/>
                  <a:pt x="46043" y="158220"/>
                  <a:pt x="33821" y="158220"/>
                </a:cubicBezTo>
                <a:cubicBezTo>
                  <a:pt x="30101" y="158220"/>
                  <a:pt x="18145" y="157461"/>
                  <a:pt x="13628" y="147592"/>
                </a:cubicBezTo>
                <a:cubicBezTo>
                  <a:pt x="17879" y="147592"/>
                  <a:pt x="21333" y="147592"/>
                  <a:pt x="25053" y="144555"/>
                </a:cubicBezTo>
                <a:cubicBezTo>
                  <a:pt x="27710" y="142277"/>
                  <a:pt x="30367" y="138988"/>
                  <a:pt x="30367" y="134180"/>
                </a:cubicBezTo>
                <a:cubicBezTo>
                  <a:pt x="30367" y="126335"/>
                  <a:pt x="23193" y="125323"/>
                  <a:pt x="20536" y="125323"/>
                </a:cubicBezTo>
                <a:cubicBezTo>
                  <a:pt x="14425" y="125323"/>
                  <a:pt x="5656" y="129372"/>
                  <a:pt x="5656" y="141771"/>
                </a:cubicBezTo>
                <a:cubicBezTo>
                  <a:pt x="5656" y="154424"/>
                  <a:pt x="17347" y="163787"/>
                  <a:pt x="33821" y="163787"/>
                </a:cubicBezTo>
                <a:cubicBezTo>
                  <a:pt x="61189" y="163787"/>
                  <a:pt x="88556" y="140759"/>
                  <a:pt x="95996" y="112164"/>
                </a:cubicBezTo>
                <a:lnTo>
                  <a:pt x="121503" y="15499"/>
                </a:lnTo>
                <a:close/>
              </a:path>
            </a:pathLst>
          </a:custGeom>
          <a:solidFill>
            <a:srgbClr val="000000"/>
          </a:solidFill>
          <a:ln w="4550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04ED3AF-1672-0CEB-8E71-E60D8AF48B4A}"/>
              </a:ext>
            </a:extLst>
          </p:cNvPr>
          <p:cNvSpPr txBox="1"/>
          <p:nvPr/>
        </p:nvSpPr>
        <p:spPr>
          <a:xfrm>
            <a:off x="4655986" y="6152437"/>
            <a:ext cx="2858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pc="240" dirty="0"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dirty="0"/>
          </a:p>
        </p:txBody>
      </p:sp>
      <p:sp>
        <p:nvSpPr>
          <p:cNvPr id="450" name="Freeform: Shape 449">
            <a:extLst>
              <a:ext uri="{FF2B5EF4-FFF2-40B4-BE49-F238E27FC236}">
                <a16:creationId xmlns:a16="http://schemas.microsoft.com/office/drawing/2014/main" id="{5C9B3BAA-CD74-6E3D-2DDF-AF79862623B8}"/>
              </a:ext>
            </a:extLst>
          </p:cNvPr>
          <p:cNvSpPr/>
          <p:nvPr/>
        </p:nvSpPr>
        <p:spPr>
          <a:xfrm>
            <a:off x="2134790" y="5063613"/>
            <a:ext cx="8681884" cy="1248697"/>
          </a:xfrm>
          <a:custGeom>
            <a:avLst/>
            <a:gdLst>
              <a:gd name="connsiteX0" fmla="*/ 0 w 8681884"/>
              <a:gd name="connsiteY0" fmla="*/ 1238864 h 1248697"/>
              <a:gd name="connsiteX1" fmla="*/ 4817806 w 8681884"/>
              <a:gd name="connsiteY1" fmla="*/ 0 h 1248697"/>
              <a:gd name="connsiteX2" fmla="*/ 8681884 w 8681884"/>
              <a:gd name="connsiteY2" fmla="*/ 0 h 1248697"/>
              <a:gd name="connsiteX3" fmla="*/ 2723535 w 8681884"/>
              <a:gd name="connsiteY3" fmla="*/ 1248697 h 1248697"/>
              <a:gd name="connsiteX4" fmla="*/ 0 w 8681884"/>
              <a:gd name="connsiteY4" fmla="*/ 1238864 h 1248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81884" h="1248697">
                <a:moveTo>
                  <a:pt x="0" y="1238864"/>
                </a:moveTo>
                <a:lnTo>
                  <a:pt x="4817806" y="0"/>
                </a:lnTo>
                <a:lnTo>
                  <a:pt x="8681884" y="0"/>
                </a:lnTo>
                <a:lnTo>
                  <a:pt x="2723535" y="1248697"/>
                </a:lnTo>
                <a:lnTo>
                  <a:pt x="0" y="1238864"/>
                </a:lnTo>
                <a:close/>
              </a:path>
            </a:pathLst>
          </a:custGeom>
          <a:solidFill>
            <a:schemeClr val="bg1">
              <a:lumMod val="95000"/>
              <a:alpha val="96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Graphic 45">
            <a:extLst>
              <a:ext uri="{FF2B5EF4-FFF2-40B4-BE49-F238E27FC236}">
                <a16:creationId xmlns:a16="http://schemas.microsoft.com/office/drawing/2014/main" id="{B0D8AD12-EF0E-2B66-E561-9C95AF4277EB}"/>
              </a:ext>
            </a:extLst>
          </p:cNvPr>
          <p:cNvSpPr>
            <a:spLocks noChangeAspect="1"/>
          </p:cNvSpPr>
          <p:nvPr>
            <p:custDataLst>
              <p:tags r:id="rId8"/>
            </p:custDataLst>
          </p:nvPr>
        </p:nvSpPr>
        <p:spPr>
          <a:xfrm>
            <a:off x="11009448" y="4956540"/>
            <a:ext cx="220480" cy="294703"/>
          </a:xfrm>
          <a:custGeom>
            <a:avLst/>
            <a:gdLst>
              <a:gd name="connsiteX0" fmla="*/ 218644 w 220480"/>
              <a:gd name="connsiteY0" fmla="*/ 27848 h 294703"/>
              <a:gd name="connsiteX1" fmla="*/ 220558 w 220480"/>
              <a:gd name="connsiteY1" fmla="*/ 17371 h 294703"/>
              <a:gd name="connsiteX2" fmla="*/ 206688 w 220480"/>
              <a:gd name="connsiteY2" fmla="*/ 5073 h 294703"/>
              <a:gd name="connsiteX3" fmla="*/ 189949 w 220480"/>
              <a:gd name="connsiteY3" fmla="*/ 14639 h 294703"/>
              <a:gd name="connsiteX4" fmla="*/ 183253 w 220480"/>
              <a:gd name="connsiteY4" fmla="*/ 39235 h 294703"/>
              <a:gd name="connsiteX5" fmla="*/ 173687 w 220480"/>
              <a:gd name="connsiteY5" fmla="*/ 75674 h 294703"/>
              <a:gd name="connsiteX6" fmla="*/ 152165 w 220480"/>
              <a:gd name="connsiteY6" fmla="*/ 157663 h 294703"/>
              <a:gd name="connsiteX7" fmla="*/ 98121 w 220480"/>
              <a:gd name="connsiteY7" fmla="*/ 196380 h 294703"/>
              <a:gd name="connsiteX8" fmla="*/ 68469 w 220480"/>
              <a:gd name="connsiteY8" fmla="*/ 159485 h 294703"/>
              <a:gd name="connsiteX9" fmla="*/ 92860 w 220480"/>
              <a:gd name="connsiteY9" fmla="*/ 70209 h 294703"/>
              <a:gd name="connsiteX10" fmla="*/ 102426 w 220480"/>
              <a:gd name="connsiteY10" fmla="*/ 37413 h 294703"/>
              <a:gd name="connsiteX11" fmla="*/ 63208 w 220480"/>
              <a:gd name="connsiteY11" fmla="*/ 63 h 294703"/>
              <a:gd name="connsiteX12" fmla="*/ 77 w 220480"/>
              <a:gd name="connsiteY12" fmla="*/ 70209 h 294703"/>
              <a:gd name="connsiteX13" fmla="*/ 5816 w 220480"/>
              <a:gd name="connsiteY13" fmla="*/ 74763 h 294703"/>
              <a:gd name="connsiteX14" fmla="*/ 13468 w 220480"/>
              <a:gd name="connsiteY14" fmla="*/ 66565 h 294703"/>
              <a:gd name="connsiteX15" fmla="*/ 61773 w 220480"/>
              <a:gd name="connsiteY15" fmla="*/ 10084 h 294703"/>
              <a:gd name="connsiteX16" fmla="*/ 73730 w 220480"/>
              <a:gd name="connsiteY16" fmla="*/ 24659 h 294703"/>
              <a:gd name="connsiteX17" fmla="*/ 65599 w 220480"/>
              <a:gd name="connsiteY17" fmla="*/ 56544 h 294703"/>
              <a:gd name="connsiteX18" fmla="*/ 37860 w 220480"/>
              <a:gd name="connsiteY18" fmla="*/ 152197 h 294703"/>
              <a:gd name="connsiteX19" fmla="*/ 96208 w 220480"/>
              <a:gd name="connsiteY19" fmla="*/ 206401 h 294703"/>
              <a:gd name="connsiteX20" fmla="*/ 144513 w 220480"/>
              <a:gd name="connsiteY20" fmla="*/ 185903 h 294703"/>
              <a:gd name="connsiteX21" fmla="*/ 113426 w 220480"/>
              <a:gd name="connsiteY21" fmla="*/ 256049 h 294703"/>
              <a:gd name="connsiteX22" fmla="*/ 60817 w 220480"/>
              <a:gd name="connsiteY22" fmla="*/ 284745 h 294703"/>
              <a:gd name="connsiteX23" fmla="*/ 24468 w 220480"/>
              <a:gd name="connsiteY23" fmla="*/ 265615 h 294703"/>
              <a:gd name="connsiteX24" fmla="*/ 45034 w 220480"/>
              <a:gd name="connsiteY24" fmla="*/ 260149 h 294703"/>
              <a:gd name="connsiteX25" fmla="*/ 54599 w 220480"/>
              <a:gd name="connsiteY25" fmla="*/ 241473 h 294703"/>
              <a:gd name="connsiteX26" fmla="*/ 36903 w 220480"/>
              <a:gd name="connsiteY26" fmla="*/ 225531 h 294703"/>
              <a:gd name="connsiteX27" fmla="*/ 10120 w 220480"/>
              <a:gd name="connsiteY27" fmla="*/ 255138 h 294703"/>
              <a:gd name="connsiteX28" fmla="*/ 60817 w 220480"/>
              <a:gd name="connsiteY28" fmla="*/ 294766 h 294703"/>
              <a:gd name="connsiteX29" fmla="*/ 172731 w 220480"/>
              <a:gd name="connsiteY29" fmla="*/ 201846 h 294703"/>
              <a:gd name="connsiteX30" fmla="*/ 218644 w 220480"/>
              <a:gd name="connsiteY30" fmla="*/ 27848 h 294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220480" h="294703">
                <a:moveTo>
                  <a:pt x="218644" y="27848"/>
                </a:moveTo>
                <a:cubicBezTo>
                  <a:pt x="220558" y="21471"/>
                  <a:pt x="220558" y="20560"/>
                  <a:pt x="220558" y="17371"/>
                </a:cubicBezTo>
                <a:cubicBezTo>
                  <a:pt x="220558" y="9173"/>
                  <a:pt x="213862" y="5073"/>
                  <a:pt x="206688" y="5073"/>
                </a:cubicBezTo>
                <a:cubicBezTo>
                  <a:pt x="201905" y="5073"/>
                  <a:pt x="194253" y="7806"/>
                  <a:pt x="189949" y="14639"/>
                </a:cubicBezTo>
                <a:cubicBezTo>
                  <a:pt x="188992" y="16916"/>
                  <a:pt x="185166" y="31036"/>
                  <a:pt x="183253" y="39235"/>
                </a:cubicBezTo>
                <a:cubicBezTo>
                  <a:pt x="179905" y="51078"/>
                  <a:pt x="176557" y="63376"/>
                  <a:pt x="173687" y="75674"/>
                </a:cubicBezTo>
                <a:lnTo>
                  <a:pt x="152165" y="157663"/>
                </a:lnTo>
                <a:cubicBezTo>
                  <a:pt x="150252" y="164495"/>
                  <a:pt x="129687" y="196380"/>
                  <a:pt x="98121" y="196380"/>
                </a:cubicBezTo>
                <a:cubicBezTo>
                  <a:pt x="73730" y="196380"/>
                  <a:pt x="68469" y="176338"/>
                  <a:pt x="68469" y="159485"/>
                </a:cubicBezTo>
                <a:cubicBezTo>
                  <a:pt x="68469" y="138532"/>
                  <a:pt x="76599" y="110292"/>
                  <a:pt x="92860" y="70209"/>
                </a:cubicBezTo>
                <a:cubicBezTo>
                  <a:pt x="100513" y="51533"/>
                  <a:pt x="102426" y="46523"/>
                  <a:pt x="102426" y="37413"/>
                </a:cubicBezTo>
                <a:cubicBezTo>
                  <a:pt x="102426" y="16916"/>
                  <a:pt x="87121" y="63"/>
                  <a:pt x="63208" y="63"/>
                </a:cubicBezTo>
                <a:cubicBezTo>
                  <a:pt x="17773" y="63"/>
                  <a:pt x="77" y="66109"/>
                  <a:pt x="77" y="70209"/>
                </a:cubicBezTo>
                <a:cubicBezTo>
                  <a:pt x="77" y="74763"/>
                  <a:pt x="4859" y="74763"/>
                  <a:pt x="5816" y="74763"/>
                </a:cubicBezTo>
                <a:cubicBezTo>
                  <a:pt x="10599" y="74763"/>
                  <a:pt x="11077" y="73852"/>
                  <a:pt x="13468" y="66565"/>
                </a:cubicBezTo>
                <a:cubicBezTo>
                  <a:pt x="26381" y="23748"/>
                  <a:pt x="45512" y="10084"/>
                  <a:pt x="61773" y="10084"/>
                </a:cubicBezTo>
                <a:cubicBezTo>
                  <a:pt x="65599" y="10084"/>
                  <a:pt x="73730" y="10084"/>
                  <a:pt x="73730" y="24659"/>
                </a:cubicBezTo>
                <a:cubicBezTo>
                  <a:pt x="73730" y="36047"/>
                  <a:pt x="68947" y="47889"/>
                  <a:pt x="65599" y="56544"/>
                </a:cubicBezTo>
                <a:cubicBezTo>
                  <a:pt x="46469" y="104826"/>
                  <a:pt x="37860" y="130789"/>
                  <a:pt x="37860" y="152197"/>
                </a:cubicBezTo>
                <a:cubicBezTo>
                  <a:pt x="37860" y="192736"/>
                  <a:pt x="67991" y="206401"/>
                  <a:pt x="96208" y="206401"/>
                </a:cubicBezTo>
                <a:cubicBezTo>
                  <a:pt x="114861" y="206401"/>
                  <a:pt x="131122" y="198657"/>
                  <a:pt x="144513" y="185903"/>
                </a:cubicBezTo>
                <a:cubicBezTo>
                  <a:pt x="138296" y="209589"/>
                  <a:pt x="132557" y="231908"/>
                  <a:pt x="113426" y="256049"/>
                </a:cubicBezTo>
                <a:cubicBezTo>
                  <a:pt x="100991" y="271536"/>
                  <a:pt x="82817" y="284745"/>
                  <a:pt x="60817" y="284745"/>
                </a:cubicBezTo>
                <a:cubicBezTo>
                  <a:pt x="54121" y="284745"/>
                  <a:pt x="32599" y="283379"/>
                  <a:pt x="24468" y="265615"/>
                </a:cubicBezTo>
                <a:cubicBezTo>
                  <a:pt x="32121" y="265615"/>
                  <a:pt x="38338" y="265615"/>
                  <a:pt x="45034" y="260149"/>
                </a:cubicBezTo>
                <a:cubicBezTo>
                  <a:pt x="49816" y="256049"/>
                  <a:pt x="54599" y="250128"/>
                  <a:pt x="54599" y="241473"/>
                </a:cubicBezTo>
                <a:cubicBezTo>
                  <a:pt x="54599" y="227353"/>
                  <a:pt x="41686" y="225531"/>
                  <a:pt x="36903" y="225531"/>
                </a:cubicBezTo>
                <a:cubicBezTo>
                  <a:pt x="25903" y="225531"/>
                  <a:pt x="10120" y="232819"/>
                  <a:pt x="10120" y="255138"/>
                </a:cubicBezTo>
                <a:cubicBezTo>
                  <a:pt x="10120" y="277913"/>
                  <a:pt x="31164" y="294766"/>
                  <a:pt x="60817" y="294766"/>
                </a:cubicBezTo>
                <a:cubicBezTo>
                  <a:pt x="110078" y="294766"/>
                  <a:pt x="159339" y="253316"/>
                  <a:pt x="172731" y="201846"/>
                </a:cubicBezTo>
                <a:lnTo>
                  <a:pt x="218644" y="27848"/>
                </a:lnTo>
                <a:close/>
              </a:path>
            </a:pathLst>
          </a:custGeom>
          <a:solidFill>
            <a:srgbClr val="000000"/>
          </a:solidFill>
          <a:ln w="476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395" name="Group 394" descr="\documentclass{article}&#10;\usepackage{amsmath,amsfonts,amssymb}&#10;\pagestyle{empty}&#10;\begin{document}&#10;&#10;$C(x,v) = \left\{ y : r \textrm{ among lowest 20 of } R_i\right\}$&#10;&#10;\end{document}" title="IguanaTex Vector Display">
            <a:extLst>
              <a:ext uri="{FF2B5EF4-FFF2-40B4-BE49-F238E27FC236}">
                <a16:creationId xmlns:a16="http://schemas.microsoft.com/office/drawing/2014/main" id="{2DA0E664-1BB4-6517-1A21-038BC522D591}"/>
              </a:ext>
            </a:extLst>
          </p:cNvPr>
          <p:cNvGrpSpPr>
            <a:grpSpLocks noChangeAspect="1"/>
          </p:cNvGrpSpPr>
          <p:nvPr>
            <p:custDataLst>
              <p:tags r:id="rId9"/>
            </p:custDataLst>
          </p:nvPr>
        </p:nvGrpSpPr>
        <p:grpSpPr>
          <a:xfrm>
            <a:off x="5234789" y="6192318"/>
            <a:ext cx="5034415" cy="283732"/>
            <a:chOff x="7783416" y="7853232"/>
            <a:chExt cx="5034415" cy="283732"/>
          </a:xfrm>
        </p:grpSpPr>
        <p:sp>
          <p:nvSpPr>
            <p:cNvPr id="366" name="Freeform: Shape 365">
              <a:extLst>
                <a:ext uri="{FF2B5EF4-FFF2-40B4-BE49-F238E27FC236}">
                  <a16:creationId xmlns:a16="http://schemas.microsoft.com/office/drawing/2014/main" id="{A16AF0A3-370E-396B-E83E-0A93ED70A831}"/>
                </a:ext>
              </a:extLst>
            </p:cNvPr>
            <p:cNvSpPr/>
            <p:nvPr>
              <p:custDataLst>
                <p:tags r:id="rId15"/>
              </p:custDataLst>
            </p:nvPr>
          </p:nvSpPr>
          <p:spPr>
            <a:xfrm>
              <a:off x="7783416" y="7866000"/>
              <a:ext cx="206914" cy="206273"/>
            </a:xfrm>
            <a:custGeom>
              <a:avLst/>
              <a:gdLst>
                <a:gd name="connsiteX0" fmla="*/ 206991 w 206914"/>
                <a:gd name="connsiteY0" fmla="*/ 2900 h 206273"/>
                <a:gd name="connsiteX1" fmla="*/ 203786 w 206914"/>
                <a:gd name="connsiteY1" fmla="*/ 63 h 206273"/>
                <a:gd name="connsiteX2" fmla="*/ 199414 w 206914"/>
                <a:gd name="connsiteY2" fmla="*/ 3468 h 206273"/>
                <a:gd name="connsiteX3" fmla="*/ 179014 w 206914"/>
                <a:gd name="connsiteY3" fmla="*/ 25315 h 206273"/>
                <a:gd name="connsiteX4" fmla="*/ 130637 w 206914"/>
                <a:gd name="connsiteY4" fmla="*/ 63 h 206273"/>
                <a:gd name="connsiteX5" fmla="*/ 77 w 206914"/>
                <a:gd name="connsiteY5" fmla="*/ 128594 h 206273"/>
                <a:gd name="connsiteX6" fmla="*/ 79054 w 206914"/>
                <a:gd name="connsiteY6" fmla="*/ 206337 h 206273"/>
                <a:gd name="connsiteX7" fmla="*/ 142003 w 206914"/>
                <a:gd name="connsiteY7" fmla="*/ 181936 h 206273"/>
                <a:gd name="connsiteX8" fmla="*/ 174060 w 206914"/>
                <a:gd name="connsiteY8" fmla="*/ 131999 h 206273"/>
                <a:gd name="connsiteX9" fmla="*/ 170563 w 206914"/>
                <a:gd name="connsiteY9" fmla="*/ 129161 h 206273"/>
                <a:gd name="connsiteX10" fmla="*/ 166774 w 206914"/>
                <a:gd name="connsiteY10" fmla="*/ 131999 h 206273"/>
                <a:gd name="connsiteX11" fmla="*/ 137340 w 206914"/>
                <a:gd name="connsiteY11" fmla="*/ 176828 h 206273"/>
                <a:gd name="connsiteX12" fmla="*/ 83717 w 206914"/>
                <a:gd name="connsiteY12" fmla="*/ 197541 h 206273"/>
                <a:gd name="connsiteX13" fmla="*/ 26597 w 206914"/>
                <a:gd name="connsiteY13" fmla="*/ 138524 h 206273"/>
                <a:gd name="connsiteX14" fmla="*/ 61860 w 206914"/>
                <a:gd name="connsiteY14" fmla="*/ 43190 h 206273"/>
                <a:gd name="connsiteX15" fmla="*/ 132968 w 206914"/>
                <a:gd name="connsiteY15" fmla="*/ 8858 h 206273"/>
                <a:gd name="connsiteX16" fmla="*/ 179889 w 206914"/>
                <a:gd name="connsiteY16" fmla="*/ 63619 h 206273"/>
                <a:gd name="connsiteX17" fmla="*/ 179014 w 206914"/>
                <a:gd name="connsiteY17" fmla="*/ 78089 h 206273"/>
                <a:gd name="connsiteX18" fmla="*/ 183386 w 206914"/>
                <a:gd name="connsiteY18" fmla="*/ 80927 h 206273"/>
                <a:gd name="connsiteX19" fmla="*/ 188631 w 206914"/>
                <a:gd name="connsiteY19" fmla="*/ 75252 h 206273"/>
                <a:gd name="connsiteX20" fmla="*/ 206991 w 206914"/>
                <a:gd name="connsiteY20" fmla="*/ 2900 h 206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06914" h="206273">
                  <a:moveTo>
                    <a:pt x="206991" y="2900"/>
                  </a:moveTo>
                  <a:cubicBezTo>
                    <a:pt x="206991" y="2049"/>
                    <a:pt x="206409" y="63"/>
                    <a:pt x="203786" y="63"/>
                  </a:cubicBezTo>
                  <a:cubicBezTo>
                    <a:pt x="202912" y="63"/>
                    <a:pt x="202620" y="346"/>
                    <a:pt x="199414" y="3468"/>
                  </a:cubicBezTo>
                  <a:lnTo>
                    <a:pt x="179014" y="25315"/>
                  </a:lnTo>
                  <a:cubicBezTo>
                    <a:pt x="176391" y="21343"/>
                    <a:pt x="162986" y="63"/>
                    <a:pt x="130637" y="63"/>
                  </a:cubicBezTo>
                  <a:cubicBezTo>
                    <a:pt x="65648" y="63"/>
                    <a:pt x="77" y="62768"/>
                    <a:pt x="77" y="128594"/>
                  </a:cubicBezTo>
                  <a:cubicBezTo>
                    <a:pt x="77" y="175410"/>
                    <a:pt x="34465" y="206337"/>
                    <a:pt x="79054" y="206337"/>
                  </a:cubicBezTo>
                  <a:cubicBezTo>
                    <a:pt x="104408" y="206337"/>
                    <a:pt x="126557" y="194987"/>
                    <a:pt x="142003" y="181936"/>
                  </a:cubicBezTo>
                  <a:cubicBezTo>
                    <a:pt x="169106" y="158670"/>
                    <a:pt x="174060" y="132850"/>
                    <a:pt x="174060" y="131999"/>
                  </a:cubicBezTo>
                  <a:cubicBezTo>
                    <a:pt x="174060" y="129161"/>
                    <a:pt x="171146" y="129161"/>
                    <a:pt x="170563" y="129161"/>
                  </a:cubicBezTo>
                  <a:cubicBezTo>
                    <a:pt x="168814" y="129161"/>
                    <a:pt x="167357" y="129729"/>
                    <a:pt x="166774" y="131999"/>
                  </a:cubicBezTo>
                  <a:cubicBezTo>
                    <a:pt x="164151" y="140227"/>
                    <a:pt x="157449" y="160372"/>
                    <a:pt x="137340" y="176828"/>
                  </a:cubicBezTo>
                  <a:cubicBezTo>
                    <a:pt x="117231" y="192717"/>
                    <a:pt x="98871" y="197541"/>
                    <a:pt x="83717" y="197541"/>
                  </a:cubicBezTo>
                  <a:cubicBezTo>
                    <a:pt x="57488" y="197541"/>
                    <a:pt x="26597" y="182787"/>
                    <a:pt x="26597" y="138524"/>
                  </a:cubicBezTo>
                  <a:cubicBezTo>
                    <a:pt x="26597" y="122352"/>
                    <a:pt x="32717" y="76387"/>
                    <a:pt x="61860" y="43190"/>
                  </a:cubicBezTo>
                  <a:cubicBezTo>
                    <a:pt x="79637" y="23045"/>
                    <a:pt x="107031" y="8858"/>
                    <a:pt x="132968" y="8858"/>
                  </a:cubicBezTo>
                  <a:cubicBezTo>
                    <a:pt x="162694" y="8858"/>
                    <a:pt x="179889" y="30706"/>
                    <a:pt x="179889" y="63619"/>
                  </a:cubicBezTo>
                  <a:cubicBezTo>
                    <a:pt x="179889" y="74968"/>
                    <a:pt x="179014" y="75252"/>
                    <a:pt x="179014" y="78089"/>
                  </a:cubicBezTo>
                  <a:cubicBezTo>
                    <a:pt x="179014" y="80927"/>
                    <a:pt x="182220" y="80927"/>
                    <a:pt x="183386" y="80927"/>
                  </a:cubicBezTo>
                  <a:cubicBezTo>
                    <a:pt x="187174" y="80927"/>
                    <a:pt x="187174" y="80359"/>
                    <a:pt x="188631" y="75252"/>
                  </a:cubicBezTo>
                  <a:lnTo>
                    <a:pt x="206991" y="2900"/>
                  </a:lnTo>
                  <a:close/>
                </a:path>
              </a:pathLst>
            </a:custGeom>
            <a:solidFill>
              <a:srgbClr val="000000"/>
            </a:solidFill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67" name="Freeform: Shape 366">
              <a:extLst>
                <a:ext uri="{FF2B5EF4-FFF2-40B4-BE49-F238E27FC236}">
                  <a16:creationId xmlns:a16="http://schemas.microsoft.com/office/drawing/2014/main" id="{349CAE34-5C02-856C-4347-1597B54F7F64}"/>
                </a:ext>
              </a:extLst>
            </p:cNvPr>
            <p:cNvSpPr/>
            <p:nvPr>
              <p:custDataLst>
                <p:tags r:id="rId16"/>
              </p:custDataLst>
            </p:nvPr>
          </p:nvSpPr>
          <p:spPr>
            <a:xfrm>
              <a:off x="8026832" y="7853232"/>
              <a:ext cx="67611" cy="283732"/>
            </a:xfrm>
            <a:custGeom>
              <a:avLst/>
              <a:gdLst>
                <a:gd name="connsiteX0" fmla="*/ 67696 w 67611"/>
                <a:gd name="connsiteY0" fmla="*/ 280958 h 283732"/>
                <a:gd name="connsiteX1" fmla="*/ 62742 w 67611"/>
                <a:gd name="connsiteY1" fmla="*/ 274716 h 283732"/>
                <a:gd name="connsiteX2" fmla="*/ 16987 w 67611"/>
                <a:gd name="connsiteY2" fmla="*/ 141929 h 283732"/>
                <a:gd name="connsiteX3" fmla="*/ 63908 w 67611"/>
                <a:gd name="connsiteY3" fmla="*/ 7724 h 283732"/>
                <a:gd name="connsiteX4" fmla="*/ 67696 w 67611"/>
                <a:gd name="connsiteY4" fmla="*/ 2900 h 283732"/>
                <a:gd name="connsiteX5" fmla="*/ 64782 w 67611"/>
                <a:gd name="connsiteY5" fmla="*/ 63 h 283732"/>
                <a:gd name="connsiteX6" fmla="*/ 18445 w 67611"/>
                <a:gd name="connsiteY6" fmla="*/ 55391 h 283732"/>
                <a:gd name="connsiteX7" fmla="*/ 85 w 67611"/>
                <a:gd name="connsiteY7" fmla="*/ 141929 h 283732"/>
                <a:gd name="connsiteX8" fmla="*/ 19319 w 67611"/>
                <a:gd name="connsiteY8" fmla="*/ 230454 h 283732"/>
                <a:gd name="connsiteX9" fmla="*/ 64782 w 67611"/>
                <a:gd name="connsiteY9" fmla="*/ 283796 h 283732"/>
                <a:gd name="connsiteX10" fmla="*/ 67696 w 67611"/>
                <a:gd name="connsiteY10" fmla="*/ 280958 h 2837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7611" h="283732">
                  <a:moveTo>
                    <a:pt x="67696" y="280958"/>
                  </a:moveTo>
                  <a:cubicBezTo>
                    <a:pt x="67696" y="280107"/>
                    <a:pt x="67696" y="279540"/>
                    <a:pt x="62742" y="274716"/>
                  </a:cubicBezTo>
                  <a:cubicBezTo>
                    <a:pt x="26313" y="238966"/>
                    <a:pt x="16987" y="185340"/>
                    <a:pt x="16987" y="141929"/>
                  </a:cubicBezTo>
                  <a:cubicBezTo>
                    <a:pt x="16987" y="92560"/>
                    <a:pt x="28062" y="43190"/>
                    <a:pt x="63908" y="7724"/>
                  </a:cubicBezTo>
                  <a:cubicBezTo>
                    <a:pt x="67696" y="4319"/>
                    <a:pt x="67696" y="3751"/>
                    <a:pt x="67696" y="2900"/>
                  </a:cubicBezTo>
                  <a:cubicBezTo>
                    <a:pt x="67696" y="914"/>
                    <a:pt x="66530" y="63"/>
                    <a:pt x="64782" y="63"/>
                  </a:cubicBezTo>
                  <a:cubicBezTo>
                    <a:pt x="61868" y="63"/>
                    <a:pt x="35639" y="19357"/>
                    <a:pt x="18445" y="55391"/>
                  </a:cubicBezTo>
                  <a:cubicBezTo>
                    <a:pt x="3582" y="86601"/>
                    <a:pt x="85" y="118096"/>
                    <a:pt x="85" y="141929"/>
                  </a:cubicBezTo>
                  <a:cubicBezTo>
                    <a:pt x="85" y="164060"/>
                    <a:pt x="3290" y="198392"/>
                    <a:pt x="19319" y="230454"/>
                  </a:cubicBezTo>
                  <a:cubicBezTo>
                    <a:pt x="36805" y="265353"/>
                    <a:pt x="61868" y="283796"/>
                    <a:pt x="64782" y="283796"/>
                  </a:cubicBezTo>
                  <a:cubicBezTo>
                    <a:pt x="66530" y="283796"/>
                    <a:pt x="67696" y="282945"/>
                    <a:pt x="67696" y="280958"/>
                  </a:cubicBezTo>
                  <a:close/>
                </a:path>
              </a:pathLst>
            </a:custGeom>
            <a:solidFill>
              <a:srgbClr val="000000"/>
            </a:solidFill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68" name="Freeform: Shape 367">
              <a:extLst>
                <a:ext uri="{FF2B5EF4-FFF2-40B4-BE49-F238E27FC236}">
                  <a16:creationId xmlns:a16="http://schemas.microsoft.com/office/drawing/2014/main" id="{AAA125A1-CF2B-CD56-DEEB-27587C15AB09}"/>
                </a:ext>
              </a:extLst>
            </p:cNvPr>
            <p:cNvSpPr/>
            <p:nvPr>
              <p:custDataLst>
                <p:tags r:id="rId17"/>
              </p:custDataLst>
            </p:nvPr>
          </p:nvSpPr>
          <p:spPr>
            <a:xfrm>
              <a:off x="8119766" y="7940621"/>
              <a:ext cx="145131" cy="128531"/>
            </a:xfrm>
            <a:custGeom>
              <a:avLst/>
              <a:gdLst>
                <a:gd name="connsiteX0" fmla="*/ 88974 w 145131"/>
                <a:gd name="connsiteY0" fmla="*/ 39785 h 128531"/>
                <a:gd name="connsiteX1" fmla="*/ 117826 w 145131"/>
                <a:gd name="connsiteY1" fmla="*/ 6305 h 128531"/>
                <a:gd name="connsiteX2" fmla="*/ 132397 w 145131"/>
                <a:gd name="connsiteY2" fmla="*/ 9993 h 128531"/>
                <a:gd name="connsiteX3" fmla="*/ 118409 w 145131"/>
                <a:gd name="connsiteY3" fmla="*/ 25315 h 128531"/>
                <a:gd name="connsiteX4" fmla="*/ 129483 w 145131"/>
                <a:gd name="connsiteY4" fmla="*/ 35246 h 128531"/>
                <a:gd name="connsiteX5" fmla="*/ 145220 w 145131"/>
                <a:gd name="connsiteY5" fmla="*/ 18789 h 128531"/>
                <a:gd name="connsiteX6" fmla="*/ 118117 w 145131"/>
                <a:gd name="connsiteY6" fmla="*/ 63 h 128531"/>
                <a:gd name="connsiteX7" fmla="*/ 87517 w 145131"/>
                <a:gd name="connsiteY7" fmla="*/ 21626 h 128531"/>
                <a:gd name="connsiteX8" fmla="*/ 56043 w 145131"/>
                <a:gd name="connsiteY8" fmla="*/ 63 h 128531"/>
                <a:gd name="connsiteX9" fmla="*/ 9123 w 145131"/>
                <a:gd name="connsiteY9" fmla="*/ 43758 h 128531"/>
                <a:gd name="connsiteX10" fmla="*/ 12620 w 145131"/>
                <a:gd name="connsiteY10" fmla="*/ 46595 h 128531"/>
                <a:gd name="connsiteX11" fmla="*/ 16408 w 145131"/>
                <a:gd name="connsiteY11" fmla="*/ 43474 h 128531"/>
                <a:gd name="connsiteX12" fmla="*/ 55460 w 145131"/>
                <a:gd name="connsiteY12" fmla="*/ 6305 h 128531"/>
                <a:gd name="connsiteX13" fmla="*/ 71197 w 145131"/>
                <a:gd name="connsiteY13" fmla="*/ 25315 h 128531"/>
                <a:gd name="connsiteX14" fmla="*/ 55460 w 145131"/>
                <a:gd name="connsiteY14" fmla="*/ 92843 h 128531"/>
                <a:gd name="connsiteX15" fmla="*/ 27774 w 145131"/>
                <a:gd name="connsiteY15" fmla="*/ 122352 h 128531"/>
                <a:gd name="connsiteX16" fmla="*/ 13203 w 145131"/>
                <a:gd name="connsiteY16" fmla="*/ 118663 h 128531"/>
                <a:gd name="connsiteX17" fmla="*/ 26900 w 145131"/>
                <a:gd name="connsiteY17" fmla="*/ 103342 h 128531"/>
                <a:gd name="connsiteX18" fmla="*/ 16117 w 145131"/>
                <a:gd name="connsiteY18" fmla="*/ 93411 h 128531"/>
                <a:gd name="connsiteX19" fmla="*/ 88 w 145131"/>
                <a:gd name="connsiteY19" fmla="*/ 109867 h 128531"/>
                <a:gd name="connsiteX20" fmla="*/ 27483 w 145131"/>
                <a:gd name="connsiteY20" fmla="*/ 128594 h 128531"/>
                <a:gd name="connsiteX21" fmla="*/ 58083 w 145131"/>
                <a:gd name="connsiteY21" fmla="*/ 107030 h 128531"/>
                <a:gd name="connsiteX22" fmla="*/ 89557 w 145131"/>
                <a:gd name="connsiteY22" fmla="*/ 128594 h 128531"/>
                <a:gd name="connsiteX23" fmla="*/ 136186 w 145131"/>
                <a:gd name="connsiteY23" fmla="*/ 84899 h 128531"/>
                <a:gd name="connsiteX24" fmla="*/ 132689 w 145131"/>
                <a:gd name="connsiteY24" fmla="*/ 82062 h 128531"/>
                <a:gd name="connsiteX25" fmla="*/ 128900 w 145131"/>
                <a:gd name="connsiteY25" fmla="*/ 85183 h 128531"/>
                <a:gd name="connsiteX26" fmla="*/ 90140 w 145131"/>
                <a:gd name="connsiteY26" fmla="*/ 122352 h 128531"/>
                <a:gd name="connsiteX27" fmla="*/ 74111 w 145131"/>
                <a:gd name="connsiteY27" fmla="*/ 103625 h 128531"/>
                <a:gd name="connsiteX28" fmla="*/ 79066 w 145131"/>
                <a:gd name="connsiteY28" fmla="*/ 78657 h 128531"/>
                <a:gd name="connsiteX29" fmla="*/ 88974 w 145131"/>
                <a:gd name="connsiteY29" fmla="*/ 39785 h 128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45131" h="128531">
                  <a:moveTo>
                    <a:pt x="88974" y="39785"/>
                  </a:moveTo>
                  <a:cubicBezTo>
                    <a:pt x="90723" y="32408"/>
                    <a:pt x="97426" y="6305"/>
                    <a:pt x="117826" y="6305"/>
                  </a:cubicBezTo>
                  <a:cubicBezTo>
                    <a:pt x="119283" y="6305"/>
                    <a:pt x="126277" y="6305"/>
                    <a:pt x="132397" y="9993"/>
                  </a:cubicBezTo>
                  <a:cubicBezTo>
                    <a:pt x="124237" y="11412"/>
                    <a:pt x="118409" y="18505"/>
                    <a:pt x="118409" y="25315"/>
                  </a:cubicBezTo>
                  <a:cubicBezTo>
                    <a:pt x="118409" y="29855"/>
                    <a:pt x="121614" y="35246"/>
                    <a:pt x="129483" y="35246"/>
                  </a:cubicBezTo>
                  <a:cubicBezTo>
                    <a:pt x="135894" y="35246"/>
                    <a:pt x="145220" y="30138"/>
                    <a:pt x="145220" y="18789"/>
                  </a:cubicBezTo>
                  <a:cubicBezTo>
                    <a:pt x="145220" y="4035"/>
                    <a:pt x="128026" y="63"/>
                    <a:pt x="118117" y="63"/>
                  </a:cubicBezTo>
                  <a:cubicBezTo>
                    <a:pt x="101214" y="63"/>
                    <a:pt x="91014" y="15101"/>
                    <a:pt x="87517" y="21626"/>
                  </a:cubicBezTo>
                  <a:cubicBezTo>
                    <a:pt x="80231" y="2900"/>
                    <a:pt x="64494" y="63"/>
                    <a:pt x="56043" y="63"/>
                  </a:cubicBezTo>
                  <a:cubicBezTo>
                    <a:pt x="25734" y="63"/>
                    <a:pt x="9123" y="36664"/>
                    <a:pt x="9123" y="43758"/>
                  </a:cubicBezTo>
                  <a:cubicBezTo>
                    <a:pt x="9123" y="46595"/>
                    <a:pt x="12037" y="46595"/>
                    <a:pt x="12620" y="46595"/>
                  </a:cubicBezTo>
                  <a:cubicBezTo>
                    <a:pt x="14951" y="46595"/>
                    <a:pt x="15826" y="46028"/>
                    <a:pt x="16408" y="43474"/>
                  </a:cubicBezTo>
                  <a:cubicBezTo>
                    <a:pt x="26317" y="13398"/>
                    <a:pt x="45551" y="6305"/>
                    <a:pt x="55460" y="6305"/>
                  </a:cubicBezTo>
                  <a:cubicBezTo>
                    <a:pt x="60997" y="6305"/>
                    <a:pt x="71197" y="8858"/>
                    <a:pt x="71197" y="25315"/>
                  </a:cubicBezTo>
                  <a:cubicBezTo>
                    <a:pt x="71197" y="34111"/>
                    <a:pt x="66243" y="53121"/>
                    <a:pt x="55460" y="92843"/>
                  </a:cubicBezTo>
                  <a:cubicBezTo>
                    <a:pt x="50797" y="110435"/>
                    <a:pt x="40597" y="122352"/>
                    <a:pt x="27774" y="122352"/>
                  </a:cubicBezTo>
                  <a:cubicBezTo>
                    <a:pt x="26026" y="122352"/>
                    <a:pt x="19323" y="122352"/>
                    <a:pt x="13203" y="118663"/>
                  </a:cubicBezTo>
                  <a:cubicBezTo>
                    <a:pt x="20488" y="117244"/>
                    <a:pt x="26900" y="111286"/>
                    <a:pt x="26900" y="103342"/>
                  </a:cubicBezTo>
                  <a:cubicBezTo>
                    <a:pt x="26900" y="95681"/>
                    <a:pt x="20488" y="93411"/>
                    <a:pt x="16117" y="93411"/>
                  </a:cubicBezTo>
                  <a:cubicBezTo>
                    <a:pt x="7374" y="93411"/>
                    <a:pt x="88" y="100788"/>
                    <a:pt x="88" y="109867"/>
                  </a:cubicBezTo>
                  <a:cubicBezTo>
                    <a:pt x="88" y="122919"/>
                    <a:pt x="14660" y="128594"/>
                    <a:pt x="27483" y="128594"/>
                  </a:cubicBezTo>
                  <a:cubicBezTo>
                    <a:pt x="46717" y="128594"/>
                    <a:pt x="57209" y="108733"/>
                    <a:pt x="58083" y="107030"/>
                  </a:cubicBezTo>
                  <a:cubicBezTo>
                    <a:pt x="61580" y="117528"/>
                    <a:pt x="72071" y="128594"/>
                    <a:pt x="89557" y="128594"/>
                  </a:cubicBezTo>
                  <a:cubicBezTo>
                    <a:pt x="119574" y="128594"/>
                    <a:pt x="136186" y="91992"/>
                    <a:pt x="136186" y="84899"/>
                  </a:cubicBezTo>
                  <a:cubicBezTo>
                    <a:pt x="136186" y="82062"/>
                    <a:pt x="133563" y="82062"/>
                    <a:pt x="132689" y="82062"/>
                  </a:cubicBezTo>
                  <a:cubicBezTo>
                    <a:pt x="130066" y="82062"/>
                    <a:pt x="129483" y="83197"/>
                    <a:pt x="128900" y="85183"/>
                  </a:cubicBezTo>
                  <a:cubicBezTo>
                    <a:pt x="119283" y="115542"/>
                    <a:pt x="99466" y="122352"/>
                    <a:pt x="90140" y="122352"/>
                  </a:cubicBezTo>
                  <a:cubicBezTo>
                    <a:pt x="78774" y="122352"/>
                    <a:pt x="74111" y="113272"/>
                    <a:pt x="74111" y="103625"/>
                  </a:cubicBezTo>
                  <a:cubicBezTo>
                    <a:pt x="74111" y="97383"/>
                    <a:pt x="75860" y="91141"/>
                    <a:pt x="79066" y="78657"/>
                  </a:cubicBezTo>
                  <a:lnTo>
                    <a:pt x="88974" y="39785"/>
                  </a:lnTo>
                  <a:close/>
                </a:path>
              </a:pathLst>
            </a:custGeom>
            <a:solidFill>
              <a:srgbClr val="000000"/>
            </a:solidFill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69" name="Freeform: Shape 368">
              <a:extLst>
                <a:ext uri="{FF2B5EF4-FFF2-40B4-BE49-F238E27FC236}">
                  <a16:creationId xmlns:a16="http://schemas.microsoft.com/office/drawing/2014/main" id="{27469005-5A60-EF9F-30D6-D606F9E8EF85}"/>
                </a:ext>
              </a:extLst>
            </p:cNvPr>
            <p:cNvSpPr/>
            <p:nvPr>
              <p:custDataLst>
                <p:tags r:id="rId18"/>
              </p:custDataLst>
            </p:nvPr>
          </p:nvSpPr>
          <p:spPr>
            <a:xfrm>
              <a:off x="8302938" y="8035956"/>
              <a:ext cx="34097" cy="84836"/>
            </a:xfrm>
            <a:custGeom>
              <a:avLst/>
              <a:gdLst>
                <a:gd name="connsiteX0" fmla="*/ 34191 w 34097"/>
                <a:gd name="connsiteY0" fmla="*/ 29855 h 84836"/>
                <a:gd name="connsiteX1" fmla="*/ 15540 w 34097"/>
                <a:gd name="connsiteY1" fmla="*/ 63 h 84836"/>
                <a:gd name="connsiteX2" fmla="*/ 94 w 34097"/>
                <a:gd name="connsiteY2" fmla="*/ 15101 h 84836"/>
                <a:gd name="connsiteX3" fmla="*/ 15540 w 34097"/>
                <a:gd name="connsiteY3" fmla="*/ 30138 h 84836"/>
                <a:gd name="connsiteX4" fmla="*/ 25740 w 34097"/>
                <a:gd name="connsiteY4" fmla="*/ 26450 h 84836"/>
                <a:gd name="connsiteX5" fmla="*/ 27197 w 34097"/>
                <a:gd name="connsiteY5" fmla="*/ 25599 h 84836"/>
                <a:gd name="connsiteX6" fmla="*/ 27780 w 34097"/>
                <a:gd name="connsiteY6" fmla="*/ 29855 h 84836"/>
                <a:gd name="connsiteX7" fmla="*/ 7963 w 34097"/>
                <a:gd name="connsiteY7" fmla="*/ 77238 h 84836"/>
                <a:gd name="connsiteX8" fmla="*/ 4757 w 34097"/>
                <a:gd name="connsiteY8" fmla="*/ 81778 h 84836"/>
                <a:gd name="connsiteX9" fmla="*/ 7671 w 34097"/>
                <a:gd name="connsiteY9" fmla="*/ 84899 h 84836"/>
                <a:gd name="connsiteX10" fmla="*/ 34191 w 34097"/>
                <a:gd name="connsiteY10" fmla="*/ 29855 h 848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4097" h="84836">
                  <a:moveTo>
                    <a:pt x="34191" y="29855"/>
                  </a:moveTo>
                  <a:cubicBezTo>
                    <a:pt x="34191" y="11128"/>
                    <a:pt x="26906" y="63"/>
                    <a:pt x="15540" y="63"/>
                  </a:cubicBezTo>
                  <a:cubicBezTo>
                    <a:pt x="5923" y="63"/>
                    <a:pt x="94" y="7156"/>
                    <a:pt x="94" y="15101"/>
                  </a:cubicBezTo>
                  <a:cubicBezTo>
                    <a:pt x="94" y="22761"/>
                    <a:pt x="5923" y="30138"/>
                    <a:pt x="15540" y="30138"/>
                  </a:cubicBezTo>
                  <a:cubicBezTo>
                    <a:pt x="19037" y="30138"/>
                    <a:pt x="22826" y="29004"/>
                    <a:pt x="25740" y="26450"/>
                  </a:cubicBezTo>
                  <a:cubicBezTo>
                    <a:pt x="26614" y="25882"/>
                    <a:pt x="26906" y="25599"/>
                    <a:pt x="27197" y="25599"/>
                  </a:cubicBezTo>
                  <a:cubicBezTo>
                    <a:pt x="27488" y="25599"/>
                    <a:pt x="27780" y="25882"/>
                    <a:pt x="27780" y="29855"/>
                  </a:cubicBezTo>
                  <a:cubicBezTo>
                    <a:pt x="27780" y="50851"/>
                    <a:pt x="17580" y="67875"/>
                    <a:pt x="7963" y="77238"/>
                  </a:cubicBezTo>
                  <a:cubicBezTo>
                    <a:pt x="4757" y="80359"/>
                    <a:pt x="4757" y="80927"/>
                    <a:pt x="4757" y="81778"/>
                  </a:cubicBezTo>
                  <a:cubicBezTo>
                    <a:pt x="4757" y="83764"/>
                    <a:pt x="6214" y="84899"/>
                    <a:pt x="7671" y="84899"/>
                  </a:cubicBezTo>
                  <a:cubicBezTo>
                    <a:pt x="10877" y="84899"/>
                    <a:pt x="34191" y="63051"/>
                    <a:pt x="34191" y="29855"/>
                  </a:cubicBezTo>
                  <a:close/>
                </a:path>
              </a:pathLst>
            </a:custGeom>
            <a:solidFill>
              <a:srgbClr val="000000"/>
            </a:solidFill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70" name="Freeform: Shape 369">
              <a:extLst>
                <a:ext uri="{FF2B5EF4-FFF2-40B4-BE49-F238E27FC236}">
                  <a16:creationId xmlns:a16="http://schemas.microsoft.com/office/drawing/2014/main" id="{707AE886-7094-45A6-58AF-6E26FA37BC9F}"/>
                </a:ext>
              </a:extLst>
            </p:cNvPr>
            <p:cNvSpPr/>
            <p:nvPr>
              <p:custDataLst>
                <p:tags r:id="rId19"/>
              </p:custDataLst>
            </p:nvPr>
          </p:nvSpPr>
          <p:spPr>
            <a:xfrm>
              <a:off x="8415850" y="7940621"/>
              <a:ext cx="127937" cy="128531"/>
            </a:xfrm>
            <a:custGeom>
              <a:avLst/>
              <a:gdLst>
                <a:gd name="connsiteX0" fmla="*/ 128036 w 127937"/>
                <a:gd name="connsiteY0" fmla="*/ 19924 h 128531"/>
                <a:gd name="connsiteX1" fmla="*/ 115213 w 127937"/>
                <a:gd name="connsiteY1" fmla="*/ 63 h 128531"/>
                <a:gd name="connsiteX2" fmla="*/ 100933 w 127937"/>
                <a:gd name="connsiteY2" fmla="*/ 13682 h 128531"/>
                <a:gd name="connsiteX3" fmla="*/ 105596 w 127937"/>
                <a:gd name="connsiteY3" fmla="*/ 22194 h 128531"/>
                <a:gd name="connsiteX4" fmla="*/ 115505 w 127937"/>
                <a:gd name="connsiteY4" fmla="*/ 45460 h 128531"/>
                <a:gd name="connsiteX5" fmla="*/ 63630 w 127937"/>
                <a:gd name="connsiteY5" fmla="*/ 122352 h 128531"/>
                <a:gd name="connsiteX6" fmla="*/ 42064 w 127937"/>
                <a:gd name="connsiteY6" fmla="*/ 97667 h 128531"/>
                <a:gd name="connsiteX7" fmla="*/ 58967 w 127937"/>
                <a:gd name="connsiteY7" fmla="*/ 37516 h 128531"/>
                <a:gd name="connsiteX8" fmla="*/ 62464 w 127937"/>
                <a:gd name="connsiteY8" fmla="*/ 23329 h 128531"/>
                <a:gd name="connsiteX9" fmla="*/ 38567 w 127937"/>
                <a:gd name="connsiteY9" fmla="*/ 63 h 128531"/>
                <a:gd name="connsiteX10" fmla="*/ 99 w 127937"/>
                <a:gd name="connsiteY10" fmla="*/ 43758 h 128531"/>
                <a:gd name="connsiteX11" fmla="*/ 3596 w 127937"/>
                <a:gd name="connsiteY11" fmla="*/ 46595 h 128531"/>
                <a:gd name="connsiteX12" fmla="*/ 8259 w 127937"/>
                <a:gd name="connsiteY12" fmla="*/ 41488 h 128531"/>
                <a:gd name="connsiteX13" fmla="*/ 37693 w 127937"/>
                <a:gd name="connsiteY13" fmla="*/ 6305 h 128531"/>
                <a:gd name="connsiteX14" fmla="*/ 44979 w 127937"/>
                <a:gd name="connsiteY14" fmla="*/ 15384 h 128531"/>
                <a:gd name="connsiteX15" fmla="*/ 40024 w 127937"/>
                <a:gd name="connsiteY15" fmla="*/ 35246 h 128531"/>
                <a:gd name="connsiteX16" fmla="*/ 23413 w 127937"/>
                <a:gd name="connsiteY16" fmla="*/ 93411 h 128531"/>
                <a:gd name="connsiteX17" fmla="*/ 62464 w 127937"/>
                <a:gd name="connsiteY17" fmla="*/ 128594 h 128531"/>
                <a:gd name="connsiteX18" fmla="*/ 128036 w 127937"/>
                <a:gd name="connsiteY18" fmla="*/ 19924 h 128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27937" h="128531">
                  <a:moveTo>
                    <a:pt x="128036" y="19924"/>
                  </a:moveTo>
                  <a:cubicBezTo>
                    <a:pt x="128036" y="4602"/>
                    <a:pt x="120459" y="63"/>
                    <a:pt x="115213" y="63"/>
                  </a:cubicBezTo>
                  <a:cubicBezTo>
                    <a:pt x="107927" y="63"/>
                    <a:pt x="100933" y="7440"/>
                    <a:pt x="100933" y="13682"/>
                  </a:cubicBezTo>
                  <a:cubicBezTo>
                    <a:pt x="100933" y="17370"/>
                    <a:pt x="102390" y="19073"/>
                    <a:pt x="105596" y="22194"/>
                  </a:cubicBezTo>
                  <a:cubicBezTo>
                    <a:pt x="111716" y="27869"/>
                    <a:pt x="115505" y="35246"/>
                    <a:pt x="115505" y="45460"/>
                  </a:cubicBezTo>
                  <a:cubicBezTo>
                    <a:pt x="115505" y="57377"/>
                    <a:pt x="97727" y="122352"/>
                    <a:pt x="63630" y="122352"/>
                  </a:cubicBezTo>
                  <a:cubicBezTo>
                    <a:pt x="48767" y="122352"/>
                    <a:pt x="42064" y="112421"/>
                    <a:pt x="42064" y="97667"/>
                  </a:cubicBezTo>
                  <a:cubicBezTo>
                    <a:pt x="42064" y="81778"/>
                    <a:pt x="49933" y="61065"/>
                    <a:pt x="58967" y="37516"/>
                  </a:cubicBezTo>
                  <a:cubicBezTo>
                    <a:pt x="61007" y="32692"/>
                    <a:pt x="62464" y="28720"/>
                    <a:pt x="62464" y="23329"/>
                  </a:cubicBezTo>
                  <a:cubicBezTo>
                    <a:pt x="62464" y="10561"/>
                    <a:pt x="53139" y="63"/>
                    <a:pt x="38567" y="63"/>
                  </a:cubicBezTo>
                  <a:cubicBezTo>
                    <a:pt x="11173" y="63"/>
                    <a:pt x="99" y="41204"/>
                    <a:pt x="99" y="43758"/>
                  </a:cubicBezTo>
                  <a:cubicBezTo>
                    <a:pt x="99" y="46595"/>
                    <a:pt x="3013" y="46595"/>
                    <a:pt x="3596" y="46595"/>
                  </a:cubicBezTo>
                  <a:cubicBezTo>
                    <a:pt x="6510" y="46595"/>
                    <a:pt x="6801" y="46028"/>
                    <a:pt x="8259" y="41488"/>
                  </a:cubicBezTo>
                  <a:cubicBezTo>
                    <a:pt x="16710" y="12831"/>
                    <a:pt x="29241" y="6305"/>
                    <a:pt x="37693" y="6305"/>
                  </a:cubicBezTo>
                  <a:cubicBezTo>
                    <a:pt x="40024" y="6305"/>
                    <a:pt x="44979" y="6305"/>
                    <a:pt x="44979" y="15384"/>
                  </a:cubicBezTo>
                  <a:cubicBezTo>
                    <a:pt x="44979" y="22478"/>
                    <a:pt x="42064" y="30138"/>
                    <a:pt x="40024" y="35246"/>
                  </a:cubicBezTo>
                  <a:cubicBezTo>
                    <a:pt x="27201" y="68159"/>
                    <a:pt x="23413" y="81210"/>
                    <a:pt x="23413" y="93411"/>
                  </a:cubicBezTo>
                  <a:cubicBezTo>
                    <a:pt x="23413" y="124054"/>
                    <a:pt x="49059" y="128594"/>
                    <a:pt x="62464" y="128594"/>
                  </a:cubicBezTo>
                  <a:cubicBezTo>
                    <a:pt x="111425" y="128594"/>
                    <a:pt x="128036" y="34678"/>
                    <a:pt x="128036" y="19924"/>
                  </a:cubicBezTo>
                  <a:close/>
                </a:path>
              </a:pathLst>
            </a:custGeom>
            <a:solidFill>
              <a:srgbClr val="000000"/>
            </a:solidFill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71" name="Freeform: Shape 370">
              <a:extLst>
                <a:ext uri="{FF2B5EF4-FFF2-40B4-BE49-F238E27FC236}">
                  <a16:creationId xmlns:a16="http://schemas.microsoft.com/office/drawing/2014/main" id="{417C381F-506A-9200-4782-0E066FCC4109}"/>
                </a:ext>
              </a:extLst>
            </p:cNvPr>
            <p:cNvSpPr/>
            <p:nvPr>
              <p:custDataLst>
                <p:tags r:id="rId20"/>
              </p:custDataLst>
            </p:nvPr>
          </p:nvSpPr>
          <p:spPr>
            <a:xfrm>
              <a:off x="8575728" y="7853232"/>
              <a:ext cx="67611" cy="283732"/>
            </a:xfrm>
            <a:custGeom>
              <a:avLst/>
              <a:gdLst>
                <a:gd name="connsiteX0" fmla="*/ 67715 w 67611"/>
                <a:gd name="connsiteY0" fmla="*/ 141929 h 283732"/>
                <a:gd name="connsiteX1" fmla="*/ 48481 w 67611"/>
                <a:gd name="connsiteY1" fmla="*/ 53405 h 283732"/>
                <a:gd name="connsiteX2" fmla="*/ 3018 w 67611"/>
                <a:gd name="connsiteY2" fmla="*/ 63 h 283732"/>
                <a:gd name="connsiteX3" fmla="*/ 104 w 67611"/>
                <a:gd name="connsiteY3" fmla="*/ 2900 h 283732"/>
                <a:gd name="connsiteX4" fmla="*/ 5641 w 67611"/>
                <a:gd name="connsiteY4" fmla="*/ 9426 h 283732"/>
                <a:gd name="connsiteX5" fmla="*/ 50812 w 67611"/>
                <a:gd name="connsiteY5" fmla="*/ 141929 h 283732"/>
                <a:gd name="connsiteX6" fmla="*/ 3892 w 67611"/>
                <a:gd name="connsiteY6" fmla="*/ 276135 h 283732"/>
                <a:gd name="connsiteX7" fmla="*/ 104 w 67611"/>
                <a:gd name="connsiteY7" fmla="*/ 280958 h 283732"/>
                <a:gd name="connsiteX8" fmla="*/ 3018 w 67611"/>
                <a:gd name="connsiteY8" fmla="*/ 283796 h 283732"/>
                <a:gd name="connsiteX9" fmla="*/ 49355 w 67611"/>
                <a:gd name="connsiteY9" fmla="*/ 228468 h 283732"/>
                <a:gd name="connsiteX10" fmla="*/ 67715 w 67611"/>
                <a:gd name="connsiteY10" fmla="*/ 141929 h 2837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7611" h="283732">
                  <a:moveTo>
                    <a:pt x="67715" y="141929"/>
                  </a:moveTo>
                  <a:cubicBezTo>
                    <a:pt x="67715" y="119798"/>
                    <a:pt x="64510" y="85466"/>
                    <a:pt x="48481" y="53405"/>
                  </a:cubicBezTo>
                  <a:cubicBezTo>
                    <a:pt x="30995" y="18505"/>
                    <a:pt x="5932" y="63"/>
                    <a:pt x="3018" y="63"/>
                  </a:cubicBezTo>
                  <a:cubicBezTo>
                    <a:pt x="1269" y="63"/>
                    <a:pt x="104" y="1198"/>
                    <a:pt x="104" y="2900"/>
                  </a:cubicBezTo>
                  <a:cubicBezTo>
                    <a:pt x="104" y="3751"/>
                    <a:pt x="104" y="4319"/>
                    <a:pt x="5641" y="9426"/>
                  </a:cubicBezTo>
                  <a:cubicBezTo>
                    <a:pt x="34201" y="37516"/>
                    <a:pt x="50812" y="82629"/>
                    <a:pt x="50812" y="141929"/>
                  </a:cubicBezTo>
                  <a:cubicBezTo>
                    <a:pt x="50812" y="190448"/>
                    <a:pt x="40030" y="240385"/>
                    <a:pt x="3892" y="276135"/>
                  </a:cubicBezTo>
                  <a:cubicBezTo>
                    <a:pt x="104" y="279540"/>
                    <a:pt x="104" y="280107"/>
                    <a:pt x="104" y="280958"/>
                  </a:cubicBezTo>
                  <a:cubicBezTo>
                    <a:pt x="104" y="282661"/>
                    <a:pt x="1269" y="283796"/>
                    <a:pt x="3018" y="283796"/>
                  </a:cubicBezTo>
                  <a:cubicBezTo>
                    <a:pt x="5932" y="283796"/>
                    <a:pt x="32161" y="264502"/>
                    <a:pt x="49355" y="228468"/>
                  </a:cubicBezTo>
                  <a:cubicBezTo>
                    <a:pt x="64218" y="197257"/>
                    <a:pt x="67715" y="165763"/>
                    <a:pt x="67715" y="141929"/>
                  </a:cubicBezTo>
                  <a:close/>
                </a:path>
              </a:pathLst>
            </a:custGeom>
            <a:solidFill>
              <a:srgbClr val="000000"/>
            </a:solidFill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72" name="Freeform: Shape 371">
              <a:extLst>
                <a:ext uri="{FF2B5EF4-FFF2-40B4-BE49-F238E27FC236}">
                  <a16:creationId xmlns:a16="http://schemas.microsoft.com/office/drawing/2014/main" id="{9B477D6C-66CE-4C7E-1873-41718B069B1B}"/>
                </a:ext>
              </a:extLst>
            </p:cNvPr>
            <p:cNvSpPr/>
            <p:nvPr>
              <p:custDataLst>
                <p:tags r:id="rId21"/>
              </p:custDataLst>
            </p:nvPr>
          </p:nvSpPr>
          <p:spPr>
            <a:xfrm>
              <a:off x="8769722" y="7961901"/>
              <a:ext cx="193800" cy="66393"/>
            </a:xfrm>
            <a:custGeom>
              <a:avLst/>
              <a:gdLst>
                <a:gd name="connsiteX0" fmla="*/ 184002 w 193800"/>
                <a:gd name="connsiteY0" fmla="*/ 11412 h 66393"/>
                <a:gd name="connsiteX1" fmla="*/ 193911 w 193800"/>
                <a:gd name="connsiteY1" fmla="*/ 5737 h 66393"/>
                <a:gd name="connsiteX2" fmla="*/ 184294 w 193800"/>
                <a:gd name="connsiteY2" fmla="*/ 63 h 66393"/>
                <a:gd name="connsiteX3" fmla="*/ 9728 w 193800"/>
                <a:gd name="connsiteY3" fmla="*/ 63 h 66393"/>
                <a:gd name="connsiteX4" fmla="*/ 110 w 193800"/>
                <a:gd name="connsiteY4" fmla="*/ 5737 h 66393"/>
                <a:gd name="connsiteX5" fmla="*/ 10019 w 193800"/>
                <a:gd name="connsiteY5" fmla="*/ 11412 h 66393"/>
                <a:gd name="connsiteX6" fmla="*/ 184002 w 193800"/>
                <a:gd name="connsiteY6" fmla="*/ 11412 h 66393"/>
                <a:gd name="connsiteX7" fmla="*/ 184294 w 193800"/>
                <a:gd name="connsiteY7" fmla="*/ 66456 h 66393"/>
                <a:gd name="connsiteX8" fmla="*/ 193911 w 193800"/>
                <a:gd name="connsiteY8" fmla="*/ 60782 h 66393"/>
                <a:gd name="connsiteX9" fmla="*/ 184002 w 193800"/>
                <a:gd name="connsiteY9" fmla="*/ 55107 h 66393"/>
                <a:gd name="connsiteX10" fmla="*/ 10019 w 193800"/>
                <a:gd name="connsiteY10" fmla="*/ 55107 h 66393"/>
                <a:gd name="connsiteX11" fmla="*/ 110 w 193800"/>
                <a:gd name="connsiteY11" fmla="*/ 60782 h 66393"/>
                <a:gd name="connsiteX12" fmla="*/ 9728 w 193800"/>
                <a:gd name="connsiteY12" fmla="*/ 66456 h 66393"/>
                <a:gd name="connsiteX13" fmla="*/ 184294 w 193800"/>
                <a:gd name="connsiteY13" fmla="*/ 66456 h 6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3800" h="66393">
                  <a:moveTo>
                    <a:pt x="184002" y="11412"/>
                  </a:moveTo>
                  <a:cubicBezTo>
                    <a:pt x="188374" y="11412"/>
                    <a:pt x="193911" y="11412"/>
                    <a:pt x="193911" y="5737"/>
                  </a:cubicBezTo>
                  <a:cubicBezTo>
                    <a:pt x="193911" y="63"/>
                    <a:pt x="188374" y="63"/>
                    <a:pt x="184294" y="63"/>
                  </a:cubicBezTo>
                  <a:lnTo>
                    <a:pt x="9728" y="63"/>
                  </a:lnTo>
                  <a:cubicBezTo>
                    <a:pt x="5648" y="63"/>
                    <a:pt x="110" y="63"/>
                    <a:pt x="110" y="5737"/>
                  </a:cubicBezTo>
                  <a:cubicBezTo>
                    <a:pt x="110" y="11412"/>
                    <a:pt x="5648" y="11412"/>
                    <a:pt x="10019" y="11412"/>
                  </a:cubicBezTo>
                  <a:lnTo>
                    <a:pt x="184002" y="11412"/>
                  </a:lnTo>
                  <a:close/>
                  <a:moveTo>
                    <a:pt x="184294" y="66456"/>
                  </a:moveTo>
                  <a:cubicBezTo>
                    <a:pt x="188374" y="66456"/>
                    <a:pt x="193911" y="66456"/>
                    <a:pt x="193911" y="60782"/>
                  </a:cubicBezTo>
                  <a:cubicBezTo>
                    <a:pt x="193911" y="55107"/>
                    <a:pt x="188374" y="55107"/>
                    <a:pt x="184002" y="55107"/>
                  </a:cubicBezTo>
                  <a:lnTo>
                    <a:pt x="10019" y="55107"/>
                  </a:lnTo>
                  <a:cubicBezTo>
                    <a:pt x="5648" y="55107"/>
                    <a:pt x="110" y="55107"/>
                    <a:pt x="110" y="60782"/>
                  </a:cubicBezTo>
                  <a:cubicBezTo>
                    <a:pt x="110" y="66456"/>
                    <a:pt x="5648" y="66456"/>
                    <a:pt x="9728" y="66456"/>
                  </a:cubicBezTo>
                  <a:lnTo>
                    <a:pt x="184294" y="66456"/>
                  </a:lnTo>
                  <a:close/>
                </a:path>
              </a:pathLst>
            </a:custGeom>
            <a:solidFill>
              <a:srgbClr val="000000"/>
            </a:solidFill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73" name="Freeform: Shape 372">
              <a:extLst>
                <a:ext uri="{FF2B5EF4-FFF2-40B4-BE49-F238E27FC236}">
                  <a16:creationId xmlns:a16="http://schemas.microsoft.com/office/drawing/2014/main" id="{7A32D7C2-4A58-B42C-3AA3-EFAEDC938EB0}"/>
                </a:ext>
              </a:extLst>
            </p:cNvPr>
            <p:cNvSpPr/>
            <p:nvPr>
              <p:custDataLst>
                <p:tags r:id="rId22"/>
              </p:custDataLst>
            </p:nvPr>
          </p:nvSpPr>
          <p:spPr>
            <a:xfrm>
              <a:off x="9082003" y="7853232"/>
              <a:ext cx="103457" cy="283732"/>
            </a:xfrm>
            <a:custGeom>
              <a:avLst/>
              <a:gdLst>
                <a:gd name="connsiteX0" fmla="*/ 61612 w 103457"/>
                <a:gd name="connsiteY0" fmla="*/ 37799 h 283732"/>
                <a:gd name="connsiteX1" fmla="*/ 100955 w 103457"/>
                <a:gd name="connsiteY1" fmla="*/ 6305 h 283732"/>
                <a:gd name="connsiteX2" fmla="*/ 103578 w 103457"/>
                <a:gd name="connsiteY2" fmla="*/ 3184 h 283732"/>
                <a:gd name="connsiteX3" fmla="*/ 98041 w 103457"/>
                <a:gd name="connsiteY3" fmla="*/ 63 h 283732"/>
                <a:gd name="connsiteX4" fmla="*/ 42087 w 103457"/>
                <a:gd name="connsiteY4" fmla="*/ 35529 h 283732"/>
                <a:gd name="connsiteX5" fmla="*/ 42087 w 103457"/>
                <a:gd name="connsiteY5" fmla="*/ 100221 h 283732"/>
                <a:gd name="connsiteX6" fmla="*/ 30430 w 103457"/>
                <a:gd name="connsiteY6" fmla="*/ 129729 h 283732"/>
                <a:gd name="connsiteX7" fmla="*/ 2744 w 103457"/>
                <a:gd name="connsiteY7" fmla="*/ 138808 h 283732"/>
                <a:gd name="connsiteX8" fmla="*/ 121 w 103457"/>
                <a:gd name="connsiteY8" fmla="*/ 141929 h 283732"/>
                <a:gd name="connsiteX9" fmla="*/ 4784 w 103457"/>
                <a:gd name="connsiteY9" fmla="*/ 145050 h 283732"/>
                <a:gd name="connsiteX10" fmla="*/ 41212 w 103457"/>
                <a:gd name="connsiteY10" fmla="*/ 170303 h 283732"/>
                <a:gd name="connsiteX11" fmla="*/ 42087 w 103457"/>
                <a:gd name="connsiteY11" fmla="*/ 184205 h 283732"/>
                <a:gd name="connsiteX12" fmla="*/ 42087 w 103457"/>
                <a:gd name="connsiteY12" fmla="*/ 240385 h 283732"/>
                <a:gd name="connsiteX13" fmla="*/ 56075 w 103457"/>
                <a:gd name="connsiteY13" fmla="*/ 272163 h 283732"/>
                <a:gd name="connsiteX14" fmla="*/ 98041 w 103457"/>
                <a:gd name="connsiteY14" fmla="*/ 283796 h 283732"/>
                <a:gd name="connsiteX15" fmla="*/ 103578 w 103457"/>
                <a:gd name="connsiteY15" fmla="*/ 280675 h 283732"/>
                <a:gd name="connsiteX16" fmla="*/ 98915 w 103457"/>
                <a:gd name="connsiteY16" fmla="*/ 277554 h 283732"/>
                <a:gd name="connsiteX17" fmla="*/ 62487 w 103457"/>
                <a:gd name="connsiteY17" fmla="*/ 252869 h 283732"/>
                <a:gd name="connsiteX18" fmla="*/ 61612 w 103457"/>
                <a:gd name="connsiteY18" fmla="*/ 239533 h 283732"/>
                <a:gd name="connsiteX19" fmla="*/ 61612 w 103457"/>
                <a:gd name="connsiteY19" fmla="*/ 179950 h 283732"/>
                <a:gd name="connsiteX20" fmla="*/ 49955 w 103457"/>
                <a:gd name="connsiteY20" fmla="*/ 152995 h 283732"/>
                <a:gd name="connsiteX21" fmla="*/ 27224 w 103457"/>
                <a:gd name="connsiteY21" fmla="*/ 141929 h 283732"/>
                <a:gd name="connsiteX22" fmla="*/ 61612 w 103457"/>
                <a:gd name="connsiteY22" fmla="*/ 105895 h 283732"/>
                <a:gd name="connsiteX23" fmla="*/ 61612 w 103457"/>
                <a:gd name="connsiteY23" fmla="*/ 37799 h 2837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03457" h="283732">
                  <a:moveTo>
                    <a:pt x="61612" y="37799"/>
                  </a:moveTo>
                  <a:cubicBezTo>
                    <a:pt x="61612" y="26450"/>
                    <a:pt x="69190" y="8291"/>
                    <a:pt x="100955" y="6305"/>
                  </a:cubicBezTo>
                  <a:cubicBezTo>
                    <a:pt x="102413" y="6021"/>
                    <a:pt x="103578" y="4886"/>
                    <a:pt x="103578" y="3184"/>
                  </a:cubicBezTo>
                  <a:cubicBezTo>
                    <a:pt x="103578" y="63"/>
                    <a:pt x="101247" y="63"/>
                    <a:pt x="98041" y="63"/>
                  </a:cubicBezTo>
                  <a:cubicBezTo>
                    <a:pt x="68898" y="63"/>
                    <a:pt x="42378" y="14533"/>
                    <a:pt x="42087" y="35529"/>
                  </a:cubicBezTo>
                  <a:lnTo>
                    <a:pt x="42087" y="100221"/>
                  </a:lnTo>
                  <a:cubicBezTo>
                    <a:pt x="42087" y="111286"/>
                    <a:pt x="42087" y="120366"/>
                    <a:pt x="30430" y="129729"/>
                  </a:cubicBezTo>
                  <a:cubicBezTo>
                    <a:pt x="20230" y="137957"/>
                    <a:pt x="9155" y="138524"/>
                    <a:pt x="2744" y="138808"/>
                  </a:cubicBezTo>
                  <a:cubicBezTo>
                    <a:pt x="1287" y="139092"/>
                    <a:pt x="121" y="140227"/>
                    <a:pt x="121" y="141929"/>
                  </a:cubicBezTo>
                  <a:cubicBezTo>
                    <a:pt x="121" y="144767"/>
                    <a:pt x="1869" y="144767"/>
                    <a:pt x="4784" y="145050"/>
                  </a:cubicBezTo>
                  <a:cubicBezTo>
                    <a:pt x="24018" y="146185"/>
                    <a:pt x="38007" y="156400"/>
                    <a:pt x="41212" y="170303"/>
                  </a:cubicBezTo>
                  <a:cubicBezTo>
                    <a:pt x="42087" y="173424"/>
                    <a:pt x="42087" y="173991"/>
                    <a:pt x="42087" y="184205"/>
                  </a:cubicBezTo>
                  <a:lnTo>
                    <a:pt x="42087" y="240385"/>
                  </a:lnTo>
                  <a:cubicBezTo>
                    <a:pt x="42087" y="252301"/>
                    <a:pt x="42087" y="261381"/>
                    <a:pt x="56075" y="272163"/>
                  </a:cubicBezTo>
                  <a:cubicBezTo>
                    <a:pt x="67441" y="280675"/>
                    <a:pt x="86675" y="283796"/>
                    <a:pt x="98041" y="283796"/>
                  </a:cubicBezTo>
                  <a:cubicBezTo>
                    <a:pt x="101247" y="283796"/>
                    <a:pt x="103578" y="283796"/>
                    <a:pt x="103578" y="280675"/>
                  </a:cubicBezTo>
                  <a:cubicBezTo>
                    <a:pt x="103578" y="277837"/>
                    <a:pt x="101830" y="277837"/>
                    <a:pt x="98915" y="277554"/>
                  </a:cubicBezTo>
                  <a:cubicBezTo>
                    <a:pt x="80555" y="276419"/>
                    <a:pt x="66275" y="267339"/>
                    <a:pt x="62487" y="252869"/>
                  </a:cubicBezTo>
                  <a:cubicBezTo>
                    <a:pt x="61612" y="250315"/>
                    <a:pt x="61612" y="249748"/>
                    <a:pt x="61612" y="239533"/>
                  </a:cubicBezTo>
                  <a:lnTo>
                    <a:pt x="61612" y="179950"/>
                  </a:lnTo>
                  <a:cubicBezTo>
                    <a:pt x="61612" y="166898"/>
                    <a:pt x="59281" y="162074"/>
                    <a:pt x="49955" y="152995"/>
                  </a:cubicBezTo>
                  <a:cubicBezTo>
                    <a:pt x="43835" y="147036"/>
                    <a:pt x="35384" y="144199"/>
                    <a:pt x="27224" y="141929"/>
                  </a:cubicBezTo>
                  <a:cubicBezTo>
                    <a:pt x="51121" y="135403"/>
                    <a:pt x="61612" y="122352"/>
                    <a:pt x="61612" y="105895"/>
                  </a:cubicBezTo>
                  <a:lnTo>
                    <a:pt x="61612" y="37799"/>
                  </a:lnTo>
                  <a:close/>
                </a:path>
              </a:pathLst>
            </a:custGeom>
            <a:solidFill>
              <a:srgbClr val="000000"/>
            </a:solidFill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74" name="Freeform: Shape 373">
              <a:extLst>
                <a:ext uri="{FF2B5EF4-FFF2-40B4-BE49-F238E27FC236}">
                  <a16:creationId xmlns:a16="http://schemas.microsoft.com/office/drawing/2014/main" id="{2AA12657-150C-A844-9074-A6CD95C5882F}"/>
                </a:ext>
              </a:extLst>
            </p:cNvPr>
            <p:cNvSpPr/>
            <p:nvPr>
              <p:custDataLst>
                <p:tags r:id="rId23"/>
              </p:custDataLst>
            </p:nvPr>
          </p:nvSpPr>
          <p:spPr>
            <a:xfrm>
              <a:off x="9215187" y="7940621"/>
              <a:ext cx="134348" cy="183575"/>
            </a:xfrm>
            <a:custGeom>
              <a:avLst/>
              <a:gdLst>
                <a:gd name="connsiteX0" fmla="*/ 133309 w 134348"/>
                <a:gd name="connsiteY0" fmla="*/ 17370 h 183575"/>
                <a:gd name="connsiteX1" fmla="*/ 134475 w 134348"/>
                <a:gd name="connsiteY1" fmla="*/ 10845 h 183575"/>
                <a:gd name="connsiteX2" fmla="*/ 126023 w 134348"/>
                <a:gd name="connsiteY2" fmla="*/ 3184 h 183575"/>
                <a:gd name="connsiteX3" fmla="*/ 115823 w 134348"/>
                <a:gd name="connsiteY3" fmla="*/ 9142 h 183575"/>
                <a:gd name="connsiteX4" fmla="*/ 111743 w 134348"/>
                <a:gd name="connsiteY4" fmla="*/ 24464 h 183575"/>
                <a:gd name="connsiteX5" fmla="*/ 105915 w 134348"/>
                <a:gd name="connsiteY5" fmla="*/ 47162 h 183575"/>
                <a:gd name="connsiteX6" fmla="*/ 92800 w 134348"/>
                <a:gd name="connsiteY6" fmla="*/ 98234 h 183575"/>
                <a:gd name="connsiteX7" fmla="*/ 59869 w 134348"/>
                <a:gd name="connsiteY7" fmla="*/ 122352 h 183575"/>
                <a:gd name="connsiteX8" fmla="*/ 41800 w 134348"/>
                <a:gd name="connsiteY8" fmla="*/ 99369 h 183575"/>
                <a:gd name="connsiteX9" fmla="*/ 56663 w 134348"/>
                <a:gd name="connsiteY9" fmla="*/ 43758 h 183575"/>
                <a:gd name="connsiteX10" fmla="*/ 62492 w 134348"/>
                <a:gd name="connsiteY10" fmla="*/ 23329 h 183575"/>
                <a:gd name="connsiteX11" fmla="*/ 38595 w 134348"/>
                <a:gd name="connsiteY11" fmla="*/ 63 h 183575"/>
                <a:gd name="connsiteX12" fmla="*/ 126 w 134348"/>
                <a:gd name="connsiteY12" fmla="*/ 43758 h 183575"/>
                <a:gd name="connsiteX13" fmla="*/ 3623 w 134348"/>
                <a:gd name="connsiteY13" fmla="*/ 46595 h 183575"/>
                <a:gd name="connsiteX14" fmla="*/ 8286 w 134348"/>
                <a:gd name="connsiteY14" fmla="*/ 41488 h 183575"/>
                <a:gd name="connsiteX15" fmla="*/ 37720 w 134348"/>
                <a:gd name="connsiteY15" fmla="*/ 6305 h 183575"/>
                <a:gd name="connsiteX16" fmla="*/ 45006 w 134348"/>
                <a:gd name="connsiteY16" fmla="*/ 15384 h 183575"/>
                <a:gd name="connsiteX17" fmla="*/ 40052 w 134348"/>
                <a:gd name="connsiteY17" fmla="*/ 35246 h 183575"/>
                <a:gd name="connsiteX18" fmla="*/ 23149 w 134348"/>
                <a:gd name="connsiteY18" fmla="*/ 94830 h 183575"/>
                <a:gd name="connsiteX19" fmla="*/ 58703 w 134348"/>
                <a:gd name="connsiteY19" fmla="*/ 128594 h 183575"/>
                <a:gd name="connsiteX20" fmla="*/ 88138 w 134348"/>
                <a:gd name="connsiteY20" fmla="*/ 115826 h 183575"/>
                <a:gd name="connsiteX21" fmla="*/ 69195 w 134348"/>
                <a:gd name="connsiteY21" fmla="*/ 159521 h 183575"/>
                <a:gd name="connsiteX22" fmla="*/ 37137 w 134348"/>
                <a:gd name="connsiteY22" fmla="*/ 177396 h 183575"/>
                <a:gd name="connsiteX23" fmla="*/ 14989 w 134348"/>
                <a:gd name="connsiteY23" fmla="*/ 165479 h 183575"/>
                <a:gd name="connsiteX24" fmla="*/ 27520 w 134348"/>
                <a:gd name="connsiteY24" fmla="*/ 162074 h 183575"/>
                <a:gd name="connsiteX25" fmla="*/ 33349 w 134348"/>
                <a:gd name="connsiteY25" fmla="*/ 150441 h 183575"/>
                <a:gd name="connsiteX26" fmla="*/ 22566 w 134348"/>
                <a:gd name="connsiteY26" fmla="*/ 140511 h 183575"/>
                <a:gd name="connsiteX27" fmla="*/ 6246 w 134348"/>
                <a:gd name="connsiteY27" fmla="*/ 158953 h 183575"/>
                <a:gd name="connsiteX28" fmla="*/ 37137 w 134348"/>
                <a:gd name="connsiteY28" fmla="*/ 183638 h 183575"/>
                <a:gd name="connsiteX29" fmla="*/ 105332 w 134348"/>
                <a:gd name="connsiteY29" fmla="*/ 125757 h 183575"/>
                <a:gd name="connsiteX30" fmla="*/ 133309 w 134348"/>
                <a:gd name="connsiteY30" fmla="*/ 17370 h 183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34348" h="183575">
                  <a:moveTo>
                    <a:pt x="133309" y="17370"/>
                  </a:moveTo>
                  <a:cubicBezTo>
                    <a:pt x="134475" y="13398"/>
                    <a:pt x="134475" y="12831"/>
                    <a:pt x="134475" y="10845"/>
                  </a:cubicBezTo>
                  <a:cubicBezTo>
                    <a:pt x="134475" y="5737"/>
                    <a:pt x="130395" y="3184"/>
                    <a:pt x="126023" y="3184"/>
                  </a:cubicBezTo>
                  <a:cubicBezTo>
                    <a:pt x="123109" y="3184"/>
                    <a:pt x="118446" y="4886"/>
                    <a:pt x="115823" y="9142"/>
                  </a:cubicBezTo>
                  <a:cubicBezTo>
                    <a:pt x="115240" y="10561"/>
                    <a:pt x="112909" y="19357"/>
                    <a:pt x="111743" y="24464"/>
                  </a:cubicBezTo>
                  <a:cubicBezTo>
                    <a:pt x="109703" y="31841"/>
                    <a:pt x="107663" y="39502"/>
                    <a:pt x="105915" y="47162"/>
                  </a:cubicBezTo>
                  <a:lnTo>
                    <a:pt x="92800" y="98234"/>
                  </a:lnTo>
                  <a:cubicBezTo>
                    <a:pt x="91635" y="102490"/>
                    <a:pt x="79103" y="122352"/>
                    <a:pt x="59869" y="122352"/>
                  </a:cubicBezTo>
                  <a:cubicBezTo>
                    <a:pt x="45006" y="122352"/>
                    <a:pt x="41800" y="109867"/>
                    <a:pt x="41800" y="99369"/>
                  </a:cubicBezTo>
                  <a:cubicBezTo>
                    <a:pt x="41800" y="86318"/>
                    <a:pt x="46755" y="68726"/>
                    <a:pt x="56663" y="43758"/>
                  </a:cubicBezTo>
                  <a:cubicBezTo>
                    <a:pt x="61326" y="32125"/>
                    <a:pt x="62492" y="29004"/>
                    <a:pt x="62492" y="23329"/>
                  </a:cubicBezTo>
                  <a:cubicBezTo>
                    <a:pt x="62492" y="10561"/>
                    <a:pt x="53166" y="63"/>
                    <a:pt x="38595" y="63"/>
                  </a:cubicBezTo>
                  <a:cubicBezTo>
                    <a:pt x="10909" y="63"/>
                    <a:pt x="126" y="41204"/>
                    <a:pt x="126" y="43758"/>
                  </a:cubicBezTo>
                  <a:cubicBezTo>
                    <a:pt x="126" y="46595"/>
                    <a:pt x="3040" y="46595"/>
                    <a:pt x="3623" y="46595"/>
                  </a:cubicBezTo>
                  <a:cubicBezTo>
                    <a:pt x="6537" y="46595"/>
                    <a:pt x="6829" y="46028"/>
                    <a:pt x="8286" y="41488"/>
                  </a:cubicBezTo>
                  <a:cubicBezTo>
                    <a:pt x="16154" y="14817"/>
                    <a:pt x="27812" y="6305"/>
                    <a:pt x="37720" y="6305"/>
                  </a:cubicBezTo>
                  <a:cubicBezTo>
                    <a:pt x="40052" y="6305"/>
                    <a:pt x="45006" y="6305"/>
                    <a:pt x="45006" y="15384"/>
                  </a:cubicBezTo>
                  <a:cubicBezTo>
                    <a:pt x="45006" y="22478"/>
                    <a:pt x="42092" y="29855"/>
                    <a:pt x="40052" y="35246"/>
                  </a:cubicBezTo>
                  <a:cubicBezTo>
                    <a:pt x="28395" y="65321"/>
                    <a:pt x="23149" y="81494"/>
                    <a:pt x="23149" y="94830"/>
                  </a:cubicBezTo>
                  <a:cubicBezTo>
                    <a:pt x="23149" y="120082"/>
                    <a:pt x="41509" y="128594"/>
                    <a:pt x="58703" y="128594"/>
                  </a:cubicBezTo>
                  <a:cubicBezTo>
                    <a:pt x="70069" y="128594"/>
                    <a:pt x="79977" y="123770"/>
                    <a:pt x="88138" y="115826"/>
                  </a:cubicBezTo>
                  <a:cubicBezTo>
                    <a:pt x="84349" y="130580"/>
                    <a:pt x="80852" y="144483"/>
                    <a:pt x="69195" y="159521"/>
                  </a:cubicBezTo>
                  <a:cubicBezTo>
                    <a:pt x="61617" y="169168"/>
                    <a:pt x="50543" y="177396"/>
                    <a:pt x="37137" y="177396"/>
                  </a:cubicBezTo>
                  <a:cubicBezTo>
                    <a:pt x="33057" y="177396"/>
                    <a:pt x="19943" y="176545"/>
                    <a:pt x="14989" y="165479"/>
                  </a:cubicBezTo>
                  <a:cubicBezTo>
                    <a:pt x="19652" y="165479"/>
                    <a:pt x="23440" y="165479"/>
                    <a:pt x="27520" y="162074"/>
                  </a:cubicBezTo>
                  <a:cubicBezTo>
                    <a:pt x="30434" y="159521"/>
                    <a:pt x="33349" y="155832"/>
                    <a:pt x="33349" y="150441"/>
                  </a:cubicBezTo>
                  <a:cubicBezTo>
                    <a:pt x="33349" y="141646"/>
                    <a:pt x="25480" y="140511"/>
                    <a:pt x="22566" y="140511"/>
                  </a:cubicBezTo>
                  <a:cubicBezTo>
                    <a:pt x="15863" y="140511"/>
                    <a:pt x="6246" y="145050"/>
                    <a:pt x="6246" y="158953"/>
                  </a:cubicBezTo>
                  <a:cubicBezTo>
                    <a:pt x="6246" y="173140"/>
                    <a:pt x="19069" y="183638"/>
                    <a:pt x="37137" y="183638"/>
                  </a:cubicBezTo>
                  <a:cubicBezTo>
                    <a:pt x="67155" y="183638"/>
                    <a:pt x="97172" y="157818"/>
                    <a:pt x="105332" y="125757"/>
                  </a:cubicBezTo>
                  <a:lnTo>
                    <a:pt x="133309" y="17370"/>
                  </a:lnTo>
                  <a:close/>
                </a:path>
              </a:pathLst>
            </a:custGeom>
            <a:solidFill>
              <a:srgbClr val="000000"/>
            </a:solidFill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75" name="Freeform: Shape 374">
              <a:extLst>
                <a:ext uri="{FF2B5EF4-FFF2-40B4-BE49-F238E27FC236}">
                  <a16:creationId xmlns:a16="http://schemas.microsoft.com/office/drawing/2014/main" id="{2A0FA417-3689-4C37-84F8-44791FCBF192}"/>
                </a:ext>
              </a:extLst>
            </p:cNvPr>
            <p:cNvSpPr/>
            <p:nvPr>
              <p:custDataLst>
                <p:tags r:id="rId24"/>
              </p:custDataLst>
            </p:nvPr>
          </p:nvSpPr>
          <p:spPr>
            <a:xfrm>
              <a:off x="9466087" y="7943742"/>
              <a:ext cx="30891" cy="122288"/>
            </a:xfrm>
            <a:custGeom>
              <a:avLst/>
              <a:gdLst>
                <a:gd name="connsiteX0" fmla="*/ 31025 w 30891"/>
                <a:gd name="connsiteY0" fmla="*/ 15101 h 122288"/>
                <a:gd name="connsiteX1" fmla="*/ 15580 w 30891"/>
                <a:gd name="connsiteY1" fmla="*/ 63 h 122288"/>
                <a:gd name="connsiteX2" fmla="*/ 134 w 30891"/>
                <a:gd name="connsiteY2" fmla="*/ 15101 h 122288"/>
                <a:gd name="connsiteX3" fmla="*/ 15580 w 30891"/>
                <a:gd name="connsiteY3" fmla="*/ 30138 h 122288"/>
                <a:gd name="connsiteX4" fmla="*/ 31025 w 30891"/>
                <a:gd name="connsiteY4" fmla="*/ 15101 h 122288"/>
                <a:gd name="connsiteX5" fmla="*/ 31025 w 30891"/>
                <a:gd name="connsiteY5" fmla="*/ 107314 h 122288"/>
                <a:gd name="connsiteX6" fmla="*/ 15580 w 30891"/>
                <a:gd name="connsiteY6" fmla="*/ 92276 h 122288"/>
                <a:gd name="connsiteX7" fmla="*/ 134 w 30891"/>
                <a:gd name="connsiteY7" fmla="*/ 107314 h 122288"/>
                <a:gd name="connsiteX8" fmla="*/ 15580 w 30891"/>
                <a:gd name="connsiteY8" fmla="*/ 122352 h 122288"/>
                <a:gd name="connsiteX9" fmla="*/ 31025 w 30891"/>
                <a:gd name="connsiteY9" fmla="*/ 107314 h 122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0891" h="122288">
                  <a:moveTo>
                    <a:pt x="31025" y="15101"/>
                  </a:moveTo>
                  <a:cubicBezTo>
                    <a:pt x="31025" y="6872"/>
                    <a:pt x="24031" y="63"/>
                    <a:pt x="15580" y="63"/>
                  </a:cubicBezTo>
                  <a:cubicBezTo>
                    <a:pt x="7128" y="63"/>
                    <a:pt x="134" y="6872"/>
                    <a:pt x="134" y="15101"/>
                  </a:cubicBezTo>
                  <a:cubicBezTo>
                    <a:pt x="134" y="23329"/>
                    <a:pt x="7128" y="30138"/>
                    <a:pt x="15580" y="30138"/>
                  </a:cubicBezTo>
                  <a:cubicBezTo>
                    <a:pt x="24031" y="30138"/>
                    <a:pt x="31025" y="23329"/>
                    <a:pt x="31025" y="15101"/>
                  </a:cubicBezTo>
                  <a:close/>
                  <a:moveTo>
                    <a:pt x="31025" y="107314"/>
                  </a:moveTo>
                  <a:cubicBezTo>
                    <a:pt x="31025" y="99086"/>
                    <a:pt x="24031" y="92276"/>
                    <a:pt x="15580" y="92276"/>
                  </a:cubicBezTo>
                  <a:cubicBezTo>
                    <a:pt x="7128" y="92276"/>
                    <a:pt x="134" y="99086"/>
                    <a:pt x="134" y="107314"/>
                  </a:cubicBezTo>
                  <a:cubicBezTo>
                    <a:pt x="134" y="115542"/>
                    <a:pt x="7128" y="122352"/>
                    <a:pt x="15580" y="122352"/>
                  </a:cubicBezTo>
                  <a:cubicBezTo>
                    <a:pt x="24031" y="122352"/>
                    <a:pt x="31025" y="115542"/>
                    <a:pt x="31025" y="107314"/>
                  </a:cubicBezTo>
                  <a:close/>
                </a:path>
              </a:pathLst>
            </a:custGeom>
            <a:solidFill>
              <a:srgbClr val="000000"/>
            </a:solidFill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76" name="Freeform: Shape 375">
              <a:extLst>
                <a:ext uri="{FF2B5EF4-FFF2-40B4-BE49-F238E27FC236}">
                  <a16:creationId xmlns:a16="http://schemas.microsoft.com/office/drawing/2014/main" id="{FD9BE9AB-4A7F-4763-7F0C-7D444489747E}"/>
                </a:ext>
              </a:extLst>
            </p:cNvPr>
            <p:cNvSpPr/>
            <p:nvPr>
              <p:custDataLst>
                <p:tags r:id="rId25"/>
              </p:custDataLst>
            </p:nvPr>
          </p:nvSpPr>
          <p:spPr>
            <a:xfrm>
              <a:off x="9611379" y="7940621"/>
              <a:ext cx="118611" cy="128531"/>
            </a:xfrm>
            <a:custGeom>
              <a:avLst/>
              <a:gdLst>
                <a:gd name="connsiteX0" fmla="*/ 17334 w 118611"/>
                <a:gd name="connsiteY0" fmla="*/ 108733 h 128531"/>
                <a:gd name="connsiteX1" fmla="*/ 14711 w 118611"/>
                <a:gd name="connsiteY1" fmla="*/ 120933 h 128531"/>
                <a:gd name="connsiteX2" fmla="*/ 23162 w 118611"/>
                <a:gd name="connsiteY2" fmla="*/ 128594 h 128531"/>
                <a:gd name="connsiteX3" fmla="*/ 33945 w 118611"/>
                <a:gd name="connsiteY3" fmla="*/ 120649 h 128531"/>
                <a:gd name="connsiteX4" fmla="*/ 45602 w 118611"/>
                <a:gd name="connsiteY4" fmla="*/ 75819 h 128531"/>
                <a:gd name="connsiteX5" fmla="*/ 54928 w 118611"/>
                <a:gd name="connsiteY5" fmla="*/ 38934 h 128531"/>
                <a:gd name="connsiteX6" fmla="*/ 71248 w 118611"/>
                <a:gd name="connsiteY6" fmla="*/ 15668 h 128531"/>
                <a:gd name="connsiteX7" fmla="*/ 94562 w 118611"/>
                <a:gd name="connsiteY7" fmla="*/ 6305 h 128531"/>
                <a:gd name="connsiteX8" fmla="*/ 106803 w 118611"/>
                <a:gd name="connsiteY8" fmla="*/ 9710 h 128531"/>
                <a:gd name="connsiteX9" fmla="*/ 91648 w 118611"/>
                <a:gd name="connsiteY9" fmla="*/ 25315 h 128531"/>
                <a:gd name="connsiteX10" fmla="*/ 102723 w 118611"/>
                <a:gd name="connsiteY10" fmla="*/ 35246 h 128531"/>
                <a:gd name="connsiteX11" fmla="*/ 118751 w 118611"/>
                <a:gd name="connsiteY11" fmla="*/ 18505 h 128531"/>
                <a:gd name="connsiteX12" fmla="*/ 94562 w 118611"/>
                <a:gd name="connsiteY12" fmla="*/ 63 h 128531"/>
                <a:gd name="connsiteX13" fmla="*/ 57260 w 118611"/>
                <a:gd name="connsiteY13" fmla="*/ 21910 h 128531"/>
                <a:gd name="connsiteX14" fmla="*/ 30739 w 118611"/>
                <a:gd name="connsiteY14" fmla="*/ 63 h 128531"/>
                <a:gd name="connsiteX15" fmla="*/ 9174 w 118611"/>
                <a:gd name="connsiteY15" fmla="*/ 16236 h 128531"/>
                <a:gd name="connsiteX16" fmla="*/ 139 w 118611"/>
                <a:gd name="connsiteY16" fmla="*/ 43758 h 128531"/>
                <a:gd name="connsiteX17" fmla="*/ 3637 w 118611"/>
                <a:gd name="connsiteY17" fmla="*/ 46595 h 128531"/>
                <a:gd name="connsiteX18" fmla="*/ 8591 w 118611"/>
                <a:gd name="connsiteY18" fmla="*/ 40069 h 128531"/>
                <a:gd name="connsiteX19" fmla="*/ 29865 w 118611"/>
                <a:gd name="connsiteY19" fmla="*/ 6305 h 128531"/>
                <a:gd name="connsiteX20" fmla="*/ 38900 w 118611"/>
                <a:gd name="connsiteY20" fmla="*/ 19357 h 128531"/>
                <a:gd name="connsiteX21" fmla="*/ 34237 w 118611"/>
                <a:gd name="connsiteY21" fmla="*/ 43190 h 128531"/>
                <a:gd name="connsiteX22" fmla="*/ 17334 w 118611"/>
                <a:gd name="connsiteY22" fmla="*/ 108733 h 128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18611" h="128531">
                  <a:moveTo>
                    <a:pt x="17334" y="108733"/>
                  </a:moveTo>
                  <a:cubicBezTo>
                    <a:pt x="16459" y="112989"/>
                    <a:pt x="14711" y="119514"/>
                    <a:pt x="14711" y="120933"/>
                  </a:cubicBezTo>
                  <a:cubicBezTo>
                    <a:pt x="14711" y="126040"/>
                    <a:pt x="18791" y="128594"/>
                    <a:pt x="23162" y="128594"/>
                  </a:cubicBezTo>
                  <a:cubicBezTo>
                    <a:pt x="26659" y="128594"/>
                    <a:pt x="31905" y="126324"/>
                    <a:pt x="33945" y="120649"/>
                  </a:cubicBezTo>
                  <a:cubicBezTo>
                    <a:pt x="34528" y="119514"/>
                    <a:pt x="44437" y="80927"/>
                    <a:pt x="45602" y="75819"/>
                  </a:cubicBezTo>
                  <a:cubicBezTo>
                    <a:pt x="47934" y="66456"/>
                    <a:pt x="53180" y="46595"/>
                    <a:pt x="54928" y="38934"/>
                  </a:cubicBezTo>
                  <a:cubicBezTo>
                    <a:pt x="56094" y="35246"/>
                    <a:pt x="64254" y="21910"/>
                    <a:pt x="71248" y="15668"/>
                  </a:cubicBezTo>
                  <a:cubicBezTo>
                    <a:pt x="73580" y="13682"/>
                    <a:pt x="82031" y="6305"/>
                    <a:pt x="94562" y="6305"/>
                  </a:cubicBezTo>
                  <a:cubicBezTo>
                    <a:pt x="102140" y="6305"/>
                    <a:pt x="106511" y="9710"/>
                    <a:pt x="106803" y="9710"/>
                  </a:cubicBezTo>
                  <a:cubicBezTo>
                    <a:pt x="98060" y="11128"/>
                    <a:pt x="91648" y="17938"/>
                    <a:pt x="91648" y="25315"/>
                  </a:cubicBezTo>
                  <a:cubicBezTo>
                    <a:pt x="91648" y="29855"/>
                    <a:pt x="94854" y="35246"/>
                    <a:pt x="102723" y="35246"/>
                  </a:cubicBezTo>
                  <a:cubicBezTo>
                    <a:pt x="110591" y="35246"/>
                    <a:pt x="118751" y="28720"/>
                    <a:pt x="118751" y="18505"/>
                  </a:cubicBezTo>
                  <a:cubicBezTo>
                    <a:pt x="118751" y="8575"/>
                    <a:pt x="109425" y="63"/>
                    <a:pt x="94562" y="63"/>
                  </a:cubicBezTo>
                  <a:cubicBezTo>
                    <a:pt x="75620" y="63"/>
                    <a:pt x="62797" y="13966"/>
                    <a:pt x="57260" y="21910"/>
                  </a:cubicBezTo>
                  <a:cubicBezTo>
                    <a:pt x="54928" y="9142"/>
                    <a:pt x="44437" y="63"/>
                    <a:pt x="30739" y="63"/>
                  </a:cubicBezTo>
                  <a:cubicBezTo>
                    <a:pt x="17334" y="63"/>
                    <a:pt x="11797" y="11128"/>
                    <a:pt x="9174" y="16236"/>
                  </a:cubicBezTo>
                  <a:cubicBezTo>
                    <a:pt x="3928" y="25882"/>
                    <a:pt x="139" y="42906"/>
                    <a:pt x="139" y="43758"/>
                  </a:cubicBezTo>
                  <a:cubicBezTo>
                    <a:pt x="139" y="46595"/>
                    <a:pt x="3054" y="46595"/>
                    <a:pt x="3637" y="46595"/>
                  </a:cubicBezTo>
                  <a:cubicBezTo>
                    <a:pt x="6551" y="46595"/>
                    <a:pt x="6842" y="46311"/>
                    <a:pt x="8591" y="40069"/>
                  </a:cubicBezTo>
                  <a:cubicBezTo>
                    <a:pt x="13545" y="19924"/>
                    <a:pt x="19374" y="6305"/>
                    <a:pt x="29865" y="6305"/>
                  </a:cubicBezTo>
                  <a:cubicBezTo>
                    <a:pt x="34819" y="6305"/>
                    <a:pt x="38900" y="8575"/>
                    <a:pt x="38900" y="19357"/>
                  </a:cubicBezTo>
                  <a:cubicBezTo>
                    <a:pt x="38900" y="25315"/>
                    <a:pt x="38025" y="28436"/>
                    <a:pt x="34237" y="43190"/>
                  </a:cubicBezTo>
                  <a:lnTo>
                    <a:pt x="17334" y="108733"/>
                  </a:lnTo>
                  <a:close/>
                </a:path>
              </a:pathLst>
            </a:custGeom>
            <a:solidFill>
              <a:schemeClr val="tx2">
                <a:lumMod val="75000"/>
                <a:lumOff val="25000"/>
              </a:schemeClr>
            </a:solidFill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77" name="Freeform: Shape 376">
              <a:extLst>
                <a:ext uri="{FF2B5EF4-FFF2-40B4-BE49-F238E27FC236}">
                  <a16:creationId xmlns:a16="http://schemas.microsoft.com/office/drawing/2014/main" id="{2A83BC06-83D2-BD7C-1162-3890F050BFD4}"/>
                </a:ext>
              </a:extLst>
            </p:cNvPr>
            <p:cNvSpPr/>
            <p:nvPr>
              <p:custDataLst>
                <p:tags r:id="rId26"/>
              </p:custDataLst>
            </p:nvPr>
          </p:nvSpPr>
          <p:spPr>
            <a:xfrm>
              <a:off x="9851887" y="7938919"/>
              <a:ext cx="131434" cy="130233"/>
            </a:xfrm>
            <a:custGeom>
              <a:avLst/>
              <a:gdLst>
                <a:gd name="connsiteX0" fmla="*/ 84953 w 131434"/>
                <a:gd name="connsiteY0" fmla="*/ 105611 h 130233"/>
                <a:gd name="connsiteX1" fmla="*/ 107685 w 131434"/>
                <a:gd name="connsiteY1" fmla="*/ 128878 h 130233"/>
                <a:gd name="connsiteX2" fmla="*/ 131582 w 131434"/>
                <a:gd name="connsiteY2" fmla="*/ 101923 h 130233"/>
                <a:gd name="connsiteX3" fmla="*/ 131582 w 131434"/>
                <a:gd name="connsiteY3" fmla="*/ 86034 h 130233"/>
                <a:gd name="connsiteX4" fmla="*/ 124296 w 131434"/>
                <a:gd name="connsiteY4" fmla="*/ 86034 h 130233"/>
                <a:gd name="connsiteX5" fmla="*/ 124296 w 131434"/>
                <a:gd name="connsiteY5" fmla="*/ 101923 h 130233"/>
                <a:gd name="connsiteX6" fmla="*/ 113805 w 131434"/>
                <a:gd name="connsiteY6" fmla="*/ 120082 h 130233"/>
                <a:gd name="connsiteX7" fmla="*/ 103022 w 131434"/>
                <a:gd name="connsiteY7" fmla="*/ 105895 h 130233"/>
                <a:gd name="connsiteX8" fmla="*/ 103022 w 131434"/>
                <a:gd name="connsiteY8" fmla="*/ 49149 h 130233"/>
                <a:gd name="connsiteX9" fmla="*/ 92531 w 131434"/>
                <a:gd name="connsiteY9" fmla="*/ 15668 h 130233"/>
                <a:gd name="connsiteX10" fmla="*/ 52605 w 131434"/>
                <a:gd name="connsiteY10" fmla="*/ 63 h 130233"/>
                <a:gd name="connsiteX11" fmla="*/ 8599 w 131434"/>
                <a:gd name="connsiteY11" fmla="*/ 32125 h 130233"/>
                <a:gd name="connsiteX12" fmla="*/ 22005 w 131434"/>
                <a:gd name="connsiteY12" fmla="*/ 45460 h 130233"/>
                <a:gd name="connsiteX13" fmla="*/ 35410 w 131434"/>
                <a:gd name="connsiteY13" fmla="*/ 32408 h 130233"/>
                <a:gd name="connsiteX14" fmla="*/ 20548 w 131434"/>
                <a:gd name="connsiteY14" fmla="*/ 19357 h 130233"/>
                <a:gd name="connsiteX15" fmla="*/ 52022 w 131434"/>
                <a:gd name="connsiteY15" fmla="*/ 6305 h 130233"/>
                <a:gd name="connsiteX16" fmla="*/ 82913 w 131434"/>
                <a:gd name="connsiteY16" fmla="*/ 42623 h 130233"/>
                <a:gd name="connsiteX17" fmla="*/ 82913 w 131434"/>
                <a:gd name="connsiteY17" fmla="*/ 53121 h 130233"/>
                <a:gd name="connsiteX18" fmla="*/ 29290 w 131434"/>
                <a:gd name="connsiteY18" fmla="*/ 63335 h 130233"/>
                <a:gd name="connsiteX19" fmla="*/ 148 w 131434"/>
                <a:gd name="connsiteY19" fmla="*/ 100221 h 130233"/>
                <a:gd name="connsiteX20" fmla="*/ 46776 w 131434"/>
                <a:gd name="connsiteY20" fmla="*/ 130296 h 130233"/>
                <a:gd name="connsiteX21" fmla="*/ 84953 w 131434"/>
                <a:gd name="connsiteY21" fmla="*/ 105611 h 130233"/>
                <a:gd name="connsiteX22" fmla="*/ 82913 w 131434"/>
                <a:gd name="connsiteY22" fmla="*/ 59079 h 130233"/>
                <a:gd name="connsiteX23" fmla="*/ 82913 w 131434"/>
                <a:gd name="connsiteY23" fmla="*/ 87453 h 130233"/>
                <a:gd name="connsiteX24" fmla="*/ 48816 w 131434"/>
                <a:gd name="connsiteY24" fmla="*/ 124054 h 130233"/>
                <a:gd name="connsiteX25" fmla="*/ 22588 w 131434"/>
                <a:gd name="connsiteY25" fmla="*/ 99937 h 130233"/>
                <a:gd name="connsiteX26" fmla="*/ 82913 w 131434"/>
                <a:gd name="connsiteY26" fmla="*/ 59079 h 130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1434" h="130233">
                  <a:moveTo>
                    <a:pt x="84953" y="105611"/>
                  </a:moveTo>
                  <a:cubicBezTo>
                    <a:pt x="86119" y="116961"/>
                    <a:pt x="93988" y="128878"/>
                    <a:pt x="107685" y="128878"/>
                  </a:cubicBezTo>
                  <a:cubicBezTo>
                    <a:pt x="113805" y="128878"/>
                    <a:pt x="131582" y="124905"/>
                    <a:pt x="131582" y="101923"/>
                  </a:cubicBezTo>
                  <a:lnTo>
                    <a:pt x="131582" y="86034"/>
                  </a:lnTo>
                  <a:lnTo>
                    <a:pt x="124296" y="86034"/>
                  </a:lnTo>
                  <a:lnTo>
                    <a:pt x="124296" y="101923"/>
                  </a:lnTo>
                  <a:cubicBezTo>
                    <a:pt x="124296" y="118379"/>
                    <a:pt x="117011" y="120082"/>
                    <a:pt x="113805" y="120082"/>
                  </a:cubicBezTo>
                  <a:cubicBezTo>
                    <a:pt x="104188" y="120082"/>
                    <a:pt x="103022" y="107314"/>
                    <a:pt x="103022" y="105895"/>
                  </a:cubicBezTo>
                  <a:lnTo>
                    <a:pt x="103022" y="49149"/>
                  </a:lnTo>
                  <a:cubicBezTo>
                    <a:pt x="103022" y="37232"/>
                    <a:pt x="103022" y="26166"/>
                    <a:pt x="92531" y="15668"/>
                  </a:cubicBezTo>
                  <a:cubicBezTo>
                    <a:pt x="81165" y="4602"/>
                    <a:pt x="66593" y="63"/>
                    <a:pt x="52605" y="63"/>
                  </a:cubicBezTo>
                  <a:cubicBezTo>
                    <a:pt x="28708" y="63"/>
                    <a:pt x="8599" y="13398"/>
                    <a:pt x="8599" y="32125"/>
                  </a:cubicBezTo>
                  <a:cubicBezTo>
                    <a:pt x="8599" y="40637"/>
                    <a:pt x="14428" y="45460"/>
                    <a:pt x="22005" y="45460"/>
                  </a:cubicBezTo>
                  <a:cubicBezTo>
                    <a:pt x="30165" y="45460"/>
                    <a:pt x="35410" y="39785"/>
                    <a:pt x="35410" y="32408"/>
                  </a:cubicBezTo>
                  <a:cubicBezTo>
                    <a:pt x="35410" y="29004"/>
                    <a:pt x="33953" y="19640"/>
                    <a:pt x="20548" y="19357"/>
                  </a:cubicBezTo>
                  <a:cubicBezTo>
                    <a:pt x="28416" y="9426"/>
                    <a:pt x="42696" y="6305"/>
                    <a:pt x="52022" y="6305"/>
                  </a:cubicBezTo>
                  <a:cubicBezTo>
                    <a:pt x="66302" y="6305"/>
                    <a:pt x="82913" y="17370"/>
                    <a:pt x="82913" y="42623"/>
                  </a:cubicBezTo>
                  <a:lnTo>
                    <a:pt x="82913" y="53121"/>
                  </a:lnTo>
                  <a:cubicBezTo>
                    <a:pt x="68051" y="53972"/>
                    <a:pt x="47650" y="54823"/>
                    <a:pt x="29290" y="63335"/>
                  </a:cubicBezTo>
                  <a:cubicBezTo>
                    <a:pt x="7433" y="72982"/>
                    <a:pt x="148" y="87736"/>
                    <a:pt x="148" y="100221"/>
                  </a:cubicBezTo>
                  <a:cubicBezTo>
                    <a:pt x="148" y="123203"/>
                    <a:pt x="28416" y="130296"/>
                    <a:pt x="46776" y="130296"/>
                  </a:cubicBezTo>
                  <a:cubicBezTo>
                    <a:pt x="66011" y="130296"/>
                    <a:pt x="79416" y="118947"/>
                    <a:pt x="84953" y="105611"/>
                  </a:cubicBezTo>
                  <a:close/>
                  <a:moveTo>
                    <a:pt x="82913" y="59079"/>
                  </a:moveTo>
                  <a:lnTo>
                    <a:pt x="82913" y="87453"/>
                  </a:lnTo>
                  <a:cubicBezTo>
                    <a:pt x="82913" y="114407"/>
                    <a:pt x="61931" y="124054"/>
                    <a:pt x="48816" y="124054"/>
                  </a:cubicBezTo>
                  <a:cubicBezTo>
                    <a:pt x="34536" y="124054"/>
                    <a:pt x="22588" y="114123"/>
                    <a:pt x="22588" y="99937"/>
                  </a:cubicBezTo>
                  <a:cubicBezTo>
                    <a:pt x="22588" y="84331"/>
                    <a:pt x="34828" y="60782"/>
                    <a:pt x="82913" y="59079"/>
                  </a:cubicBezTo>
                  <a:close/>
                </a:path>
              </a:pathLst>
            </a:custGeom>
            <a:solidFill>
              <a:srgbClr val="000000"/>
            </a:solidFill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78" name="Freeform: Shape 377">
              <a:extLst>
                <a:ext uri="{FF2B5EF4-FFF2-40B4-BE49-F238E27FC236}">
                  <a16:creationId xmlns:a16="http://schemas.microsoft.com/office/drawing/2014/main" id="{62781FBE-D862-B00A-C828-A02E4B092154}"/>
                </a:ext>
              </a:extLst>
            </p:cNvPr>
            <p:cNvSpPr/>
            <p:nvPr>
              <p:custDataLst>
                <p:tags r:id="rId27"/>
              </p:custDataLst>
            </p:nvPr>
          </p:nvSpPr>
          <p:spPr>
            <a:xfrm>
              <a:off x="9994688" y="7940621"/>
              <a:ext cx="227606" cy="125409"/>
            </a:xfrm>
            <a:custGeom>
              <a:avLst/>
              <a:gdLst>
                <a:gd name="connsiteX0" fmla="*/ 22884 w 227606"/>
                <a:gd name="connsiteY0" fmla="*/ 27869 h 125409"/>
                <a:gd name="connsiteX1" fmla="*/ 22884 w 227606"/>
                <a:gd name="connsiteY1" fmla="*/ 103909 h 125409"/>
                <a:gd name="connsiteX2" fmla="*/ 152 w 227606"/>
                <a:gd name="connsiteY2" fmla="*/ 116677 h 125409"/>
                <a:gd name="connsiteX3" fmla="*/ 152 w 227606"/>
                <a:gd name="connsiteY3" fmla="*/ 125473 h 125409"/>
                <a:gd name="connsiteX4" fmla="*/ 33084 w 227606"/>
                <a:gd name="connsiteY4" fmla="*/ 124622 h 125409"/>
                <a:gd name="connsiteX5" fmla="*/ 65724 w 227606"/>
                <a:gd name="connsiteY5" fmla="*/ 125473 h 125409"/>
                <a:gd name="connsiteX6" fmla="*/ 65724 w 227606"/>
                <a:gd name="connsiteY6" fmla="*/ 116677 h 125409"/>
                <a:gd name="connsiteX7" fmla="*/ 42993 w 227606"/>
                <a:gd name="connsiteY7" fmla="*/ 103909 h 125409"/>
                <a:gd name="connsiteX8" fmla="*/ 42993 w 227606"/>
                <a:gd name="connsiteY8" fmla="*/ 51702 h 125409"/>
                <a:gd name="connsiteX9" fmla="*/ 82336 w 227606"/>
                <a:gd name="connsiteY9" fmla="*/ 6305 h 125409"/>
                <a:gd name="connsiteX10" fmla="*/ 103901 w 227606"/>
                <a:gd name="connsiteY10" fmla="*/ 37799 h 125409"/>
                <a:gd name="connsiteX11" fmla="*/ 103901 w 227606"/>
                <a:gd name="connsiteY11" fmla="*/ 103909 h 125409"/>
                <a:gd name="connsiteX12" fmla="*/ 81170 w 227606"/>
                <a:gd name="connsiteY12" fmla="*/ 116677 h 125409"/>
                <a:gd name="connsiteX13" fmla="*/ 81170 w 227606"/>
                <a:gd name="connsiteY13" fmla="*/ 125473 h 125409"/>
                <a:gd name="connsiteX14" fmla="*/ 114101 w 227606"/>
                <a:gd name="connsiteY14" fmla="*/ 124622 h 125409"/>
                <a:gd name="connsiteX15" fmla="*/ 146741 w 227606"/>
                <a:gd name="connsiteY15" fmla="*/ 125473 h 125409"/>
                <a:gd name="connsiteX16" fmla="*/ 146741 w 227606"/>
                <a:gd name="connsiteY16" fmla="*/ 116677 h 125409"/>
                <a:gd name="connsiteX17" fmla="*/ 124010 w 227606"/>
                <a:gd name="connsiteY17" fmla="*/ 103909 h 125409"/>
                <a:gd name="connsiteX18" fmla="*/ 124010 w 227606"/>
                <a:gd name="connsiteY18" fmla="*/ 51702 h 125409"/>
                <a:gd name="connsiteX19" fmla="*/ 163353 w 227606"/>
                <a:gd name="connsiteY19" fmla="*/ 6305 h 125409"/>
                <a:gd name="connsiteX20" fmla="*/ 184919 w 227606"/>
                <a:gd name="connsiteY20" fmla="*/ 37799 h 125409"/>
                <a:gd name="connsiteX21" fmla="*/ 184919 w 227606"/>
                <a:gd name="connsiteY21" fmla="*/ 103909 h 125409"/>
                <a:gd name="connsiteX22" fmla="*/ 162187 w 227606"/>
                <a:gd name="connsiteY22" fmla="*/ 116677 h 125409"/>
                <a:gd name="connsiteX23" fmla="*/ 162187 w 227606"/>
                <a:gd name="connsiteY23" fmla="*/ 125473 h 125409"/>
                <a:gd name="connsiteX24" fmla="*/ 195119 w 227606"/>
                <a:gd name="connsiteY24" fmla="*/ 124622 h 125409"/>
                <a:gd name="connsiteX25" fmla="*/ 227759 w 227606"/>
                <a:gd name="connsiteY25" fmla="*/ 125473 h 125409"/>
                <a:gd name="connsiteX26" fmla="*/ 227759 w 227606"/>
                <a:gd name="connsiteY26" fmla="*/ 116677 h 125409"/>
                <a:gd name="connsiteX27" fmla="*/ 205027 w 227606"/>
                <a:gd name="connsiteY27" fmla="*/ 108165 h 125409"/>
                <a:gd name="connsiteX28" fmla="*/ 205027 w 227606"/>
                <a:gd name="connsiteY28" fmla="*/ 53972 h 125409"/>
                <a:gd name="connsiteX29" fmla="*/ 195993 w 227606"/>
                <a:gd name="connsiteY29" fmla="*/ 10561 h 125409"/>
                <a:gd name="connsiteX30" fmla="*/ 165393 w 227606"/>
                <a:gd name="connsiteY30" fmla="*/ 63 h 125409"/>
                <a:gd name="connsiteX31" fmla="*/ 123136 w 227606"/>
                <a:gd name="connsiteY31" fmla="*/ 27869 h 125409"/>
                <a:gd name="connsiteX32" fmla="*/ 84376 w 227606"/>
                <a:gd name="connsiteY32" fmla="*/ 63 h 125409"/>
                <a:gd name="connsiteX33" fmla="*/ 41244 w 227606"/>
                <a:gd name="connsiteY33" fmla="*/ 29855 h 125409"/>
                <a:gd name="connsiteX34" fmla="*/ 41244 w 227606"/>
                <a:gd name="connsiteY34" fmla="*/ 63 h 125409"/>
                <a:gd name="connsiteX35" fmla="*/ 152 w 227606"/>
                <a:gd name="connsiteY35" fmla="*/ 3184 h 125409"/>
                <a:gd name="connsiteX36" fmla="*/ 152 w 227606"/>
                <a:gd name="connsiteY36" fmla="*/ 11980 h 125409"/>
                <a:gd name="connsiteX37" fmla="*/ 22884 w 227606"/>
                <a:gd name="connsiteY37" fmla="*/ 27869 h 12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227606" h="125409">
                  <a:moveTo>
                    <a:pt x="22884" y="27869"/>
                  </a:moveTo>
                  <a:lnTo>
                    <a:pt x="22884" y="103909"/>
                  </a:lnTo>
                  <a:cubicBezTo>
                    <a:pt x="22884" y="116677"/>
                    <a:pt x="19678" y="116677"/>
                    <a:pt x="152" y="116677"/>
                  </a:cubicBezTo>
                  <a:lnTo>
                    <a:pt x="152" y="125473"/>
                  </a:lnTo>
                  <a:cubicBezTo>
                    <a:pt x="10353" y="125189"/>
                    <a:pt x="25215" y="124622"/>
                    <a:pt x="33084" y="124622"/>
                  </a:cubicBezTo>
                  <a:cubicBezTo>
                    <a:pt x="40661" y="124622"/>
                    <a:pt x="55815" y="125189"/>
                    <a:pt x="65724" y="125473"/>
                  </a:cubicBezTo>
                  <a:lnTo>
                    <a:pt x="65724" y="116677"/>
                  </a:lnTo>
                  <a:cubicBezTo>
                    <a:pt x="46198" y="116677"/>
                    <a:pt x="42993" y="116677"/>
                    <a:pt x="42993" y="103909"/>
                  </a:cubicBezTo>
                  <a:lnTo>
                    <a:pt x="42993" y="51702"/>
                  </a:lnTo>
                  <a:cubicBezTo>
                    <a:pt x="42993" y="22194"/>
                    <a:pt x="63684" y="6305"/>
                    <a:pt x="82336" y="6305"/>
                  </a:cubicBezTo>
                  <a:cubicBezTo>
                    <a:pt x="100696" y="6305"/>
                    <a:pt x="103901" y="21626"/>
                    <a:pt x="103901" y="37799"/>
                  </a:cubicBezTo>
                  <a:lnTo>
                    <a:pt x="103901" y="103909"/>
                  </a:lnTo>
                  <a:cubicBezTo>
                    <a:pt x="103901" y="116677"/>
                    <a:pt x="100696" y="116677"/>
                    <a:pt x="81170" y="116677"/>
                  </a:cubicBezTo>
                  <a:lnTo>
                    <a:pt x="81170" y="125473"/>
                  </a:lnTo>
                  <a:cubicBezTo>
                    <a:pt x="91370" y="125189"/>
                    <a:pt x="106233" y="124622"/>
                    <a:pt x="114101" y="124622"/>
                  </a:cubicBezTo>
                  <a:cubicBezTo>
                    <a:pt x="121679" y="124622"/>
                    <a:pt x="136833" y="125189"/>
                    <a:pt x="146741" y="125473"/>
                  </a:cubicBezTo>
                  <a:lnTo>
                    <a:pt x="146741" y="116677"/>
                  </a:lnTo>
                  <a:cubicBezTo>
                    <a:pt x="127216" y="116677"/>
                    <a:pt x="124010" y="116677"/>
                    <a:pt x="124010" y="103909"/>
                  </a:cubicBezTo>
                  <a:lnTo>
                    <a:pt x="124010" y="51702"/>
                  </a:lnTo>
                  <a:cubicBezTo>
                    <a:pt x="124010" y="22194"/>
                    <a:pt x="144701" y="6305"/>
                    <a:pt x="163353" y="6305"/>
                  </a:cubicBezTo>
                  <a:cubicBezTo>
                    <a:pt x="181713" y="6305"/>
                    <a:pt x="184919" y="21626"/>
                    <a:pt x="184919" y="37799"/>
                  </a:cubicBezTo>
                  <a:lnTo>
                    <a:pt x="184919" y="103909"/>
                  </a:lnTo>
                  <a:cubicBezTo>
                    <a:pt x="184919" y="116677"/>
                    <a:pt x="181713" y="116677"/>
                    <a:pt x="162187" y="116677"/>
                  </a:cubicBezTo>
                  <a:lnTo>
                    <a:pt x="162187" y="125473"/>
                  </a:lnTo>
                  <a:cubicBezTo>
                    <a:pt x="172387" y="125189"/>
                    <a:pt x="187250" y="124622"/>
                    <a:pt x="195119" y="124622"/>
                  </a:cubicBezTo>
                  <a:cubicBezTo>
                    <a:pt x="202696" y="124622"/>
                    <a:pt x="217850" y="125189"/>
                    <a:pt x="227759" y="125473"/>
                  </a:cubicBezTo>
                  <a:lnTo>
                    <a:pt x="227759" y="116677"/>
                  </a:lnTo>
                  <a:cubicBezTo>
                    <a:pt x="212604" y="116677"/>
                    <a:pt x="205319" y="116677"/>
                    <a:pt x="205027" y="108165"/>
                  </a:cubicBezTo>
                  <a:lnTo>
                    <a:pt x="205027" y="53972"/>
                  </a:lnTo>
                  <a:cubicBezTo>
                    <a:pt x="205027" y="29571"/>
                    <a:pt x="205027" y="20775"/>
                    <a:pt x="195993" y="10561"/>
                  </a:cubicBezTo>
                  <a:cubicBezTo>
                    <a:pt x="191913" y="5737"/>
                    <a:pt x="182296" y="63"/>
                    <a:pt x="165393" y="63"/>
                  </a:cubicBezTo>
                  <a:cubicBezTo>
                    <a:pt x="140913" y="63"/>
                    <a:pt x="128090" y="17087"/>
                    <a:pt x="123136" y="27869"/>
                  </a:cubicBezTo>
                  <a:cubicBezTo>
                    <a:pt x="119056" y="3184"/>
                    <a:pt x="97490" y="63"/>
                    <a:pt x="84376" y="63"/>
                  </a:cubicBezTo>
                  <a:cubicBezTo>
                    <a:pt x="63101" y="63"/>
                    <a:pt x="49404" y="12263"/>
                    <a:pt x="41244" y="29855"/>
                  </a:cubicBezTo>
                  <a:lnTo>
                    <a:pt x="41244" y="63"/>
                  </a:lnTo>
                  <a:lnTo>
                    <a:pt x="152" y="3184"/>
                  </a:lnTo>
                  <a:lnTo>
                    <a:pt x="152" y="11980"/>
                  </a:lnTo>
                  <a:cubicBezTo>
                    <a:pt x="20553" y="11980"/>
                    <a:pt x="22884" y="13966"/>
                    <a:pt x="22884" y="27869"/>
                  </a:cubicBezTo>
                  <a:close/>
                </a:path>
              </a:pathLst>
            </a:custGeom>
            <a:solidFill>
              <a:srgbClr val="000000"/>
            </a:solidFill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79" name="Freeform: Shape 378">
              <a:extLst>
                <a:ext uri="{FF2B5EF4-FFF2-40B4-BE49-F238E27FC236}">
                  <a16:creationId xmlns:a16="http://schemas.microsoft.com/office/drawing/2014/main" id="{107EEA52-56DA-F1A8-7E3C-7FF1DF13ACA0}"/>
                </a:ext>
              </a:extLst>
            </p:cNvPr>
            <p:cNvSpPr/>
            <p:nvPr>
              <p:custDataLst>
                <p:tags r:id="rId28"/>
              </p:custDataLst>
            </p:nvPr>
          </p:nvSpPr>
          <p:spPr>
            <a:xfrm>
              <a:off x="10236381" y="7938919"/>
              <a:ext cx="129103" cy="130233"/>
            </a:xfrm>
            <a:custGeom>
              <a:avLst/>
              <a:gdLst>
                <a:gd name="connsiteX0" fmla="*/ 129264 w 129103"/>
                <a:gd name="connsiteY0" fmla="*/ 66456 h 130233"/>
                <a:gd name="connsiteX1" fmla="*/ 64858 w 129103"/>
                <a:gd name="connsiteY1" fmla="*/ 63 h 130233"/>
                <a:gd name="connsiteX2" fmla="*/ 161 w 129103"/>
                <a:gd name="connsiteY2" fmla="*/ 66456 h 130233"/>
                <a:gd name="connsiteX3" fmla="*/ 64567 w 129103"/>
                <a:gd name="connsiteY3" fmla="*/ 130296 h 130233"/>
                <a:gd name="connsiteX4" fmla="*/ 129264 w 129103"/>
                <a:gd name="connsiteY4" fmla="*/ 66456 h 130233"/>
                <a:gd name="connsiteX5" fmla="*/ 64858 w 129103"/>
                <a:gd name="connsiteY5" fmla="*/ 123203 h 130233"/>
                <a:gd name="connsiteX6" fmla="*/ 31635 w 129103"/>
                <a:gd name="connsiteY6" fmla="*/ 104193 h 130233"/>
                <a:gd name="connsiteX7" fmla="*/ 24349 w 129103"/>
                <a:gd name="connsiteY7" fmla="*/ 64186 h 130233"/>
                <a:gd name="connsiteX8" fmla="*/ 31344 w 129103"/>
                <a:gd name="connsiteY8" fmla="*/ 25315 h 130233"/>
                <a:gd name="connsiteX9" fmla="*/ 64567 w 129103"/>
                <a:gd name="connsiteY9" fmla="*/ 6305 h 130233"/>
                <a:gd name="connsiteX10" fmla="*/ 97498 w 129103"/>
                <a:gd name="connsiteY10" fmla="*/ 24748 h 130233"/>
                <a:gd name="connsiteX11" fmla="*/ 105075 w 129103"/>
                <a:gd name="connsiteY11" fmla="*/ 64186 h 130233"/>
                <a:gd name="connsiteX12" fmla="*/ 98664 w 129103"/>
                <a:gd name="connsiteY12" fmla="*/ 102207 h 130233"/>
                <a:gd name="connsiteX13" fmla="*/ 64858 w 129103"/>
                <a:gd name="connsiteY13" fmla="*/ 123203 h 130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9103" h="130233">
                  <a:moveTo>
                    <a:pt x="129264" y="66456"/>
                  </a:moveTo>
                  <a:cubicBezTo>
                    <a:pt x="129264" y="30138"/>
                    <a:pt x="100121" y="63"/>
                    <a:pt x="64858" y="63"/>
                  </a:cubicBezTo>
                  <a:cubicBezTo>
                    <a:pt x="28429" y="63"/>
                    <a:pt x="161" y="30990"/>
                    <a:pt x="161" y="66456"/>
                  </a:cubicBezTo>
                  <a:cubicBezTo>
                    <a:pt x="161" y="103058"/>
                    <a:pt x="30469" y="130296"/>
                    <a:pt x="64567" y="130296"/>
                  </a:cubicBezTo>
                  <a:cubicBezTo>
                    <a:pt x="99830" y="130296"/>
                    <a:pt x="129264" y="102490"/>
                    <a:pt x="129264" y="66456"/>
                  </a:cubicBezTo>
                  <a:close/>
                  <a:moveTo>
                    <a:pt x="64858" y="123203"/>
                  </a:moveTo>
                  <a:cubicBezTo>
                    <a:pt x="52327" y="123203"/>
                    <a:pt x="39504" y="117245"/>
                    <a:pt x="31635" y="104193"/>
                  </a:cubicBezTo>
                  <a:cubicBezTo>
                    <a:pt x="24349" y="91709"/>
                    <a:pt x="24349" y="74401"/>
                    <a:pt x="24349" y="64186"/>
                  </a:cubicBezTo>
                  <a:cubicBezTo>
                    <a:pt x="24349" y="53121"/>
                    <a:pt x="24349" y="37799"/>
                    <a:pt x="31344" y="25315"/>
                  </a:cubicBezTo>
                  <a:cubicBezTo>
                    <a:pt x="39212" y="12263"/>
                    <a:pt x="52909" y="6305"/>
                    <a:pt x="64567" y="6305"/>
                  </a:cubicBezTo>
                  <a:cubicBezTo>
                    <a:pt x="77390" y="6305"/>
                    <a:pt x="89921" y="12547"/>
                    <a:pt x="97498" y="24748"/>
                  </a:cubicBezTo>
                  <a:cubicBezTo>
                    <a:pt x="105075" y="36948"/>
                    <a:pt x="105075" y="53405"/>
                    <a:pt x="105075" y="64186"/>
                  </a:cubicBezTo>
                  <a:cubicBezTo>
                    <a:pt x="105075" y="74401"/>
                    <a:pt x="105075" y="89722"/>
                    <a:pt x="98664" y="102207"/>
                  </a:cubicBezTo>
                  <a:cubicBezTo>
                    <a:pt x="92252" y="114975"/>
                    <a:pt x="79430" y="123203"/>
                    <a:pt x="64858" y="123203"/>
                  </a:cubicBezTo>
                  <a:close/>
                </a:path>
              </a:pathLst>
            </a:custGeom>
            <a:solidFill>
              <a:srgbClr val="000000"/>
            </a:solidFill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80" name="Freeform: Shape 379">
              <a:extLst>
                <a:ext uri="{FF2B5EF4-FFF2-40B4-BE49-F238E27FC236}">
                  <a16:creationId xmlns:a16="http://schemas.microsoft.com/office/drawing/2014/main" id="{C507145A-0D9B-3D29-CC52-E36205BE0AA5}"/>
                </a:ext>
              </a:extLst>
            </p:cNvPr>
            <p:cNvSpPr/>
            <p:nvPr>
              <p:custDataLst>
                <p:tags r:id="rId29"/>
              </p:custDataLst>
            </p:nvPr>
          </p:nvSpPr>
          <p:spPr>
            <a:xfrm>
              <a:off x="10383262" y="7940621"/>
              <a:ext cx="146588" cy="125409"/>
            </a:xfrm>
            <a:custGeom>
              <a:avLst/>
              <a:gdLst>
                <a:gd name="connsiteX0" fmla="*/ 22897 w 146588"/>
                <a:gd name="connsiteY0" fmla="*/ 27869 h 125409"/>
                <a:gd name="connsiteX1" fmla="*/ 22897 w 146588"/>
                <a:gd name="connsiteY1" fmla="*/ 103909 h 125409"/>
                <a:gd name="connsiteX2" fmla="*/ 166 w 146588"/>
                <a:gd name="connsiteY2" fmla="*/ 116677 h 125409"/>
                <a:gd name="connsiteX3" fmla="*/ 166 w 146588"/>
                <a:gd name="connsiteY3" fmla="*/ 125473 h 125409"/>
                <a:gd name="connsiteX4" fmla="*/ 33097 w 146588"/>
                <a:gd name="connsiteY4" fmla="*/ 124622 h 125409"/>
                <a:gd name="connsiteX5" fmla="*/ 65737 w 146588"/>
                <a:gd name="connsiteY5" fmla="*/ 125473 h 125409"/>
                <a:gd name="connsiteX6" fmla="*/ 65737 w 146588"/>
                <a:gd name="connsiteY6" fmla="*/ 116677 h 125409"/>
                <a:gd name="connsiteX7" fmla="*/ 43006 w 146588"/>
                <a:gd name="connsiteY7" fmla="*/ 103909 h 125409"/>
                <a:gd name="connsiteX8" fmla="*/ 43006 w 146588"/>
                <a:gd name="connsiteY8" fmla="*/ 51702 h 125409"/>
                <a:gd name="connsiteX9" fmla="*/ 82349 w 146588"/>
                <a:gd name="connsiteY9" fmla="*/ 6305 h 125409"/>
                <a:gd name="connsiteX10" fmla="*/ 103915 w 146588"/>
                <a:gd name="connsiteY10" fmla="*/ 37799 h 125409"/>
                <a:gd name="connsiteX11" fmla="*/ 103915 w 146588"/>
                <a:gd name="connsiteY11" fmla="*/ 103909 h 125409"/>
                <a:gd name="connsiteX12" fmla="*/ 81183 w 146588"/>
                <a:gd name="connsiteY12" fmla="*/ 116677 h 125409"/>
                <a:gd name="connsiteX13" fmla="*/ 81183 w 146588"/>
                <a:gd name="connsiteY13" fmla="*/ 125473 h 125409"/>
                <a:gd name="connsiteX14" fmla="*/ 114115 w 146588"/>
                <a:gd name="connsiteY14" fmla="*/ 124622 h 125409"/>
                <a:gd name="connsiteX15" fmla="*/ 146755 w 146588"/>
                <a:gd name="connsiteY15" fmla="*/ 125473 h 125409"/>
                <a:gd name="connsiteX16" fmla="*/ 146755 w 146588"/>
                <a:gd name="connsiteY16" fmla="*/ 116677 h 125409"/>
                <a:gd name="connsiteX17" fmla="*/ 124023 w 146588"/>
                <a:gd name="connsiteY17" fmla="*/ 108165 h 125409"/>
                <a:gd name="connsiteX18" fmla="*/ 124023 w 146588"/>
                <a:gd name="connsiteY18" fmla="*/ 53972 h 125409"/>
                <a:gd name="connsiteX19" fmla="*/ 114989 w 146588"/>
                <a:gd name="connsiteY19" fmla="*/ 10561 h 125409"/>
                <a:gd name="connsiteX20" fmla="*/ 84389 w 146588"/>
                <a:gd name="connsiteY20" fmla="*/ 63 h 125409"/>
                <a:gd name="connsiteX21" fmla="*/ 41257 w 146588"/>
                <a:gd name="connsiteY21" fmla="*/ 29855 h 125409"/>
                <a:gd name="connsiteX22" fmla="*/ 41257 w 146588"/>
                <a:gd name="connsiteY22" fmla="*/ 63 h 125409"/>
                <a:gd name="connsiteX23" fmla="*/ 166 w 146588"/>
                <a:gd name="connsiteY23" fmla="*/ 3184 h 125409"/>
                <a:gd name="connsiteX24" fmla="*/ 166 w 146588"/>
                <a:gd name="connsiteY24" fmla="*/ 11980 h 125409"/>
                <a:gd name="connsiteX25" fmla="*/ 22897 w 146588"/>
                <a:gd name="connsiteY25" fmla="*/ 27869 h 12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46588" h="125409">
                  <a:moveTo>
                    <a:pt x="22897" y="27869"/>
                  </a:moveTo>
                  <a:lnTo>
                    <a:pt x="22897" y="103909"/>
                  </a:lnTo>
                  <a:cubicBezTo>
                    <a:pt x="22897" y="116677"/>
                    <a:pt x="19692" y="116677"/>
                    <a:pt x="166" y="116677"/>
                  </a:cubicBezTo>
                  <a:lnTo>
                    <a:pt x="166" y="125473"/>
                  </a:lnTo>
                  <a:cubicBezTo>
                    <a:pt x="10366" y="125189"/>
                    <a:pt x="25229" y="124622"/>
                    <a:pt x="33097" y="124622"/>
                  </a:cubicBezTo>
                  <a:cubicBezTo>
                    <a:pt x="40674" y="124622"/>
                    <a:pt x="55829" y="125189"/>
                    <a:pt x="65737" y="125473"/>
                  </a:cubicBezTo>
                  <a:lnTo>
                    <a:pt x="65737" y="116677"/>
                  </a:lnTo>
                  <a:cubicBezTo>
                    <a:pt x="46212" y="116677"/>
                    <a:pt x="43006" y="116677"/>
                    <a:pt x="43006" y="103909"/>
                  </a:cubicBezTo>
                  <a:lnTo>
                    <a:pt x="43006" y="51702"/>
                  </a:lnTo>
                  <a:cubicBezTo>
                    <a:pt x="43006" y="22194"/>
                    <a:pt x="63697" y="6305"/>
                    <a:pt x="82349" y="6305"/>
                  </a:cubicBezTo>
                  <a:cubicBezTo>
                    <a:pt x="100709" y="6305"/>
                    <a:pt x="103915" y="21626"/>
                    <a:pt x="103915" y="37799"/>
                  </a:cubicBezTo>
                  <a:lnTo>
                    <a:pt x="103915" y="103909"/>
                  </a:lnTo>
                  <a:cubicBezTo>
                    <a:pt x="103915" y="116677"/>
                    <a:pt x="100709" y="116677"/>
                    <a:pt x="81183" y="116677"/>
                  </a:cubicBezTo>
                  <a:lnTo>
                    <a:pt x="81183" y="125473"/>
                  </a:lnTo>
                  <a:cubicBezTo>
                    <a:pt x="91383" y="125189"/>
                    <a:pt x="106246" y="124622"/>
                    <a:pt x="114115" y="124622"/>
                  </a:cubicBezTo>
                  <a:cubicBezTo>
                    <a:pt x="121692" y="124622"/>
                    <a:pt x="136846" y="125189"/>
                    <a:pt x="146755" y="125473"/>
                  </a:cubicBezTo>
                  <a:lnTo>
                    <a:pt x="146755" y="116677"/>
                  </a:lnTo>
                  <a:cubicBezTo>
                    <a:pt x="131600" y="116677"/>
                    <a:pt x="124315" y="116677"/>
                    <a:pt x="124023" y="108165"/>
                  </a:cubicBezTo>
                  <a:lnTo>
                    <a:pt x="124023" y="53972"/>
                  </a:lnTo>
                  <a:cubicBezTo>
                    <a:pt x="124023" y="29571"/>
                    <a:pt x="124023" y="20775"/>
                    <a:pt x="114989" y="10561"/>
                  </a:cubicBezTo>
                  <a:cubicBezTo>
                    <a:pt x="110909" y="5737"/>
                    <a:pt x="101292" y="63"/>
                    <a:pt x="84389" y="63"/>
                  </a:cubicBezTo>
                  <a:cubicBezTo>
                    <a:pt x="63115" y="63"/>
                    <a:pt x="49417" y="12263"/>
                    <a:pt x="41257" y="29855"/>
                  </a:cubicBezTo>
                  <a:lnTo>
                    <a:pt x="41257" y="63"/>
                  </a:lnTo>
                  <a:lnTo>
                    <a:pt x="166" y="3184"/>
                  </a:lnTo>
                  <a:lnTo>
                    <a:pt x="166" y="11980"/>
                  </a:lnTo>
                  <a:cubicBezTo>
                    <a:pt x="20566" y="11980"/>
                    <a:pt x="22897" y="13966"/>
                    <a:pt x="22897" y="27869"/>
                  </a:cubicBezTo>
                  <a:close/>
                </a:path>
              </a:pathLst>
            </a:custGeom>
            <a:solidFill>
              <a:srgbClr val="000000"/>
            </a:solidFill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81" name="Freeform: Shape 380">
              <a:extLst>
                <a:ext uri="{FF2B5EF4-FFF2-40B4-BE49-F238E27FC236}">
                  <a16:creationId xmlns:a16="http://schemas.microsoft.com/office/drawing/2014/main" id="{30A3F99A-E61B-AA21-292B-1BF4197402E2}"/>
                </a:ext>
              </a:extLst>
            </p:cNvPr>
            <p:cNvSpPr/>
            <p:nvPr>
              <p:custDataLst>
                <p:tags r:id="rId30"/>
              </p:custDataLst>
            </p:nvPr>
          </p:nvSpPr>
          <p:spPr>
            <a:xfrm>
              <a:off x="10544002" y="7937500"/>
              <a:ext cx="133183" cy="186980"/>
            </a:xfrm>
            <a:custGeom>
              <a:avLst/>
              <a:gdLst>
                <a:gd name="connsiteX0" fmla="*/ 56709 w 133183"/>
                <a:gd name="connsiteY0" fmla="*/ 79792 h 186980"/>
                <a:gd name="connsiteX1" fmla="*/ 31354 w 133183"/>
                <a:gd name="connsiteY1" fmla="*/ 44893 h 186980"/>
                <a:gd name="connsiteX2" fmla="*/ 36017 w 133183"/>
                <a:gd name="connsiteY2" fmla="*/ 21059 h 186980"/>
                <a:gd name="connsiteX3" fmla="*/ 56709 w 133183"/>
                <a:gd name="connsiteY3" fmla="*/ 9710 h 186980"/>
                <a:gd name="connsiteX4" fmla="*/ 82063 w 133183"/>
                <a:gd name="connsiteY4" fmla="*/ 44609 h 186980"/>
                <a:gd name="connsiteX5" fmla="*/ 77400 w 133183"/>
                <a:gd name="connsiteY5" fmla="*/ 68442 h 186980"/>
                <a:gd name="connsiteX6" fmla="*/ 56709 w 133183"/>
                <a:gd name="connsiteY6" fmla="*/ 79792 h 186980"/>
                <a:gd name="connsiteX7" fmla="*/ 22903 w 133183"/>
                <a:gd name="connsiteY7" fmla="*/ 90857 h 186980"/>
                <a:gd name="connsiteX8" fmla="*/ 27857 w 133183"/>
                <a:gd name="connsiteY8" fmla="*/ 77522 h 186980"/>
                <a:gd name="connsiteX9" fmla="*/ 56709 w 133183"/>
                <a:gd name="connsiteY9" fmla="*/ 86318 h 186980"/>
                <a:gd name="connsiteX10" fmla="*/ 103920 w 133183"/>
                <a:gd name="connsiteY10" fmla="*/ 44893 h 186980"/>
                <a:gd name="connsiteX11" fmla="*/ 91972 w 133183"/>
                <a:gd name="connsiteY11" fmla="*/ 17370 h 186980"/>
                <a:gd name="connsiteX12" fmla="*/ 118200 w 133183"/>
                <a:gd name="connsiteY12" fmla="*/ 6305 h 186980"/>
                <a:gd name="connsiteX13" fmla="*/ 121114 w 133183"/>
                <a:gd name="connsiteY13" fmla="*/ 6589 h 186980"/>
                <a:gd name="connsiteX14" fmla="*/ 116452 w 133183"/>
                <a:gd name="connsiteY14" fmla="*/ 14249 h 186980"/>
                <a:gd name="connsiteX15" fmla="*/ 124903 w 133183"/>
                <a:gd name="connsiteY15" fmla="*/ 22478 h 186980"/>
                <a:gd name="connsiteX16" fmla="*/ 133354 w 133183"/>
                <a:gd name="connsiteY16" fmla="*/ 13966 h 186980"/>
                <a:gd name="connsiteX17" fmla="*/ 118492 w 133183"/>
                <a:gd name="connsiteY17" fmla="*/ 63 h 186980"/>
                <a:gd name="connsiteX18" fmla="*/ 87600 w 133183"/>
                <a:gd name="connsiteY18" fmla="*/ 13398 h 186980"/>
                <a:gd name="connsiteX19" fmla="*/ 56709 w 133183"/>
                <a:gd name="connsiteY19" fmla="*/ 3184 h 186980"/>
                <a:gd name="connsiteX20" fmla="*/ 9497 w 133183"/>
                <a:gd name="connsiteY20" fmla="*/ 44609 h 186980"/>
                <a:gd name="connsiteX21" fmla="*/ 23194 w 133183"/>
                <a:gd name="connsiteY21" fmla="*/ 73833 h 186980"/>
                <a:gd name="connsiteX22" fmla="*/ 14160 w 133183"/>
                <a:gd name="connsiteY22" fmla="*/ 97383 h 186980"/>
                <a:gd name="connsiteX23" fmla="*/ 26983 w 133183"/>
                <a:gd name="connsiteY23" fmla="*/ 122635 h 186980"/>
                <a:gd name="connsiteX24" fmla="*/ 171 w 133183"/>
                <a:gd name="connsiteY24" fmla="*/ 151009 h 186980"/>
                <a:gd name="connsiteX25" fmla="*/ 64577 w 133183"/>
                <a:gd name="connsiteY25" fmla="*/ 187043 h 186980"/>
                <a:gd name="connsiteX26" fmla="*/ 129274 w 133183"/>
                <a:gd name="connsiteY26" fmla="*/ 150441 h 186980"/>
                <a:gd name="connsiteX27" fmla="*/ 110332 w 133183"/>
                <a:gd name="connsiteY27" fmla="*/ 118096 h 186980"/>
                <a:gd name="connsiteX28" fmla="*/ 60206 w 133183"/>
                <a:gd name="connsiteY28" fmla="*/ 110151 h 186980"/>
                <a:gd name="connsiteX29" fmla="*/ 38349 w 133183"/>
                <a:gd name="connsiteY29" fmla="*/ 109867 h 186980"/>
                <a:gd name="connsiteX30" fmla="*/ 22903 w 133183"/>
                <a:gd name="connsiteY30" fmla="*/ 90857 h 186980"/>
                <a:gd name="connsiteX31" fmla="*/ 64869 w 133183"/>
                <a:gd name="connsiteY31" fmla="*/ 180517 h 186980"/>
                <a:gd name="connsiteX32" fmla="*/ 15326 w 133183"/>
                <a:gd name="connsiteY32" fmla="*/ 151009 h 186980"/>
                <a:gd name="connsiteX33" fmla="*/ 39223 w 133183"/>
                <a:gd name="connsiteY33" fmla="*/ 126608 h 186980"/>
                <a:gd name="connsiteX34" fmla="*/ 56417 w 133183"/>
                <a:gd name="connsiteY34" fmla="*/ 126608 h 186980"/>
                <a:gd name="connsiteX35" fmla="*/ 114120 w 133183"/>
                <a:gd name="connsiteY35" fmla="*/ 151009 h 186980"/>
                <a:gd name="connsiteX36" fmla="*/ 64869 w 133183"/>
                <a:gd name="connsiteY36" fmla="*/ 180517 h 186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33183" h="186980">
                  <a:moveTo>
                    <a:pt x="56709" y="79792"/>
                  </a:moveTo>
                  <a:cubicBezTo>
                    <a:pt x="31354" y="79792"/>
                    <a:pt x="31354" y="51418"/>
                    <a:pt x="31354" y="44893"/>
                  </a:cubicBezTo>
                  <a:cubicBezTo>
                    <a:pt x="31354" y="37232"/>
                    <a:pt x="31646" y="28152"/>
                    <a:pt x="36017" y="21059"/>
                  </a:cubicBezTo>
                  <a:cubicBezTo>
                    <a:pt x="38349" y="17654"/>
                    <a:pt x="45051" y="9710"/>
                    <a:pt x="56709" y="9710"/>
                  </a:cubicBezTo>
                  <a:cubicBezTo>
                    <a:pt x="82063" y="9710"/>
                    <a:pt x="82063" y="38083"/>
                    <a:pt x="82063" y="44609"/>
                  </a:cubicBezTo>
                  <a:cubicBezTo>
                    <a:pt x="82063" y="52270"/>
                    <a:pt x="81771" y="61349"/>
                    <a:pt x="77400" y="68442"/>
                  </a:cubicBezTo>
                  <a:cubicBezTo>
                    <a:pt x="75069" y="71847"/>
                    <a:pt x="68366" y="79792"/>
                    <a:pt x="56709" y="79792"/>
                  </a:cubicBezTo>
                  <a:close/>
                  <a:moveTo>
                    <a:pt x="22903" y="90857"/>
                  </a:moveTo>
                  <a:cubicBezTo>
                    <a:pt x="22903" y="89722"/>
                    <a:pt x="22903" y="83197"/>
                    <a:pt x="27857" y="77522"/>
                  </a:cubicBezTo>
                  <a:cubicBezTo>
                    <a:pt x="39223" y="85466"/>
                    <a:pt x="51171" y="86318"/>
                    <a:pt x="56709" y="86318"/>
                  </a:cubicBezTo>
                  <a:cubicBezTo>
                    <a:pt x="83812" y="86318"/>
                    <a:pt x="103920" y="66740"/>
                    <a:pt x="103920" y="44893"/>
                  </a:cubicBezTo>
                  <a:cubicBezTo>
                    <a:pt x="103920" y="34394"/>
                    <a:pt x="99257" y="23896"/>
                    <a:pt x="91972" y="17370"/>
                  </a:cubicBezTo>
                  <a:cubicBezTo>
                    <a:pt x="102463" y="7724"/>
                    <a:pt x="112954" y="6305"/>
                    <a:pt x="118200" y="6305"/>
                  </a:cubicBezTo>
                  <a:cubicBezTo>
                    <a:pt x="118783" y="6305"/>
                    <a:pt x="120240" y="6305"/>
                    <a:pt x="121114" y="6589"/>
                  </a:cubicBezTo>
                  <a:cubicBezTo>
                    <a:pt x="117909" y="7724"/>
                    <a:pt x="116452" y="10845"/>
                    <a:pt x="116452" y="14249"/>
                  </a:cubicBezTo>
                  <a:cubicBezTo>
                    <a:pt x="116452" y="19073"/>
                    <a:pt x="120240" y="22478"/>
                    <a:pt x="124903" y="22478"/>
                  </a:cubicBezTo>
                  <a:cubicBezTo>
                    <a:pt x="127817" y="22478"/>
                    <a:pt x="133354" y="20492"/>
                    <a:pt x="133354" y="13966"/>
                  </a:cubicBezTo>
                  <a:cubicBezTo>
                    <a:pt x="133354" y="9142"/>
                    <a:pt x="129857" y="63"/>
                    <a:pt x="118492" y="63"/>
                  </a:cubicBezTo>
                  <a:cubicBezTo>
                    <a:pt x="112663" y="63"/>
                    <a:pt x="99840" y="1765"/>
                    <a:pt x="87600" y="13398"/>
                  </a:cubicBezTo>
                  <a:cubicBezTo>
                    <a:pt x="75360" y="4035"/>
                    <a:pt x="63120" y="3184"/>
                    <a:pt x="56709" y="3184"/>
                  </a:cubicBezTo>
                  <a:cubicBezTo>
                    <a:pt x="29606" y="3184"/>
                    <a:pt x="9497" y="22761"/>
                    <a:pt x="9497" y="44609"/>
                  </a:cubicBezTo>
                  <a:cubicBezTo>
                    <a:pt x="9497" y="57093"/>
                    <a:pt x="15908" y="67875"/>
                    <a:pt x="23194" y="73833"/>
                  </a:cubicBezTo>
                  <a:cubicBezTo>
                    <a:pt x="19406" y="78089"/>
                    <a:pt x="14160" y="87453"/>
                    <a:pt x="14160" y="97383"/>
                  </a:cubicBezTo>
                  <a:cubicBezTo>
                    <a:pt x="14160" y="106179"/>
                    <a:pt x="17948" y="116961"/>
                    <a:pt x="26983" y="122635"/>
                  </a:cubicBezTo>
                  <a:cubicBezTo>
                    <a:pt x="9497" y="127459"/>
                    <a:pt x="171" y="139659"/>
                    <a:pt x="171" y="151009"/>
                  </a:cubicBezTo>
                  <a:cubicBezTo>
                    <a:pt x="171" y="171438"/>
                    <a:pt x="29023" y="187043"/>
                    <a:pt x="64577" y="187043"/>
                  </a:cubicBezTo>
                  <a:cubicBezTo>
                    <a:pt x="98966" y="187043"/>
                    <a:pt x="129274" y="172572"/>
                    <a:pt x="129274" y="150441"/>
                  </a:cubicBezTo>
                  <a:cubicBezTo>
                    <a:pt x="129274" y="140511"/>
                    <a:pt x="125194" y="126040"/>
                    <a:pt x="110332" y="118096"/>
                  </a:cubicBezTo>
                  <a:cubicBezTo>
                    <a:pt x="94886" y="110151"/>
                    <a:pt x="77983" y="110151"/>
                    <a:pt x="60206" y="110151"/>
                  </a:cubicBezTo>
                  <a:cubicBezTo>
                    <a:pt x="52920" y="110151"/>
                    <a:pt x="40389" y="110151"/>
                    <a:pt x="38349" y="109867"/>
                  </a:cubicBezTo>
                  <a:cubicBezTo>
                    <a:pt x="29023" y="108732"/>
                    <a:pt x="22903" y="99937"/>
                    <a:pt x="22903" y="90857"/>
                  </a:cubicBezTo>
                  <a:close/>
                  <a:moveTo>
                    <a:pt x="64869" y="180517"/>
                  </a:moveTo>
                  <a:cubicBezTo>
                    <a:pt x="35434" y="180517"/>
                    <a:pt x="15326" y="166047"/>
                    <a:pt x="15326" y="151009"/>
                  </a:cubicBezTo>
                  <a:cubicBezTo>
                    <a:pt x="15326" y="137957"/>
                    <a:pt x="26400" y="127459"/>
                    <a:pt x="39223" y="126608"/>
                  </a:cubicBezTo>
                  <a:lnTo>
                    <a:pt x="56417" y="126608"/>
                  </a:lnTo>
                  <a:cubicBezTo>
                    <a:pt x="81480" y="126608"/>
                    <a:pt x="114120" y="126608"/>
                    <a:pt x="114120" y="151009"/>
                  </a:cubicBezTo>
                  <a:cubicBezTo>
                    <a:pt x="114120" y="166330"/>
                    <a:pt x="93429" y="180517"/>
                    <a:pt x="64869" y="180517"/>
                  </a:cubicBezTo>
                  <a:close/>
                </a:path>
              </a:pathLst>
            </a:custGeom>
            <a:solidFill>
              <a:srgbClr val="000000"/>
            </a:solidFill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82" name="Freeform: Shape 381">
              <a:extLst>
                <a:ext uri="{FF2B5EF4-FFF2-40B4-BE49-F238E27FC236}">
                  <a16:creationId xmlns:a16="http://schemas.microsoft.com/office/drawing/2014/main" id="{CE4E4BD4-9CD6-9D77-8938-A4396B3A3C7F}"/>
                </a:ext>
              </a:extLst>
            </p:cNvPr>
            <p:cNvSpPr/>
            <p:nvPr>
              <p:custDataLst>
                <p:tags r:id="rId31"/>
              </p:custDataLst>
            </p:nvPr>
          </p:nvSpPr>
          <p:spPr>
            <a:xfrm>
              <a:off x="10788317" y="7869121"/>
              <a:ext cx="64697" cy="196910"/>
            </a:xfrm>
            <a:custGeom>
              <a:avLst/>
              <a:gdLst>
                <a:gd name="connsiteX0" fmla="*/ 42145 w 64697"/>
                <a:gd name="connsiteY0" fmla="*/ 63 h 196910"/>
                <a:gd name="connsiteX1" fmla="*/ 180 w 64697"/>
                <a:gd name="connsiteY1" fmla="*/ 3184 h 196910"/>
                <a:gd name="connsiteX2" fmla="*/ 180 w 64697"/>
                <a:gd name="connsiteY2" fmla="*/ 11980 h 196910"/>
                <a:gd name="connsiteX3" fmla="*/ 22911 w 64697"/>
                <a:gd name="connsiteY3" fmla="*/ 27869 h 196910"/>
                <a:gd name="connsiteX4" fmla="*/ 22911 w 64697"/>
                <a:gd name="connsiteY4" fmla="*/ 175410 h 196910"/>
                <a:gd name="connsiteX5" fmla="*/ 180 w 64697"/>
                <a:gd name="connsiteY5" fmla="*/ 188178 h 196910"/>
                <a:gd name="connsiteX6" fmla="*/ 180 w 64697"/>
                <a:gd name="connsiteY6" fmla="*/ 196973 h 196910"/>
                <a:gd name="connsiteX7" fmla="*/ 32528 w 64697"/>
                <a:gd name="connsiteY7" fmla="*/ 196122 h 196910"/>
                <a:gd name="connsiteX8" fmla="*/ 64877 w 64697"/>
                <a:gd name="connsiteY8" fmla="*/ 196973 h 196910"/>
                <a:gd name="connsiteX9" fmla="*/ 64877 w 64697"/>
                <a:gd name="connsiteY9" fmla="*/ 188178 h 196910"/>
                <a:gd name="connsiteX10" fmla="*/ 42145 w 64697"/>
                <a:gd name="connsiteY10" fmla="*/ 175410 h 196910"/>
                <a:gd name="connsiteX11" fmla="*/ 42145 w 64697"/>
                <a:gd name="connsiteY11" fmla="*/ 63 h 196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4697" h="196910">
                  <a:moveTo>
                    <a:pt x="42145" y="63"/>
                  </a:moveTo>
                  <a:lnTo>
                    <a:pt x="180" y="3184"/>
                  </a:lnTo>
                  <a:lnTo>
                    <a:pt x="180" y="11980"/>
                  </a:lnTo>
                  <a:cubicBezTo>
                    <a:pt x="20580" y="11980"/>
                    <a:pt x="22911" y="13966"/>
                    <a:pt x="22911" y="27869"/>
                  </a:cubicBezTo>
                  <a:lnTo>
                    <a:pt x="22911" y="175410"/>
                  </a:lnTo>
                  <a:cubicBezTo>
                    <a:pt x="22911" y="188178"/>
                    <a:pt x="19705" y="188178"/>
                    <a:pt x="180" y="188178"/>
                  </a:cubicBezTo>
                  <a:lnTo>
                    <a:pt x="180" y="196973"/>
                  </a:lnTo>
                  <a:cubicBezTo>
                    <a:pt x="9797" y="196690"/>
                    <a:pt x="25243" y="196122"/>
                    <a:pt x="32528" y="196122"/>
                  </a:cubicBezTo>
                  <a:cubicBezTo>
                    <a:pt x="39814" y="196122"/>
                    <a:pt x="54094" y="196690"/>
                    <a:pt x="64877" y="196973"/>
                  </a:cubicBezTo>
                  <a:lnTo>
                    <a:pt x="64877" y="188178"/>
                  </a:lnTo>
                  <a:cubicBezTo>
                    <a:pt x="45351" y="188178"/>
                    <a:pt x="42145" y="188178"/>
                    <a:pt x="42145" y="175410"/>
                  </a:cubicBezTo>
                  <a:lnTo>
                    <a:pt x="42145" y="63"/>
                  </a:lnTo>
                  <a:close/>
                </a:path>
              </a:pathLst>
            </a:custGeom>
            <a:solidFill>
              <a:srgbClr val="000000"/>
            </a:solidFill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83" name="Freeform: Shape 382">
              <a:extLst>
                <a:ext uri="{FF2B5EF4-FFF2-40B4-BE49-F238E27FC236}">
                  <a16:creationId xmlns:a16="http://schemas.microsoft.com/office/drawing/2014/main" id="{1B1E217A-7328-E50A-1938-D0C191E748E0}"/>
                </a:ext>
              </a:extLst>
            </p:cNvPr>
            <p:cNvSpPr/>
            <p:nvPr>
              <p:custDataLst>
                <p:tags r:id="rId32"/>
              </p:custDataLst>
            </p:nvPr>
          </p:nvSpPr>
          <p:spPr>
            <a:xfrm>
              <a:off x="10867813" y="7938919"/>
              <a:ext cx="129103" cy="130233"/>
            </a:xfrm>
            <a:custGeom>
              <a:avLst/>
              <a:gdLst>
                <a:gd name="connsiteX0" fmla="*/ 129286 w 129103"/>
                <a:gd name="connsiteY0" fmla="*/ 66456 h 130233"/>
                <a:gd name="connsiteX1" fmla="*/ 64880 w 129103"/>
                <a:gd name="connsiteY1" fmla="*/ 63 h 130233"/>
                <a:gd name="connsiteX2" fmla="*/ 182 w 129103"/>
                <a:gd name="connsiteY2" fmla="*/ 66456 h 130233"/>
                <a:gd name="connsiteX3" fmla="*/ 64588 w 129103"/>
                <a:gd name="connsiteY3" fmla="*/ 130296 h 130233"/>
                <a:gd name="connsiteX4" fmla="*/ 129286 w 129103"/>
                <a:gd name="connsiteY4" fmla="*/ 66456 h 130233"/>
                <a:gd name="connsiteX5" fmla="*/ 64880 w 129103"/>
                <a:gd name="connsiteY5" fmla="*/ 123203 h 130233"/>
                <a:gd name="connsiteX6" fmla="*/ 31657 w 129103"/>
                <a:gd name="connsiteY6" fmla="*/ 104193 h 130233"/>
                <a:gd name="connsiteX7" fmla="*/ 24371 w 129103"/>
                <a:gd name="connsiteY7" fmla="*/ 64186 h 130233"/>
                <a:gd name="connsiteX8" fmla="*/ 31365 w 129103"/>
                <a:gd name="connsiteY8" fmla="*/ 25315 h 130233"/>
                <a:gd name="connsiteX9" fmla="*/ 64588 w 129103"/>
                <a:gd name="connsiteY9" fmla="*/ 6305 h 130233"/>
                <a:gd name="connsiteX10" fmla="*/ 97520 w 129103"/>
                <a:gd name="connsiteY10" fmla="*/ 24748 h 130233"/>
                <a:gd name="connsiteX11" fmla="*/ 105097 w 129103"/>
                <a:gd name="connsiteY11" fmla="*/ 64186 h 130233"/>
                <a:gd name="connsiteX12" fmla="*/ 98685 w 129103"/>
                <a:gd name="connsiteY12" fmla="*/ 102207 h 130233"/>
                <a:gd name="connsiteX13" fmla="*/ 64880 w 129103"/>
                <a:gd name="connsiteY13" fmla="*/ 123203 h 130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9103" h="130233">
                  <a:moveTo>
                    <a:pt x="129286" y="66456"/>
                  </a:moveTo>
                  <a:cubicBezTo>
                    <a:pt x="129286" y="30138"/>
                    <a:pt x="100143" y="63"/>
                    <a:pt x="64880" y="63"/>
                  </a:cubicBezTo>
                  <a:cubicBezTo>
                    <a:pt x="28451" y="63"/>
                    <a:pt x="182" y="30990"/>
                    <a:pt x="182" y="66456"/>
                  </a:cubicBezTo>
                  <a:cubicBezTo>
                    <a:pt x="182" y="103058"/>
                    <a:pt x="30491" y="130296"/>
                    <a:pt x="64588" y="130296"/>
                  </a:cubicBezTo>
                  <a:cubicBezTo>
                    <a:pt x="99851" y="130296"/>
                    <a:pt x="129286" y="102490"/>
                    <a:pt x="129286" y="66456"/>
                  </a:cubicBezTo>
                  <a:close/>
                  <a:moveTo>
                    <a:pt x="64880" y="123203"/>
                  </a:moveTo>
                  <a:cubicBezTo>
                    <a:pt x="52348" y="123203"/>
                    <a:pt x="39525" y="117245"/>
                    <a:pt x="31657" y="104193"/>
                  </a:cubicBezTo>
                  <a:cubicBezTo>
                    <a:pt x="24371" y="91709"/>
                    <a:pt x="24371" y="74401"/>
                    <a:pt x="24371" y="64186"/>
                  </a:cubicBezTo>
                  <a:cubicBezTo>
                    <a:pt x="24371" y="53121"/>
                    <a:pt x="24371" y="37799"/>
                    <a:pt x="31365" y="25315"/>
                  </a:cubicBezTo>
                  <a:cubicBezTo>
                    <a:pt x="39234" y="12263"/>
                    <a:pt x="52931" y="6305"/>
                    <a:pt x="64588" y="6305"/>
                  </a:cubicBezTo>
                  <a:cubicBezTo>
                    <a:pt x="77411" y="6305"/>
                    <a:pt x="89943" y="12547"/>
                    <a:pt x="97520" y="24748"/>
                  </a:cubicBezTo>
                  <a:cubicBezTo>
                    <a:pt x="105097" y="36948"/>
                    <a:pt x="105097" y="53405"/>
                    <a:pt x="105097" y="64186"/>
                  </a:cubicBezTo>
                  <a:cubicBezTo>
                    <a:pt x="105097" y="74401"/>
                    <a:pt x="105097" y="89722"/>
                    <a:pt x="98685" y="102207"/>
                  </a:cubicBezTo>
                  <a:cubicBezTo>
                    <a:pt x="92274" y="114975"/>
                    <a:pt x="79451" y="123203"/>
                    <a:pt x="64880" y="123203"/>
                  </a:cubicBezTo>
                  <a:close/>
                </a:path>
              </a:pathLst>
            </a:custGeom>
            <a:solidFill>
              <a:srgbClr val="000000"/>
            </a:solidFill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84" name="Freeform: Shape 383">
              <a:extLst>
                <a:ext uri="{FF2B5EF4-FFF2-40B4-BE49-F238E27FC236}">
                  <a16:creationId xmlns:a16="http://schemas.microsoft.com/office/drawing/2014/main" id="{173D0366-9D12-D5C3-6ABC-2D0FFAD16774}"/>
                </a:ext>
              </a:extLst>
            </p:cNvPr>
            <p:cNvSpPr/>
            <p:nvPr>
              <p:custDataLst>
                <p:tags r:id="rId33"/>
              </p:custDataLst>
            </p:nvPr>
          </p:nvSpPr>
          <p:spPr>
            <a:xfrm>
              <a:off x="11002518" y="7943742"/>
              <a:ext cx="199629" cy="125409"/>
            </a:xfrm>
            <a:custGeom>
              <a:avLst/>
              <a:gdLst>
                <a:gd name="connsiteX0" fmla="*/ 175336 w 199629"/>
                <a:gd name="connsiteY0" fmla="*/ 27017 h 125409"/>
                <a:gd name="connsiteX1" fmla="*/ 199816 w 199629"/>
                <a:gd name="connsiteY1" fmla="*/ 8858 h 125409"/>
                <a:gd name="connsiteX2" fmla="*/ 199816 w 199629"/>
                <a:gd name="connsiteY2" fmla="*/ 63 h 125409"/>
                <a:gd name="connsiteX3" fmla="*/ 178542 w 199629"/>
                <a:gd name="connsiteY3" fmla="*/ 914 h 125409"/>
                <a:gd name="connsiteX4" fmla="*/ 151439 w 199629"/>
                <a:gd name="connsiteY4" fmla="*/ 63 h 125409"/>
                <a:gd name="connsiteX5" fmla="*/ 151439 w 199629"/>
                <a:gd name="connsiteY5" fmla="*/ 8858 h 125409"/>
                <a:gd name="connsiteX6" fmla="*/ 168342 w 199629"/>
                <a:gd name="connsiteY6" fmla="*/ 22478 h 125409"/>
                <a:gd name="connsiteX7" fmla="*/ 166885 w 199629"/>
                <a:gd name="connsiteY7" fmla="*/ 28436 h 125409"/>
                <a:gd name="connsiteX8" fmla="*/ 140365 w 199629"/>
                <a:gd name="connsiteY8" fmla="*/ 101072 h 125409"/>
                <a:gd name="connsiteX9" fmla="*/ 111513 w 199629"/>
                <a:gd name="connsiteY9" fmla="*/ 21910 h 125409"/>
                <a:gd name="connsiteX10" fmla="*/ 110056 w 199629"/>
                <a:gd name="connsiteY10" fmla="*/ 16519 h 125409"/>
                <a:gd name="connsiteX11" fmla="*/ 127250 w 199629"/>
                <a:gd name="connsiteY11" fmla="*/ 8858 h 125409"/>
                <a:gd name="connsiteX12" fmla="*/ 127250 w 199629"/>
                <a:gd name="connsiteY12" fmla="*/ 63 h 125409"/>
                <a:gd name="connsiteX13" fmla="*/ 96942 w 199629"/>
                <a:gd name="connsiteY13" fmla="*/ 914 h 125409"/>
                <a:gd name="connsiteX14" fmla="*/ 71004 w 199629"/>
                <a:gd name="connsiteY14" fmla="*/ 63 h 125409"/>
                <a:gd name="connsiteX15" fmla="*/ 71004 w 199629"/>
                <a:gd name="connsiteY15" fmla="*/ 8858 h 125409"/>
                <a:gd name="connsiteX16" fmla="*/ 89364 w 199629"/>
                <a:gd name="connsiteY16" fmla="*/ 13114 h 125409"/>
                <a:gd name="connsiteX17" fmla="*/ 96067 w 199629"/>
                <a:gd name="connsiteY17" fmla="*/ 28720 h 125409"/>
                <a:gd name="connsiteX18" fmla="*/ 71004 w 199629"/>
                <a:gd name="connsiteY18" fmla="*/ 97383 h 125409"/>
                <a:gd name="connsiteX19" fmla="*/ 43319 w 199629"/>
                <a:gd name="connsiteY19" fmla="*/ 21626 h 125409"/>
                <a:gd name="connsiteX20" fmla="*/ 41861 w 199629"/>
                <a:gd name="connsiteY20" fmla="*/ 16519 h 125409"/>
                <a:gd name="connsiteX21" fmla="*/ 59056 w 199629"/>
                <a:gd name="connsiteY21" fmla="*/ 8858 h 125409"/>
                <a:gd name="connsiteX22" fmla="*/ 59056 w 199629"/>
                <a:gd name="connsiteY22" fmla="*/ 63 h 125409"/>
                <a:gd name="connsiteX23" fmla="*/ 27290 w 199629"/>
                <a:gd name="connsiteY23" fmla="*/ 914 h 125409"/>
                <a:gd name="connsiteX24" fmla="*/ 187 w 199629"/>
                <a:gd name="connsiteY24" fmla="*/ 63 h 125409"/>
                <a:gd name="connsiteX25" fmla="*/ 187 w 199629"/>
                <a:gd name="connsiteY25" fmla="*/ 8858 h 125409"/>
                <a:gd name="connsiteX26" fmla="*/ 21753 w 199629"/>
                <a:gd name="connsiteY26" fmla="*/ 18789 h 125409"/>
                <a:gd name="connsiteX27" fmla="*/ 58473 w 199629"/>
                <a:gd name="connsiteY27" fmla="*/ 119231 h 125409"/>
                <a:gd name="connsiteX28" fmla="*/ 64593 w 199629"/>
                <a:gd name="connsiteY28" fmla="*/ 125473 h 125409"/>
                <a:gd name="connsiteX29" fmla="*/ 70422 w 199629"/>
                <a:gd name="connsiteY29" fmla="*/ 119798 h 125409"/>
                <a:gd name="connsiteX30" fmla="*/ 99856 w 199629"/>
                <a:gd name="connsiteY30" fmla="*/ 39502 h 125409"/>
                <a:gd name="connsiteX31" fmla="*/ 129582 w 199629"/>
                <a:gd name="connsiteY31" fmla="*/ 120082 h 125409"/>
                <a:gd name="connsiteX32" fmla="*/ 135410 w 199629"/>
                <a:gd name="connsiteY32" fmla="*/ 125473 h 125409"/>
                <a:gd name="connsiteX33" fmla="*/ 141239 w 199629"/>
                <a:gd name="connsiteY33" fmla="*/ 120082 h 125409"/>
                <a:gd name="connsiteX34" fmla="*/ 175336 w 199629"/>
                <a:gd name="connsiteY34" fmla="*/ 27017 h 12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99629" h="125409">
                  <a:moveTo>
                    <a:pt x="175336" y="27017"/>
                  </a:moveTo>
                  <a:cubicBezTo>
                    <a:pt x="180582" y="12831"/>
                    <a:pt x="189616" y="9142"/>
                    <a:pt x="199816" y="8858"/>
                  </a:cubicBezTo>
                  <a:lnTo>
                    <a:pt x="199816" y="63"/>
                  </a:lnTo>
                  <a:cubicBezTo>
                    <a:pt x="193405" y="630"/>
                    <a:pt x="184953" y="914"/>
                    <a:pt x="178542" y="914"/>
                  </a:cubicBezTo>
                  <a:cubicBezTo>
                    <a:pt x="170090" y="914"/>
                    <a:pt x="156976" y="347"/>
                    <a:pt x="151439" y="63"/>
                  </a:cubicBezTo>
                  <a:lnTo>
                    <a:pt x="151439" y="8858"/>
                  </a:lnTo>
                  <a:cubicBezTo>
                    <a:pt x="161930" y="9142"/>
                    <a:pt x="168342" y="14249"/>
                    <a:pt x="168342" y="22478"/>
                  </a:cubicBezTo>
                  <a:cubicBezTo>
                    <a:pt x="168342" y="24180"/>
                    <a:pt x="168342" y="24748"/>
                    <a:pt x="166885" y="28436"/>
                  </a:cubicBezTo>
                  <a:lnTo>
                    <a:pt x="140365" y="101072"/>
                  </a:lnTo>
                  <a:lnTo>
                    <a:pt x="111513" y="21910"/>
                  </a:lnTo>
                  <a:cubicBezTo>
                    <a:pt x="110347" y="18505"/>
                    <a:pt x="110056" y="17938"/>
                    <a:pt x="110056" y="16519"/>
                  </a:cubicBezTo>
                  <a:cubicBezTo>
                    <a:pt x="110056" y="8858"/>
                    <a:pt x="121422" y="8858"/>
                    <a:pt x="127250" y="8858"/>
                  </a:cubicBezTo>
                  <a:lnTo>
                    <a:pt x="127250" y="63"/>
                  </a:lnTo>
                  <a:cubicBezTo>
                    <a:pt x="118799" y="347"/>
                    <a:pt x="103936" y="914"/>
                    <a:pt x="96942" y="914"/>
                  </a:cubicBezTo>
                  <a:cubicBezTo>
                    <a:pt x="88199" y="914"/>
                    <a:pt x="79747" y="630"/>
                    <a:pt x="71004" y="63"/>
                  </a:cubicBezTo>
                  <a:lnTo>
                    <a:pt x="71004" y="8858"/>
                  </a:lnTo>
                  <a:cubicBezTo>
                    <a:pt x="81787" y="8858"/>
                    <a:pt x="86450" y="9426"/>
                    <a:pt x="89364" y="13114"/>
                  </a:cubicBezTo>
                  <a:cubicBezTo>
                    <a:pt x="90822" y="14817"/>
                    <a:pt x="94027" y="23329"/>
                    <a:pt x="96067" y="28720"/>
                  </a:cubicBezTo>
                  <a:lnTo>
                    <a:pt x="71004" y="97383"/>
                  </a:lnTo>
                  <a:lnTo>
                    <a:pt x="43319" y="21626"/>
                  </a:lnTo>
                  <a:cubicBezTo>
                    <a:pt x="41861" y="18222"/>
                    <a:pt x="41861" y="17654"/>
                    <a:pt x="41861" y="16519"/>
                  </a:cubicBezTo>
                  <a:cubicBezTo>
                    <a:pt x="41861" y="8858"/>
                    <a:pt x="53227" y="8858"/>
                    <a:pt x="59056" y="8858"/>
                  </a:cubicBezTo>
                  <a:lnTo>
                    <a:pt x="59056" y="63"/>
                  </a:lnTo>
                  <a:cubicBezTo>
                    <a:pt x="50313" y="347"/>
                    <a:pt x="33993" y="914"/>
                    <a:pt x="27290" y="914"/>
                  </a:cubicBezTo>
                  <a:cubicBezTo>
                    <a:pt x="26124" y="914"/>
                    <a:pt x="10679" y="630"/>
                    <a:pt x="187" y="63"/>
                  </a:cubicBezTo>
                  <a:lnTo>
                    <a:pt x="187" y="8858"/>
                  </a:lnTo>
                  <a:cubicBezTo>
                    <a:pt x="14759" y="8858"/>
                    <a:pt x="18256" y="9710"/>
                    <a:pt x="21753" y="18789"/>
                  </a:cubicBezTo>
                  <a:lnTo>
                    <a:pt x="58473" y="119231"/>
                  </a:lnTo>
                  <a:cubicBezTo>
                    <a:pt x="59930" y="123203"/>
                    <a:pt x="60804" y="125473"/>
                    <a:pt x="64593" y="125473"/>
                  </a:cubicBezTo>
                  <a:cubicBezTo>
                    <a:pt x="68382" y="125473"/>
                    <a:pt x="68964" y="123770"/>
                    <a:pt x="70422" y="119798"/>
                  </a:cubicBezTo>
                  <a:lnTo>
                    <a:pt x="99856" y="39502"/>
                  </a:lnTo>
                  <a:lnTo>
                    <a:pt x="129582" y="120082"/>
                  </a:lnTo>
                  <a:cubicBezTo>
                    <a:pt x="130747" y="123203"/>
                    <a:pt x="131622" y="125473"/>
                    <a:pt x="135410" y="125473"/>
                  </a:cubicBezTo>
                  <a:cubicBezTo>
                    <a:pt x="139199" y="125473"/>
                    <a:pt x="140073" y="122919"/>
                    <a:pt x="141239" y="120082"/>
                  </a:cubicBezTo>
                  <a:lnTo>
                    <a:pt x="175336" y="27017"/>
                  </a:lnTo>
                  <a:close/>
                </a:path>
              </a:pathLst>
            </a:custGeom>
            <a:solidFill>
              <a:srgbClr val="000000"/>
            </a:solidFill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85" name="Freeform: Shape 384">
              <a:extLst>
                <a:ext uri="{FF2B5EF4-FFF2-40B4-BE49-F238E27FC236}">
                  <a16:creationId xmlns:a16="http://schemas.microsoft.com/office/drawing/2014/main" id="{D44A0741-EE01-B80B-F110-47C328E4B102}"/>
                </a:ext>
              </a:extLst>
            </p:cNvPr>
            <p:cNvSpPr/>
            <p:nvPr>
              <p:custDataLst>
                <p:tags r:id="rId34"/>
              </p:custDataLst>
            </p:nvPr>
          </p:nvSpPr>
          <p:spPr>
            <a:xfrm>
              <a:off x="11207814" y="7938919"/>
              <a:ext cx="112783" cy="130233"/>
            </a:xfrm>
            <a:custGeom>
              <a:avLst/>
              <a:gdLst>
                <a:gd name="connsiteX0" fmla="*/ 24674 w 112783"/>
                <a:gd name="connsiteY0" fmla="*/ 55674 h 130233"/>
                <a:gd name="connsiteX1" fmla="*/ 60811 w 112783"/>
                <a:gd name="connsiteY1" fmla="*/ 6305 h 130233"/>
                <a:gd name="connsiteX2" fmla="*/ 93743 w 112783"/>
                <a:gd name="connsiteY2" fmla="*/ 55674 h 130233"/>
                <a:gd name="connsiteX3" fmla="*/ 24674 w 112783"/>
                <a:gd name="connsiteY3" fmla="*/ 55674 h 130233"/>
                <a:gd name="connsiteX4" fmla="*/ 24383 w 112783"/>
                <a:gd name="connsiteY4" fmla="*/ 61633 h 130233"/>
                <a:gd name="connsiteX5" fmla="*/ 105691 w 112783"/>
                <a:gd name="connsiteY5" fmla="*/ 61633 h 130233"/>
                <a:gd name="connsiteX6" fmla="*/ 112977 w 112783"/>
                <a:gd name="connsiteY6" fmla="*/ 55674 h 130233"/>
                <a:gd name="connsiteX7" fmla="*/ 60811 w 112783"/>
                <a:gd name="connsiteY7" fmla="*/ 63 h 130233"/>
                <a:gd name="connsiteX8" fmla="*/ 194 w 112783"/>
                <a:gd name="connsiteY8" fmla="*/ 64754 h 130233"/>
                <a:gd name="connsiteX9" fmla="*/ 64308 w 112783"/>
                <a:gd name="connsiteY9" fmla="*/ 130296 h 130233"/>
                <a:gd name="connsiteX10" fmla="*/ 112977 w 112783"/>
                <a:gd name="connsiteY10" fmla="*/ 93411 h 130233"/>
                <a:gd name="connsiteX11" fmla="*/ 109189 w 112783"/>
                <a:gd name="connsiteY11" fmla="*/ 90006 h 130233"/>
                <a:gd name="connsiteX12" fmla="*/ 105400 w 112783"/>
                <a:gd name="connsiteY12" fmla="*/ 93978 h 130233"/>
                <a:gd name="connsiteX13" fmla="*/ 66057 w 112783"/>
                <a:gd name="connsiteY13" fmla="*/ 123203 h 130233"/>
                <a:gd name="connsiteX14" fmla="*/ 33125 w 112783"/>
                <a:gd name="connsiteY14" fmla="*/ 104193 h 130233"/>
                <a:gd name="connsiteX15" fmla="*/ 24383 w 112783"/>
                <a:gd name="connsiteY15" fmla="*/ 61633 h 130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12783" h="130233">
                  <a:moveTo>
                    <a:pt x="24674" y="55674"/>
                  </a:moveTo>
                  <a:cubicBezTo>
                    <a:pt x="26423" y="13398"/>
                    <a:pt x="50903" y="6305"/>
                    <a:pt x="60811" y="6305"/>
                  </a:cubicBezTo>
                  <a:cubicBezTo>
                    <a:pt x="90829" y="6305"/>
                    <a:pt x="93743" y="44609"/>
                    <a:pt x="93743" y="55674"/>
                  </a:cubicBezTo>
                  <a:lnTo>
                    <a:pt x="24674" y="55674"/>
                  </a:lnTo>
                  <a:close/>
                  <a:moveTo>
                    <a:pt x="24383" y="61633"/>
                  </a:moveTo>
                  <a:lnTo>
                    <a:pt x="105691" y="61633"/>
                  </a:lnTo>
                  <a:cubicBezTo>
                    <a:pt x="112103" y="61633"/>
                    <a:pt x="112977" y="61633"/>
                    <a:pt x="112977" y="55674"/>
                  </a:cubicBezTo>
                  <a:cubicBezTo>
                    <a:pt x="112977" y="27585"/>
                    <a:pt x="97240" y="63"/>
                    <a:pt x="60811" y="63"/>
                  </a:cubicBezTo>
                  <a:cubicBezTo>
                    <a:pt x="27005" y="63"/>
                    <a:pt x="194" y="29287"/>
                    <a:pt x="194" y="64754"/>
                  </a:cubicBezTo>
                  <a:cubicBezTo>
                    <a:pt x="194" y="102774"/>
                    <a:pt x="30794" y="130296"/>
                    <a:pt x="64308" y="130296"/>
                  </a:cubicBezTo>
                  <a:cubicBezTo>
                    <a:pt x="99863" y="130296"/>
                    <a:pt x="112977" y="98802"/>
                    <a:pt x="112977" y="93411"/>
                  </a:cubicBezTo>
                  <a:cubicBezTo>
                    <a:pt x="112977" y="90574"/>
                    <a:pt x="110646" y="90006"/>
                    <a:pt x="109189" y="90006"/>
                  </a:cubicBezTo>
                  <a:cubicBezTo>
                    <a:pt x="106566" y="90006"/>
                    <a:pt x="105983" y="91709"/>
                    <a:pt x="105400" y="93978"/>
                  </a:cubicBezTo>
                  <a:cubicBezTo>
                    <a:pt x="95200" y="123203"/>
                    <a:pt x="68971" y="123203"/>
                    <a:pt x="66057" y="123203"/>
                  </a:cubicBezTo>
                  <a:cubicBezTo>
                    <a:pt x="51486" y="123203"/>
                    <a:pt x="39828" y="114691"/>
                    <a:pt x="33125" y="104193"/>
                  </a:cubicBezTo>
                  <a:cubicBezTo>
                    <a:pt x="24383" y="90574"/>
                    <a:pt x="24383" y="71847"/>
                    <a:pt x="24383" y="61633"/>
                  </a:cubicBezTo>
                  <a:close/>
                </a:path>
              </a:pathLst>
            </a:custGeom>
            <a:solidFill>
              <a:srgbClr val="000000"/>
            </a:solidFill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86" name="Freeform: Shape 385">
              <a:extLst>
                <a:ext uri="{FF2B5EF4-FFF2-40B4-BE49-F238E27FC236}">
                  <a16:creationId xmlns:a16="http://schemas.microsoft.com/office/drawing/2014/main" id="{77B5316D-78FA-3E37-DA19-BE4DF62741F4}"/>
                </a:ext>
              </a:extLst>
            </p:cNvPr>
            <p:cNvSpPr/>
            <p:nvPr>
              <p:custDataLst>
                <p:tags r:id="rId35"/>
              </p:custDataLst>
            </p:nvPr>
          </p:nvSpPr>
          <p:spPr>
            <a:xfrm>
              <a:off x="11338796" y="7938919"/>
              <a:ext cx="95297" cy="130233"/>
            </a:xfrm>
            <a:custGeom>
              <a:avLst/>
              <a:gdLst>
                <a:gd name="connsiteX0" fmla="*/ 51199 w 95297"/>
                <a:gd name="connsiteY0" fmla="*/ 72131 h 130233"/>
                <a:gd name="connsiteX1" fmla="*/ 81507 w 95297"/>
                <a:gd name="connsiteY1" fmla="*/ 98234 h 130233"/>
                <a:gd name="connsiteX2" fmla="*/ 48576 w 95297"/>
                <a:gd name="connsiteY2" fmla="*/ 124054 h 130233"/>
                <a:gd name="connsiteX3" fmla="*/ 8067 w 95297"/>
                <a:gd name="connsiteY3" fmla="*/ 83764 h 130233"/>
                <a:gd name="connsiteX4" fmla="*/ 3987 w 95297"/>
                <a:gd name="connsiteY4" fmla="*/ 78941 h 130233"/>
                <a:gd name="connsiteX5" fmla="*/ 198 w 95297"/>
                <a:gd name="connsiteY5" fmla="*/ 86034 h 130233"/>
                <a:gd name="connsiteX6" fmla="*/ 198 w 95297"/>
                <a:gd name="connsiteY6" fmla="*/ 123487 h 130233"/>
                <a:gd name="connsiteX7" fmla="*/ 3404 w 95297"/>
                <a:gd name="connsiteY7" fmla="*/ 130296 h 130233"/>
                <a:gd name="connsiteX8" fmla="*/ 10690 w 95297"/>
                <a:gd name="connsiteY8" fmla="*/ 124622 h 130233"/>
                <a:gd name="connsiteX9" fmla="*/ 16518 w 95297"/>
                <a:gd name="connsiteY9" fmla="*/ 118096 h 130233"/>
                <a:gd name="connsiteX10" fmla="*/ 48576 w 95297"/>
                <a:gd name="connsiteY10" fmla="*/ 130296 h 130233"/>
                <a:gd name="connsiteX11" fmla="*/ 95496 w 95297"/>
                <a:gd name="connsiteY11" fmla="*/ 90857 h 130233"/>
                <a:gd name="connsiteX12" fmla="*/ 83256 w 95297"/>
                <a:gd name="connsiteY12" fmla="*/ 63903 h 130233"/>
                <a:gd name="connsiteX13" fmla="*/ 50033 w 95297"/>
                <a:gd name="connsiteY13" fmla="*/ 50284 h 130233"/>
                <a:gd name="connsiteX14" fmla="*/ 14187 w 95297"/>
                <a:gd name="connsiteY14" fmla="*/ 27017 h 130233"/>
                <a:gd name="connsiteX15" fmla="*/ 46827 w 95297"/>
                <a:gd name="connsiteY15" fmla="*/ 5454 h 130233"/>
                <a:gd name="connsiteX16" fmla="*/ 80924 w 95297"/>
                <a:gd name="connsiteY16" fmla="*/ 39785 h 130233"/>
                <a:gd name="connsiteX17" fmla="*/ 84421 w 95297"/>
                <a:gd name="connsiteY17" fmla="*/ 42339 h 130233"/>
                <a:gd name="connsiteX18" fmla="*/ 88210 w 95297"/>
                <a:gd name="connsiteY18" fmla="*/ 35529 h 130233"/>
                <a:gd name="connsiteX19" fmla="*/ 88210 w 95297"/>
                <a:gd name="connsiteY19" fmla="*/ 6872 h 130233"/>
                <a:gd name="connsiteX20" fmla="*/ 85004 w 95297"/>
                <a:gd name="connsiteY20" fmla="*/ 63 h 130233"/>
                <a:gd name="connsiteX21" fmla="*/ 79176 w 95297"/>
                <a:gd name="connsiteY21" fmla="*/ 3468 h 130233"/>
                <a:gd name="connsiteX22" fmla="*/ 74221 w 95297"/>
                <a:gd name="connsiteY22" fmla="*/ 8007 h 130233"/>
                <a:gd name="connsiteX23" fmla="*/ 46827 w 95297"/>
                <a:gd name="connsiteY23" fmla="*/ 63 h 130233"/>
                <a:gd name="connsiteX24" fmla="*/ 198 w 95297"/>
                <a:gd name="connsiteY24" fmla="*/ 34962 h 130233"/>
                <a:gd name="connsiteX25" fmla="*/ 12730 w 95297"/>
                <a:gd name="connsiteY25" fmla="*/ 59079 h 130233"/>
                <a:gd name="connsiteX26" fmla="*/ 51199 w 95297"/>
                <a:gd name="connsiteY26" fmla="*/ 72131 h 130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95297" h="130233">
                  <a:moveTo>
                    <a:pt x="51199" y="72131"/>
                  </a:moveTo>
                  <a:cubicBezTo>
                    <a:pt x="57610" y="73266"/>
                    <a:pt x="81507" y="77806"/>
                    <a:pt x="81507" y="98234"/>
                  </a:cubicBezTo>
                  <a:cubicBezTo>
                    <a:pt x="81507" y="112705"/>
                    <a:pt x="71307" y="124054"/>
                    <a:pt x="48576" y="124054"/>
                  </a:cubicBezTo>
                  <a:cubicBezTo>
                    <a:pt x="24096" y="124054"/>
                    <a:pt x="13604" y="107881"/>
                    <a:pt x="8067" y="83764"/>
                  </a:cubicBezTo>
                  <a:cubicBezTo>
                    <a:pt x="7193" y="80075"/>
                    <a:pt x="6901" y="78941"/>
                    <a:pt x="3987" y="78941"/>
                  </a:cubicBezTo>
                  <a:cubicBezTo>
                    <a:pt x="198" y="78941"/>
                    <a:pt x="198" y="80927"/>
                    <a:pt x="198" y="86034"/>
                  </a:cubicBezTo>
                  <a:lnTo>
                    <a:pt x="198" y="123487"/>
                  </a:lnTo>
                  <a:cubicBezTo>
                    <a:pt x="198" y="128310"/>
                    <a:pt x="198" y="130296"/>
                    <a:pt x="3404" y="130296"/>
                  </a:cubicBezTo>
                  <a:cubicBezTo>
                    <a:pt x="4861" y="130296"/>
                    <a:pt x="5153" y="130012"/>
                    <a:pt x="10690" y="124622"/>
                  </a:cubicBezTo>
                  <a:cubicBezTo>
                    <a:pt x="11273" y="124054"/>
                    <a:pt x="11273" y="123487"/>
                    <a:pt x="16518" y="118096"/>
                  </a:cubicBezTo>
                  <a:cubicBezTo>
                    <a:pt x="29341" y="130012"/>
                    <a:pt x="42456" y="130296"/>
                    <a:pt x="48576" y="130296"/>
                  </a:cubicBezTo>
                  <a:cubicBezTo>
                    <a:pt x="82090" y="130296"/>
                    <a:pt x="95496" y="111286"/>
                    <a:pt x="95496" y="90857"/>
                  </a:cubicBezTo>
                  <a:cubicBezTo>
                    <a:pt x="95496" y="75819"/>
                    <a:pt x="86753" y="67307"/>
                    <a:pt x="83256" y="63903"/>
                  </a:cubicBezTo>
                  <a:cubicBezTo>
                    <a:pt x="73639" y="54823"/>
                    <a:pt x="62273" y="52553"/>
                    <a:pt x="50033" y="50284"/>
                  </a:cubicBezTo>
                  <a:cubicBezTo>
                    <a:pt x="33713" y="47162"/>
                    <a:pt x="14187" y="43474"/>
                    <a:pt x="14187" y="27017"/>
                  </a:cubicBezTo>
                  <a:cubicBezTo>
                    <a:pt x="14187" y="17087"/>
                    <a:pt x="21764" y="5454"/>
                    <a:pt x="46827" y="5454"/>
                  </a:cubicBezTo>
                  <a:cubicBezTo>
                    <a:pt x="78884" y="5454"/>
                    <a:pt x="80341" y="30990"/>
                    <a:pt x="80924" y="39785"/>
                  </a:cubicBezTo>
                  <a:cubicBezTo>
                    <a:pt x="81216" y="42339"/>
                    <a:pt x="83839" y="42339"/>
                    <a:pt x="84421" y="42339"/>
                  </a:cubicBezTo>
                  <a:cubicBezTo>
                    <a:pt x="88210" y="42339"/>
                    <a:pt x="88210" y="40920"/>
                    <a:pt x="88210" y="35529"/>
                  </a:cubicBezTo>
                  <a:lnTo>
                    <a:pt x="88210" y="6872"/>
                  </a:lnTo>
                  <a:cubicBezTo>
                    <a:pt x="88210" y="2049"/>
                    <a:pt x="88210" y="63"/>
                    <a:pt x="85004" y="63"/>
                  </a:cubicBezTo>
                  <a:cubicBezTo>
                    <a:pt x="83547" y="63"/>
                    <a:pt x="82964" y="63"/>
                    <a:pt x="79176" y="3468"/>
                  </a:cubicBezTo>
                  <a:cubicBezTo>
                    <a:pt x="78301" y="4602"/>
                    <a:pt x="75387" y="7156"/>
                    <a:pt x="74221" y="8007"/>
                  </a:cubicBezTo>
                  <a:cubicBezTo>
                    <a:pt x="63147" y="63"/>
                    <a:pt x="51199" y="63"/>
                    <a:pt x="46827" y="63"/>
                  </a:cubicBezTo>
                  <a:cubicBezTo>
                    <a:pt x="11273" y="63"/>
                    <a:pt x="198" y="19073"/>
                    <a:pt x="198" y="34962"/>
                  </a:cubicBezTo>
                  <a:cubicBezTo>
                    <a:pt x="198" y="44893"/>
                    <a:pt x="4861" y="52837"/>
                    <a:pt x="12730" y="59079"/>
                  </a:cubicBezTo>
                  <a:cubicBezTo>
                    <a:pt x="22056" y="66456"/>
                    <a:pt x="30216" y="68159"/>
                    <a:pt x="51199" y="72131"/>
                  </a:cubicBezTo>
                  <a:close/>
                </a:path>
              </a:pathLst>
            </a:custGeom>
            <a:solidFill>
              <a:srgbClr val="000000"/>
            </a:solidFill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87" name="Freeform: Shape 386">
              <a:extLst>
                <a:ext uri="{FF2B5EF4-FFF2-40B4-BE49-F238E27FC236}">
                  <a16:creationId xmlns:a16="http://schemas.microsoft.com/office/drawing/2014/main" id="{455260EA-5E99-C379-2CD1-4C92848622F2}"/>
                </a:ext>
              </a:extLst>
            </p:cNvPr>
            <p:cNvSpPr/>
            <p:nvPr>
              <p:custDataLst>
                <p:tags r:id="rId36"/>
              </p:custDataLst>
            </p:nvPr>
          </p:nvSpPr>
          <p:spPr>
            <a:xfrm>
              <a:off x="11449669" y="7891536"/>
              <a:ext cx="91217" cy="177616"/>
            </a:xfrm>
            <a:custGeom>
              <a:avLst/>
              <a:gdLst>
                <a:gd name="connsiteX0" fmla="*/ 45082 w 91217"/>
                <a:gd name="connsiteY0" fmla="*/ 61065 h 177616"/>
                <a:gd name="connsiteX1" fmla="*/ 86757 w 91217"/>
                <a:gd name="connsiteY1" fmla="*/ 61065 h 177616"/>
                <a:gd name="connsiteX2" fmla="*/ 86757 w 91217"/>
                <a:gd name="connsiteY2" fmla="*/ 52270 h 177616"/>
                <a:gd name="connsiteX3" fmla="*/ 45082 w 91217"/>
                <a:gd name="connsiteY3" fmla="*/ 52270 h 177616"/>
                <a:gd name="connsiteX4" fmla="*/ 45082 w 91217"/>
                <a:gd name="connsiteY4" fmla="*/ 63 h 177616"/>
                <a:gd name="connsiteX5" fmla="*/ 37797 w 91217"/>
                <a:gd name="connsiteY5" fmla="*/ 63 h 177616"/>
                <a:gd name="connsiteX6" fmla="*/ 202 w 91217"/>
                <a:gd name="connsiteY6" fmla="*/ 54823 h 177616"/>
                <a:gd name="connsiteX7" fmla="*/ 202 w 91217"/>
                <a:gd name="connsiteY7" fmla="*/ 61065 h 177616"/>
                <a:gd name="connsiteX8" fmla="*/ 24974 w 91217"/>
                <a:gd name="connsiteY8" fmla="*/ 61065 h 177616"/>
                <a:gd name="connsiteX9" fmla="*/ 24974 w 91217"/>
                <a:gd name="connsiteY9" fmla="*/ 139376 h 177616"/>
                <a:gd name="connsiteX10" fmla="*/ 62568 w 91217"/>
                <a:gd name="connsiteY10" fmla="*/ 177680 h 177616"/>
                <a:gd name="connsiteX11" fmla="*/ 91420 w 91217"/>
                <a:gd name="connsiteY11" fmla="*/ 139376 h 177616"/>
                <a:gd name="connsiteX12" fmla="*/ 91420 w 91217"/>
                <a:gd name="connsiteY12" fmla="*/ 123203 h 177616"/>
                <a:gd name="connsiteX13" fmla="*/ 84134 w 91217"/>
                <a:gd name="connsiteY13" fmla="*/ 123203 h 177616"/>
                <a:gd name="connsiteX14" fmla="*/ 84134 w 91217"/>
                <a:gd name="connsiteY14" fmla="*/ 138808 h 177616"/>
                <a:gd name="connsiteX15" fmla="*/ 64608 w 91217"/>
                <a:gd name="connsiteY15" fmla="*/ 170586 h 177616"/>
                <a:gd name="connsiteX16" fmla="*/ 45082 w 91217"/>
                <a:gd name="connsiteY16" fmla="*/ 139943 h 177616"/>
                <a:gd name="connsiteX17" fmla="*/ 45082 w 91217"/>
                <a:gd name="connsiteY17" fmla="*/ 61065 h 177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1217" h="177616">
                  <a:moveTo>
                    <a:pt x="45082" y="61065"/>
                  </a:moveTo>
                  <a:lnTo>
                    <a:pt x="86757" y="61065"/>
                  </a:lnTo>
                  <a:lnTo>
                    <a:pt x="86757" y="52270"/>
                  </a:lnTo>
                  <a:lnTo>
                    <a:pt x="45082" y="52270"/>
                  </a:lnTo>
                  <a:lnTo>
                    <a:pt x="45082" y="63"/>
                  </a:lnTo>
                  <a:lnTo>
                    <a:pt x="37797" y="63"/>
                  </a:lnTo>
                  <a:cubicBezTo>
                    <a:pt x="37505" y="23329"/>
                    <a:pt x="28762" y="53688"/>
                    <a:pt x="202" y="54823"/>
                  </a:cubicBezTo>
                  <a:lnTo>
                    <a:pt x="202" y="61065"/>
                  </a:lnTo>
                  <a:lnTo>
                    <a:pt x="24974" y="61065"/>
                  </a:lnTo>
                  <a:lnTo>
                    <a:pt x="24974" y="139376"/>
                  </a:lnTo>
                  <a:cubicBezTo>
                    <a:pt x="24974" y="174275"/>
                    <a:pt x="52077" y="177680"/>
                    <a:pt x="62568" y="177680"/>
                  </a:cubicBezTo>
                  <a:cubicBezTo>
                    <a:pt x="83260" y="177680"/>
                    <a:pt x="91420" y="157535"/>
                    <a:pt x="91420" y="139376"/>
                  </a:cubicBezTo>
                  <a:lnTo>
                    <a:pt x="91420" y="123203"/>
                  </a:lnTo>
                  <a:lnTo>
                    <a:pt x="84134" y="123203"/>
                  </a:lnTo>
                  <a:lnTo>
                    <a:pt x="84134" y="138808"/>
                  </a:lnTo>
                  <a:cubicBezTo>
                    <a:pt x="84134" y="159804"/>
                    <a:pt x="75391" y="170586"/>
                    <a:pt x="64608" y="170586"/>
                  </a:cubicBezTo>
                  <a:cubicBezTo>
                    <a:pt x="45082" y="170586"/>
                    <a:pt x="45082" y="144767"/>
                    <a:pt x="45082" y="139943"/>
                  </a:cubicBezTo>
                  <a:lnTo>
                    <a:pt x="45082" y="61065"/>
                  </a:lnTo>
                  <a:close/>
                </a:path>
              </a:pathLst>
            </a:custGeom>
            <a:solidFill>
              <a:srgbClr val="000000"/>
            </a:solidFill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88" name="Freeform: Shape 387">
              <a:extLst>
                <a:ext uri="{FF2B5EF4-FFF2-40B4-BE49-F238E27FC236}">
                  <a16:creationId xmlns:a16="http://schemas.microsoft.com/office/drawing/2014/main" id="{4E1F0595-B45D-357B-8863-554CC388694D}"/>
                </a:ext>
              </a:extLst>
            </p:cNvPr>
            <p:cNvSpPr/>
            <p:nvPr>
              <p:custDataLst>
                <p:tags r:id="rId37"/>
              </p:custDataLst>
            </p:nvPr>
          </p:nvSpPr>
          <p:spPr>
            <a:xfrm>
              <a:off x="11669180" y="7877065"/>
              <a:ext cx="116280" cy="188966"/>
            </a:xfrm>
            <a:custGeom>
              <a:avLst/>
              <a:gdLst>
                <a:gd name="connsiteX0" fmla="*/ 22650 w 116280"/>
                <a:gd name="connsiteY0" fmla="*/ 167182 h 188966"/>
                <a:gd name="connsiteX1" fmla="*/ 53541 w 116280"/>
                <a:gd name="connsiteY1" fmla="*/ 137957 h 188966"/>
                <a:gd name="connsiteX2" fmla="*/ 116490 w 116280"/>
                <a:gd name="connsiteY2" fmla="*/ 55107 h 188966"/>
                <a:gd name="connsiteX3" fmla="*/ 54707 w 116280"/>
                <a:gd name="connsiteY3" fmla="*/ 63 h 188966"/>
                <a:gd name="connsiteX4" fmla="*/ 210 w 116280"/>
                <a:gd name="connsiteY4" fmla="*/ 51418 h 188966"/>
                <a:gd name="connsiteX5" fmla="*/ 15655 w 116280"/>
                <a:gd name="connsiteY5" fmla="*/ 67307 h 188966"/>
                <a:gd name="connsiteX6" fmla="*/ 30810 w 116280"/>
                <a:gd name="connsiteY6" fmla="*/ 52270 h 188966"/>
                <a:gd name="connsiteX7" fmla="*/ 15364 w 116280"/>
                <a:gd name="connsiteY7" fmla="*/ 37516 h 188966"/>
                <a:gd name="connsiteX8" fmla="*/ 11575 w 116280"/>
                <a:gd name="connsiteY8" fmla="*/ 37799 h 188966"/>
                <a:gd name="connsiteX9" fmla="*/ 50918 w 116280"/>
                <a:gd name="connsiteY9" fmla="*/ 8858 h 188966"/>
                <a:gd name="connsiteX10" fmla="*/ 89970 w 116280"/>
                <a:gd name="connsiteY10" fmla="*/ 55107 h 188966"/>
                <a:gd name="connsiteX11" fmla="*/ 59370 w 116280"/>
                <a:gd name="connsiteY11" fmla="*/ 117812 h 188966"/>
                <a:gd name="connsiteX12" fmla="*/ 3415 w 116280"/>
                <a:gd name="connsiteY12" fmla="*/ 178531 h 188966"/>
                <a:gd name="connsiteX13" fmla="*/ 210 w 116280"/>
                <a:gd name="connsiteY13" fmla="*/ 189029 h 188966"/>
                <a:gd name="connsiteX14" fmla="*/ 108330 w 116280"/>
                <a:gd name="connsiteY14" fmla="*/ 189029 h 188966"/>
                <a:gd name="connsiteX15" fmla="*/ 116490 w 116280"/>
                <a:gd name="connsiteY15" fmla="*/ 139659 h 188966"/>
                <a:gd name="connsiteX16" fmla="*/ 109204 w 116280"/>
                <a:gd name="connsiteY16" fmla="*/ 139659 h 188966"/>
                <a:gd name="connsiteX17" fmla="*/ 102793 w 116280"/>
                <a:gd name="connsiteY17" fmla="*/ 164912 h 188966"/>
                <a:gd name="connsiteX18" fmla="*/ 75107 w 116280"/>
                <a:gd name="connsiteY18" fmla="*/ 167182 h 188966"/>
                <a:gd name="connsiteX19" fmla="*/ 22650 w 116280"/>
                <a:gd name="connsiteY19" fmla="*/ 167182 h 188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280" h="188966">
                  <a:moveTo>
                    <a:pt x="22650" y="167182"/>
                  </a:moveTo>
                  <a:lnTo>
                    <a:pt x="53541" y="137957"/>
                  </a:lnTo>
                  <a:cubicBezTo>
                    <a:pt x="99004" y="98802"/>
                    <a:pt x="116490" y="83480"/>
                    <a:pt x="116490" y="55107"/>
                  </a:cubicBezTo>
                  <a:cubicBezTo>
                    <a:pt x="116490" y="22761"/>
                    <a:pt x="90261" y="63"/>
                    <a:pt x="54707" y="63"/>
                  </a:cubicBezTo>
                  <a:cubicBezTo>
                    <a:pt x="21775" y="63"/>
                    <a:pt x="210" y="26166"/>
                    <a:pt x="210" y="51418"/>
                  </a:cubicBezTo>
                  <a:cubicBezTo>
                    <a:pt x="210" y="67307"/>
                    <a:pt x="14781" y="67307"/>
                    <a:pt x="15655" y="67307"/>
                  </a:cubicBezTo>
                  <a:cubicBezTo>
                    <a:pt x="20610" y="67307"/>
                    <a:pt x="30810" y="63903"/>
                    <a:pt x="30810" y="52270"/>
                  </a:cubicBezTo>
                  <a:cubicBezTo>
                    <a:pt x="30810" y="44893"/>
                    <a:pt x="25564" y="37516"/>
                    <a:pt x="15364" y="37516"/>
                  </a:cubicBezTo>
                  <a:cubicBezTo>
                    <a:pt x="13032" y="37516"/>
                    <a:pt x="12450" y="37516"/>
                    <a:pt x="11575" y="37799"/>
                  </a:cubicBezTo>
                  <a:cubicBezTo>
                    <a:pt x="18278" y="19357"/>
                    <a:pt x="34015" y="8858"/>
                    <a:pt x="50918" y="8858"/>
                  </a:cubicBezTo>
                  <a:cubicBezTo>
                    <a:pt x="77438" y="8858"/>
                    <a:pt x="89970" y="31841"/>
                    <a:pt x="89970" y="55107"/>
                  </a:cubicBezTo>
                  <a:cubicBezTo>
                    <a:pt x="89970" y="77806"/>
                    <a:pt x="75398" y="100221"/>
                    <a:pt x="59370" y="117812"/>
                  </a:cubicBezTo>
                  <a:lnTo>
                    <a:pt x="3415" y="178531"/>
                  </a:lnTo>
                  <a:cubicBezTo>
                    <a:pt x="210" y="181652"/>
                    <a:pt x="210" y="182219"/>
                    <a:pt x="210" y="189029"/>
                  </a:cubicBezTo>
                  <a:lnTo>
                    <a:pt x="108330" y="189029"/>
                  </a:lnTo>
                  <a:lnTo>
                    <a:pt x="116490" y="139659"/>
                  </a:lnTo>
                  <a:lnTo>
                    <a:pt x="109204" y="139659"/>
                  </a:lnTo>
                  <a:cubicBezTo>
                    <a:pt x="107747" y="148171"/>
                    <a:pt x="105707" y="160656"/>
                    <a:pt x="102793" y="164912"/>
                  </a:cubicBezTo>
                  <a:cubicBezTo>
                    <a:pt x="100753" y="167182"/>
                    <a:pt x="81518" y="167182"/>
                    <a:pt x="75107" y="167182"/>
                  </a:cubicBezTo>
                  <a:lnTo>
                    <a:pt x="22650" y="167182"/>
                  </a:lnTo>
                  <a:close/>
                </a:path>
              </a:pathLst>
            </a:custGeom>
            <a:solidFill>
              <a:srgbClr val="000000"/>
            </a:solidFill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89" name="Freeform: Shape 388">
              <a:extLst>
                <a:ext uri="{FF2B5EF4-FFF2-40B4-BE49-F238E27FC236}">
                  <a16:creationId xmlns:a16="http://schemas.microsoft.com/office/drawing/2014/main" id="{BBBD8BE3-9918-B6A9-8332-9B985E65695A}"/>
                </a:ext>
              </a:extLst>
            </p:cNvPr>
            <p:cNvSpPr/>
            <p:nvPr>
              <p:custDataLst>
                <p:tags r:id="rId38"/>
              </p:custDataLst>
            </p:nvPr>
          </p:nvSpPr>
          <p:spPr>
            <a:xfrm>
              <a:off x="11811689" y="7877065"/>
              <a:ext cx="122691" cy="195208"/>
            </a:xfrm>
            <a:custGeom>
              <a:avLst/>
              <a:gdLst>
                <a:gd name="connsiteX0" fmla="*/ 122906 w 122691"/>
                <a:gd name="connsiteY0" fmla="*/ 98234 h 195208"/>
                <a:gd name="connsiteX1" fmla="*/ 111249 w 122691"/>
                <a:gd name="connsiteY1" fmla="*/ 31841 h 195208"/>
                <a:gd name="connsiteX2" fmla="*/ 61706 w 122691"/>
                <a:gd name="connsiteY2" fmla="*/ 63 h 195208"/>
                <a:gd name="connsiteX3" fmla="*/ 10997 w 122691"/>
                <a:gd name="connsiteY3" fmla="*/ 33827 h 195208"/>
                <a:gd name="connsiteX4" fmla="*/ 215 w 122691"/>
                <a:gd name="connsiteY4" fmla="*/ 98234 h 195208"/>
                <a:gd name="connsiteX5" fmla="*/ 13329 w 122691"/>
                <a:gd name="connsiteY5" fmla="*/ 166614 h 195208"/>
                <a:gd name="connsiteX6" fmla="*/ 61415 w 122691"/>
                <a:gd name="connsiteY6" fmla="*/ 195271 h 195208"/>
                <a:gd name="connsiteX7" fmla="*/ 112123 w 122691"/>
                <a:gd name="connsiteY7" fmla="*/ 162358 h 195208"/>
                <a:gd name="connsiteX8" fmla="*/ 122906 w 122691"/>
                <a:gd name="connsiteY8" fmla="*/ 98234 h 195208"/>
                <a:gd name="connsiteX9" fmla="*/ 61415 w 122691"/>
                <a:gd name="connsiteY9" fmla="*/ 189029 h 195208"/>
                <a:gd name="connsiteX10" fmla="*/ 27609 w 122691"/>
                <a:gd name="connsiteY10" fmla="*/ 154697 h 195208"/>
                <a:gd name="connsiteX11" fmla="*/ 24403 w 122691"/>
                <a:gd name="connsiteY11" fmla="*/ 94830 h 195208"/>
                <a:gd name="connsiteX12" fmla="*/ 26735 w 122691"/>
                <a:gd name="connsiteY12" fmla="*/ 42623 h 195208"/>
                <a:gd name="connsiteX13" fmla="*/ 61415 w 122691"/>
                <a:gd name="connsiteY13" fmla="*/ 6305 h 195208"/>
                <a:gd name="connsiteX14" fmla="*/ 95803 w 122691"/>
                <a:gd name="connsiteY14" fmla="*/ 39502 h 195208"/>
                <a:gd name="connsiteX15" fmla="*/ 98718 w 122691"/>
                <a:gd name="connsiteY15" fmla="*/ 94830 h 195208"/>
                <a:gd name="connsiteX16" fmla="*/ 95512 w 122691"/>
                <a:gd name="connsiteY16" fmla="*/ 153562 h 195208"/>
                <a:gd name="connsiteX17" fmla="*/ 61415 w 122691"/>
                <a:gd name="connsiteY17" fmla="*/ 189029 h 195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691" h="195208">
                  <a:moveTo>
                    <a:pt x="122906" y="98234"/>
                  </a:moveTo>
                  <a:cubicBezTo>
                    <a:pt x="122906" y="75536"/>
                    <a:pt x="121449" y="52837"/>
                    <a:pt x="111249" y="31841"/>
                  </a:cubicBezTo>
                  <a:cubicBezTo>
                    <a:pt x="97843" y="4602"/>
                    <a:pt x="73946" y="63"/>
                    <a:pt x="61706" y="63"/>
                  </a:cubicBezTo>
                  <a:cubicBezTo>
                    <a:pt x="44220" y="63"/>
                    <a:pt x="22946" y="7440"/>
                    <a:pt x="10997" y="33827"/>
                  </a:cubicBezTo>
                  <a:cubicBezTo>
                    <a:pt x="1672" y="53405"/>
                    <a:pt x="215" y="75536"/>
                    <a:pt x="215" y="98234"/>
                  </a:cubicBezTo>
                  <a:cubicBezTo>
                    <a:pt x="215" y="119514"/>
                    <a:pt x="1380" y="145050"/>
                    <a:pt x="13329" y="166614"/>
                  </a:cubicBezTo>
                  <a:cubicBezTo>
                    <a:pt x="25860" y="189596"/>
                    <a:pt x="47135" y="195271"/>
                    <a:pt x="61415" y="195271"/>
                  </a:cubicBezTo>
                  <a:cubicBezTo>
                    <a:pt x="77152" y="195271"/>
                    <a:pt x="99300" y="189313"/>
                    <a:pt x="112123" y="162358"/>
                  </a:cubicBezTo>
                  <a:cubicBezTo>
                    <a:pt x="121449" y="142780"/>
                    <a:pt x="122906" y="120649"/>
                    <a:pt x="122906" y="98234"/>
                  </a:cubicBezTo>
                  <a:close/>
                  <a:moveTo>
                    <a:pt x="61415" y="189029"/>
                  </a:moveTo>
                  <a:cubicBezTo>
                    <a:pt x="50049" y="189029"/>
                    <a:pt x="32855" y="181936"/>
                    <a:pt x="27609" y="154697"/>
                  </a:cubicBezTo>
                  <a:cubicBezTo>
                    <a:pt x="24403" y="137673"/>
                    <a:pt x="24403" y="111570"/>
                    <a:pt x="24403" y="94830"/>
                  </a:cubicBezTo>
                  <a:cubicBezTo>
                    <a:pt x="24403" y="76671"/>
                    <a:pt x="24403" y="57944"/>
                    <a:pt x="26735" y="42623"/>
                  </a:cubicBezTo>
                  <a:cubicBezTo>
                    <a:pt x="32272" y="8858"/>
                    <a:pt x="54129" y="6305"/>
                    <a:pt x="61415" y="6305"/>
                  </a:cubicBezTo>
                  <a:cubicBezTo>
                    <a:pt x="71032" y="6305"/>
                    <a:pt x="90266" y="11412"/>
                    <a:pt x="95803" y="39502"/>
                  </a:cubicBezTo>
                  <a:cubicBezTo>
                    <a:pt x="98718" y="55391"/>
                    <a:pt x="98718" y="76954"/>
                    <a:pt x="98718" y="94830"/>
                  </a:cubicBezTo>
                  <a:cubicBezTo>
                    <a:pt x="98718" y="116110"/>
                    <a:pt x="98718" y="135403"/>
                    <a:pt x="95512" y="153562"/>
                  </a:cubicBezTo>
                  <a:cubicBezTo>
                    <a:pt x="91140" y="180517"/>
                    <a:pt x="74529" y="189029"/>
                    <a:pt x="61415" y="189029"/>
                  </a:cubicBezTo>
                  <a:close/>
                </a:path>
              </a:pathLst>
            </a:custGeom>
            <a:solidFill>
              <a:srgbClr val="000000"/>
            </a:solidFill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90" name="Freeform: Shape 389">
              <a:extLst>
                <a:ext uri="{FF2B5EF4-FFF2-40B4-BE49-F238E27FC236}">
                  <a16:creationId xmlns:a16="http://schemas.microsoft.com/office/drawing/2014/main" id="{1DFCDD04-A440-BD5B-8441-023249B0FA80}"/>
                </a:ext>
              </a:extLst>
            </p:cNvPr>
            <p:cNvSpPr/>
            <p:nvPr>
              <p:custDataLst>
                <p:tags r:id="rId39"/>
              </p:custDataLst>
            </p:nvPr>
          </p:nvSpPr>
          <p:spPr>
            <a:xfrm>
              <a:off x="12051342" y="7938919"/>
              <a:ext cx="129103" cy="130233"/>
            </a:xfrm>
            <a:custGeom>
              <a:avLst/>
              <a:gdLst>
                <a:gd name="connsiteX0" fmla="*/ 129326 w 129103"/>
                <a:gd name="connsiteY0" fmla="*/ 66456 h 130233"/>
                <a:gd name="connsiteX1" fmla="*/ 64920 w 129103"/>
                <a:gd name="connsiteY1" fmla="*/ 63 h 130233"/>
                <a:gd name="connsiteX2" fmla="*/ 223 w 129103"/>
                <a:gd name="connsiteY2" fmla="*/ 66456 h 130233"/>
                <a:gd name="connsiteX3" fmla="*/ 64629 w 129103"/>
                <a:gd name="connsiteY3" fmla="*/ 130296 h 130233"/>
                <a:gd name="connsiteX4" fmla="*/ 129326 w 129103"/>
                <a:gd name="connsiteY4" fmla="*/ 66456 h 130233"/>
                <a:gd name="connsiteX5" fmla="*/ 64920 w 129103"/>
                <a:gd name="connsiteY5" fmla="*/ 123203 h 130233"/>
                <a:gd name="connsiteX6" fmla="*/ 31697 w 129103"/>
                <a:gd name="connsiteY6" fmla="*/ 104193 h 130233"/>
                <a:gd name="connsiteX7" fmla="*/ 24411 w 129103"/>
                <a:gd name="connsiteY7" fmla="*/ 64186 h 130233"/>
                <a:gd name="connsiteX8" fmla="*/ 31406 w 129103"/>
                <a:gd name="connsiteY8" fmla="*/ 25315 h 130233"/>
                <a:gd name="connsiteX9" fmla="*/ 64629 w 129103"/>
                <a:gd name="connsiteY9" fmla="*/ 6305 h 130233"/>
                <a:gd name="connsiteX10" fmla="*/ 97560 w 129103"/>
                <a:gd name="connsiteY10" fmla="*/ 24748 h 130233"/>
                <a:gd name="connsiteX11" fmla="*/ 105137 w 129103"/>
                <a:gd name="connsiteY11" fmla="*/ 64186 h 130233"/>
                <a:gd name="connsiteX12" fmla="*/ 98726 w 129103"/>
                <a:gd name="connsiteY12" fmla="*/ 102207 h 130233"/>
                <a:gd name="connsiteX13" fmla="*/ 64920 w 129103"/>
                <a:gd name="connsiteY13" fmla="*/ 123203 h 130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9103" h="130233">
                  <a:moveTo>
                    <a:pt x="129326" y="66456"/>
                  </a:moveTo>
                  <a:cubicBezTo>
                    <a:pt x="129326" y="30138"/>
                    <a:pt x="100183" y="63"/>
                    <a:pt x="64920" y="63"/>
                  </a:cubicBezTo>
                  <a:cubicBezTo>
                    <a:pt x="28491" y="63"/>
                    <a:pt x="223" y="30990"/>
                    <a:pt x="223" y="66456"/>
                  </a:cubicBezTo>
                  <a:cubicBezTo>
                    <a:pt x="223" y="103058"/>
                    <a:pt x="30531" y="130296"/>
                    <a:pt x="64629" y="130296"/>
                  </a:cubicBezTo>
                  <a:cubicBezTo>
                    <a:pt x="99892" y="130296"/>
                    <a:pt x="129326" y="102490"/>
                    <a:pt x="129326" y="66456"/>
                  </a:cubicBezTo>
                  <a:close/>
                  <a:moveTo>
                    <a:pt x="64920" y="123203"/>
                  </a:moveTo>
                  <a:cubicBezTo>
                    <a:pt x="52389" y="123203"/>
                    <a:pt x="39566" y="117245"/>
                    <a:pt x="31697" y="104193"/>
                  </a:cubicBezTo>
                  <a:cubicBezTo>
                    <a:pt x="24411" y="91709"/>
                    <a:pt x="24411" y="74401"/>
                    <a:pt x="24411" y="64186"/>
                  </a:cubicBezTo>
                  <a:cubicBezTo>
                    <a:pt x="24411" y="53121"/>
                    <a:pt x="24411" y="37799"/>
                    <a:pt x="31406" y="25315"/>
                  </a:cubicBezTo>
                  <a:cubicBezTo>
                    <a:pt x="39274" y="12263"/>
                    <a:pt x="52972" y="6305"/>
                    <a:pt x="64629" y="6305"/>
                  </a:cubicBezTo>
                  <a:cubicBezTo>
                    <a:pt x="77452" y="6305"/>
                    <a:pt x="89983" y="12547"/>
                    <a:pt x="97560" y="24748"/>
                  </a:cubicBezTo>
                  <a:cubicBezTo>
                    <a:pt x="105137" y="36948"/>
                    <a:pt x="105137" y="53405"/>
                    <a:pt x="105137" y="64186"/>
                  </a:cubicBezTo>
                  <a:cubicBezTo>
                    <a:pt x="105137" y="74401"/>
                    <a:pt x="105137" y="89722"/>
                    <a:pt x="98726" y="102207"/>
                  </a:cubicBezTo>
                  <a:cubicBezTo>
                    <a:pt x="92314" y="114975"/>
                    <a:pt x="79492" y="123203"/>
                    <a:pt x="64920" y="123203"/>
                  </a:cubicBezTo>
                  <a:close/>
                </a:path>
              </a:pathLst>
            </a:custGeom>
            <a:solidFill>
              <a:srgbClr val="000000"/>
            </a:solidFill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91" name="Freeform: Shape 390">
              <a:extLst>
                <a:ext uri="{FF2B5EF4-FFF2-40B4-BE49-F238E27FC236}">
                  <a16:creationId xmlns:a16="http://schemas.microsoft.com/office/drawing/2014/main" id="{DF0EB9F2-238B-ECB1-F8C0-C891CEC9A55E}"/>
                </a:ext>
              </a:extLst>
            </p:cNvPr>
            <p:cNvSpPr/>
            <p:nvPr>
              <p:custDataLst>
                <p:tags r:id="rId40"/>
              </p:custDataLst>
            </p:nvPr>
          </p:nvSpPr>
          <p:spPr>
            <a:xfrm>
              <a:off x="12198514" y="7866000"/>
              <a:ext cx="94423" cy="200031"/>
            </a:xfrm>
            <a:custGeom>
              <a:avLst/>
              <a:gdLst>
                <a:gd name="connsiteX0" fmla="*/ 41611 w 94423"/>
                <a:gd name="connsiteY0" fmla="*/ 77806 h 200031"/>
                <a:gd name="connsiteX1" fmla="*/ 41611 w 94423"/>
                <a:gd name="connsiteY1" fmla="*/ 44893 h 200031"/>
                <a:gd name="connsiteX2" fmla="*/ 68422 w 94423"/>
                <a:gd name="connsiteY2" fmla="*/ 6305 h 200031"/>
                <a:gd name="connsiteX3" fmla="*/ 78039 w 94423"/>
                <a:gd name="connsiteY3" fmla="*/ 8291 h 200031"/>
                <a:gd name="connsiteX4" fmla="*/ 69297 w 94423"/>
                <a:gd name="connsiteY4" fmla="*/ 20208 h 200031"/>
                <a:gd name="connsiteX5" fmla="*/ 81828 w 94423"/>
                <a:gd name="connsiteY5" fmla="*/ 32408 h 200031"/>
                <a:gd name="connsiteX6" fmla="*/ 94651 w 94423"/>
                <a:gd name="connsiteY6" fmla="*/ 19924 h 200031"/>
                <a:gd name="connsiteX7" fmla="*/ 68422 w 94423"/>
                <a:gd name="connsiteY7" fmla="*/ 63 h 200031"/>
                <a:gd name="connsiteX8" fmla="*/ 23251 w 94423"/>
                <a:gd name="connsiteY8" fmla="*/ 45176 h 200031"/>
                <a:gd name="connsiteX9" fmla="*/ 23251 w 94423"/>
                <a:gd name="connsiteY9" fmla="*/ 77806 h 200031"/>
                <a:gd name="connsiteX10" fmla="*/ 228 w 94423"/>
                <a:gd name="connsiteY10" fmla="*/ 77806 h 200031"/>
                <a:gd name="connsiteX11" fmla="*/ 228 w 94423"/>
                <a:gd name="connsiteY11" fmla="*/ 86601 h 200031"/>
                <a:gd name="connsiteX12" fmla="*/ 23251 w 94423"/>
                <a:gd name="connsiteY12" fmla="*/ 86601 h 200031"/>
                <a:gd name="connsiteX13" fmla="*/ 23251 w 94423"/>
                <a:gd name="connsiteY13" fmla="*/ 178531 h 200031"/>
                <a:gd name="connsiteX14" fmla="*/ 519 w 94423"/>
                <a:gd name="connsiteY14" fmla="*/ 191299 h 200031"/>
                <a:gd name="connsiteX15" fmla="*/ 519 w 94423"/>
                <a:gd name="connsiteY15" fmla="*/ 200095 h 200031"/>
                <a:gd name="connsiteX16" fmla="*/ 33742 w 94423"/>
                <a:gd name="connsiteY16" fmla="*/ 199243 h 200031"/>
                <a:gd name="connsiteX17" fmla="*/ 70754 w 94423"/>
                <a:gd name="connsiteY17" fmla="*/ 200095 h 200031"/>
                <a:gd name="connsiteX18" fmla="*/ 70754 w 94423"/>
                <a:gd name="connsiteY18" fmla="*/ 191299 h 200031"/>
                <a:gd name="connsiteX19" fmla="*/ 64634 w 94423"/>
                <a:gd name="connsiteY19" fmla="*/ 191299 h 200031"/>
                <a:gd name="connsiteX20" fmla="*/ 42485 w 94423"/>
                <a:gd name="connsiteY20" fmla="*/ 177963 h 200031"/>
                <a:gd name="connsiteX21" fmla="*/ 42485 w 94423"/>
                <a:gd name="connsiteY21" fmla="*/ 86601 h 200031"/>
                <a:gd name="connsiteX22" fmla="*/ 75708 w 94423"/>
                <a:gd name="connsiteY22" fmla="*/ 86601 h 200031"/>
                <a:gd name="connsiteX23" fmla="*/ 75708 w 94423"/>
                <a:gd name="connsiteY23" fmla="*/ 77806 h 200031"/>
                <a:gd name="connsiteX24" fmla="*/ 41611 w 94423"/>
                <a:gd name="connsiteY24" fmla="*/ 77806 h 200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94423" h="200031">
                  <a:moveTo>
                    <a:pt x="41611" y="77806"/>
                  </a:moveTo>
                  <a:lnTo>
                    <a:pt x="41611" y="44893"/>
                  </a:lnTo>
                  <a:cubicBezTo>
                    <a:pt x="41611" y="19924"/>
                    <a:pt x="55599" y="6305"/>
                    <a:pt x="68422" y="6305"/>
                  </a:cubicBezTo>
                  <a:cubicBezTo>
                    <a:pt x="69297" y="6305"/>
                    <a:pt x="73668" y="6305"/>
                    <a:pt x="78039" y="8291"/>
                  </a:cubicBezTo>
                  <a:cubicBezTo>
                    <a:pt x="74542" y="9426"/>
                    <a:pt x="69297" y="13114"/>
                    <a:pt x="69297" y="20208"/>
                  </a:cubicBezTo>
                  <a:cubicBezTo>
                    <a:pt x="69297" y="26734"/>
                    <a:pt x="73959" y="32408"/>
                    <a:pt x="81828" y="32408"/>
                  </a:cubicBezTo>
                  <a:cubicBezTo>
                    <a:pt x="90279" y="32408"/>
                    <a:pt x="94651" y="26734"/>
                    <a:pt x="94651" y="19924"/>
                  </a:cubicBezTo>
                  <a:cubicBezTo>
                    <a:pt x="94651" y="9426"/>
                    <a:pt x="83868" y="63"/>
                    <a:pt x="68422" y="63"/>
                  </a:cubicBezTo>
                  <a:cubicBezTo>
                    <a:pt x="48022" y="63"/>
                    <a:pt x="23251" y="15101"/>
                    <a:pt x="23251" y="45176"/>
                  </a:cubicBezTo>
                  <a:lnTo>
                    <a:pt x="23251" y="77806"/>
                  </a:lnTo>
                  <a:lnTo>
                    <a:pt x="228" y="77806"/>
                  </a:lnTo>
                  <a:lnTo>
                    <a:pt x="228" y="86601"/>
                  </a:lnTo>
                  <a:lnTo>
                    <a:pt x="23251" y="86601"/>
                  </a:lnTo>
                  <a:lnTo>
                    <a:pt x="23251" y="178531"/>
                  </a:lnTo>
                  <a:cubicBezTo>
                    <a:pt x="23251" y="191299"/>
                    <a:pt x="20045" y="191299"/>
                    <a:pt x="519" y="191299"/>
                  </a:cubicBezTo>
                  <a:lnTo>
                    <a:pt x="519" y="200095"/>
                  </a:lnTo>
                  <a:cubicBezTo>
                    <a:pt x="11885" y="199811"/>
                    <a:pt x="25582" y="199243"/>
                    <a:pt x="33742" y="199243"/>
                  </a:cubicBezTo>
                  <a:cubicBezTo>
                    <a:pt x="45399" y="199243"/>
                    <a:pt x="59097" y="199243"/>
                    <a:pt x="70754" y="200095"/>
                  </a:cubicBezTo>
                  <a:lnTo>
                    <a:pt x="70754" y="191299"/>
                  </a:lnTo>
                  <a:lnTo>
                    <a:pt x="64634" y="191299"/>
                  </a:lnTo>
                  <a:cubicBezTo>
                    <a:pt x="43068" y="191299"/>
                    <a:pt x="42485" y="188178"/>
                    <a:pt x="42485" y="177963"/>
                  </a:cubicBezTo>
                  <a:lnTo>
                    <a:pt x="42485" y="86601"/>
                  </a:lnTo>
                  <a:lnTo>
                    <a:pt x="75708" y="86601"/>
                  </a:lnTo>
                  <a:lnTo>
                    <a:pt x="75708" y="77806"/>
                  </a:lnTo>
                  <a:lnTo>
                    <a:pt x="41611" y="77806"/>
                  </a:lnTo>
                  <a:close/>
                </a:path>
              </a:pathLst>
            </a:custGeom>
            <a:solidFill>
              <a:srgbClr val="000000"/>
            </a:solidFill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92" name="Freeform: Shape 391">
              <a:extLst>
                <a:ext uri="{FF2B5EF4-FFF2-40B4-BE49-F238E27FC236}">
                  <a16:creationId xmlns:a16="http://schemas.microsoft.com/office/drawing/2014/main" id="{4BA16F4A-8004-8F06-5262-B5D71A46F267}"/>
                </a:ext>
              </a:extLst>
            </p:cNvPr>
            <p:cNvSpPr/>
            <p:nvPr>
              <p:custDataLst>
                <p:tags r:id="rId41"/>
              </p:custDataLst>
            </p:nvPr>
          </p:nvSpPr>
          <p:spPr>
            <a:xfrm>
              <a:off x="12387035" y="7872242"/>
              <a:ext cx="208080" cy="200031"/>
            </a:xfrm>
            <a:custGeom>
              <a:avLst/>
              <a:gdLst>
                <a:gd name="connsiteX0" fmla="*/ 97572 w 208080"/>
                <a:gd name="connsiteY0" fmla="*/ 19640 h 200031"/>
                <a:gd name="connsiteX1" fmla="*/ 105732 w 208080"/>
                <a:gd name="connsiteY1" fmla="*/ 9142 h 200031"/>
                <a:gd name="connsiteX2" fmla="*/ 123509 w 208080"/>
                <a:gd name="connsiteY2" fmla="*/ 8858 h 200031"/>
                <a:gd name="connsiteX3" fmla="*/ 176549 w 208080"/>
                <a:gd name="connsiteY3" fmla="*/ 36948 h 200031"/>
                <a:gd name="connsiteX4" fmla="*/ 160520 w 208080"/>
                <a:gd name="connsiteY4" fmla="*/ 77238 h 200031"/>
                <a:gd name="connsiteX5" fmla="*/ 111269 w 208080"/>
                <a:gd name="connsiteY5" fmla="*/ 93695 h 200031"/>
                <a:gd name="connsiteX6" fmla="*/ 78629 w 208080"/>
                <a:gd name="connsiteY6" fmla="*/ 93695 h 200031"/>
                <a:gd name="connsiteX7" fmla="*/ 97572 w 208080"/>
                <a:gd name="connsiteY7" fmla="*/ 19640 h 200031"/>
                <a:gd name="connsiteX8" fmla="*/ 139537 w 208080"/>
                <a:gd name="connsiteY8" fmla="*/ 97383 h 200031"/>
                <a:gd name="connsiteX9" fmla="*/ 203652 w 208080"/>
                <a:gd name="connsiteY9" fmla="*/ 42623 h 200031"/>
                <a:gd name="connsiteX10" fmla="*/ 139246 w 208080"/>
                <a:gd name="connsiteY10" fmla="*/ 63 h 200031"/>
                <a:gd name="connsiteX11" fmla="*/ 56189 w 208080"/>
                <a:gd name="connsiteY11" fmla="*/ 63 h 200031"/>
                <a:gd name="connsiteX12" fmla="*/ 47737 w 208080"/>
                <a:gd name="connsiteY12" fmla="*/ 5737 h 200031"/>
                <a:gd name="connsiteX13" fmla="*/ 55897 w 208080"/>
                <a:gd name="connsiteY13" fmla="*/ 8858 h 200031"/>
                <a:gd name="connsiteX14" fmla="*/ 66972 w 208080"/>
                <a:gd name="connsiteY14" fmla="*/ 9426 h 200031"/>
                <a:gd name="connsiteX15" fmla="*/ 74840 w 208080"/>
                <a:gd name="connsiteY15" fmla="*/ 13966 h 200031"/>
                <a:gd name="connsiteX16" fmla="*/ 73674 w 208080"/>
                <a:gd name="connsiteY16" fmla="*/ 19357 h 200031"/>
                <a:gd name="connsiteX17" fmla="*/ 34623 w 208080"/>
                <a:gd name="connsiteY17" fmla="*/ 171721 h 200031"/>
                <a:gd name="connsiteX18" fmla="*/ 8103 w 208080"/>
                <a:gd name="connsiteY18" fmla="*/ 185057 h 200031"/>
                <a:gd name="connsiteX19" fmla="*/ 234 w 208080"/>
                <a:gd name="connsiteY19" fmla="*/ 190731 h 200031"/>
                <a:gd name="connsiteX20" fmla="*/ 4314 w 208080"/>
                <a:gd name="connsiteY20" fmla="*/ 193852 h 200031"/>
                <a:gd name="connsiteX21" fmla="*/ 41034 w 208080"/>
                <a:gd name="connsiteY21" fmla="*/ 193001 h 200031"/>
                <a:gd name="connsiteX22" fmla="*/ 78046 w 208080"/>
                <a:gd name="connsiteY22" fmla="*/ 193852 h 200031"/>
                <a:gd name="connsiteX23" fmla="*/ 83874 w 208080"/>
                <a:gd name="connsiteY23" fmla="*/ 188178 h 200031"/>
                <a:gd name="connsiteX24" fmla="*/ 75714 w 208080"/>
                <a:gd name="connsiteY24" fmla="*/ 185057 h 200031"/>
                <a:gd name="connsiteX25" fmla="*/ 56771 w 208080"/>
                <a:gd name="connsiteY25" fmla="*/ 179949 h 200031"/>
                <a:gd name="connsiteX26" fmla="*/ 57646 w 208080"/>
                <a:gd name="connsiteY26" fmla="*/ 175126 h 200031"/>
                <a:gd name="connsiteX27" fmla="*/ 76880 w 208080"/>
                <a:gd name="connsiteY27" fmla="*/ 99937 h 200031"/>
                <a:gd name="connsiteX28" fmla="*/ 111560 w 208080"/>
                <a:gd name="connsiteY28" fmla="*/ 99937 h 200031"/>
                <a:gd name="connsiteX29" fmla="*/ 143326 w 208080"/>
                <a:gd name="connsiteY29" fmla="*/ 125756 h 200031"/>
                <a:gd name="connsiteX30" fmla="*/ 139246 w 208080"/>
                <a:gd name="connsiteY30" fmla="*/ 145334 h 200031"/>
                <a:gd name="connsiteX31" fmla="*/ 134583 w 208080"/>
                <a:gd name="connsiteY31" fmla="*/ 169451 h 200031"/>
                <a:gd name="connsiteX32" fmla="*/ 173343 w 208080"/>
                <a:gd name="connsiteY32" fmla="*/ 200095 h 200031"/>
                <a:gd name="connsiteX33" fmla="*/ 208315 w 208080"/>
                <a:gd name="connsiteY33" fmla="*/ 167465 h 200031"/>
                <a:gd name="connsiteX34" fmla="*/ 204818 w 208080"/>
                <a:gd name="connsiteY34" fmla="*/ 164060 h 200031"/>
                <a:gd name="connsiteX35" fmla="*/ 201029 w 208080"/>
                <a:gd name="connsiteY35" fmla="*/ 168033 h 200031"/>
                <a:gd name="connsiteX36" fmla="*/ 174509 w 208080"/>
                <a:gd name="connsiteY36" fmla="*/ 193852 h 200031"/>
                <a:gd name="connsiteX37" fmla="*/ 162852 w 208080"/>
                <a:gd name="connsiteY37" fmla="*/ 176545 h 200031"/>
                <a:gd name="connsiteX38" fmla="*/ 165766 w 208080"/>
                <a:gd name="connsiteY38" fmla="*/ 144199 h 200031"/>
                <a:gd name="connsiteX39" fmla="*/ 166932 w 208080"/>
                <a:gd name="connsiteY39" fmla="*/ 130864 h 200031"/>
                <a:gd name="connsiteX40" fmla="*/ 139537 w 208080"/>
                <a:gd name="connsiteY40" fmla="*/ 97383 h 200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208080" h="200031">
                  <a:moveTo>
                    <a:pt x="97572" y="19640"/>
                  </a:moveTo>
                  <a:cubicBezTo>
                    <a:pt x="99320" y="12831"/>
                    <a:pt x="100194" y="9993"/>
                    <a:pt x="105732" y="9142"/>
                  </a:cubicBezTo>
                  <a:cubicBezTo>
                    <a:pt x="108354" y="8858"/>
                    <a:pt x="117680" y="8858"/>
                    <a:pt x="123509" y="8858"/>
                  </a:cubicBezTo>
                  <a:cubicBezTo>
                    <a:pt x="144200" y="8858"/>
                    <a:pt x="176549" y="8858"/>
                    <a:pt x="176549" y="36948"/>
                  </a:cubicBezTo>
                  <a:cubicBezTo>
                    <a:pt x="176549" y="46595"/>
                    <a:pt x="171886" y="66173"/>
                    <a:pt x="160520" y="77238"/>
                  </a:cubicBezTo>
                  <a:cubicBezTo>
                    <a:pt x="152943" y="84615"/>
                    <a:pt x="137497" y="93695"/>
                    <a:pt x="111269" y="93695"/>
                  </a:cubicBezTo>
                  <a:lnTo>
                    <a:pt x="78629" y="93695"/>
                  </a:lnTo>
                  <a:lnTo>
                    <a:pt x="97572" y="19640"/>
                  </a:lnTo>
                  <a:close/>
                  <a:moveTo>
                    <a:pt x="139537" y="97383"/>
                  </a:moveTo>
                  <a:cubicBezTo>
                    <a:pt x="168972" y="91141"/>
                    <a:pt x="203652" y="71280"/>
                    <a:pt x="203652" y="42623"/>
                  </a:cubicBezTo>
                  <a:cubicBezTo>
                    <a:pt x="203652" y="18222"/>
                    <a:pt x="177423" y="63"/>
                    <a:pt x="139246" y="63"/>
                  </a:cubicBezTo>
                  <a:lnTo>
                    <a:pt x="56189" y="63"/>
                  </a:lnTo>
                  <a:cubicBezTo>
                    <a:pt x="50360" y="63"/>
                    <a:pt x="47737" y="63"/>
                    <a:pt x="47737" y="5737"/>
                  </a:cubicBezTo>
                  <a:cubicBezTo>
                    <a:pt x="47737" y="8858"/>
                    <a:pt x="50360" y="8858"/>
                    <a:pt x="55897" y="8858"/>
                  </a:cubicBezTo>
                  <a:cubicBezTo>
                    <a:pt x="56480" y="8858"/>
                    <a:pt x="62017" y="8858"/>
                    <a:pt x="66972" y="9426"/>
                  </a:cubicBezTo>
                  <a:cubicBezTo>
                    <a:pt x="72217" y="9993"/>
                    <a:pt x="74840" y="10277"/>
                    <a:pt x="74840" y="13966"/>
                  </a:cubicBezTo>
                  <a:cubicBezTo>
                    <a:pt x="74840" y="15101"/>
                    <a:pt x="74549" y="15952"/>
                    <a:pt x="73674" y="19357"/>
                  </a:cubicBezTo>
                  <a:lnTo>
                    <a:pt x="34623" y="171721"/>
                  </a:lnTo>
                  <a:cubicBezTo>
                    <a:pt x="31709" y="182787"/>
                    <a:pt x="31126" y="185057"/>
                    <a:pt x="8103" y="185057"/>
                  </a:cubicBezTo>
                  <a:cubicBezTo>
                    <a:pt x="2857" y="185057"/>
                    <a:pt x="234" y="185057"/>
                    <a:pt x="234" y="190731"/>
                  </a:cubicBezTo>
                  <a:cubicBezTo>
                    <a:pt x="234" y="193852"/>
                    <a:pt x="3731" y="193852"/>
                    <a:pt x="4314" y="193852"/>
                  </a:cubicBezTo>
                  <a:cubicBezTo>
                    <a:pt x="12474" y="193852"/>
                    <a:pt x="32874" y="193001"/>
                    <a:pt x="41034" y="193001"/>
                  </a:cubicBezTo>
                  <a:cubicBezTo>
                    <a:pt x="49194" y="193001"/>
                    <a:pt x="69886" y="193852"/>
                    <a:pt x="78046" y="193852"/>
                  </a:cubicBezTo>
                  <a:cubicBezTo>
                    <a:pt x="80377" y="193852"/>
                    <a:pt x="83874" y="193852"/>
                    <a:pt x="83874" y="188178"/>
                  </a:cubicBezTo>
                  <a:cubicBezTo>
                    <a:pt x="83874" y="185057"/>
                    <a:pt x="81252" y="185057"/>
                    <a:pt x="75714" y="185057"/>
                  </a:cubicBezTo>
                  <a:cubicBezTo>
                    <a:pt x="64931" y="185057"/>
                    <a:pt x="56771" y="185057"/>
                    <a:pt x="56771" y="179949"/>
                  </a:cubicBezTo>
                  <a:cubicBezTo>
                    <a:pt x="56771" y="178247"/>
                    <a:pt x="57354" y="176828"/>
                    <a:pt x="57646" y="175126"/>
                  </a:cubicBezTo>
                  <a:lnTo>
                    <a:pt x="76880" y="99937"/>
                  </a:lnTo>
                  <a:lnTo>
                    <a:pt x="111560" y="99937"/>
                  </a:lnTo>
                  <a:cubicBezTo>
                    <a:pt x="138080" y="99937"/>
                    <a:pt x="143326" y="115826"/>
                    <a:pt x="143326" y="125756"/>
                  </a:cubicBezTo>
                  <a:cubicBezTo>
                    <a:pt x="143326" y="130012"/>
                    <a:pt x="140995" y="138808"/>
                    <a:pt x="139246" y="145334"/>
                  </a:cubicBezTo>
                  <a:cubicBezTo>
                    <a:pt x="137206" y="153279"/>
                    <a:pt x="134583" y="163777"/>
                    <a:pt x="134583" y="169451"/>
                  </a:cubicBezTo>
                  <a:cubicBezTo>
                    <a:pt x="134583" y="200095"/>
                    <a:pt x="169555" y="200095"/>
                    <a:pt x="173343" y="200095"/>
                  </a:cubicBezTo>
                  <a:cubicBezTo>
                    <a:pt x="198115" y="200095"/>
                    <a:pt x="208315" y="171437"/>
                    <a:pt x="208315" y="167465"/>
                  </a:cubicBezTo>
                  <a:cubicBezTo>
                    <a:pt x="208315" y="164060"/>
                    <a:pt x="205109" y="164060"/>
                    <a:pt x="204818" y="164060"/>
                  </a:cubicBezTo>
                  <a:cubicBezTo>
                    <a:pt x="202195" y="164060"/>
                    <a:pt x="201612" y="166047"/>
                    <a:pt x="201029" y="168033"/>
                  </a:cubicBezTo>
                  <a:cubicBezTo>
                    <a:pt x="193743" y="189029"/>
                    <a:pt x="181212" y="193852"/>
                    <a:pt x="174509" y="193852"/>
                  </a:cubicBezTo>
                  <a:cubicBezTo>
                    <a:pt x="164892" y="193852"/>
                    <a:pt x="162852" y="187610"/>
                    <a:pt x="162852" y="176545"/>
                  </a:cubicBezTo>
                  <a:cubicBezTo>
                    <a:pt x="162852" y="167749"/>
                    <a:pt x="164600" y="153279"/>
                    <a:pt x="165766" y="144199"/>
                  </a:cubicBezTo>
                  <a:cubicBezTo>
                    <a:pt x="166349" y="140227"/>
                    <a:pt x="166932" y="134836"/>
                    <a:pt x="166932" y="130864"/>
                  </a:cubicBezTo>
                  <a:cubicBezTo>
                    <a:pt x="166932" y="109016"/>
                    <a:pt x="147406" y="100221"/>
                    <a:pt x="139537" y="97383"/>
                  </a:cubicBezTo>
                  <a:close/>
                </a:path>
              </a:pathLst>
            </a:custGeom>
            <a:solidFill>
              <a:srgbClr val="FF0000"/>
            </a:solidFill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93" name="Freeform: Shape 392">
              <a:extLst>
                <a:ext uri="{FF2B5EF4-FFF2-40B4-BE49-F238E27FC236}">
                  <a16:creationId xmlns:a16="http://schemas.microsoft.com/office/drawing/2014/main" id="{7CC8D6BC-8999-AB84-357E-5BE0EB8859CA}"/>
                </a:ext>
              </a:extLst>
            </p:cNvPr>
            <p:cNvSpPr/>
            <p:nvPr>
              <p:custDataLst>
                <p:tags r:id="rId42"/>
              </p:custDataLst>
            </p:nvPr>
          </p:nvSpPr>
          <p:spPr>
            <a:xfrm>
              <a:off x="12605954" y="7976910"/>
              <a:ext cx="61812" cy="133666"/>
            </a:xfrm>
            <a:custGeom>
              <a:avLst/>
              <a:gdLst>
                <a:gd name="connsiteX0" fmla="*/ 56750 w 61812"/>
                <a:gd name="connsiteY0" fmla="*/ 7612 h 133666"/>
                <a:gd name="connsiteX1" fmla="*/ 48590 w 61812"/>
                <a:gd name="connsiteY1" fmla="*/ 64 h 133666"/>
                <a:gd name="connsiteX2" fmla="*/ 37166 w 61812"/>
                <a:gd name="connsiteY2" fmla="*/ 10988 h 133666"/>
                <a:gd name="connsiteX3" fmla="*/ 45326 w 61812"/>
                <a:gd name="connsiteY3" fmla="*/ 18535 h 133666"/>
                <a:gd name="connsiteX4" fmla="*/ 56750 w 61812"/>
                <a:gd name="connsiteY4" fmla="*/ 7612 h 133666"/>
                <a:gd name="connsiteX5" fmla="*/ 15134 w 61812"/>
                <a:gd name="connsiteY5" fmla="*/ 108507 h 133666"/>
                <a:gd name="connsiteX6" fmla="*/ 13298 w 61812"/>
                <a:gd name="connsiteY6" fmla="*/ 116849 h 133666"/>
                <a:gd name="connsiteX7" fmla="*/ 32678 w 61812"/>
                <a:gd name="connsiteY7" fmla="*/ 133731 h 133666"/>
                <a:gd name="connsiteX8" fmla="*/ 62054 w 61812"/>
                <a:gd name="connsiteY8" fmla="*/ 103343 h 133666"/>
                <a:gd name="connsiteX9" fmla="*/ 58790 w 61812"/>
                <a:gd name="connsiteY9" fmla="*/ 100761 h 133666"/>
                <a:gd name="connsiteX10" fmla="*/ 54914 w 61812"/>
                <a:gd name="connsiteY10" fmla="*/ 104138 h 133666"/>
                <a:gd name="connsiteX11" fmla="*/ 33290 w 61812"/>
                <a:gd name="connsiteY11" fmla="*/ 128170 h 133666"/>
                <a:gd name="connsiteX12" fmla="*/ 28190 w 61812"/>
                <a:gd name="connsiteY12" fmla="*/ 121218 h 133666"/>
                <a:gd name="connsiteX13" fmla="*/ 31454 w 61812"/>
                <a:gd name="connsiteY13" fmla="*/ 108507 h 133666"/>
                <a:gd name="connsiteX14" fmla="*/ 37982 w 61812"/>
                <a:gd name="connsiteY14" fmla="*/ 92618 h 133666"/>
                <a:gd name="connsiteX15" fmla="*/ 47978 w 61812"/>
                <a:gd name="connsiteY15" fmla="*/ 67394 h 133666"/>
                <a:gd name="connsiteX16" fmla="*/ 49202 w 61812"/>
                <a:gd name="connsiteY16" fmla="*/ 61038 h 133666"/>
                <a:gd name="connsiteX17" fmla="*/ 29822 w 61812"/>
                <a:gd name="connsiteY17" fmla="*/ 44156 h 133666"/>
                <a:gd name="connsiteX18" fmla="*/ 242 w 61812"/>
                <a:gd name="connsiteY18" fmla="*/ 74544 h 133666"/>
                <a:gd name="connsiteX19" fmla="*/ 3710 w 61812"/>
                <a:gd name="connsiteY19" fmla="*/ 77126 h 133666"/>
                <a:gd name="connsiteX20" fmla="*/ 7382 w 61812"/>
                <a:gd name="connsiteY20" fmla="*/ 73948 h 133666"/>
                <a:gd name="connsiteX21" fmla="*/ 29210 w 61812"/>
                <a:gd name="connsiteY21" fmla="*/ 49718 h 133666"/>
                <a:gd name="connsiteX22" fmla="*/ 34310 w 61812"/>
                <a:gd name="connsiteY22" fmla="*/ 56669 h 133666"/>
                <a:gd name="connsiteX23" fmla="*/ 27986 w 61812"/>
                <a:gd name="connsiteY23" fmla="*/ 76530 h 133666"/>
                <a:gd name="connsiteX24" fmla="*/ 15134 w 61812"/>
                <a:gd name="connsiteY24" fmla="*/ 108507 h 133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1812" h="133666">
                  <a:moveTo>
                    <a:pt x="56750" y="7612"/>
                  </a:moveTo>
                  <a:cubicBezTo>
                    <a:pt x="56750" y="4434"/>
                    <a:pt x="54302" y="64"/>
                    <a:pt x="48590" y="64"/>
                  </a:cubicBezTo>
                  <a:cubicBezTo>
                    <a:pt x="43082" y="64"/>
                    <a:pt x="37166" y="5228"/>
                    <a:pt x="37166" y="10988"/>
                  </a:cubicBezTo>
                  <a:cubicBezTo>
                    <a:pt x="37166" y="14364"/>
                    <a:pt x="39818" y="18535"/>
                    <a:pt x="45326" y="18535"/>
                  </a:cubicBezTo>
                  <a:cubicBezTo>
                    <a:pt x="51242" y="18535"/>
                    <a:pt x="56750" y="12974"/>
                    <a:pt x="56750" y="7612"/>
                  </a:cubicBezTo>
                  <a:close/>
                  <a:moveTo>
                    <a:pt x="15134" y="108507"/>
                  </a:moveTo>
                  <a:cubicBezTo>
                    <a:pt x="14318" y="111089"/>
                    <a:pt x="13298" y="113472"/>
                    <a:pt x="13298" y="116849"/>
                  </a:cubicBezTo>
                  <a:cubicBezTo>
                    <a:pt x="13298" y="126184"/>
                    <a:pt x="21458" y="133731"/>
                    <a:pt x="32678" y="133731"/>
                  </a:cubicBezTo>
                  <a:cubicBezTo>
                    <a:pt x="53078" y="133731"/>
                    <a:pt x="62054" y="106322"/>
                    <a:pt x="62054" y="103343"/>
                  </a:cubicBezTo>
                  <a:cubicBezTo>
                    <a:pt x="62054" y="100761"/>
                    <a:pt x="59402" y="100761"/>
                    <a:pt x="58790" y="100761"/>
                  </a:cubicBezTo>
                  <a:cubicBezTo>
                    <a:pt x="55934" y="100761"/>
                    <a:pt x="55730" y="101953"/>
                    <a:pt x="54914" y="104138"/>
                  </a:cubicBezTo>
                  <a:cubicBezTo>
                    <a:pt x="50222" y="120027"/>
                    <a:pt x="41246" y="128170"/>
                    <a:pt x="33290" y="128170"/>
                  </a:cubicBezTo>
                  <a:cubicBezTo>
                    <a:pt x="29210" y="128170"/>
                    <a:pt x="28190" y="125588"/>
                    <a:pt x="28190" y="121218"/>
                  </a:cubicBezTo>
                  <a:cubicBezTo>
                    <a:pt x="28190" y="116650"/>
                    <a:pt x="29618" y="112876"/>
                    <a:pt x="31454" y="108507"/>
                  </a:cubicBezTo>
                  <a:cubicBezTo>
                    <a:pt x="33494" y="103144"/>
                    <a:pt x="35738" y="97782"/>
                    <a:pt x="37982" y="92618"/>
                  </a:cubicBezTo>
                  <a:cubicBezTo>
                    <a:pt x="39818" y="87851"/>
                    <a:pt x="47162" y="69777"/>
                    <a:pt x="47978" y="67394"/>
                  </a:cubicBezTo>
                  <a:cubicBezTo>
                    <a:pt x="48590" y="65408"/>
                    <a:pt x="49202" y="63025"/>
                    <a:pt x="49202" y="61038"/>
                  </a:cubicBezTo>
                  <a:cubicBezTo>
                    <a:pt x="49202" y="51704"/>
                    <a:pt x="41042" y="44156"/>
                    <a:pt x="29822" y="44156"/>
                  </a:cubicBezTo>
                  <a:cubicBezTo>
                    <a:pt x="9626" y="44156"/>
                    <a:pt x="242" y="71168"/>
                    <a:pt x="242" y="74544"/>
                  </a:cubicBezTo>
                  <a:cubicBezTo>
                    <a:pt x="242" y="77126"/>
                    <a:pt x="3098" y="77126"/>
                    <a:pt x="3710" y="77126"/>
                  </a:cubicBezTo>
                  <a:cubicBezTo>
                    <a:pt x="6566" y="77126"/>
                    <a:pt x="6770" y="76133"/>
                    <a:pt x="7382" y="73948"/>
                  </a:cubicBezTo>
                  <a:cubicBezTo>
                    <a:pt x="12686" y="56868"/>
                    <a:pt x="21662" y="49718"/>
                    <a:pt x="29210" y="49718"/>
                  </a:cubicBezTo>
                  <a:cubicBezTo>
                    <a:pt x="32474" y="49718"/>
                    <a:pt x="34310" y="51306"/>
                    <a:pt x="34310" y="56669"/>
                  </a:cubicBezTo>
                  <a:cubicBezTo>
                    <a:pt x="34310" y="61237"/>
                    <a:pt x="33086" y="64216"/>
                    <a:pt x="27986" y="76530"/>
                  </a:cubicBezTo>
                  <a:lnTo>
                    <a:pt x="15134" y="108507"/>
                  </a:lnTo>
                  <a:close/>
                </a:path>
              </a:pathLst>
            </a:custGeom>
            <a:solidFill>
              <a:srgbClr val="FF0000"/>
            </a:solidFill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94" name="Freeform: Shape 393">
              <a:extLst>
                <a:ext uri="{FF2B5EF4-FFF2-40B4-BE49-F238E27FC236}">
                  <a16:creationId xmlns:a16="http://schemas.microsoft.com/office/drawing/2014/main" id="{3E9AC87C-256C-0FFA-3E09-07227261606B}"/>
                </a:ext>
              </a:extLst>
            </p:cNvPr>
            <p:cNvSpPr/>
            <p:nvPr>
              <p:custDataLst>
                <p:tags r:id="rId43"/>
              </p:custDataLst>
            </p:nvPr>
          </p:nvSpPr>
          <p:spPr>
            <a:xfrm>
              <a:off x="12714374" y="7853232"/>
              <a:ext cx="103457" cy="283732"/>
            </a:xfrm>
            <a:custGeom>
              <a:avLst/>
              <a:gdLst>
                <a:gd name="connsiteX0" fmla="*/ 42211 w 103457"/>
                <a:gd name="connsiteY0" fmla="*/ 246059 h 283732"/>
                <a:gd name="connsiteX1" fmla="*/ 2868 w 103457"/>
                <a:gd name="connsiteY1" fmla="*/ 277554 h 283732"/>
                <a:gd name="connsiteX2" fmla="*/ 245 w 103457"/>
                <a:gd name="connsiteY2" fmla="*/ 280675 h 283732"/>
                <a:gd name="connsiteX3" fmla="*/ 6074 w 103457"/>
                <a:gd name="connsiteY3" fmla="*/ 283796 h 283732"/>
                <a:gd name="connsiteX4" fmla="*/ 61737 w 103457"/>
                <a:gd name="connsiteY4" fmla="*/ 248329 h 283732"/>
                <a:gd name="connsiteX5" fmla="*/ 61737 w 103457"/>
                <a:gd name="connsiteY5" fmla="*/ 183638 h 283732"/>
                <a:gd name="connsiteX6" fmla="*/ 73394 w 103457"/>
                <a:gd name="connsiteY6" fmla="*/ 154130 h 283732"/>
                <a:gd name="connsiteX7" fmla="*/ 101080 w 103457"/>
                <a:gd name="connsiteY7" fmla="*/ 145050 h 283732"/>
                <a:gd name="connsiteX8" fmla="*/ 103702 w 103457"/>
                <a:gd name="connsiteY8" fmla="*/ 141929 h 283732"/>
                <a:gd name="connsiteX9" fmla="*/ 99040 w 103457"/>
                <a:gd name="connsiteY9" fmla="*/ 138808 h 283732"/>
                <a:gd name="connsiteX10" fmla="*/ 62611 w 103457"/>
                <a:gd name="connsiteY10" fmla="*/ 113556 h 283732"/>
                <a:gd name="connsiteX11" fmla="*/ 61737 w 103457"/>
                <a:gd name="connsiteY11" fmla="*/ 99653 h 283732"/>
                <a:gd name="connsiteX12" fmla="*/ 61737 w 103457"/>
                <a:gd name="connsiteY12" fmla="*/ 43474 h 283732"/>
                <a:gd name="connsiteX13" fmla="*/ 47748 w 103457"/>
                <a:gd name="connsiteY13" fmla="*/ 11696 h 283732"/>
                <a:gd name="connsiteX14" fmla="*/ 6074 w 103457"/>
                <a:gd name="connsiteY14" fmla="*/ 63 h 283732"/>
                <a:gd name="connsiteX15" fmla="*/ 245 w 103457"/>
                <a:gd name="connsiteY15" fmla="*/ 3184 h 283732"/>
                <a:gd name="connsiteX16" fmla="*/ 4908 w 103457"/>
                <a:gd name="connsiteY16" fmla="*/ 6305 h 283732"/>
                <a:gd name="connsiteX17" fmla="*/ 41337 w 103457"/>
                <a:gd name="connsiteY17" fmla="*/ 30990 h 283732"/>
                <a:gd name="connsiteX18" fmla="*/ 42211 w 103457"/>
                <a:gd name="connsiteY18" fmla="*/ 44325 h 283732"/>
                <a:gd name="connsiteX19" fmla="*/ 42211 w 103457"/>
                <a:gd name="connsiteY19" fmla="*/ 103909 h 283732"/>
                <a:gd name="connsiteX20" fmla="*/ 53868 w 103457"/>
                <a:gd name="connsiteY20" fmla="*/ 130864 h 283732"/>
                <a:gd name="connsiteX21" fmla="*/ 76600 w 103457"/>
                <a:gd name="connsiteY21" fmla="*/ 141929 h 283732"/>
                <a:gd name="connsiteX22" fmla="*/ 42211 w 103457"/>
                <a:gd name="connsiteY22" fmla="*/ 177963 h 283732"/>
                <a:gd name="connsiteX23" fmla="*/ 42211 w 103457"/>
                <a:gd name="connsiteY23" fmla="*/ 246059 h 2837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03457" h="283732">
                  <a:moveTo>
                    <a:pt x="42211" y="246059"/>
                  </a:moveTo>
                  <a:cubicBezTo>
                    <a:pt x="42211" y="257409"/>
                    <a:pt x="34634" y="275568"/>
                    <a:pt x="2868" y="277554"/>
                  </a:cubicBezTo>
                  <a:cubicBezTo>
                    <a:pt x="1411" y="277837"/>
                    <a:pt x="245" y="278972"/>
                    <a:pt x="245" y="280675"/>
                  </a:cubicBezTo>
                  <a:cubicBezTo>
                    <a:pt x="245" y="283796"/>
                    <a:pt x="3451" y="283796"/>
                    <a:pt x="6074" y="283796"/>
                  </a:cubicBezTo>
                  <a:cubicBezTo>
                    <a:pt x="34342" y="283796"/>
                    <a:pt x="61445" y="269893"/>
                    <a:pt x="61737" y="248329"/>
                  </a:cubicBezTo>
                  <a:lnTo>
                    <a:pt x="61737" y="183638"/>
                  </a:lnTo>
                  <a:cubicBezTo>
                    <a:pt x="61737" y="172572"/>
                    <a:pt x="61737" y="163493"/>
                    <a:pt x="73394" y="154130"/>
                  </a:cubicBezTo>
                  <a:cubicBezTo>
                    <a:pt x="83594" y="145902"/>
                    <a:pt x="94668" y="145334"/>
                    <a:pt x="101080" y="145050"/>
                  </a:cubicBezTo>
                  <a:cubicBezTo>
                    <a:pt x="102537" y="144767"/>
                    <a:pt x="103702" y="143632"/>
                    <a:pt x="103702" y="141929"/>
                  </a:cubicBezTo>
                  <a:cubicBezTo>
                    <a:pt x="103702" y="139092"/>
                    <a:pt x="101954" y="139092"/>
                    <a:pt x="99040" y="138808"/>
                  </a:cubicBezTo>
                  <a:cubicBezTo>
                    <a:pt x="79805" y="137673"/>
                    <a:pt x="65817" y="127459"/>
                    <a:pt x="62611" y="113556"/>
                  </a:cubicBezTo>
                  <a:cubicBezTo>
                    <a:pt x="61737" y="110435"/>
                    <a:pt x="61737" y="109867"/>
                    <a:pt x="61737" y="99653"/>
                  </a:cubicBezTo>
                  <a:lnTo>
                    <a:pt x="61737" y="43474"/>
                  </a:lnTo>
                  <a:cubicBezTo>
                    <a:pt x="61737" y="31557"/>
                    <a:pt x="61737" y="22478"/>
                    <a:pt x="47748" y="11696"/>
                  </a:cubicBezTo>
                  <a:cubicBezTo>
                    <a:pt x="36091" y="2900"/>
                    <a:pt x="15982" y="63"/>
                    <a:pt x="6074" y="63"/>
                  </a:cubicBezTo>
                  <a:cubicBezTo>
                    <a:pt x="3451" y="63"/>
                    <a:pt x="245" y="63"/>
                    <a:pt x="245" y="3184"/>
                  </a:cubicBezTo>
                  <a:cubicBezTo>
                    <a:pt x="245" y="6021"/>
                    <a:pt x="1994" y="6021"/>
                    <a:pt x="4908" y="6305"/>
                  </a:cubicBezTo>
                  <a:cubicBezTo>
                    <a:pt x="23268" y="7440"/>
                    <a:pt x="37548" y="16519"/>
                    <a:pt x="41337" y="30990"/>
                  </a:cubicBezTo>
                  <a:cubicBezTo>
                    <a:pt x="42211" y="33543"/>
                    <a:pt x="42211" y="34111"/>
                    <a:pt x="42211" y="44325"/>
                  </a:cubicBezTo>
                  <a:lnTo>
                    <a:pt x="42211" y="103909"/>
                  </a:lnTo>
                  <a:cubicBezTo>
                    <a:pt x="42211" y="116961"/>
                    <a:pt x="44542" y="121784"/>
                    <a:pt x="53868" y="130864"/>
                  </a:cubicBezTo>
                  <a:cubicBezTo>
                    <a:pt x="59988" y="136822"/>
                    <a:pt x="68440" y="139659"/>
                    <a:pt x="76600" y="141929"/>
                  </a:cubicBezTo>
                  <a:cubicBezTo>
                    <a:pt x="52702" y="148455"/>
                    <a:pt x="42211" y="161507"/>
                    <a:pt x="42211" y="177963"/>
                  </a:cubicBezTo>
                  <a:lnTo>
                    <a:pt x="42211" y="246059"/>
                  </a:lnTo>
                  <a:close/>
                </a:path>
              </a:pathLst>
            </a:custGeom>
            <a:solidFill>
              <a:srgbClr val="000000"/>
            </a:solidFill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sp>
        <p:nvSpPr>
          <p:cNvPr id="15" name="Title 1 6 3 2 2 1 2 2">
            <a:extLst>
              <a:ext uri="{FF2B5EF4-FFF2-40B4-BE49-F238E27FC236}">
                <a16:creationId xmlns:a16="http://schemas.microsoft.com/office/drawing/2014/main" id="{F75620A5-1212-C6B8-5C5B-4C975DE78A7C}"/>
              </a:ext>
            </a:extLst>
          </p:cNvPr>
          <p:cNvSpPr txBox="1">
            <a:spLocks/>
          </p:cNvSpPr>
          <p:nvPr/>
        </p:nvSpPr>
        <p:spPr>
          <a:xfrm>
            <a:off x="7098069" y="1368981"/>
            <a:ext cx="1282440" cy="35153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>
                <a:latin typeface="Franklin Gothic Demi" panose="020B0703020102020204" pitchFamily="34" charset="0"/>
              </a:rPr>
              <a:t> Residuals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A100B1B6-96ED-48EE-5D44-9B8BF69A93D9}"/>
              </a:ext>
            </a:extLst>
          </p:cNvPr>
          <p:cNvCxnSpPr>
            <a:cxnSpLocks/>
          </p:cNvCxnSpPr>
          <p:nvPr/>
        </p:nvCxnSpPr>
        <p:spPr>
          <a:xfrm rot="5400000">
            <a:off x="7906068" y="1124401"/>
            <a:ext cx="415853" cy="0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headEnd w="lg" len="med"/>
            <a:tailEnd type="triangle" w="lg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17" name="Group 16" descr="\documentclass{article}&#10;\usepackage{amsmath}&#10;\usepackage{amssymb}&#10;\pagestyle{empty}&#10;\begin{document}&#10;&#10;$R_i, r$&#10;&#10;&#10;\end{document}" title="IguanaTex Vector Display">
            <a:extLst>
              <a:ext uri="{FF2B5EF4-FFF2-40B4-BE49-F238E27FC236}">
                <a16:creationId xmlns:a16="http://schemas.microsoft.com/office/drawing/2014/main" id="{8F4423E9-053E-8A1C-6194-D403BC8E40C0}"/>
              </a:ext>
            </a:extLst>
          </p:cNvPr>
          <p:cNvGrpSpPr>
            <a:grpSpLocks noChangeAspect="1"/>
          </p:cNvGrpSpPr>
          <p:nvPr>
            <p:custDataLst>
              <p:tags r:id="rId10"/>
            </p:custDataLst>
          </p:nvPr>
        </p:nvGrpSpPr>
        <p:grpSpPr>
          <a:xfrm>
            <a:off x="8388725" y="1314287"/>
            <a:ext cx="890853" cy="399010"/>
            <a:chOff x="11715173" y="3298734"/>
            <a:chExt cx="890853" cy="399010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7CB2F9FE-2329-F916-F2B3-F1FB4AD1307B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11715173" y="3298734"/>
              <a:ext cx="329286" cy="321121"/>
            </a:xfrm>
            <a:custGeom>
              <a:avLst/>
              <a:gdLst>
                <a:gd name="connsiteX0" fmla="*/ 154113 w 329286"/>
                <a:gd name="connsiteY0" fmla="*/ 31492 h 321121"/>
                <a:gd name="connsiteX1" fmla="*/ 167026 w 329286"/>
                <a:gd name="connsiteY1" fmla="*/ 14638 h 321121"/>
                <a:gd name="connsiteX2" fmla="*/ 195158 w 329286"/>
                <a:gd name="connsiteY2" fmla="*/ 14183 h 321121"/>
                <a:gd name="connsiteX3" fmla="*/ 279094 w 329286"/>
                <a:gd name="connsiteY3" fmla="*/ 59277 h 321121"/>
                <a:gd name="connsiteX4" fmla="*/ 253729 w 329286"/>
                <a:gd name="connsiteY4" fmla="*/ 123957 h 321121"/>
                <a:gd name="connsiteX5" fmla="*/ 175788 w 329286"/>
                <a:gd name="connsiteY5" fmla="*/ 150375 h 321121"/>
                <a:gd name="connsiteX6" fmla="*/ 124136 w 329286"/>
                <a:gd name="connsiteY6" fmla="*/ 150375 h 321121"/>
                <a:gd name="connsiteX7" fmla="*/ 154113 w 329286"/>
                <a:gd name="connsiteY7" fmla="*/ 31492 h 321121"/>
                <a:gd name="connsiteX8" fmla="*/ 220523 w 329286"/>
                <a:gd name="connsiteY8" fmla="*/ 156296 h 321121"/>
                <a:gd name="connsiteX9" fmla="*/ 321984 w 329286"/>
                <a:gd name="connsiteY9" fmla="*/ 68387 h 321121"/>
                <a:gd name="connsiteX10" fmla="*/ 220062 w 329286"/>
                <a:gd name="connsiteY10" fmla="*/ 63 h 321121"/>
                <a:gd name="connsiteX11" fmla="*/ 88624 w 329286"/>
                <a:gd name="connsiteY11" fmla="*/ 63 h 321121"/>
                <a:gd name="connsiteX12" fmla="*/ 75250 w 329286"/>
                <a:gd name="connsiteY12" fmla="*/ 9173 h 321121"/>
                <a:gd name="connsiteX13" fmla="*/ 88163 w 329286"/>
                <a:gd name="connsiteY13" fmla="*/ 14183 h 321121"/>
                <a:gd name="connsiteX14" fmla="*/ 105688 w 329286"/>
                <a:gd name="connsiteY14" fmla="*/ 15094 h 321121"/>
                <a:gd name="connsiteX15" fmla="*/ 118140 w 329286"/>
                <a:gd name="connsiteY15" fmla="*/ 22382 h 321121"/>
                <a:gd name="connsiteX16" fmla="*/ 116296 w 329286"/>
                <a:gd name="connsiteY16" fmla="*/ 31036 h 321121"/>
                <a:gd name="connsiteX17" fmla="*/ 54497 w 329286"/>
                <a:gd name="connsiteY17" fmla="*/ 275635 h 321121"/>
                <a:gd name="connsiteX18" fmla="*/ 12529 w 329286"/>
                <a:gd name="connsiteY18" fmla="*/ 297043 h 321121"/>
                <a:gd name="connsiteX19" fmla="*/ 77 w 329286"/>
                <a:gd name="connsiteY19" fmla="*/ 306153 h 321121"/>
                <a:gd name="connsiteX20" fmla="*/ 6533 w 329286"/>
                <a:gd name="connsiteY20" fmla="*/ 311164 h 321121"/>
                <a:gd name="connsiteX21" fmla="*/ 64643 w 329286"/>
                <a:gd name="connsiteY21" fmla="*/ 309797 h 321121"/>
                <a:gd name="connsiteX22" fmla="*/ 123213 w 329286"/>
                <a:gd name="connsiteY22" fmla="*/ 311164 h 321121"/>
                <a:gd name="connsiteX23" fmla="*/ 132437 w 329286"/>
                <a:gd name="connsiteY23" fmla="*/ 302054 h 321121"/>
                <a:gd name="connsiteX24" fmla="*/ 119524 w 329286"/>
                <a:gd name="connsiteY24" fmla="*/ 297043 h 321121"/>
                <a:gd name="connsiteX25" fmla="*/ 89547 w 329286"/>
                <a:gd name="connsiteY25" fmla="*/ 288845 h 321121"/>
                <a:gd name="connsiteX26" fmla="*/ 90930 w 329286"/>
                <a:gd name="connsiteY26" fmla="*/ 281101 h 321121"/>
                <a:gd name="connsiteX27" fmla="*/ 121369 w 329286"/>
                <a:gd name="connsiteY27" fmla="*/ 160396 h 321121"/>
                <a:gd name="connsiteX28" fmla="*/ 176250 w 329286"/>
                <a:gd name="connsiteY28" fmla="*/ 160396 h 321121"/>
                <a:gd name="connsiteX29" fmla="*/ 226519 w 329286"/>
                <a:gd name="connsiteY29" fmla="*/ 201846 h 321121"/>
                <a:gd name="connsiteX30" fmla="*/ 220062 w 329286"/>
                <a:gd name="connsiteY30" fmla="*/ 233275 h 321121"/>
                <a:gd name="connsiteX31" fmla="*/ 212683 w 329286"/>
                <a:gd name="connsiteY31" fmla="*/ 271991 h 321121"/>
                <a:gd name="connsiteX32" fmla="*/ 274021 w 329286"/>
                <a:gd name="connsiteY32" fmla="*/ 321185 h 321121"/>
                <a:gd name="connsiteX33" fmla="*/ 329363 w 329286"/>
                <a:gd name="connsiteY33" fmla="*/ 268803 h 321121"/>
                <a:gd name="connsiteX34" fmla="*/ 323829 w 329286"/>
                <a:gd name="connsiteY34" fmla="*/ 263337 h 321121"/>
                <a:gd name="connsiteX35" fmla="*/ 317834 w 329286"/>
                <a:gd name="connsiteY35" fmla="*/ 269714 h 321121"/>
                <a:gd name="connsiteX36" fmla="*/ 275866 w 329286"/>
                <a:gd name="connsiteY36" fmla="*/ 311164 h 321121"/>
                <a:gd name="connsiteX37" fmla="*/ 257418 w 329286"/>
                <a:gd name="connsiteY37" fmla="*/ 283379 h 321121"/>
                <a:gd name="connsiteX38" fmla="*/ 262030 w 329286"/>
                <a:gd name="connsiteY38" fmla="*/ 231453 h 321121"/>
                <a:gd name="connsiteX39" fmla="*/ 263875 w 329286"/>
                <a:gd name="connsiteY39" fmla="*/ 210045 h 321121"/>
                <a:gd name="connsiteX40" fmla="*/ 220523 w 329286"/>
                <a:gd name="connsiteY40" fmla="*/ 156296 h 321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329286" h="321121">
                  <a:moveTo>
                    <a:pt x="154113" y="31492"/>
                  </a:moveTo>
                  <a:cubicBezTo>
                    <a:pt x="156880" y="20560"/>
                    <a:pt x="158263" y="16005"/>
                    <a:pt x="167026" y="14638"/>
                  </a:cubicBezTo>
                  <a:cubicBezTo>
                    <a:pt x="171177" y="14183"/>
                    <a:pt x="185934" y="14183"/>
                    <a:pt x="195158" y="14183"/>
                  </a:cubicBezTo>
                  <a:cubicBezTo>
                    <a:pt x="227902" y="14183"/>
                    <a:pt x="279094" y="14183"/>
                    <a:pt x="279094" y="59277"/>
                  </a:cubicBezTo>
                  <a:cubicBezTo>
                    <a:pt x="279094" y="74763"/>
                    <a:pt x="271715" y="106192"/>
                    <a:pt x="253729" y="123957"/>
                  </a:cubicBezTo>
                  <a:cubicBezTo>
                    <a:pt x="241738" y="135799"/>
                    <a:pt x="217295" y="150375"/>
                    <a:pt x="175788" y="150375"/>
                  </a:cubicBezTo>
                  <a:lnTo>
                    <a:pt x="124136" y="150375"/>
                  </a:lnTo>
                  <a:lnTo>
                    <a:pt x="154113" y="31492"/>
                  </a:lnTo>
                  <a:close/>
                  <a:moveTo>
                    <a:pt x="220523" y="156296"/>
                  </a:moveTo>
                  <a:cubicBezTo>
                    <a:pt x="267103" y="146276"/>
                    <a:pt x="321984" y="114391"/>
                    <a:pt x="321984" y="68387"/>
                  </a:cubicBezTo>
                  <a:cubicBezTo>
                    <a:pt x="321984" y="29214"/>
                    <a:pt x="280478" y="63"/>
                    <a:pt x="220062" y="63"/>
                  </a:cubicBezTo>
                  <a:lnTo>
                    <a:pt x="88624" y="63"/>
                  </a:lnTo>
                  <a:cubicBezTo>
                    <a:pt x="79401" y="63"/>
                    <a:pt x="75250" y="63"/>
                    <a:pt x="75250" y="9173"/>
                  </a:cubicBezTo>
                  <a:cubicBezTo>
                    <a:pt x="75250" y="14183"/>
                    <a:pt x="79401" y="14183"/>
                    <a:pt x="88163" y="14183"/>
                  </a:cubicBezTo>
                  <a:cubicBezTo>
                    <a:pt x="89086" y="14183"/>
                    <a:pt x="97848" y="14183"/>
                    <a:pt x="105688" y="15094"/>
                  </a:cubicBezTo>
                  <a:cubicBezTo>
                    <a:pt x="113990" y="16005"/>
                    <a:pt x="118140" y="16460"/>
                    <a:pt x="118140" y="22382"/>
                  </a:cubicBezTo>
                  <a:cubicBezTo>
                    <a:pt x="118140" y="24204"/>
                    <a:pt x="117679" y="25570"/>
                    <a:pt x="116296" y="31036"/>
                  </a:cubicBezTo>
                  <a:lnTo>
                    <a:pt x="54497" y="275635"/>
                  </a:lnTo>
                  <a:cubicBezTo>
                    <a:pt x="49885" y="293400"/>
                    <a:pt x="48962" y="297043"/>
                    <a:pt x="12529" y="297043"/>
                  </a:cubicBezTo>
                  <a:cubicBezTo>
                    <a:pt x="4227" y="297043"/>
                    <a:pt x="77" y="297043"/>
                    <a:pt x="77" y="306153"/>
                  </a:cubicBezTo>
                  <a:cubicBezTo>
                    <a:pt x="77" y="311164"/>
                    <a:pt x="5611" y="311164"/>
                    <a:pt x="6533" y="311164"/>
                  </a:cubicBezTo>
                  <a:cubicBezTo>
                    <a:pt x="19447" y="311164"/>
                    <a:pt x="51730" y="309797"/>
                    <a:pt x="64643" y="309797"/>
                  </a:cubicBezTo>
                  <a:cubicBezTo>
                    <a:pt x="77556" y="309797"/>
                    <a:pt x="110300" y="311164"/>
                    <a:pt x="123213" y="311164"/>
                  </a:cubicBezTo>
                  <a:cubicBezTo>
                    <a:pt x="126903" y="311164"/>
                    <a:pt x="132437" y="311164"/>
                    <a:pt x="132437" y="302054"/>
                  </a:cubicBezTo>
                  <a:cubicBezTo>
                    <a:pt x="132437" y="297043"/>
                    <a:pt x="128286" y="297043"/>
                    <a:pt x="119524" y="297043"/>
                  </a:cubicBezTo>
                  <a:cubicBezTo>
                    <a:pt x="102460" y="297043"/>
                    <a:pt x="89547" y="297043"/>
                    <a:pt x="89547" y="288845"/>
                  </a:cubicBezTo>
                  <a:cubicBezTo>
                    <a:pt x="89547" y="286112"/>
                    <a:pt x="90469" y="283834"/>
                    <a:pt x="90930" y="281101"/>
                  </a:cubicBezTo>
                  <a:lnTo>
                    <a:pt x="121369" y="160396"/>
                  </a:lnTo>
                  <a:lnTo>
                    <a:pt x="176250" y="160396"/>
                  </a:lnTo>
                  <a:cubicBezTo>
                    <a:pt x="218218" y="160396"/>
                    <a:pt x="226519" y="185903"/>
                    <a:pt x="226519" y="201846"/>
                  </a:cubicBezTo>
                  <a:cubicBezTo>
                    <a:pt x="226519" y="208678"/>
                    <a:pt x="222829" y="222798"/>
                    <a:pt x="220062" y="233275"/>
                  </a:cubicBezTo>
                  <a:cubicBezTo>
                    <a:pt x="216834" y="246028"/>
                    <a:pt x="212683" y="262882"/>
                    <a:pt x="212683" y="271991"/>
                  </a:cubicBezTo>
                  <a:cubicBezTo>
                    <a:pt x="212683" y="321185"/>
                    <a:pt x="268026" y="321185"/>
                    <a:pt x="274021" y="321185"/>
                  </a:cubicBezTo>
                  <a:cubicBezTo>
                    <a:pt x="313222" y="321185"/>
                    <a:pt x="329363" y="275180"/>
                    <a:pt x="329363" y="268803"/>
                  </a:cubicBezTo>
                  <a:cubicBezTo>
                    <a:pt x="329363" y="263337"/>
                    <a:pt x="324290" y="263337"/>
                    <a:pt x="323829" y="263337"/>
                  </a:cubicBezTo>
                  <a:cubicBezTo>
                    <a:pt x="319678" y="263337"/>
                    <a:pt x="318756" y="266526"/>
                    <a:pt x="317834" y="269714"/>
                  </a:cubicBezTo>
                  <a:cubicBezTo>
                    <a:pt x="306304" y="303420"/>
                    <a:pt x="286473" y="311164"/>
                    <a:pt x="275866" y="311164"/>
                  </a:cubicBezTo>
                  <a:cubicBezTo>
                    <a:pt x="260647" y="311164"/>
                    <a:pt x="257418" y="301143"/>
                    <a:pt x="257418" y="283379"/>
                  </a:cubicBezTo>
                  <a:cubicBezTo>
                    <a:pt x="257418" y="269258"/>
                    <a:pt x="260185" y="246028"/>
                    <a:pt x="262030" y="231453"/>
                  </a:cubicBezTo>
                  <a:cubicBezTo>
                    <a:pt x="262952" y="225076"/>
                    <a:pt x="263875" y="216421"/>
                    <a:pt x="263875" y="210045"/>
                  </a:cubicBezTo>
                  <a:cubicBezTo>
                    <a:pt x="263875" y="174972"/>
                    <a:pt x="232975" y="160851"/>
                    <a:pt x="220523" y="156296"/>
                  </a:cubicBezTo>
                  <a:close/>
                </a:path>
              </a:pathLst>
            </a:custGeom>
            <a:solidFill>
              <a:srgbClr val="FF0000"/>
            </a:solidFill>
            <a:ln w="2522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726DBA97-3408-0911-2811-49917B44324C}"/>
                </a:ext>
              </a:extLst>
            </p:cNvPr>
            <p:cNvSpPr/>
            <p:nvPr>
              <p:custDataLst>
                <p:tags r:id="rId12"/>
              </p:custDataLst>
            </p:nvPr>
          </p:nvSpPr>
          <p:spPr>
            <a:xfrm>
              <a:off x="12061611" y="3466764"/>
              <a:ext cx="97817" cy="214582"/>
            </a:xfrm>
            <a:custGeom>
              <a:avLst/>
              <a:gdLst>
                <a:gd name="connsiteX0" fmla="*/ 89508 w 97817"/>
                <a:gd name="connsiteY0" fmla="*/ 12180 h 214582"/>
                <a:gd name="connsiteX1" fmla="*/ 76595 w 97817"/>
                <a:gd name="connsiteY1" fmla="*/ 64 h 214582"/>
                <a:gd name="connsiteX2" fmla="*/ 58516 w 97817"/>
                <a:gd name="connsiteY2" fmla="*/ 17601 h 214582"/>
                <a:gd name="connsiteX3" fmla="*/ 71430 w 97817"/>
                <a:gd name="connsiteY3" fmla="*/ 29717 h 214582"/>
                <a:gd name="connsiteX4" fmla="*/ 89508 w 97817"/>
                <a:gd name="connsiteY4" fmla="*/ 12180 h 214582"/>
                <a:gd name="connsiteX5" fmla="*/ 23651 w 97817"/>
                <a:gd name="connsiteY5" fmla="*/ 174153 h 214582"/>
                <a:gd name="connsiteX6" fmla="*/ 20745 w 97817"/>
                <a:gd name="connsiteY6" fmla="*/ 187545 h 214582"/>
                <a:gd name="connsiteX7" fmla="*/ 51414 w 97817"/>
                <a:gd name="connsiteY7" fmla="*/ 214646 h 214582"/>
                <a:gd name="connsiteX8" fmla="*/ 97902 w 97817"/>
                <a:gd name="connsiteY8" fmla="*/ 165863 h 214582"/>
                <a:gd name="connsiteX9" fmla="*/ 92736 w 97817"/>
                <a:gd name="connsiteY9" fmla="*/ 161718 h 214582"/>
                <a:gd name="connsiteX10" fmla="*/ 86603 w 97817"/>
                <a:gd name="connsiteY10" fmla="*/ 167139 h 214582"/>
                <a:gd name="connsiteX11" fmla="*/ 52383 w 97817"/>
                <a:gd name="connsiteY11" fmla="*/ 205719 h 214582"/>
                <a:gd name="connsiteX12" fmla="*/ 44312 w 97817"/>
                <a:gd name="connsiteY12" fmla="*/ 194559 h 214582"/>
                <a:gd name="connsiteX13" fmla="*/ 49477 w 97817"/>
                <a:gd name="connsiteY13" fmla="*/ 174153 h 214582"/>
                <a:gd name="connsiteX14" fmla="*/ 59808 w 97817"/>
                <a:gd name="connsiteY14" fmla="*/ 148646 h 214582"/>
                <a:gd name="connsiteX15" fmla="*/ 75626 w 97817"/>
                <a:gd name="connsiteY15" fmla="*/ 108152 h 214582"/>
                <a:gd name="connsiteX16" fmla="*/ 77563 w 97817"/>
                <a:gd name="connsiteY16" fmla="*/ 97949 h 214582"/>
                <a:gd name="connsiteX17" fmla="*/ 46895 w 97817"/>
                <a:gd name="connsiteY17" fmla="*/ 70848 h 214582"/>
                <a:gd name="connsiteX18" fmla="*/ 84 w 97817"/>
                <a:gd name="connsiteY18" fmla="*/ 119631 h 214582"/>
                <a:gd name="connsiteX19" fmla="*/ 5572 w 97817"/>
                <a:gd name="connsiteY19" fmla="*/ 123776 h 214582"/>
                <a:gd name="connsiteX20" fmla="*/ 11383 w 97817"/>
                <a:gd name="connsiteY20" fmla="*/ 118674 h 214582"/>
                <a:gd name="connsiteX21" fmla="*/ 45926 w 97817"/>
                <a:gd name="connsiteY21" fmla="*/ 79775 h 214582"/>
                <a:gd name="connsiteX22" fmla="*/ 53997 w 97817"/>
                <a:gd name="connsiteY22" fmla="*/ 90935 h 214582"/>
                <a:gd name="connsiteX23" fmla="*/ 43989 w 97817"/>
                <a:gd name="connsiteY23" fmla="*/ 122819 h 214582"/>
                <a:gd name="connsiteX24" fmla="*/ 23651 w 97817"/>
                <a:gd name="connsiteY24" fmla="*/ 174153 h 214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97817" h="214582">
                  <a:moveTo>
                    <a:pt x="89508" y="12180"/>
                  </a:moveTo>
                  <a:cubicBezTo>
                    <a:pt x="89508" y="7079"/>
                    <a:pt x="85634" y="64"/>
                    <a:pt x="76595" y="64"/>
                  </a:cubicBezTo>
                  <a:cubicBezTo>
                    <a:pt x="67879" y="64"/>
                    <a:pt x="58516" y="8354"/>
                    <a:pt x="58516" y="17601"/>
                  </a:cubicBezTo>
                  <a:cubicBezTo>
                    <a:pt x="58516" y="23021"/>
                    <a:pt x="62713" y="29717"/>
                    <a:pt x="71430" y="29717"/>
                  </a:cubicBezTo>
                  <a:cubicBezTo>
                    <a:pt x="80792" y="29717"/>
                    <a:pt x="89508" y="20789"/>
                    <a:pt x="89508" y="12180"/>
                  </a:cubicBezTo>
                  <a:close/>
                  <a:moveTo>
                    <a:pt x="23651" y="174153"/>
                  </a:moveTo>
                  <a:cubicBezTo>
                    <a:pt x="22360" y="178298"/>
                    <a:pt x="20745" y="182124"/>
                    <a:pt x="20745" y="187545"/>
                  </a:cubicBezTo>
                  <a:cubicBezTo>
                    <a:pt x="20745" y="202530"/>
                    <a:pt x="33659" y="214646"/>
                    <a:pt x="51414" y="214646"/>
                  </a:cubicBezTo>
                  <a:cubicBezTo>
                    <a:pt x="83697" y="214646"/>
                    <a:pt x="97902" y="170646"/>
                    <a:pt x="97902" y="165863"/>
                  </a:cubicBezTo>
                  <a:cubicBezTo>
                    <a:pt x="97902" y="161718"/>
                    <a:pt x="93705" y="161718"/>
                    <a:pt x="92736" y="161718"/>
                  </a:cubicBezTo>
                  <a:cubicBezTo>
                    <a:pt x="88217" y="161718"/>
                    <a:pt x="87894" y="163631"/>
                    <a:pt x="86603" y="167139"/>
                  </a:cubicBezTo>
                  <a:cubicBezTo>
                    <a:pt x="79178" y="192646"/>
                    <a:pt x="64973" y="205719"/>
                    <a:pt x="52383" y="205719"/>
                  </a:cubicBezTo>
                  <a:cubicBezTo>
                    <a:pt x="45926" y="205719"/>
                    <a:pt x="44312" y="201574"/>
                    <a:pt x="44312" y="194559"/>
                  </a:cubicBezTo>
                  <a:cubicBezTo>
                    <a:pt x="44312" y="187226"/>
                    <a:pt x="46572" y="181168"/>
                    <a:pt x="49477" y="174153"/>
                  </a:cubicBezTo>
                  <a:cubicBezTo>
                    <a:pt x="52706" y="165544"/>
                    <a:pt x="56257" y="156936"/>
                    <a:pt x="59808" y="148646"/>
                  </a:cubicBezTo>
                  <a:cubicBezTo>
                    <a:pt x="62713" y="140993"/>
                    <a:pt x="74335" y="111979"/>
                    <a:pt x="75626" y="108152"/>
                  </a:cubicBezTo>
                  <a:cubicBezTo>
                    <a:pt x="76595" y="104964"/>
                    <a:pt x="77563" y="101138"/>
                    <a:pt x="77563" y="97949"/>
                  </a:cubicBezTo>
                  <a:cubicBezTo>
                    <a:pt x="77563" y="82964"/>
                    <a:pt x="64650" y="70848"/>
                    <a:pt x="46895" y="70848"/>
                  </a:cubicBezTo>
                  <a:cubicBezTo>
                    <a:pt x="14934" y="70848"/>
                    <a:pt x="84" y="114211"/>
                    <a:pt x="84" y="119631"/>
                  </a:cubicBezTo>
                  <a:cubicBezTo>
                    <a:pt x="84" y="123776"/>
                    <a:pt x="4604" y="123776"/>
                    <a:pt x="5572" y="123776"/>
                  </a:cubicBezTo>
                  <a:cubicBezTo>
                    <a:pt x="10092" y="123776"/>
                    <a:pt x="10415" y="122182"/>
                    <a:pt x="11383" y="118674"/>
                  </a:cubicBezTo>
                  <a:cubicBezTo>
                    <a:pt x="19777" y="91254"/>
                    <a:pt x="33981" y="79775"/>
                    <a:pt x="45926" y="79775"/>
                  </a:cubicBezTo>
                  <a:cubicBezTo>
                    <a:pt x="51091" y="79775"/>
                    <a:pt x="53997" y="82326"/>
                    <a:pt x="53997" y="90935"/>
                  </a:cubicBezTo>
                  <a:cubicBezTo>
                    <a:pt x="53997" y="98268"/>
                    <a:pt x="52060" y="103051"/>
                    <a:pt x="43989" y="122819"/>
                  </a:cubicBezTo>
                  <a:lnTo>
                    <a:pt x="23651" y="174153"/>
                  </a:lnTo>
                  <a:close/>
                </a:path>
              </a:pathLst>
            </a:custGeom>
            <a:solidFill>
              <a:srgbClr val="FF0000"/>
            </a:solidFill>
            <a:ln w="2522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3D6F5368-778C-1972-F639-526BB5CDDC12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>
              <a:off x="12239641" y="3561552"/>
              <a:ext cx="53958" cy="136192"/>
            </a:xfrm>
            <a:custGeom>
              <a:avLst/>
              <a:gdLst>
                <a:gd name="connsiteX0" fmla="*/ 54046 w 53958"/>
                <a:gd name="connsiteY0" fmla="*/ 47889 h 136192"/>
                <a:gd name="connsiteX1" fmla="*/ 24530 w 53958"/>
                <a:gd name="connsiteY1" fmla="*/ 63 h 136192"/>
                <a:gd name="connsiteX2" fmla="*/ 88 w 53958"/>
                <a:gd name="connsiteY2" fmla="*/ 24204 h 136192"/>
                <a:gd name="connsiteX3" fmla="*/ 24530 w 53958"/>
                <a:gd name="connsiteY3" fmla="*/ 48345 h 136192"/>
                <a:gd name="connsiteX4" fmla="*/ 40672 w 53958"/>
                <a:gd name="connsiteY4" fmla="*/ 42424 h 136192"/>
                <a:gd name="connsiteX5" fmla="*/ 42978 w 53958"/>
                <a:gd name="connsiteY5" fmla="*/ 41057 h 136192"/>
                <a:gd name="connsiteX6" fmla="*/ 43900 w 53958"/>
                <a:gd name="connsiteY6" fmla="*/ 47889 h 136192"/>
                <a:gd name="connsiteX7" fmla="*/ 12540 w 53958"/>
                <a:gd name="connsiteY7" fmla="*/ 123957 h 136192"/>
                <a:gd name="connsiteX8" fmla="*/ 7467 w 53958"/>
                <a:gd name="connsiteY8" fmla="*/ 131244 h 136192"/>
                <a:gd name="connsiteX9" fmla="*/ 12078 w 53958"/>
                <a:gd name="connsiteY9" fmla="*/ 136255 h 136192"/>
                <a:gd name="connsiteX10" fmla="*/ 54046 w 53958"/>
                <a:gd name="connsiteY10" fmla="*/ 47889 h 136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3958" h="136192">
                  <a:moveTo>
                    <a:pt x="54046" y="47889"/>
                  </a:moveTo>
                  <a:cubicBezTo>
                    <a:pt x="54046" y="17827"/>
                    <a:pt x="42517" y="63"/>
                    <a:pt x="24530" y="63"/>
                  </a:cubicBezTo>
                  <a:cubicBezTo>
                    <a:pt x="9311" y="63"/>
                    <a:pt x="88" y="11450"/>
                    <a:pt x="88" y="24204"/>
                  </a:cubicBezTo>
                  <a:cubicBezTo>
                    <a:pt x="88" y="36502"/>
                    <a:pt x="9311" y="48345"/>
                    <a:pt x="24530" y="48345"/>
                  </a:cubicBezTo>
                  <a:cubicBezTo>
                    <a:pt x="30065" y="48345"/>
                    <a:pt x="36060" y="46523"/>
                    <a:pt x="40672" y="42424"/>
                  </a:cubicBezTo>
                  <a:cubicBezTo>
                    <a:pt x="42055" y="41513"/>
                    <a:pt x="42517" y="41057"/>
                    <a:pt x="42978" y="41057"/>
                  </a:cubicBezTo>
                  <a:cubicBezTo>
                    <a:pt x="43439" y="41057"/>
                    <a:pt x="43900" y="41513"/>
                    <a:pt x="43900" y="47889"/>
                  </a:cubicBezTo>
                  <a:cubicBezTo>
                    <a:pt x="43900" y="81596"/>
                    <a:pt x="27759" y="108925"/>
                    <a:pt x="12540" y="123957"/>
                  </a:cubicBezTo>
                  <a:cubicBezTo>
                    <a:pt x="7467" y="128967"/>
                    <a:pt x="7467" y="129878"/>
                    <a:pt x="7467" y="131244"/>
                  </a:cubicBezTo>
                  <a:cubicBezTo>
                    <a:pt x="7467" y="134433"/>
                    <a:pt x="9772" y="136255"/>
                    <a:pt x="12078" y="136255"/>
                  </a:cubicBezTo>
                  <a:cubicBezTo>
                    <a:pt x="17151" y="136255"/>
                    <a:pt x="54046" y="101182"/>
                    <a:pt x="54046" y="47889"/>
                  </a:cubicBezTo>
                  <a:close/>
                </a:path>
              </a:pathLst>
            </a:custGeom>
            <a:solidFill>
              <a:srgbClr val="000000"/>
            </a:solidFill>
            <a:ln w="2522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1BA2802-44A9-ECCA-573D-4B84ECDD80E8}"/>
                </a:ext>
              </a:extLst>
            </p:cNvPr>
            <p:cNvSpPr/>
            <p:nvPr>
              <p:custDataLst>
                <p:tags r:id="rId14"/>
              </p:custDataLst>
            </p:nvPr>
          </p:nvSpPr>
          <p:spPr>
            <a:xfrm>
              <a:off x="12418324" y="3408507"/>
              <a:ext cx="187702" cy="206337"/>
            </a:xfrm>
            <a:custGeom>
              <a:avLst/>
              <a:gdLst>
                <a:gd name="connsiteX0" fmla="*/ 27302 w 187702"/>
                <a:gd name="connsiteY0" fmla="*/ 174516 h 206337"/>
                <a:gd name="connsiteX1" fmla="*/ 23151 w 187702"/>
                <a:gd name="connsiteY1" fmla="*/ 194102 h 206337"/>
                <a:gd name="connsiteX2" fmla="*/ 36526 w 187702"/>
                <a:gd name="connsiteY2" fmla="*/ 206401 h 206337"/>
                <a:gd name="connsiteX3" fmla="*/ 53590 w 187702"/>
                <a:gd name="connsiteY3" fmla="*/ 193647 h 206337"/>
                <a:gd name="connsiteX4" fmla="*/ 72037 w 187702"/>
                <a:gd name="connsiteY4" fmla="*/ 121679 h 206337"/>
                <a:gd name="connsiteX5" fmla="*/ 86795 w 187702"/>
                <a:gd name="connsiteY5" fmla="*/ 62465 h 206337"/>
                <a:gd name="connsiteX6" fmla="*/ 112621 w 187702"/>
                <a:gd name="connsiteY6" fmla="*/ 25115 h 206337"/>
                <a:gd name="connsiteX7" fmla="*/ 149516 w 187702"/>
                <a:gd name="connsiteY7" fmla="*/ 10084 h 206337"/>
                <a:gd name="connsiteX8" fmla="*/ 168886 w 187702"/>
                <a:gd name="connsiteY8" fmla="*/ 15550 h 206337"/>
                <a:gd name="connsiteX9" fmla="*/ 144904 w 187702"/>
                <a:gd name="connsiteY9" fmla="*/ 40602 h 206337"/>
                <a:gd name="connsiteX10" fmla="*/ 162429 w 187702"/>
                <a:gd name="connsiteY10" fmla="*/ 56544 h 206337"/>
                <a:gd name="connsiteX11" fmla="*/ 187795 w 187702"/>
                <a:gd name="connsiteY11" fmla="*/ 29670 h 206337"/>
                <a:gd name="connsiteX12" fmla="*/ 149516 w 187702"/>
                <a:gd name="connsiteY12" fmla="*/ 63 h 206337"/>
                <a:gd name="connsiteX13" fmla="*/ 90484 w 187702"/>
                <a:gd name="connsiteY13" fmla="*/ 35136 h 206337"/>
                <a:gd name="connsiteX14" fmla="*/ 48516 w 187702"/>
                <a:gd name="connsiteY14" fmla="*/ 63 h 206337"/>
                <a:gd name="connsiteX15" fmla="*/ 14389 w 187702"/>
                <a:gd name="connsiteY15" fmla="*/ 26026 h 206337"/>
                <a:gd name="connsiteX16" fmla="*/ 92 w 187702"/>
                <a:gd name="connsiteY16" fmla="*/ 70209 h 206337"/>
                <a:gd name="connsiteX17" fmla="*/ 5626 w 187702"/>
                <a:gd name="connsiteY17" fmla="*/ 74763 h 206337"/>
                <a:gd name="connsiteX18" fmla="*/ 13466 w 187702"/>
                <a:gd name="connsiteY18" fmla="*/ 64287 h 206337"/>
                <a:gd name="connsiteX19" fmla="*/ 47133 w 187702"/>
                <a:gd name="connsiteY19" fmla="*/ 10084 h 206337"/>
                <a:gd name="connsiteX20" fmla="*/ 61430 w 187702"/>
                <a:gd name="connsiteY20" fmla="*/ 31036 h 206337"/>
                <a:gd name="connsiteX21" fmla="*/ 54051 w 187702"/>
                <a:gd name="connsiteY21" fmla="*/ 69298 h 206337"/>
                <a:gd name="connsiteX22" fmla="*/ 27302 w 187702"/>
                <a:gd name="connsiteY22" fmla="*/ 174516 h 206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87702" h="206337">
                  <a:moveTo>
                    <a:pt x="27302" y="174516"/>
                  </a:moveTo>
                  <a:cubicBezTo>
                    <a:pt x="25918" y="181349"/>
                    <a:pt x="23151" y="191825"/>
                    <a:pt x="23151" y="194102"/>
                  </a:cubicBezTo>
                  <a:cubicBezTo>
                    <a:pt x="23151" y="202301"/>
                    <a:pt x="29608" y="206401"/>
                    <a:pt x="36526" y="206401"/>
                  </a:cubicBezTo>
                  <a:cubicBezTo>
                    <a:pt x="42060" y="206401"/>
                    <a:pt x="50361" y="202757"/>
                    <a:pt x="53590" y="193647"/>
                  </a:cubicBezTo>
                  <a:cubicBezTo>
                    <a:pt x="54512" y="191825"/>
                    <a:pt x="70192" y="129878"/>
                    <a:pt x="72037" y="121679"/>
                  </a:cubicBezTo>
                  <a:cubicBezTo>
                    <a:pt x="75726" y="106648"/>
                    <a:pt x="84028" y="74763"/>
                    <a:pt x="86795" y="62465"/>
                  </a:cubicBezTo>
                  <a:cubicBezTo>
                    <a:pt x="88640" y="56544"/>
                    <a:pt x="101553" y="35136"/>
                    <a:pt x="112621" y="25115"/>
                  </a:cubicBezTo>
                  <a:cubicBezTo>
                    <a:pt x="116311" y="21926"/>
                    <a:pt x="129685" y="10084"/>
                    <a:pt x="149516" y="10084"/>
                  </a:cubicBezTo>
                  <a:cubicBezTo>
                    <a:pt x="161507" y="10084"/>
                    <a:pt x="168425" y="15550"/>
                    <a:pt x="168886" y="15550"/>
                  </a:cubicBezTo>
                  <a:cubicBezTo>
                    <a:pt x="155050" y="17827"/>
                    <a:pt x="144904" y="28759"/>
                    <a:pt x="144904" y="40602"/>
                  </a:cubicBezTo>
                  <a:cubicBezTo>
                    <a:pt x="144904" y="47889"/>
                    <a:pt x="149977" y="56544"/>
                    <a:pt x="162429" y="56544"/>
                  </a:cubicBezTo>
                  <a:cubicBezTo>
                    <a:pt x="174881" y="56544"/>
                    <a:pt x="187795" y="46067"/>
                    <a:pt x="187795" y="29670"/>
                  </a:cubicBezTo>
                  <a:cubicBezTo>
                    <a:pt x="187795" y="13728"/>
                    <a:pt x="173037" y="63"/>
                    <a:pt x="149516" y="63"/>
                  </a:cubicBezTo>
                  <a:cubicBezTo>
                    <a:pt x="119539" y="63"/>
                    <a:pt x="99247" y="22382"/>
                    <a:pt x="90484" y="35136"/>
                  </a:cubicBezTo>
                  <a:cubicBezTo>
                    <a:pt x="86795" y="14639"/>
                    <a:pt x="70192" y="63"/>
                    <a:pt x="48516" y="63"/>
                  </a:cubicBezTo>
                  <a:cubicBezTo>
                    <a:pt x="27302" y="63"/>
                    <a:pt x="18539" y="17827"/>
                    <a:pt x="14389" y="26026"/>
                  </a:cubicBezTo>
                  <a:cubicBezTo>
                    <a:pt x="6087" y="41513"/>
                    <a:pt x="92" y="68842"/>
                    <a:pt x="92" y="70209"/>
                  </a:cubicBezTo>
                  <a:cubicBezTo>
                    <a:pt x="92" y="74763"/>
                    <a:pt x="4704" y="74763"/>
                    <a:pt x="5626" y="74763"/>
                  </a:cubicBezTo>
                  <a:cubicBezTo>
                    <a:pt x="10238" y="74763"/>
                    <a:pt x="10699" y="74308"/>
                    <a:pt x="13466" y="64287"/>
                  </a:cubicBezTo>
                  <a:cubicBezTo>
                    <a:pt x="21307" y="31947"/>
                    <a:pt x="30530" y="10084"/>
                    <a:pt x="47133" y="10084"/>
                  </a:cubicBezTo>
                  <a:cubicBezTo>
                    <a:pt x="54973" y="10084"/>
                    <a:pt x="61430" y="13728"/>
                    <a:pt x="61430" y="31036"/>
                  </a:cubicBezTo>
                  <a:cubicBezTo>
                    <a:pt x="61430" y="40602"/>
                    <a:pt x="60046" y="45612"/>
                    <a:pt x="54051" y="69298"/>
                  </a:cubicBezTo>
                  <a:lnTo>
                    <a:pt x="27302" y="174516"/>
                  </a:lnTo>
                  <a:close/>
                </a:path>
              </a:pathLst>
            </a:custGeom>
            <a:solidFill>
              <a:schemeClr val="tx2">
                <a:lumMod val="75000"/>
                <a:lumOff val="25000"/>
              </a:schemeClr>
            </a:solidFill>
            <a:ln w="2522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38258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" grpId="0" animBg="1"/>
      <p:bldP spid="490" grpId="0"/>
      <p:bldP spid="69" grpId="0"/>
      <p:bldP spid="80" grpId="0"/>
      <p:bldP spid="81" grpId="0"/>
      <p:bldP spid="419" grpId="0"/>
      <p:bldP spid="419" grpId="1"/>
      <p:bldP spid="502" grpId="0" animBg="1"/>
      <p:bldP spid="35" grpId="0"/>
      <p:bldP spid="35" grpId="1"/>
      <p:bldP spid="450" grpId="0" animBg="1"/>
      <p:bldP spid="47" grpId="0" animBg="1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50A6A36-A60B-B745-2F2C-85C8EE57A63D}"/>
              </a:ext>
            </a:extLst>
          </p:cNvPr>
          <p:cNvSpPr/>
          <p:nvPr/>
        </p:nvSpPr>
        <p:spPr>
          <a:xfrm>
            <a:off x="1851561" y="1833654"/>
            <a:ext cx="8488879" cy="3326925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Title 1 6 3 2">
            <a:extLst>
              <a:ext uri="{FF2B5EF4-FFF2-40B4-BE49-F238E27FC236}">
                <a16:creationId xmlns:a16="http://schemas.microsoft.com/office/drawing/2014/main" id="{C40C661F-D9B6-5438-48F8-C47D4B159C0F}"/>
              </a:ext>
            </a:extLst>
          </p:cNvPr>
          <p:cNvSpPr txBox="1">
            <a:spLocks/>
          </p:cNvSpPr>
          <p:nvPr/>
        </p:nvSpPr>
        <p:spPr>
          <a:xfrm>
            <a:off x="4797973" y="1499970"/>
            <a:ext cx="2596055" cy="667369"/>
          </a:xfrm>
          <a:prstGeom prst="rect">
            <a:avLst/>
          </a:prstGeom>
          <a:solidFill>
            <a:schemeClr val="bg1"/>
          </a:solidFill>
          <a:ln w="19050">
            <a:noFill/>
            <a:prstDash val="sysDash"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i="1" dirty="0">
                <a:solidFill>
                  <a:srgbClr val="C00000"/>
                </a:solidFill>
                <a:latin typeface="Franklin Gothic Demi" panose="020B0703020102020204" pitchFamily="34" charset="0"/>
              </a:rPr>
              <a:t>CHALLENGES</a:t>
            </a:r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id="{5B82DEE2-AA90-8FAF-5CB4-6BD923A79884}"/>
              </a:ext>
            </a:extLst>
          </p:cNvPr>
          <p:cNvSpPr txBox="1">
            <a:spLocks/>
          </p:cNvSpPr>
          <p:nvPr/>
        </p:nvSpPr>
        <p:spPr>
          <a:xfrm>
            <a:off x="2263204" y="2525338"/>
            <a:ext cx="7504298" cy="5946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70000"/>
              </a:lnSpc>
              <a:buNone/>
            </a:pPr>
            <a:r>
              <a:rPr lang="en-US" dirty="0">
                <a:latin typeface="Franklin Gothic Demi" panose="020B0703020102020204" pitchFamily="34" charset="0"/>
              </a:rPr>
              <a:t>1.  </a:t>
            </a:r>
            <a:r>
              <a:rPr lang="en-US" dirty="0">
                <a:latin typeface="Franklin Gothic Book" panose="020B0503020102020204" pitchFamily="34" charset="0"/>
              </a:rPr>
              <a:t>Full conformal prediction is intractable</a:t>
            </a:r>
            <a:endParaRPr lang="en-US" dirty="0">
              <a:latin typeface="Franklin Gothic Demi" panose="020B0703020102020204" pitchFamily="34" charset="0"/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FEE491AA-21BC-B925-8EA6-FAAC4865F354}"/>
              </a:ext>
            </a:extLst>
          </p:cNvPr>
          <p:cNvSpPr txBox="1">
            <a:spLocks/>
          </p:cNvSpPr>
          <p:nvPr/>
        </p:nvSpPr>
        <p:spPr>
          <a:xfrm>
            <a:off x="2263204" y="4037236"/>
            <a:ext cx="8488880" cy="5946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70000"/>
              </a:lnSpc>
              <a:buNone/>
            </a:pPr>
            <a:r>
              <a:rPr lang="en-US" dirty="0">
                <a:latin typeface="Franklin Gothic Demi" panose="020B0703020102020204" pitchFamily="34" charset="0"/>
              </a:rPr>
              <a:t>2.  </a:t>
            </a:r>
            <a:r>
              <a:rPr lang="en-US" dirty="0">
                <a:latin typeface="Franklin Gothic Book" panose="020B0503020102020204" pitchFamily="34" charset="0"/>
              </a:rPr>
              <a:t>Also want interval for </a:t>
            </a:r>
            <a:r>
              <a:rPr lang="en-US" i="1" dirty="0">
                <a:latin typeface="Franklin Gothic Book" panose="020B0503020102020204" pitchFamily="34" charset="0"/>
              </a:rPr>
              <a:t>u</a:t>
            </a:r>
            <a:r>
              <a:rPr lang="en-US" dirty="0">
                <a:latin typeface="Franklin Gothic Book" panose="020B0503020102020204" pitchFamily="34" charset="0"/>
              </a:rPr>
              <a:t>, not just </a:t>
            </a:r>
            <a:r>
              <a:rPr lang="en-US" i="1" dirty="0">
                <a:latin typeface="Franklin Gothic Book" panose="020B0503020102020204" pitchFamily="34" charset="0"/>
              </a:rPr>
              <a:t>y = N(</a:t>
            </a:r>
            <a:r>
              <a:rPr lang="en-US" i="1" dirty="0" err="1">
                <a:latin typeface="Franklin Gothic Book" panose="020B0503020102020204" pitchFamily="34" charset="0"/>
              </a:rPr>
              <a:t>u,v</a:t>
            </a:r>
            <a:r>
              <a:rPr lang="en-US" i="1" dirty="0">
                <a:latin typeface="Franklin Gothic Book" panose="020B0503020102020204" pitchFamily="34" charset="0"/>
              </a:rPr>
              <a:t>)</a:t>
            </a:r>
            <a:endParaRPr lang="en-US" i="1" dirty="0">
              <a:latin typeface="Franklin Gothic Demi" panose="020B0703020102020204" pitchFamily="34" charset="0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6CD9A90F-F5A7-F53C-8F7E-A88A1262605D}"/>
              </a:ext>
            </a:extLst>
          </p:cNvPr>
          <p:cNvSpPr txBox="1">
            <a:spLocks/>
          </p:cNvSpPr>
          <p:nvPr/>
        </p:nvSpPr>
        <p:spPr>
          <a:xfrm>
            <a:off x="2263204" y="3084597"/>
            <a:ext cx="7504298" cy="5946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70000"/>
              </a:lnSpc>
              <a:buNone/>
            </a:pPr>
            <a:r>
              <a:rPr lang="en-US" dirty="0">
                <a:solidFill>
                  <a:schemeClr val="bg1"/>
                </a:solidFill>
                <a:latin typeface="Franklin Gothic Demi" panose="020B0703020102020204" pitchFamily="34" charset="0"/>
              </a:rPr>
              <a:t>1. 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Franklin Gothic Book" panose="020B0503020102020204" pitchFamily="34" charset="0"/>
              </a:rPr>
              <a:t>(</a:t>
            </a:r>
            <a:r>
              <a:rPr lang="en-US" i="1" dirty="0">
                <a:solidFill>
                  <a:schemeClr val="bg1">
                    <a:lumMod val="65000"/>
                  </a:schemeClr>
                </a:solidFill>
                <a:latin typeface="Franklin Gothic Book" panose="020B0503020102020204" pitchFamily="34" charset="0"/>
              </a:rPr>
              <a:t>n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Franklin Gothic Book" panose="020B0503020102020204" pitchFamily="34" charset="0"/>
              </a:rPr>
              <a:t> is small, so cannot split the data)</a:t>
            </a:r>
            <a:endParaRPr lang="en-US" dirty="0">
              <a:solidFill>
                <a:schemeClr val="bg1">
                  <a:lumMod val="65000"/>
                </a:schemeClr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AB5A1D-1C38-4010-A41B-669FACD8CEA4}"/>
              </a:ext>
            </a:extLst>
          </p:cNvPr>
          <p:cNvSpPr txBox="1"/>
          <p:nvPr/>
        </p:nvSpPr>
        <p:spPr>
          <a:xfrm>
            <a:off x="4382813" y="4929746"/>
            <a:ext cx="3426374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b="0" i="1" dirty="0">
                <a:solidFill>
                  <a:srgbClr val="222222"/>
                </a:solidFill>
                <a:effectLst/>
                <a:latin typeface="Franklin Gothic Book" panose="020B0503020102020204" pitchFamily="34" charset="0"/>
                <a:cs typeface="Myanmar Text" panose="020B0502040204020203" pitchFamily="34" charset="0"/>
              </a:rPr>
              <a:t>Kaul and Gordon (2024)</a:t>
            </a:r>
            <a:endParaRPr lang="en-US" sz="2400" i="1" dirty="0">
              <a:latin typeface="Franklin Gothic Book" panose="020B0503020102020204" pitchFamily="34" charset="0"/>
              <a:cs typeface="Myanmar Tex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629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9EFEA037-F134-B070-1C6B-40700627704D}"/>
              </a:ext>
            </a:extLst>
          </p:cNvPr>
          <p:cNvSpPr/>
          <p:nvPr/>
        </p:nvSpPr>
        <p:spPr>
          <a:xfrm>
            <a:off x="5602999" y="1345077"/>
            <a:ext cx="2093576" cy="2243126"/>
          </a:xfrm>
          <a:prstGeom prst="rect">
            <a:avLst/>
          </a:prstGeom>
          <a:solidFill>
            <a:srgbClr val="FFFFCC">
              <a:alpha val="92549"/>
            </a:srgbClr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en-US" dirty="0">
              <a:solidFill>
                <a:srgbClr val="CA9BFB"/>
              </a:solidFill>
              <a:highlight>
                <a:srgbClr val="FFFF00"/>
              </a:highlight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36C6E69-8E7B-E5C3-1D7D-51C5BD8A479A}"/>
              </a:ext>
            </a:extLst>
          </p:cNvPr>
          <p:cNvSpPr/>
          <p:nvPr/>
        </p:nvSpPr>
        <p:spPr>
          <a:xfrm>
            <a:off x="4410604" y="1348887"/>
            <a:ext cx="762283" cy="2243126"/>
          </a:xfrm>
          <a:prstGeom prst="rect">
            <a:avLst/>
          </a:prstGeom>
          <a:solidFill>
            <a:srgbClr val="FFFFCC">
              <a:alpha val="92549"/>
            </a:srgbClr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en-US" dirty="0">
              <a:solidFill>
                <a:srgbClr val="CA9BFB"/>
              </a:solidFill>
              <a:highlight>
                <a:srgbClr val="FFFF00"/>
              </a:highlight>
            </a:endParaRPr>
          </a:p>
        </p:txBody>
      </p:sp>
      <p:sp>
        <p:nvSpPr>
          <p:cNvPr id="654" name="Rectangle 653">
            <a:extLst>
              <a:ext uri="{FF2B5EF4-FFF2-40B4-BE49-F238E27FC236}">
                <a16:creationId xmlns:a16="http://schemas.microsoft.com/office/drawing/2014/main" id="{3222341D-4019-656E-58BB-BA3EE0FAC4BD}"/>
              </a:ext>
            </a:extLst>
          </p:cNvPr>
          <p:cNvSpPr/>
          <p:nvPr/>
        </p:nvSpPr>
        <p:spPr>
          <a:xfrm>
            <a:off x="9674503" y="1346421"/>
            <a:ext cx="470287" cy="2243126"/>
          </a:xfrm>
          <a:prstGeom prst="rect">
            <a:avLst/>
          </a:prstGeom>
          <a:solidFill>
            <a:srgbClr val="FFFFCC">
              <a:alpha val="92549"/>
            </a:srgbClr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en-US" dirty="0">
              <a:solidFill>
                <a:srgbClr val="CA9BFB"/>
              </a:solidFill>
              <a:highlight>
                <a:srgbClr val="FFFF00"/>
              </a:highlight>
            </a:endParaRPr>
          </a:p>
        </p:txBody>
      </p:sp>
      <p:sp>
        <p:nvSpPr>
          <p:cNvPr id="4" name="Subtitle 2 1 1">
            <a:extLst>
              <a:ext uri="{FF2B5EF4-FFF2-40B4-BE49-F238E27FC236}">
                <a16:creationId xmlns:a16="http://schemas.microsoft.com/office/drawing/2014/main" id="{C32365D4-3DFD-6132-2458-F43B839F4127}"/>
              </a:ext>
            </a:extLst>
          </p:cNvPr>
          <p:cNvSpPr txBox="1">
            <a:spLocks/>
          </p:cNvSpPr>
          <p:nvPr/>
        </p:nvSpPr>
        <p:spPr>
          <a:xfrm>
            <a:off x="516842" y="4038711"/>
            <a:ext cx="5555225" cy="5946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70000"/>
              </a:lnSpc>
              <a:buNone/>
            </a:pPr>
            <a:r>
              <a:rPr lang="en-US" sz="3200" dirty="0">
                <a:latin typeface="Franklin Gothic Book" panose="020B0503020102020204" pitchFamily="34" charset="0"/>
              </a:rPr>
              <a:t>Focus on </a:t>
            </a:r>
            <a:r>
              <a:rPr lang="en-US" sz="3200" dirty="0">
                <a:latin typeface="Franklin Gothic Demi" panose="020B0703020102020204" pitchFamily="34" charset="0"/>
              </a:rPr>
              <a:t>linear smoothers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6F3733B-DF7D-EB56-A1E1-773291572C76}"/>
              </a:ext>
            </a:extLst>
          </p:cNvPr>
          <p:cNvSpPr txBox="1"/>
          <p:nvPr/>
        </p:nvSpPr>
        <p:spPr>
          <a:xfrm>
            <a:off x="519558" y="4434495"/>
            <a:ext cx="373781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Franklin Gothic Book" panose="020B0503020102020204" pitchFamily="34" charset="0"/>
              </a:rPr>
              <a:t>like kernel ridge regression (KRR)</a:t>
            </a:r>
            <a:endParaRPr lang="en-US" sz="1600" dirty="0"/>
          </a:p>
        </p:txBody>
      </p:sp>
      <p:grpSp>
        <p:nvGrpSpPr>
          <p:cNvPr id="434" name="Group 433" descr="\documentclass{article}&#10;\usepackage{amsmath}&#10;\newcommand\mydots{\hbox to 1em{.\hss.\hss.}}&#10;\pagestyle{empty}&#10;\begin{document}&#10;&#10;$R_i = {\tiny \mydots} |A_i y + B_i| {\tiny \mydots}$&#10;&#10;\end{document}" title="IguanaTex Vector Display">
            <a:extLst>
              <a:ext uri="{FF2B5EF4-FFF2-40B4-BE49-F238E27FC236}">
                <a16:creationId xmlns:a16="http://schemas.microsoft.com/office/drawing/2014/main" id="{E1AEA0B0-C4C7-A2D5-F481-4D29E6865FC1}"/>
              </a:ext>
            </a:extLst>
          </p:cNvPr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5586602" y="4028765"/>
            <a:ext cx="3321364" cy="394759"/>
            <a:chOff x="8246819" y="5934547"/>
            <a:chExt cx="3321364" cy="394759"/>
          </a:xfrm>
          <a:solidFill>
            <a:schemeClr val="tx1"/>
          </a:solidFill>
        </p:grpSpPr>
        <p:sp>
          <p:nvSpPr>
            <p:cNvPr id="417" name="Freeform: Shape 416">
              <a:extLst>
                <a:ext uri="{FF2B5EF4-FFF2-40B4-BE49-F238E27FC236}">
                  <a16:creationId xmlns:a16="http://schemas.microsoft.com/office/drawing/2014/main" id="{AF5F6F5A-9720-CB44-4931-4520D52D3937}"/>
                </a:ext>
              </a:extLst>
            </p:cNvPr>
            <p:cNvSpPr/>
            <p:nvPr>
              <p:custDataLst>
                <p:tags r:id="rId106"/>
              </p:custDataLst>
            </p:nvPr>
          </p:nvSpPr>
          <p:spPr>
            <a:xfrm>
              <a:off x="8246819" y="5960995"/>
              <a:ext cx="290848" cy="278305"/>
            </a:xfrm>
            <a:custGeom>
              <a:avLst/>
              <a:gdLst>
                <a:gd name="connsiteX0" fmla="*/ 136132 w 290848"/>
                <a:gd name="connsiteY0" fmla="*/ 27301 h 278305"/>
                <a:gd name="connsiteX1" fmla="*/ 147538 w 290848"/>
                <a:gd name="connsiteY1" fmla="*/ 12695 h 278305"/>
                <a:gd name="connsiteX2" fmla="*/ 172386 w 290848"/>
                <a:gd name="connsiteY2" fmla="*/ 12300 h 278305"/>
                <a:gd name="connsiteX3" fmla="*/ 246524 w 290848"/>
                <a:gd name="connsiteY3" fmla="*/ 51382 h 278305"/>
                <a:gd name="connsiteX4" fmla="*/ 224119 w 290848"/>
                <a:gd name="connsiteY4" fmla="*/ 107437 h 278305"/>
                <a:gd name="connsiteX5" fmla="*/ 155277 w 290848"/>
                <a:gd name="connsiteY5" fmla="*/ 130333 h 278305"/>
                <a:gd name="connsiteX6" fmla="*/ 109654 w 290848"/>
                <a:gd name="connsiteY6" fmla="*/ 130333 h 278305"/>
                <a:gd name="connsiteX7" fmla="*/ 136132 w 290848"/>
                <a:gd name="connsiteY7" fmla="*/ 27301 h 278305"/>
                <a:gd name="connsiteX8" fmla="*/ 194790 w 290848"/>
                <a:gd name="connsiteY8" fmla="*/ 135465 h 278305"/>
                <a:gd name="connsiteX9" fmla="*/ 284407 w 290848"/>
                <a:gd name="connsiteY9" fmla="*/ 59277 h 278305"/>
                <a:gd name="connsiteX10" fmla="*/ 194383 w 290848"/>
                <a:gd name="connsiteY10" fmla="*/ 63 h 278305"/>
                <a:gd name="connsiteX11" fmla="*/ 78288 w 290848"/>
                <a:gd name="connsiteY11" fmla="*/ 63 h 278305"/>
                <a:gd name="connsiteX12" fmla="*/ 66475 w 290848"/>
                <a:gd name="connsiteY12" fmla="*/ 7958 h 278305"/>
                <a:gd name="connsiteX13" fmla="*/ 77881 w 290848"/>
                <a:gd name="connsiteY13" fmla="*/ 12300 h 278305"/>
                <a:gd name="connsiteX14" fmla="*/ 93360 w 290848"/>
                <a:gd name="connsiteY14" fmla="*/ 13090 h 278305"/>
                <a:gd name="connsiteX15" fmla="*/ 104358 w 290848"/>
                <a:gd name="connsiteY15" fmla="*/ 19406 h 278305"/>
                <a:gd name="connsiteX16" fmla="*/ 102729 w 290848"/>
                <a:gd name="connsiteY16" fmla="*/ 26906 h 278305"/>
                <a:gd name="connsiteX17" fmla="*/ 48144 w 290848"/>
                <a:gd name="connsiteY17" fmla="*/ 238892 h 278305"/>
                <a:gd name="connsiteX18" fmla="*/ 11075 w 290848"/>
                <a:gd name="connsiteY18" fmla="*/ 257446 h 278305"/>
                <a:gd name="connsiteX19" fmla="*/ 77 w 290848"/>
                <a:gd name="connsiteY19" fmla="*/ 265341 h 278305"/>
                <a:gd name="connsiteX20" fmla="*/ 5780 w 290848"/>
                <a:gd name="connsiteY20" fmla="*/ 269684 h 278305"/>
                <a:gd name="connsiteX21" fmla="*/ 57106 w 290848"/>
                <a:gd name="connsiteY21" fmla="*/ 268499 h 278305"/>
                <a:gd name="connsiteX22" fmla="*/ 108839 w 290848"/>
                <a:gd name="connsiteY22" fmla="*/ 269684 h 278305"/>
                <a:gd name="connsiteX23" fmla="*/ 116986 w 290848"/>
                <a:gd name="connsiteY23" fmla="*/ 261788 h 278305"/>
                <a:gd name="connsiteX24" fmla="*/ 105580 w 290848"/>
                <a:gd name="connsiteY24" fmla="*/ 257446 h 278305"/>
                <a:gd name="connsiteX25" fmla="*/ 79103 w 290848"/>
                <a:gd name="connsiteY25" fmla="*/ 250340 h 278305"/>
                <a:gd name="connsiteX26" fmla="*/ 80325 w 290848"/>
                <a:gd name="connsiteY26" fmla="*/ 243629 h 278305"/>
                <a:gd name="connsiteX27" fmla="*/ 107210 w 290848"/>
                <a:gd name="connsiteY27" fmla="*/ 139018 h 278305"/>
                <a:gd name="connsiteX28" fmla="*/ 155685 w 290848"/>
                <a:gd name="connsiteY28" fmla="*/ 139018 h 278305"/>
                <a:gd name="connsiteX29" fmla="*/ 200086 w 290848"/>
                <a:gd name="connsiteY29" fmla="*/ 174941 h 278305"/>
                <a:gd name="connsiteX30" fmla="*/ 194383 w 290848"/>
                <a:gd name="connsiteY30" fmla="*/ 202180 h 278305"/>
                <a:gd name="connsiteX31" fmla="*/ 187865 w 290848"/>
                <a:gd name="connsiteY31" fmla="*/ 235734 h 278305"/>
                <a:gd name="connsiteX32" fmla="*/ 242043 w 290848"/>
                <a:gd name="connsiteY32" fmla="*/ 278368 h 278305"/>
                <a:gd name="connsiteX33" fmla="*/ 290925 w 290848"/>
                <a:gd name="connsiteY33" fmla="*/ 232971 h 278305"/>
                <a:gd name="connsiteX34" fmla="*/ 286037 w 290848"/>
                <a:gd name="connsiteY34" fmla="*/ 228234 h 278305"/>
                <a:gd name="connsiteX35" fmla="*/ 280741 w 290848"/>
                <a:gd name="connsiteY35" fmla="*/ 233760 h 278305"/>
                <a:gd name="connsiteX36" fmla="*/ 243672 w 290848"/>
                <a:gd name="connsiteY36" fmla="*/ 269684 h 278305"/>
                <a:gd name="connsiteX37" fmla="*/ 227378 w 290848"/>
                <a:gd name="connsiteY37" fmla="*/ 245603 h 278305"/>
                <a:gd name="connsiteX38" fmla="*/ 231452 w 290848"/>
                <a:gd name="connsiteY38" fmla="*/ 200601 h 278305"/>
                <a:gd name="connsiteX39" fmla="*/ 233081 w 290848"/>
                <a:gd name="connsiteY39" fmla="*/ 182047 h 278305"/>
                <a:gd name="connsiteX40" fmla="*/ 194790 w 290848"/>
                <a:gd name="connsiteY40" fmla="*/ 135465 h 278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290848" h="278305">
                  <a:moveTo>
                    <a:pt x="136132" y="27301"/>
                  </a:moveTo>
                  <a:cubicBezTo>
                    <a:pt x="138576" y="17827"/>
                    <a:pt x="139798" y="13879"/>
                    <a:pt x="147538" y="12695"/>
                  </a:cubicBezTo>
                  <a:cubicBezTo>
                    <a:pt x="151204" y="12300"/>
                    <a:pt x="164239" y="12300"/>
                    <a:pt x="172386" y="12300"/>
                  </a:cubicBezTo>
                  <a:cubicBezTo>
                    <a:pt x="201308" y="12300"/>
                    <a:pt x="246524" y="12300"/>
                    <a:pt x="246524" y="51382"/>
                  </a:cubicBezTo>
                  <a:cubicBezTo>
                    <a:pt x="246524" y="64803"/>
                    <a:pt x="240006" y="92042"/>
                    <a:pt x="224119" y="107437"/>
                  </a:cubicBezTo>
                  <a:cubicBezTo>
                    <a:pt x="213528" y="117701"/>
                    <a:pt x="191939" y="130333"/>
                    <a:pt x="155277" y="130333"/>
                  </a:cubicBezTo>
                  <a:lnTo>
                    <a:pt x="109654" y="130333"/>
                  </a:lnTo>
                  <a:lnTo>
                    <a:pt x="136132" y="27301"/>
                  </a:lnTo>
                  <a:close/>
                  <a:moveTo>
                    <a:pt x="194790" y="135465"/>
                  </a:moveTo>
                  <a:cubicBezTo>
                    <a:pt x="235933" y="126781"/>
                    <a:pt x="284407" y="99147"/>
                    <a:pt x="284407" y="59277"/>
                  </a:cubicBezTo>
                  <a:cubicBezTo>
                    <a:pt x="284407" y="25327"/>
                    <a:pt x="247746" y="63"/>
                    <a:pt x="194383" y="63"/>
                  </a:cubicBezTo>
                  <a:lnTo>
                    <a:pt x="78288" y="63"/>
                  </a:lnTo>
                  <a:cubicBezTo>
                    <a:pt x="70141" y="63"/>
                    <a:pt x="66475" y="63"/>
                    <a:pt x="66475" y="7958"/>
                  </a:cubicBezTo>
                  <a:cubicBezTo>
                    <a:pt x="66475" y="12300"/>
                    <a:pt x="70141" y="12300"/>
                    <a:pt x="77881" y="12300"/>
                  </a:cubicBezTo>
                  <a:cubicBezTo>
                    <a:pt x="78695" y="12300"/>
                    <a:pt x="86435" y="12300"/>
                    <a:pt x="93360" y="13090"/>
                  </a:cubicBezTo>
                  <a:cubicBezTo>
                    <a:pt x="100692" y="13879"/>
                    <a:pt x="104358" y="14274"/>
                    <a:pt x="104358" y="19406"/>
                  </a:cubicBezTo>
                  <a:cubicBezTo>
                    <a:pt x="104358" y="20985"/>
                    <a:pt x="103951" y="22169"/>
                    <a:pt x="102729" y="26906"/>
                  </a:cubicBezTo>
                  <a:lnTo>
                    <a:pt x="48144" y="238892"/>
                  </a:lnTo>
                  <a:cubicBezTo>
                    <a:pt x="44071" y="254288"/>
                    <a:pt x="43256" y="257446"/>
                    <a:pt x="11075" y="257446"/>
                  </a:cubicBezTo>
                  <a:cubicBezTo>
                    <a:pt x="3743" y="257446"/>
                    <a:pt x="77" y="257446"/>
                    <a:pt x="77" y="265341"/>
                  </a:cubicBezTo>
                  <a:cubicBezTo>
                    <a:pt x="77" y="269684"/>
                    <a:pt x="4965" y="269684"/>
                    <a:pt x="5780" y="269684"/>
                  </a:cubicBezTo>
                  <a:cubicBezTo>
                    <a:pt x="17185" y="269684"/>
                    <a:pt x="45700" y="268499"/>
                    <a:pt x="57106" y="268499"/>
                  </a:cubicBezTo>
                  <a:cubicBezTo>
                    <a:pt x="68512" y="268499"/>
                    <a:pt x="97433" y="269684"/>
                    <a:pt x="108839" y="269684"/>
                  </a:cubicBezTo>
                  <a:cubicBezTo>
                    <a:pt x="112098" y="269684"/>
                    <a:pt x="116986" y="269684"/>
                    <a:pt x="116986" y="261788"/>
                  </a:cubicBezTo>
                  <a:cubicBezTo>
                    <a:pt x="116986" y="257446"/>
                    <a:pt x="113320" y="257446"/>
                    <a:pt x="105580" y="257446"/>
                  </a:cubicBezTo>
                  <a:cubicBezTo>
                    <a:pt x="90509" y="257446"/>
                    <a:pt x="79103" y="257446"/>
                    <a:pt x="79103" y="250340"/>
                  </a:cubicBezTo>
                  <a:cubicBezTo>
                    <a:pt x="79103" y="247972"/>
                    <a:pt x="79917" y="245998"/>
                    <a:pt x="80325" y="243629"/>
                  </a:cubicBezTo>
                  <a:lnTo>
                    <a:pt x="107210" y="139018"/>
                  </a:lnTo>
                  <a:lnTo>
                    <a:pt x="155685" y="139018"/>
                  </a:lnTo>
                  <a:cubicBezTo>
                    <a:pt x="192754" y="139018"/>
                    <a:pt x="200086" y="161125"/>
                    <a:pt x="200086" y="174941"/>
                  </a:cubicBezTo>
                  <a:cubicBezTo>
                    <a:pt x="200086" y="180863"/>
                    <a:pt x="196827" y="193100"/>
                    <a:pt x="194383" y="202180"/>
                  </a:cubicBezTo>
                  <a:cubicBezTo>
                    <a:pt x="191531" y="213233"/>
                    <a:pt x="187865" y="227839"/>
                    <a:pt x="187865" y="235734"/>
                  </a:cubicBezTo>
                  <a:cubicBezTo>
                    <a:pt x="187865" y="278368"/>
                    <a:pt x="236747" y="278368"/>
                    <a:pt x="242043" y="278368"/>
                  </a:cubicBezTo>
                  <a:cubicBezTo>
                    <a:pt x="276668" y="278368"/>
                    <a:pt x="290925" y="238498"/>
                    <a:pt x="290925" y="232971"/>
                  </a:cubicBezTo>
                  <a:cubicBezTo>
                    <a:pt x="290925" y="228234"/>
                    <a:pt x="286444" y="228234"/>
                    <a:pt x="286037" y="228234"/>
                  </a:cubicBezTo>
                  <a:cubicBezTo>
                    <a:pt x="282371" y="228234"/>
                    <a:pt x="281556" y="230997"/>
                    <a:pt x="280741" y="233760"/>
                  </a:cubicBezTo>
                  <a:cubicBezTo>
                    <a:pt x="270557" y="262973"/>
                    <a:pt x="253041" y="269684"/>
                    <a:pt x="243672" y="269684"/>
                  </a:cubicBezTo>
                  <a:cubicBezTo>
                    <a:pt x="230230" y="269684"/>
                    <a:pt x="227378" y="260999"/>
                    <a:pt x="227378" y="245603"/>
                  </a:cubicBezTo>
                  <a:cubicBezTo>
                    <a:pt x="227378" y="233366"/>
                    <a:pt x="229822" y="213233"/>
                    <a:pt x="231452" y="200601"/>
                  </a:cubicBezTo>
                  <a:cubicBezTo>
                    <a:pt x="232267" y="195074"/>
                    <a:pt x="233081" y="187574"/>
                    <a:pt x="233081" y="182047"/>
                  </a:cubicBezTo>
                  <a:cubicBezTo>
                    <a:pt x="233081" y="151650"/>
                    <a:pt x="205789" y="139413"/>
                    <a:pt x="194790" y="135465"/>
                  </a:cubicBezTo>
                  <a:close/>
                </a:path>
              </a:pathLst>
            </a:custGeom>
            <a:solidFill>
              <a:srgbClr val="FF0000"/>
            </a:solidFill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18" name="Freeform: Shape 417">
              <a:extLst>
                <a:ext uri="{FF2B5EF4-FFF2-40B4-BE49-F238E27FC236}">
                  <a16:creationId xmlns:a16="http://schemas.microsoft.com/office/drawing/2014/main" id="{4AE5B11C-0873-A520-AC9E-8D74967B4638}"/>
                </a:ext>
              </a:extLst>
            </p:cNvPr>
            <p:cNvSpPr/>
            <p:nvPr>
              <p:custDataLst>
                <p:tags r:id="rId107"/>
              </p:custDataLst>
            </p:nvPr>
          </p:nvSpPr>
          <p:spPr>
            <a:xfrm>
              <a:off x="8552816" y="6106622"/>
              <a:ext cx="86399" cy="185971"/>
            </a:xfrm>
            <a:custGeom>
              <a:avLst/>
              <a:gdLst>
                <a:gd name="connsiteX0" fmla="*/ 79070 w 86399"/>
                <a:gd name="connsiteY0" fmla="*/ 10565 h 185971"/>
                <a:gd name="connsiteX1" fmla="*/ 67664 w 86399"/>
                <a:gd name="connsiteY1" fmla="*/ 64 h 185971"/>
                <a:gd name="connsiteX2" fmla="*/ 51696 w 86399"/>
                <a:gd name="connsiteY2" fmla="*/ 15262 h 185971"/>
                <a:gd name="connsiteX3" fmla="*/ 63101 w 86399"/>
                <a:gd name="connsiteY3" fmla="*/ 25763 h 185971"/>
                <a:gd name="connsiteX4" fmla="*/ 79070 w 86399"/>
                <a:gd name="connsiteY4" fmla="*/ 10565 h 185971"/>
                <a:gd name="connsiteX5" fmla="*/ 20900 w 86399"/>
                <a:gd name="connsiteY5" fmla="*/ 150941 h 185971"/>
                <a:gd name="connsiteX6" fmla="*/ 18334 w 86399"/>
                <a:gd name="connsiteY6" fmla="*/ 162547 h 185971"/>
                <a:gd name="connsiteX7" fmla="*/ 45422 w 86399"/>
                <a:gd name="connsiteY7" fmla="*/ 186036 h 185971"/>
                <a:gd name="connsiteX8" fmla="*/ 86483 w 86399"/>
                <a:gd name="connsiteY8" fmla="*/ 143757 h 185971"/>
                <a:gd name="connsiteX9" fmla="*/ 81921 w 86399"/>
                <a:gd name="connsiteY9" fmla="*/ 140164 h 185971"/>
                <a:gd name="connsiteX10" fmla="*/ 76503 w 86399"/>
                <a:gd name="connsiteY10" fmla="*/ 144862 h 185971"/>
                <a:gd name="connsiteX11" fmla="*/ 46278 w 86399"/>
                <a:gd name="connsiteY11" fmla="*/ 178298 h 185971"/>
                <a:gd name="connsiteX12" fmla="*/ 39149 w 86399"/>
                <a:gd name="connsiteY12" fmla="*/ 168627 h 185971"/>
                <a:gd name="connsiteX13" fmla="*/ 43712 w 86399"/>
                <a:gd name="connsiteY13" fmla="*/ 150941 h 185971"/>
                <a:gd name="connsiteX14" fmla="*/ 52836 w 86399"/>
                <a:gd name="connsiteY14" fmla="*/ 128835 h 185971"/>
                <a:gd name="connsiteX15" fmla="*/ 66808 w 86399"/>
                <a:gd name="connsiteY15" fmla="*/ 93741 h 185971"/>
                <a:gd name="connsiteX16" fmla="*/ 68519 w 86399"/>
                <a:gd name="connsiteY16" fmla="*/ 84898 h 185971"/>
                <a:gd name="connsiteX17" fmla="*/ 41430 w 86399"/>
                <a:gd name="connsiteY17" fmla="*/ 61410 h 185971"/>
                <a:gd name="connsiteX18" fmla="*/ 84 w 86399"/>
                <a:gd name="connsiteY18" fmla="*/ 103689 h 185971"/>
                <a:gd name="connsiteX19" fmla="*/ 4932 w 86399"/>
                <a:gd name="connsiteY19" fmla="*/ 107281 h 185971"/>
                <a:gd name="connsiteX20" fmla="*/ 10064 w 86399"/>
                <a:gd name="connsiteY20" fmla="*/ 102860 h 185971"/>
                <a:gd name="connsiteX21" fmla="*/ 40575 w 86399"/>
                <a:gd name="connsiteY21" fmla="*/ 69147 h 185971"/>
                <a:gd name="connsiteX22" fmla="*/ 47704 w 86399"/>
                <a:gd name="connsiteY22" fmla="*/ 78819 h 185971"/>
                <a:gd name="connsiteX23" fmla="*/ 38864 w 86399"/>
                <a:gd name="connsiteY23" fmla="*/ 106452 h 185971"/>
                <a:gd name="connsiteX24" fmla="*/ 20900 w 86399"/>
                <a:gd name="connsiteY24" fmla="*/ 150941 h 185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86399" h="185971">
                  <a:moveTo>
                    <a:pt x="79070" y="10565"/>
                  </a:moveTo>
                  <a:cubicBezTo>
                    <a:pt x="79070" y="6144"/>
                    <a:pt x="75648" y="64"/>
                    <a:pt x="67664" y="64"/>
                  </a:cubicBezTo>
                  <a:cubicBezTo>
                    <a:pt x="59965" y="64"/>
                    <a:pt x="51696" y="7249"/>
                    <a:pt x="51696" y="15262"/>
                  </a:cubicBezTo>
                  <a:cubicBezTo>
                    <a:pt x="51696" y="19960"/>
                    <a:pt x="55402" y="25763"/>
                    <a:pt x="63101" y="25763"/>
                  </a:cubicBezTo>
                  <a:cubicBezTo>
                    <a:pt x="71371" y="25763"/>
                    <a:pt x="79070" y="18026"/>
                    <a:pt x="79070" y="10565"/>
                  </a:cubicBezTo>
                  <a:close/>
                  <a:moveTo>
                    <a:pt x="20900" y="150941"/>
                  </a:moveTo>
                  <a:cubicBezTo>
                    <a:pt x="19759" y="154534"/>
                    <a:pt x="18334" y="157850"/>
                    <a:pt x="18334" y="162547"/>
                  </a:cubicBezTo>
                  <a:cubicBezTo>
                    <a:pt x="18334" y="175535"/>
                    <a:pt x="29739" y="186036"/>
                    <a:pt x="45422" y="186036"/>
                  </a:cubicBezTo>
                  <a:cubicBezTo>
                    <a:pt x="73937" y="186036"/>
                    <a:pt x="86483" y="147902"/>
                    <a:pt x="86483" y="143757"/>
                  </a:cubicBezTo>
                  <a:cubicBezTo>
                    <a:pt x="86483" y="140164"/>
                    <a:pt x="82776" y="140164"/>
                    <a:pt x="81921" y="140164"/>
                  </a:cubicBezTo>
                  <a:cubicBezTo>
                    <a:pt x="77929" y="140164"/>
                    <a:pt x="77644" y="141822"/>
                    <a:pt x="76503" y="144862"/>
                  </a:cubicBezTo>
                  <a:cubicBezTo>
                    <a:pt x="69945" y="166969"/>
                    <a:pt x="57398" y="178298"/>
                    <a:pt x="46278" y="178298"/>
                  </a:cubicBezTo>
                  <a:cubicBezTo>
                    <a:pt x="40575" y="178298"/>
                    <a:pt x="39149" y="174706"/>
                    <a:pt x="39149" y="168627"/>
                  </a:cubicBezTo>
                  <a:cubicBezTo>
                    <a:pt x="39149" y="162271"/>
                    <a:pt x="41145" y="157021"/>
                    <a:pt x="43712" y="150941"/>
                  </a:cubicBezTo>
                  <a:cubicBezTo>
                    <a:pt x="46563" y="143480"/>
                    <a:pt x="49700" y="136019"/>
                    <a:pt x="52836" y="128835"/>
                  </a:cubicBezTo>
                  <a:cubicBezTo>
                    <a:pt x="55402" y="122203"/>
                    <a:pt x="65668" y="97057"/>
                    <a:pt x="66808" y="93741"/>
                  </a:cubicBezTo>
                  <a:cubicBezTo>
                    <a:pt x="67664" y="90977"/>
                    <a:pt x="68519" y="87661"/>
                    <a:pt x="68519" y="84898"/>
                  </a:cubicBezTo>
                  <a:cubicBezTo>
                    <a:pt x="68519" y="71910"/>
                    <a:pt x="57113" y="61410"/>
                    <a:pt x="41430" y="61410"/>
                  </a:cubicBezTo>
                  <a:cubicBezTo>
                    <a:pt x="13201" y="61410"/>
                    <a:pt x="84" y="98991"/>
                    <a:pt x="84" y="103689"/>
                  </a:cubicBezTo>
                  <a:cubicBezTo>
                    <a:pt x="84" y="107281"/>
                    <a:pt x="4076" y="107281"/>
                    <a:pt x="4932" y="107281"/>
                  </a:cubicBezTo>
                  <a:cubicBezTo>
                    <a:pt x="8924" y="107281"/>
                    <a:pt x="9209" y="105899"/>
                    <a:pt x="10064" y="102860"/>
                  </a:cubicBezTo>
                  <a:cubicBezTo>
                    <a:pt x="17478" y="79095"/>
                    <a:pt x="30025" y="69147"/>
                    <a:pt x="40575" y="69147"/>
                  </a:cubicBezTo>
                  <a:cubicBezTo>
                    <a:pt x="45137" y="69147"/>
                    <a:pt x="47704" y="71358"/>
                    <a:pt x="47704" y="78819"/>
                  </a:cubicBezTo>
                  <a:cubicBezTo>
                    <a:pt x="47704" y="85174"/>
                    <a:pt x="45993" y="89319"/>
                    <a:pt x="38864" y="106452"/>
                  </a:cubicBezTo>
                  <a:lnTo>
                    <a:pt x="20900" y="150941"/>
                  </a:lnTo>
                  <a:close/>
                </a:path>
              </a:pathLst>
            </a:custGeom>
            <a:solidFill>
              <a:srgbClr val="FF0000"/>
            </a:solidFill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19" name="Freeform: Shape 418">
              <a:extLst>
                <a:ext uri="{FF2B5EF4-FFF2-40B4-BE49-F238E27FC236}">
                  <a16:creationId xmlns:a16="http://schemas.microsoft.com/office/drawing/2014/main" id="{170B55CE-5C70-DC0E-CA0E-F154B0FF2BB1}"/>
                </a:ext>
              </a:extLst>
            </p:cNvPr>
            <p:cNvSpPr/>
            <p:nvPr>
              <p:custDataLst>
                <p:tags r:id="rId108"/>
              </p:custDataLst>
            </p:nvPr>
          </p:nvSpPr>
          <p:spPr>
            <a:xfrm>
              <a:off x="8810995" y="6085740"/>
              <a:ext cx="270888" cy="92373"/>
            </a:xfrm>
            <a:custGeom>
              <a:avLst/>
              <a:gdLst>
                <a:gd name="connsiteX0" fmla="*/ 257129 w 270888"/>
                <a:gd name="connsiteY0" fmla="*/ 15853 h 92373"/>
                <a:gd name="connsiteX1" fmla="*/ 270978 w 270888"/>
                <a:gd name="connsiteY1" fmla="*/ 7958 h 92373"/>
                <a:gd name="connsiteX2" fmla="*/ 257536 w 270888"/>
                <a:gd name="connsiteY2" fmla="*/ 63 h 92373"/>
                <a:gd name="connsiteX3" fmla="*/ 13533 w 270888"/>
                <a:gd name="connsiteY3" fmla="*/ 63 h 92373"/>
                <a:gd name="connsiteX4" fmla="*/ 90 w 270888"/>
                <a:gd name="connsiteY4" fmla="*/ 7958 h 92373"/>
                <a:gd name="connsiteX5" fmla="*/ 13940 w 270888"/>
                <a:gd name="connsiteY5" fmla="*/ 15853 h 92373"/>
                <a:gd name="connsiteX6" fmla="*/ 257129 w 270888"/>
                <a:gd name="connsiteY6" fmla="*/ 15853 h 92373"/>
                <a:gd name="connsiteX7" fmla="*/ 257536 w 270888"/>
                <a:gd name="connsiteY7" fmla="*/ 92437 h 92373"/>
                <a:gd name="connsiteX8" fmla="*/ 270978 w 270888"/>
                <a:gd name="connsiteY8" fmla="*/ 84541 h 92373"/>
                <a:gd name="connsiteX9" fmla="*/ 257129 w 270888"/>
                <a:gd name="connsiteY9" fmla="*/ 76646 h 92373"/>
                <a:gd name="connsiteX10" fmla="*/ 13940 w 270888"/>
                <a:gd name="connsiteY10" fmla="*/ 76646 h 92373"/>
                <a:gd name="connsiteX11" fmla="*/ 90 w 270888"/>
                <a:gd name="connsiteY11" fmla="*/ 84541 h 92373"/>
                <a:gd name="connsiteX12" fmla="*/ 13533 w 270888"/>
                <a:gd name="connsiteY12" fmla="*/ 92437 h 92373"/>
                <a:gd name="connsiteX13" fmla="*/ 257536 w 270888"/>
                <a:gd name="connsiteY13" fmla="*/ 92437 h 92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70888" h="92373">
                  <a:moveTo>
                    <a:pt x="257129" y="15853"/>
                  </a:moveTo>
                  <a:cubicBezTo>
                    <a:pt x="263239" y="15853"/>
                    <a:pt x="270978" y="15853"/>
                    <a:pt x="270978" y="7958"/>
                  </a:cubicBezTo>
                  <a:cubicBezTo>
                    <a:pt x="270978" y="63"/>
                    <a:pt x="263239" y="63"/>
                    <a:pt x="257536" y="63"/>
                  </a:cubicBezTo>
                  <a:lnTo>
                    <a:pt x="13533" y="63"/>
                  </a:lnTo>
                  <a:cubicBezTo>
                    <a:pt x="7830" y="63"/>
                    <a:pt x="90" y="63"/>
                    <a:pt x="90" y="7958"/>
                  </a:cubicBezTo>
                  <a:cubicBezTo>
                    <a:pt x="90" y="15853"/>
                    <a:pt x="7830" y="15853"/>
                    <a:pt x="13940" y="15853"/>
                  </a:cubicBezTo>
                  <a:lnTo>
                    <a:pt x="257129" y="15853"/>
                  </a:lnTo>
                  <a:close/>
                  <a:moveTo>
                    <a:pt x="257536" y="92437"/>
                  </a:moveTo>
                  <a:cubicBezTo>
                    <a:pt x="263239" y="92437"/>
                    <a:pt x="270978" y="92437"/>
                    <a:pt x="270978" y="84541"/>
                  </a:cubicBezTo>
                  <a:cubicBezTo>
                    <a:pt x="270978" y="76646"/>
                    <a:pt x="263239" y="76646"/>
                    <a:pt x="257129" y="76646"/>
                  </a:cubicBezTo>
                  <a:lnTo>
                    <a:pt x="13940" y="76646"/>
                  </a:lnTo>
                  <a:cubicBezTo>
                    <a:pt x="7830" y="76646"/>
                    <a:pt x="90" y="76646"/>
                    <a:pt x="90" y="84541"/>
                  </a:cubicBezTo>
                  <a:cubicBezTo>
                    <a:pt x="90" y="92437"/>
                    <a:pt x="7830" y="92437"/>
                    <a:pt x="13533" y="92437"/>
                  </a:cubicBezTo>
                  <a:lnTo>
                    <a:pt x="257536" y="92437"/>
                  </a:lnTo>
                  <a:close/>
                </a:path>
              </a:pathLst>
            </a:custGeom>
            <a:grpFill/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20" name="Freeform: Shape 419">
              <a:extLst>
                <a:ext uri="{FF2B5EF4-FFF2-40B4-BE49-F238E27FC236}">
                  <a16:creationId xmlns:a16="http://schemas.microsoft.com/office/drawing/2014/main" id="{46E23E48-897C-E759-92A4-76E3DC4F3E29}"/>
                </a:ext>
              </a:extLst>
            </p:cNvPr>
            <p:cNvSpPr/>
            <p:nvPr>
              <p:custDataLst>
                <p:tags r:id="rId109"/>
              </p:custDataLst>
            </p:nvPr>
          </p:nvSpPr>
          <p:spPr>
            <a:xfrm>
              <a:off x="9246677" y="6206536"/>
              <a:ext cx="24848" cy="24080"/>
            </a:xfrm>
            <a:custGeom>
              <a:avLst/>
              <a:gdLst>
                <a:gd name="connsiteX0" fmla="*/ 24949 w 24848"/>
                <a:gd name="connsiteY0" fmla="*/ 12103 h 24080"/>
                <a:gd name="connsiteX1" fmla="*/ 12525 w 24848"/>
                <a:gd name="connsiteY1" fmla="*/ 63 h 24080"/>
                <a:gd name="connsiteX2" fmla="*/ 101 w 24848"/>
                <a:gd name="connsiteY2" fmla="*/ 12103 h 24080"/>
                <a:gd name="connsiteX3" fmla="*/ 12525 w 24848"/>
                <a:gd name="connsiteY3" fmla="*/ 24143 h 24080"/>
                <a:gd name="connsiteX4" fmla="*/ 24949 w 24848"/>
                <a:gd name="connsiteY4" fmla="*/ 12103 h 24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848" h="24080">
                  <a:moveTo>
                    <a:pt x="24949" y="12103"/>
                  </a:moveTo>
                  <a:cubicBezTo>
                    <a:pt x="24949" y="5392"/>
                    <a:pt x="19450" y="63"/>
                    <a:pt x="12525" y="63"/>
                  </a:cubicBezTo>
                  <a:cubicBezTo>
                    <a:pt x="5804" y="63"/>
                    <a:pt x="101" y="5392"/>
                    <a:pt x="101" y="12103"/>
                  </a:cubicBezTo>
                  <a:cubicBezTo>
                    <a:pt x="101" y="18814"/>
                    <a:pt x="5600" y="24143"/>
                    <a:pt x="12525" y="24143"/>
                  </a:cubicBezTo>
                  <a:cubicBezTo>
                    <a:pt x="19246" y="24143"/>
                    <a:pt x="24949" y="18814"/>
                    <a:pt x="24949" y="12103"/>
                  </a:cubicBezTo>
                  <a:close/>
                </a:path>
              </a:pathLst>
            </a:custGeom>
            <a:grpFill/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21" name="Freeform: Shape 420">
              <a:extLst>
                <a:ext uri="{FF2B5EF4-FFF2-40B4-BE49-F238E27FC236}">
                  <a16:creationId xmlns:a16="http://schemas.microsoft.com/office/drawing/2014/main" id="{5A3A5DE4-FC26-AEC5-22FD-3242268497E5}"/>
                </a:ext>
              </a:extLst>
            </p:cNvPr>
            <p:cNvSpPr/>
            <p:nvPr>
              <p:custDataLst>
                <p:tags r:id="rId110"/>
              </p:custDataLst>
            </p:nvPr>
          </p:nvSpPr>
          <p:spPr>
            <a:xfrm>
              <a:off x="9344273" y="6206536"/>
              <a:ext cx="24848" cy="24080"/>
            </a:xfrm>
            <a:custGeom>
              <a:avLst/>
              <a:gdLst>
                <a:gd name="connsiteX0" fmla="*/ 24952 w 24848"/>
                <a:gd name="connsiteY0" fmla="*/ 12103 h 24080"/>
                <a:gd name="connsiteX1" fmla="*/ 12527 w 24848"/>
                <a:gd name="connsiteY1" fmla="*/ 63 h 24080"/>
                <a:gd name="connsiteX2" fmla="*/ 103 w 24848"/>
                <a:gd name="connsiteY2" fmla="*/ 12103 h 24080"/>
                <a:gd name="connsiteX3" fmla="*/ 12527 w 24848"/>
                <a:gd name="connsiteY3" fmla="*/ 24143 h 24080"/>
                <a:gd name="connsiteX4" fmla="*/ 24952 w 24848"/>
                <a:gd name="connsiteY4" fmla="*/ 12103 h 24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848" h="24080">
                  <a:moveTo>
                    <a:pt x="24952" y="12103"/>
                  </a:moveTo>
                  <a:cubicBezTo>
                    <a:pt x="24952" y="5392"/>
                    <a:pt x="19452" y="63"/>
                    <a:pt x="12527" y="63"/>
                  </a:cubicBezTo>
                  <a:cubicBezTo>
                    <a:pt x="5806" y="63"/>
                    <a:pt x="103" y="5392"/>
                    <a:pt x="103" y="12103"/>
                  </a:cubicBezTo>
                  <a:cubicBezTo>
                    <a:pt x="103" y="18814"/>
                    <a:pt x="5602" y="24143"/>
                    <a:pt x="12527" y="24143"/>
                  </a:cubicBezTo>
                  <a:cubicBezTo>
                    <a:pt x="19249" y="24143"/>
                    <a:pt x="24952" y="18814"/>
                    <a:pt x="24952" y="12103"/>
                  </a:cubicBezTo>
                  <a:close/>
                </a:path>
              </a:pathLst>
            </a:custGeom>
            <a:grpFill/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22" name="Freeform: Shape 421">
              <a:extLst>
                <a:ext uri="{FF2B5EF4-FFF2-40B4-BE49-F238E27FC236}">
                  <a16:creationId xmlns:a16="http://schemas.microsoft.com/office/drawing/2014/main" id="{72D4C652-16DC-CC01-DFE5-E7DB27ED63FD}"/>
                </a:ext>
              </a:extLst>
            </p:cNvPr>
            <p:cNvSpPr/>
            <p:nvPr>
              <p:custDataLst>
                <p:tags r:id="rId111"/>
              </p:custDataLst>
            </p:nvPr>
          </p:nvSpPr>
          <p:spPr>
            <a:xfrm>
              <a:off x="9441869" y="6206536"/>
              <a:ext cx="24848" cy="24080"/>
            </a:xfrm>
            <a:custGeom>
              <a:avLst/>
              <a:gdLst>
                <a:gd name="connsiteX0" fmla="*/ 24954 w 24848"/>
                <a:gd name="connsiteY0" fmla="*/ 12103 h 24080"/>
                <a:gd name="connsiteX1" fmla="*/ 12530 w 24848"/>
                <a:gd name="connsiteY1" fmla="*/ 63 h 24080"/>
                <a:gd name="connsiteX2" fmla="*/ 106 w 24848"/>
                <a:gd name="connsiteY2" fmla="*/ 12103 h 24080"/>
                <a:gd name="connsiteX3" fmla="*/ 12530 w 24848"/>
                <a:gd name="connsiteY3" fmla="*/ 24143 h 24080"/>
                <a:gd name="connsiteX4" fmla="*/ 24954 w 24848"/>
                <a:gd name="connsiteY4" fmla="*/ 12103 h 24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848" h="24080">
                  <a:moveTo>
                    <a:pt x="24954" y="12103"/>
                  </a:moveTo>
                  <a:cubicBezTo>
                    <a:pt x="24954" y="5392"/>
                    <a:pt x="19455" y="63"/>
                    <a:pt x="12530" y="63"/>
                  </a:cubicBezTo>
                  <a:cubicBezTo>
                    <a:pt x="5809" y="63"/>
                    <a:pt x="106" y="5392"/>
                    <a:pt x="106" y="12103"/>
                  </a:cubicBezTo>
                  <a:cubicBezTo>
                    <a:pt x="106" y="18814"/>
                    <a:pt x="5605" y="24143"/>
                    <a:pt x="12530" y="24143"/>
                  </a:cubicBezTo>
                  <a:cubicBezTo>
                    <a:pt x="19251" y="24143"/>
                    <a:pt x="24954" y="18814"/>
                    <a:pt x="24954" y="12103"/>
                  </a:cubicBezTo>
                  <a:close/>
                </a:path>
              </a:pathLst>
            </a:custGeom>
            <a:grpFill/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23" name="Freeform: Shape 422">
              <a:extLst>
                <a:ext uri="{FF2B5EF4-FFF2-40B4-BE49-F238E27FC236}">
                  <a16:creationId xmlns:a16="http://schemas.microsoft.com/office/drawing/2014/main" id="{1E633368-41B8-CA54-2999-73CC750D3C36}"/>
                </a:ext>
              </a:extLst>
            </p:cNvPr>
            <p:cNvSpPr/>
            <p:nvPr>
              <p:custDataLst>
                <p:tags r:id="rId112"/>
              </p:custDataLst>
            </p:nvPr>
          </p:nvSpPr>
          <p:spPr>
            <a:xfrm>
              <a:off x="9543866" y="5934547"/>
              <a:ext cx="16294" cy="394759"/>
            </a:xfrm>
            <a:custGeom>
              <a:avLst/>
              <a:gdLst>
                <a:gd name="connsiteX0" fmla="*/ 16402 w 16294"/>
                <a:gd name="connsiteY0" fmla="*/ 14274 h 394759"/>
                <a:gd name="connsiteX1" fmla="*/ 8255 w 16294"/>
                <a:gd name="connsiteY1" fmla="*/ 63 h 394759"/>
                <a:gd name="connsiteX2" fmla="*/ 108 w 16294"/>
                <a:gd name="connsiteY2" fmla="*/ 14274 h 394759"/>
                <a:gd name="connsiteX3" fmla="*/ 108 w 16294"/>
                <a:gd name="connsiteY3" fmla="*/ 380611 h 394759"/>
                <a:gd name="connsiteX4" fmla="*/ 8255 w 16294"/>
                <a:gd name="connsiteY4" fmla="*/ 394822 h 394759"/>
                <a:gd name="connsiteX5" fmla="*/ 16402 w 16294"/>
                <a:gd name="connsiteY5" fmla="*/ 380611 h 394759"/>
                <a:gd name="connsiteX6" fmla="*/ 16402 w 16294"/>
                <a:gd name="connsiteY6" fmla="*/ 14274 h 394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294" h="394759">
                  <a:moveTo>
                    <a:pt x="16402" y="14274"/>
                  </a:moveTo>
                  <a:cubicBezTo>
                    <a:pt x="16402" y="7168"/>
                    <a:pt x="16402" y="63"/>
                    <a:pt x="8255" y="63"/>
                  </a:cubicBezTo>
                  <a:cubicBezTo>
                    <a:pt x="108" y="63"/>
                    <a:pt x="108" y="7168"/>
                    <a:pt x="108" y="14274"/>
                  </a:cubicBezTo>
                  <a:lnTo>
                    <a:pt x="108" y="380611"/>
                  </a:lnTo>
                  <a:cubicBezTo>
                    <a:pt x="108" y="387717"/>
                    <a:pt x="108" y="394822"/>
                    <a:pt x="8255" y="394822"/>
                  </a:cubicBezTo>
                  <a:cubicBezTo>
                    <a:pt x="16402" y="394822"/>
                    <a:pt x="16402" y="387717"/>
                    <a:pt x="16402" y="380611"/>
                  </a:cubicBezTo>
                  <a:lnTo>
                    <a:pt x="16402" y="14274"/>
                  </a:lnTo>
                  <a:close/>
                </a:path>
              </a:pathLst>
            </a:custGeom>
            <a:grpFill/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24" name="Freeform: Shape 423">
              <a:extLst>
                <a:ext uri="{FF2B5EF4-FFF2-40B4-BE49-F238E27FC236}">
                  <a16:creationId xmlns:a16="http://schemas.microsoft.com/office/drawing/2014/main" id="{F27BB097-A2F1-5183-9D59-30EAEEA8FBA5}"/>
                </a:ext>
              </a:extLst>
            </p:cNvPr>
            <p:cNvSpPr/>
            <p:nvPr>
              <p:custDataLst>
                <p:tags r:id="rId113"/>
              </p:custDataLst>
            </p:nvPr>
          </p:nvSpPr>
          <p:spPr>
            <a:xfrm>
              <a:off x="9622801" y="5947968"/>
              <a:ext cx="279442" cy="282647"/>
            </a:xfrm>
            <a:custGeom>
              <a:avLst/>
              <a:gdLst>
                <a:gd name="connsiteX0" fmla="*/ 58769 w 279442"/>
                <a:gd name="connsiteY0" fmla="*/ 237313 h 282647"/>
                <a:gd name="connsiteX1" fmla="*/ 8665 w 279442"/>
                <a:gd name="connsiteY1" fmla="*/ 270473 h 282647"/>
                <a:gd name="connsiteX2" fmla="*/ 110 w 279442"/>
                <a:gd name="connsiteY2" fmla="*/ 278368 h 282647"/>
                <a:gd name="connsiteX3" fmla="*/ 5406 w 279442"/>
                <a:gd name="connsiteY3" fmla="*/ 282711 h 282647"/>
                <a:gd name="connsiteX4" fmla="*/ 40438 w 279442"/>
                <a:gd name="connsiteY4" fmla="*/ 281526 h 282647"/>
                <a:gd name="connsiteX5" fmla="*/ 81173 w 279442"/>
                <a:gd name="connsiteY5" fmla="*/ 282711 h 282647"/>
                <a:gd name="connsiteX6" fmla="*/ 88913 w 279442"/>
                <a:gd name="connsiteY6" fmla="*/ 275210 h 282647"/>
                <a:gd name="connsiteX7" fmla="*/ 82395 w 279442"/>
                <a:gd name="connsiteY7" fmla="*/ 270473 h 282647"/>
                <a:gd name="connsiteX8" fmla="*/ 63250 w 279442"/>
                <a:gd name="connsiteY8" fmla="*/ 256657 h 282647"/>
                <a:gd name="connsiteX9" fmla="*/ 68953 w 279442"/>
                <a:gd name="connsiteY9" fmla="*/ 242050 h 282647"/>
                <a:gd name="connsiteX10" fmla="*/ 99911 w 279442"/>
                <a:gd name="connsiteY10" fmla="*/ 191521 h 282647"/>
                <a:gd name="connsiteX11" fmla="*/ 202156 w 279442"/>
                <a:gd name="connsiteY11" fmla="*/ 191521 h 282647"/>
                <a:gd name="connsiteX12" fmla="*/ 208674 w 279442"/>
                <a:gd name="connsiteY12" fmla="*/ 257446 h 282647"/>
                <a:gd name="connsiteX13" fmla="*/ 179345 w 279442"/>
                <a:gd name="connsiteY13" fmla="*/ 270473 h 282647"/>
                <a:gd name="connsiteX14" fmla="*/ 169568 w 279442"/>
                <a:gd name="connsiteY14" fmla="*/ 278368 h 282647"/>
                <a:gd name="connsiteX15" fmla="*/ 175271 w 279442"/>
                <a:gd name="connsiteY15" fmla="*/ 282711 h 282647"/>
                <a:gd name="connsiteX16" fmla="*/ 226190 w 279442"/>
                <a:gd name="connsiteY16" fmla="*/ 281526 h 282647"/>
                <a:gd name="connsiteX17" fmla="*/ 272221 w 279442"/>
                <a:gd name="connsiteY17" fmla="*/ 282711 h 282647"/>
                <a:gd name="connsiteX18" fmla="*/ 279553 w 279442"/>
                <a:gd name="connsiteY18" fmla="*/ 274815 h 282647"/>
                <a:gd name="connsiteX19" fmla="*/ 270184 w 279442"/>
                <a:gd name="connsiteY19" fmla="*/ 270473 h 282647"/>
                <a:gd name="connsiteX20" fmla="*/ 243706 w 279442"/>
                <a:gd name="connsiteY20" fmla="*/ 256262 h 282647"/>
                <a:gd name="connsiteX21" fmla="*/ 218858 w 279442"/>
                <a:gd name="connsiteY21" fmla="*/ 9537 h 282647"/>
                <a:gd name="connsiteX22" fmla="*/ 211118 w 279442"/>
                <a:gd name="connsiteY22" fmla="*/ 63 h 282647"/>
                <a:gd name="connsiteX23" fmla="*/ 200527 w 279442"/>
                <a:gd name="connsiteY23" fmla="*/ 6774 h 282647"/>
                <a:gd name="connsiteX24" fmla="*/ 58769 w 279442"/>
                <a:gd name="connsiteY24" fmla="*/ 237313 h 282647"/>
                <a:gd name="connsiteX25" fmla="*/ 107651 w 279442"/>
                <a:gd name="connsiteY25" fmla="*/ 179284 h 282647"/>
                <a:gd name="connsiteX26" fmla="*/ 187899 w 279442"/>
                <a:gd name="connsiteY26" fmla="*/ 49013 h 282647"/>
                <a:gd name="connsiteX27" fmla="*/ 200934 w 279442"/>
                <a:gd name="connsiteY27" fmla="*/ 179284 h 282647"/>
                <a:gd name="connsiteX28" fmla="*/ 107651 w 279442"/>
                <a:gd name="connsiteY28" fmla="*/ 179284 h 282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279442" h="282647">
                  <a:moveTo>
                    <a:pt x="58769" y="237313"/>
                  </a:moveTo>
                  <a:cubicBezTo>
                    <a:pt x="42475" y="263762"/>
                    <a:pt x="26588" y="269289"/>
                    <a:pt x="8665" y="270473"/>
                  </a:cubicBezTo>
                  <a:cubicBezTo>
                    <a:pt x="3777" y="270868"/>
                    <a:pt x="110" y="270868"/>
                    <a:pt x="110" y="278368"/>
                  </a:cubicBezTo>
                  <a:cubicBezTo>
                    <a:pt x="110" y="280737"/>
                    <a:pt x="2147" y="282711"/>
                    <a:pt x="5406" y="282711"/>
                  </a:cubicBezTo>
                  <a:cubicBezTo>
                    <a:pt x="16404" y="282711"/>
                    <a:pt x="29032" y="281526"/>
                    <a:pt x="40438" y="281526"/>
                  </a:cubicBezTo>
                  <a:cubicBezTo>
                    <a:pt x="53881" y="281526"/>
                    <a:pt x="68138" y="282711"/>
                    <a:pt x="81173" y="282711"/>
                  </a:cubicBezTo>
                  <a:cubicBezTo>
                    <a:pt x="83617" y="282711"/>
                    <a:pt x="88913" y="282711"/>
                    <a:pt x="88913" y="275210"/>
                  </a:cubicBezTo>
                  <a:cubicBezTo>
                    <a:pt x="88913" y="270868"/>
                    <a:pt x="85247" y="270473"/>
                    <a:pt x="82395" y="270473"/>
                  </a:cubicBezTo>
                  <a:cubicBezTo>
                    <a:pt x="73026" y="269684"/>
                    <a:pt x="63250" y="266526"/>
                    <a:pt x="63250" y="256657"/>
                  </a:cubicBezTo>
                  <a:cubicBezTo>
                    <a:pt x="63250" y="251919"/>
                    <a:pt x="65694" y="247577"/>
                    <a:pt x="68953" y="242050"/>
                  </a:cubicBezTo>
                  <a:lnTo>
                    <a:pt x="99911" y="191521"/>
                  </a:lnTo>
                  <a:lnTo>
                    <a:pt x="202156" y="191521"/>
                  </a:lnTo>
                  <a:cubicBezTo>
                    <a:pt x="202971" y="199811"/>
                    <a:pt x="208674" y="253498"/>
                    <a:pt x="208674" y="257446"/>
                  </a:cubicBezTo>
                  <a:cubicBezTo>
                    <a:pt x="208674" y="269289"/>
                    <a:pt x="187492" y="270473"/>
                    <a:pt x="179345" y="270473"/>
                  </a:cubicBezTo>
                  <a:cubicBezTo>
                    <a:pt x="173642" y="270473"/>
                    <a:pt x="169568" y="270473"/>
                    <a:pt x="169568" y="278368"/>
                  </a:cubicBezTo>
                  <a:cubicBezTo>
                    <a:pt x="169568" y="282711"/>
                    <a:pt x="174456" y="282711"/>
                    <a:pt x="175271" y="282711"/>
                  </a:cubicBezTo>
                  <a:cubicBezTo>
                    <a:pt x="191973" y="282711"/>
                    <a:pt x="209489" y="281526"/>
                    <a:pt x="226190" y="281526"/>
                  </a:cubicBezTo>
                  <a:cubicBezTo>
                    <a:pt x="236374" y="281526"/>
                    <a:pt x="262037" y="282711"/>
                    <a:pt x="272221" y="282711"/>
                  </a:cubicBezTo>
                  <a:cubicBezTo>
                    <a:pt x="274665" y="282711"/>
                    <a:pt x="279553" y="282711"/>
                    <a:pt x="279553" y="274815"/>
                  </a:cubicBezTo>
                  <a:cubicBezTo>
                    <a:pt x="279553" y="270473"/>
                    <a:pt x="275479" y="270473"/>
                    <a:pt x="270184" y="270473"/>
                  </a:cubicBezTo>
                  <a:cubicBezTo>
                    <a:pt x="244928" y="270473"/>
                    <a:pt x="244928" y="267710"/>
                    <a:pt x="243706" y="256262"/>
                  </a:cubicBezTo>
                  <a:lnTo>
                    <a:pt x="218858" y="9537"/>
                  </a:lnTo>
                  <a:cubicBezTo>
                    <a:pt x="218043" y="1642"/>
                    <a:pt x="218043" y="63"/>
                    <a:pt x="211118" y="63"/>
                  </a:cubicBezTo>
                  <a:cubicBezTo>
                    <a:pt x="204600" y="63"/>
                    <a:pt x="202971" y="2826"/>
                    <a:pt x="200527" y="6774"/>
                  </a:cubicBezTo>
                  <a:lnTo>
                    <a:pt x="58769" y="237313"/>
                  </a:lnTo>
                  <a:close/>
                  <a:moveTo>
                    <a:pt x="107651" y="179284"/>
                  </a:moveTo>
                  <a:lnTo>
                    <a:pt x="187899" y="49013"/>
                  </a:lnTo>
                  <a:lnTo>
                    <a:pt x="200934" y="179284"/>
                  </a:lnTo>
                  <a:lnTo>
                    <a:pt x="107651" y="179284"/>
                  </a:lnTo>
                  <a:close/>
                </a:path>
              </a:pathLst>
            </a:custGeom>
            <a:grpFill/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25" name="Freeform: Shape 424">
              <a:extLst>
                <a:ext uri="{FF2B5EF4-FFF2-40B4-BE49-F238E27FC236}">
                  <a16:creationId xmlns:a16="http://schemas.microsoft.com/office/drawing/2014/main" id="{AB5424EB-3C6E-1262-4743-64DFC950E87F}"/>
                </a:ext>
              </a:extLst>
            </p:cNvPr>
            <p:cNvSpPr/>
            <p:nvPr>
              <p:custDataLst>
                <p:tags r:id="rId114"/>
              </p:custDataLst>
            </p:nvPr>
          </p:nvSpPr>
          <p:spPr>
            <a:xfrm>
              <a:off x="9927460" y="6106622"/>
              <a:ext cx="86399" cy="185971"/>
            </a:xfrm>
            <a:custGeom>
              <a:avLst/>
              <a:gdLst>
                <a:gd name="connsiteX0" fmla="*/ 79103 w 86399"/>
                <a:gd name="connsiteY0" fmla="*/ 10565 h 185971"/>
                <a:gd name="connsiteX1" fmla="*/ 67697 w 86399"/>
                <a:gd name="connsiteY1" fmla="*/ 64 h 185971"/>
                <a:gd name="connsiteX2" fmla="*/ 51729 w 86399"/>
                <a:gd name="connsiteY2" fmla="*/ 15262 h 185971"/>
                <a:gd name="connsiteX3" fmla="*/ 63135 w 86399"/>
                <a:gd name="connsiteY3" fmla="*/ 25763 h 185971"/>
                <a:gd name="connsiteX4" fmla="*/ 79103 w 86399"/>
                <a:gd name="connsiteY4" fmla="*/ 10565 h 185971"/>
                <a:gd name="connsiteX5" fmla="*/ 20934 w 86399"/>
                <a:gd name="connsiteY5" fmla="*/ 150941 h 185971"/>
                <a:gd name="connsiteX6" fmla="*/ 18367 w 86399"/>
                <a:gd name="connsiteY6" fmla="*/ 162547 h 185971"/>
                <a:gd name="connsiteX7" fmla="*/ 45456 w 86399"/>
                <a:gd name="connsiteY7" fmla="*/ 186036 h 185971"/>
                <a:gd name="connsiteX8" fmla="*/ 86517 w 86399"/>
                <a:gd name="connsiteY8" fmla="*/ 143757 h 185971"/>
                <a:gd name="connsiteX9" fmla="*/ 81955 w 86399"/>
                <a:gd name="connsiteY9" fmla="*/ 140164 h 185971"/>
                <a:gd name="connsiteX10" fmla="*/ 76537 w 86399"/>
                <a:gd name="connsiteY10" fmla="*/ 144862 h 185971"/>
                <a:gd name="connsiteX11" fmla="*/ 46311 w 86399"/>
                <a:gd name="connsiteY11" fmla="*/ 178298 h 185971"/>
                <a:gd name="connsiteX12" fmla="*/ 39183 w 86399"/>
                <a:gd name="connsiteY12" fmla="*/ 168627 h 185971"/>
                <a:gd name="connsiteX13" fmla="*/ 43745 w 86399"/>
                <a:gd name="connsiteY13" fmla="*/ 150941 h 185971"/>
                <a:gd name="connsiteX14" fmla="*/ 52870 w 86399"/>
                <a:gd name="connsiteY14" fmla="*/ 128835 h 185971"/>
                <a:gd name="connsiteX15" fmla="*/ 66842 w 86399"/>
                <a:gd name="connsiteY15" fmla="*/ 93741 h 185971"/>
                <a:gd name="connsiteX16" fmla="*/ 68553 w 86399"/>
                <a:gd name="connsiteY16" fmla="*/ 84898 h 185971"/>
                <a:gd name="connsiteX17" fmla="*/ 41464 w 86399"/>
                <a:gd name="connsiteY17" fmla="*/ 61410 h 185971"/>
                <a:gd name="connsiteX18" fmla="*/ 118 w 86399"/>
                <a:gd name="connsiteY18" fmla="*/ 103689 h 185971"/>
                <a:gd name="connsiteX19" fmla="*/ 4965 w 86399"/>
                <a:gd name="connsiteY19" fmla="*/ 107281 h 185971"/>
                <a:gd name="connsiteX20" fmla="*/ 10098 w 86399"/>
                <a:gd name="connsiteY20" fmla="*/ 102860 h 185971"/>
                <a:gd name="connsiteX21" fmla="*/ 40609 w 86399"/>
                <a:gd name="connsiteY21" fmla="*/ 69147 h 185971"/>
                <a:gd name="connsiteX22" fmla="*/ 47737 w 86399"/>
                <a:gd name="connsiteY22" fmla="*/ 78819 h 185971"/>
                <a:gd name="connsiteX23" fmla="*/ 38898 w 86399"/>
                <a:gd name="connsiteY23" fmla="*/ 106452 h 185971"/>
                <a:gd name="connsiteX24" fmla="*/ 20934 w 86399"/>
                <a:gd name="connsiteY24" fmla="*/ 150941 h 185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86399" h="185971">
                  <a:moveTo>
                    <a:pt x="79103" y="10565"/>
                  </a:moveTo>
                  <a:cubicBezTo>
                    <a:pt x="79103" y="6144"/>
                    <a:pt x="75681" y="64"/>
                    <a:pt x="67697" y="64"/>
                  </a:cubicBezTo>
                  <a:cubicBezTo>
                    <a:pt x="59998" y="64"/>
                    <a:pt x="51729" y="7249"/>
                    <a:pt x="51729" y="15262"/>
                  </a:cubicBezTo>
                  <a:cubicBezTo>
                    <a:pt x="51729" y="19960"/>
                    <a:pt x="55436" y="25763"/>
                    <a:pt x="63135" y="25763"/>
                  </a:cubicBezTo>
                  <a:cubicBezTo>
                    <a:pt x="71404" y="25763"/>
                    <a:pt x="79103" y="18026"/>
                    <a:pt x="79103" y="10565"/>
                  </a:cubicBezTo>
                  <a:close/>
                  <a:moveTo>
                    <a:pt x="20934" y="150941"/>
                  </a:moveTo>
                  <a:cubicBezTo>
                    <a:pt x="19793" y="154534"/>
                    <a:pt x="18367" y="157850"/>
                    <a:pt x="18367" y="162547"/>
                  </a:cubicBezTo>
                  <a:cubicBezTo>
                    <a:pt x="18367" y="175535"/>
                    <a:pt x="29773" y="186036"/>
                    <a:pt x="45456" y="186036"/>
                  </a:cubicBezTo>
                  <a:cubicBezTo>
                    <a:pt x="73971" y="186036"/>
                    <a:pt x="86517" y="147902"/>
                    <a:pt x="86517" y="143757"/>
                  </a:cubicBezTo>
                  <a:cubicBezTo>
                    <a:pt x="86517" y="140164"/>
                    <a:pt x="82810" y="140164"/>
                    <a:pt x="81955" y="140164"/>
                  </a:cubicBezTo>
                  <a:cubicBezTo>
                    <a:pt x="77963" y="140164"/>
                    <a:pt x="77677" y="141822"/>
                    <a:pt x="76537" y="144862"/>
                  </a:cubicBezTo>
                  <a:cubicBezTo>
                    <a:pt x="69979" y="166969"/>
                    <a:pt x="57432" y="178298"/>
                    <a:pt x="46311" y="178298"/>
                  </a:cubicBezTo>
                  <a:cubicBezTo>
                    <a:pt x="40609" y="178298"/>
                    <a:pt x="39183" y="174706"/>
                    <a:pt x="39183" y="168627"/>
                  </a:cubicBezTo>
                  <a:cubicBezTo>
                    <a:pt x="39183" y="162271"/>
                    <a:pt x="41179" y="157021"/>
                    <a:pt x="43745" y="150941"/>
                  </a:cubicBezTo>
                  <a:cubicBezTo>
                    <a:pt x="46597" y="143480"/>
                    <a:pt x="49733" y="136019"/>
                    <a:pt x="52870" y="128835"/>
                  </a:cubicBezTo>
                  <a:cubicBezTo>
                    <a:pt x="55436" y="122203"/>
                    <a:pt x="65701" y="97057"/>
                    <a:pt x="66842" y="93741"/>
                  </a:cubicBezTo>
                  <a:cubicBezTo>
                    <a:pt x="67697" y="90977"/>
                    <a:pt x="68553" y="87661"/>
                    <a:pt x="68553" y="84898"/>
                  </a:cubicBezTo>
                  <a:cubicBezTo>
                    <a:pt x="68553" y="71910"/>
                    <a:pt x="57147" y="61410"/>
                    <a:pt x="41464" y="61410"/>
                  </a:cubicBezTo>
                  <a:cubicBezTo>
                    <a:pt x="13235" y="61410"/>
                    <a:pt x="118" y="98991"/>
                    <a:pt x="118" y="103689"/>
                  </a:cubicBezTo>
                  <a:cubicBezTo>
                    <a:pt x="118" y="107281"/>
                    <a:pt x="4110" y="107281"/>
                    <a:pt x="4965" y="107281"/>
                  </a:cubicBezTo>
                  <a:cubicBezTo>
                    <a:pt x="8957" y="107281"/>
                    <a:pt x="9243" y="105899"/>
                    <a:pt x="10098" y="102860"/>
                  </a:cubicBezTo>
                  <a:cubicBezTo>
                    <a:pt x="17512" y="79095"/>
                    <a:pt x="30058" y="69147"/>
                    <a:pt x="40609" y="69147"/>
                  </a:cubicBezTo>
                  <a:cubicBezTo>
                    <a:pt x="45171" y="69147"/>
                    <a:pt x="47737" y="71358"/>
                    <a:pt x="47737" y="78819"/>
                  </a:cubicBezTo>
                  <a:cubicBezTo>
                    <a:pt x="47737" y="85174"/>
                    <a:pt x="46026" y="89319"/>
                    <a:pt x="38898" y="106452"/>
                  </a:cubicBezTo>
                  <a:lnTo>
                    <a:pt x="20934" y="150941"/>
                  </a:lnTo>
                  <a:close/>
                </a:path>
              </a:pathLst>
            </a:custGeom>
            <a:grpFill/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26" name="Freeform: Shape 425">
              <a:extLst>
                <a:ext uri="{FF2B5EF4-FFF2-40B4-BE49-F238E27FC236}">
                  <a16:creationId xmlns:a16="http://schemas.microsoft.com/office/drawing/2014/main" id="{F9A280C6-0473-3740-0FF9-88DD220339B9}"/>
                </a:ext>
              </a:extLst>
            </p:cNvPr>
            <p:cNvSpPr/>
            <p:nvPr>
              <p:custDataLst>
                <p:tags r:id="rId115"/>
              </p:custDataLst>
            </p:nvPr>
          </p:nvSpPr>
          <p:spPr>
            <a:xfrm>
              <a:off x="10061490" y="6056133"/>
              <a:ext cx="187788" cy="255409"/>
            </a:xfrm>
            <a:custGeom>
              <a:avLst/>
              <a:gdLst>
                <a:gd name="connsiteX0" fmla="*/ 186280 w 187788"/>
                <a:gd name="connsiteY0" fmla="*/ 24143 h 255409"/>
                <a:gd name="connsiteX1" fmla="*/ 187910 w 187788"/>
                <a:gd name="connsiteY1" fmla="*/ 15064 h 255409"/>
                <a:gd name="connsiteX2" fmla="*/ 176097 w 187788"/>
                <a:gd name="connsiteY2" fmla="*/ 4405 h 255409"/>
                <a:gd name="connsiteX3" fmla="*/ 161839 w 187788"/>
                <a:gd name="connsiteY3" fmla="*/ 12695 h 255409"/>
                <a:gd name="connsiteX4" fmla="*/ 156136 w 187788"/>
                <a:gd name="connsiteY4" fmla="*/ 34012 h 255409"/>
                <a:gd name="connsiteX5" fmla="*/ 147989 w 187788"/>
                <a:gd name="connsiteY5" fmla="*/ 65593 h 255409"/>
                <a:gd name="connsiteX6" fmla="*/ 129659 w 187788"/>
                <a:gd name="connsiteY6" fmla="*/ 136650 h 255409"/>
                <a:gd name="connsiteX7" fmla="*/ 83628 w 187788"/>
                <a:gd name="connsiteY7" fmla="*/ 170204 h 255409"/>
                <a:gd name="connsiteX8" fmla="*/ 58372 w 187788"/>
                <a:gd name="connsiteY8" fmla="*/ 138229 h 255409"/>
                <a:gd name="connsiteX9" fmla="*/ 79147 w 187788"/>
                <a:gd name="connsiteY9" fmla="*/ 60856 h 255409"/>
                <a:gd name="connsiteX10" fmla="*/ 87294 w 187788"/>
                <a:gd name="connsiteY10" fmla="*/ 32433 h 255409"/>
                <a:gd name="connsiteX11" fmla="*/ 53891 w 187788"/>
                <a:gd name="connsiteY11" fmla="*/ 63 h 255409"/>
                <a:gd name="connsiteX12" fmla="*/ 121 w 187788"/>
                <a:gd name="connsiteY12" fmla="*/ 60856 h 255409"/>
                <a:gd name="connsiteX13" fmla="*/ 5009 w 187788"/>
                <a:gd name="connsiteY13" fmla="*/ 64803 h 255409"/>
                <a:gd name="connsiteX14" fmla="*/ 11527 w 187788"/>
                <a:gd name="connsiteY14" fmla="*/ 57698 h 255409"/>
                <a:gd name="connsiteX15" fmla="*/ 52669 w 187788"/>
                <a:gd name="connsiteY15" fmla="*/ 8747 h 255409"/>
                <a:gd name="connsiteX16" fmla="*/ 62853 w 187788"/>
                <a:gd name="connsiteY16" fmla="*/ 21380 h 255409"/>
                <a:gd name="connsiteX17" fmla="*/ 55928 w 187788"/>
                <a:gd name="connsiteY17" fmla="*/ 49013 h 255409"/>
                <a:gd name="connsiteX18" fmla="*/ 32302 w 187788"/>
                <a:gd name="connsiteY18" fmla="*/ 131913 h 255409"/>
                <a:gd name="connsiteX19" fmla="*/ 81999 w 187788"/>
                <a:gd name="connsiteY19" fmla="*/ 178889 h 255409"/>
                <a:gd name="connsiteX20" fmla="*/ 123141 w 187788"/>
                <a:gd name="connsiteY20" fmla="*/ 161125 h 255409"/>
                <a:gd name="connsiteX21" fmla="*/ 96663 w 187788"/>
                <a:gd name="connsiteY21" fmla="*/ 221918 h 255409"/>
                <a:gd name="connsiteX22" fmla="*/ 51855 w 187788"/>
                <a:gd name="connsiteY22" fmla="*/ 246788 h 255409"/>
                <a:gd name="connsiteX23" fmla="*/ 20896 w 187788"/>
                <a:gd name="connsiteY23" fmla="*/ 230208 h 255409"/>
                <a:gd name="connsiteX24" fmla="*/ 38412 w 187788"/>
                <a:gd name="connsiteY24" fmla="*/ 225471 h 255409"/>
                <a:gd name="connsiteX25" fmla="*/ 46559 w 187788"/>
                <a:gd name="connsiteY25" fmla="*/ 209285 h 255409"/>
                <a:gd name="connsiteX26" fmla="*/ 31487 w 187788"/>
                <a:gd name="connsiteY26" fmla="*/ 195469 h 255409"/>
                <a:gd name="connsiteX27" fmla="*/ 8676 w 187788"/>
                <a:gd name="connsiteY27" fmla="*/ 221128 h 255409"/>
                <a:gd name="connsiteX28" fmla="*/ 51855 w 187788"/>
                <a:gd name="connsiteY28" fmla="*/ 255472 h 255409"/>
                <a:gd name="connsiteX29" fmla="*/ 147175 w 187788"/>
                <a:gd name="connsiteY29" fmla="*/ 174941 h 255409"/>
                <a:gd name="connsiteX30" fmla="*/ 186280 w 187788"/>
                <a:gd name="connsiteY30" fmla="*/ 24143 h 25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87788" h="255409">
                  <a:moveTo>
                    <a:pt x="186280" y="24143"/>
                  </a:moveTo>
                  <a:cubicBezTo>
                    <a:pt x="187910" y="18616"/>
                    <a:pt x="187910" y="17827"/>
                    <a:pt x="187910" y="15064"/>
                  </a:cubicBezTo>
                  <a:cubicBezTo>
                    <a:pt x="187910" y="7958"/>
                    <a:pt x="182207" y="4405"/>
                    <a:pt x="176097" y="4405"/>
                  </a:cubicBezTo>
                  <a:cubicBezTo>
                    <a:pt x="172023" y="4405"/>
                    <a:pt x="165505" y="6774"/>
                    <a:pt x="161839" y="12695"/>
                  </a:cubicBezTo>
                  <a:cubicBezTo>
                    <a:pt x="161025" y="14669"/>
                    <a:pt x="157766" y="26906"/>
                    <a:pt x="156136" y="34012"/>
                  </a:cubicBezTo>
                  <a:cubicBezTo>
                    <a:pt x="153285" y="44276"/>
                    <a:pt x="150434" y="54934"/>
                    <a:pt x="147989" y="65593"/>
                  </a:cubicBezTo>
                  <a:lnTo>
                    <a:pt x="129659" y="136650"/>
                  </a:lnTo>
                  <a:cubicBezTo>
                    <a:pt x="128029" y="142571"/>
                    <a:pt x="110513" y="170204"/>
                    <a:pt x="83628" y="170204"/>
                  </a:cubicBezTo>
                  <a:cubicBezTo>
                    <a:pt x="62853" y="170204"/>
                    <a:pt x="58372" y="152835"/>
                    <a:pt x="58372" y="138229"/>
                  </a:cubicBezTo>
                  <a:cubicBezTo>
                    <a:pt x="58372" y="120070"/>
                    <a:pt x="65297" y="95595"/>
                    <a:pt x="79147" y="60856"/>
                  </a:cubicBezTo>
                  <a:cubicBezTo>
                    <a:pt x="85665" y="44671"/>
                    <a:pt x="87294" y="40328"/>
                    <a:pt x="87294" y="32433"/>
                  </a:cubicBezTo>
                  <a:cubicBezTo>
                    <a:pt x="87294" y="14669"/>
                    <a:pt x="74259" y="63"/>
                    <a:pt x="53891" y="63"/>
                  </a:cubicBezTo>
                  <a:cubicBezTo>
                    <a:pt x="15193" y="63"/>
                    <a:pt x="121" y="57303"/>
                    <a:pt x="121" y="60856"/>
                  </a:cubicBezTo>
                  <a:cubicBezTo>
                    <a:pt x="121" y="64803"/>
                    <a:pt x="4195" y="64803"/>
                    <a:pt x="5009" y="64803"/>
                  </a:cubicBezTo>
                  <a:cubicBezTo>
                    <a:pt x="9083" y="64803"/>
                    <a:pt x="9490" y="64014"/>
                    <a:pt x="11527" y="57698"/>
                  </a:cubicBezTo>
                  <a:cubicBezTo>
                    <a:pt x="22525" y="20590"/>
                    <a:pt x="38819" y="8747"/>
                    <a:pt x="52669" y="8747"/>
                  </a:cubicBezTo>
                  <a:cubicBezTo>
                    <a:pt x="55928" y="8747"/>
                    <a:pt x="62853" y="8747"/>
                    <a:pt x="62853" y="21380"/>
                  </a:cubicBezTo>
                  <a:cubicBezTo>
                    <a:pt x="62853" y="31249"/>
                    <a:pt x="58780" y="41513"/>
                    <a:pt x="55928" y="49013"/>
                  </a:cubicBezTo>
                  <a:cubicBezTo>
                    <a:pt x="39634" y="90857"/>
                    <a:pt x="32302" y="113359"/>
                    <a:pt x="32302" y="131913"/>
                  </a:cubicBezTo>
                  <a:cubicBezTo>
                    <a:pt x="32302" y="167046"/>
                    <a:pt x="57965" y="178889"/>
                    <a:pt x="81999" y="178889"/>
                  </a:cubicBezTo>
                  <a:cubicBezTo>
                    <a:pt x="97885" y="178889"/>
                    <a:pt x="111735" y="172178"/>
                    <a:pt x="123141" y="161125"/>
                  </a:cubicBezTo>
                  <a:cubicBezTo>
                    <a:pt x="117846" y="181652"/>
                    <a:pt x="112957" y="200995"/>
                    <a:pt x="96663" y="221918"/>
                  </a:cubicBezTo>
                  <a:cubicBezTo>
                    <a:pt x="86072" y="235340"/>
                    <a:pt x="70593" y="246788"/>
                    <a:pt x="51855" y="246788"/>
                  </a:cubicBezTo>
                  <a:cubicBezTo>
                    <a:pt x="46152" y="246788"/>
                    <a:pt x="27821" y="245603"/>
                    <a:pt x="20896" y="230208"/>
                  </a:cubicBezTo>
                  <a:cubicBezTo>
                    <a:pt x="27414" y="230208"/>
                    <a:pt x="32709" y="230208"/>
                    <a:pt x="38412" y="225471"/>
                  </a:cubicBezTo>
                  <a:cubicBezTo>
                    <a:pt x="42486" y="221918"/>
                    <a:pt x="46559" y="216786"/>
                    <a:pt x="46559" y="209285"/>
                  </a:cubicBezTo>
                  <a:cubicBezTo>
                    <a:pt x="46559" y="197048"/>
                    <a:pt x="35561" y="195469"/>
                    <a:pt x="31487" y="195469"/>
                  </a:cubicBezTo>
                  <a:cubicBezTo>
                    <a:pt x="22118" y="195469"/>
                    <a:pt x="8676" y="201785"/>
                    <a:pt x="8676" y="221128"/>
                  </a:cubicBezTo>
                  <a:cubicBezTo>
                    <a:pt x="8676" y="240866"/>
                    <a:pt x="26599" y="255472"/>
                    <a:pt x="51855" y="255472"/>
                  </a:cubicBezTo>
                  <a:cubicBezTo>
                    <a:pt x="93812" y="255472"/>
                    <a:pt x="135769" y="219549"/>
                    <a:pt x="147175" y="174941"/>
                  </a:cubicBezTo>
                  <a:lnTo>
                    <a:pt x="186280" y="24143"/>
                  </a:lnTo>
                  <a:close/>
                </a:path>
              </a:pathLst>
            </a:custGeom>
            <a:grpFill/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27" name="Freeform: Shape 426">
              <a:extLst>
                <a:ext uri="{FF2B5EF4-FFF2-40B4-BE49-F238E27FC236}">
                  <a16:creationId xmlns:a16="http://schemas.microsoft.com/office/drawing/2014/main" id="{22EA1528-E5E7-4435-7E20-E14FF4F9980B}"/>
                </a:ext>
              </a:extLst>
            </p:cNvPr>
            <p:cNvSpPr/>
            <p:nvPr>
              <p:custDataLst>
                <p:tags r:id="rId116"/>
              </p:custDataLst>
            </p:nvPr>
          </p:nvSpPr>
          <p:spPr>
            <a:xfrm>
              <a:off x="10377340" y="6000471"/>
              <a:ext cx="270888" cy="262909"/>
            </a:xfrm>
            <a:custGeom>
              <a:avLst/>
              <a:gdLst>
                <a:gd name="connsiteX0" fmla="*/ 143923 w 270888"/>
                <a:gd name="connsiteY0" fmla="*/ 139413 h 262909"/>
                <a:gd name="connsiteX1" fmla="*/ 257574 w 270888"/>
                <a:gd name="connsiteY1" fmla="*/ 139413 h 262909"/>
                <a:gd name="connsiteX2" fmla="*/ 271017 w 270888"/>
                <a:gd name="connsiteY2" fmla="*/ 131518 h 262909"/>
                <a:gd name="connsiteX3" fmla="*/ 257574 w 270888"/>
                <a:gd name="connsiteY3" fmla="*/ 123623 h 262909"/>
                <a:gd name="connsiteX4" fmla="*/ 143923 w 270888"/>
                <a:gd name="connsiteY4" fmla="*/ 123623 h 262909"/>
                <a:gd name="connsiteX5" fmla="*/ 143923 w 270888"/>
                <a:gd name="connsiteY5" fmla="*/ 13090 h 262909"/>
                <a:gd name="connsiteX6" fmla="*/ 135776 w 270888"/>
                <a:gd name="connsiteY6" fmla="*/ 63 h 262909"/>
                <a:gd name="connsiteX7" fmla="*/ 127629 w 270888"/>
                <a:gd name="connsiteY7" fmla="*/ 13090 h 262909"/>
                <a:gd name="connsiteX8" fmla="*/ 127629 w 270888"/>
                <a:gd name="connsiteY8" fmla="*/ 123623 h 262909"/>
                <a:gd name="connsiteX9" fmla="*/ 13571 w 270888"/>
                <a:gd name="connsiteY9" fmla="*/ 123623 h 262909"/>
                <a:gd name="connsiteX10" fmla="*/ 129 w 270888"/>
                <a:gd name="connsiteY10" fmla="*/ 131518 h 262909"/>
                <a:gd name="connsiteX11" fmla="*/ 13571 w 270888"/>
                <a:gd name="connsiteY11" fmla="*/ 139413 h 262909"/>
                <a:gd name="connsiteX12" fmla="*/ 127629 w 270888"/>
                <a:gd name="connsiteY12" fmla="*/ 139413 h 262909"/>
                <a:gd name="connsiteX13" fmla="*/ 127629 w 270888"/>
                <a:gd name="connsiteY13" fmla="*/ 249946 h 262909"/>
                <a:gd name="connsiteX14" fmla="*/ 135776 w 270888"/>
                <a:gd name="connsiteY14" fmla="*/ 262973 h 262909"/>
                <a:gd name="connsiteX15" fmla="*/ 143923 w 270888"/>
                <a:gd name="connsiteY15" fmla="*/ 249946 h 262909"/>
                <a:gd name="connsiteX16" fmla="*/ 143923 w 270888"/>
                <a:gd name="connsiteY16" fmla="*/ 139413 h 262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70888" h="262909">
                  <a:moveTo>
                    <a:pt x="143923" y="139413"/>
                  </a:moveTo>
                  <a:lnTo>
                    <a:pt x="257574" y="139413"/>
                  </a:lnTo>
                  <a:cubicBezTo>
                    <a:pt x="263277" y="139413"/>
                    <a:pt x="271017" y="139413"/>
                    <a:pt x="271017" y="131518"/>
                  </a:cubicBezTo>
                  <a:cubicBezTo>
                    <a:pt x="271017" y="123623"/>
                    <a:pt x="263277" y="123623"/>
                    <a:pt x="257574" y="123623"/>
                  </a:cubicBezTo>
                  <a:lnTo>
                    <a:pt x="143923" y="123623"/>
                  </a:lnTo>
                  <a:lnTo>
                    <a:pt x="143923" y="13090"/>
                  </a:lnTo>
                  <a:cubicBezTo>
                    <a:pt x="143923" y="7563"/>
                    <a:pt x="143923" y="63"/>
                    <a:pt x="135776" y="63"/>
                  </a:cubicBezTo>
                  <a:cubicBezTo>
                    <a:pt x="127629" y="63"/>
                    <a:pt x="127629" y="7563"/>
                    <a:pt x="127629" y="13090"/>
                  </a:cubicBezTo>
                  <a:lnTo>
                    <a:pt x="127629" y="123623"/>
                  </a:lnTo>
                  <a:lnTo>
                    <a:pt x="13571" y="123623"/>
                  </a:lnTo>
                  <a:cubicBezTo>
                    <a:pt x="7868" y="123623"/>
                    <a:pt x="129" y="123623"/>
                    <a:pt x="129" y="131518"/>
                  </a:cubicBezTo>
                  <a:cubicBezTo>
                    <a:pt x="129" y="139413"/>
                    <a:pt x="7868" y="139413"/>
                    <a:pt x="13571" y="139413"/>
                  </a:cubicBezTo>
                  <a:lnTo>
                    <a:pt x="127629" y="139413"/>
                  </a:lnTo>
                  <a:lnTo>
                    <a:pt x="127629" y="249946"/>
                  </a:lnTo>
                  <a:cubicBezTo>
                    <a:pt x="127629" y="255472"/>
                    <a:pt x="127629" y="262973"/>
                    <a:pt x="135776" y="262973"/>
                  </a:cubicBezTo>
                  <a:cubicBezTo>
                    <a:pt x="143923" y="262973"/>
                    <a:pt x="143923" y="255472"/>
                    <a:pt x="143923" y="249946"/>
                  </a:cubicBezTo>
                  <a:lnTo>
                    <a:pt x="143923" y="139413"/>
                  </a:lnTo>
                  <a:close/>
                </a:path>
              </a:pathLst>
            </a:custGeom>
            <a:grpFill/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28" name="Freeform: Shape 427">
              <a:extLst>
                <a:ext uri="{FF2B5EF4-FFF2-40B4-BE49-F238E27FC236}">
                  <a16:creationId xmlns:a16="http://schemas.microsoft.com/office/drawing/2014/main" id="{929D5565-0DD3-825D-0923-A3878C6A042C}"/>
                </a:ext>
              </a:extLst>
            </p:cNvPr>
            <p:cNvSpPr/>
            <p:nvPr>
              <p:custDataLst>
                <p:tags r:id="rId117"/>
              </p:custDataLst>
            </p:nvPr>
          </p:nvSpPr>
          <p:spPr>
            <a:xfrm>
              <a:off x="10778986" y="5960995"/>
              <a:ext cx="290848" cy="269620"/>
            </a:xfrm>
            <a:custGeom>
              <a:avLst/>
              <a:gdLst>
                <a:gd name="connsiteX0" fmla="*/ 48206 w 290848"/>
                <a:gd name="connsiteY0" fmla="*/ 238892 h 269620"/>
                <a:gd name="connsiteX1" fmla="*/ 11137 w 290848"/>
                <a:gd name="connsiteY1" fmla="*/ 257446 h 269620"/>
                <a:gd name="connsiteX2" fmla="*/ 139 w 290848"/>
                <a:gd name="connsiteY2" fmla="*/ 265341 h 269620"/>
                <a:gd name="connsiteX3" fmla="*/ 11137 w 290848"/>
                <a:gd name="connsiteY3" fmla="*/ 269684 h 269620"/>
                <a:gd name="connsiteX4" fmla="*/ 156561 w 290848"/>
                <a:gd name="connsiteY4" fmla="*/ 269684 h 269620"/>
                <a:gd name="connsiteX5" fmla="*/ 268990 w 290848"/>
                <a:gd name="connsiteY5" fmla="*/ 184416 h 269620"/>
                <a:gd name="connsiteX6" fmla="*/ 205851 w 290848"/>
                <a:gd name="connsiteY6" fmla="*/ 128754 h 269620"/>
                <a:gd name="connsiteX7" fmla="*/ 290987 w 290848"/>
                <a:gd name="connsiteY7" fmla="*/ 54540 h 269620"/>
                <a:gd name="connsiteX8" fmla="*/ 215220 w 290848"/>
                <a:gd name="connsiteY8" fmla="*/ 63 h 269620"/>
                <a:gd name="connsiteX9" fmla="*/ 78350 w 290848"/>
                <a:gd name="connsiteY9" fmla="*/ 63 h 269620"/>
                <a:gd name="connsiteX10" fmla="*/ 66537 w 290848"/>
                <a:gd name="connsiteY10" fmla="*/ 7958 h 269620"/>
                <a:gd name="connsiteX11" fmla="*/ 77943 w 290848"/>
                <a:gd name="connsiteY11" fmla="*/ 12300 h 269620"/>
                <a:gd name="connsiteX12" fmla="*/ 93422 w 290848"/>
                <a:gd name="connsiteY12" fmla="*/ 13090 h 269620"/>
                <a:gd name="connsiteX13" fmla="*/ 104420 w 290848"/>
                <a:gd name="connsiteY13" fmla="*/ 19406 h 269620"/>
                <a:gd name="connsiteX14" fmla="*/ 102791 w 290848"/>
                <a:gd name="connsiteY14" fmla="*/ 26906 h 269620"/>
                <a:gd name="connsiteX15" fmla="*/ 48206 w 290848"/>
                <a:gd name="connsiteY15" fmla="*/ 238892 h 269620"/>
                <a:gd name="connsiteX16" fmla="*/ 109716 w 290848"/>
                <a:gd name="connsiteY16" fmla="*/ 125202 h 269620"/>
                <a:gd name="connsiteX17" fmla="*/ 134972 w 290848"/>
                <a:gd name="connsiteY17" fmla="*/ 27301 h 269620"/>
                <a:gd name="connsiteX18" fmla="*/ 156969 w 290848"/>
                <a:gd name="connsiteY18" fmla="*/ 12300 h 269620"/>
                <a:gd name="connsiteX19" fmla="*/ 209517 w 290848"/>
                <a:gd name="connsiteY19" fmla="*/ 12300 h 269620"/>
                <a:gd name="connsiteX20" fmla="*/ 253918 w 290848"/>
                <a:gd name="connsiteY20" fmla="*/ 52961 h 269620"/>
                <a:gd name="connsiteX21" fmla="*/ 169189 w 290848"/>
                <a:gd name="connsiteY21" fmla="*/ 125202 h 269620"/>
                <a:gd name="connsiteX22" fmla="*/ 109716 w 290848"/>
                <a:gd name="connsiteY22" fmla="*/ 125202 h 269620"/>
                <a:gd name="connsiteX23" fmla="*/ 91385 w 290848"/>
                <a:gd name="connsiteY23" fmla="*/ 257446 h 269620"/>
                <a:gd name="connsiteX24" fmla="*/ 82423 w 290848"/>
                <a:gd name="connsiteY24" fmla="*/ 257051 h 269620"/>
                <a:gd name="connsiteX25" fmla="*/ 77128 w 290848"/>
                <a:gd name="connsiteY25" fmla="*/ 253104 h 269620"/>
                <a:gd name="connsiteX26" fmla="*/ 79165 w 290848"/>
                <a:gd name="connsiteY26" fmla="*/ 244024 h 269620"/>
                <a:gd name="connsiteX27" fmla="*/ 107272 w 290848"/>
                <a:gd name="connsiteY27" fmla="*/ 133886 h 269620"/>
                <a:gd name="connsiteX28" fmla="*/ 184261 w 290848"/>
                <a:gd name="connsiteY28" fmla="*/ 133886 h 269620"/>
                <a:gd name="connsiteX29" fmla="*/ 231106 w 290848"/>
                <a:gd name="connsiteY29" fmla="*/ 180073 h 269620"/>
                <a:gd name="connsiteX30" fmla="*/ 146785 w 290848"/>
                <a:gd name="connsiteY30" fmla="*/ 257446 h 269620"/>
                <a:gd name="connsiteX31" fmla="*/ 91385 w 290848"/>
                <a:gd name="connsiteY31" fmla="*/ 257446 h 269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90848" h="269620">
                  <a:moveTo>
                    <a:pt x="48206" y="238892"/>
                  </a:moveTo>
                  <a:cubicBezTo>
                    <a:pt x="44132" y="254288"/>
                    <a:pt x="43318" y="257446"/>
                    <a:pt x="11137" y="257446"/>
                  </a:cubicBezTo>
                  <a:cubicBezTo>
                    <a:pt x="4212" y="257446"/>
                    <a:pt x="139" y="257446"/>
                    <a:pt x="139" y="265341"/>
                  </a:cubicBezTo>
                  <a:cubicBezTo>
                    <a:pt x="139" y="269684"/>
                    <a:pt x="3805" y="269684"/>
                    <a:pt x="11137" y="269684"/>
                  </a:cubicBezTo>
                  <a:lnTo>
                    <a:pt x="156561" y="269684"/>
                  </a:lnTo>
                  <a:cubicBezTo>
                    <a:pt x="220923" y="269684"/>
                    <a:pt x="268990" y="223102"/>
                    <a:pt x="268990" y="184416"/>
                  </a:cubicBezTo>
                  <a:cubicBezTo>
                    <a:pt x="268990" y="155993"/>
                    <a:pt x="245364" y="133097"/>
                    <a:pt x="205851" y="128754"/>
                  </a:cubicBezTo>
                  <a:cubicBezTo>
                    <a:pt x="248215" y="121254"/>
                    <a:pt x="290987" y="92042"/>
                    <a:pt x="290987" y="54540"/>
                  </a:cubicBezTo>
                  <a:cubicBezTo>
                    <a:pt x="290987" y="25327"/>
                    <a:pt x="264102" y="63"/>
                    <a:pt x="215220" y="63"/>
                  </a:cubicBezTo>
                  <a:lnTo>
                    <a:pt x="78350" y="63"/>
                  </a:lnTo>
                  <a:cubicBezTo>
                    <a:pt x="70610" y="63"/>
                    <a:pt x="66537" y="63"/>
                    <a:pt x="66537" y="7958"/>
                  </a:cubicBezTo>
                  <a:cubicBezTo>
                    <a:pt x="66537" y="12300"/>
                    <a:pt x="70203" y="12300"/>
                    <a:pt x="77943" y="12300"/>
                  </a:cubicBezTo>
                  <a:cubicBezTo>
                    <a:pt x="78757" y="12300"/>
                    <a:pt x="86497" y="12300"/>
                    <a:pt x="93422" y="13090"/>
                  </a:cubicBezTo>
                  <a:cubicBezTo>
                    <a:pt x="100754" y="13879"/>
                    <a:pt x="104420" y="14274"/>
                    <a:pt x="104420" y="19406"/>
                  </a:cubicBezTo>
                  <a:cubicBezTo>
                    <a:pt x="104420" y="20985"/>
                    <a:pt x="104013" y="22169"/>
                    <a:pt x="102791" y="26906"/>
                  </a:cubicBezTo>
                  <a:lnTo>
                    <a:pt x="48206" y="238892"/>
                  </a:lnTo>
                  <a:close/>
                  <a:moveTo>
                    <a:pt x="109716" y="125202"/>
                  </a:moveTo>
                  <a:lnTo>
                    <a:pt x="134972" y="27301"/>
                  </a:lnTo>
                  <a:cubicBezTo>
                    <a:pt x="138638" y="13485"/>
                    <a:pt x="139453" y="12300"/>
                    <a:pt x="156969" y="12300"/>
                  </a:cubicBezTo>
                  <a:lnTo>
                    <a:pt x="209517" y="12300"/>
                  </a:lnTo>
                  <a:cubicBezTo>
                    <a:pt x="245364" y="12300"/>
                    <a:pt x="253918" y="35591"/>
                    <a:pt x="253918" y="52961"/>
                  </a:cubicBezTo>
                  <a:cubicBezTo>
                    <a:pt x="253918" y="87699"/>
                    <a:pt x="218886" y="125202"/>
                    <a:pt x="169189" y="125202"/>
                  </a:cubicBezTo>
                  <a:lnTo>
                    <a:pt x="109716" y="125202"/>
                  </a:lnTo>
                  <a:close/>
                  <a:moveTo>
                    <a:pt x="91385" y="257446"/>
                  </a:moveTo>
                  <a:cubicBezTo>
                    <a:pt x="85682" y="257446"/>
                    <a:pt x="84868" y="257446"/>
                    <a:pt x="82423" y="257051"/>
                  </a:cubicBezTo>
                  <a:cubicBezTo>
                    <a:pt x="78350" y="256657"/>
                    <a:pt x="77128" y="256262"/>
                    <a:pt x="77128" y="253104"/>
                  </a:cubicBezTo>
                  <a:cubicBezTo>
                    <a:pt x="77128" y="251919"/>
                    <a:pt x="77128" y="251130"/>
                    <a:pt x="79165" y="244024"/>
                  </a:cubicBezTo>
                  <a:lnTo>
                    <a:pt x="107272" y="133886"/>
                  </a:lnTo>
                  <a:lnTo>
                    <a:pt x="184261" y="133886"/>
                  </a:lnTo>
                  <a:cubicBezTo>
                    <a:pt x="223367" y="133886"/>
                    <a:pt x="231106" y="163098"/>
                    <a:pt x="231106" y="180073"/>
                  </a:cubicBezTo>
                  <a:cubicBezTo>
                    <a:pt x="231106" y="219154"/>
                    <a:pt x="194852" y="257446"/>
                    <a:pt x="146785" y="257446"/>
                  </a:cubicBezTo>
                  <a:lnTo>
                    <a:pt x="91385" y="257446"/>
                  </a:lnTo>
                  <a:close/>
                </a:path>
              </a:pathLst>
            </a:custGeom>
            <a:grpFill/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29" name="Freeform: Shape 428">
              <a:extLst>
                <a:ext uri="{FF2B5EF4-FFF2-40B4-BE49-F238E27FC236}">
                  <a16:creationId xmlns:a16="http://schemas.microsoft.com/office/drawing/2014/main" id="{9632F1CA-828A-AE6C-6FC9-81711AE393A9}"/>
                </a:ext>
              </a:extLst>
            </p:cNvPr>
            <p:cNvSpPr/>
            <p:nvPr>
              <p:custDataLst>
                <p:tags r:id="rId118"/>
              </p:custDataLst>
            </p:nvPr>
          </p:nvSpPr>
          <p:spPr>
            <a:xfrm>
              <a:off x="11084258" y="6106622"/>
              <a:ext cx="86399" cy="185971"/>
            </a:xfrm>
            <a:custGeom>
              <a:avLst/>
              <a:gdLst>
                <a:gd name="connsiteX0" fmla="*/ 79131 w 86399"/>
                <a:gd name="connsiteY0" fmla="*/ 10565 h 185971"/>
                <a:gd name="connsiteX1" fmla="*/ 67726 w 86399"/>
                <a:gd name="connsiteY1" fmla="*/ 64 h 185971"/>
                <a:gd name="connsiteX2" fmla="*/ 51757 w 86399"/>
                <a:gd name="connsiteY2" fmla="*/ 15262 h 185971"/>
                <a:gd name="connsiteX3" fmla="*/ 63163 w 86399"/>
                <a:gd name="connsiteY3" fmla="*/ 25763 h 185971"/>
                <a:gd name="connsiteX4" fmla="*/ 79131 w 86399"/>
                <a:gd name="connsiteY4" fmla="*/ 10565 h 185971"/>
                <a:gd name="connsiteX5" fmla="*/ 20962 w 86399"/>
                <a:gd name="connsiteY5" fmla="*/ 150941 h 185971"/>
                <a:gd name="connsiteX6" fmla="*/ 18395 w 86399"/>
                <a:gd name="connsiteY6" fmla="*/ 162547 h 185971"/>
                <a:gd name="connsiteX7" fmla="*/ 45484 w 86399"/>
                <a:gd name="connsiteY7" fmla="*/ 186036 h 185971"/>
                <a:gd name="connsiteX8" fmla="*/ 86545 w 86399"/>
                <a:gd name="connsiteY8" fmla="*/ 143757 h 185971"/>
                <a:gd name="connsiteX9" fmla="*/ 81983 w 86399"/>
                <a:gd name="connsiteY9" fmla="*/ 140164 h 185971"/>
                <a:gd name="connsiteX10" fmla="*/ 76565 w 86399"/>
                <a:gd name="connsiteY10" fmla="*/ 144862 h 185971"/>
                <a:gd name="connsiteX11" fmla="*/ 46340 w 86399"/>
                <a:gd name="connsiteY11" fmla="*/ 178298 h 185971"/>
                <a:gd name="connsiteX12" fmla="*/ 39211 w 86399"/>
                <a:gd name="connsiteY12" fmla="*/ 168627 h 185971"/>
                <a:gd name="connsiteX13" fmla="*/ 43773 w 86399"/>
                <a:gd name="connsiteY13" fmla="*/ 150941 h 185971"/>
                <a:gd name="connsiteX14" fmla="*/ 52898 w 86399"/>
                <a:gd name="connsiteY14" fmla="*/ 128835 h 185971"/>
                <a:gd name="connsiteX15" fmla="*/ 66870 w 86399"/>
                <a:gd name="connsiteY15" fmla="*/ 93741 h 185971"/>
                <a:gd name="connsiteX16" fmla="*/ 68581 w 86399"/>
                <a:gd name="connsiteY16" fmla="*/ 84898 h 185971"/>
                <a:gd name="connsiteX17" fmla="*/ 41492 w 86399"/>
                <a:gd name="connsiteY17" fmla="*/ 61410 h 185971"/>
                <a:gd name="connsiteX18" fmla="*/ 146 w 86399"/>
                <a:gd name="connsiteY18" fmla="*/ 103689 h 185971"/>
                <a:gd name="connsiteX19" fmla="*/ 4994 w 86399"/>
                <a:gd name="connsiteY19" fmla="*/ 107281 h 185971"/>
                <a:gd name="connsiteX20" fmla="*/ 10126 w 86399"/>
                <a:gd name="connsiteY20" fmla="*/ 102860 h 185971"/>
                <a:gd name="connsiteX21" fmla="*/ 40637 w 86399"/>
                <a:gd name="connsiteY21" fmla="*/ 69147 h 185971"/>
                <a:gd name="connsiteX22" fmla="*/ 47765 w 86399"/>
                <a:gd name="connsiteY22" fmla="*/ 78819 h 185971"/>
                <a:gd name="connsiteX23" fmla="*/ 38926 w 86399"/>
                <a:gd name="connsiteY23" fmla="*/ 106452 h 185971"/>
                <a:gd name="connsiteX24" fmla="*/ 20962 w 86399"/>
                <a:gd name="connsiteY24" fmla="*/ 150941 h 185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86399" h="185971">
                  <a:moveTo>
                    <a:pt x="79131" y="10565"/>
                  </a:moveTo>
                  <a:cubicBezTo>
                    <a:pt x="79131" y="6144"/>
                    <a:pt x="75710" y="64"/>
                    <a:pt x="67726" y="64"/>
                  </a:cubicBezTo>
                  <a:cubicBezTo>
                    <a:pt x="60027" y="64"/>
                    <a:pt x="51757" y="7249"/>
                    <a:pt x="51757" y="15262"/>
                  </a:cubicBezTo>
                  <a:cubicBezTo>
                    <a:pt x="51757" y="19960"/>
                    <a:pt x="55464" y="25763"/>
                    <a:pt x="63163" y="25763"/>
                  </a:cubicBezTo>
                  <a:cubicBezTo>
                    <a:pt x="71433" y="25763"/>
                    <a:pt x="79131" y="18026"/>
                    <a:pt x="79131" y="10565"/>
                  </a:cubicBezTo>
                  <a:close/>
                  <a:moveTo>
                    <a:pt x="20962" y="150941"/>
                  </a:moveTo>
                  <a:cubicBezTo>
                    <a:pt x="19821" y="154534"/>
                    <a:pt x="18395" y="157850"/>
                    <a:pt x="18395" y="162547"/>
                  </a:cubicBezTo>
                  <a:cubicBezTo>
                    <a:pt x="18395" y="175535"/>
                    <a:pt x="29801" y="186036"/>
                    <a:pt x="45484" y="186036"/>
                  </a:cubicBezTo>
                  <a:cubicBezTo>
                    <a:pt x="73999" y="186036"/>
                    <a:pt x="86545" y="147902"/>
                    <a:pt x="86545" y="143757"/>
                  </a:cubicBezTo>
                  <a:cubicBezTo>
                    <a:pt x="86545" y="140164"/>
                    <a:pt x="82838" y="140164"/>
                    <a:pt x="81983" y="140164"/>
                  </a:cubicBezTo>
                  <a:cubicBezTo>
                    <a:pt x="77991" y="140164"/>
                    <a:pt x="77706" y="141822"/>
                    <a:pt x="76565" y="144862"/>
                  </a:cubicBezTo>
                  <a:cubicBezTo>
                    <a:pt x="70007" y="166969"/>
                    <a:pt x="57460" y="178298"/>
                    <a:pt x="46340" y="178298"/>
                  </a:cubicBezTo>
                  <a:cubicBezTo>
                    <a:pt x="40637" y="178298"/>
                    <a:pt x="39211" y="174706"/>
                    <a:pt x="39211" y="168627"/>
                  </a:cubicBezTo>
                  <a:cubicBezTo>
                    <a:pt x="39211" y="162271"/>
                    <a:pt x="41207" y="157021"/>
                    <a:pt x="43773" y="150941"/>
                  </a:cubicBezTo>
                  <a:cubicBezTo>
                    <a:pt x="46625" y="143480"/>
                    <a:pt x="49761" y="136019"/>
                    <a:pt x="52898" y="128835"/>
                  </a:cubicBezTo>
                  <a:cubicBezTo>
                    <a:pt x="55464" y="122203"/>
                    <a:pt x="65730" y="97057"/>
                    <a:pt x="66870" y="93741"/>
                  </a:cubicBezTo>
                  <a:cubicBezTo>
                    <a:pt x="67726" y="90977"/>
                    <a:pt x="68581" y="87661"/>
                    <a:pt x="68581" y="84898"/>
                  </a:cubicBezTo>
                  <a:cubicBezTo>
                    <a:pt x="68581" y="71910"/>
                    <a:pt x="57175" y="61410"/>
                    <a:pt x="41492" y="61410"/>
                  </a:cubicBezTo>
                  <a:cubicBezTo>
                    <a:pt x="13263" y="61410"/>
                    <a:pt x="146" y="98991"/>
                    <a:pt x="146" y="103689"/>
                  </a:cubicBezTo>
                  <a:cubicBezTo>
                    <a:pt x="146" y="107281"/>
                    <a:pt x="4138" y="107281"/>
                    <a:pt x="4994" y="107281"/>
                  </a:cubicBezTo>
                  <a:cubicBezTo>
                    <a:pt x="8986" y="107281"/>
                    <a:pt x="9271" y="105899"/>
                    <a:pt x="10126" y="102860"/>
                  </a:cubicBezTo>
                  <a:cubicBezTo>
                    <a:pt x="17540" y="79095"/>
                    <a:pt x="30086" y="69147"/>
                    <a:pt x="40637" y="69147"/>
                  </a:cubicBezTo>
                  <a:cubicBezTo>
                    <a:pt x="45199" y="69147"/>
                    <a:pt x="47765" y="71358"/>
                    <a:pt x="47765" y="78819"/>
                  </a:cubicBezTo>
                  <a:cubicBezTo>
                    <a:pt x="47765" y="85174"/>
                    <a:pt x="46055" y="89319"/>
                    <a:pt x="38926" y="106452"/>
                  </a:cubicBezTo>
                  <a:lnTo>
                    <a:pt x="20962" y="150941"/>
                  </a:lnTo>
                  <a:close/>
                </a:path>
              </a:pathLst>
            </a:custGeom>
            <a:grpFill/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30" name="Freeform: Shape 429">
              <a:extLst>
                <a:ext uri="{FF2B5EF4-FFF2-40B4-BE49-F238E27FC236}">
                  <a16:creationId xmlns:a16="http://schemas.microsoft.com/office/drawing/2014/main" id="{9202EFE7-578D-7C5B-C632-5332B4CC5552}"/>
                </a:ext>
              </a:extLst>
            </p:cNvPr>
            <p:cNvSpPr/>
            <p:nvPr>
              <p:custDataLst>
                <p:tags r:id="rId119"/>
              </p:custDataLst>
            </p:nvPr>
          </p:nvSpPr>
          <p:spPr>
            <a:xfrm>
              <a:off x="11254950" y="5934547"/>
              <a:ext cx="16294" cy="394759"/>
            </a:xfrm>
            <a:custGeom>
              <a:avLst/>
              <a:gdLst>
                <a:gd name="connsiteX0" fmla="*/ 16444 w 16294"/>
                <a:gd name="connsiteY0" fmla="*/ 14274 h 394759"/>
                <a:gd name="connsiteX1" fmla="*/ 8297 w 16294"/>
                <a:gd name="connsiteY1" fmla="*/ 63 h 394759"/>
                <a:gd name="connsiteX2" fmla="*/ 150 w 16294"/>
                <a:gd name="connsiteY2" fmla="*/ 14274 h 394759"/>
                <a:gd name="connsiteX3" fmla="*/ 150 w 16294"/>
                <a:gd name="connsiteY3" fmla="*/ 380611 h 394759"/>
                <a:gd name="connsiteX4" fmla="*/ 8297 w 16294"/>
                <a:gd name="connsiteY4" fmla="*/ 394822 h 394759"/>
                <a:gd name="connsiteX5" fmla="*/ 16444 w 16294"/>
                <a:gd name="connsiteY5" fmla="*/ 380611 h 394759"/>
                <a:gd name="connsiteX6" fmla="*/ 16444 w 16294"/>
                <a:gd name="connsiteY6" fmla="*/ 14274 h 394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294" h="394759">
                  <a:moveTo>
                    <a:pt x="16444" y="14274"/>
                  </a:moveTo>
                  <a:cubicBezTo>
                    <a:pt x="16444" y="7168"/>
                    <a:pt x="16444" y="63"/>
                    <a:pt x="8297" y="63"/>
                  </a:cubicBezTo>
                  <a:cubicBezTo>
                    <a:pt x="150" y="63"/>
                    <a:pt x="150" y="7168"/>
                    <a:pt x="150" y="14274"/>
                  </a:cubicBezTo>
                  <a:lnTo>
                    <a:pt x="150" y="380611"/>
                  </a:lnTo>
                  <a:cubicBezTo>
                    <a:pt x="150" y="387717"/>
                    <a:pt x="150" y="394822"/>
                    <a:pt x="8297" y="394822"/>
                  </a:cubicBezTo>
                  <a:cubicBezTo>
                    <a:pt x="16444" y="394822"/>
                    <a:pt x="16444" y="387717"/>
                    <a:pt x="16444" y="380611"/>
                  </a:cubicBezTo>
                  <a:lnTo>
                    <a:pt x="16444" y="14274"/>
                  </a:lnTo>
                  <a:close/>
                </a:path>
              </a:pathLst>
            </a:custGeom>
            <a:grpFill/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31" name="Freeform: Shape 430">
              <a:extLst>
                <a:ext uri="{FF2B5EF4-FFF2-40B4-BE49-F238E27FC236}">
                  <a16:creationId xmlns:a16="http://schemas.microsoft.com/office/drawing/2014/main" id="{520994FF-70B4-B92C-7B79-0E3F570CBDA4}"/>
                </a:ext>
              </a:extLst>
            </p:cNvPr>
            <p:cNvSpPr/>
            <p:nvPr>
              <p:custDataLst>
                <p:tags r:id="rId120"/>
              </p:custDataLst>
            </p:nvPr>
          </p:nvSpPr>
          <p:spPr>
            <a:xfrm>
              <a:off x="11348143" y="6206536"/>
              <a:ext cx="24848" cy="24080"/>
            </a:xfrm>
            <a:custGeom>
              <a:avLst/>
              <a:gdLst>
                <a:gd name="connsiteX0" fmla="*/ 25001 w 24848"/>
                <a:gd name="connsiteY0" fmla="*/ 12103 h 24080"/>
                <a:gd name="connsiteX1" fmla="*/ 12576 w 24848"/>
                <a:gd name="connsiteY1" fmla="*/ 63 h 24080"/>
                <a:gd name="connsiteX2" fmla="*/ 152 w 24848"/>
                <a:gd name="connsiteY2" fmla="*/ 12103 h 24080"/>
                <a:gd name="connsiteX3" fmla="*/ 12576 w 24848"/>
                <a:gd name="connsiteY3" fmla="*/ 24143 h 24080"/>
                <a:gd name="connsiteX4" fmla="*/ 25001 w 24848"/>
                <a:gd name="connsiteY4" fmla="*/ 12103 h 24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848" h="24080">
                  <a:moveTo>
                    <a:pt x="25001" y="12103"/>
                  </a:moveTo>
                  <a:cubicBezTo>
                    <a:pt x="25001" y="5392"/>
                    <a:pt x="19501" y="63"/>
                    <a:pt x="12576" y="63"/>
                  </a:cubicBezTo>
                  <a:cubicBezTo>
                    <a:pt x="5855" y="63"/>
                    <a:pt x="152" y="5392"/>
                    <a:pt x="152" y="12103"/>
                  </a:cubicBezTo>
                  <a:cubicBezTo>
                    <a:pt x="152" y="18814"/>
                    <a:pt x="5651" y="24143"/>
                    <a:pt x="12576" y="24143"/>
                  </a:cubicBezTo>
                  <a:cubicBezTo>
                    <a:pt x="19298" y="24143"/>
                    <a:pt x="25001" y="18814"/>
                    <a:pt x="25001" y="12103"/>
                  </a:cubicBezTo>
                  <a:close/>
                </a:path>
              </a:pathLst>
            </a:custGeom>
            <a:grpFill/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32" name="Freeform: Shape 431">
              <a:extLst>
                <a:ext uri="{FF2B5EF4-FFF2-40B4-BE49-F238E27FC236}">
                  <a16:creationId xmlns:a16="http://schemas.microsoft.com/office/drawing/2014/main" id="{2CB2FF9B-A010-5B0C-C1B2-4879FE2971A5}"/>
                </a:ext>
              </a:extLst>
            </p:cNvPr>
            <p:cNvSpPr/>
            <p:nvPr>
              <p:custDataLst>
                <p:tags r:id="rId121"/>
              </p:custDataLst>
            </p:nvPr>
          </p:nvSpPr>
          <p:spPr>
            <a:xfrm>
              <a:off x="11445739" y="6206536"/>
              <a:ext cx="24848" cy="24080"/>
            </a:xfrm>
            <a:custGeom>
              <a:avLst/>
              <a:gdLst>
                <a:gd name="connsiteX0" fmla="*/ 25003 w 24848"/>
                <a:gd name="connsiteY0" fmla="*/ 12103 h 24080"/>
                <a:gd name="connsiteX1" fmla="*/ 12579 w 24848"/>
                <a:gd name="connsiteY1" fmla="*/ 63 h 24080"/>
                <a:gd name="connsiteX2" fmla="*/ 155 w 24848"/>
                <a:gd name="connsiteY2" fmla="*/ 12103 h 24080"/>
                <a:gd name="connsiteX3" fmla="*/ 12579 w 24848"/>
                <a:gd name="connsiteY3" fmla="*/ 24143 h 24080"/>
                <a:gd name="connsiteX4" fmla="*/ 25003 w 24848"/>
                <a:gd name="connsiteY4" fmla="*/ 12103 h 24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848" h="24080">
                  <a:moveTo>
                    <a:pt x="25003" y="12103"/>
                  </a:moveTo>
                  <a:cubicBezTo>
                    <a:pt x="25003" y="5392"/>
                    <a:pt x="19504" y="63"/>
                    <a:pt x="12579" y="63"/>
                  </a:cubicBezTo>
                  <a:cubicBezTo>
                    <a:pt x="5858" y="63"/>
                    <a:pt x="155" y="5392"/>
                    <a:pt x="155" y="12103"/>
                  </a:cubicBezTo>
                  <a:cubicBezTo>
                    <a:pt x="155" y="18814"/>
                    <a:pt x="5654" y="24143"/>
                    <a:pt x="12579" y="24143"/>
                  </a:cubicBezTo>
                  <a:cubicBezTo>
                    <a:pt x="19300" y="24143"/>
                    <a:pt x="25003" y="18814"/>
                    <a:pt x="25003" y="12103"/>
                  </a:cubicBezTo>
                  <a:close/>
                </a:path>
              </a:pathLst>
            </a:custGeom>
            <a:grpFill/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33" name="Freeform: Shape 432">
              <a:extLst>
                <a:ext uri="{FF2B5EF4-FFF2-40B4-BE49-F238E27FC236}">
                  <a16:creationId xmlns:a16="http://schemas.microsoft.com/office/drawing/2014/main" id="{2736C39C-5197-6E31-4DBA-0CCEDDE53C47}"/>
                </a:ext>
              </a:extLst>
            </p:cNvPr>
            <p:cNvSpPr/>
            <p:nvPr>
              <p:custDataLst>
                <p:tags r:id="rId122"/>
              </p:custDataLst>
            </p:nvPr>
          </p:nvSpPr>
          <p:spPr>
            <a:xfrm>
              <a:off x="11543335" y="6206536"/>
              <a:ext cx="24848" cy="24080"/>
            </a:xfrm>
            <a:custGeom>
              <a:avLst/>
              <a:gdLst>
                <a:gd name="connsiteX0" fmla="*/ 25005 w 24848"/>
                <a:gd name="connsiteY0" fmla="*/ 12103 h 24080"/>
                <a:gd name="connsiteX1" fmla="*/ 12581 w 24848"/>
                <a:gd name="connsiteY1" fmla="*/ 63 h 24080"/>
                <a:gd name="connsiteX2" fmla="*/ 157 w 24848"/>
                <a:gd name="connsiteY2" fmla="*/ 12103 h 24080"/>
                <a:gd name="connsiteX3" fmla="*/ 12581 w 24848"/>
                <a:gd name="connsiteY3" fmla="*/ 24143 h 24080"/>
                <a:gd name="connsiteX4" fmla="*/ 25005 w 24848"/>
                <a:gd name="connsiteY4" fmla="*/ 12103 h 24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848" h="24080">
                  <a:moveTo>
                    <a:pt x="25005" y="12103"/>
                  </a:moveTo>
                  <a:cubicBezTo>
                    <a:pt x="25005" y="5392"/>
                    <a:pt x="19506" y="63"/>
                    <a:pt x="12581" y="63"/>
                  </a:cubicBezTo>
                  <a:cubicBezTo>
                    <a:pt x="5860" y="63"/>
                    <a:pt x="157" y="5392"/>
                    <a:pt x="157" y="12103"/>
                  </a:cubicBezTo>
                  <a:cubicBezTo>
                    <a:pt x="157" y="18814"/>
                    <a:pt x="5656" y="24143"/>
                    <a:pt x="12581" y="24143"/>
                  </a:cubicBezTo>
                  <a:cubicBezTo>
                    <a:pt x="19303" y="24143"/>
                    <a:pt x="25005" y="18814"/>
                    <a:pt x="25005" y="12103"/>
                  </a:cubicBezTo>
                  <a:close/>
                </a:path>
              </a:pathLst>
            </a:custGeom>
            <a:grpFill/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grpSp>
        <p:nvGrpSpPr>
          <p:cNvPr id="470" name="Group 469" descr="\documentclass{article}&#10;\usepackage{amsmath}&#10;\newcommand\mydots{\hbox to 1em{.\hss.\hss.}}&#10;\pagestyle{empty}&#10;\begin{document}&#10;&#10;$r = {\tiny \mydots} |a y + b| {\tiny \mydots}$&#10;&#10;\end{document}" title="IguanaTex Vector Display">
            <a:extLst>
              <a:ext uri="{FF2B5EF4-FFF2-40B4-BE49-F238E27FC236}">
                <a16:creationId xmlns:a16="http://schemas.microsoft.com/office/drawing/2014/main" id="{B6172F1E-97C1-151A-14E2-A895349917CC}"/>
              </a:ext>
            </a:extLst>
          </p:cNvPr>
          <p:cNvGrpSpPr>
            <a:grpSpLocks noChangeAspect="1"/>
          </p:cNvGrpSpPr>
          <p:nvPr>
            <p:custDataLst>
              <p:tags r:id="rId2"/>
            </p:custDataLst>
          </p:nvPr>
        </p:nvGrpSpPr>
        <p:grpSpPr>
          <a:xfrm>
            <a:off x="9251330" y="4028765"/>
            <a:ext cx="2555183" cy="394759"/>
            <a:chOff x="12276707" y="5937415"/>
            <a:chExt cx="2555183" cy="394759"/>
          </a:xfrm>
        </p:grpSpPr>
        <p:sp>
          <p:nvSpPr>
            <p:cNvPr id="456" name="Freeform: Shape 455">
              <a:extLst>
                <a:ext uri="{FF2B5EF4-FFF2-40B4-BE49-F238E27FC236}">
                  <a16:creationId xmlns:a16="http://schemas.microsoft.com/office/drawing/2014/main" id="{D487EC74-DEAC-B724-6A3B-F311AA02500A}"/>
                </a:ext>
              </a:extLst>
            </p:cNvPr>
            <p:cNvSpPr/>
            <p:nvPr>
              <p:custDataLst>
                <p:tags r:id="rId92"/>
              </p:custDataLst>
            </p:nvPr>
          </p:nvSpPr>
          <p:spPr>
            <a:xfrm>
              <a:off x="12276707" y="6059001"/>
              <a:ext cx="164143" cy="178826"/>
            </a:xfrm>
            <a:custGeom>
              <a:avLst/>
              <a:gdLst>
                <a:gd name="connsiteX0" fmla="*/ 23871 w 164143"/>
                <a:gd name="connsiteY0" fmla="*/ 151256 h 178826"/>
                <a:gd name="connsiteX1" fmla="*/ 20242 w 164143"/>
                <a:gd name="connsiteY1" fmla="*/ 168230 h 178826"/>
                <a:gd name="connsiteX2" fmla="*/ 31937 w 164143"/>
                <a:gd name="connsiteY2" fmla="*/ 178889 h 178826"/>
                <a:gd name="connsiteX3" fmla="*/ 46860 w 164143"/>
                <a:gd name="connsiteY3" fmla="*/ 167836 h 178826"/>
                <a:gd name="connsiteX4" fmla="*/ 62992 w 164143"/>
                <a:gd name="connsiteY4" fmla="*/ 105464 h 178826"/>
                <a:gd name="connsiteX5" fmla="*/ 75897 w 164143"/>
                <a:gd name="connsiteY5" fmla="*/ 54145 h 178826"/>
                <a:gd name="connsiteX6" fmla="*/ 98482 w 164143"/>
                <a:gd name="connsiteY6" fmla="*/ 21775 h 178826"/>
                <a:gd name="connsiteX7" fmla="*/ 130746 w 164143"/>
                <a:gd name="connsiteY7" fmla="*/ 8747 h 178826"/>
                <a:gd name="connsiteX8" fmla="*/ 147685 w 164143"/>
                <a:gd name="connsiteY8" fmla="*/ 13485 h 178826"/>
                <a:gd name="connsiteX9" fmla="*/ 126713 w 164143"/>
                <a:gd name="connsiteY9" fmla="*/ 35196 h 178826"/>
                <a:gd name="connsiteX10" fmla="*/ 142038 w 164143"/>
                <a:gd name="connsiteY10" fmla="*/ 49013 h 178826"/>
                <a:gd name="connsiteX11" fmla="*/ 164220 w 164143"/>
                <a:gd name="connsiteY11" fmla="*/ 25722 h 178826"/>
                <a:gd name="connsiteX12" fmla="*/ 130746 w 164143"/>
                <a:gd name="connsiteY12" fmla="*/ 63 h 178826"/>
                <a:gd name="connsiteX13" fmla="*/ 79124 w 164143"/>
                <a:gd name="connsiteY13" fmla="*/ 30459 h 178826"/>
                <a:gd name="connsiteX14" fmla="*/ 42423 w 164143"/>
                <a:gd name="connsiteY14" fmla="*/ 63 h 178826"/>
                <a:gd name="connsiteX15" fmla="*/ 12579 w 164143"/>
                <a:gd name="connsiteY15" fmla="*/ 22564 h 178826"/>
                <a:gd name="connsiteX16" fmla="*/ 77 w 164143"/>
                <a:gd name="connsiteY16" fmla="*/ 60856 h 178826"/>
                <a:gd name="connsiteX17" fmla="*/ 4916 w 164143"/>
                <a:gd name="connsiteY17" fmla="*/ 64803 h 178826"/>
                <a:gd name="connsiteX18" fmla="*/ 11772 w 164143"/>
                <a:gd name="connsiteY18" fmla="*/ 55724 h 178826"/>
                <a:gd name="connsiteX19" fmla="*/ 41213 w 164143"/>
                <a:gd name="connsiteY19" fmla="*/ 8747 h 178826"/>
                <a:gd name="connsiteX20" fmla="*/ 53716 w 164143"/>
                <a:gd name="connsiteY20" fmla="*/ 26906 h 178826"/>
                <a:gd name="connsiteX21" fmla="*/ 47263 w 164143"/>
                <a:gd name="connsiteY21" fmla="*/ 60066 h 178826"/>
                <a:gd name="connsiteX22" fmla="*/ 23871 w 164143"/>
                <a:gd name="connsiteY22" fmla="*/ 151256 h 178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64143" h="178826">
                  <a:moveTo>
                    <a:pt x="23871" y="151256"/>
                  </a:moveTo>
                  <a:cubicBezTo>
                    <a:pt x="22661" y="157177"/>
                    <a:pt x="20242" y="166257"/>
                    <a:pt x="20242" y="168230"/>
                  </a:cubicBezTo>
                  <a:cubicBezTo>
                    <a:pt x="20242" y="175336"/>
                    <a:pt x="25888" y="178889"/>
                    <a:pt x="31937" y="178889"/>
                  </a:cubicBezTo>
                  <a:cubicBezTo>
                    <a:pt x="36777" y="178889"/>
                    <a:pt x="44036" y="175731"/>
                    <a:pt x="46860" y="167836"/>
                  </a:cubicBezTo>
                  <a:cubicBezTo>
                    <a:pt x="47666" y="166257"/>
                    <a:pt x="61378" y="112569"/>
                    <a:pt x="62992" y="105464"/>
                  </a:cubicBezTo>
                  <a:cubicBezTo>
                    <a:pt x="66218" y="92437"/>
                    <a:pt x="73477" y="64803"/>
                    <a:pt x="75897" y="54145"/>
                  </a:cubicBezTo>
                  <a:cubicBezTo>
                    <a:pt x="77510" y="49013"/>
                    <a:pt x="88803" y="30459"/>
                    <a:pt x="98482" y="21775"/>
                  </a:cubicBezTo>
                  <a:cubicBezTo>
                    <a:pt x="101708" y="19011"/>
                    <a:pt x="113404" y="8747"/>
                    <a:pt x="130746" y="8747"/>
                  </a:cubicBezTo>
                  <a:cubicBezTo>
                    <a:pt x="141232" y="8747"/>
                    <a:pt x="147281" y="13485"/>
                    <a:pt x="147685" y="13485"/>
                  </a:cubicBezTo>
                  <a:cubicBezTo>
                    <a:pt x="135586" y="15458"/>
                    <a:pt x="126713" y="24933"/>
                    <a:pt x="126713" y="35196"/>
                  </a:cubicBezTo>
                  <a:cubicBezTo>
                    <a:pt x="126713" y="41513"/>
                    <a:pt x="131149" y="49013"/>
                    <a:pt x="142038" y="49013"/>
                  </a:cubicBezTo>
                  <a:cubicBezTo>
                    <a:pt x="152927" y="49013"/>
                    <a:pt x="164220" y="39934"/>
                    <a:pt x="164220" y="25722"/>
                  </a:cubicBezTo>
                  <a:cubicBezTo>
                    <a:pt x="164220" y="11906"/>
                    <a:pt x="151314" y="63"/>
                    <a:pt x="130746" y="63"/>
                  </a:cubicBezTo>
                  <a:cubicBezTo>
                    <a:pt x="104531" y="63"/>
                    <a:pt x="86786" y="19406"/>
                    <a:pt x="79124" y="30459"/>
                  </a:cubicBezTo>
                  <a:cubicBezTo>
                    <a:pt x="75897" y="12695"/>
                    <a:pt x="61378" y="63"/>
                    <a:pt x="42423" y="63"/>
                  </a:cubicBezTo>
                  <a:cubicBezTo>
                    <a:pt x="23871" y="63"/>
                    <a:pt x="16209" y="15458"/>
                    <a:pt x="12579" y="22564"/>
                  </a:cubicBezTo>
                  <a:cubicBezTo>
                    <a:pt x="5320" y="35986"/>
                    <a:pt x="77" y="59671"/>
                    <a:pt x="77" y="60856"/>
                  </a:cubicBezTo>
                  <a:cubicBezTo>
                    <a:pt x="77" y="64803"/>
                    <a:pt x="4110" y="64803"/>
                    <a:pt x="4916" y="64803"/>
                  </a:cubicBezTo>
                  <a:cubicBezTo>
                    <a:pt x="8949" y="64803"/>
                    <a:pt x="9353" y="64409"/>
                    <a:pt x="11772" y="55724"/>
                  </a:cubicBezTo>
                  <a:cubicBezTo>
                    <a:pt x="18629" y="27696"/>
                    <a:pt x="26695" y="8747"/>
                    <a:pt x="41213" y="8747"/>
                  </a:cubicBezTo>
                  <a:cubicBezTo>
                    <a:pt x="48069" y="8747"/>
                    <a:pt x="53716" y="11906"/>
                    <a:pt x="53716" y="26906"/>
                  </a:cubicBezTo>
                  <a:cubicBezTo>
                    <a:pt x="53716" y="35196"/>
                    <a:pt x="52506" y="39539"/>
                    <a:pt x="47263" y="60066"/>
                  </a:cubicBezTo>
                  <a:lnTo>
                    <a:pt x="23871" y="151256"/>
                  </a:lnTo>
                  <a:close/>
                </a:path>
              </a:pathLst>
            </a:custGeom>
            <a:solidFill>
              <a:schemeClr val="tx2">
                <a:lumMod val="75000"/>
                <a:lumOff val="25000"/>
              </a:schemeClr>
            </a:solidFill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57" name="Freeform: Shape 456">
              <a:extLst>
                <a:ext uri="{FF2B5EF4-FFF2-40B4-BE49-F238E27FC236}">
                  <a16:creationId xmlns:a16="http://schemas.microsoft.com/office/drawing/2014/main" id="{651AD2BF-DF07-3D48-FE56-0510AF860ABA}"/>
                </a:ext>
              </a:extLst>
            </p:cNvPr>
            <p:cNvSpPr/>
            <p:nvPr>
              <p:custDataLst>
                <p:tags r:id="rId93"/>
              </p:custDataLst>
            </p:nvPr>
          </p:nvSpPr>
          <p:spPr>
            <a:xfrm>
              <a:off x="12592777" y="6088608"/>
              <a:ext cx="268194" cy="92373"/>
            </a:xfrm>
            <a:custGeom>
              <a:avLst/>
              <a:gdLst>
                <a:gd name="connsiteX0" fmla="*/ 254567 w 268194"/>
                <a:gd name="connsiteY0" fmla="*/ 15853 h 92373"/>
                <a:gd name="connsiteX1" fmla="*/ 268279 w 268194"/>
                <a:gd name="connsiteY1" fmla="*/ 7958 h 92373"/>
                <a:gd name="connsiteX2" fmla="*/ 254970 w 268194"/>
                <a:gd name="connsiteY2" fmla="*/ 63 h 92373"/>
                <a:gd name="connsiteX3" fmla="*/ 13393 w 268194"/>
                <a:gd name="connsiteY3" fmla="*/ 63 h 92373"/>
                <a:gd name="connsiteX4" fmla="*/ 84 w 268194"/>
                <a:gd name="connsiteY4" fmla="*/ 7958 h 92373"/>
                <a:gd name="connsiteX5" fmla="*/ 13796 w 268194"/>
                <a:gd name="connsiteY5" fmla="*/ 15853 h 92373"/>
                <a:gd name="connsiteX6" fmla="*/ 254567 w 268194"/>
                <a:gd name="connsiteY6" fmla="*/ 15853 h 92373"/>
                <a:gd name="connsiteX7" fmla="*/ 254970 w 268194"/>
                <a:gd name="connsiteY7" fmla="*/ 92437 h 92373"/>
                <a:gd name="connsiteX8" fmla="*/ 268279 w 268194"/>
                <a:gd name="connsiteY8" fmla="*/ 84541 h 92373"/>
                <a:gd name="connsiteX9" fmla="*/ 254567 w 268194"/>
                <a:gd name="connsiteY9" fmla="*/ 76646 h 92373"/>
                <a:gd name="connsiteX10" fmla="*/ 13796 w 268194"/>
                <a:gd name="connsiteY10" fmla="*/ 76646 h 92373"/>
                <a:gd name="connsiteX11" fmla="*/ 84 w 268194"/>
                <a:gd name="connsiteY11" fmla="*/ 84541 h 92373"/>
                <a:gd name="connsiteX12" fmla="*/ 13393 w 268194"/>
                <a:gd name="connsiteY12" fmla="*/ 92437 h 92373"/>
                <a:gd name="connsiteX13" fmla="*/ 254970 w 268194"/>
                <a:gd name="connsiteY13" fmla="*/ 92437 h 92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68194" h="92373">
                  <a:moveTo>
                    <a:pt x="254567" y="15853"/>
                  </a:moveTo>
                  <a:cubicBezTo>
                    <a:pt x="260616" y="15853"/>
                    <a:pt x="268279" y="15853"/>
                    <a:pt x="268279" y="7958"/>
                  </a:cubicBezTo>
                  <a:cubicBezTo>
                    <a:pt x="268279" y="63"/>
                    <a:pt x="260616" y="63"/>
                    <a:pt x="254970" y="63"/>
                  </a:cubicBezTo>
                  <a:lnTo>
                    <a:pt x="13393" y="63"/>
                  </a:lnTo>
                  <a:cubicBezTo>
                    <a:pt x="7747" y="63"/>
                    <a:pt x="84" y="63"/>
                    <a:pt x="84" y="7958"/>
                  </a:cubicBezTo>
                  <a:cubicBezTo>
                    <a:pt x="84" y="15853"/>
                    <a:pt x="7747" y="15853"/>
                    <a:pt x="13796" y="15853"/>
                  </a:cubicBezTo>
                  <a:lnTo>
                    <a:pt x="254567" y="15853"/>
                  </a:lnTo>
                  <a:close/>
                  <a:moveTo>
                    <a:pt x="254970" y="92437"/>
                  </a:moveTo>
                  <a:cubicBezTo>
                    <a:pt x="260616" y="92437"/>
                    <a:pt x="268279" y="92437"/>
                    <a:pt x="268279" y="84541"/>
                  </a:cubicBezTo>
                  <a:cubicBezTo>
                    <a:pt x="268279" y="76646"/>
                    <a:pt x="260616" y="76646"/>
                    <a:pt x="254567" y="76646"/>
                  </a:cubicBezTo>
                  <a:lnTo>
                    <a:pt x="13796" y="76646"/>
                  </a:lnTo>
                  <a:cubicBezTo>
                    <a:pt x="7747" y="76646"/>
                    <a:pt x="84" y="76646"/>
                    <a:pt x="84" y="84541"/>
                  </a:cubicBezTo>
                  <a:cubicBezTo>
                    <a:pt x="84" y="92437"/>
                    <a:pt x="7747" y="92437"/>
                    <a:pt x="13393" y="92437"/>
                  </a:cubicBezTo>
                  <a:lnTo>
                    <a:pt x="254970" y="92437"/>
                  </a:lnTo>
                  <a:close/>
                </a:path>
              </a:pathLst>
            </a:custGeom>
            <a:solidFill>
              <a:schemeClr val="tx1"/>
            </a:solidFill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58" name="Freeform: Shape 457">
              <a:extLst>
                <a:ext uri="{FF2B5EF4-FFF2-40B4-BE49-F238E27FC236}">
                  <a16:creationId xmlns:a16="http://schemas.microsoft.com/office/drawing/2014/main" id="{441F4602-26F9-756F-58D1-697171D63BCF}"/>
                </a:ext>
              </a:extLst>
            </p:cNvPr>
            <p:cNvSpPr/>
            <p:nvPr>
              <p:custDataLst>
                <p:tags r:id="rId94"/>
              </p:custDataLst>
            </p:nvPr>
          </p:nvSpPr>
          <p:spPr>
            <a:xfrm>
              <a:off x="13024127" y="6209404"/>
              <a:ext cx="24601" cy="24080"/>
            </a:xfrm>
            <a:custGeom>
              <a:avLst/>
              <a:gdLst>
                <a:gd name="connsiteX0" fmla="*/ 24696 w 24601"/>
                <a:gd name="connsiteY0" fmla="*/ 12103 h 24080"/>
                <a:gd name="connsiteX1" fmla="*/ 12395 w 24601"/>
                <a:gd name="connsiteY1" fmla="*/ 63 h 24080"/>
                <a:gd name="connsiteX2" fmla="*/ 95 w 24601"/>
                <a:gd name="connsiteY2" fmla="*/ 12103 h 24080"/>
                <a:gd name="connsiteX3" fmla="*/ 12395 w 24601"/>
                <a:gd name="connsiteY3" fmla="*/ 24143 h 24080"/>
                <a:gd name="connsiteX4" fmla="*/ 24696 w 24601"/>
                <a:gd name="connsiteY4" fmla="*/ 12103 h 24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601" h="24080">
                  <a:moveTo>
                    <a:pt x="24696" y="12103"/>
                  </a:moveTo>
                  <a:cubicBezTo>
                    <a:pt x="24696" y="5392"/>
                    <a:pt x="19252" y="63"/>
                    <a:pt x="12395" y="63"/>
                  </a:cubicBezTo>
                  <a:cubicBezTo>
                    <a:pt x="5741" y="63"/>
                    <a:pt x="95" y="5392"/>
                    <a:pt x="95" y="12103"/>
                  </a:cubicBezTo>
                  <a:cubicBezTo>
                    <a:pt x="95" y="18814"/>
                    <a:pt x="5539" y="24143"/>
                    <a:pt x="12395" y="24143"/>
                  </a:cubicBezTo>
                  <a:cubicBezTo>
                    <a:pt x="19050" y="24143"/>
                    <a:pt x="24696" y="18814"/>
                    <a:pt x="24696" y="12103"/>
                  </a:cubicBezTo>
                  <a:close/>
                </a:path>
              </a:pathLst>
            </a:custGeom>
            <a:solidFill>
              <a:schemeClr val="tx1"/>
            </a:solidFill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59" name="Freeform: Shape 458">
              <a:extLst>
                <a:ext uri="{FF2B5EF4-FFF2-40B4-BE49-F238E27FC236}">
                  <a16:creationId xmlns:a16="http://schemas.microsoft.com/office/drawing/2014/main" id="{CA62BDFE-1D85-9090-A8F6-716B798AD8DF}"/>
                </a:ext>
              </a:extLst>
            </p:cNvPr>
            <p:cNvSpPr/>
            <p:nvPr>
              <p:custDataLst>
                <p:tags r:id="rId95"/>
              </p:custDataLst>
            </p:nvPr>
          </p:nvSpPr>
          <p:spPr>
            <a:xfrm>
              <a:off x="13120753" y="6209404"/>
              <a:ext cx="24601" cy="24080"/>
            </a:xfrm>
            <a:custGeom>
              <a:avLst/>
              <a:gdLst>
                <a:gd name="connsiteX0" fmla="*/ 24698 w 24601"/>
                <a:gd name="connsiteY0" fmla="*/ 12103 h 24080"/>
                <a:gd name="connsiteX1" fmla="*/ 12398 w 24601"/>
                <a:gd name="connsiteY1" fmla="*/ 63 h 24080"/>
                <a:gd name="connsiteX2" fmla="*/ 97 w 24601"/>
                <a:gd name="connsiteY2" fmla="*/ 12103 h 24080"/>
                <a:gd name="connsiteX3" fmla="*/ 12398 w 24601"/>
                <a:gd name="connsiteY3" fmla="*/ 24143 h 24080"/>
                <a:gd name="connsiteX4" fmla="*/ 24698 w 24601"/>
                <a:gd name="connsiteY4" fmla="*/ 12103 h 24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601" h="24080">
                  <a:moveTo>
                    <a:pt x="24698" y="12103"/>
                  </a:moveTo>
                  <a:cubicBezTo>
                    <a:pt x="24698" y="5392"/>
                    <a:pt x="19254" y="63"/>
                    <a:pt x="12398" y="63"/>
                  </a:cubicBezTo>
                  <a:cubicBezTo>
                    <a:pt x="5743" y="63"/>
                    <a:pt x="97" y="5392"/>
                    <a:pt x="97" y="12103"/>
                  </a:cubicBezTo>
                  <a:cubicBezTo>
                    <a:pt x="97" y="18814"/>
                    <a:pt x="5542" y="24143"/>
                    <a:pt x="12398" y="24143"/>
                  </a:cubicBezTo>
                  <a:cubicBezTo>
                    <a:pt x="19052" y="24143"/>
                    <a:pt x="24698" y="18814"/>
                    <a:pt x="24698" y="12103"/>
                  </a:cubicBezTo>
                  <a:close/>
                </a:path>
              </a:pathLst>
            </a:custGeom>
            <a:solidFill>
              <a:schemeClr val="tx1"/>
            </a:solidFill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60" name="Freeform: Shape 459">
              <a:extLst>
                <a:ext uri="{FF2B5EF4-FFF2-40B4-BE49-F238E27FC236}">
                  <a16:creationId xmlns:a16="http://schemas.microsoft.com/office/drawing/2014/main" id="{5BFF7553-305C-F937-0ACC-93E2AFDF649E}"/>
                </a:ext>
              </a:extLst>
            </p:cNvPr>
            <p:cNvSpPr/>
            <p:nvPr>
              <p:custDataLst>
                <p:tags r:id="rId96"/>
              </p:custDataLst>
            </p:nvPr>
          </p:nvSpPr>
          <p:spPr>
            <a:xfrm>
              <a:off x="13217378" y="6209404"/>
              <a:ext cx="24601" cy="24080"/>
            </a:xfrm>
            <a:custGeom>
              <a:avLst/>
              <a:gdLst>
                <a:gd name="connsiteX0" fmla="*/ 24701 w 24601"/>
                <a:gd name="connsiteY0" fmla="*/ 12103 h 24080"/>
                <a:gd name="connsiteX1" fmla="*/ 12400 w 24601"/>
                <a:gd name="connsiteY1" fmla="*/ 63 h 24080"/>
                <a:gd name="connsiteX2" fmla="*/ 100 w 24601"/>
                <a:gd name="connsiteY2" fmla="*/ 12103 h 24080"/>
                <a:gd name="connsiteX3" fmla="*/ 12400 w 24601"/>
                <a:gd name="connsiteY3" fmla="*/ 24143 h 24080"/>
                <a:gd name="connsiteX4" fmla="*/ 24701 w 24601"/>
                <a:gd name="connsiteY4" fmla="*/ 12103 h 24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601" h="24080">
                  <a:moveTo>
                    <a:pt x="24701" y="12103"/>
                  </a:moveTo>
                  <a:cubicBezTo>
                    <a:pt x="24701" y="5392"/>
                    <a:pt x="19256" y="63"/>
                    <a:pt x="12400" y="63"/>
                  </a:cubicBezTo>
                  <a:cubicBezTo>
                    <a:pt x="5746" y="63"/>
                    <a:pt x="100" y="5392"/>
                    <a:pt x="100" y="12103"/>
                  </a:cubicBezTo>
                  <a:cubicBezTo>
                    <a:pt x="100" y="18814"/>
                    <a:pt x="5544" y="24143"/>
                    <a:pt x="12400" y="24143"/>
                  </a:cubicBezTo>
                  <a:cubicBezTo>
                    <a:pt x="19055" y="24143"/>
                    <a:pt x="24701" y="18814"/>
                    <a:pt x="24701" y="12103"/>
                  </a:cubicBezTo>
                  <a:close/>
                </a:path>
              </a:pathLst>
            </a:custGeom>
            <a:solidFill>
              <a:schemeClr val="tx1"/>
            </a:solidFill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61" name="Freeform: Shape 460">
              <a:extLst>
                <a:ext uri="{FF2B5EF4-FFF2-40B4-BE49-F238E27FC236}">
                  <a16:creationId xmlns:a16="http://schemas.microsoft.com/office/drawing/2014/main" id="{7AC33D7F-FB91-4E93-474C-A84B8978AEAB}"/>
                </a:ext>
              </a:extLst>
            </p:cNvPr>
            <p:cNvSpPr/>
            <p:nvPr>
              <p:custDataLst>
                <p:tags r:id="rId97"/>
              </p:custDataLst>
            </p:nvPr>
          </p:nvSpPr>
          <p:spPr>
            <a:xfrm>
              <a:off x="13318361" y="5937415"/>
              <a:ext cx="16132" cy="394759"/>
            </a:xfrm>
            <a:custGeom>
              <a:avLst/>
              <a:gdLst>
                <a:gd name="connsiteX0" fmla="*/ 16234 w 16132"/>
                <a:gd name="connsiteY0" fmla="*/ 14274 h 394759"/>
                <a:gd name="connsiteX1" fmla="*/ 8168 w 16132"/>
                <a:gd name="connsiteY1" fmla="*/ 63 h 394759"/>
                <a:gd name="connsiteX2" fmla="*/ 102 w 16132"/>
                <a:gd name="connsiteY2" fmla="*/ 14274 h 394759"/>
                <a:gd name="connsiteX3" fmla="*/ 102 w 16132"/>
                <a:gd name="connsiteY3" fmla="*/ 380611 h 394759"/>
                <a:gd name="connsiteX4" fmla="*/ 8168 w 16132"/>
                <a:gd name="connsiteY4" fmla="*/ 394822 h 394759"/>
                <a:gd name="connsiteX5" fmla="*/ 16234 w 16132"/>
                <a:gd name="connsiteY5" fmla="*/ 380611 h 394759"/>
                <a:gd name="connsiteX6" fmla="*/ 16234 w 16132"/>
                <a:gd name="connsiteY6" fmla="*/ 14274 h 394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132" h="394759">
                  <a:moveTo>
                    <a:pt x="16234" y="14274"/>
                  </a:moveTo>
                  <a:cubicBezTo>
                    <a:pt x="16234" y="7168"/>
                    <a:pt x="16234" y="63"/>
                    <a:pt x="8168" y="63"/>
                  </a:cubicBezTo>
                  <a:cubicBezTo>
                    <a:pt x="102" y="63"/>
                    <a:pt x="102" y="7168"/>
                    <a:pt x="102" y="14274"/>
                  </a:cubicBezTo>
                  <a:lnTo>
                    <a:pt x="102" y="380611"/>
                  </a:lnTo>
                  <a:cubicBezTo>
                    <a:pt x="102" y="387717"/>
                    <a:pt x="102" y="394822"/>
                    <a:pt x="8168" y="394822"/>
                  </a:cubicBezTo>
                  <a:cubicBezTo>
                    <a:pt x="16234" y="394822"/>
                    <a:pt x="16234" y="387717"/>
                    <a:pt x="16234" y="380611"/>
                  </a:cubicBezTo>
                  <a:lnTo>
                    <a:pt x="16234" y="14274"/>
                  </a:lnTo>
                  <a:close/>
                </a:path>
              </a:pathLst>
            </a:custGeom>
            <a:solidFill>
              <a:schemeClr val="tx1"/>
            </a:solidFill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62" name="Freeform: Shape 461">
              <a:extLst>
                <a:ext uri="{FF2B5EF4-FFF2-40B4-BE49-F238E27FC236}">
                  <a16:creationId xmlns:a16="http://schemas.microsoft.com/office/drawing/2014/main" id="{5C3171D1-166E-7793-4574-396558F45BD7}"/>
                </a:ext>
              </a:extLst>
            </p:cNvPr>
            <p:cNvSpPr/>
            <p:nvPr>
              <p:custDataLst>
                <p:tags r:id="rId98"/>
              </p:custDataLst>
            </p:nvPr>
          </p:nvSpPr>
          <p:spPr>
            <a:xfrm>
              <a:off x="13398528" y="6059001"/>
              <a:ext cx="184711" cy="178826"/>
            </a:xfrm>
            <a:custGeom>
              <a:avLst/>
              <a:gdLst>
                <a:gd name="connsiteX0" fmla="*/ 134403 w 184711"/>
                <a:gd name="connsiteY0" fmla="*/ 25327 h 178826"/>
                <a:gd name="connsiteX1" fmla="*/ 97300 w 184711"/>
                <a:gd name="connsiteY1" fmla="*/ 63 h 178826"/>
                <a:gd name="connsiteX2" fmla="*/ 104 w 184711"/>
                <a:gd name="connsiteY2" fmla="*/ 115727 h 178826"/>
                <a:gd name="connsiteX3" fmla="*/ 53743 w 184711"/>
                <a:gd name="connsiteY3" fmla="*/ 178889 h 178826"/>
                <a:gd name="connsiteX4" fmla="*/ 106172 w 184711"/>
                <a:gd name="connsiteY4" fmla="*/ 149282 h 178826"/>
                <a:gd name="connsiteX5" fmla="*/ 142873 w 184711"/>
                <a:gd name="connsiteY5" fmla="*/ 178889 h 178826"/>
                <a:gd name="connsiteX6" fmla="*/ 172717 w 184711"/>
                <a:gd name="connsiteY6" fmla="*/ 157177 h 178826"/>
                <a:gd name="connsiteX7" fmla="*/ 184816 w 184711"/>
                <a:gd name="connsiteY7" fmla="*/ 118096 h 178826"/>
                <a:gd name="connsiteX8" fmla="*/ 179976 w 184711"/>
                <a:gd name="connsiteY8" fmla="*/ 114148 h 178826"/>
                <a:gd name="connsiteX9" fmla="*/ 174330 w 184711"/>
                <a:gd name="connsiteY9" fmla="*/ 121254 h 178826"/>
                <a:gd name="connsiteX10" fmla="*/ 143679 w 184711"/>
                <a:gd name="connsiteY10" fmla="*/ 170204 h 178826"/>
                <a:gd name="connsiteX11" fmla="*/ 131580 w 184711"/>
                <a:gd name="connsiteY11" fmla="*/ 152045 h 178826"/>
                <a:gd name="connsiteX12" fmla="*/ 136823 w 184711"/>
                <a:gd name="connsiteY12" fmla="*/ 122833 h 178826"/>
                <a:gd name="connsiteX13" fmla="*/ 145696 w 184711"/>
                <a:gd name="connsiteY13" fmla="*/ 87305 h 178826"/>
                <a:gd name="connsiteX14" fmla="*/ 160214 w 184711"/>
                <a:gd name="connsiteY14" fmla="*/ 32038 h 178826"/>
                <a:gd name="connsiteX15" fmla="*/ 163038 w 184711"/>
                <a:gd name="connsiteY15" fmla="*/ 18616 h 178826"/>
                <a:gd name="connsiteX16" fmla="*/ 151342 w 184711"/>
                <a:gd name="connsiteY16" fmla="*/ 7958 h 178826"/>
                <a:gd name="connsiteX17" fmla="*/ 134403 w 184711"/>
                <a:gd name="connsiteY17" fmla="*/ 25327 h 178826"/>
                <a:gd name="connsiteX18" fmla="*/ 108189 w 184711"/>
                <a:gd name="connsiteY18" fmla="*/ 127570 h 178826"/>
                <a:gd name="connsiteX19" fmla="*/ 100123 w 184711"/>
                <a:gd name="connsiteY19" fmla="*/ 142176 h 178826"/>
                <a:gd name="connsiteX20" fmla="*/ 54550 w 184711"/>
                <a:gd name="connsiteY20" fmla="*/ 170204 h 178826"/>
                <a:gd name="connsiteX21" fmla="*/ 28739 w 184711"/>
                <a:gd name="connsiteY21" fmla="*/ 133097 h 178826"/>
                <a:gd name="connsiteX22" fmla="*/ 50920 w 184711"/>
                <a:gd name="connsiteY22" fmla="*/ 46644 h 178826"/>
                <a:gd name="connsiteX23" fmla="*/ 97703 w 184711"/>
                <a:gd name="connsiteY23" fmla="*/ 8747 h 178826"/>
                <a:gd name="connsiteX24" fmla="*/ 129564 w 184711"/>
                <a:gd name="connsiteY24" fmla="*/ 43486 h 178826"/>
                <a:gd name="connsiteX25" fmla="*/ 128354 w 184711"/>
                <a:gd name="connsiteY25" fmla="*/ 50197 h 178826"/>
                <a:gd name="connsiteX26" fmla="*/ 108189 w 184711"/>
                <a:gd name="connsiteY26" fmla="*/ 127570 h 178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84711" h="178826">
                  <a:moveTo>
                    <a:pt x="134403" y="25327"/>
                  </a:moveTo>
                  <a:cubicBezTo>
                    <a:pt x="127144" y="10721"/>
                    <a:pt x="115448" y="63"/>
                    <a:pt x="97300" y="63"/>
                  </a:cubicBezTo>
                  <a:cubicBezTo>
                    <a:pt x="50114" y="63"/>
                    <a:pt x="104" y="58092"/>
                    <a:pt x="104" y="115727"/>
                  </a:cubicBezTo>
                  <a:cubicBezTo>
                    <a:pt x="104" y="152835"/>
                    <a:pt x="22286" y="178889"/>
                    <a:pt x="53743" y="178889"/>
                  </a:cubicBezTo>
                  <a:cubicBezTo>
                    <a:pt x="61809" y="178889"/>
                    <a:pt x="81974" y="177310"/>
                    <a:pt x="106172" y="149282"/>
                  </a:cubicBezTo>
                  <a:cubicBezTo>
                    <a:pt x="109399" y="165862"/>
                    <a:pt x="123514" y="178889"/>
                    <a:pt x="142873" y="178889"/>
                  </a:cubicBezTo>
                  <a:cubicBezTo>
                    <a:pt x="156988" y="178889"/>
                    <a:pt x="166264" y="169809"/>
                    <a:pt x="172717" y="157177"/>
                  </a:cubicBezTo>
                  <a:cubicBezTo>
                    <a:pt x="179573" y="142966"/>
                    <a:pt x="184816" y="118885"/>
                    <a:pt x="184816" y="118096"/>
                  </a:cubicBezTo>
                  <a:cubicBezTo>
                    <a:pt x="184816" y="114148"/>
                    <a:pt x="181186" y="114148"/>
                    <a:pt x="179976" y="114148"/>
                  </a:cubicBezTo>
                  <a:cubicBezTo>
                    <a:pt x="175943" y="114148"/>
                    <a:pt x="175540" y="115727"/>
                    <a:pt x="174330" y="121254"/>
                  </a:cubicBezTo>
                  <a:cubicBezTo>
                    <a:pt x="167474" y="146913"/>
                    <a:pt x="160214" y="170204"/>
                    <a:pt x="143679" y="170204"/>
                  </a:cubicBezTo>
                  <a:cubicBezTo>
                    <a:pt x="132790" y="170204"/>
                    <a:pt x="131580" y="159940"/>
                    <a:pt x="131580" y="152045"/>
                  </a:cubicBezTo>
                  <a:cubicBezTo>
                    <a:pt x="131580" y="143361"/>
                    <a:pt x="132387" y="140202"/>
                    <a:pt x="136823" y="122833"/>
                  </a:cubicBezTo>
                  <a:cubicBezTo>
                    <a:pt x="141259" y="106253"/>
                    <a:pt x="142066" y="102306"/>
                    <a:pt x="145696" y="87305"/>
                  </a:cubicBezTo>
                  <a:lnTo>
                    <a:pt x="160214" y="32038"/>
                  </a:lnTo>
                  <a:cubicBezTo>
                    <a:pt x="163038" y="20985"/>
                    <a:pt x="163038" y="20196"/>
                    <a:pt x="163038" y="18616"/>
                  </a:cubicBezTo>
                  <a:cubicBezTo>
                    <a:pt x="163038" y="11906"/>
                    <a:pt x="158198" y="7958"/>
                    <a:pt x="151342" y="7958"/>
                  </a:cubicBezTo>
                  <a:cubicBezTo>
                    <a:pt x="141663" y="7958"/>
                    <a:pt x="135613" y="16643"/>
                    <a:pt x="134403" y="25327"/>
                  </a:cubicBezTo>
                  <a:close/>
                  <a:moveTo>
                    <a:pt x="108189" y="127570"/>
                  </a:moveTo>
                  <a:cubicBezTo>
                    <a:pt x="106172" y="134676"/>
                    <a:pt x="106172" y="135465"/>
                    <a:pt x="100123" y="142176"/>
                  </a:cubicBezTo>
                  <a:cubicBezTo>
                    <a:pt x="82378" y="163888"/>
                    <a:pt x="65842" y="170204"/>
                    <a:pt x="54550" y="170204"/>
                  </a:cubicBezTo>
                  <a:cubicBezTo>
                    <a:pt x="34385" y="170204"/>
                    <a:pt x="28739" y="148492"/>
                    <a:pt x="28739" y="133097"/>
                  </a:cubicBezTo>
                  <a:cubicBezTo>
                    <a:pt x="28739" y="113359"/>
                    <a:pt x="41644" y="64803"/>
                    <a:pt x="50920" y="46644"/>
                  </a:cubicBezTo>
                  <a:cubicBezTo>
                    <a:pt x="63422" y="23354"/>
                    <a:pt x="81571" y="8747"/>
                    <a:pt x="97703" y="8747"/>
                  </a:cubicBezTo>
                  <a:cubicBezTo>
                    <a:pt x="123917" y="8747"/>
                    <a:pt x="129564" y="41118"/>
                    <a:pt x="129564" y="43486"/>
                  </a:cubicBezTo>
                  <a:cubicBezTo>
                    <a:pt x="129564" y="45855"/>
                    <a:pt x="128757" y="48223"/>
                    <a:pt x="128354" y="50197"/>
                  </a:cubicBezTo>
                  <a:lnTo>
                    <a:pt x="108189" y="127570"/>
                  </a:lnTo>
                  <a:close/>
                </a:path>
              </a:pathLst>
            </a:custGeom>
            <a:solidFill>
              <a:schemeClr val="tx1"/>
            </a:solidFill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63" name="Freeform: Shape 462">
              <a:extLst>
                <a:ext uri="{FF2B5EF4-FFF2-40B4-BE49-F238E27FC236}">
                  <a16:creationId xmlns:a16="http://schemas.microsoft.com/office/drawing/2014/main" id="{E3A13853-ECF0-B713-5079-FED5F4BD0287}"/>
                </a:ext>
              </a:extLst>
            </p:cNvPr>
            <p:cNvSpPr/>
            <p:nvPr>
              <p:custDataLst>
                <p:tags r:id="rId99"/>
              </p:custDataLst>
            </p:nvPr>
          </p:nvSpPr>
          <p:spPr>
            <a:xfrm>
              <a:off x="13607273" y="6059001"/>
              <a:ext cx="185921" cy="255409"/>
            </a:xfrm>
            <a:custGeom>
              <a:avLst/>
              <a:gdLst>
                <a:gd name="connsiteX0" fmla="*/ 184418 w 185921"/>
                <a:gd name="connsiteY0" fmla="*/ 24143 h 255409"/>
                <a:gd name="connsiteX1" fmla="*/ 186031 w 185921"/>
                <a:gd name="connsiteY1" fmla="*/ 15064 h 255409"/>
                <a:gd name="connsiteX2" fmla="*/ 174335 w 185921"/>
                <a:gd name="connsiteY2" fmla="*/ 4405 h 255409"/>
                <a:gd name="connsiteX3" fmla="*/ 160220 w 185921"/>
                <a:gd name="connsiteY3" fmla="*/ 12695 h 255409"/>
                <a:gd name="connsiteX4" fmla="*/ 154574 w 185921"/>
                <a:gd name="connsiteY4" fmla="*/ 34012 h 255409"/>
                <a:gd name="connsiteX5" fmla="*/ 146508 w 185921"/>
                <a:gd name="connsiteY5" fmla="*/ 65593 h 255409"/>
                <a:gd name="connsiteX6" fmla="*/ 128359 w 185921"/>
                <a:gd name="connsiteY6" fmla="*/ 136650 h 255409"/>
                <a:gd name="connsiteX7" fmla="*/ 82786 w 185921"/>
                <a:gd name="connsiteY7" fmla="*/ 170204 h 255409"/>
                <a:gd name="connsiteX8" fmla="*/ 57781 w 185921"/>
                <a:gd name="connsiteY8" fmla="*/ 138229 h 255409"/>
                <a:gd name="connsiteX9" fmla="*/ 78350 w 185921"/>
                <a:gd name="connsiteY9" fmla="*/ 60856 h 255409"/>
                <a:gd name="connsiteX10" fmla="*/ 86416 w 185921"/>
                <a:gd name="connsiteY10" fmla="*/ 32433 h 255409"/>
                <a:gd name="connsiteX11" fmla="*/ 53345 w 185921"/>
                <a:gd name="connsiteY11" fmla="*/ 63 h 255409"/>
                <a:gd name="connsiteX12" fmla="*/ 110 w 185921"/>
                <a:gd name="connsiteY12" fmla="*/ 60856 h 255409"/>
                <a:gd name="connsiteX13" fmla="*/ 4949 w 185921"/>
                <a:gd name="connsiteY13" fmla="*/ 64803 h 255409"/>
                <a:gd name="connsiteX14" fmla="*/ 11402 w 185921"/>
                <a:gd name="connsiteY14" fmla="*/ 57698 h 255409"/>
                <a:gd name="connsiteX15" fmla="*/ 52135 w 185921"/>
                <a:gd name="connsiteY15" fmla="*/ 8747 h 255409"/>
                <a:gd name="connsiteX16" fmla="*/ 62218 w 185921"/>
                <a:gd name="connsiteY16" fmla="*/ 21380 h 255409"/>
                <a:gd name="connsiteX17" fmla="*/ 55362 w 185921"/>
                <a:gd name="connsiteY17" fmla="*/ 49013 h 255409"/>
                <a:gd name="connsiteX18" fmla="*/ 31970 w 185921"/>
                <a:gd name="connsiteY18" fmla="*/ 131913 h 255409"/>
                <a:gd name="connsiteX19" fmla="*/ 81173 w 185921"/>
                <a:gd name="connsiteY19" fmla="*/ 178889 h 255409"/>
                <a:gd name="connsiteX20" fmla="*/ 121906 w 185921"/>
                <a:gd name="connsiteY20" fmla="*/ 161125 h 255409"/>
                <a:gd name="connsiteX21" fmla="*/ 95692 w 185921"/>
                <a:gd name="connsiteY21" fmla="*/ 221918 h 255409"/>
                <a:gd name="connsiteX22" fmla="*/ 51329 w 185921"/>
                <a:gd name="connsiteY22" fmla="*/ 246788 h 255409"/>
                <a:gd name="connsiteX23" fmla="*/ 20678 w 185921"/>
                <a:gd name="connsiteY23" fmla="*/ 230208 h 255409"/>
                <a:gd name="connsiteX24" fmla="*/ 38020 w 185921"/>
                <a:gd name="connsiteY24" fmla="*/ 225471 h 255409"/>
                <a:gd name="connsiteX25" fmla="*/ 46086 w 185921"/>
                <a:gd name="connsiteY25" fmla="*/ 209285 h 255409"/>
                <a:gd name="connsiteX26" fmla="*/ 31164 w 185921"/>
                <a:gd name="connsiteY26" fmla="*/ 195469 h 255409"/>
                <a:gd name="connsiteX27" fmla="*/ 8579 w 185921"/>
                <a:gd name="connsiteY27" fmla="*/ 221128 h 255409"/>
                <a:gd name="connsiteX28" fmla="*/ 51329 w 185921"/>
                <a:gd name="connsiteY28" fmla="*/ 255472 h 255409"/>
                <a:gd name="connsiteX29" fmla="*/ 145701 w 185921"/>
                <a:gd name="connsiteY29" fmla="*/ 174941 h 255409"/>
                <a:gd name="connsiteX30" fmla="*/ 184418 w 185921"/>
                <a:gd name="connsiteY30" fmla="*/ 24143 h 25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85921" h="255409">
                  <a:moveTo>
                    <a:pt x="184418" y="24143"/>
                  </a:moveTo>
                  <a:cubicBezTo>
                    <a:pt x="186031" y="18616"/>
                    <a:pt x="186031" y="17827"/>
                    <a:pt x="186031" y="15064"/>
                  </a:cubicBezTo>
                  <a:cubicBezTo>
                    <a:pt x="186031" y="7958"/>
                    <a:pt x="180385" y="4405"/>
                    <a:pt x="174335" y="4405"/>
                  </a:cubicBezTo>
                  <a:cubicBezTo>
                    <a:pt x="170302" y="4405"/>
                    <a:pt x="163849" y="6774"/>
                    <a:pt x="160220" y="12695"/>
                  </a:cubicBezTo>
                  <a:cubicBezTo>
                    <a:pt x="159413" y="14669"/>
                    <a:pt x="156187" y="26906"/>
                    <a:pt x="154574" y="34012"/>
                  </a:cubicBezTo>
                  <a:cubicBezTo>
                    <a:pt x="151750" y="44276"/>
                    <a:pt x="148927" y="54934"/>
                    <a:pt x="146508" y="65593"/>
                  </a:cubicBezTo>
                  <a:lnTo>
                    <a:pt x="128359" y="136650"/>
                  </a:lnTo>
                  <a:cubicBezTo>
                    <a:pt x="126746" y="142571"/>
                    <a:pt x="109404" y="170204"/>
                    <a:pt x="82786" y="170204"/>
                  </a:cubicBezTo>
                  <a:cubicBezTo>
                    <a:pt x="62218" y="170204"/>
                    <a:pt x="57781" y="152835"/>
                    <a:pt x="57781" y="138229"/>
                  </a:cubicBezTo>
                  <a:cubicBezTo>
                    <a:pt x="57781" y="120070"/>
                    <a:pt x="64638" y="95595"/>
                    <a:pt x="78350" y="60856"/>
                  </a:cubicBezTo>
                  <a:cubicBezTo>
                    <a:pt x="84803" y="44671"/>
                    <a:pt x="86416" y="40328"/>
                    <a:pt x="86416" y="32433"/>
                  </a:cubicBezTo>
                  <a:cubicBezTo>
                    <a:pt x="86416" y="14669"/>
                    <a:pt x="73510" y="63"/>
                    <a:pt x="53345" y="63"/>
                  </a:cubicBezTo>
                  <a:cubicBezTo>
                    <a:pt x="15032" y="63"/>
                    <a:pt x="110" y="57303"/>
                    <a:pt x="110" y="60856"/>
                  </a:cubicBezTo>
                  <a:cubicBezTo>
                    <a:pt x="110" y="64803"/>
                    <a:pt x="4143" y="64803"/>
                    <a:pt x="4949" y="64803"/>
                  </a:cubicBezTo>
                  <a:cubicBezTo>
                    <a:pt x="8982" y="64803"/>
                    <a:pt x="9385" y="64014"/>
                    <a:pt x="11402" y="57698"/>
                  </a:cubicBezTo>
                  <a:cubicBezTo>
                    <a:pt x="22291" y="20590"/>
                    <a:pt x="38423" y="8747"/>
                    <a:pt x="52135" y="8747"/>
                  </a:cubicBezTo>
                  <a:cubicBezTo>
                    <a:pt x="55362" y="8747"/>
                    <a:pt x="62218" y="8747"/>
                    <a:pt x="62218" y="21380"/>
                  </a:cubicBezTo>
                  <a:cubicBezTo>
                    <a:pt x="62218" y="31249"/>
                    <a:pt x="58185" y="41513"/>
                    <a:pt x="55362" y="49013"/>
                  </a:cubicBezTo>
                  <a:cubicBezTo>
                    <a:pt x="39230" y="90857"/>
                    <a:pt x="31970" y="113359"/>
                    <a:pt x="31970" y="131913"/>
                  </a:cubicBezTo>
                  <a:cubicBezTo>
                    <a:pt x="31970" y="167046"/>
                    <a:pt x="57378" y="178889"/>
                    <a:pt x="81173" y="178889"/>
                  </a:cubicBezTo>
                  <a:cubicBezTo>
                    <a:pt x="96902" y="178889"/>
                    <a:pt x="110614" y="172178"/>
                    <a:pt x="121906" y="161125"/>
                  </a:cubicBezTo>
                  <a:cubicBezTo>
                    <a:pt x="116663" y="181652"/>
                    <a:pt x="111824" y="200995"/>
                    <a:pt x="95692" y="221918"/>
                  </a:cubicBezTo>
                  <a:cubicBezTo>
                    <a:pt x="85206" y="235340"/>
                    <a:pt x="69880" y="246788"/>
                    <a:pt x="51329" y="246788"/>
                  </a:cubicBezTo>
                  <a:cubicBezTo>
                    <a:pt x="45682" y="246788"/>
                    <a:pt x="27534" y="245603"/>
                    <a:pt x="20678" y="230208"/>
                  </a:cubicBezTo>
                  <a:cubicBezTo>
                    <a:pt x="27131" y="230208"/>
                    <a:pt x="32374" y="230208"/>
                    <a:pt x="38020" y="225471"/>
                  </a:cubicBezTo>
                  <a:cubicBezTo>
                    <a:pt x="42053" y="221918"/>
                    <a:pt x="46086" y="216786"/>
                    <a:pt x="46086" y="209285"/>
                  </a:cubicBezTo>
                  <a:cubicBezTo>
                    <a:pt x="46086" y="197048"/>
                    <a:pt x="35197" y="195469"/>
                    <a:pt x="31164" y="195469"/>
                  </a:cubicBezTo>
                  <a:cubicBezTo>
                    <a:pt x="21888" y="195469"/>
                    <a:pt x="8579" y="201785"/>
                    <a:pt x="8579" y="221128"/>
                  </a:cubicBezTo>
                  <a:cubicBezTo>
                    <a:pt x="8579" y="240866"/>
                    <a:pt x="26324" y="255472"/>
                    <a:pt x="51329" y="255472"/>
                  </a:cubicBezTo>
                  <a:cubicBezTo>
                    <a:pt x="92869" y="255472"/>
                    <a:pt x="134409" y="219549"/>
                    <a:pt x="145701" y="174941"/>
                  </a:cubicBezTo>
                  <a:lnTo>
                    <a:pt x="184418" y="24143"/>
                  </a:lnTo>
                  <a:close/>
                </a:path>
              </a:pathLst>
            </a:custGeom>
            <a:solidFill>
              <a:schemeClr val="tx1"/>
            </a:solidFill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64" name="Freeform: Shape 463">
              <a:extLst>
                <a:ext uri="{FF2B5EF4-FFF2-40B4-BE49-F238E27FC236}">
                  <a16:creationId xmlns:a16="http://schemas.microsoft.com/office/drawing/2014/main" id="{40AC2E9E-B438-06D9-5E42-FB1472848B0F}"/>
                </a:ext>
              </a:extLst>
            </p:cNvPr>
            <p:cNvSpPr/>
            <p:nvPr>
              <p:custDataLst>
                <p:tags r:id="rId100"/>
              </p:custDataLst>
            </p:nvPr>
          </p:nvSpPr>
          <p:spPr>
            <a:xfrm>
              <a:off x="13919982" y="6003339"/>
              <a:ext cx="268194" cy="262909"/>
            </a:xfrm>
            <a:custGeom>
              <a:avLst/>
              <a:gdLst>
                <a:gd name="connsiteX0" fmla="*/ 142482 w 268194"/>
                <a:gd name="connsiteY0" fmla="*/ 139413 h 262909"/>
                <a:gd name="connsiteX1" fmla="*/ 255003 w 268194"/>
                <a:gd name="connsiteY1" fmla="*/ 139413 h 262909"/>
                <a:gd name="connsiteX2" fmla="*/ 268312 w 268194"/>
                <a:gd name="connsiteY2" fmla="*/ 131518 h 262909"/>
                <a:gd name="connsiteX3" fmla="*/ 255003 w 268194"/>
                <a:gd name="connsiteY3" fmla="*/ 123623 h 262909"/>
                <a:gd name="connsiteX4" fmla="*/ 142482 w 268194"/>
                <a:gd name="connsiteY4" fmla="*/ 123623 h 262909"/>
                <a:gd name="connsiteX5" fmla="*/ 142482 w 268194"/>
                <a:gd name="connsiteY5" fmla="*/ 13090 h 262909"/>
                <a:gd name="connsiteX6" fmla="*/ 134416 w 268194"/>
                <a:gd name="connsiteY6" fmla="*/ 63 h 262909"/>
                <a:gd name="connsiteX7" fmla="*/ 126350 w 268194"/>
                <a:gd name="connsiteY7" fmla="*/ 13090 h 262909"/>
                <a:gd name="connsiteX8" fmla="*/ 126350 w 268194"/>
                <a:gd name="connsiteY8" fmla="*/ 123623 h 262909"/>
                <a:gd name="connsiteX9" fmla="*/ 13426 w 268194"/>
                <a:gd name="connsiteY9" fmla="*/ 123623 h 262909"/>
                <a:gd name="connsiteX10" fmla="*/ 117 w 268194"/>
                <a:gd name="connsiteY10" fmla="*/ 131518 h 262909"/>
                <a:gd name="connsiteX11" fmla="*/ 13426 w 268194"/>
                <a:gd name="connsiteY11" fmla="*/ 139413 h 262909"/>
                <a:gd name="connsiteX12" fmla="*/ 126350 w 268194"/>
                <a:gd name="connsiteY12" fmla="*/ 139413 h 262909"/>
                <a:gd name="connsiteX13" fmla="*/ 126350 w 268194"/>
                <a:gd name="connsiteY13" fmla="*/ 249946 h 262909"/>
                <a:gd name="connsiteX14" fmla="*/ 134416 w 268194"/>
                <a:gd name="connsiteY14" fmla="*/ 262973 h 262909"/>
                <a:gd name="connsiteX15" fmla="*/ 142482 w 268194"/>
                <a:gd name="connsiteY15" fmla="*/ 249946 h 262909"/>
                <a:gd name="connsiteX16" fmla="*/ 142482 w 268194"/>
                <a:gd name="connsiteY16" fmla="*/ 139413 h 262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68194" h="262909">
                  <a:moveTo>
                    <a:pt x="142482" y="139413"/>
                  </a:moveTo>
                  <a:lnTo>
                    <a:pt x="255003" y="139413"/>
                  </a:lnTo>
                  <a:cubicBezTo>
                    <a:pt x="260649" y="139413"/>
                    <a:pt x="268312" y="139413"/>
                    <a:pt x="268312" y="131518"/>
                  </a:cubicBezTo>
                  <a:cubicBezTo>
                    <a:pt x="268312" y="123623"/>
                    <a:pt x="260649" y="123623"/>
                    <a:pt x="255003" y="123623"/>
                  </a:cubicBezTo>
                  <a:lnTo>
                    <a:pt x="142482" y="123623"/>
                  </a:lnTo>
                  <a:lnTo>
                    <a:pt x="142482" y="13090"/>
                  </a:lnTo>
                  <a:cubicBezTo>
                    <a:pt x="142482" y="7563"/>
                    <a:pt x="142482" y="63"/>
                    <a:pt x="134416" y="63"/>
                  </a:cubicBezTo>
                  <a:cubicBezTo>
                    <a:pt x="126350" y="63"/>
                    <a:pt x="126350" y="7563"/>
                    <a:pt x="126350" y="13090"/>
                  </a:cubicBezTo>
                  <a:lnTo>
                    <a:pt x="126350" y="123623"/>
                  </a:lnTo>
                  <a:lnTo>
                    <a:pt x="13426" y="123623"/>
                  </a:lnTo>
                  <a:cubicBezTo>
                    <a:pt x="7780" y="123623"/>
                    <a:pt x="117" y="123623"/>
                    <a:pt x="117" y="131518"/>
                  </a:cubicBezTo>
                  <a:cubicBezTo>
                    <a:pt x="117" y="139413"/>
                    <a:pt x="7780" y="139413"/>
                    <a:pt x="13426" y="139413"/>
                  </a:cubicBezTo>
                  <a:lnTo>
                    <a:pt x="126350" y="139413"/>
                  </a:lnTo>
                  <a:lnTo>
                    <a:pt x="126350" y="249946"/>
                  </a:lnTo>
                  <a:cubicBezTo>
                    <a:pt x="126350" y="255472"/>
                    <a:pt x="126350" y="262973"/>
                    <a:pt x="134416" y="262973"/>
                  </a:cubicBezTo>
                  <a:cubicBezTo>
                    <a:pt x="142482" y="262973"/>
                    <a:pt x="142482" y="255472"/>
                    <a:pt x="142482" y="249946"/>
                  </a:cubicBezTo>
                  <a:lnTo>
                    <a:pt x="142482" y="139413"/>
                  </a:lnTo>
                  <a:close/>
                </a:path>
              </a:pathLst>
            </a:custGeom>
            <a:solidFill>
              <a:schemeClr val="tx1"/>
            </a:solidFill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65" name="Freeform: Shape 464">
              <a:extLst>
                <a:ext uri="{FF2B5EF4-FFF2-40B4-BE49-F238E27FC236}">
                  <a16:creationId xmlns:a16="http://schemas.microsoft.com/office/drawing/2014/main" id="{EAB75A69-881C-597C-F798-E74434AE9E92}"/>
                </a:ext>
              </a:extLst>
            </p:cNvPr>
            <p:cNvSpPr/>
            <p:nvPr>
              <p:custDataLst>
                <p:tags r:id="rId101"/>
              </p:custDataLst>
            </p:nvPr>
          </p:nvSpPr>
          <p:spPr>
            <a:xfrm>
              <a:off x="14319652" y="5959521"/>
              <a:ext cx="148414" cy="278305"/>
            </a:xfrm>
            <a:custGeom>
              <a:avLst/>
              <a:gdLst>
                <a:gd name="connsiteX0" fmla="*/ 77561 w 148414"/>
                <a:gd name="connsiteY0" fmla="*/ 4405 h 278305"/>
                <a:gd name="connsiteX1" fmla="*/ 72318 w 148414"/>
                <a:gd name="connsiteY1" fmla="*/ 63 h 278305"/>
                <a:gd name="connsiteX2" fmla="*/ 23115 w 148414"/>
                <a:gd name="connsiteY2" fmla="*/ 4010 h 278305"/>
                <a:gd name="connsiteX3" fmla="*/ 15452 w 148414"/>
                <a:gd name="connsiteY3" fmla="*/ 11906 h 278305"/>
                <a:gd name="connsiteX4" fmla="*/ 25132 w 148414"/>
                <a:gd name="connsiteY4" fmla="*/ 16643 h 278305"/>
                <a:gd name="connsiteX5" fmla="*/ 45297 w 148414"/>
                <a:gd name="connsiteY5" fmla="*/ 23354 h 278305"/>
                <a:gd name="connsiteX6" fmla="*/ 39650 w 148414"/>
                <a:gd name="connsiteY6" fmla="*/ 47829 h 278305"/>
                <a:gd name="connsiteX7" fmla="*/ 6580 w 148414"/>
                <a:gd name="connsiteY7" fmla="*/ 176520 h 278305"/>
                <a:gd name="connsiteX8" fmla="*/ 127 w 148414"/>
                <a:gd name="connsiteY8" fmla="*/ 216391 h 278305"/>
                <a:gd name="connsiteX9" fmla="*/ 51346 w 148414"/>
                <a:gd name="connsiteY9" fmla="*/ 278368 h 278305"/>
                <a:gd name="connsiteX10" fmla="*/ 148541 w 148414"/>
                <a:gd name="connsiteY10" fmla="*/ 162704 h 278305"/>
                <a:gd name="connsiteX11" fmla="*/ 94903 w 148414"/>
                <a:gd name="connsiteY11" fmla="*/ 99542 h 278305"/>
                <a:gd name="connsiteX12" fmla="*/ 47716 w 148414"/>
                <a:gd name="connsiteY12" fmla="*/ 123228 h 278305"/>
                <a:gd name="connsiteX13" fmla="*/ 77561 w 148414"/>
                <a:gd name="connsiteY13" fmla="*/ 4405 h 278305"/>
                <a:gd name="connsiteX14" fmla="*/ 39650 w 148414"/>
                <a:gd name="connsiteY14" fmla="*/ 153624 h 278305"/>
                <a:gd name="connsiteX15" fmla="*/ 45700 w 148414"/>
                <a:gd name="connsiteY15" fmla="*/ 139808 h 278305"/>
                <a:gd name="connsiteX16" fmla="*/ 94096 w 148414"/>
                <a:gd name="connsiteY16" fmla="*/ 108227 h 278305"/>
                <a:gd name="connsiteX17" fmla="*/ 119504 w 148414"/>
                <a:gd name="connsiteY17" fmla="*/ 145334 h 278305"/>
                <a:gd name="connsiteX18" fmla="*/ 98936 w 148414"/>
                <a:gd name="connsiteY18" fmla="*/ 229023 h 278305"/>
                <a:gd name="connsiteX19" fmla="*/ 51346 w 148414"/>
                <a:gd name="connsiteY19" fmla="*/ 269684 h 278305"/>
                <a:gd name="connsiteX20" fmla="*/ 24325 w 148414"/>
                <a:gd name="connsiteY20" fmla="*/ 229813 h 278305"/>
                <a:gd name="connsiteX21" fmla="*/ 30778 w 148414"/>
                <a:gd name="connsiteY21" fmla="*/ 189942 h 278305"/>
                <a:gd name="connsiteX22" fmla="*/ 39650 w 148414"/>
                <a:gd name="connsiteY22" fmla="*/ 153624 h 278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48414" h="278305">
                  <a:moveTo>
                    <a:pt x="77561" y="4405"/>
                  </a:moveTo>
                  <a:cubicBezTo>
                    <a:pt x="77561" y="4010"/>
                    <a:pt x="77561" y="63"/>
                    <a:pt x="72318" y="63"/>
                  </a:cubicBezTo>
                  <a:cubicBezTo>
                    <a:pt x="63042" y="63"/>
                    <a:pt x="33601" y="3221"/>
                    <a:pt x="23115" y="4010"/>
                  </a:cubicBezTo>
                  <a:cubicBezTo>
                    <a:pt x="19889" y="4405"/>
                    <a:pt x="15452" y="4800"/>
                    <a:pt x="15452" y="11906"/>
                  </a:cubicBezTo>
                  <a:cubicBezTo>
                    <a:pt x="15452" y="16643"/>
                    <a:pt x="19082" y="16643"/>
                    <a:pt x="25132" y="16643"/>
                  </a:cubicBezTo>
                  <a:cubicBezTo>
                    <a:pt x="44490" y="16643"/>
                    <a:pt x="45297" y="19406"/>
                    <a:pt x="45297" y="23354"/>
                  </a:cubicBezTo>
                  <a:cubicBezTo>
                    <a:pt x="45297" y="26117"/>
                    <a:pt x="41667" y="39539"/>
                    <a:pt x="39650" y="47829"/>
                  </a:cubicBezTo>
                  <a:lnTo>
                    <a:pt x="6580" y="176520"/>
                  </a:lnTo>
                  <a:cubicBezTo>
                    <a:pt x="1740" y="196258"/>
                    <a:pt x="127" y="202574"/>
                    <a:pt x="127" y="216391"/>
                  </a:cubicBezTo>
                  <a:cubicBezTo>
                    <a:pt x="127" y="253893"/>
                    <a:pt x="21502" y="278368"/>
                    <a:pt x="51346" y="278368"/>
                  </a:cubicBezTo>
                  <a:cubicBezTo>
                    <a:pt x="98936" y="278368"/>
                    <a:pt x="148541" y="219549"/>
                    <a:pt x="148541" y="162704"/>
                  </a:cubicBezTo>
                  <a:cubicBezTo>
                    <a:pt x="148541" y="126781"/>
                    <a:pt x="127167" y="99542"/>
                    <a:pt x="94903" y="99542"/>
                  </a:cubicBezTo>
                  <a:cubicBezTo>
                    <a:pt x="76351" y="99542"/>
                    <a:pt x="59815" y="110990"/>
                    <a:pt x="47716" y="123228"/>
                  </a:cubicBezTo>
                  <a:lnTo>
                    <a:pt x="77561" y="4405"/>
                  </a:lnTo>
                  <a:close/>
                  <a:moveTo>
                    <a:pt x="39650" y="153624"/>
                  </a:moveTo>
                  <a:cubicBezTo>
                    <a:pt x="42070" y="144940"/>
                    <a:pt x="42070" y="144150"/>
                    <a:pt x="45700" y="139808"/>
                  </a:cubicBezTo>
                  <a:cubicBezTo>
                    <a:pt x="65462" y="114148"/>
                    <a:pt x="83610" y="108227"/>
                    <a:pt x="94096" y="108227"/>
                  </a:cubicBezTo>
                  <a:cubicBezTo>
                    <a:pt x="108615" y="108227"/>
                    <a:pt x="119504" y="120070"/>
                    <a:pt x="119504" y="145334"/>
                  </a:cubicBezTo>
                  <a:cubicBezTo>
                    <a:pt x="119504" y="168625"/>
                    <a:pt x="106195" y="214023"/>
                    <a:pt x="98936" y="229023"/>
                  </a:cubicBezTo>
                  <a:cubicBezTo>
                    <a:pt x="85627" y="255472"/>
                    <a:pt x="67075" y="269684"/>
                    <a:pt x="51346" y="269684"/>
                  </a:cubicBezTo>
                  <a:cubicBezTo>
                    <a:pt x="37634" y="269684"/>
                    <a:pt x="24325" y="259025"/>
                    <a:pt x="24325" y="229813"/>
                  </a:cubicBezTo>
                  <a:cubicBezTo>
                    <a:pt x="24325" y="222312"/>
                    <a:pt x="24325" y="214812"/>
                    <a:pt x="30778" y="189942"/>
                  </a:cubicBezTo>
                  <a:lnTo>
                    <a:pt x="39650" y="153624"/>
                  </a:lnTo>
                  <a:close/>
                </a:path>
              </a:pathLst>
            </a:custGeom>
            <a:solidFill>
              <a:schemeClr val="tx1"/>
            </a:solidFill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66" name="Freeform: Shape 465">
              <a:extLst>
                <a:ext uri="{FF2B5EF4-FFF2-40B4-BE49-F238E27FC236}">
                  <a16:creationId xmlns:a16="http://schemas.microsoft.com/office/drawing/2014/main" id="{E862F7BA-9AE6-6B99-479A-D16CDBB35BFF}"/>
                </a:ext>
              </a:extLst>
            </p:cNvPr>
            <p:cNvSpPr/>
            <p:nvPr>
              <p:custDataLst>
                <p:tags r:id="rId102"/>
              </p:custDataLst>
            </p:nvPr>
          </p:nvSpPr>
          <p:spPr>
            <a:xfrm>
              <a:off x="14521772" y="5937415"/>
              <a:ext cx="16132" cy="394759"/>
            </a:xfrm>
            <a:custGeom>
              <a:avLst/>
              <a:gdLst>
                <a:gd name="connsiteX0" fmla="*/ 16263 w 16132"/>
                <a:gd name="connsiteY0" fmla="*/ 14274 h 394759"/>
                <a:gd name="connsiteX1" fmla="*/ 8197 w 16132"/>
                <a:gd name="connsiteY1" fmla="*/ 63 h 394759"/>
                <a:gd name="connsiteX2" fmla="*/ 131 w 16132"/>
                <a:gd name="connsiteY2" fmla="*/ 14274 h 394759"/>
                <a:gd name="connsiteX3" fmla="*/ 131 w 16132"/>
                <a:gd name="connsiteY3" fmla="*/ 380611 h 394759"/>
                <a:gd name="connsiteX4" fmla="*/ 8197 w 16132"/>
                <a:gd name="connsiteY4" fmla="*/ 394822 h 394759"/>
                <a:gd name="connsiteX5" fmla="*/ 16263 w 16132"/>
                <a:gd name="connsiteY5" fmla="*/ 380611 h 394759"/>
                <a:gd name="connsiteX6" fmla="*/ 16263 w 16132"/>
                <a:gd name="connsiteY6" fmla="*/ 14274 h 394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132" h="394759">
                  <a:moveTo>
                    <a:pt x="16263" y="14274"/>
                  </a:moveTo>
                  <a:cubicBezTo>
                    <a:pt x="16263" y="7168"/>
                    <a:pt x="16263" y="63"/>
                    <a:pt x="8197" y="63"/>
                  </a:cubicBezTo>
                  <a:cubicBezTo>
                    <a:pt x="131" y="63"/>
                    <a:pt x="131" y="7168"/>
                    <a:pt x="131" y="14274"/>
                  </a:cubicBezTo>
                  <a:lnTo>
                    <a:pt x="131" y="380611"/>
                  </a:lnTo>
                  <a:cubicBezTo>
                    <a:pt x="131" y="387717"/>
                    <a:pt x="131" y="394822"/>
                    <a:pt x="8197" y="394822"/>
                  </a:cubicBezTo>
                  <a:cubicBezTo>
                    <a:pt x="16263" y="394822"/>
                    <a:pt x="16263" y="387717"/>
                    <a:pt x="16263" y="380611"/>
                  </a:cubicBezTo>
                  <a:lnTo>
                    <a:pt x="16263" y="14274"/>
                  </a:lnTo>
                  <a:close/>
                </a:path>
              </a:pathLst>
            </a:custGeom>
            <a:solidFill>
              <a:schemeClr val="tx1"/>
            </a:solidFill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67" name="Freeform: Shape 466">
              <a:extLst>
                <a:ext uri="{FF2B5EF4-FFF2-40B4-BE49-F238E27FC236}">
                  <a16:creationId xmlns:a16="http://schemas.microsoft.com/office/drawing/2014/main" id="{7915231E-5C14-454C-4C48-6255AD0AD5A8}"/>
                </a:ext>
              </a:extLst>
            </p:cNvPr>
            <p:cNvSpPr/>
            <p:nvPr>
              <p:custDataLst>
                <p:tags r:id="rId103"/>
              </p:custDataLst>
            </p:nvPr>
          </p:nvSpPr>
          <p:spPr>
            <a:xfrm>
              <a:off x="14614039" y="6209404"/>
              <a:ext cx="24601" cy="24080"/>
            </a:xfrm>
            <a:custGeom>
              <a:avLst/>
              <a:gdLst>
                <a:gd name="connsiteX0" fmla="*/ 24735 w 24601"/>
                <a:gd name="connsiteY0" fmla="*/ 12103 h 24080"/>
                <a:gd name="connsiteX1" fmla="*/ 12435 w 24601"/>
                <a:gd name="connsiteY1" fmla="*/ 63 h 24080"/>
                <a:gd name="connsiteX2" fmla="*/ 134 w 24601"/>
                <a:gd name="connsiteY2" fmla="*/ 12103 h 24080"/>
                <a:gd name="connsiteX3" fmla="*/ 12435 w 24601"/>
                <a:gd name="connsiteY3" fmla="*/ 24143 h 24080"/>
                <a:gd name="connsiteX4" fmla="*/ 24735 w 24601"/>
                <a:gd name="connsiteY4" fmla="*/ 12103 h 24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601" h="24080">
                  <a:moveTo>
                    <a:pt x="24735" y="12103"/>
                  </a:moveTo>
                  <a:cubicBezTo>
                    <a:pt x="24735" y="5392"/>
                    <a:pt x="19291" y="63"/>
                    <a:pt x="12435" y="63"/>
                  </a:cubicBezTo>
                  <a:cubicBezTo>
                    <a:pt x="5780" y="63"/>
                    <a:pt x="134" y="5392"/>
                    <a:pt x="134" y="12103"/>
                  </a:cubicBezTo>
                  <a:cubicBezTo>
                    <a:pt x="134" y="18814"/>
                    <a:pt x="5579" y="24143"/>
                    <a:pt x="12435" y="24143"/>
                  </a:cubicBezTo>
                  <a:cubicBezTo>
                    <a:pt x="19089" y="24143"/>
                    <a:pt x="24735" y="18814"/>
                    <a:pt x="24735" y="12103"/>
                  </a:cubicBezTo>
                  <a:close/>
                </a:path>
              </a:pathLst>
            </a:custGeom>
            <a:solidFill>
              <a:schemeClr val="tx1"/>
            </a:solidFill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68" name="Freeform: Shape 467">
              <a:extLst>
                <a:ext uri="{FF2B5EF4-FFF2-40B4-BE49-F238E27FC236}">
                  <a16:creationId xmlns:a16="http://schemas.microsoft.com/office/drawing/2014/main" id="{C79BE633-50D4-D7BC-2223-AD033449C114}"/>
                </a:ext>
              </a:extLst>
            </p:cNvPr>
            <p:cNvSpPr/>
            <p:nvPr>
              <p:custDataLst>
                <p:tags r:id="rId104"/>
              </p:custDataLst>
            </p:nvPr>
          </p:nvSpPr>
          <p:spPr>
            <a:xfrm>
              <a:off x="14710664" y="6209404"/>
              <a:ext cx="24601" cy="24080"/>
            </a:xfrm>
            <a:custGeom>
              <a:avLst/>
              <a:gdLst>
                <a:gd name="connsiteX0" fmla="*/ 24738 w 24601"/>
                <a:gd name="connsiteY0" fmla="*/ 12103 h 24080"/>
                <a:gd name="connsiteX1" fmla="*/ 12437 w 24601"/>
                <a:gd name="connsiteY1" fmla="*/ 63 h 24080"/>
                <a:gd name="connsiteX2" fmla="*/ 136 w 24601"/>
                <a:gd name="connsiteY2" fmla="*/ 12103 h 24080"/>
                <a:gd name="connsiteX3" fmla="*/ 12437 w 24601"/>
                <a:gd name="connsiteY3" fmla="*/ 24143 h 24080"/>
                <a:gd name="connsiteX4" fmla="*/ 24738 w 24601"/>
                <a:gd name="connsiteY4" fmla="*/ 12103 h 24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601" h="24080">
                  <a:moveTo>
                    <a:pt x="24738" y="12103"/>
                  </a:moveTo>
                  <a:cubicBezTo>
                    <a:pt x="24738" y="5392"/>
                    <a:pt x="19293" y="63"/>
                    <a:pt x="12437" y="63"/>
                  </a:cubicBezTo>
                  <a:cubicBezTo>
                    <a:pt x="5783" y="63"/>
                    <a:pt x="136" y="5392"/>
                    <a:pt x="136" y="12103"/>
                  </a:cubicBezTo>
                  <a:cubicBezTo>
                    <a:pt x="136" y="18814"/>
                    <a:pt x="5581" y="24143"/>
                    <a:pt x="12437" y="24143"/>
                  </a:cubicBezTo>
                  <a:cubicBezTo>
                    <a:pt x="19092" y="24143"/>
                    <a:pt x="24738" y="18814"/>
                    <a:pt x="24738" y="12103"/>
                  </a:cubicBezTo>
                  <a:close/>
                </a:path>
              </a:pathLst>
            </a:custGeom>
            <a:solidFill>
              <a:schemeClr val="tx1"/>
            </a:solidFill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69" name="Freeform: Shape 468">
              <a:extLst>
                <a:ext uri="{FF2B5EF4-FFF2-40B4-BE49-F238E27FC236}">
                  <a16:creationId xmlns:a16="http://schemas.microsoft.com/office/drawing/2014/main" id="{B09C861E-D3F6-93EF-7B14-F8187613A399}"/>
                </a:ext>
              </a:extLst>
            </p:cNvPr>
            <p:cNvSpPr/>
            <p:nvPr>
              <p:custDataLst>
                <p:tags r:id="rId105"/>
              </p:custDataLst>
            </p:nvPr>
          </p:nvSpPr>
          <p:spPr>
            <a:xfrm>
              <a:off x="14807289" y="6209404"/>
              <a:ext cx="24601" cy="24080"/>
            </a:xfrm>
            <a:custGeom>
              <a:avLst/>
              <a:gdLst>
                <a:gd name="connsiteX0" fmla="*/ 24740 w 24601"/>
                <a:gd name="connsiteY0" fmla="*/ 12103 h 24080"/>
                <a:gd name="connsiteX1" fmla="*/ 12439 w 24601"/>
                <a:gd name="connsiteY1" fmla="*/ 63 h 24080"/>
                <a:gd name="connsiteX2" fmla="*/ 139 w 24601"/>
                <a:gd name="connsiteY2" fmla="*/ 12103 h 24080"/>
                <a:gd name="connsiteX3" fmla="*/ 12439 w 24601"/>
                <a:gd name="connsiteY3" fmla="*/ 24143 h 24080"/>
                <a:gd name="connsiteX4" fmla="*/ 24740 w 24601"/>
                <a:gd name="connsiteY4" fmla="*/ 12103 h 24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601" h="24080">
                  <a:moveTo>
                    <a:pt x="24740" y="12103"/>
                  </a:moveTo>
                  <a:cubicBezTo>
                    <a:pt x="24740" y="5392"/>
                    <a:pt x="19296" y="63"/>
                    <a:pt x="12439" y="63"/>
                  </a:cubicBezTo>
                  <a:cubicBezTo>
                    <a:pt x="5785" y="63"/>
                    <a:pt x="139" y="5392"/>
                    <a:pt x="139" y="12103"/>
                  </a:cubicBezTo>
                  <a:cubicBezTo>
                    <a:pt x="139" y="18814"/>
                    <a:pt x="5583" y="24143"/>
                    <a:pt x="12439" y="24143"/>
                  </a:cubicBezTo>
                  <a:cubicBezTo>
                    <a:pt x="19094" y="24143"/>
                    <a:pt x="24740" y="18814"/>
                    <a:pt x="24740" y="12103"/>
                  </a:cubicBezTo>
                  <a:close/>
                </a:path>
              </a:pathLst>
            </a:custGeom>
            <a:solidFill>
              <a:schemeClr val="tx1"/>
            </a:solidFill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sp>
        <p:nvSpPr>
          <p:cNvPr id="172" name="Subtitle 2 2">
            <a:extLst>
              <a:ext uri="{FF2B5EF4-FFF2-40B4-BE49-F238E27FC236}">
                <a16:creationId xmlns:a16="http://schemas.microsoft.com/office/drawing/2014/main" id="{2B49EDAA-72D5-8ACD-2368-AC4B39C17063}"/>
              </a:ext>
            </a:extLst>
          </p:cNvPr>
          <p:cNvSpPr txBox="1">
            <a:spLocks/>
          </p:cNvSpPr>
          <p:nvPr/>
        </p:nvSpPr>
        <p:spPr>
          <a:xfrm>
            <a:off x="510941" y="5127975"/>
            <a:ext cx="5555225" cy="5946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70000"/>
              </a:lnSpc>
              <a:buNone/>
            </a:pPr>
            <a:r>
              <a:rPr lang="en-US" sz="3200" dirty="0">
                <a:latin typeface="Franklin Gothic Book" panose="020B0503020102020204" pitchFamily="34" charset="0"/>
              </a:rPr>
              <a:t>Ensure </a:t>
            </a:r>
            <a:r>
              <a:rPr lang="en-US" sz="3200" dirty="0" err="1">
                <a:latin typeface="Franklin Gothic Demi" panose="020B0703020102020204" pitchFamily="34" charset="0"/>
              </a:rPr>
              <a:t>idiocentricity</a:t>
            </a:r>
            <a:endParaRPr lang="en-US" sz="3200" dirty="0">
              <a:latin typeface="Franklin Gothic Demi" panose="020B0703020102020204" pitchFamily="34" charset="0"/>
            </a:endParaRPr>
          </a:p>
        </p:txBody>
      </p:sp>
      <p:sp>
        <p:nvSpPr>
          <p:cNvPr id="173" name="TextBox 172">
            <a:extLst>
              <a:ext uri="{FF2B5EF4-FFF2-40B4-BE49-F238E27FC236}">
                <a16:creationId xmlns:a16="http://schemas.microsoft.com/office/drawing/2014/main" id="{E8B20C53-A77E-490F-88BD-3F463BB4D59A}"/>
              </a:ext>
            </a:extLst>
          </p:cNvPr>
          <p:cNvSpPr txBox="1"/>
          <p:nvPr/>
        </p:nvSpPr>
        <p:spPr>
          <a:xfrm>
            <a:off x="536945" y="5547007"/>
            <a:ext cx="386667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Franklin Gothic Book" panose="020B0503020102020204" pitchFamily="34" charset="0"/>
              </a:rPr>
              <a:t>changing </a:t>
            </a:r>
            <a:r>
              <a:rPr lang="en-US" sz="1600" i="1" dirty="0">
                <a:latin typeface="Franklin Gothic Book" panose="020B0503020102020204" pitchFamily="34" charset="0"/>
              </a:rPr>
              <a:t>y</a:t>
            </a:r>
            <a:r>
              <a:rPr lang="en-US" sz="1600" dirty="0">
                <a:latin typeface="Franklin Gothic Book" panose="020B0503020102020204" pitchFamily="34" charset="0"/>
              </a:rPr>
              <a:t> affects </a:t>
            </a:r>
            <a:r>
              <a:rPr lang="en-US" sz="1600" i="1" dirty="0">
                <a:latin typeface="Franklin Gothic Book" panose="020B0503020102020204" pitchFamily="34" charset="0"/>
              </a:rPr>
              <a:t>r</a:t>
            </a:r>
            <a:r>
              <a:rPr lang="en-US" sz="1600" dirty="0">
                <a:latin typeface="Franklin Gothic Book" panose="020B0503020102020204" pitchFamily="34" charset="0"/>
              </a:rPr>
              <a:t> more than any </a:t>
            </a:r>
            <a:r>
              <a:rPr lang="en-US" sz="1600" i="1" dirty="0">
                <a:latin typeface="Franklin Gothic Book" panose="020B0503020102020204" pitchFamily="34" charset="0"/>
              </a:rPr>
              <a:t>R</a:t>
            </a:r>
            <a:r>
              <a:rPr lang="en-US" sz="1600" i="1" baseline="-25000" dirty="0">
                <a:latin typeface="Franklin Gothic Book" panose="020B0503020102020204" pitchFamily="34" charset="0"/>
              </a:rPr>
              <a:t>i</a:t>
            </a:r>
            <a:endParaRPr lang="en-US" sz="1600" dirty="0"/>
          </a:p>
        </p:txBody>
      </p:sp>
      <p:grpSp>
        <p:nvGrpSpPr>
          <p:cNvPr id="596" name="Group 595" descr="\documentclass{article}&#10;\usepackage{amsmath}&#10;\pagestyle{empty}&#10;\begin{document}&#10;&#10;$|a| &gt; |A_i|$&#10;&#10;\end{document}" title="IguanaTex Vector Display">
            <a:extLst>
              <a:ext uri="{FF2B5EF4-FFF2-40B4-BE49-F238E27FC236}">
                <a16:creationId xmlns:a16="http://schemas.microsoft.com/office/drawing/2014/main" id="{F9F502D6-3F9B-0DB3-D67C-CFED36848328}"/>
              </a:ext>
            </a:extLst>
          </p:cNvPr>
          <p:cNvGrpSpPr>
            <a:grpSpLocks noChangeAspect="1"/>
          </p:cNvGrpSpPr>
          <p:nvPr>
            <p:custDataLst>
              <p:tags r:id="rId3"/>
            </p:custDataLst>
          </p:nvPr>
        </p:nvGrpSpPr>
        <p:grpSpPr>
          <a:xfrm>
            <a:off x="5586602" y="5095278"/>
            <a:ext cx="1565234" cy="394759"/>
            <a:chOff x="8766036" y="7983220"/>
            <a:chExt cx="1565234" cy="394759"/>
          </a:xfrm>
        </p:grpSpPr>
        <p:sp>
          <p:nvSpPr>
            <p:cNvPr id="588" name="Freeform: Shape 587">
              <a:extLst>
                <a:ext uri="{FF2B5EF4-FFF2-40B4-BE49-F238E27FC236}">
                  <a16:creationId xmlns:a16="http://schemas.microsoft.com/office/drawing/2014/main" id="{626DEAB6-C760-705C-A751-17136BB84407}"/>
                </a:ext>
              </a:extLst>
            </p:cNvPr>
            <p:cNvSpPr/>
            <p:nvPr>
              <p:custDataLst>
                <p:tags r:id="rId84"/>
              </p:custDataLst>
            </p:nvPr>
          </p:nvSpPr>
          <p:spPr>
            <a:xfrm>
              <a:off x="8766036" y="7983220"/>
              <a:ext cx="16397" cy="394759"/>
            </a:xfrm>
            <a:custGeom>
              <a:avLst/>
              <a:gdLst>
                <a:gd name="connsiteX0" fmla="*/ 16474 w 16397"/>
                <a:gd name="connsiteY0" fmla="*/ 14274 h 394759"/>
                <a:gd name="connsiteX1" fmla="*/ 8276 w 16397"/>
                <a:gd name="connsiteY1" fmla="*/ 63 h 394759"/>
                <a:gd name="connsiteX2" fmla="*/ 77 w 16397"/>
                <a:gd name="connsiteY2" fmla="*/ 14274 h 394759"/>
                <a:gd name="connsiteX3" fmla="*/ 77 w 16397"/>
                <a:gd name="connsiteY3" fmla="*/ 380611 h 394759"/>
                <a:gd name="connsiteX4" fmla="*/ 8276 w 16397"/>
                <a:gd name="connsiteY4" fmla="*/ 394822 h 394759"/>
                <a:gd name="connsiteX5" fmla="*/ 16474 w 16397"/>
                <a:gd name="connsiteY5" fmla="*/ 380611 h 394759"/>
                <a:gd name="connsiteX6" fmla="*/ 16474 w 16397"/>
                <a:gd name="connsiteY6" fmla="*/ 14274 h 394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397" h="394759">
                  <a:moveTo>
                    <a:pt x="16474" y="14274"/>
                  </a:moveTo>
                  <a:cubicBezTo>
                    <a:pt x="16474" y="7168"/>
                    <a:pt x="16474" y="63"/>
                    <a:pt x="8276" y="63"/>
                  </a:cubicBezTo>
                  <a:cubicBezTo>
                    <a:pt x="77" y="63"/>
                    <a:pt x="77" y="7168"/>
                    <a:pt x="77" y="14274"/>
                  </a:cubicBezTo>
                  <a:lnTo>
                    <a:pt x="77" y="380611"/>
                  </a:lnTo>
                  <a:cubicBezTo>
                    <a:pt x="77" y="387717"/>
                    <a:pt x="77" y="394822"/>
                    <a:pt x="8276" y="394822"/>
                  </a:cubicBezTo>
                  <a:cubicBezTo>
                    <a:pt x="16474" y="394822"/>
                    <a:pt x="16474" y="387717"/>
                    <a:pt x="16474" y="380611"/>
                  </a:cubicBezTo>
                  <a:lnTo>
                    <a:pt x="16474" y="14274"/>
                  </a:lnTo>
                  <a:close/>
                </a:path>
              </a:pathLst>
            </a:custGeom>
            <a:solidFill>
              <a:schemeClr val="tx1"/>
            </a:solidFill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89" name="Freeform: Shape 588">
              <a:extLst>
                <a:ext uri="{FF2B5EF4-FFF2-40B4-BE49-F238E27FC236}">
                  <a16:creationId xmlns:a16="http://schemas.microsoft.com/office/drawing/2014/main" id="{EA8EA391-C085-761A-BF3A-733FA55F4DAF}"/>
                </a:ext>
              </a:extLst>
            </p:cNvPr>
            <p:cNvSpPr/>
            <p:nvPr>
              <p:custDataLst>
                <p:tags r:id="rId85"/>
              </p:custDataLst>
            </p:nvPr>
          </p:nvSpPr>
          <p:spPr>
            <a:xfrm>
              <a:off x="8847523" y="8104806"/>
              <a:ext cx="187753" cy="178826"/>
            </a:xfrm>
            <a:custGeom>
              <a:avLst/>
              <a:gdLst>
                <a:gd name="connsiteX0" fmla="*/ 136590 w 187753"/>
                <a:gd name="connsiteY0" fmla="*/ 25327 h 178826"/>
                <a:gd name="connsiteX1" fmla="*/ 98876 w 187753"/>
                <a:gd name="connsiteY1" fmla="*/ 63 h 178826"/>
                <a:gd name="connsiteX2" fmla="*/ 79 w 187753"/>
                <a:gd name="connsiteY2" fmla="*/ 115727 h 178826"/>
                <a:gd name="connsiteX3" fmla="*/ 54602 w 187753"/>
                <a:gd name="connsiteY3" fmla="*/ 178889 h 178826"/>
                <a:gd name="connsiteX4" fmla="*/ 107894 w 187753"/>
                <a:gd name="connsiteY4" fmla="*/ 149282 h 178826"/>
                <a:gd name="connsiteX5" fmla="*/ 145199 w 187753"/>
                <a:gd name="connsiteY5" fmla="*/ 178889 h 178826"/>
                <a:gd name="connsiteX6" fmla="*/ 175535 w 187753"/>
                <a:gd name="connsiteY6" fmla="*/ 157177 h 178826"/>
                <a:gd name="connsiteX7" fmla="*/ 187833 w 187753"/>
                <a:gd name="connsiteY7" fmla="*/ 118096 h 178826"/>
                <a:gd name="connsiteX8" fmla="*/ 182914 w 187753"/>
                <a:gd name="connsiteY8" fmla="*/ 114148 h 178826"/>
                <a:gd name="connsiteX9" fmla="*/ 177175 w 187753"/>
                <a:gd name="connsiteY9" fmla="*/ 121254 h 178826"/>
                <a:gd name="connsiteX10" fmla="*/ 146019 w 187753"/>
                <a:gd name="connsiteY10" fmla="*/ 170204 h 178826"/>
                <a:gd name="connsiteX11" fmla="*/ 133721 w 187753"/>
                <a:gd name="connsiteY11" fmla="*/ 152045 h 178826"/>
                <a:gd name="connsiteX12" fmla="*/ 139050 w 187753"/>
                <a:gd name="connsiteY12" fmla="*/ 122833 h 178826"/>
                <a:gd name="connsiteX13" fmla="*/ 148069 w 187753"/>
                <a:gd name="connsiteY13" fmla="*/ 87305 h 178826"/>
                <a:gd name="connsiteX14" fmla="*/ 162827 w 187753"/>
                <a:gd name="connsiteY14" fmla="*/ 32038 h 178826"/>
                <a:gd name="connsiteX15" fmla="*/ 165696 w 187753"/>
                <a:gd name="connsiteY15" fmla="*/ 18616 h 178826"/>
                <a:gd name="connsiteX16" fmla="*/ 153808 w 187753"/>
                <a:gd name="connsiteY16" fmla="*/ 7958 h 178826"/>
                <a:gd name="connsiteX17" fmla="*/ 136590 w 187753"/>
                <a:gd name="connsiteY17" fmla="*/ 25327 h 178826"/>
                <a:gd name="connsiteX18" fmla="*/ 109944 w 187753"/>
                <a:gd name="connsiteY18" fmla="*/ 127570 h 178826"/>
                <a:gd name="connsiteX19" fmla="*/ 101745 w 187753"/>
                <a:gd name="connsiteY19" fmla="*/ 142176 h 178826"/>
                <a:gd name="connsiteX20" fmla="*/ 55422 w 187753"/>
                <a:gd name="connsiteY20" fmla="*/ 170204 h 178826"/>
                <a:gd name="connsiteX21" fmla="*/ 29185 w 187753"/>
                <a:gd name="connsiteY21" fmla="*/ 133097 h 178826"/>
                <a:gd name="connsiteX22" fmla="*/ 51732 w 187753"/>
                <a:gd name="connsiteY22" fmla="*/ 46644 h 178826"/>
                <a:gd name="connsiteX23" fmla="*/ 99286 w 187753"/>
                <a:gd name="connsiteY23" fmla="*/ 8747 h 178826"/>
                <a:gd name="connsiteX24" fmla="*/ 131671 w 187753"/>
                <a:gd name="connsiteY24" fmla="*/ 43486 h 178826"/>
                <a:gd name="connsiteX25" fmla="*/ 130441 w 187753"/>
                <a:gd name="connsiteY25" fmla="*/ 50197 h 178826"/>
                <a:gd name="connsiteX26" fmla="*/ 109944 w 187753"/>
                <a:gd name="connsiteY26" fmla="*/ 127570 h 178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87753" h="178826">
                  <a:moveTo>
                    <a:pt x="136590" y="25327"/>
                  </a:moveTo>
                  <a:cubicBezTo>
                    <a:pt x="129211" y="10721"/>
                    <a:pt x="117323" y="63"/>
                    <a:pt x="98876" y="63"/>
                  </a:cubicBezTo>
                  <a:cubicBezTo>
                    <a:pt x="50912" y="63"/>
                    <a:pt x="79" y="58092"/>
                    <a:pt x="79" y="115727"/>
                  </a:cubicBezTo>
                  <a:cubicBezTo>
                    <a:pt x="79" y="152835"/>
                    <a:pt x="22626" y="178889"/>
                    <a:pt x="54602" y="178889"/>
                  </a:cubicBezTo>
                  <a:cubicBezTo>
                    <a:pt x="62801" y="178889"/>
                    <a:pt x="83298" y="177310"/>
                    <a:pt x="107894" y="149282"/>
                  </a:cubicBezTo>
                  <a:cubicBezTo>
                    <a:pt x="111174" y="165862"/>
                    <a:pt x="125522" y="178889"/>
                    <a:pt x="145199" y="178889"/>
                  </a:cubicBezTo>
                  <a:cubicBezTo>
                    <a:pt x="159547" y="178889"/>
                    <a:pt x="168976" y="169809"/>
                    <a:pt x="175535" y="157177"/>
                  </a:cubicBezTo>
                  <a:cubicBezTo>
                    <a:pt x="182504" y="142966"/>
                    <a:pt x="187833" y="118885"/>
                    <a:pt x="187833" y="118096"/>
                  </a:cubicBezTo>
                  <a:cubicBezTo>
                    <a:pt x="187833" y="114148"/>
                    <a:pt x="184144" y="114148"/>
                    <a:pt x="182914" y="114148"/>
                  </a:cubicBezTo>
                  <a:cubicBezTo>
                    <a:pt x="178815" y="114148"/>
                    <a:pt x="178405" y="115727"/>
                    <a:pt x="177175" y="121254"/>
                  </a:cubicBezTo>
                  <a:cubicBezTo>
                    <a:pt x="170206" y="146913"/>
                    <a:pt x="162827" y="170204"/>
                    <a:pt x="146019" y="170204"/>
                  </a:cubicBezTo>
                  <a:cubicBezTo>
                    <a:pt x="134951" y="170204"/>
                    <a:pt x="133721" y="159940"/>
                    <a:pt x="133721" y="152045"/>
                  </a:cubicBezTo>
                  <a:cubicBezTo>
                    <a:pt x="133721" y="143361"/>
                    <a:pt x="134541" y="140202"/>
                    <a:pt x="139050" y="122833"/>
                  </a:cubicBezTo>
                  <a:cubicBezTo>
                    <a:pt x="143559" y="106253"/>
                    <a:pt x="144379" y="102306"/>
                    <a:pt x="148069" y="87305"/>
                  </a:cubicBezTo>
                  <a:lnTo>
                    <a:pt x="162827" y="32038"/>
                  </a:lnTo>
                  <a:cubicBezTo>
                    <a:pt x="165696" y="20985"/>
                    <a:pt x="165696" y="20196"/>
                    <a:pt x="165696" y="18616"/>
                  </a:cubicBezTo>
                  <a:cubicBezTo>
                    <a:pt x="165696" y="11906"/>
                    <a:pt x="160777" y="7958"/>
                    <a:pt x="153808" y="7958"/>
                  </a:cubicBezTo>
                  <a:cubicBezTo>
                    <a:pt x="143969" y="7958"/>
                    <a:pt x="137820" y="16643"/>
                    <a:pt x="136590" y="25327"/>
                  </a:cubicBezTo>
                  <a:close/>
                  <a:moveTo>
                    <a:pt x="109944" y="127570"/>
                  </a:moveTo>
                  <a:cubicBezTo>
                    <a:pt x="107894" y="134676"/>
                    <a:pt x="107894" y="135465"/>
                    <a:pt x="101745" y="142176"/>
                  </a:cubicBezTo>
                  <a:cubicBezTo>
                    <a:pt x="83708" y="163888"/>
                    <a:pt x="66900" y="170204"/>
                    <a:pt x="55422" y="170204"/>
                  </a:cubicBezTo>
                  <a:cubicBezTo>
                    <a:pt x="34925" y="170204"/>
                    <a:pt x="29185" y="148492"/>
                    <a:pt x="29185" y="133097"/>
                  </a:cubicBezTo>
                  <a:cubicBezTo>
                    <a:pt x="29185" y="113359"/>
                    <a:pt x="42304" y="64803"/>
                    <a:pt x="51732" y="46644"/>
                  </a:cubicBezTo>
                  <a:cubicBezTo>
                    <a:pt x="64440" y="23354"/>
                    <a:pt x="82888" y="8747"/>
                    <a:pt x="99286" y="8747"/>
                  </a:cubicBezTo>
                  <a:cubicBezTo>
                    <a:pt x="125932" y="8747"/>
                    <a:pt x="131671" y="41118"/>
                    <a:pt x="131671" y="43486"/>
                  </a:cubicBezTo>
                  <a:cubicBezTo>
                    <a:pt x="131671" y="45855"/>
                    <a:pt x="130851" y="48223"/>
                    <a:pt x="130441" y="50197"/>
                  </a:cubicBezTo>
                  <a:lnTo>
                    <a:pt x="109944" y="127570"/>
                  </a:lnTo>
                  <a:close/>
                </a:path>
              </a:pathLst>
            </a:custGeom>
            <a:solidFill>
              <a:schemeClr val="tx1"/>
            </a:solidFill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90" name="Freeform: Shape 589">
              <a:extLst>
                <a:ext uri="{FF2B5EF4-FFF2-40B4-BE49-F238E27FC236}">
                  <a16:creationId xmlns:a16="http://schemas.microsoft.com/office/drawing/2014/main" id="{AC2A0087-EB46-FFDE-C3F5-13ABA0F0629A}"/>
                </a:ext>
              </a:extLst>
            </p:cNvPr>
            <p:cNvSpPr/>
            <p:nvPr>
              <p:custDataLst>
                <p:tags r:id="rId86"/>
              </p:custDataLst>
            </p:nvPr>
          </p:nvSpPr>
          <p:spPr>
            <a:xfrm>
              <a:off x="9096601" y="7983220"/>
              <a:ext cx="16397" cy="394759"/>
            </a:xfrm>
            <a:custGeom>
              <a:avLst/>
              <a:gdLst>
                <a:gd name="connsiteX0" fmla="*/ 16482 w 16397"/>
                <a:gd name="connsiteY0" fmla="*/ 14274 h 394759"/>
                <a:gd name="connsiteX1" fmla="*/ 8284 w 16397"/>
                <a:gd name="connsiteY1" fmla="*/ 63 h 394759"/>
                <a:gd name="connsiteX2" fmla="*/ 85 w 16397"/>
                <a:gd name="connsiteY2" fmla="*/ 14274 h 394759"/>
                <a:gd name="connsiteX3" fmla="*/ 85 w 16397"/>
                <a:gd name="connsiteY3" fmla="*/ 380611 h 394759"/>
                <a:gd name="connsiteX4" fmla="*/ 8284 w 16397"/>
                <a:gd name="connsiteY4" fmla="*/ 394822 h 394759"/>
                <a:gd name="connsiteX5" fmla="*/ 16482 w 16397"/>
                <a:gd name="connsiteY5" fmla="*/ 380611 h 394759"/>
                <a:gd name="connsiteX6" fmla="*/ 16482 w 16397"/>
                <a:gd name="connsiteY6" fmla="*/ 14274 h 394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397" h="394759">
                  <a:moveTo>
                    <a:pt x="16482" y="14274"/>
                  </a:moveTo>
                  <a:cubicBezTo>
                    <a:pt x="16482" y="7168"/>
                    <a:pt x="16482" y="63"/>
                    <a:pt x="8284" y="63"/>
                  </a:cubicBezTo>
                  <a:cubicBezTo>
                    <a:pt x="85" y="63"/>
                    <a:pt x="85" y="7168"/>
                    <a:pt x="85" y="14274"/>
                  </a:cubicBezTo>
                  <a:lnTo>
                    <a:pt x="85" y="380611"/>
                  </a:lnTo>
                  <a:cubicBezTo>
                    <a:pt x="85" y="387717"/>
                    <a:pt x="85" y="394822"/>
                    <a:pt x="8284" y="394822"/>
                  </a:cubicBezTo>
                  <a:cubicBezTo>
                    <a:pt x="16482" y="394822"/>
                    <a:pt x="16482" y="387717"/>
                    <a:pt x="16482" y="380611"/>
                  </a:cubicBezTo>
                  <a:lnTo>
                    <a:pt x="16482" y="14274"/>
                  </a:lnTo>
                  <a:close/>
                </a:path>
              </a:pathLst>
            </a:custGeom>
            <a:solidFill>
              <a:schemeClr val="tx1"/>
            </a:solidFill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91" name="Freeform: Shape 590">
              <a:extLst>
                <a:ext uri="{FF2B5EF4-FFF2-40B4-BE49-F238E27FC236}">
                  <a16:creationId xmlns:a16="http://schemas.microsoft.com/office/drawing/2014/main" id="{AC9E76BE-5D91-F4F3-46AC-48F525D98053}"/>
                </a:ext>
              </a:extLst>
            </p:cNvPr>
            <p:cNvSpPr/>
            <p:nvPr>
              <p:custDataLst>
                <p:tags r:id="rId87"/>
              </p:custDataLst>
            </p:nvPr>
          </p:nvSpPr>
          <p:spPr>
            <a:xfrm>
              <a:off x="9309586" y="8066119"/>
              <a:ext cx="250474" cy="228960"/>
            </a:xfrm>
            <a:custGeom>
              <a:avLst/>
              <a:gdLst>
                <a:gd name="connsiteX0" fmla="*/ 242776 w 250474"/>
                <a:gd name="connsiteY0" fmla="*/ 123228 h 228960"/>
                <a:gd name="connsiteX1" fmla="*/ 250565 w 250474"/>
                <a:gd name="connsiteY1" fmla="*/ 114543 h 228960"/>
                <a:gd name="connsiteX2" fmla="*/ 242776 w 250474"/>
                <a:gd name="connsiteY2" fmla="*/ 105858 h 228960"/>
                <a:gd name="connsiteX3" fmla="*/ 15668 w 250474"/>
                <a:gd name="connsiteY3" fmla="*/ 2826 h 228960"/>
                <a:gd name="connsiteX4" fmla="*/ 8289 w 250474"/>
                <a:gd name="connsiteY4" fmla="*/ 63 h 228960"/>
                <a:gd name="connsiteX5" fmla="*/ 90 w 250474"/>
                <a:gd name="connsiteY5" fmla="*/ 7958 h 228960"/>
                <a:gd name="connsiteX6" fmla="*/ 7879 w 250474"/>
                <a:gd name="connsiteY6" fmla="*/ 16643 h 228960"/>
                <a:gd name="connsiteX7" fmla="*/ 223099 w 250474"/>
                <a:gd name="connsiteY7" fmla="*/ 114543 h 228960"/>
                <a:gd name="connsiteX8" fmla="*/ 7879 w 250474"/>
                <a:gd name="connsiteY8" fmla="*/ 212443 h 228960"/>
                <a:gd name="connsiteX9" fmla="*/ 90 w 250474"/>
                <a:gd name="connsiteY9" fmla="*/ 221128 h 228960"/>
                <a:gd name="connsiteX10" fmla="*/ 8289 w 250474"/>
                <a:gd name="connsiteY10" fmla="*/ 229023 h 228960"/>
                <a:gd name="connsiteX11" fmla="*/ 15668 w 250474"/>
                <a:gd name="connsiteY11" fmla="*/ 226260 h 228960"/>
                <a:gd name="connsiteX12" fmla="*/ 242776 w 250474"/>
                <a:gd name="connsiteY12" fmla="*/ 123228 h 228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50474" h="228960">
                  <a:moveTo>
                    <a:pt x="242776" y="123228"/>
                  </a:moveTo>
                  <a:cubicBezTo>
                    <a:pt x="247286" y="121254"/>
                    <a:pt x="250565" y="119280"/>
                    <a:pt x="250565" y="114543"/>
                  </a:cubicBezTo>
                  <a:cubicBezTo>
                    <a:pt x="250565" y="109806"/>
                    <a:pt x="247286" y="107832"/>
                    <a:pt x="242776" y="105858"/>
                  </a:cubicBezTo>
                  <a:lnTo>
                    <a:pt x="15668" y="2826"/>
                  </a:lnTo>
                  <a:cubicBezTo>
                    <a:pt x="10339" y="63"/>
                    <a:pt x="9519" y="63"/>
                    <a:pt x="8289" y="63"/>
                  </a:cubicBezTo>
                  <a:cubicBezTo>
                    <a:pt x="3780" y="63"/>
                    <a:pt x="90" y="3616"/>
                    <a:pt x="90" y="7958"/>
                  </a:cubicBezTo>
                  <a:cubicBezTo>
                    <a:pt x="90" y="11511"/>
                    <a:pt x="2140" y="13879"/>
                    <a:pt x="7879" y="16643"/>
                  </a:cubicBezTo>
                  <a:lnTo>
                    <a:pt x="223099" y="114543"/>
                  </a:lnTo>
                  <a:lnTo>
                    <a:pt x="7879" y="212443"/>
                  </a:lnTo>
                  <a:cubicBezTo>
                    <a:pt x="2140" y="215207"/>
                    <a:pt x="90" y="217575"/>
                    <a:pt x="90" y="221128"/>
                  </a:cubicBezTo>
                  <a:cubicBezTo>
                    <a:pt x="90" y="225471"/>
                    <a:pt x="3780" y="229023"/>
                    <a:pt x="8289" y="229023"/>
                  </a:cubicBezTo>
                  <a:cubicBezTo>
                    <a:pt x="9519" y="229023"/>
                    <a:pt x="10339" y="229023"/>
                    <a:pt x="15668" y="226260"/>
                  </a:cubicBezTo>
                  <a:lnTo>
                    <a:pt x="242776" y="123228"/>
                  </a:lnTo>
                  <a:close/>
                </a:path>
              </a:pathLst>
            </a:custGeom>
            <a:solidFill>
              <a:schemeClr val="tx1"/>
            </a:solidFill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92" name="Freeform: Shape 591">
              <a:extLst>
                <a:ext uri="{FF2B5EF4-FFF2-40B4-BE49-F238E27FC236}">
                  <a16:creationId xmlns:a16="http://schemas.microsoft.com/office/drawing/2014/main" id="{9AE2494B-60D5-9309-624F-3F7E1FC0F9DB}"/>
                </a:ext>
              </a:extLst>
            </p:cNvPr>
            <p:cNvSpPr/>
            <p:nvPr>
              <p:custDataLst>
                <p:tags r:id="rId88"/>
              </p:custDataLst>
            </p:nvPr>
          </p:nvSpPr>
          <p:spPr>
            <a:xfrm>
              <a:off x="9757060" y="7983220"/>
              <a:ext cx="16397" cy="394759"/>
            </a:xfrm>
            <a:custGeom>
              <a:avLst/>
              <a:gdLst>
                <a:gd name="connsiteX0" fmla="*/ 16499 w 16397"/>
                <a:gd name="connsiteY0" fmla="*/ 14274 h 394759"/>
                <a:gd name="connsiteX1" fmla="*/ 8300 w 16397"/>
                <a:gd name="connsiteY1" fmla="*/ 63 h 394759"/>
                <a:gd name="connsiteX2" fmla="*/ 101 w 16397"/>
                <a:gd name="connsiteY2" fmla="*/ 14274 h 394759"/>
                <a:gd name="connsiteX3" fmla="*/ 101 w 16397"/>
                <a:gd name="connsiteY3" fmla="*/ 380611 h 394759"/>
                <a:gd name="connsiteX4" fmla="*/ 8300 w 16397"/>
                <a:gd name="connsiteY4" fmla="*/ 394822 h 394759"/>
                <a:gd name="connsiteX5" fmla="*/ 16499 w 16397"/>
                <a:gd name="connsiteY5" fmla="*/ 380611 h 394759"/>
                <a:gd name="connsiteX6" fmla="*/ 16499 w 16397"/>
                <a:gd name="connsiteY6" fmla="*/ 14274 h 394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397" h="394759">
                  <a:moveTo>
                    <a:pt x="16499" y="14274"/>
                  </a:moveTo>
                  <a:cubicBezTo>
                    <a:pt x="16499" y="7168"/>
                    <a:pt x="16499" y="63"/>
                    <a:pt x="8300" y="63"/>
                  </a:cubicBezTo>
                  <a:cubicBezTo>
                    <a:pt x="101" y="63"/>
                    <a:pt x="101" y="7168"/>
                    <a:pt x="101" y="14274"/>
                  </a:cubicBezTo>
                  <a:lnTo>
                    <a:pt x="101" y="380611"/>
                  </a:lnTo>
                  <a:cubicBezTo>
                    <a:pt x="101" y="387717"/>
                    <a:pt x="101" y="394822"/>
                    <a:pt x="8300" y="394822"/>
                  </a:cubicBezTo>
                  <a:cubicBezTo>
                    <a:pt x="16499" y="394822"/>
                    <a:pt x="16499" y="387717"/>
                    <a:pt x="16499" y="380611"/>
                  </a:cubicBezTo>
                  <a:lnTo>
                    <a:pt x="16499" y="14274"/>
                  </a:lnTo>
                  <a:close/>
                </a:path>
              </a:pathLst>
            </a:custGeom>
            <a:solidFill>
              <a:schemeClr val="tx1"/>
            </a:solidFill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93" name="Freeform: Shape 592">
              <a:extLst>
                <a:ext uri="{FF2B5EF4-FFF2-40B4-BE49-F238E27FC236}">
                  <a16:creationId xmlns:a16="http://schemas.microsoft.com/office/drawing/2014/main" id="{61992CE4-2D8A-34D7-8423-A203D5CA1BEE}"/>
                </a:ext>
              </a:extLst>
            </p:cNvPr>
            <p:cNvSpPr/>
            <p:nvPr>
              <p:custDataLst>
                <p:tags r:id="rId89"/>
              </p:custDataLst>
            </p:nvPr>
          </p:nvSpPr>
          <p:spPr>
            <a:xfrm>
              <a:off x="9836498" y="7996641"/>
              <a:ext cx="281220" cy="282647"/>
            </a:xfrm>
            <a:custGeom>
              <a:avLst/>
              <a:gdLst>
                <a:gd name="connsiteX0" fmla="*/ 59135 w 281220"/>
                <a:gd name="connsiteY0" fmla="*/ 237313 h 282647"/>
                <a:gd name="connsiteX1" fmla="*/ 8712 w 281220"/>
                <a:gd name="connsiteY1" fmla="*/ 270473 h 282647"/>
                <a:gd name="connsiteX2" fmla="*/ 104 w 281220"/>
                <a:gd name="connsiteY2" fmla="*/ 278368 h 282647"/>
                <a:gd name="connsiteX3" fmla="*/ 5433 w 281220"/>
                <a:gd name="connsiteY3" fmla="*/ 282711 h 282647"/>
                <a:gd name="connsiteX4" fmla="*/ 40688 w 281220"/>
                <a:gd name="connsiteY4" fmla="*/ 281526 h 282647"/>
                <a:gd name="connsiteX5" fmla="*/ 81682 w 281220"/>
                <a:gd name="connsiteY5" fmla="*/ 282711 h 282647"/>
                <a:gd name="connsiteX6" fmla="*/ 89471 w 281220"/>
                <a:gd name="connsiteY6" fmla="*/ 275210 h 282647"/>
                <a:gd name="connsiteX7" fmla="*/ 82912 w 281220"/>
                <a:gd name="connsiteY7" fmla="*/ 270473 h 282647"/>
                <a:gd name="connsiteX8" fmla="*/ 63645 w 281220"/>
                <a:gd name="connsiteY8" fmla="*/ 256657 h 282647"/>
                <a:gd name="connsiteX9" fmla="*/ 69384 w 281220"/>
                <a:gd name="connsiteY9" fmla="*/ 242050 h 282647"/>
                <a:gd name="connsiteX10" fmla="*/ 100540 w 281220"/>
                <a:gd name="connsiteY10" fmla="*/ 191521 h 282647"/>
                <a:gd name="connsiteX11" fmla="*/ 203435 w 281220"/>
                <a:gd name="connsiteY11" fmla="*/ 191521 h 282647"/>
                <a:gd name="connsiteX12" fmla="*/ 209994 w 281220"/>
                <a:gd name="connsiteY12" fmla="*/ 257446 h 282647"/>
                <a:gd name="connsiteX13" fmla="*/ 180478 w 281220"/>
                <a:gd name="connsiteY13" fmla="*/ 270473 h 282647"/>
                <a:gd name="connsiteX14" fmla="*/ 170640 w 281220"/>
                <a:gd name="connsiteY14" fmla="*/ 278368 h 282647"/>
                <a:gd name="connsiteX15" fmla="*/ 176379 w 281220"/>
                <a:gd name="connsiteY15" fmla="*/ 282711 h 282647"/>
                <a:gd name="connsiteX16" fmla="*/ 227622 w 281220"/>
                <a:gd name="connsiteY16" fmla="*/ 281526 h 282647"/>
                <a:gd name="connsiteX17" fmla="*/ 273945 w 281220"/>
                <a:gd name="connsiteY17" fmla="*/ 282711 h 282647"/>
                <a:gd name="connsiteX18" fmla="*/ 281324 w 281220"/>
                <a:gd name="connsiteY18" fmla="*/ 274815 h 282647"/>
                <a:gd name="connsiteX19" fmla="*/ 271896 w 281220"/>
                <a:gd name="connsiteY19" fmla="*/ 270473 h 282647"/>
                <a:gd name="connsiteX20" fmla="*/ 245249 w 281220"/>
                <a:gd name="connsiteY20" fmla="*/ 256262 h 282647"/>
                <a:gd name="connsiteX21" fmla="*/ 220243 w 281220"/>
                <a:gd name="connsiteY21" fmla="*/ 9537 h 282647"/>
                <a:gd name="connsiteX22" fmla="*/ 212454 w 281220"/>
                <a:gd name="connsiteY22" fmla="*/ 63 h 282647"/>
                <a:gd name="connsiteX23" fmla="*/ 201795 w 281220"/>
                <a:gd name="connsiteY23" fmla="*/ 6774 h 282647"/>
                <a:gd name="connsiteX24" fmla="*/ 59135 w 281220"/>
                <a:gd name="connsiteY24" fmla="*/ 237313 h 282647"/>
                <a:gd name="connsiteX25" fmla="*/ 108328 w 281220"/>
                <a:gd name="connsiteY25" fmla="*/ 179284 h 282647"/>
                <a:gd name="connsiteX26" fmla="*/ 189087 w 281220"/>
                <a:gd name="connsiteY26" fmla="*/ 49013 h 282647"/>
                <a:gd name="connsiteX27" fmla="*/ 202205 w 281220"/>
                <a:gd name="connsiteY27" fmla="*/ 179284 h 282647"/>
                <a:gd name="connsiteX28" fmla="*/ 108328 w 281220"/>
                <a:gd name="connsiteY28" fmla="*/ 179284 h 282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281220" h="282647">
                  <a:moveTo>
                    <a:pt x="59135" y="237313"/>
                  </a:moveTo>
                  <a:cubicBezTo>
                    <a:pt x="42738" y="263762"/>
                    <a:pt x="26750" y="269289"/>
                    <a:pt x="8712" y="270473"/>
                  </a:cubicBezTo>
                  <a:cubicBezTo>
                    <a:pt x="3793" y="270868"/>
                    <a:pt x="104" y="270868"/>
                    <a:pt x="104" y="278368"/>
                  </a:cubicBezTo>
                  <a:cubicBezTo>
                    <a:pt x="104" y="280737"/>
                    <a:pt x="2153" y="282711"/>
                    <a:pt x="5433" y="282711"/>
                  </a:cubicBezTo>
                  <a:cubicBezTo>
                    <a:pt x="16501" y="282711"/>
                    <a:pt x="29210" y="281526"/>
                    <a:pt x="40688" y="281526"/>
                  </a:cubicBezTo>
                  <a:cubicBezTo>
                    <a:pt x="54216" y="281526"/>
                    <a:pt x="68564" y="282711"/>
                    <a:pt x="81682" y="282711"/>
                  </a:cubicBezTo>
                  <a:cubicBezTo>
                    <a:pt x="84142" y="282711"/>
                    <a:pt x="89471" y="282711"/>
                    <a:pt x="89471" y="275210"/>
                  </a:cubicBezTo>
                  <a:cubicBezTo>
                    <a:pt x="89471" y="270868"/>
                    <a:pt x="85782" y="270473"/>
                    <a:pt x="82912" y="270473"/>
                  </a:cubicBezTo>
                  <a:cubicBezTo>
                    <a:pt x="73483" y="269684"/>
                    <a:pt x="63645" y="266526"/>
                    <a:pt x="63645" y="256657"/>
                  </a:cubicBezTo>
                  <a:cubicBezTo>
                    <a:pt x="63645" y="251919"/>
                    <a:pt x="66104" y="247577"/>
                    <a:pt x="69384" y="242050"/>
                  </a:cubicBezTo>
                  <a:lnTo>
                    <a:pt x="100540" y="191521"/>
                  </a:lnTo>
                  <a:lnTo>
                    <a:pt x="203435" y="191521"/>
                  </a:lnTo>
                  <a:cubicBezTo>
                    <a:pt x="204255" y="199811"/>
                    <a:pt x="209994" y="253498"/>
                    <a:pt x="209994" y="257446"/>
                  </a:cubicBezTo>
                  <a:cubicBezTo>
                    <a:pt x="209994" y="269289"/>
                    <a:pt x="188677" y="270473"/>
                    <a:pt x="180478" y="270473"/>
                  </a:cubicBezTo>
                  <a:cubicBezTo>
                    <a:pt x="174739" y="270473"/>
                    <a:pt x="170640" y="270473"/>
                    <a:pt x="170640" y="278368"/>
                  </a:cubicBezTo>
                  <a:cubicBezTo>
                    <a:pt x="170640" y="282711"/>
                    <a:pt x="175559" y="282711"/>
                    <a:pt x="176379" y="282711"/>
                  </a:cubicBezTo>
                  <a:cubicBezTo>
                    <a:pt x="193187" y="282711"/>
                    <a:pt x="210814" y="281526"/>
                    <a:pt x="227622" y="281526"/>
                  </a:cubicBezTo>
                  <a:cubicBezTo>
                    <a:pt x="237870" y="281526"/>
                    <a:pt x="263697" y="282711"/>
                    <a:pt x="273945" y="282711"/>
                  </a:cubicBezTo>
                  <a:cubicBezTo>
                    <a:pt x="276405" y="282711"/>
                    <a:pt x="281324" y="282711"/>
                    <a:pt x="281324" y="274815"/>
                  </a:cubicBezTo>
                  <a:cubicBezTo>
                    <a:pt x="281324" y="270473"/>
                    <a:pt x="277225" y="270473"/>
                    <a:pt x="271896" y="270473"/>
                  </a:cubicBezTo>
                  <a:cubicBezTo>
                    <a:pt x="246479" y="270473"/>
                    <a:pt x="246479" y="267710"/>
                    <a:pt x="245249" y="256262"/>
                  </a:cubicBezTo>
                  <a:lnTo>
                    <a:pt x="220243" y="9537"/>
                  </a:lnTo>
                  <a:cubicBezTo>
                    <a:pt x="219423" y="1642"/>
                    <a:pt x="219423" y="63"/>
                    <a:pt x="212454" y="63"/>
                  </a:cubicBezTo>
                  <a:cubicBezTo>
                    <a:pt x="205895" y="63"/>
                    <a:pt x="204255" y="2826"/>
                    <a:pt x="201795" y="6774"/>
                  </a:cubicBezTo>
                  <a:lnTo>
                    <a:pt x="59135" y="237313"/>
                  </a:lnTo>
                  <a:close/>
                  <a:moveTo>
                    <a:pt x="108328" y="179284"/>
                  </a:moveTo>
                  <a:lnTo>
                    <a:pt x="189087" y="49013"/>
                  </a:lnTo>
                  <a:lnTo>
                    <a:pt x="202205" y="179284"/>
                  </a:lnTo>
                  <a:lnTo>
                    <a:pt x="108328" y="179284"/>
                  </a:lnTo>
                  <a:close/>
                </a:path>
              </a:pathLst>
            </a:custGeom>
            <a:solidFill>
              <a:schemeClr val="tx1"/>
            </a:solidFill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94" name="Freeform: Shape 593">
              <a:extLst>
                <a:ext uri="{FF2B5EF4-FFF2-40B4-BE49-F238E27FC236}">
                  <a16:creationId xmlns:a16="http://schemas.microsoft.com/office/drawing/2014/main" id="{C50082E1-B77A-6181-D764-A9139DB996D6}"/>
                </a:ext>
              </a:extLst>
            </p:cNvPr>
            <p:cNvSpPr/>
            <p:nvPr>
              <p:custDataLst>
                <p:tags r:id="rId90"/>
              </p:custDataLst>
            </p:nvPr>
          </p:nvSpPr>
          <p:spPr>
            <a:xfrm>
              <a:off x="10143095" y="8155295"/>
              <a:ext cx="86948" cy="185971"/>
            </a:xfrm>
            <a:custGeom>
              <a:avLst/>
              <a:gdLst>
                <a:gd name="connsiteX0" fmla="*/ 79599 w 86948"/>
                <a:gd name="connsiteY0" fmla="*/ 10565 h 185971"/>
                <a:gd name="connsiteX1" fmla="*/ 68121 w 86948"/>
                <a:gd name="connsiteY1" fmla="*/ 64 h 185971"/>
                <a:gd name="connsiteX2" fmla="*/ 52051 w 86948"/>
                <a:gd name="connsiteY2" fmla="*/ 15262 h 185971"/>
                <a:gd name="connsiteX3" fmla="*/ 63529 w 86948"/>
                <a:gd name="connsiteY3" fmla="*/ 25763 h 185971"/>
                <a:gd name="connsiteX4" fmla="*/ 79599 w 86948"/>
                <a:gd name="connsiteY4" fmla="*/ 10565 h 185971"/>
                <a:gd name="connsiteX5" fmla="*/ 21059 w 86948"/>
                <a:gd name="connsiteY5" fmla="*/ 150941 h 185971"/>
                <a:gd name="connsiteX6" fmla="*/ 18476 w 86948"/>
                <a:gd name="connsiteY6" fmla="*/ 162547 h 185971"/>
                <a:gd name="connsiteX7" fmla="*/ 45738 w 86948"/>
                <a:gd name="connsiteY7" fmla="*/ 186036 h 185971"/>
                <a:gd name="connsiteX8" fmla="*/ 87060 w 86948"/>
                <a:gd name="connsiteY8" fmla="*/ 143757 h 185971"/>
                <a:gd name="connsiteX9" fmla="*/ 82469 w 86948"/>
                <a:gd name="connsiteY9" fmla="*/ 140164 h 185971"/>
                <a:gd name="connsiteX10" fmla="*/ 77016 w 86948"/>
                <a:gd name="connsiteY10" fmla="*/ 144862 h 185971"/>
                <a:gd name="connsiteX11" fmla="*/ 46599 w 86948"/>
                <a:gd name="connsiteY11" fmla="*/ 178298 h 185971"/>
                <a:gd name="connsiteX12" fmla="*/ 39425 w 86948"/>
                <a:gd name="connsiteY12" fmla="*/ 168627 h 185971"/>
                <a:gd name="connsiteX13" fmla="*/ 44016 w 86948"/>
                <a:gd name="connsiteY13" fmla="*/ 150941 h 185971"/>
                <a:gd name="connsiteX14" fmla="*/ 53199 w 86948"/>
                <a:gd name="connsiteY14" fmla="*/ 128835 h 185971"/>
                <a:gd name="connsiteX15" fmla="*/ 67260 w 86948"/>
                <a:gd name="connsiteY15" fmla="*/ 93741 h 185971"/>
                <a:gd name="connsiteX16" fmla="*/ 68981 w 86948"/>
                <a:gd name="connsiteY16" fmla="*/ 84898 h 185971"/>
                <a:gd name="connsiteX17" fmla="*/ 41720 w 86948"/>
                <a:gd name="connsiteY17" fmla="*/ 61410 h 185971"/>
                <a:gd name="connsiteX18" fmla="*/ 111 w 86948"/>
                <a:gd name="connsiteY18" fmla="*/ 103689 h 185971"/>
                <a:gd name="connsiteX19" fmla="*/ 4989 w 86948"/>
                <a:gd name="connsiteY19" fmla="*/ 107281 h 185971"/>
                <a:gd name="connsiteX20" fmla="*/ 10155 w 86948"/>
                <a:gd name="connsiteY20" fmla="*/ 102860 h 185971"/>
                <a:gd name="connsiteX21" fmla="*/ 40859 w 86948"/>
                <a:gd name="connsiteY21" fmla="*/ 69147 h 185971"/>
                <a:gd name="connsiteX22" fmla="*/ 48033 w 86948"/>
                <a:gd name="connsiteY22" fmla="*/ 78819 h 185971"/>
                <a:gd name="connsiteX23" fmla="*/ 39138 w 86948"/>
                <a:gd name="connsiteY23" fmla="*/ 106452 h 185971"/>
                <a:gd name="connsiteX24" fmla="*/ 21059 w 86948"/>
                <a:gd name="connsiteY24" fmla="*/ 150941 h 185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86948" h="185971">
                  <a:moveTo>
                    <a:pt x="79599" y="10565"/>
                  </a:moveTo>
                  <a:cubicBezTo>
                    <a:pt x="79599" y="6144"/>
                    <a:pt x="76155" y="64"/>
                    <a:pt x="68121" y="64"/>
                  </a:cubicBezTo>
                  <a:cubicBezTo>
                    <a:pt x="60373" y="64"/>
                    <a:pt x="52051" y="7249"/>
                    <a:pt x="52051" y="15262"/>
                  </a:cubicBezTo>
                  <a:cubicBezTo>
                    <a:pt x="52051" y="19960"/>
                    <a:pt x="55781" y="25763"/>
                    <a:pt x="63529" y="25763"/>
                  </a:cubicBezTo>
                  <a:cubicBezTo>
                    <a:pt x="71851" y="25763"/>
                    <a:pt x="79599" y="18026"/>
                    <a:pt x="79599" y="10565"/>
                  </a:cubicBezTo>
                  <a:close/>
                  <a:moveTo>
                    <a:pt x="21059" y="150941"/>
                  </a:moveTo>
                  <a:cubicBezTo>
                    <a:pt x="19911" y="154534"/>
                    <a:pt x="18476" y="157850"/>
                    <a:pt x="18476" y="162547"/>
                  </a:cubicBezTo>
                  <a:cubicBezTo>
                    <a:pt x="18476" y="175535"/>
                    <a:pt x="29955" y="186036"/>
                    <a:pt x="45738" y="186036"/>
                  </a:cubicBezTo>
                  <a:cubicBezTo>
                    <a:pt x="74434" y="186036"/>
                    <a:pt x="87060" y="147902"/>
                    <a:pt x="87060" y="143757"/>
                  </a:cubicBezTo>
                  <a:cubicBezTo>
                    <a:pt x="87060" y="140164"/>
                    <a:pt x="83329" y="140164"/>
                    <a:pt x="82469" y="140164"/>
                  </a:cubicBezTo>
                  <a:cubicBezTo>
                    <a:pt x="78451" y="140164"/>
                    <a:pt x="78164" y="141822"/>
                    <a:pt x="77016" y="144862"/>
                  </a:cubicBezTo>
                  <a:cubicBezTo>
                    <a:pt x="70416" y="166969"/>
                    <a:pt x="57790" y="178298"/>
                    <a:pt x="46599" y="178298"/>
                  </a:cubicBezTo>
                  <a:cubicBezTo>
                    <a:pt x="40859" y="178298"/>
                    <a:pt x="39425" y="174706"/>
                    <a:pt x="39425" y="168627"/>
                  </a:cubicBezTo>
                  <a:cubicBezTo>
                    <a:pt x="39425" y="162271"/>
                    <a:pt x="41433" y="157021"/>
                    <a:pt x="44016" y="150941"/>
                  </a:cubicBezTo>
                  <a:cubicBezTo>
                    <a:pt x="46885" y="143480"/>
                    <a:pt x="50042" y="136019"/>
                    <a:pt x="53199" y="128835"/>
                  </a:cubicBezTo>
                  <a:cubicBezTo>
                    <a:pt x="55781" y="122203"/>
                    <a:pt x="66112" y="97057"/>
                    <a:pt x="67260" y="93741"/>
                  </a:cubicBezTo>
                  <a:cubicBezTo>
                    <a:pt x="68121" y="90977"/>
                    <a:pt x="68981" y="87661"/>
                    <a:pt x="68981" y="84898"/>
                  </a:cubicBezTo>
                  <a:cubicBezTo>
                    <a:pt x="68981" y="71910"/>
                    <a:pt x="57503" y="61410"/>
                    <a:pt x="41720" y="61410"/>
                  </a:cubicBezTo>
                  <a:cubicBezTo>
                    <a:pt x="13311" y="61410"/>
                    <a:pt x="111" y="98991"/>
                    <a:pt x="111" y="103689"/>
                  </a:cubicBezTo>
                  <a:cubicBezTo>
                    <a:pt x="111" y="107281"/>
                    <a:pt x="4128" y="107281"/>
                    <a:pt x="4989" y="107281"/>
                  </a:cubicBezTo>
                  <a:cubicBezTo>
                    <a:pt x="9007" y="107281"/>
                    <a:pt x="9294" y="105899"/>
                    <a:pt x="10155" y="102860"/>
                  </a:cubicBezTo>
                  <a:cubicBezTo>
                    <a:pt x="17616" y="79095"/>
                    <a:pt x="30242" y="69147"/>
                    <a:pt x="40859" y="69147"/>
                  </a:cubicBezTo>
                  <a:cubicBezTo>
                    <a:pt x="45451" y="69147"/>
                    <a:pt x="48033" y="71358"/>
                    <a:pt x="48033" y="78819"/>
                  </a:cubicBezTo>
                  <a:cubicBezTo>
                    <a:pt x="48033" y="85174"/>
                    <a:pt x="46312" y="89319"/>
                    <a:pt x="39138" y="106452"/>
                  </a:cubicBezTo>
                  <a:lnTo>
                    <a:pt x="21059" y="150941"/>
                  </a:lnTo>
                  <a:close/>
                </a:path>
              </a:pathLst>
            </a:custGeom>
            <a:solidFill>
              <a:schemeClr val="tx1"/>
            </a:solidFill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95" name="Freeform: Shape 594">
              <a:extLst>
                <a:ext uri="{FF2B5EF4-FFF2-40B4-BE49-F238E27FC236}">
                  <a16:creationId xmlns:a16="http://schemas.microsoft.com/office/drawing/2014/main" id="{58912562-4811-70C2-3BB6-65BEC4943F2C}"/>
                </a:ext>
              </a:extLst>
            </p:cNvPr>
            <p:cNvSpPr/>
            <p:nvPr>
              <p:custDataLst>
                <p:tags r:id="rId91"/>
              </p:custDataLst>
            </p:nvPr>
          </p:nvSpPr>
          <p:spPr>
            <a:xfrm>
              <a:off x="10314873" y="7983220"/>
              <a:ext cx="16397" cy="394759"/>
            </a:xfrm>
            <a:custGeom>
              <a:avLst/>
              <a:gdLst>
                <a:gd name="connsiteX0" fmla="*/ 16512 w 16397"/>
                <a:gd name="connsiteY0" fmla="*/ 14274 h 394759"/>
                <a:gd name="connsiteX1" fmla="*/ 8313 w 16397"/>
                <a:gd name="connsiteY1" fmla="*/ 63 h 394759"/>
                <a:gd name="connsiteX2" fmla="*/ 114 w 16397"/>
                <a:gd name="connsiteY2" fmla="*/ 14274 h 394759"/>
                <a:gd name="connsiteX3" fmla="*/ 114 w 16397"/>
                <a:gd name="connsiteY3" fmla="*/ 380611 h 394759"/>
                <a:gd name="connsiteX4" fmla="*/ 8313 w 16397"/>
                <a:gd name="connsiteY4" fmla="*/ 394822 h 394759"/>
                <a:gd name="connsiteX5" fmla="*/ 16512 w 16397"/>
                <a:gd name="connsiteY5" fmla="*/ 380611 h 394759"/>
                <a:gd name="connsiteX6" fmla="*/ 16512 w 16397"/>
                <a:gd name="connsiteY6" fmla="*/ 14274 h 394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397" h="394759">
                  <a:moveTo>
                    <a:pt x="16512" y="14274"/>
                  </a:moveTo>
                  <a:cubicBezTo>
                    <a:pt x="16512" y="7168"/>
                    <a:pt x="16512" y="63"/>
                    <a:pt x="8313" y="63"/>
                  </a:cubicBezTo>
                  <a:cubicBezTo>
                    <a:pt x="114" y="63"/>
                    <a:pt x="114" y="7168"/>
                    <a:pt x="114" y="14274"/>
                  </a:cubicBezTo>
                  <a:lnTo>
                    <a:pt x="114" y="380611"/>
                  </a:lnTo>
                  <a:cubicBezTo>
                    <a:pt x="114" y="387717"/>
                    <a:pt x="114" y="394822"/>
                    <a:pt x="8313" y="394822"/>
                  </a:cubicBezTo>
                  <a:cubicBezTo>
                    <a:pt x="16512" y="394822"/>
                    <a:pt x="16512" y="387717"/>
                    <a:pt x="16512" y="380611"/>
                  </a:cubicBezTo>
                  <a:lnTo>
                    <a:pt x="16512" y="14274"/>
                  </a:lnTo>
                  <a:close/>
                </a:path>
              </a:pathLst>
            </a:custGeom>
            <a:solidFill>
              <a:schemeClr val="tx1"/>
            </a:solidFill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grpSp>
        <p:nvGrpSpPr>
          <p:cNvPr id="569" name="Group 568" descr="\documentclass{article}&#10;\usepackage{amsmath}&#10;\pagestyle{empty}&#10;\begin{document}&#10;&#10;$\impliedby \lambda \geq \max_x \kappa(x,x)$&#10;&#10;\end{document}" title="IguanaTex Vector Display">
            <a:extLst>
              <a:ext uri="{FF2B5EF4-FFF2-40B4-BE49-F238E27FC236}">
                <a16:creationId xmlns:a16="http://schemas.microsoft.com/office/drawing/2014/main" id="{4172A67B-A33F-0241-119F-1709FC89BE7F}"/>
              </a:ext>
            </a:extLst>
          </p:cNvPr>
          <p:cNvGrpSpPr>
            <a:grpSpLocks noChangeAspect="1"/>
          </p:cNvGrpSpPr>
          <p:nvPr>
            <p:custDataLst>
              <p:tags r:id="rId4"/>
            </p:custDataLst>
          </p:nvPr>
        </p:nvGrpSpPr>
        <p:grpSpPr>
          <a:xfrm>
            <a:off x="7696575" y="5108897"/>
            <a:ext cx="3815952" cy="394759"/>
            <a:chOff x="4531285" y="8083715"/>
            <a:chExt cx="3815952" cy="394759"/>
          </a:xfrm>
        </p:grpSpPr>
        <p:sp>
          <p:nvSpPr>
            <p:cNvPr id="555" name="Freeform: Shape 554">
              <a:extLst>
                <a:ext uri="{FF2B5EF4-FFF2-40B4-BE49-F238E27FC236}">
                  <a16:creationId xmlns:a16="http://schemas.microsoft.com/office/drawing/2014/main" id="{96544346-79BC-9E60-BFD3-77B1FA1ED3E1}"/>
                </a:ext>
              </a:extLst>
            </p:cNvPr>
            <p:cNvSpPr/>
            <p:nvPr>
              <p:custDataLst>
                <p:tags r:id="rId70"/>
              </p:custDataLst>
            </p:nvPr>
          </p:nvSpPr>
          <p:spPr>
            <a:xfrm>
              <a:off x="4531285" y="8172536"/>
              <a:ext cx="360481" cy="217117"/>
            </a:xfrm>
            <a:custGeom>
              <a:avLst/>
              <a:gdLst>
                <a:gd name="connsiteX0" fmla="*/ 346352 w 360481"/>
                <a:gd name="connsiteY0" fmla="*/ 154809 h 217117"/>
                <a:gd name="connsiteX1" fmla="*/ 360561 w 360481"/>
                <a:gd name="connsiteY1" fmla="*/ 146913 h 217117"/>
                <a:gd name="connsiteX2" fmla="*/ 345946 w 360481"/>
                <a:gd name="connsiteY2" fmla="*/ 139018 h 217117"/>
                <a:gd name="connsiteX3" fmla="*/ 88170 w 360481"/>
                <a:gd name="connsiteY3" fmla="*/ 139018 h 217117"/>
                <a:gd name="connsiteX4" fmla="*/ 37021 w 360481"/>
                <a:gd name="connsiteY4" fmla="*/ 108622 h 217117"/>
                <a:gd name="connsiteX5" fmla="*/ 88170 w 360481"/>
                <a:gd name="connsiteY5" fmla="*/ 78225 h 217117"/>
                <a:gd name="connsiteX6" fmla="*/ 345946 w 360481"/>
                <a:gd name="connsiteY6" fmla="*/ 78225 h 217117"/>
                <a:gd name="connsiteX7" fmla="*/ 360561 w 360481"/>
                <a:gd name="connsiteY7" fmla="*/ 70330 h 217117"/>
                <a:gd name="connsiteX8" fmla="*/ 346352 w 360481"/>
                <a:gd name="connsiteY8" fmla="*/ 62435 h 217117"/>
                <a:gd name="connsiteX9" fmla="*/ 106438 w 360481"/>
                <a:gd name="connsiteY9" fmla="*/ 62435 h 217117"/>
                <a:gd name="connsiteX10" fmla="*/ 147032 w 360481"/>
                <a:gd name="connsiteY10" fmla="*/ 4405 h 217117"/>
                <a:gd name="connsiteX11" fmla="*/ 139319 w 360481"/>
                <a:gd name="connsiteY11" fmla="*/ 63 h 217117"/>
                <a:gd name="connsiteX12" fmla="*/ 131606 w 360481"/>
                <a:gd name="connsiteY12" fmla="*/ 3221 h 217117"/>
                <a:gd name="connsiteX13" fmla="*/ 85328 w 360481"/>
                <a:gd name="connsiteY13" fmla="*/ 62040 h 217117"/>
                <a:gd name="connsiteX14" fmla="*/ 9010 w 360481"/>
                <a:gd name="connsiteY14" fmla="*/ 102700 h 217117"/>
                <a:gd name="connsiteX15" fmla="*/ 891 w 360481"/>
                <a:gd name="connsiteY15" fmla="*/ 106253 h 217117"/>
                <a:gd name="connsiteX16" fmla="*/ 79 w 360481"/>
                <a:gd name="connsiteY16" fmla="*/ 108622 h 217117"/>
                <a:gd name="connsiteX17" fmla="*/ 485 w 360481"/>
                <a:gd name="connsiteY17" fmla="*/ 110990 h 217117"/>
                <a:gd name="connsiteX18" fmla="*/ 1703 w 360481"/>
                <a:gd name="connsiteY18" fmla="*/ 111780 h 217117"/>
                <a:gd name="connsiteX19" fmla="*/ 10634 w 360481"/>
                <a:gd name="connsiteY19" fmla="*/ 114938 h 217117"/>
                <a:gd name="connsiteX20" fmla="*/ 128765 w 360481"/>
                <a:gd name="connsiteY20" fmla="*/ 208891 h 217117"/>
                <a:gd name="connsiteX21" fmla="*/ 139319 w 360481"/>
                <a:gd name="connsiteY21" fmla="*/ 217181 h 217117"/>
                <a:gd name="connsiteX22" fmla="*/ 147032 w 360481"/>
                <a:gd name="connsiteY22" fmla="*/ 212838 h 217117"/>
                <a:gd name="connsiteX23" fmla="*/ 106438 w 360481"/>
                <a:gd name="connsiteY23" fmla="*/ 154809 h 217117"/>
                <a:gd name="connsiteX24" fmla="*/ 346352 w 360481"/>
                <a:gd name="connsiteY24" fmla="*/ 154809 h 217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360481" h="217117">
                  <a:moveTo>
                    <a:pt x="346352" y="154809"/>
                  </a:moveTo>
                  <a:cubicBezTo>
                    <a:pt x="353254" y="154809"/>
                    <a:pt x="360561" y="154809"/>
                    <a:pt x="360561" y="146913"/>
                  </a:cubicBezTo>
                  <a:cubicBezTo>
                    <a:pt x="360561" y="139018"/>
                    <a:pt x="353254" y="139018"/>
                    <a:pt x="345946" y="139018"/>
                  </a:cubicBezTo>
                  <a:lnTo>
                    <a:pt x="88170" y="139018"/>
                  </a:lnTo>
                  <a:cubicBezTo>
                    <a:pt x="71120" y="124807"/>
                    <a:pt x="50417" y="114543"/>
                    <a:pt x="37021" y="108622"/>
                  </a:cubicBezTo>
                  <a:cubicBezTo>
                    <a:pt x="51635" y="102306"/>
                    <a:pt x="71526" y="92042"/>
                    <a:pt x="88170" y="78225"/>
                  </a:cubicBezTo>
                  <a:lnTo>
                    <a:pt x="345946" y="78225"/>
                  </a:lnTo>
                  <a:cubicBezTo>
                    <a:pt x="353254" y="78225"/>
                    <a:pt x="360561" y="78225"/>
                    <a:pt x="360561" y="70330"/>
                  </a:cubicBezTo>
                  <a:cubicBezTo>
                    <a:pt x="360561" y="62435"/>
                    <a:pt x="353254" y="62435"/>
                    <a:pt x="346352" y="62435"/>
                  </a:cubicBezTo>
                  <a:lnTo>
                    <a:pt x="106438" y="62435"/>
                  </a:lnTo>
                  <a:cubicBezTo>
                    <a:pt x="125923" y="44276"/>
                    <a:pt x="147032" y="9537"/>
                    <a:pt x="147032" y="4405"/>
                  </a:cubicBezTo>
                  <a:cubicBezTo>
                    <a:pt x="147032" y="63"/>
                    <a:pt x="141755" y="63"/>
                    <a:pt x="139319" y="63"/>
                  </a:cubicBezTo>
                  <a:cubicBezTo>
                    <a:pt x="136072" y="63"/>
                    <a:pt x="133230" y="63"/>
                    <a:pt x="131606" y="3221"/>
                  </a:cubicBezTo>
                  <a:cubicBezTo>
                    <a:pt x="123081" y="18222"/>
                    <a:pt x="111715" y="39144"/>
                    <a:pt x="85328" y="62040"/>
                  </a:cubicBezTo>
                  <a:cubicBezTo>
                    <a:pt x="57318" y="86120"/>
                    <a:pt x="30120" y="96779"/>
                    <a:pt x="9010" y="102700"/>
                  </a:cubicBezTo>
                  <a:cubicBezTo>
                    <a:pt x="2109" y="105069"/>
                    <a:pt x="1703" y="105464"/>
                    <a:pt x="891" y="106253"/>
                  </a:cubicBezTo>
                  <a:cubicBezTo>
                    <a:pt x="79" y="106648"/>
                    <a:pt x="79" y="107832"/>
                    <a:pt x="79" y="108622"/>
                  </a:cubicBezTo>
                  <a:cubicBezTo>
                    <a:pt x="79" y="109411"/>
                    <a:pt x="79" y="110201"/>
                    <a:pt x="485" y="110990"/>
                  </a:cubicBezTo>
                  <a:lnTo>
                    <a:pt x="1703" y="111780"/>
                  </a:lnTo>
                  <a:cubicBezTo>
                    <a:pt x="2515" y="112175"/>
                    <a:pt x="2921" y="112569"/>
                    <a:pt x="10634" y="114938"/>
                  </a:cubicBezTo>
                  <a:cubicBezTo>
                    <a:pt x="65437" y="130728"/>
                    <a:pt x="106032" y="166651"/>
                    <a:pt x="128765" y="208891"/>
                  </a:cubicBezTo>
                  <a:cubicBezTo>
                    <a:pt x="133230" y="216786"/>
                    <a:pt x="133636" y="217181"/>
                    <a:pt x="139319" y="217181"/>
                  </a:cubicBezTo>
                  <a:cubicBezTo>
                    <a:pt x="141755" y="217181"/>
                    <a:pt x="147032" y="217181"/>
                    <a:pt x="147032" y="212838"/>
                  </a:cubicBezTo>
                  <a:cubicBezTo>
                    <a:pt x="147032" y="207706"/>
                    <a:pt x="126329" y="173362"/>
                    <a:pt x="106438" y="154809"/>
                  </a:cubicBezTo>
                  <a:lnTo>
                    <a:pt x="346352" y="154809"/>
                  </a:lnTo>
                  <a:close/>
                </a:path>
              </a:pathLst>
            </a:custGeom>
            <a:solidFill>
              <a:schemeClr val="tx1"/>
            </a:solidFill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56" name="Freeform: Shape 555">
              <a:extLst>
                <a:ext uri="{FF2B5EF4-FFF2-40B4-BE49-F238E27FC236}">
                  <a16:creationId xmlns:a16="http://schemas.microsoft.com/office/drawing/2014/main" id="{51370ACB-8756-D61F-76FF-BF23DDEE3A71}"/>
                </a:ext>
              </a:extLst>
            </p:cNvPr>
            <p:cNvSpPr/>
            <p:nvPr>
              <p:custDataLst>
                <p:tags r:id="rId71"/>
              </p:custDataLst>
            </p:nvPr>
          </p:nvSpPr>
          <p:spPr>
            <a:xfrm>
              <a:off x="4869577" y="8234908"/>
              <a:ext cx="269954" cy="92373"/>
            </a:xfrm>
            <a:custGeom>
              <a:avLst/>
              <a:gdLst>
                <a:gd name="connsiteX0" fmla="*/ 256240 w 269954"/>
                <a:gd name="connsiteY0" fmla="*/ 15853 h 92373"/>
                <a:gd name="connsiteX1" fmla="*/ 270043 w 269954"/>
                <a:gd name="connsiteY1" fmla="*/ 7958 h 92373"/>
                <a:gd name="connsiteX2" fmla="*/ 256646 w 269954"/>
                <a:gd name="connsiteY2" fmla="*/ 63 h 92373"/>
                <a:gd name="connsiteX3" fmla="*/ 13484 w 269954"/>
                <a:gd name="connsiteY3" fmla="*/ 63 h 92373"/>
                <a:gd name="connsiteX4" fmla="*/ 88 w 269954"/>
                <a:gd name="connsiteY4" fmla="*/ 7958 h 92373"/>
                <a:gd name="connsiteX5" fmla="*/ 13890 w 269954"/>
                <a:gd name="connsiteY5" fmla="*/ 15853 h 92373"/>
                <a:gd name="connsiteX6" fmla="*/ 256240 w 269954"/>
                <a:gd name="connsiteY6" fmla="*/ 15853 h 92373"/>
                <a:gd name="connsiteX7" fmla="*/ 256646 w 269954"/>
                <a:gd name="connsiteY7" fmla="*/ 92437 h 92373"/>
                <a:gd name="connsiteX8" fmla="*/ 270043 w 269954"/>
                <a:gd name="connsiteY8" fmla="*/ 84541 h 92373"/>
                <a:gd name="connsiteX9" fmla="*/ 256240 w 269954"/>
                <a:gd name="connsiteY9" fmla="*/ 76646 h 92373"/>
                <a:gd name="connsiteX10" fmla="*/ 13890 w 269954"/>
                <a:gd name="connsiteY10" fmla="*/ 76646 h 92373"/>
                <a:gd name="connsiteX11" fmla="*/ 88 w 269954"/>
                <a:gd name="connsiteY11" fmla="*/ 84541 h 92373"/>
                <a:gd name="connsiteX12" fmla="*/ 13484 w 269954"/>
                <a:gd name="connsiteY12" fmla="*/ 92437 h 92373"/>
                <a:gd name="connsiteX13" fmla="*/ 256646 w 269954"/>
                <a:gd name="connsiteY13" fmla="*/ 92437 h 92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69954" h="92373">
                  <a:moveTo>
                    <a:pt x="256240" y="15853"/>
                  </a:moveTo>
                  <a:cubicBezTo>
                    <a:pt x="262330" y="15853"/>
                    <a:pt x="270043" y="15853"/>
                    <a:pt x="270043" y="7958"/>
                  </a:cubicBezTo>
                  <a:cubicBezTo>
                    <a:pt x="270043" y="63"/>
                    <a:pt x="262330" y="63"/>
                    <a:pt x="256646" y="63"/>
                  </a:cubicBezTo>
                  <a:lnTo>
                    <a:pt x="13484" y="63"/>
                  </a:lnTo>
                  <a:cubicBezTo>
                    <a:pt x="7801" y="63"/>
                    <a:pt x="88" y="63"/>
                    <a:pt x="88" y="7958"/>
                  </a:cubicBezTo>
                  <a:cubicBezTo>
                    <a:pt x="88" y="15853"/>
                    <a:pt x="7801" y="15853"/>
                    <a:pt x="13890" y="15853"/>
                  </a:cubicBezTo>
                  <a:lnTo>
                    <a:pt x="256240" y="15853"/>
                  </a:lnTo>
                  <a:close/>
                  <a:moveTo>
                    <a:pt x="256646" y="92437"/>
                  </a:moveTo>
                  <a:cubicBezTo>
                    <a:pt x="262330" y="92437"/>
                    <a:pt x="270043" y="92437"/>
                    <a:pt x="270043" y="84541"/>
                  </a:cubicBezTo>
                  <a:cubicBezTo>
                    <a:pt x="270043" y="76646"/>
                    <a:pt x="262330" y="76646"/>
                    <a:pt x="256240" y="76646"/>
                  </a:cubicBezTo>
                  <a:lnTo>
                    <a:pt x="13890" y="76646"/>
                  </a:lnTo>
                  <a:cubicBezTo>
                    <a:pt x="7801" y="76646"/>
                    <a:pt x="88" y="76646"/>
                    <a:pt x="88" y="84541"/>
                  </a:cubicBezTo>
                  <a:cubicBezTo>
                    <a:pt x="88" y="92437"/>
                    <a:pt x="7801" y="92437"/>
                    <a:pt x="13484" y="92437"/>
                  </a:cubicBezTo>
                  <a:lnTo>
                    <a:pt x="256646" y="92437"/>
                  </a:lnTo>
                  <a:close/>
                </a:path>
              </a:pathLst>
            </a:custGeom>
            <a:solidFill>
              <a:schemeClr val="tx1"/>
            </a:solidFill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57" name="Freeform: Shape 556">
              <a:extLst>
                <a:ext uri="{FF2B5EF4-FFF2-40B4-BE49-F238E27FC236}">
                  <a16:creationId xmlns:a16="http://schemas.microsoft.com/office/drawing/2014/main" id="{1116B55C-7C17-4977-6F23-8B746E6FD6F8}"/>
                </a:ext>
              </a:extLst>
            </p:cNvPr>
            <p:cNvSpPr/>
            <p:nvPr>
              <p:custDataLst>
                <p:tags r:id="rId72"/>
              </p:custDataLst>
            </p:nvPr>
          </p:nvSpPr>
          <p:spPr>
            <a:xfrm>
              <a:off x="5409618" y="8105821"/>
              <a:ext cx="200943" cy="279095"/>
            </a:xfrm>
            <a:custGeom>
              <a:avLst/>
              <a:gdLst>
                <a:gd name="connsiteX0" fmla="*/ 123509 w 200943"/>
                <a:gd name="connsiteY0" fmla="*/ 158756 h 279095"/>
                <a:gd name="connsiteX1" fmla="*/ 166133 w 200943"/>
                <a:gd name="connsiteY1" fmla="*/ 269684 h 279095"/>
                <a:gd name="connsiteX2" fmla="*/ 187649 w 200943"/>
                <a:gd name="connsiteY2" fmla="*/ 278368 h 279095"/>
                <a:gd name="connsiteX3" fmla="*/ 196580 w 200943"/>
                <a:gd name="connsiteY3" fmla="*/ 278368 h 279095"/>
                <a:gd name="connsiteX4" fmla="*/ 201045 w 200943"/>
                <a:gd name="connsiteY4" fmla="*/ 274421 h 279095"/>
                <a:gd name="connsiteX5" fmla="*/ 199015 w 200943"/>
                <a:gd name="connsiteY5" fmla="*/ 270868 h 279095"/>
                <a:gd name="connsiteX6" fmla="*/ 189678 w 200943"/>
                <a:gd name="connsiteY6" fmla="*/ 252709 h 279095"/>
                <a:gd name="connsiteX7" fmla="*/ 106865 w 200943"/>
                <a:gd name="connsiteY7" fmla="*/ 28091 h 279095"/>
                <a:gd name="connsiteX8" fmla="*/ 57340 w 200943"/>
                <a:gd name="connsiteY8" fmla="*/ 63 h 279095"/>
                <a:gd name="connsiteX9" fmla="*/ 50033 w 200943"/>
                <a:gd name="connsiteY9" fmla="*/ 4405 h 279095"/>
                <a:gd name="connsiteX10" fmla="*/ 53686 w 200943"/>
                <a:gd name="connsiteY10" fmla="*/ 8353 h 279095"/>
                <a:gd name="connsiteX11" fmla="*/ 80073 w 200943"/>
                <a:gd name="connsiteY11" fmla="*/ 39933 h 279095"/>
                <a:gd name="connsiteX12" fmla="*/ 119450 w 200943"/>
                <a:gd name="connsiteY12" fmla="*/ 147308 h 279095"/>
                <a:gd name="connsiteX13" fmla="*/ 7408 w 200943"/>
                <a:gd name="connsiteY13" fmla="*/ 255472 h 279095"/>
                <a:gd name="connsiteX14" fmla="*/ 101 w 200943"/>
                <a:gd name="connsiteY14" fmla="*/ 267710 h 279095"/>
                <a:gd name="connsiteX15" fmla="*/ 12279 w 200943"/>
                <a:gd name="connsiteY15" fmla="*/ 279158 h 279095"/>
                <a:gd name="connsiteX16" fmla="*/ 25676 w 200943"/>
                <a:gd name="connsiteY16" fmla="*/ 270868 h 279095"/>
                <a:gd name="connsiteX17" fmla="*/ 123509 w 200943"/>
                <a:gd name="connsiteY17" fmla="*/ 158756 h 279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00943" h="279095">
                  <a:moveTo>
                    <a:pt x="123509" y="158756"/>
                  </a:moveTo>
                  <a:cubicBezTo>
                    <a:pt x="140153" y="200206"/>
                    <a:pt x="159638" y="260604"/>
                    <a:pt x="166133" y="269684"/>
                  </a:cubicBezTo>
                  <a:cubicBezTo>
                    <a:pt x="172629" y="278368"/>
                    <a:pt x="176688" y="278368"/>
                    <a:pt x="187649" y="278368"/>
                  </a:cubicBezTo>
                  <a:lnTo>
                    <a:pt x="196580" y="278368"/>
                  </a:lnTo>
                  <a:cubicBezTo>
                    <a:pt x="200639" y="277974"/>
                    <a:pt x="201045" y="275605"/>
                    <a:pt x="201045" y="274421"/>
                  </a:cubicBezTo>
                  <a:cubicBezTo>
                    <a:pt x="201045" y="273236"/>
                    <a:pt x="200233" y="272447"/>
                    <a:pt x="199015" y="270868"/>
                  </a:cubicBezTo>
                  <a:cubicBezTo>
                    <a:pt x="194956" y="266526"/>
                    <a:pt x="192520" y="260604"/>
                    <a:pt x="189678" y="252709"/>
                  </a:cubicBezTo>
                  <a:lnTo>
                    <a:pt x="106865" y="28091"/>
                  </a:lnTo>
                  <a:cubicBezTo>
                    <a:pt x="98340" y="5195"/>
                    <a:pt x="76419" y="63"/>
                    <a:pt x="57340" y="63"/>
                  </a:cubicBezTo>
                  <a:cubicBezTo>
                    <a:pt x="55310" y="63"/>
                    <a:pt x="50033" y="63"/>
                    <a:pt x="50033" y="4405"/>
                  </a:cubicBezTo>
                  <a:cubicBezTo>
                    <a:pt x="50033" y="7563"/>
                    <a:pt x="53280" y="8353"/>
                    <a:pt x="53686" y="8353"/>
                  </a:cubicBezTo>
                  <a:cubicBezTo>
                    <a:pt x="67082" y="10721"/>
                    <a:pt x="69924" y="13090"/>
                    <a:pt x="80073" y="39933"/>
                  </a:cubicBezTo>
                  <a:lnTo>
                    <a:pt x="119450" y="147308"/>
                  </a:lnTo>
                  <a:lnTo>
                    <a:pt x="7408" y="255472"/>
                  </a:lnTo>
                  <a:cubicBezTo>
                    <a:pt x="2537" y="260209"/>
                    <a:pt x="101" y="262578"/>
                    <a:pt x="101" y="267710"/>
                  </a:cubicBezTo>
                  <a:cubicBezTo>
                    <a:pt x="101" y="274421"/>
                    <a:pt x="5784" y="279158"/>
                    <a:pt x="12279" y="279158"/>
                  </a:cubicBezTo>
                  <a:cubicBezTo>
                    <a:pt x="18775" y="279158"/>
                    <a:pt x="22428" y="274815"/>
                    <a:pt x="25676" y="270868"/>
                  </a:cubicBezTo>
                  <a:lnTo>
                    <a:pt x="123509" y="158756"/>
                  </a:lnTo>
                  <a:close/>
                </a:path>
              </a:pathLst>
            </a:custGeom>
            <a:solidFill>
              <a:schemeClr val="tx1"/>
            </a:solidFill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58" name="Freeform: Shape 557">
              <a:extLst>
                <a:ext uri="{FF2B5EF4-FFF2-40B4-BE49-F238E27FC236}">
                  <a16:creationId xmlns:a16="http://schemas.microsoft.com/office/drawing/2014/main" id="{8A3D6DC6-A184-7FBE-59E7-37408F7CBADF}"/>
                </a:ext>
              </a:extLst>
            </p:cNvPr>
            <p:cNvSpPr/>
            <p:nvPr>
              <p:custDataLst>
                <p:tags r:id="rId73"/>
              </p:custDataLst>
            </p:nvPr>
          </p:nvSpPr>
          <p:spPr>
            <a:xfrm>
              <a:off x="5771360" y="8128717"/>
              <a:ext cx="248033" cy="305149"/>
            </a:xfrm>
            <a:custGeom>
              <a:avLst/>
              <a:gdLst>
                <a:gd name="connsiteX0" fmla="*/ 240024 w 248033"/>
                <a:gd name="connsiteY0" fmla="*/ 123228 h 305149"/>
                <a:gd name="connsiteX1" fmla="*/ 248143 w 248033"/>
                <a:gd name="connsiteY1" fmla="*/ 114543 h 305149"/>
                <a:gd name="connsiteX2" fmla="*/ 240024 w 248033"/>
                <a:gd name="connsiteY2" fmla="*/ 105464 h 305149"/>
                <a:gd name="connsiteX3" fmla="*/ 16348 w 248033"/>
                <a:gd name="connsiteY3" fmla="*/ 2826 h 305149"/>
                <a:gd name="connsiteX4" fmla="*/ 8229 w 248033"/>
                <a:gd name="connsiteY4" fmla="*/ 63 h 305149"/>
                <a:gd name="connsiteX5" fmla="*/ 110 w 248033"/>
                <a:gd name="connsiteY5" fmla="*/ 7958 h 305149"/>
                <a:gd name="connsiteX6" fmla="*/ 7823 w 248033"/>
                <a:gd name="connsiteY6" fmla="*/ 16643 h 305149"/>
                <a:gd name="connsiteX7" fmla="*/ 220945 w 248033"/>
                <a:gd name="connsiteY7" fmla="*/ 114148 h 305149"/>
                <a:gd name="connsiteX8" fmla="*/ 8635 w 248033"/>
                <a:gd name="connsiteY8" fmla="*/ 211654 h 305149"/>
                <a:gd name="connsiteX9" fmla="*/ 110 w 248033"/>
                <a:gd name="connsiteY9" fmla="*/ 220733 h 305149"/>
                <a:gd name="connsiteX10" fmla="*/ 8229 w 248033"/>
                <a:gd name="connsiteY10" fmla="*/ 228629 h 305149"/>
                <a:gd name="connsiteX11" fmla="*/ 15536 w 248033"/>
                <a:gd name="connsiteY11" fmla="*/ 225865 h 305149"/>
                <a:gd name="connsiteX12" fmla="*/ 240024 w 248033"/>
                <a:gd name="connsiteY12" fmla="*/ 123228 h 305149"/>
                <a:gd name="connsiteX13" fmla="*/ 233935 w 248033"/>
                <a:gd name="connsiteY13" fmla="*/ 305212 h 305149"/>
                <a:gd name="connsiteX14" fmla="*/ 248143 w 248033"/>
                <a:gd name="connsiteY14" fmla="*/ 297317 h 305149"/>
                <a:gd name="connsiteX15" fmla="*/ 233529 w 248033"/>
                <a:gd name="connsiteY15" fmla="*/ 289422 h 305149"/>
                <a:gd name="connsiteX16" fmla="*/ 14724 w 248033"/>
                <a:gd name="connsiteY16" fmla="*/ 289422 h 305149"/>
                <a:gd name="connsiteX17" fmla="*/ 110 w 248033"/>
                <a:gd name="connsiteY17" fmla="*/ 297317 h 305149"/>
                <a:gd name="connsiteX18" fmla="*/ 14318 w 248033"/>
                <a:gd name="connsiteY18" fmla="*/ 305212 h 305149"/>
                <a:gd name="connsiteX19" fmla="*/ 233935 w 248033"/>
                <a:gd name="connsiteY19" fmla="*/ 305212 h 305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48033" h="305149">
                  <a:moveTo>
                    <a:pt x="240024" y="123228"/>
                  </a:moveTo>
                  <a:cubicBezTo>
                    <a:pt x="245708" y="120859"/>
                    <a:pt x="248143" y="118096"/>
                    <a:pt x="248143" y="114543"/>
                  </a:cubicBezTo>
                  <a:cubicBezTo>
                    <a:pt x="248143" y="110595"/>
                    <a:pt x="246520" y="108227"/>
                    <a:pt x="240024" y="105464"/>
                  </a:cubicBezTo>
                  <a:lnTo>
                    <a:pt x="16348" y="2826"/>
                  </a:lnTo>
                  <a:cubicBezTo>
                    <a:pt x="10664" y="63"/>
                    <a:pt x="9040" y="63"/>
                    <a:pt x="8229" y="63"/>
                  </a:cubicBezTo>
                  <a:cubicBezTo>
                    <a:pt x="3357" y="63"/>
                    <a:pt x="110" y="3616"/>
                    <a:pt x="110" y="7958"/>
                  </a:cubicBezTo>
                  <a:cubicBezTo>
                    <a:pt x="110" y="12695"/>
                    <a:pt x="3357" y="14669"/>
                    <a:pt x="7823" y="16643"/>
                  </a:cubicBezTo>
                  <a:lnTo>
                    <a:pt x="220945" y="114148"/>
                  </a:lnTo>
                  <a:lnTo>
                    <a:pt x="8635" y="211654"/>
                  </a:lnTo>
                  <a:cubicBezTo>
                    <a:pt x="516" y="215207"/>
                    <a:pt x="110" y="218365"/>
                    <a:pt x="110" y="220733"/>
                  </a:cubicBezTo>
                  <a:cubicBezTo>
                    <a:pt x="110" y="225076"/>
                    <a:pt x="3763" y="228629"/>
                    <a:pt x="8229" y="228629"/>
                  </a:cubicBezTo>
                  <a:cubicBezTo>
                    <a:pt x="9446" y="228629"/>
                    <a:pt x="10258" y="228629"/>
                    <a:pt x="15536" y="225865"/>
                  </a:cubicBezTo>
                  <a:lnTo>
                    <a:pt x="240024" y="123228"/>
                  </a:lnTo>
                  <a:close/>
                  <a:moveTo>
                    <a:pt x="233935" y="305212"/>
                  </a:moveTo>
                  <a:cubicBezTo>
                    <a:pt x="240836" y="305212"/>
                    <a:pt x="248143" y="305212"/>
                    <a:pt x="248143" y="297317"/>
                  </a:cubicBezTo>
                  <a:cubicBezTo>
                    <a:pt x="248143" y="289422"/>
                    <a:pt x="239618" y="289422"/>
                    <a:pt x="233529" y="289422"/>
                  </a:cubicBezTo>
                  <a:lnTo>
                    <a:pt x="14724" y="289422"/>
                  </a:lnTo>
                  <a:cubicBezTo>
                    <a:pt x="8635" y="289422"/>
                    <a:pt x="110" y="289422"/>
                    <a:pt x="110" y="297317"/>
                  </a:cubicBezTo>
                  <a:cubicBezTo>
                    <a:pt x="110" y="305212"/>
                    <a:pt x="7417" y="305212"/>
                    <a:pt x="14318" y="305212"/>
                  </a:cubicBezTo>
                  <a:lnTo>
                    <a:pt x="233935" y="305212"/>
                  </a:lnTo>
                  <a:close/>
                </a:path>
              </a:pathLst>
            </a:custGeom>
            <a:solidFill>
              <a:schemeClr val="tx1"/>
            </a:solidFill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59" name="Freeform: Shape 558">
              <a:extLst>
                <a:ext uri="{FF2B5EF4-FFF2-40B4-BE49-F238E27FC236}">
                  <a16:creationId xmlns:a16="http://schemas.microsoft.com/office/drawing/2014/main" id="{1197441E-CC6E-5E1A-599D-62EE0353AC2B}"/>
                </a:ext>
              </a:extLst>
            </p:cNvPr>
            <p:cNvSpPr/>
            <p:nvPr>
              <p:custDataLst>
                <p:tags r:id="rId74"/>
              </p:custDataLst>
            </p:nvPr>
          </p:nvSpPr>
          <p:spPr>
            <a:xfrm>
              <a:off x="6179155" y="8205301"/>
              <a:ext cx="317044" cy="174483"/>
            </a:xfrm>
            <a:custGeom>
              <a:avLst/>
              <a:gdLst>
                <a:gd name="connsiteX0" fmla="*/ 31784 w 317044"/>
                <a:gd name="connsiteY0" fmla="*/ 38749 h 174483"/>
                <a:gd name="connsiteX1" fmla="*/ 31784 w 317044"/>
                <a:gd name="connsiteY1" fmla="*/ 144545 h 174483"/>
                <a:gd name="connsiteX2" fmla="*/ 120 w 317044"/>
                <a:gd name="connsiteY2" fmla="*/ 162309 h 174483"/>
                <a:gd name="connsiteX3" fmla="*/ 120 w 317044"/>
                <a:gd name="connsiteY3" fmla="*/ 174547 h 174483"/>
                <a:gd name="connsiteX4" fmla="*/ 45992 w 317044"/>
                <a:gd name="connsiteY4" fmla="*/ 173362 h 174483"/>
                <a:gd name="connsiteX5" fmla="*/ 91458 w 317044"/>
                <a:gd name="connsiteY5" fmla="*/ 174547 h 174483"/>
                <a:gd name="connsiteX6" fmla="*/ 91458 w 317044"/>
                <a:gd name="connsiteY6" fmla="*/ 162309 h 174483"/>
                <a:gd name="connsiteX7" fmla="*/ 59794 w 317044"/>
                <a:gd name="connsiteY7" fmla="*/ 144545 h 174483"/>
                <a:gd name="connsiteX8" fmla="*/ 59794 w 317044"/>
                <a:gd name="connsiteY8" fmla="*/ 71909 h 174483"/>
                <a:gd name="connsiteX9" fmla="*/ 114597 w 317044"/>
                <a:gd name="connsiteY9" fmla="*/ 8747 h 174483"/>
                <a:gd name="connsiteX10" fmla="*/ 144637 w 317044"/>
                <a:gd name="connsiteY10" fmla="*/ 52566 h 174483"/>
                <a:gd name="connsiteX11" fmla="*/ 144637 w 317044"/>
                <a:gd name="connsiteY11" fmla="*/ 144545 h 174483"/>
                <a:gd name="connsiteX12" fmla="*/ 112973 w 317044"/>
                <a:gd name="connsiteY12" fmla="*/ 162309 h 174483"/>
                <a:gd name="connsiteX13" fmla="*/ 112973 w 317044"/>
                <a:gd name="connsiteY13" fmla="*/ 174547 h 174483"/>
                <a:gd name="connsiteX14" fmla="*/ 158846 w 317044"/>
                <a:gd name="connsiteY14" fmla="*/ 173362 h 174483"/>
                <a:gd name="connsiteX15" fmla="*/ 204312 w 317044"/>
                <a:gd name="connsiteY15" fmla="*/ 174547 h 174483"/>
                <a:gd name="connsiteX16" fmla="*/ 204312 w 317044"/>
                <a:gd name="connsiteY16" fmla="*/ 162309 h 174483"/>
                <a:gd name="connsiteX17" fmla="*/ 172648 w 317044"/>
                <a:gd name="connsiteY17" fmla="*/ 144545 h 174483"/>
                <a:gd name="connsiteX18" fmla="*/ 172648 w 317044"/>
                <a:gd name="connsiteY18" fmla="*/ 71909 h 174483"/>
                <a:gd name="connsiteX19" fmla="*/ 227451 w 317044"/>
                <a:gd name="connsiteY19" fmla="*/ 8747 h 174483"/>
                <a:gd name="connsiteX20" fmla="*/ 257491 w 317044"/>
                <a:gd name="connsiteY20" fmla="*/ 52566 h 174483"/>
                <a:gd name="connsiteX21" fmla="*/ 257491 w 317044"/>
                <a:gd name="connsiteY21" fmla="*/ 144545 h 174483"/>
                <a:gd name="connsiteX22" fmla="*/ 225827 w 317044"/>
                <a:gd name="connsiteY22" fmla="*/ 162309 h 174483"/>
                <a:gd name="connsiteX23" fmla="*/ 225827 w 317044"/>
                <a:gd name="connsiteY23" fmla="*/ 174547 h 174483"/>
                <a:gd name="connsiteX24" fmla="*/ 271699 w 317044"/>
                <a:gd name="connsiteY24" fmla="*/ 173362 h 174483"/>
                <a:gd name="connsiteX25" fmla="*/ 317165 w 317044"/>
                <a:gd name="connsiteY25" fmla="*/ 174547 h 174483"/>
                <a:gd name="connsiteX26" fmla="*/ 317165 w 317044"/>
                <a:gd name="connsiteY26" fmla="*/ 162309 h 174483"/>
                <a:gd name="connsiteX27" fmla="*/ 285501 w 317044"/>
                <a:gd name="connsiteY27" fmla="*/ 150466 h 174483"/>
                <a:gd name="connsiteX28" fmla="*/ 285501 w 317044"/>
                <a:gd name="connsiteY28" fmla="*/ 75067 h 174483"/>
                <a:gd name="connsiteX29" fmla="*/ 272917 w 317044"/>
                <a:gd name="connsiteY29" fmla="*/ 14669 h 174483"/>
                <a:gd name="connsiteX30" fmla="*/ 230292 w 317044"/>
                <a:gd name="connsiteY30" fmla="*/ 63 h 174483"/>
                <a:gd name="connsiteX31" fmla="*/ 171430 w 317044"/>
                <a:gd name="connsiteY31" fmla="*/ 38749 h 174483"/>
                <a:gd name="connsiteX32" fmla="*/ 117439 w 317044"/>
                <a:gd name="connsiteY32" fmla="*/ 63 h 174483"/>
                <a:gd name="connsiteX33" fmla="*/ 57359 w 317044"/>
                <a:gd name="connsiteY33" fmla="*/ 41513 h 174483"/>
                <a:gd name="connsiteX34" fmla="*/ 57359 w 317044"/>
                <a:gd name="connsiteY34" fmla="*/ 63 h 174483"/>
                <a:gd name="connsiteX35" fmla="*/ 120 w 317044"/>
                <a:gd name="connsiteY35" fmla="*/ 4405 h 174483"/>
                <a:gd name="connsiteX36" fmla="*/ 120 w 317044"/>
                <a:gd name="connsiteY36" fmla="*/ 16643 h 174483"/>
                <a:gd name="connsiteX37" fmla="*/ 31784 w 317044"/>
                <a:gd name="connsiteY37" fmla="*/ 38749 h 174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317044" h="174483">
                  <a:moveTo>
                    <a:pt x="31784" y="38749"/>
                  </a:moveTo>
                  <a:lnTo>
                    <a:pt x="31784" y="144545"/>
                  </a:lnTo>
                  <a:cubicBezTo>
                    <a:pt x="31784" y="162309"/>
                    <a:pt x="27319" y="162309"/>
                    <a:pt x="120" y="162309"/>
                  </a:cubicBezTo>
                  <a:lnTo>
                    <a:pt x="120" y="174547"/>
                  </a:lnTo>
                  <a:cubicBezTo>
                    <a:pt x="14328" y="174152"/>
                    <a:pt x="35032" y="173362"/>
                    <a:pt x="45992" y="173362"/>
                  </a:cubicBezTo>
                  <a:cubicBezTo>
                    <a:pt x="56547" y="173362"/>
                    <a:pt x="77656" y="174152"/>
                    <a:pt x="91458" y="174547"/>
                  </a:cubicBezTo>
                  <a:lnTo>
                    <a:pt x="91458" y="162309"/>
                  </a:lnTo>
                  <a:cubicBezTo>
                    <a:pt x="64260" y="162309"/>
                    <a:pt x="59794" y="162309"/>
                    <a:pt x="59794" y="144545"/>
                  </a:cubicBezTo>
                  <a:lnTo>
                    <a:pt x="59794" y="71909"/>
                  </a:lnTo>
                  <a:cubicBezTo>
                    <a:pt x="59794" y="30854"/>
                    <a:pt x="88617" y="8747"/>
                    <a:pt x="114597" y="8747"/>
                  </a:cubicBezTo>
                  <a:cubicBezTo>
                    <a:pt x="140172" y="8747"/>
                    <a:pt x="144637" y="30065"/>
                    <a:pt x="144637" y="52566"/>
                  </a:cubicBezTo>
                  <a:lnTo>
                    <a:pt x="144637" y="144545"/>
                  </a:lnTo>
                  <a:cubicBezTo>
                    <a:pt x="144637" y="162309"/>
                    <a:pt x="140172" y="162309"/>
                    <a:pt x="112973" y="162309"/>
                  </a:cubicBezTo>
                  <a:lnTo>
                    <a:pt x="112973" y="174547"/>
                  </a:lnTo>
                  <a:cubicBezTo>
                    <a:pt x="127182" y="174152"/>
                    <a:pt x="147885" y="173362"/>
                    <a:pt x="158846" y="173362"/>
                  </a:cubicBezTo>
                  <a:cubicBezTo>
                    <a:pt x="169400" y="173362"/>
                    <a:pt x="190509" y="174152"/>
                    <a:pt x="204312" y="174547"/>
                  </a:cubicBezTo>
                  <a:lnTo>
                    <a:pt x="204312" y="162309"/>
                  </a:lnTo>
                  <a:cubicBezTo>
                    <a:pt x="177113" y="162309"/>
                    <a:pt x="172648" y="162309"/>
                    <a:pt x="172648" y="144545"/>
                  </a:cubicBezTo>
                  <a:lnTo>
                    <a:pt x="172648" y="71909"/>
                  </a:lnTo>
                  <a:cubicBezTo>
                    <a:pt x="172648" y="30854"/>
                    <a:pt x="201470" y="8747"/>
                    <a:pt x="227451" y="8747"/>
                  </a:cubicBezTo>
                  <a:cubicBezTo>
                    <a:pt x="253025" y="8747"/>
                    <a:pt x="257491" y="30065"/>
                    <a:pt x="257491" y="52566"/>
                  </a:cubicBezTo>
                  <a:lnTo>
                    <a:pt x="257491" y="144545"/>
                  </a:lnTo>
                  <a:cubicBezTo>
                    <a:pt x="257491" y="162309"/>
                    <a:pt x="253025" y="162309"/>
                    <a:pt x="225827" y="162309"/>
                  </a:cubicBezTo>
                  <a:lnTo>
                    <a:pt x="225827" y="174547"/>
                  </a:lnTo>
                  <a:cubicBezTo>
                    <a:pt x="240035" y="174152"/>
                    <a:pt x="260738" y="173362"/>
                    <a:pt x="271699" y="173362"/>
                  </a:cubicBezTo>
                  <a:cubicBezTo>
                    <a:pt x="282253" y="173362"/>
                    <a:pt x="303363" y="174152"/>
                    <a:pt x="317165" y="174547"/>
                  </a:cubicBezTo>
                  <a:lnTo>
                    <a:pt x="317165" y="162309"/>
                  </a:lnTo>
                  <a:cubicBezTo>
                    <a:pt x="296056" y="162309"/>
                    <a:pt x="285907" y="162309"/>
                    <a:pt x="285501" y="150466"/>
                  </a:cubicBezTo>
                  <a:lnTo>
                    <a:pt x="285501" y="75067"/>
                  </a:lnTo>
                  <a:cubicBezTo>
                    <a:pt x="285501" y="41118"/>
                    <a:pt x="285501" y="28880"/>
                    <a:pt x="272917" y="14669"/>
                  </a:cubicBezTo>
                  <a:cubicBezTo>
                    <a:pt x="267233" y="7958"/>
                    <a:pt x="253837" y="63"/>
                    <a:pt x="230292" y="63"/>
                  </a:cubicBezTo>
                  <a:cubicBezTo>
                    <a:pt x="196193" y="63"/>
                    <a:pt x="178331" y="23748"/>
                    <a:pt x="171430" y="38749"/>
                  </a:cubicBezTo>
                  <a:cubicBezTo>
                    <a:pt x="165747" y="4405"/>
                    <a:pt x="135707" y="63"/>
                    <a:pt x="117439" y="63"/>
                  </a:cubicBezTo>
                  <a:cubicBezTo>
                    <a:pt x="87805" y="63"/>
                    <a:pt x="68725" y="17037"/>
                    <a:pt x="57359" y="41513"/>
                  </a:cubicBezTo>
                  <a:lnTo>
                    <a:pt x="57359" y="63"/>
                  </a:lnTo>
                  <a:lnTo>
                    <a:pt x="120" y="4405"/>
                  </a:lnTo>
                  <a:lnTo>
                    <a:pt x="120" y="16643"/>
                  </a:lnTo>
                  <a:cubicBezTo>
                    <a:pt x="28536" y="16643"/>
                    <a:pt x="31784" y="19406"/>
                    <a:pt x="31784" y="38749"/>
                  </a:cubicBezTo>
                  <a:close/>
                </a:path>
              </a:pathLst>
            </a:custGeom>
            <a:solidFill>
              <a:schemeClr val="tx1"/>
            </a:solidFill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60" name="Freeform: Shape 559">
              <a:extLst>
                <a:ext uri="{FF2B5EF4-FFF2-40B4-BE49-F238E27FC236}">
                  <a16:creationId xmlns:a16="http://schemas.microsoft.com/office/drawing/2014/main" id="{0276FFC2-DBFB-88EC-495F-1FFA3EFA7BC4}"/>
                </a:ext>
              </a:extLst>
            </p:cNvPr>
            <p:cNvSpPr/>
            <p:nvPr>
              <p:custDataLst>
                <p:tags r:id="rId75"/>
              </p:custDataLst>
            </p:nvPr>
          </p:nvSpPr>
          <p:spPr>
            <a:xfrm>
              <a:off x="6521505" y="8202932"/>
              <a:ext cx="183082" cy="181194"/>
            </a:xfrm>
            <a:custGeom>
              <a:avLst/>
              <a:gdLst>
                <a:gd name="connsiteX0" fmla="*/ 118259 w 183082"/>
                <a:gd name="connsiteY0" fmla="*/ 146913 h 181194"/>
                <a:gd name="connsiteX1" fmla="*/ 149923 w 183082"/>
                <a:gd name="connsiteY1" fmla="*/ 179284 h 181194"/>
                <a:gd name="connsiteX2" fmla="*/ 183211 w 183082"/>
                <a:gd name="connsiteY2" fmla="*/ 141781 h 181194"/>
                <a:gd name="connsiteX3" fmla="*/ 183211 w 183082"/>
                <a:gd name="connsiteY3" fmla="*/ 119675 h 181194"/>
                <a:gd name="connsiteX4" fmla="*/ 173062 w 183082"/>
                <a:gd name="connsiteY4" fmla="*/ 119675 h 181194"/>
                <a:gd name="connsiteX5" fmla="*/ 173062 w 183082"/>
                <a:gd name="connsiteY5" fmla="*/ 141781 h 181194"/>
                <a:gd name="connsiteX6" fmla="*/ 158448 w 183082"/>
                <a:gd name="connsiteY6" fmla="*/ 167046 h 181194"/>
                <a:gd name="connsiteX7" fmla="*/ 143428 w 183082"/>
                <a:gd name="connsiteY7" fmla="*/ 147308 h 181194"/>
                <a:gd name="connsiteX8" fmla="*/ 143428 w 183082"/>
                <a:gd name="connsiteY8" fmla="*/ 68356 h 181194"/>
                <a:gd name="connsiteX9" fmla="*/ 128814 w 183082"/>
                <a:gd name="connsiteY9" fmla="*/ 21775 h 181194"/>
                <a:gd name="connsiteX10" fmla="*/ 73199 w 183082"/>
                <a:gd name="connsiteY10" fmla="*/ 63 h 181194"/>
                <a:gd name="connsiteX11" fmla="*/ 11901 w 183082"/>
                <a:gd name="connsiteY11" fmla="*/ 44671 h 181194"/>
                <a:gd name="connsiteX12" fmla="*/ 30575 w 183082"/>
                <a:gd name="connsiteY12" fmla="*/ 63224 h 181194"/>
                <a:gd name="connsiteX13" fmla="*/ 49248 w 183082"/>
                <a:gd name="connsiteY13" fmla="*/ 45065 h 181194"/>
                <a:gd name="connsiteX14" fmla="*/ 28545 w 183082"/>
                <a:gd name="connsiteY14" fmla="*/ 26906 h 181194"/>
                <a:gd name="connsiteX15" fmla="*/ 72387 w 183082"/>
                <a:gd name="connsiteY15" fmla="*/ 8747 h 181194"/>
                <a:gd name="connsiteX16" fmla="*/ 115417 w 183082"/>
                <a:gd name="connsiteY16" fmla="*/ 59277 h 181194"/>
                <a:gd name="connsiteX17" fmla="*/ 115417 w 183082"/>
                <a:gd name="connsiteY17" fmla="*/ 73883 h 181194"/>
                <a:gd name="connsiteX18" fmla="*/ 40723 w 183082"/>
                <a:gd name="connsiteY18" fmla="*/ 88094 h 181194"/>
                <a:gd name="connsiteX19" fmla="*/ 128 w 183082"/>
                <a:gd name="connsiteY19" fmla="*/ 139413 h 181194"/>
                <a:gd name="connsiteX20" fmla="*/ 65080 w 183082"/>
                <a:gd name="connsiteY20" fmla="*/ 181257 h 181194"/>
                <a:gd name="connsiteX21" fmla="*/ 118259 w 183082"/>
                <a:gd name="connsiteY21" fmla="*/ 146913 h 181194"/>
                <a:gd name="connsiteX22" fmla="*/ 115417 w 183082"/>
                <a:gd name="connsiteY22" fmla="*/ 82173 h 181194"/>
                <a:gd name="connsiteX23" fmla="*/ 115417 w 183082"/>
                <a:gd name="connsiteY23" fmla="*/ 121649 h 181194"/>
                <a:gd name="connsiteX24" fmla="*/ 67922 w 183082"/>
                <a:gd name="connsiteY24" fmla="*/ 172573 h 181194"/>
                <a:gd name="connsiteX25" fmla="*/ 31386 w 183082"/>
                <a:gd name="connsiteY25" fmla="*/ 139018 h 181194"/>
                <a:gd name="connsiteX26" fmla="*/ 115417 w 183082"/>
                <a:gd name="connsiteY26" fmla="*/ 82173 h 181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83082" h="181194">
                  <a:moveTo>
                    <a:pt x="118259" y="146913"/>
                  </a:moveTo>
                  <a:cubicBezTo>
                    <a:pt x="119883" y="162704"/>
                    <a:pt x="130843" y="179284"/>
                    <a:pt x="149923" y="179284"/>
                  </a:cubicBezTo>
                  <a:cubicBezTo>
                    <a:pt x="158448" y="179284"/>
                    <a:pt x="183211" y="173757"/>
                    <a:pt x="183211" y="141781"/>
                  </a:cubicBezTo>
                  <a:lnTo>
                    <a:pt x="183211" y="119675"/>
                  </a:lnTo>
                  <a:lnTo>
                    <a:pt x="173062" y="119675"/>
                  </a:lnTo>
                  <a:lnTo>
                    <a:pt x="173062" y="141781"/>
                  </a:lnTo>
                  <a:cubicBezTo>
                    <a:pt x="173062" y="164678"/>
                    <a:pt x="162913" y="167046"/>
                    <a:pt x="158448" y="167046"/>
                  </a:cubicBezTo>
                  <a:cubicBezTo>
                    <a:pt x="145052" y="167046"/>
                    <a:pt x="143428" y="149282"/>
                    <a:pt x="143428" y="147308"/>
                  </a:cubicBezTo>
                  <a:lnTo>
                    <a:pt x="143428" y="68356"/>
                  </a:lnTo>
                  <a:cubicBezTo>
                    <a:pt x="143428" y="51776"/>
                    <a:pt x="143428" y="36381"/>
                    <a:pt x="128814" y="21775"/>
                  </a:cubicBezTo>
                  <a:cubicBezTo>
                    <a:pt x="112982" y="6379"/>
                    <a:pt x="92684" y="63"/>
                    <a:pt x="73199" y="63"/>
                  </a:cubicBezTo>
                  <a:cubicBezTo>
                    <a:pt x="39911" y="63"/>
                    <a:pt x="11901" y="18616"/>
                    <a:pt x="11901" y="44671"/>
                  </a:cubicBezTo>
                  <a:cubicBezTo>
                    <a:pt x="11901" y="56513"/>
                    <a:pt x="20020" y="63224"/>
                    <a:pt x="30575" y="63224"/>
                  </a:cubicBezTo>
                  <a:cubicBezTo>
                    <a:pt x="41941" y="63224"/>
                    <a:pt x="49248" y="55329"/>
                    <a:pt x="49248" y="45065"/>
                  </a:cubicBezTo>
                  <a:cubicBezTo>
                    <a:pt x="49248" y="40328"/>
                    <a:pt x="47218" y="27301"/>
                    <a:pt x="28545" y="26906"/>
                  </a:cubicBezTo>
                  <a:cubicBezTo>
                    <a:pt x="39505" y="13090"/>
                    <a:pt x="59397" y="8747"/>
                    <a:pt x="72387" y="8747"/>
                  </a:cubicBezTo>
                  <a:cubicBezTo>
                    <a:pt x="92278" y="8747"/>
                    <a:pt x="115417" y="24143"/>
                    <a:pt x="115417" y="59277"/>
                  </a:cubicBezTo>
                  <a:lnTo>
                    <a:pt x="115417" y="73883"/>
                  </a:lnTo>
                  <a:cubicBezTo>
                    <a:pt x="94714" y="75067"/>
                    <a:pt x="66298" y="76251"/>
                    <a:pt x="40723" y="88094"/>
                  </a:cubicBezTo>
                  <a:cubicBezTo>
                    <a:pt x="10277" y="101516"/>
                    <a:pt x="128" y="122044"/>
                    <a:pt x="128" y="139413"/>
                  </a:cubicBezTo>
                  <a:cubicBezTo>
                    <a:pt x="128" y="171388"/>
                    <a:pt x="39505" y="181257"/>
                    <a:pt x="65080" y="181257"/>
                  </a:cubicBezTo>
                  <a:cubicBezTo>
                    <a:pt x="91873" y="181257"/>
                    <a:pt x="110546" y="165467"/>
                    <a:pt x="118259" y="146913"/>
                  </a:cubicBezTo>
                  <a:close/>
                  <a:moveTo>
                    <a:pt x="115417" y="82173"/>
                  </a:moveTo>
                  <a:lnTo>
                    <a:pt x="115417" y="121649"/>
                  </a:lnTo>
                  <a:cubicBezTo>
                    <a:pt x="115417" y="159151"/>
                    <a:pt x="86189" y="172573"/>
                    <a:pt x="67922" y="172573"/>
                  </a:cubicBezTo>
                  <a:cubicBezTo>
                    <a:pt x="48030" y="172573"/>
                    <a:pt x="31386" y="158756"/>
                    <a:pt x="31386" y="139018"/>
                  </a:cubicBezTo>
                  <a:cubicBezTo>
                    <a:pt x="31386" y="117306"/>
                    <a:pt x="48436" y="84541"/>
                    <a:pt x="115417" y="82173"/>
                  </a:cubicBezTo>
                  <a:close/>
                </a:path>
              </a:pathLst>
            </a:custGeom>
            <a:solidFill>
              <a:schemeClr val="tx1"/>
            </a:solidFill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61" name="Freeform: Shape 560">
              <a:extLst>
                <a:ext uri="{FF2B5EF4-FFF2-40B4-BE49-F238E27FC236}">
                  <a16:creationId xmlns:a16="http://schemas.microsoft.com/office/drawing/2014/main" id="{FFB4BE0D-2FA8-00D5-8C25-8DADECA884BB}"/>
                </a:ext>
              </a:extLst>
            </p:cNvPr>
            <p:cNvSpPr/>
            <p:nvPr>
              <p:custDataLst>
                <p:tags r:id="rId76"/>
              </p:custDataLst>
            </p:nvPr>
          </p:nvSpPr>
          <p:spPr>
            <a:xfrm>
              <a:off x="6712301" y="8209643"/>
              <a:ext cx="204597" cy="170141"/>
            </a:xfrm>
            <a:custGeom>
              <a:avLst/>
              <a:gdLst>
                <a:gd name="connsiteX0" fmla="*/ 111769 w 204597"/>
                <a:gd name="connsiteY0" fmla="*/ 77436 h 170141"/>
                <a:gd name="connsiteX1" fmla="*/ 149116 w 204597"/>
                <a:gd name="connsiteY1" fmla="*/ 32828 h 170141"/>
                <a:gd name="connsiteX2" fmla="*/ 197424 w 204597"/>
                <a:gd name="connsiteY2" fmla="*/ 12300 h 170141"/>
                <a:gd name="connsiteX3" fmla="*/ 197424 w 204597"/>
                <a:gd name="connsiteY3" fmla="*/ 63 h 170141"/>
                <a:gd name="connsiteX4" fmla="*/ 164136 w 204597"/>
                <a:gd name="connsiteY4" fmla="*/ 1247 h 170141"/>
                <a:gd name="connsiteX5" fmla="*/ 125165 w 204597"/>
                <a:gd name="connsiteY5" fmla="*/ 63 h 170141"/>
                <a:gd name="connsiteX6" fmla="*/ 125165 w 204597"/>
                <a:gd name="connsiteY6" fmla="*/ 12300 h 170141"/>
                <a:gd name="connsiteX7" fmla="*/ 136938 w 204597"/>
                <a:gd name="connsiteY7" fmla="*/ 24538 h 170141"/>
                <a:gd name="connsiteX8" fmla="*/ 130848 w 204597"/>
                <a:gd name="connsiteY8" fmla="*/ 38354 h 170141"/>
                <a:gd name="connsiteX9" fmla="*/ 105680 w 204597"/>
                <a:gd name="connsiteY9" fmla="*/ 69146 h 170141"/>
                <a:gd name="connsiteX10" fmla="*/ 74016 w 204597"/>
                <a:gd name="connsiteY10" fmla="*/ 29275 h 170141"/>
                <a:gd name="connsiteX11" fmla="*/ 70362 w 204597"/>
                <a:gd name="connsiteY11" fmla="*/ 22169 h 170141"/>
                <a:gd name="connsiteX12" fmla="*/ 84570 w 204597"/>
                <a:gd name="connsiteY12" fmla="*/ 12300 h 170141"/>
                <a:gd name="connsiteX13" fmla="*/ 84570 w 204597"/>
                <a:gd name="connsiteY13" fmla="*/ 63 h 170141"/>
                <a:gd name="connsiteX14" fmla="*/ 40728 w 204597"/>
                <a:gd name="connsiteY14" fmla="*/ 1247 h 170141"/>
                <a:gd name="connsiteX15" fmla="*/ 2163 w 204597"/>
                <a:gd name="connsiteY15" fmla="*/ 63 h 170141"/>
                <a:gd name="connsiteX16" fmla="*/ 2163 w 204597"/>
                <a:gd name="connsiteY16" fmla="*/ 12300 h 170141"/>
                <a:gd name="connsiteX17" fmla="*/ 50065 w 204597"/>
                <a:gd name="connsiteY17" fmla="*/ 36381 h 170141"/>
                <a:gd name="connsiteX18" fmla="*/ 90254 w 204597"/>
                <a:gd name="connsiteY18" fmla="*/ 87305 h 170141"/>
                <a:gd name="connsiteX19" fmla="*/ 52095 w 204597"/>
                <a:gd name="connsiteY19" fmla="*/ 134281 h 170141"/>
                <a:gd name="connsiteX20" fmla="*/ 133 w 204597"/>
                <a:gd name="connsiteY20" fmla="*/ 157967 h 170141"/>
                <a:gd name="connsiteX21" fmla="*/ 133 w 204597"/>
                <a:gd name="connsiteY21" fmla="*/ 170204 h 170141"/>
                <a:gd name="connsiteX22" fmla="*/ 33827 w 204597"/>
                <a:gd name="connsiteY22" fmla="*/ 169020 h 170141"/>
                <a:gd name="connsiteX23" fmla="*/ 72392 w 204597"/>
                <a:gd name="connsiteY23" fmla="*/ 170204 h 170141"/>
                <a:gd name="connsiteX24" fmla="*/ 72392 w 204597"/>
                <a:gd name="connsiteY24" fmla="*/ 157967 h 170141"/>
                <a:gd name="connsiteX25" fmla="*/ 60620 w 204597"/>
                <a:gd name="connsiteY25" fmla="*/ 145729 h 170141"/>
                <a:gd name="connsiteX26" fmla="*/ 97155 w 204597"/>
                <a:gd name="connsiteY26" fmla="*/ 95595 h 170141"/>
                <a:gd name="connsiteX27" fmla="*/ 128007 w 204597"/>
                <a:gd name="connsiteY27" fmla="*/ 135071 h 170141"/>
                <a:gd name="connsiteX28" fmla="*/ 136532 w 204597"/>
                <a:gd name="connsiteY28" fmla="*/ 148098 h 170141"/>
                <a:gd name="connsiteX29" fmla="*/ 121918 w 204597"/>
                <a:gd name="connsiteY29" fmla="*/ 157967 h 170141"/>
                <a:gd name="connsiteX30" fmla="*/ 121918 w 204597"/>
                <a:gd name="connsiteY30" fmla="*/ 170204 h 170141"/>
                <a:gd name="connsiteX31" fmla="*/ 165760 w 204597"/>
                <a:gd name="connsiteY31" fmla="*/ 169020 h 170141"/>
                <a:gd name="connsiteX32" fmla="*/ 204731 w 204597"/>
                <a:gd name="connsiteY32" fmla="*/ 170204 h 170141"/>
                <a:gd name="connsiteX33" fmla="*/ 204731 w 204597"/>
                <a:gd name="connsiteY33" fmla="*/ 157967 h 170141"/>
                <a:gd name="connsiteX34" fmla="*/ 166166 w 204597"/>
                <a:gd name="connsiteY34" fmla="*/ 145729 h 170141"/>
                <a:gd name="connsiteX35" fmla="*/ 111769 w 204597"/>
                <a:gd name="connsiteY35" fmla="*/ 77436 h 170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04597" h="170141">
                  <a:moveTo>
                    <a:pt x="111769" y="77436"/>
                  </a:moveTo>
                  <a:cubicBezTo>
                    <a:pt x="123947" y="62435"/>
                    <a:pt x="139373" y="43092"/>
                    <a:pt x="149116" y="32828"/>
                  </a:cubicBezTo>
                  <a:cubicBezTo>
                    <a:pt x="161700" y="18616"/>
                    <a:pt x="178344" y="12695"/>
                    <a:pt x="197424" y="12300"/>
                  </a:cubicBezTo>
                  <a:lnTo>
                    <a:pt x="197424" y="63"/>
                  </a:lnTo>
                  <a:cubicBezTo>
                    <a:pt x="186869" y="852"/>
                    <a:pt x="174691" y="1247"/>
                    <a:pt x="164136" y="1247"/>
                  </a:cubicBezTo>
                  <a:cubicBezTo>
                    <a:pt x="151958" y="1247"/>
                    <a:pt x="130442" y="458"/>
                    <a:pt x="125165" y="63"/>
                  </a:cubicBezTo>
                  <a:lnTo>
                    <a:pt x="125165" y="12300"/>
                  </a:lnTo>
                  <a:cubicBezTo>
                    <a:pt x="133690" y="13090"/>
                    <a:pt x="136938" y="18222"/>
                    <a:pt x="136938" y="24538"/>
                  </a:cubicBezTo>
                  <a:cubicBezTo>
                    <a:pt x="136938" y="30854"/>
                    <a:pt x="132878" y="35986"/>
                    <a:pt x="130848" y="38354"/>
                  </a:cubicBezTo>
                  <a:lnTo>
                    <a:pt x="105680" y="69146"/>
                  </a:lnTo>
                  <a:lnTo>
                    <a:pt x="74016" y="29275"/>
                  </a:lnTo>
                  <a:cubicBezTo>
                    <a:pt x="70362" y="25327"/>
                    <a:pt x="70362" y="24538"/>
                    <a:pt x="70362" y="22169"/>
                  </a:cubicBezTo>
                  <a:cubicBezTo>
                    <a:pt x="70362" y="16248"/>
                    <a:pt x="76452" y="12695"/>
                    <a:pt x="84570" y="12300"/>
                  </a:cubicBezTo>
                  <a:lnTo>
                    <a:pt x="84570" y="63"/>
                  </a:lnTo>
                  <a:cubicBezTo>
                    <a:pt x="74016" y="458"/>
                    <a:pt x="47223" y="1247"/>
                    <a:pt x="40728" y="1247"/>
                  </a:cubicBezTo>
                  <a:cubicBezTo>
                    <a:pt x="32203" y="1247"/>
                    <a:pt x="13124" y="852"/>
                    <a:pt x="2163" y="63"/>
                  </a:cubicBezTo>
                  <a:lnTo>
                    <a:pt x="2163" y="12300"/>
                  </a:lnTo>
                  <a:cubicBezTo>
                    <a:pt x="30579" y="12300"/>
                    <a:pt x="30985" y="12695"/>
                    <a:pt x="50065" y="36381"/>
                  </a:cubicBezTo>
                  <a:lnTo>
                    <a:pt x="90254" y="87305"/>
                  </a:lnTo>
                  <a:lnTo>
                    <a:pt x="52095" y="134281"/>
                  </a:lnTo>
                  <a:cubicBezTo>
                    <a:pt x="32609" y="157177"/>
                    <a:pt x="8658" y="157967"/>
                    <a:pt x="133" y="157967"/>
                  </a:cubicBezTo>
                  <a:lnTo>
                    <a:pt x="133" y="170204"/>
                  </a:lnTo>
                  <a:cubicBezTo>
                    <a:pt x="10688" y="169415"/>
                    <a:pt x="23272" y="169020"/>
                    <a:pt x="33827" y="169020"/>
                  </a:cubicBezTo>
                  <a:cubicBezTo>
                    <a:pt x="45599" y="169020"/>
                    <a:pt x="62649" y="169809"/>
                    <a:pt x="72392" y="170204"/>
                  </a:cubicBezTo>
                  <a:lnTo>
                    <a:pt x="72392" y="157967"/>
                  </a:lnTo>
                  <a:cubicBezTo>
                    <a:pt x="63461" y="156782"/>
                    <a:pt x="60620" y="151650"/>
                    <a:pt x="60620" y="145729"/>
                  </a:cubicBezTo>
                  <a:cubicBezTo>
                    <a:pt x="60620" y="137044"/>
                    <a:pt x="72392" y="124017"/>
                    <a:pt x="97155" y="95595"/>
                  </a:cubicBezTo>
                  <a:lnTo>
                    <a:pt x="128007" y="135071"/>
                  </a:lnTo>
                  <a:cubicBezTo>
                    <a:pt x="131254" y="139413"/>
                    <a:pt x="136532" y="145729"/>
                    <a:pt x="136532" y="148098"/>
                  </a:cubicBezTo>
                  <a:cubicBezTo>
                    <a:pt x="136532" y="151650"/>
                    <a:pt x="132878" y="157572"/>
                    <a:pt x="121918" y="157967"/>
                  </a:cubicBezTo>
                  <a:lnTo>
                    <a:pt x="121918" y="170204"/>
                  </a:lnTo>
                  <a:cubicBezTo>
                    <a:pt x="134096" y="169809"/>
                    <a:pt x="156829" y="169020"/>
                    <a:pt x="165760" y="169020"/>
                  </a:cubicBezTo>
                  <a:cubicBezTo>
                    <a:pt x="176720" y="169020"/>
                    <a:pt x="192552" y="169415"/>
                    <a:pt x="204731" y="170204"/>
                  </a:cubicBezTo>
                  <a:lnTo>
                    <a:pt x="204731" y="157967"/>
                  </a:lnTo>
                  <a:cubicBezTo>
                    <a:pt x="182810" y="157967"/>
                    <a:pt x="175503" y="157177"/>
                    <a:pt x="166166" y="145729"/>
                  </a:cubicBezTo>
                  <a:lnTo>
                    <a:pt x="111769" y="77436"/>
                  </a:lnTo>
                  <a:close/>
                </a:path>
              </a:pathLst>
            </a:custGeom>
            <a:solidFill>
              <a:schemeClr val="tx1"/>
            </a:solidFill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62" name="Freeform: Shape 561">
              <a:extLst>
                <a:ext uri="{FF2B5EF4-FFF2-40B4-BE49-F238E27FC236}">
                  <a16:creationId xmlns:a16="http://schemas.microsoft.com/office/drawing/2014/main" id="{C6F28F6F-4C0C-1D85-7ECF-46A47BECD7F6}"/>
                </a:ext>
              </a:extLst>
            </p:cNvPr>
            <p:cNvSpPr/>
            <p:nvPr>
              <p:custDataLst>
                <p:tags r:id="rId77"/>
              </p:custDataLst>
            </p:nvPr>
          </p:nvSpPr>
          <p:spPr>
            <a:xfrm>
              <a:off x="6935320" y="8317135"/>
              <a:ext cx="152027" cy="124625"/>
            </a:xfrm>
            <a:custGeom>
              <a:avLst/>
              <a:gdLst>
                <a:gd name="connsiteX0" fmla="*/ 57255 w 152027"/>
                <a:gd name="connsiteY0" fmla="*/ 92635 h 124625"/>
                <a:gd name="connsiteX1" fmla="*/ 30544 w 152027"/>
                <a:gd name="connsiteY1" fmla="*/ 116953 h 124625"/>
                <a:gd name="connsiteX2" fmla="*/ 15199 w 152027"/>
                <a:gd name="connsiteY2" fmla="*/ 113084 h 124625"/>
                <a:gd name="connsiteX3" fmla="*/ 27703 w 152027"/>
                <a:gd name="connsiteY3" fmla="*/ 97886 h 124625"/>
                <a:gd name="connsiteX4" fmla="*/ 16336 w 152027"/>
                <a:gd name="connsiteY4" fmla="*/ 87661 h 124625"/>
                <a:gd name="connsiteX5" fmla="*/ 139 w 152027"/>
                <a:gd name="connsiteY5" fmla="*/ 104518 h 124625"/>
                <a:gd name="connsiteX6" fmla="*/ 29976 w 152027"/>
                <a:gd name="connsiteY6" fmla="*/ 124690 h 124625"/>
                <a:gd name="connsiteX7" fmla="*/ 61802 w 152027"/>
                <a:gd name="connsiteY7" fmla="*/ 105070 h 124625"/>
                <a:gd name="connsiteX8" fmla="*/ 95617 w 152027"/>
                <a:gd name="connsiteY8" fmla="*/ 124690 h 124625"/>
                <a:gd name="connsiteX9" fmla="*/ 145630 w 152027"/>
                <a:gd name="connsiteY9" fmla="*/ 82411 h 124625"/>
                <a:gd name="connsiteX10" fmla="*/ 141084 w 152027"/>
                <a:gd name="connsiteY10" fmla="*/ 78819 h 124625"/>
                <a:gd name="connsiteX11" fmla="*/ 135684 w 152027"/>
                <a:gd name="connsiteY11" fmla="*/ 83516 h 124625"/>
                <a:gd name="connsiteX12" fmla="*/ 96754 w 152027"/>
                <a:gd name="connsiteY12" fmla="*/ 116953 h 124625"/>
                <a:gd name="connsiteX13" fmla="*/ 79420 w 152027"/>
                <a:gd name="connsiteY13" fmla="*/ 98991 h 124625"/>
                <a:gd name="connsiteX14" fmla="*/ 94197 w 152027"/>
                <a:gd name="connsiteY14" fmla="*/ 35987 h 124625"/>
                <a:gd name="connsiteX15" fmla="*/ 122045 w 152027"/>
                <a:gd name="connsiteY15" fmla="*/ 7802 h 124625"/>
                <a:gd name="connsiteX16" fmla="*/ 137389 w 152027"/>
                <a:gd name="connsiteY16" fmla="*/ 11670 h 124625"/>
                <a:gd name="connsiteX17" fmla="*/ 124886 w 152027"/>
                <a:gd name="connsiteY17" fmla="*/ 26868 h 124625"/>
                <a:gd name="connsiteX18" fmla="*/ 136253 w 152027"/>
                <a:gd name="connsiteY18" fmla="*/ 37093 h 124625"/>
                <a:gd name="connsiteX19" fmla="*/ 152166 w 152027"/>
                <a:gd name="connsiteY19" fmla="*/ 20236 h 124625"/>
                <a:gd name="connsiteX20" fmla="*/ 122613 w 152027"/>
                <a:gd name="connsiteY20" fmla="*/ 64 h 124625"/>
                <a:gd name="connsiteX21" fmla="*/ 90787 w 152027"/>
                <a:gd name="connsiteY21" fmla="*/ 19684 h 124625"/>
                <a:gd name="connsiteX22" fmla="*/ 56687 w 152027"/>
                <a:gd name="connsiteY22" fmla="*/ 64 h 124625"/>
                <a:gd name="connsiteX23" fmla="*/ 6674 w 152027"/>
                <a:gd name="connsiteY23" fmla="*/ 42343 h 124625"/>
                <a:gd name="connsiteX24" fmla="*/ 11505 w 152027"/>
                <a:gd name="connsiteY24" fmla="*/ 45935 h 124625"/>
                <a:gd name="connsiteX25" fmla="*/ 16904 w 152027"/>
                <a:gd name="connsiteY25" fmla="*/ 41238 h 124625"/>
                <a:gd name="connsiteX26" fmla="*/ 55835 w 152027"/>
                <a:gd name="connsiteY26" fmla="*/ 7802 h 124625"/>
                <a:gd name="connsiteX27" fmla="*/ 72884 w 152027"/>
                <a:gd name="connsiteY27" fmla="*/ 26039 h 124625"/>
                <a:gd name="connsiteX28" fmla="*/ 66917 w 152027"/>
                <a:gd name="connsiteY28" fmla="*/ 54778 h 124625"/>
                <a:gd name="connsiteX29" fmla="*/ 57255 w 152027"/>
                <a:gd name="connsiteY29" fmla="*/ 92635 h 124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52027" h="124625">
                  <a:moveTo>
                    <a:pt x="57255" y="92635"/>
                  </a:moveTo>
                  <a:cubicBezTo>
                    <a:pt x="54414" y="102031"/>
                    <a:pt x="45036" y="116953"/>
                    <a:pt x="30544" y="116953"/>
                  </a:cubicBezTo>
                  <a:cubicBezTo>
                    <a:pt x="29692" y="116953"/>
                    <a:pt x="21167" y="116953"/>
                    <a:pt x="15199" y="113084"/>
                  </a:cubicBezTo>
                  <a:cubicBezTo>
                    <a:pt x="26850" y="109492"/>
                    <a:pt x="27703" y="99544"/>
                    <a:pt x="27703" y="97886"/>
                  </a:cubicBezTo>
                  <a:cubicBezTo>
                    <a:pt x="27703" y="91806"/>
                    <a:pt x="22872" y="87661"/>
                    <a:pt x="16336" y="87661"/>
                  </a:cubicBezTo>
                  <a:cubicBezTo>
                    <a:pt x="8379" y="87661"/>
                    <a:pt x="139" y="94293"/>
                    <a:pt x="139" y="104518"/>
                  </a:cubicBezTo>
                  <a:cubicBezTo>
                    <a:pt x="139" y="118334"/>
                    <a:pt x="16052" y="124690"/>
                    <a:pt x="29976" y="124690"/>
                  </a:cubicBezTo>
                  <a:cubicBezTo>
                    <a:pt x="43047" y="124690"/>
                    <a:pt x="54698" y="116676"/>
                    <a:pt x="61802" y="105070"/>
                  </a:cubicBezTo>
                  <a:cubicBezTo>
                    <a:pt x="68622" y="119716"/>
                    <a:pt x="84251" y="124690"/>
                    <a:pt x="95617" y="124690"/>
                  </a:cubicBezTo>
                  <a:cubicBezTo>
                    <a:pt x="128296" y="124690"/>
                    <a:pt x="145630" y="90148"/>
                    <a:pt x="145630" y="82411"/>
                  </a:cubicBezTo>
                  <a:cubicBezTo>
                    <a:pt x="145630" y="78819"/>
                    <a:pt x="141936" y="78819"/>
                    <a:pt x="141084" y="78819"/>
                  </a:cubicBezTo>
                  <a:cubicBezTo>
                    <a:pt x="137105" y="78819"/>
                    <a:pt x="136821" y="80200"/>
                    <a:pt x="135684" y="83516"/>
                  </a:cubicBezTo>
                  <a:cubicBezTo>
                    <a:pt x="129717" y="102583"/>
                    <a:pt x="112667" y="116953"/>
                    <a:pt x="96754" y="116953"/>
                  </a:cubicBezTo>
                  <a:cubicBezTo>
                    <a:pt x="85388" y="116953"/>
                    <a:pt x="79420" y="109492"/>
                    <a:pt x="79420" y="98991"/>
                  </a:cubicBezTo>
                  <a:cubicBezTo>
                    <a:pt x="79420" y="91806"/>
                    <a:pt x="86240" y="66660"/>
                    <a:pt x="94197" y="35987"/>
                  </a:cubicBezTo>
                  <a:cubicBezTo>
                    <a:pt x="99880" y="14710"/>
                    <a:pt x="112667" y="7802"/>
                    <a:pt x="122045" y="7802"/>
                  </a:cubicBezTo>
                  <a:cubicBezTo>
                    <a:pt x="122613" y="7802"/>
                    <a:pt x="131422" y="7802"/>
                    <a:pt x="137389" y="11670"/>
                  </a:cubicBezTo>
                  <a:cubicBezTo>
                    <a:pt x="128296" y="14157"/>
                    <a:pt x="124886" y="21894"/>
                    <a:pt x="124886" y="26868"/>
                  </a:cubicBezTo>
                  <a:cubicBezTo>
                    <a:pt x="124886" y="32948"/>
                    <a:pt x="129717" y="37093"/>
                    <a:pt x="136253" y="37093"/>
                  </a:cubicBezTo>
                  <a:cubicBezTo>
                    <a:pt x="142789" y="37093"/>
                    <a:pt x="152166" y="31842"/>
                    <a:pt x="152166" y="20236"/>
                  </a:cubicBezTo>
                  <a:cubicBezTo>
                    <a:pt x="152166" y="4762"/>
                    <a:pt x="133979" y="64"/>
                    <a:pt x="122613" y="64"/>
                  </a:cubicBezTo>
                  <a:cubicBezTo>
                    <a:pt x="108405" y="64"/>
                    <a:pt x="97038" y="9183"/>
                    <a:pt x="90787" y="19684"/>
                  </a:cubicBezTo>
                  <a:cubicBezTo>
                    <a:pt x="85672" y="8354"/>
                    <a:pt x="72600" y="64"/>
                    <a:pt x="56687" y="64"/>
                  </a:cubicBezTo>
                  <a:cubicBezTo>
                    <a:pt x="24861" y="64"/>
                    <a:pt x="6674" y="34053"/>
                    <a:pt x="6674" y="42343"/>
                  </a:cubicBezTo>
                  <a:cubicBezTo>
                    <a:pt x="6674" y="45935"/>
                    <a:pt x="10653" y="45935"/>
                    <a:pt x="11505" y="45935"/>
                  </a:cubicBezTo>
                  <a:cubicBezTo>
                    <a:pt x="15199" y="45935"/>
                    <a:pt x="15484" y="44830"/>
                    <a:pt x="16904" y="41238"/>
                  </a:cubicBezTo>
                  <a:cubicBezTo>
                    <a:pt x="24008" y="19684"/>
                    <a:pt x="41911" y="7802"/>
                    <a:pt x="55835" y="7802"/>
                  </a:cubicBezTo>
                  <a:cubicBezTo>
                    <a:pt x="65212" y="7802"/>
                    <a:pt x="72884" y="12776"/>
                    <a:pt x="72884" y="26039"/>
                  </a:cubicBezTo>
                  <a:cubicBezTo>
                    <a:pt x="72884" y="31566"/>
                    <a:pt x="69474" y="45383"/>
                    <a:pt x="66917" y="54778"/>
                  </a:cubicBezTo>
                  <a:lnTo>
                    <a:pt x="57255" y="92635"/>
                  </a:lnTo>
                  <a:close/>
                </a:path>
              </a:pathLst>
            </a:custGeom>
            <a:solidFill>
              <a:schemeClr val="tx1"/>
            </a:solidFill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63" name="Freeform: Shape 562">
              <a:extLst>
                <a:ext uri="{FF2B5EF4-FFF2-40B4-BE49-F238E27FC236}">
                  <a16:creationId xmlns:a16="http://schemas.microsoft.com/office/drawing/2014/main" id="{C57090A7-EDA8-A6A4-6067-C52DEC516888}"/>
                </a:ext>
              </a:extLst>
            </p:cNvPr>
            <p:cNvSpPr/>
            <p:nvPr>
              <p:custDataLst>
                <p:tags r:id="rId78"/>
              </p:custDataLst>
            </p:nvPr>
          </p:nvSpPr>
          <p:spPr>
            <a:xfrm>
              <a:off x="7216047" y="8205301"/>
              <a:ext cx="199320" cy="178826"/>
            </a:xfrm>
            <a:custGeom>
              <a:avLst/>
              <a:gdLst>
                <a:gd name="connsiteX0" fmla="*/ 1769 w 199320"/>
                <a:gd name="connsiteY0" fmla="*/ 159151 h 178826"/>
                <a:gd name="connsiteX1" fmla="*/ 145 w 199320"/>
                <a:gd name="connsiteY1" fmla="*/ 168230 h 178826"/>
                <a:gd name="connsiteX2" fmla="*/ 11918 w 199320"/>
                <a:gd name="connsiteY2" fmla="*/ 178889 h 178826"/>
                <a:gd name="connsiteX3" fmla="*/ 29780 w 199320"/>
                <a:gd name="connsiteY3" fmla="*/ 156782 h 178826"/>
                <a:gd name="connsiteX4" fmla="*/ 48859 w 199320"/>
                <a:gd name="connsiteY4" fmla="*/ 83752 h 178826"/>
                <a:gd name="connsiteX5" fmla="*/ 118276 w 199320"/>
                <a:gd name="connsiteY5" fmla="*/ 117306 h 178826"/>
                <a:gd name="connsiteX6" fmla="*/ 117464 w 199320"/>
                <a:gd name="connsiteY6" fmla="*/ 125991 h 178826"/>
                <a:gd name="connsiteX7" fmla="*/ 115434 w 199320"/>
                <a:gd name="connsiteY7" fmla="*/ 139808 h 178826"/>
                <a:gd name="connsiteX8" fmla="*/ 152782 w 199320"/>
                <a:gd name="connsiteY8" fmla="*/ 178889 h 178826"/>
                <a:gd name="connsiteX9" fmla="*/ 184445 w 199320"/>
                <a:gd name="connsiteY9" fmla="*/ 158361 h 178826"/>
                <a:gd name="connsiteX10" fmla="*/ 199465 w 199320"/>
                <a:gd name="connsiteY10" fmla="*/ 118096 h 178826"/>
                <a:gd name="connsiteX11" fmla="*/ 194594 w 199320"/>
                <a:gd name="connsiteY11" fmla="*/ 114148 h 178826"/>
                <a:gd name="connsiteX12" fmla="*/ 188911 w 199320"/>
                <a:gd name="connsiteY12" fmla="*/ 121254 h 178826"/>
                <a:gd name="connsiteX13" fmla="*/ 153593 w 199320"/>
                <a:gd name="connsiteY13" fmla="*/ 170204 h 178826"/>
                <a:gd name="connsiteX14" fmla="*/ 140603 w 199320"/>
                <a:gd name="connsiteY14" fmla="*/ 151256 h 178826"/>
                <a:gd name="connsiteX15" fmla="*/ 143851 w 199320"/>
                <a:gd name="connsiteY15" fmla="*/ 129149 h 178826"/>
                <a:gd name="connsiteX16" fmla="*/ 145880 w 199320"/>
                <a:gd name="connsiteY16" fmla="*/ 116122 h 178826"/>
                <a:gd name="connsiteX17" fmla="*/ 67127 w 199320"/>
                <a:gd name="connsiteY17" fmla="*/ 75462 h 178826"/>
                <a:gd name="connsiteX18" fmla="*/ 104474 w 199320"/>
                <a:gd name="connsiteY18" fmla="*/ 48618 h 178826"/>
                <a:gd name="connsiteX19" fmla="*/ 151158 w 199320"/>
                <a:gd name="connsiteY19" fmla="*/ 17037 h 178826"/>
                <a:gd name="connsiteX20" fmla="*/ 149128 w 199320"/>
                <a:gd name="connsiteY20" fmla="*/ 25722 h 178826"/>
                <a:gd name="connsiteX21" fmla="*/ 164554 w 199320"/>
                <a:gd name="connsiteY21" fmla="*/ 39539 h 178826"/>
                <a:gd name="connsiteX22" fmla="*/ 186475 w 199320"/>
                <a:gd name="connsiteY22" fmla="*/ 18222 h 178826"/>
                <a:gd name="connsiteX23" fmla="*/ 170237 w 199320"/>
                <a:gd name="connsiteY23" fmla="*/ 4405 h 178826"/>
                <a:gd name="connsiteX24" fmla="*/ 103662 w 199320"/>
                <a:gd name="connsiteY24" fmla="*/ 38749 h 178826"/>
                <a:gd name="connsiteX25" fmla="*/ 51701 w 199320"/>
                <a:gd name="connsiteY25" fmla="*/ 72304 h 178826"/>
                <a:gd name="connsiteX26" fmla="*/ 59820 w 199320"/>
                <a:gd name="connsiteY26" fmla="*/ 41513 h 178826"/>
                <a:gd name="connsiteX27" fmla="*/ 67127 w 199320"/>
                <a:gd name="connsiteY27" fmla="*/ 10721 h 178826"/>
                <a:gd name="connsiteX28" fmla="*/ 55354 w 199320"/>
                <a:gd name="connsiteY28" fmla="*/ 63 h 178826"/>
                <a:gd name="connsiteX29" fmla="*/ 39116 w 199320"/>
                <a:gd name="connsiteY29" fmla="*/ 14274 h 178826"/>
                <a:gd name="connsiteX30" fmla="*/ 1769 w 199320"/>
                <a:gd name="connsiteY30" fmla="*/ 159151 h 178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99320" h="178826">
                  <a:moveTo>
                    <a:pt x="1769" y="159151"/>
                  </a:moveTo>
                  <a:cubicBezTo>
                    <a:pt x="145" y="164678"/>
                    <a:pt x="145" y="165467"/>
                    <a:pt x="145" y="168230"/>
                  </a:cubicBezTo>
                  <a:cubicBezTo>
                    <a:pt x="145" y="175336"/>
                    <a:pt x="5829" y="178889"/>
                    <a:pt x="11918" y="178889"/>
                  </a:cubicBezTo>
                  <a:cubicBezTo>
                    <a:pt x="24096" y="178889"/>
                    <a:pt x="26532" y="169415"/>
                    <a:pt x="29780" y="156782"/>
                  </a:cubicBezTo>
                  <a:cubicBezTo>
                    <a:pt x="33839" y="142571"/>
                    <a:pt x="31403" y="150071"/>
                    <a:pt x="48859" y="83752"/>
                  </a:cubicBezTo>
                  <a:cubicBezTo>
                    <a:pt x="82959" y="84936"/>
                    <a:pt x="118276" y="91647"/>
                    <a:pt x="118276" y="117306"/>
                  </a:cubicBezTo>
                  <a:cubicBezTo>
                    <a:pt x="118276" y="120070"/>
                    <a:pt x="118276" y="122044"/>
                    <a:pt x="117464" y="125991"/>
                  </a:cubicBezTo>
                  <a:cubicBezTo>
                    <a:pt x="115840" y="132307"/>
                    <a:pt x="115434" y="136650"/>
                    <a:pt x="115434" y="139808"/>
                  </a:cubicBezTo>
                  <a:cubicBezTo>
                    <a:pt x="115434" y="163099"/>
                    <a:pt x="131672" y="178889"/>
                    <a:pt x="152782" y="178889"/>
                  </a:cubicBezTo>
                  <a:cubicBezTo>
                    <a:pt x="165772" y="178889"/>
                    <a:pt x="176326" y="171783"/>
                    <a:pt x="184445" y="158361"/>
                  </a:cubicBezTo>
                  <a:cubicBezTo>
                    <a:pt x="194594" y="141782"/>
                    <a:pt x="199465" y="118885"/>
                    <a:pt x="199465" y="118096"/>
                  </a:cubicBezTo>
                  <a:cubicBezTo>
                    <a:pt x="199465" y="114148"/>
                    <a:pt x="195812" y="114148"/>
                    <a:pt x="194594" y="114148"/>
                  </a:cubicBezTo>
                  <a:cubicBezTo>
                    <a:pt x="190535" y="114148"/>
                    <a:pt x="190129" y="115727"/>
                    <a:pt x="188911" y="121254"/>
                  </a:cubicBezTo>
                  <a:cubicBezTo>
                    <a:pt x="181198" y="148492"/>
                    <a:pt x="171861" y="170204"/>
                    <a:pt x="153593" y="170204"/>
                  </a:cubicBezTo>
                  <a:cubicBezTo>
                    <a:pt x="145069" y="170204"/>
                    <a:pt x="140603" y="165072"/>
                    <a:pt x="140603" y="151256"/>
                  </a:cubicBezTo>
                  <a:cubicBezTo>
                    <a:pt x="140603" y="145334"/>
                    <a:pt x="142227" y="135860"/>
                    <a:pt x="143851" y="129149"/>
                  </a:cubicBezTo>
                  <a:cubicBezTo>
                    <a:pt x="144663" y="125596"/>
                    <a:pt x="145880" y="120464"/>
                    <a:pt x="145880" y="116122"/>
                  </a:cubicBezTo>
                  <a:cubicBezTo>
                    <a:pt x="145880" y="79015"/>
                    <a:pt x="89860" y="76251"/>
                    <a:pt x="67127" y="75462"/>
                  </a:cubicBezTo>
                  <a:cubicBezTo>
                    <a:pt x="80523" y="68356"/>
                    <a:pt x="93513" y="57698"/>
                    <a:pt x="104474" y="48618"/>
                  </a:cubicBezTo>
                  <a:cubicBezTo>
                    <a:pt x="123147" y="33223"/>
                    <a:pt x="134920" y="23748"/>
                    <a:pt x="151158" y="17037"/>
                  </a:cubicBezTo>
                  <a:cubicBezTo>
                    <a:pt x="150346" y="19011"/>
                    <a:pt x="149128" y="23748"/>
                    <a:pt x="149128" y="25722"/>
                  </a:cubicBezTo>
                  <a:cubicBezTo>
                    <a:pt x="149128" y="30459"/>
                    <a:pt x="151970" y="39539"/>
                    <a:pt x="164554" y="39539"/>
                  </a:cubicBezTo>
                  <a:cubicBezTo>
                    <a:pt x="177544" y="39539"/>
                    <a:pt x="186475" y="28091"/>
                    <a:pt x="186475" y="18222"/>
                  </a:cubicBezTo>
                  <a:cubicBezTo>
                    <a:pt x="186475" y="14669"/>
                    <a:pt x="184851" y="4405"/>
                    <a:pt x="170237" y="4405"/>
                  </a:cubicBezTo>
                  <a:cubicBezTo>
                    <a:pt x="145474" y="4405"/>
                    <a:pt x="121524" y="24143"/>
                    <a:pt x="103662" y="38749"/>
                  </a:cubicBezTo>
                  <a:cubicBezTo>
                    <a:pt x="76058" y="61645"/>
                    <a:pt x="66315" y="67567"/>
                    <a:pt x="51701" y="72304"/>
                  </a:cubicBezTo>
                  <a:cubicBezTo>
                    <a:pt x="52919" y="67961"/>
                    <a:pt x="57790" y="48223"/>
                    <a:pt x="59820" y="41513"/>
                  </a:cubicBezTo>
                  <a:cubicBezTo>
                    <a:pt x="62255" y="31249"/>
                    <a:pt x="67127" y="12695"/>
                    <a:pt x="67127" y="10721"/>
                  </a:cubicBezTo>
                  <a:cubicBezTo>
                    <a:pt x="67127" y="4010"/>
                    <a:pt x="62255" y="63"/>
                    <a:pt x="55354" y="63"/>
                  </a:cubicBezTo>
                  <a:cubicBezTo>
                    <a:pt x="54136" y="63"/>
                    <a:pt x="42770" y="63"/>
                    <a:pt x="39116" y="14274"/>
                  </a:cubicBezTo>
                  <a:lnTo>
                    <a:pt x="1769" y="159151"/>
                  </a:lnTo>
                  <a:close/>
                </a:path>
              </a:pathLst>
            </a:custGeom>
            <a:solidFill>
              <a:schemeClr val="tx1"/>
            </a:solidFill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64" name="Freeform: Shape 563">
              <a:extLst>
                <a:ext uri="{FF2B5EF4-FFF2-40B4-BE49-F238E27FC236}">
                  <a16:creationId xmlns:a16="http://schemas.microsoft.com/office/drawing/2014/main" id="{D2D789EC-9B51-EA6F-A23A-DB2B73BE239F}"/>
                </a:ext>
              </a:extLst>
            </p:cNvPr>
            <p:cNvSpPr/>
            <p:nvPr>
              <p:custDataLst>
                <p:tags r:id="rId79"/>
              </p:custDataLst>
            </p:nvPr>
          </p:nvSpPr>
          <p:spPr>
            <a:xfrm>
              <a:off x="7467799" y="8083715"/>
              <a:ext cx="94179" cy="394759"/>
            </a:xfrm>
            <a:custGeom>
              <a:avLst/>
              <a:gdLst>
                <a:gd name="connsiteX0" fmla="*/ 94331 w 94179"/>
                <a:gd name="connsiteY0" fmla="*/ 390875 h 394759"/>
                <a:gd name="connsiteX1" fmla="*/ 87430 w 94179"/>
                <a:gd name="connsiteY1" fmla="*/ 382190 h 394759"/>
                <a:gd name="connsiteX2" fmla="*/ 23696 w 94179"/>
                <a:gd name="connsiteY2" fmla="*/ 197443 h 394759"/>
                <a:gd name="connsiteX3" fmla="*/ 89054 w 94179"/>
                <a:gd name="connsiteY3" fmla="*/ 10721 h 394759"/>
                <a:gd name="connsiteX4" fmla="*/ 94331 w 94179"/>
                <a:gd name="connsiteY4" fmla="*/ 4010 h 394759"/>
                <a:gd name="connsiteX5" fmla="*/ 90271 w 94179"/>
                <a:gd name="connsiteY5" fmla="*/ 63 h 394759"/>
                <a:gd name="connsiteX6" fmla="*/ 25726 w 94179"/>
                <a:gd name="connsiteY6" fmla="*/ 77041 h 394759"/>
                <a:gd name="connsiteX7" fmla="*/ 151 w 94179"/>
                <a:gd name="connsiteY7" fmla="*/ 197443 h 394759"/>
                <a:gd name="connsiteX8" fmla="*/ 26944 w 94179"/>
                <a:gd name="connsiteY8" fmla="*/ 320608 h 394759"/>
                <a:gd name="connsiteX9" fmla="*/ 90271 w 94179"/>
                <a:gd name="connsiteY9" fmla="*/ 394822 h 394759"/>
                <a:gd name="connsiteX10" fmla="*/ 94331 w 94179"/>
                <a:gd name="connsiteY10" fmla="*/ 390875 h 394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4179" h="394759">
                  <a:moveTo>
                    <a:pt x="94331" y="390875"/>
                  </a:moveTo>
                  <a:cubicBezTo>
                    <a:pt x="94331" y="389691"/>
                    <a:pt x="94331" y="388901"/>
                    <a:pt x="87430" y="382190"/>
                  </a:cubicBezTo>
                  <a:cubicBezTo>
                    <a:pt x="36686" y="332450"/>
                    <a:pt x="23696" y="257841"/>
                    <a:pt x="23696" y="197443"/>
                  </a:cubicBezTo>
                  <a:cubicBezTo>
                    <a:pt x="23696" y="128754"/>
                    <a:pt x="39122" y="60066"/>
                    <a:pt x="89054" y="10721"/>
                  </a:cubicBezTo>
                  <a:cubicBezTo>
                    <a:pt x="94331" y="5984"/>
                    <a:pt x="94331" y="5195"/>
                    <a:pt x="94331" y="4010"/>
                  </a:cubicBezTo>
                  <a:cubicBezTo>
                    <a:pt x="94331" y="1247"/>
                    <a:pt x="92707" y="63"/>
                    <a:pt x="90271" y="63"/>
                  </a:cubicBezTo>
                  <a:cubicBezTo>
                    <a:pt x="86212" y="63"/>
                    <a:pt x="49677" y="26906"/>
                    <a:pt x="25726" y="77041"/>
                  </a:cubicBezTo>
                  <a:cubicBezTo>
                    <a:pt x="5022" y="120464"/>
                    <a:pt x="151" y="164283"/>
                    <a:pt x="151" y="197443"/>
                  </a:cubicBezTo>
                  <a:cubicBezTo>
                    <a:pt x="151" y="228234"/>
                    <a:pt x="4617" y="276000"/>
                    <a:pt x="26944" y="320608"/>
                  </a:cubicBezTo>
                  <a:cubicBezTo>
                    <a:pt x="51300" y="369163"/>
                    <a:pt x="86212" y="394822"/>
                    <a:pt x="90271" y="394822"/>
                  </a:cubicBezTo>
                  <a:cubicBezTo>
                    <a:pt x="92707" y="394822"/>
                    <a:pt x="94331" y="393638"/>
                    <a:pt x="94331" y="390875"/>
                  </a:cubicBezTo>
                  <a:close/>
                </a:path>
              </a:pathLst>
            </a:custGeom>
            <a:solidFill>
              <a:schemeClr val="tx1"/>
            </a:solidFill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65" name="Freeform: Shape 564">
              <a:extLst>
                <a:ext uri="{FF2B5EF4-FFF2-40B4-BE49-F238E27FC236}">
                  <a16:creationId xmlns:a16="http://schemas.microsoft.com/office/drawing/2014/main" id="{8CEF766D-86B9-5186-7B18-BD6312D8DFBF}"/>
                </a:ext>
              </a:extLst>
            </p:cNvPr>
            <p:cNvSpPr/>
            <p:nvPr>
              <p:custDataLst>
                <p:tags r:id="rId80"/>
              </p:custDataLst>
            </p:nvPr>
          </p:nvSpPr>
          <p:spPr>
            <a:xfrm>
              <a:off x="7597251" y="8205301"/>
              <a:ext cx="202161" cy="178826"/>
            </a:xfrm>
            <a:custGeom>
              <a:avLst/>
              <a:gdLst>
                <a:gd name="connsiteX0" fmla="*/ 123969 w 202161"/>
                <a:gd name="connsiteY0" fmla="*/ 55329 h 178826"/>
                <a:gd name="connsiteX1" fmla="*/ 164158 w 202161"/>
                <a:gd name="connsiteY1" fmla="*/ 8747 h 178826"/>
                <a:gd name="connsiteX2" fmla="*/ 184455 w 202161"/>
                <a:gd name="connsiteY2" fmla="*/ 13879 h 178826"/>
                <a:gd name="connsiteX3" fmla="*/ 164970 w 202161"/>
                <a:gd name="connsiteY3" fmla="*/ 35196 h 178826"/>
                <a:gd name="connsiteX4" fmla="*/ 180396 w 202161"/>
                <a:gd name="connsiteY4" fmla="*/ 49013 h 178826"/>
                <a:gd name="connsiteX5" fmla="*/ 202317 w 202161"/>
                <a:gd name="connsiteY5" fmla="*/ 26117 h 178826"/>
                <a:gd name="connsiteX6" fmla="*/ 164564 w 202161"/>
                <a:gd name="connsiteY6" fmla="*/ 63 h 178826"/>
                <a:gd name="connsiteX7" fmla="*/ 121939 w 202161"/>
                <a:gd name="connsiteY7" fmla="*/ 30065 h 178826"/>
                <a:gd name="connsiteX8" fmla="*/ 78097 w 202161"/>
                <a:gd name="connsiteY8" fmla="*/ 63 h 178826"/>
                <a:gd name="connsiteX9" fmla="*/ 12739 w 202161"/>
                <a:gd name="connsiteY9" fmla="*/ 60856 h 178826"/>
                <a:gd name="connsiteX10" fmla="*/ 17611 w 202161"/>
                <a:gd name="connsiteY10" fmla="*/ 64803 h 178826"/>
                <a:gd name="connsiteX11" fmla="*/ 22888 w 202161"/>
                <a:gd name="connsiteY11" fmla="*/ 60461 h 178826"/>
                <a:gd name="connsiteX12" fmla="*/ 77285 w 202161"/>
                <a:gd name="connsiteY12" fmla="*/ 8747 h 178826"/>
                <a:gd name="connsiteX13" fmla="*/ 99206 w 202161"/>
                <a:gd name="connsiteY13" fmla="*/ 35196 h 178826"/>
                <a:gd name="connsiteX14" fmla="*/ 77285 w 202161"/>
                <a:gd name="connsiteY14" fmla="*/ 129149 h 178826"/>
                <a:gd name="connsiteX15" fmla="*/ 38720 w 202161"/>
                <a:gd name="connsiteY15" fmla="*/ 170204 h 178826"/>
                <a:gd name="connsiteX16" fmla="*/ 18423 w 202161"/>
                <a:gd name="connsiteY16" fmla="*/ 165072 h 178826"/>
                <a:gd name="connsiteX17" fmla="*/ 37502 w 202161"/>
                <a:gd name="connsiteY17" fmla="*/ 143755 h 178826"/>
                <a:gd name="connsiteX18" fmla="*/ 22482 w 202161"/>
                <a:gd name="connsiteY18" fmla="*/ 129939 h 178826"/>
                <a:gd name="connsiteX19" fmla="*/ 155 w 202161"/>
                <a:gd name="connsiteY19" fmla="*/ 152835 h 178826"/>
                <a:gd name="connsiteX20" fmla="*/ 38314 w 202161"/>
                <a:gd name="connsiteY20" fmla="*/ 178889 h 178826"/>
                <a:gd name="connsiteX21" fmla="*/ 80938 w 202161"/>
                <a:gd name="connsiteY21" fmla="*/ 148887 h 178826"/>
                <a:gd name="connsiteX22" fmla="*/ 124781 w 202161"/>
                <a:gd name="connsiteY22" fmla="*/ 178889 h 178826"/>
                <a:gd name="connsiteX23" fmla="*/ 189732 w 202161"/>
                <a:gd name="connsiteY23" fmla="*/ 118096 h 178826"/>
                <a:gd name="connsiteX24" fmla="*/ 184861 w 202161"/>
                <a:gd name="connsiteY24" fmla="*/ 114148 h 178826"/>
                <a:gd name="connsiteX25" fmla="*/ 179584 w 202161"/>
                <a:gd name="connsiteY25" fmla="*/ 118491 h 178826"/>
                <a:gd name="connsiteX26" fmla="*/ 125593 w 202161"/>
                <a:gd name="connsiteY26" fmla="*/ 170204 h 178826"/>
                <a:gd name="connsiteX27" fmla="*/ 103266 w 202161"/>
                <a:gd name="connsiteY27" fmla="*/ 144150 h 178826"/>
                <a:gd name="connsiteX28" fmla="*/ 110167 w 202161"/>
                <a:gd name="connsiteY28" fmla="*/ 109411 h 178826"/>
                <a:gd name="connsiteX29" fmla="*/ 123969 w 202161"/>
                <a:gd name="connsiteY29" fmla="*/ 55329 h 178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02161" h="178826">
                  <a:moveTo>
                    <a:pt x="123969" y="55329"/>
                  </a:moveTo>
                  <a:cubicBezTo>
                    <a:pt x="126405" y="45065"/>
                    <a:pt x="135741" y="8747"/>
                    <a:pt x="164158" y="8747"/>
                  </a:cubicBezTo>
                  <a:cubicBezTo>
                    <a:pt x="166187" y="8747"/>
                    <a:pt x="175930" y="8747"/>
                    <a:pt x="184455" y="13879"/>
                  </a:cubicBezTo>
                  <a:cubicBezTo>
                    <a:pt x="173088" y="15853"/>
                    <a:pt x="164970" y="25722"/>
                    <a:pt x="164970" y="35196"/>
                  </a:cubicBezTo>
                  <a:cubicBezTo>
                    <a:pt x="164970" y="41513"/>
                    <a:pt x="169435" y="49013"/>
                    <a:pt x="180396" y="49013"/>
                  </a:cubicBezTo>
                  <a:cubicBezTo>
                    <a:pt x="189326" y="49013"/>
                    <a:pt x="202317" y="41907"/>
                    <a:pt x="202317" y="26117"/>
                  </a:cubicBezTo>
                  <a:cubicBezTo>
                    <a:pt x="202317" y="5589"/>
                    <a:pt x="178366" y="63"/>
                    <a:pt x="164564" y="63"/>
                  </a:cubicBezTo>
                  <a:cubicBezTo>
                    <a:pt x="141019" y="63"/>
                    <a:pt x="126810" y="20985"/>
                    <a:pt x="121939" y="30065"/>
                  </a:cubicBezTo>
                  <a:cubicBezTo>
                    <a:pt x="111790" y="4010"/>
                    <a:pt x="89869" y="63"/>
                    <a:pt x="78097" y="63"/>
                  </a:cubicBezTo>
                  <a:cubicBezTo>
                    <a:pt x="35878" y="63"/>
                    <a:pt x="12739" y="50987"/>
                    <a:pt x="12739" y="60856"/>
                  </a:cubicBezTo>
                  <a:cubicBezTo>
                    <a:pt x="12739" y="64803"/>
                    <a:pt x="16799" y="64803"/>
                    <a:pt x="17611" y="64803"/>
                  </a:cubicBezTo>
                  <a:cubicBezTo>
                    <a:pt x="20858" y="64803"/>
                    <a:pt x="22076" y="64014"/>
                    <a:pt x="22888" y="60461"/>
                  </a:cubicBezTo>
                  <a:cubicBezTo>
                    <a:pt x="36690" y="18616"/>
                    <a:pt x="63483" y="8747"/>
                    <a:pt x="77285" y="8747"/>
                  </a:cubicBezTo>
                  <a:cubicBezTo>
                    <a:pt x="84998" y="8747"/>
                    <a:pt x="99206" y="12300"/>
                    <a:pt x="99206" y="35196"/>
                  </a:cubicBezTo>
                  <a:cubicBezTo>
                    <a:pt x="99206" y="47434"/>
                    <a:pt x="92305" y="73883"/>
                    <a:pt x="77285" y="129149"/>
                  </a:cubicBezTo>
                  <a:cubicBezTo>
                    <a:pt x="70790" y="153624"/>
                    <a:pt x="56582" y="170204"/>
                    <a:pt x="38720" y="170204"/>
                  </a:cubicBezTo>
                  <a:cubicBezTo>
                    <a:pt x="36284" y="170204"/>
                    <a:pt x="26947" y="170204"/>
                    <a:pt x="18423" y="165072"/>
                  </a:cubicBezTo>
                  <a:cubicBezTo>
                    <a:pt x="28571" y="163099"/>
                    <a:pt x="37502" y="154809"/>
                    <a:pt x="37502" y="143755"/>
                  </a:cubicBezTo>
                  <a:cubicBezTo>
                    <a:pt x="37502" y="133097"/>
                    <a:pt x="28571" y="129939"/>
                    <a:pt x="22482" y="129939"/>
                  </a:cubicBezTo>
                  <a:cubicBezTo>
                    <a:pt x="10304" y="129939"/>
                    <a:pt x="155" y="140202"/>
                    <a:pt x="155" y="152835"/>
                  </a:cubicBezTo>
                  <a:cubicBezTo>
                    <a:pt x="155" y="170994"/>
                    <a:pt x="20452" y="178889"/>
                    <a:pt x="38314" y="178889"/>
                  </a:cubicBezTo>
                  <a:cubicBezTo>
                    <a:pt x="65107" y="178889"/>
                    <a:pt x="79721" y="151256"/>
                    <a:pt x="80938" y="148887"/>
                  </a:cubicBezTo>
                  <a:cubicBezTo>
                    <a:pt x="85810" y="163493"/>
                    <a:pt x="100424" y="178889"/>
                    <a:pt x="124781" y="178889"/>
                  </a:cubicBezTo>
                  <a:cubicBezTo>
                    <a:pt x="166593" y="178889"/>
                    <a:pt x="189732" y="127965"/>
                    <a:pt x="189732" y="118096"/>
                  </a:cubicBezTo>
                  <a:cubicBezTo>
                    <a:pt x="189732" y="114148"/>
                    <a:pt x="186079" y="114148"/>
                    <a:pt x="184861" y="114148"/>
                  </a:cubicBezTo>
                  <a:cubicBezTo>
                    <a:pt x="181207" y="114148"/>
                    <a:pt x="180396" y="115727"/>
                    <a:pt x="179584" y="118491"/>
                  </a:cubicBezTo>
                  <a:cubicBezTo>
                    <a:pt x="166187" y="160730"/>
                    <a:pt x="138583" y="170204"/>
                    <a:pt x="125593" y="170204"/>
                  </a:cubicBezTo>
                  <a:cubicBezTo>
                    <a:pt x="109761" y="170204"/>
                    <a:pt x="103266" y="157572"/>
                    <a:pt x="103266" y="144150"/>
                  </a:cubicBezTo>
                  <a:cubicBezTo>
                    <a:pt x="103266" y="135465"/>
                    <a:pt x="105701" y="126781"/>
                    <a:pt x="110167" y="109411"/>
                  </a:cubicBezTo>
                  <a:lnTo>
                    <a:pt x="123969" y="55329"/>
                  </a:lnTo>
                  <a:close/>
                </a:path>
              </a:pathLst>
            </a:custGeom>
            <a:solidFill>
              <a:schemeClr val="tx1"/>
            </a:solidFill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66" name="Freeform: Shape 565">
              <a:extLst>
                <a:ext uri="{FF2B5EF4-FFF2-40B4-BE49-F238E27FC236}">
                  <a16:creationId xmlns:a16="http://schemas.microsoft.com/office/drawing/2014/main" id="{E8B43ED4-B196-81B5-9997-EFEE742E4C87}"/>
                </a:ext>
              </a:extLst>
            </p:cNvPr>
            <p:cNvSpPr/>
            <p:nvPr>
              <p:custDataLst>
                <p:tags r:id="rId81"/>
              </p:custDataLst>
            </p:nvPr>
          </p:nvSpPr>
          <p:spPr>
            <a:xfrm>
              <a:off x="7852401" y="8337940"/>
              <a:ext cx="47495" cy="118033"/>
            </a:xfrm>
            <a:custGeom>
              <a:avLst/>
              <a:gdLst>
                <a:gd name="connsiteX0" fmla="*/ 47657 w 47495"/>
                <a:gd name="connsiteY0" fmla="*/ 41513 h 118033"/>
                <a:gd name="connsiteX1" fmla="*/ 21676 w 47495"/>
                <a:gd name="connsiteY1" fmla="*/ 63 h 118033"/>
                <a:gd name="connsiteX2" fmla="*/ 161 w 47495"/>
                <a:gd name="connsiteY2" fmla="*/ 20985 h 118033"/>
                <a:gd name="connsiteX3" fmla="*/ 21676 w 47495"/>
                <a:gd name="connsiteY3" fmla="*/ 41907 h 118033"/>
                <a:gd name="connsiteX4" fmla="*/ 35884 w 47495"/>
                <a:gd name="connsiteY4" fmla="*/ 36775 h 118033"/>
                <a:gd name="connsiteX5" fmla="*/ 37914 w 47495"/>
                <a:gd name="connsiteY5" fmla="*/ 35591 h 118033"/>
                <a:gd name="connsiteX6" fmla="*/ 38726 w 47495"/>
                <a:gd name="connsiteY6" fmla="*/ 41513 h 118033"/>
                <a:gd name="connsiteX7" fmla="*/ 11121 w 47495"/>
                <a:gd name="connsiteY7" fmla="*/ 107437 h 118033"/>
                <a:gd name="connsiteX8" fmla="*/ 6656 w 47495"/>
                <a:gd name="connsiteY8" fmla="*/ 113754 h 118033"/>
                <a:gd name="connsiteX9" fmla="*/ 10715 w 47495"/>
                <a:gd name="connsiteY9" fmla="*/ 118096 h 118033"/>
                <a:gd name="connsiteX10" fmla="*/ 47657 w 47495"/>
                <a:gd name="connsiteY10" fmla="*/ 41513 h 118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7495" h="118033">
                  <a:moveTo>
                    <a:pt x="47657" y="41513"/>
                  </a:moveTo>
                  <a:cubicBezTo>
                    <a:pt x="47657" y="15458"/>
                    <a:pt x="37508" y="63"/>
                    <a:pt x="21676" y="63"/>
                  </a:cubicBezTo>
                  <a:cubicBezTo>
                    <a:pt x="8280" y="63"/>
                    <a:pt x="161" y="9932"/>
                    <a:pt x="161" y="20985"/>
                  </a:cubicBezTo>
                  <a:cubicBezTo>
                    <a:pt x="161" y="31644"/>
                    <a:pt x="8280" y="41907"/>
                    <a:pt x="21676" y="41907"/>
                  </a:cubicBezTo>
                  <a:cubicBezTo>
                    <a:pt x="26547" y="41907"/>
                    <a:pt x="31825" y="40328"/>
                    <a:pt x="35884" y="36775"/>
                  </a:cubicBezTo>
                  <a:cubicBezTo>
                    <a:pt x="37102" y="35986"/>
                    <a:pt x="37508" y="35591"/>
                    <a:pt x="37914" y="35591"/>
                  </a:cubicBezTo>
                  <a:cubicBezTo>
                    <a:pt x="38320" y="35591"/>
                    <a:pt x="38726" y="35986"/>
                    <a:pt x="38726" y="41513"/>
                  </a:cubicBezTo>
                  <a:cubicBezTo>
                    <a:pt x="38726" y="70725"/>
                    <a:pt x="24518" y="94410"/>
                    <a:pt x="11121" y="107437"/>
                  </a:cubicBezTo>
                  <a:cubicBezTo>
                    <a:pt x="6656" y="111780"/>
                    <a:pt x="6656" y="112569"/>
                    <a:pt x="6656" y="113754"/>
                  </a:cubicBezTo>
                  <a:cubicBezTo>
                    <a:pt x="6656" y="116517"/>
                    <a:pt x="8686" y="118096"/>
                    <a:pt x="10715" y="118096"/>
                  </a:cubicBezTo>
                  <a:cubicBezTo>
                    <a:pt x="15181" y="118096"/>
                    <a:pt x="47657" y="87699"/>
                    <a:pt x="47657" y="41513"/>
                  </a:cubicBezTo>
                  <a:close/>
                </a:path>
              </a:pathLst>
            </a:custGeom>
            <a:solidFill>
              <a:schemeClr val="tx1"/>
            </a:solidFill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67" name="Freeform: Shape 566">
              <a:extLst>
                <a:ext uri="{FF2B5EF4-FFF2-40B4-BE49-F238E27FC236}">
                  <a16:creationId xmlns:a16="http://schemas.microsoft.com/office/drawing/2014/main" id="{BDD5F305-BDA2-C4FE-E22E-C10272ABE83D}"/>
                </a:ext>
              </a:extLst>
            </p:cNvPr>
            <p:cNvSpPr/>
            <p:nvPr>
              <p:custDataLst>
                <p:tags r:id="rId82"/>
              </p:custDataLst>
            </p:nvPr>
          </p:nvSpPr>
          <p:spPr>
            <a:xfrm>
              <a:off x="8009681" y="8205301"/>
              <a:ext cx="202161" cy="178826"/>
            </a:xfrm>
            <a:custGeom>
              <a:avLst/>
              <a:gdLst>
                <a:gd name="connsiteX0" fmla="*/ 123979 w 202161"/>
                <a:gd name="connsiteY0" fmla="*/ 55329 h 178826"/>
                <a:gd name="connsiteX1" fmla="*/ 164168 w 202161"/>
                <a:gd name="connsiteY1" fmla="*/ 8747 h 178826"/>
                <a:gd name="connsiteX2" fmla="*/ 184465 w 202161"/>
                <a:gd name="connsiteY2" fmla="*/ 13879 h 178826"/>
                <a:gd name="connsiteX3" fmla="*/ 164980 w 202161"/>
                <a:gd name="connsiteY3" fmla="*/ 35196 h 178826"/>
                <a:gd name="connsiteX4" fmla="*/ 180406 w 202161"/>
                <a:gd name="connsiteY4" fmla="*/ 49013 h 178826"/>
                <a:gd name="connsiteX5" fmla="*/ 202327 w 202161"/>
                <a:gd name="connsiteY5" fmla="*/ 26117 h 178826"/>
                <a:gd name="connsiteX6" fmla="*/ 164574 w 202161"/>
                <a:gd name="connsiteY6" fmla="*/ 63 h 178826"/>
                <a:gd name="connsiteX7" fmla="*/ 121949 w 202161"/>
                <a:gd name="connsiteY7" fmla="*/ 30065 h 178826"/>
                <a:gd name="connsiteX8" fmla="*/ 78107 w 202161"/>
                <a:gd name="connsiteY8" fmla="*/ 63 h 178826"/>
                <a:gd name="connsiteX9" fmla="*/ 12749 w 202161"/>
                <a:gd name="connsiteY9" fmla="*/ 60856 h 178826"/>
                <a:gd name="connsiteX10" fmla="*/ 17621 w 202161"/>
                <a:gd name="connsiteY10" fmla="*/ 64803 h 178826"/>
                <a:gd name="connsiteX11" fmla="*/ 22898 w 202161"/>
                <a:gd name="connsiteY11" fmla="*/ 60461 h 178826"/>
                <a:gd name="connsiteX12" fmla="*/ 77295 w 202161"/>
                <a:gd name="connsiteY12" fmla="*/ 8747 h 178826"/>
                <a:gd name="connsiteX13" fmla="*/ 99216 w 202161"/>
                <a:gd name="connsiteY13" fmla="*/ 35196 h 178826"/>
                <a:gd name="connsiteX14" fmla="*/ 77295 w 202161"/>
                <a:gd name="connsiteY14" fmla="*/ 129149 h 178826"/>
                <a:gd name="connsiteX15" fmla="*/ 38730 w 202161"/>
                <a:gd name="connsiteY15" fmla="*/ 170204 h 178826"/>
                <a:gd name="connsiteX16" fmla="*/ 18433 w 202161"/>
                <a:gd name="connsiteY16" fmla="*/ 165072 h 178826"/>
                <a:gd name="connsiteX17" fmla="*/ 37512 w 202161"/>
                <a:gd name="connsiteY17" fmla="*/ 143755 h 178826"/>
                <a:gd name="connsiteX18" fmla="*/ 22492 w 202161"/>
                <a:gd name="connsiteY18" fmla="*/ 129939 h 178826"/>
                <a:gd name="connsiteX19" fmla="*/ 165 w 202161"/>
                <a:gd name="connsiteY19" fmla="*/ 152835 h 178826"/>
                <a:gd name="connsiteX20" fmla="*/ 38324 w 202161"/>
                <a:gd name="connsiteY20" fmla="*/ 178889 h 178826"/>
                <a:gd name="connsiteX21" fmla="*/ 80949 w 202161"/>
                <a:gd name="connsiteY21" fmla="*/ 148887 h 178826"/>
                <a:gd name="connsiteX22" fmla="*/ 124791 w 202161"/>
                <a:gd name="connsiteY22" fmla="*/ 178889 h 178826"/>
                <a:gd name="connsiteX23" fmla="*/ 189742 w 202161"/>
                <a:gd name="connsiteY23" fmla="*/ 118096 h 178826"/>
                <a:gd name="connsiteX24" fmla="*/ 184871 w 202161"/>
                <a:gd name="connsiteY24" fmla="*/ 114148 h 178826"/>
                <a:gd name="connsiteX25" fmla="*/ 179594 w 202161"/>
                <a:gd name="connsiteY25" fmla="*/ 118491 h 178826"/>
                <a:gd name="connsiteX26" fmla="*/ 125603 w 202161"/>
                <a:gd name="connsiteY26" fmla="*/ 170204 h 178826"/>
                <a:gd name="connsiteX27" fmla="*/ 103276 w 202161"/>
                <a:gd name="connsiteY27" fmla="*/ 144150 h 178826"/>
                <a:gd name="connsiteX28" fmla="*/ 110177 w 202161"/>
                <a:gd name="connsiteY28" fmla="*/ 109411 h 178826"/>
                <a:gd name="connsiteX29" fmla="*/ 123979 w 202161"/>
                <a:gd name="connsiteY29" fmla="*/ 55329 h 178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02161" h="178826">
                  <a:moveTo>
                    <a:pt x="123979" y="55329"/>
                  </a:moveTo>
                  <a:cubicBezTo>
                    <a:pt x="126415" y="45065"/>
                    <a:pt x="135751" y="8747"/>
                    <a:pt x="164168" y="8747"/>
                  </a:cubicBezTo>
                  <a:cubicBezTo>
                    <a:pt x="166197" y="8747"/>
                    <a:pt x="175940" y="8747"/>
                    <a:pt x="184465" y="13879"/>
                  </a:cubicBezTo>
                  <a:cubicBezTo>
                    <a:pt x="173099" y="15853"/>
                    <a:pt x="164980" y="25722"/>
                    <a:pt x="164980" y="35196"/>
                  </a:cubicBezTo>
                  <a:cubicBezTo>
                    <a:pt x="164980" y="41513"/>
                    <a:pt x="169445" y="49013"/>
                    <a:pt x="180406" y="49013"/>
                  </a:cubicBezTo>
                  <a:cubicBezTo>
                    <a:pt x="189336" y="49013"/>
                    <a:pt x="202327" y="41907"/>
                    <a:pt x="202327" y="26117"/>
                  </a:cubicBezTo>
                  <a:cubicBezTo>
                    <a:pt x="202327" y="5589"/>
                    <a:pt x="178376" y="63"/>
                    <a:pt x="164574" y="63"/>
                  </a:cubicBezTo>
                  <a:cubicBezTo>
                    <a:pt x="141029" y="63"/>
                    <a:pt x="126821" y="20985"/>
                    <a:pt x="121949" y="30065"/>
                  </a:cubicBezTo>
                  <a:cubicBezTo>
                    <a:pt x="111801" y="4010"/>
                    <a:pt x="89879" y="63"/>
                    <a:pt x="78107" y="63"/>
                  </a:cubicBezTo>
                  <a:cubicBezTo>
                    <a:pt x="35888" y="63"/>
                    <a:pt x="12749" y="50987"/>
                    <a:pt x="12749" y="60856"/>
                  </a:cubicBezTo>
                  <a:cubicBezTo>
                    <a:pt x="12749" y="64803"/>
                    <a:pt x="16809" y="64803"/>
                    <a:pt x="17621" y="64803"/>
                  </a:cubicBezTo>
                  <a:cubicBezTo>
                    <a:pt x="20868" y="64803"/>
                    <a:pt x="22086" y="64014"/>
                    <a:pt x="22898" y="60461"/>
                  </a:cubicBezTo>
                  <a:cubicBezTo>
                    <a:pt x="36700" y="18616"/>
                    <a:pt x="63493" y="8747"/>
                    <a:pt x="77295" y="8747"/>
                  </a:cubicBezTo>
                  <a:cubicBezTo>
                    <a:pt x="85008" y="8747"/>
                    <a:pt x="99216" y="12300"/>
                    <a:pt x="99216" y="35196"/>
                  </a:cubicBezTo>
                  <a:cubicBezTo>
                    <a:pt x="99216" y="47434"/>
                    <a:pt x="92315" y="73883"/>
                    <a:pt x="77295" y="129149"/>
                  </a:cubicBezTo>
                  <a:cubicBezTo>
                    <a:pt x="70800" y="153624"/>
                    <a:pt x="56592" y="170204"/>
                    <a:pt x="38730" y="170204"/>
                  </a:cubicBezTo>
                  <a:cubicBezTo>
                    <a:pt x="36294" y="170204"/>
                    <a:pt x="26958" y="170204"/>
                    <a:pt x="18433" y="165072"/>
                  </a:cubicBezTo>
                  <a:cubicBezTo>
                    <a:pt x="28581" y="163099"/>
                    <a:pt x="37512" y="154809"/>
                    <a:pt x="37512" y="143755"/>
                  </a:cubicBezTo>
                  <a:cubicBezTo>
                    <a:pt x="37512" y="133097"/>
                    <a:pt x="28581" y="129939"/>
                    <a:pt x="22492" y="129939"/>
                  </a:cubicBezTo>
                  <a:cubicBezTo>
                    <a:pt x="10314" y="129939"/>
                    <a:pt x="165" y="140202"/>
                    <a:pt x="165" y="152835"/>
                  </a:cubicBezTo>
                  <a:cubicBezTo>
                    <a:pt x="165" y="170994"/>
                    <a:pt x="20462" y="178889"/>
                    <a:pt x="38324" y="178889"/>
                  </a:cubicBezTo>
                  <a:cubicBezTo>
                    <a:pt x="65117" y="178889"/>
                    <a:pt x="79731" y="151256"/>
                    <a:pt x="80949" y="148887"/>
                  </a:cubicBezTo>
                  <a:cubicBezTo>
                    <a:pt x="85820" y="163493"/>
                    <a:pt x="100434" y="178889"/>
                    <a:pt x="124791" y="178889"/>
                  </a:cubicBezTo>
                  <a:cubicBezTo>
                    <a:pt x="166603" y="178889"/>
                    <a:pt x="189742" y="127965"/>
                    <a:pt x="189742" y="118096"/>
                  </a:cubicBezTo>
                  <a:cubicBezTo>
                    <a:pt x="189742" y="114148"/>
                    <a:pt x="186089" y="114148"/>
                    <a:pt x="184871" y="114148"/>
                  </a:cubicBezTo>
                  <a:cubicBezTo>
                    <a:pt x="181218" y="114148"/>
                    <a:pt x="180406" y="115727"/>
                    <a:pt x="179594" y="118491"/>
                  </a:cubicBezTo>
                  <a:cubicBezTo>
                    <a:pt x="166197" y="160730"/>
                    <a:pt x="138593" y="170204"/>
                    <a:pt x="125603" y="170204"/>
                  </a:cubicBezTo>
                  <a:cubicBezTo>
                    <a:pt x="109771" y="170204"/>
                    <a:pt x="103276" y="157572"/>
                    <a:pt x="103276" y="144150"/>
                  </a:cubicBezTo>
                  <a:cubicBezTo>
                    <a:pt x="103276" y="135465"/>
                    <a:pt x="105711" y="126781"/>
                    <a:pt x="110177" y="109411"/>
                  </a:cubicBezTo>
                  <a:lnTo>
                    <a:pt x="123979" y="55329"/>
                  </a:lnTo>
                  <a:close/>
                </a:path>
              </a:pathLst>
            </a:custGeom>
            <a:solidFill>
              <a:schemeClr val="tx1"/>
            </a:solidFill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68" name="Freeform: Shape 567">
              <a:extLst>
                <a:ext uri="{FF2B5EF4-FFF2-40B4-BE49-F238E27FC236}">
                  <a16:creationId xmlns:a16="http://schemas.microsoft.com/office/drawing/2014/main" id="{017425EF-901C-4C31-907C-7E0872AF5675}"/>
                </a:ext>
              </a:extLst>
            </p:cNvPr>
            <p:cNvSpPr/>
            <p:nvPr>
              <p:custDataLst>
                <p:tags r:id="rId83"/>
              </p:custDataLst>
            </p:nvPr>
          </p:nvSpPr>
          <p:spPr>
            <a:xfrm>
              <a:off x="8253058" y="8083715"/>
              <a:ext cx="94179" cy="394759"/>
            </a:xfrm>
            <a:custGeom>
              <a:avLst/>
              <a:gdLst>
                <a:gd name="connsiteX0" fmla="*/ 94351 w 94179"/>
                <a:gd name="connsiteY0" fmla="*/ 197443 h 394759"/>
                <a:gd name="connsiteX1" fmla="*/ 67558 w 94179"/>
                <a:gd name="connsiteY1" fmla="*/ 74278 h 394759"/>
                <a:gd name="connsiteX2" fmla="*/ 4230 w 94179"/>
                <a:gd name="connsiteY2" fmla="*/ 63 h 394759"/>
                <a:gd name="connsiteX3" fmla="*/ 171 w 94179"/>
                <a:gd name="connsiteY3" fmla="*/ 4010 h 394759"/>
                <a:gd name="connsiteX4" fmla="*/ 7884 w 94179"/>
                <a:gd name="connsiteY4" fmla="*/ 13090 h 394759"/>
                <a:gd name="connsiteX5" fmla="*/ 70806 w 94179"/>
                <a:gd name="connsiteY5" fmla="*/ 197443 h 394759"/>
                <a:gd name="connsiteX6" fmla="*/ 5448 w 94179"/>
                <a:gd name="connsiteY6" fmla="*/ 384164 h 394759"/>
                <a:gd name="connsiteX7" fmla="*/ 171 w 94179"/>
                <a:gd name="connsiteY7" fmla="*/ 390875 h 394759"/>
                <a:gd name="connsiteX8" fmla="*/ 4230 w 94179"/>
                <a:gd name="connsiteY8" fmla="*/ 394822 h 394759"/>
                <a:gd name="connsiteX9" fmla="*/ 68776 w 94179"/>
                <a:gd name="connsiteY9" fmla="*/ 317844 h 394759"/>
                <a:gd name="connsiteX10" fmla="*/ 94351 w 94179"/>
                <a:gd name="connsiteY10" fmla="*/ 197443 h 394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4179" h="394759">
                  <a:moveTo>
                    <a:pt x="94351" y="197443"/>
                  </a:moveTo>
                  <a:cubicBezTo>
                    <a:pt x="94351" y="166651"/>
                    <a:pt x="89885" y="118885"/>
                    <a:pt x="67558" y="74278"/>
                  </a:cubicBezTo>
                  <a:cubicBezTo>
                    <a:pt x="43201" y="25722"/>
                    <a:pt x="8290" y="63"/>
                    <a:pt x="4230" y="63"/>
                  </a:cubicBezTo>
                  <a:cubicBezTo>
                    <a:pt x="1795" y="63"/>
                    <a:pt x="171" y="1642"/>
                    <a:pt x="171" y="4010"/>
                  </a:cubicBezTo>
                  <a:cubicBezTo>
                    <a:pt x="171" y="5195"/>
                    <a:pt x="171" y="5984"/>
                    <a:pt x="7884" y="13090"/>
                  </a:cubicBezTo>
                  <a:cubicBezTo>
                    <a:pt x="47667" y="52171"/>
                    <a:pt x="70806" y="114938"/>
                    <a:pt x="70806" y="197443"/>
                  </a:cubicBezTo>
                  <a:cubicBezTo>
                    <a:pt x="70806" y="264946"/>
                    <a:pt x="55786" y="334424"/>
                    <a:pt x="5448" y="384164"/>
                  </a:cubicBezTo>
                  <a:cubicBezTo>
                    <a:pt x="171" y="388901"/>
                    <a:pt x="171" y="389691"/>
                    <a:pt x="171" y="390875"/>
                  </a:cubicBezTo>
                  <a:cubicBezTo>
                    <a:pt x="171" y="393243"/>
                    <a:pt x="1795" y="394822"/>
                    <a:pt x="4230" y="394822"/>
                  </a:cubicBezTo>
                  <a:cubicBezTo>
                    <a:pt x="8290" y="394822"/>
                    <a:pt x="44825" y="367979"/>
                    <a:pt x="68776" y="317844"/>
                  </a:cubicBezTo>
                  <a:cubicBezTo>
                    <a:pt x="89479" y="274421"/>
                    <a:pt x="94351" y="230602"/>
                    <a:pt x="94351" y="197443"/>
                  </a:cubicBezTo>
                  <a:close/>
                </a:path>
              </a:pathLst>
            </a:custGeom>
            <a:solidFill>
              <a:schemeClr val="tx1"/>
            </a:solidFill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sp>
        <p:nvSpPr>
          <p:cNvPr id="606" name="TextBox 605">
            <a:extLst>
              <a:ext uri="{FF2B5EF4-FFF2-40B4-BE49-F238E27FC236}">
                <a16:creationId xmlns:a16="http://schemas.microsoft.com/office/drawing/2014/main" id="{0F932107-1E35-A759-B22C-C111AFD4BBEB}"/>
              </a:ext>
            </a:extLst>
          </p:cNvPr>
          <p:cNvSpPr txBox="1"/>
          <p:nvPr/>
        </p:nvSpPr>
        <p:spPr>
          <a:xfrm>
            <a:off x="5477771" y="5549074"/>
            <a:ext cx="221880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Franklin Gothic Book" panose="020B0503020102020204" pitchFamily="34" charset="0"/>
              </a:rPr>
              <a:t>for linear smoothers</a:t>
            </a:r>
            <a:endParaRPr lang="en-US" sz="1600" dirty="0"/>
          </a:p>
        </p:txBody>
      </p:sp>
      <p:sp>
        <p:nvSpPr>
          <p:cNvPr id="607" name="TextBox 606">
            <a:extLst>
              <a:ext uri="{FF2B5EF4-FFF2-40B4-BE49-F238E27FC236}">
                <a16:creationId xmlns:a16="http://schemas.microsoft.com/office/drawing/2014/main" id="{1D02506E-32FB-5DE1-EAF9-7B0A47C2C60F}"/>
              </a:ext>
            </a:extLst>
          </p:cNvPr>
          <p:cNvSpPr txBox="1"/>
          <p:nvPr/>
        </p:nvSpPr>
        <p:spPr>
          <a:xfrm>
            <a:off x="8448331" y="5546903"/>
            <a:ext cx="261685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Franklin Gothic Book" panose="020B0503020102020204" pitchFamily="34" charset="0"/>
              </a:rPr>
              <a:t>easy to ensure for KRR</a:t>
            </a:r>
            <a:endParaRPr lang="en-US" sz="1600" dirty="0"/>
          </a:p>
        </p:txBody>
      </p:sp>
      <p:sp>
        <p:nvSpPr>
          <p:cNvPr id="608" name="Subtitle 2 1 2">
            <a:extLst>
              <a:ext uri="{FF2B5EF4-FFF2-40B4-BE49-F238E27FC236}">
                <a16:creationId xmlns:a16="http://schemas.microsoft.com/office/drawing/2014/main" id="{1FC0F1D6-D8A9-F2C0-080A-76A7DC66A0F8}"/>
              </a:ext>
            </a:extLst>
          </p:cNvPr>
          <p:cNvSpPr txBox="1">
            <a:spLocks/>
          </p:cNvSpPr>
          <p:nvPr/>
        </p:nvSpPr>
        <p:spPr>
          <a:xfrm>
            <a:off x="282171" y="6148334"/>
            <a:ext cx="4860197" cy="5946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70000"/>
              </a:lnSpc>
              <a:buNone/>
            </a:pPr>
            <a:r>
              <a:rPr lang="en-US" sz="3200" dirty="0">
                <a:latin typeface="Franklin Gothic Book" panose="020B0503020102020204" pitchFamily="34" charset="0"/>
              </a:rPr>
              <a:t>*Tolerate </a:t>
            </a:r>
            <a:r>
              <a:rPr lang="en-US" sz="3200" dirty="0">
                <a:latin typeface="Franklin Gothic Demi" panose="020B0703020102020204" pitchFamily="34" charset="0"/>
              </a:rPr>
              <a:t>approximation</a:t>
            </a:r>
          </a:p>
        </p:txBody>
      </p:sp>
      <p:sp>
        <p:nvSpPr>
          <p:cNvPr id="609" name="TextBox 608">
            <a:extLst>
              <a:ext uri="{FF2B5EF4-FFF2-40B4-BE49-F238E27FC236}">
                <a16:creationId xmlns:a16="http://schemas.microsoft.com/office/drawing/2014/main" id="{5B6A0D17-DE03-9069-44FA-A9B1708C7DD7}"/>
              </a:ext>
            </a:extLst>
          </p:cNvPr>
          <p:cNvSpPr txBox="1"/>
          <p:nvPr/>
        </p:nvSpPr>
        <p:spPr>
          <a:xfrm>
            <a:off x="5506898" y="4439495"/>
            <a:ext cx="251236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Franklin Gothic Book" panose="020B0503020102020204" pitchFamily="34" charset="0"/>
              </a:rPr>
              <a:t>residuals are convex in </a:t>
            </a:r>
            <a:r>
              <a:rPr lang="en-US" sz="1600" i="1" dirty="0">
                <a:latin typeface="Franklin Gothic Book" panose="020B0503020102020204" pitchFamily="34" charset="0"/>
              </a:rPr>
              <a:t>y</a:t>
            </a:r>
            <a:r>
              <a:rPr lang="en-US" sz="1600" dirty="0">
                <a:latin typeface="Franklin Gothic Book" panose="020B0503020102020204" pitchFamily="34" charset="0"/>
              </a:rPr>
              <a:t> </a:t>
            </a:r>
            <a:endParaRPr lang="en-US" sz="1600" dirty="0"/>
          </a:p>
        </p:txBody>
      </p:sp>
      <p:pic>
        <p:nvPicPr>
          <p:cNvPr id="611" name="Graphic 610">
            <a:extLst>
              <a:ext uri="{FF2B5EF4-FFF2-40B4-BE49-F238E27FC236}">
                <a16:creationId xmlns:a16="http://schemas.microsoft.com/office/drawing/2014/main" id="{3EEE738E-661B-2745-2665-71369C86599B}"/>
              </a:ext>
            </a:extLst>
          </p:cNvPr>
          <p:cNvPicPr>
            <a:picLocks noChangeAspect="1"/>
          </p:cNvPicPr>
          <p:nvPr/>
        </p:nvPicPr>
        <p:blipFill>
          <a:blip r:embed="rId125">
            <a:extLst>
              <a:ext uri="{96DAC541-7B7A-43D3-8B79-37D633B846F1}">
                <asvg:svgBlip xmlns:asvg="http://schemas.microsoft.com/office/drawing/2016/SVG/main" r:embed="rId126"/>
              </a:ext>
            </a:extLst>
          </a:blip>
          <a:stretch>
            <a:fillRect/>
          </a:stretch>
        </p:blipFill>
        <p:spPr>
          <a:xfrm>
            <a:off x="4348264" y="267338"/>
            <a:ext cx="3407740" cy="3407740"/>
          </a:xfrm>
          <a:prstGeom prst="rect">
            <a:avLst/>
          </a:prstGeom>
        </p:spPr>
      </p:pic>
      <p:pic>
        <p:nvPicPr>
          <p:cNvPr id="613" name="Graphic 612">
            <a:extLst>
              <a:ext uri="{FF2B5EF4-FFF2-40B4-BE49-F238E27FC236}">
                <a16:creationId xmlns:a16="http://schemas.microsoft.com/office/drawing/2014/main" id="{02A88458-5C76-B5F5-3D6C-BBC39DFFD0E9}"/>
              </a:ext>
            </a:extLst>
          </p:cNvPr>
          <p:cNvPicPr>
            <a:picLocks noChangeAspect="1"/>
          </p:cNvPicPr>
          <p:nvPr/>
        </p:nvPicPr>
        <p:blipFill>
          <a:blip r:embed="rId127">
            <a:extLst>
              <a:ext uri="{96DAC541-7B7A-43D3-8B79-37D633B846F1}">
                <asvg:svgBlip xmlns:asvg="http://schemas.microsoft.com/office/drawing/2016/SVG/main" r:embed="rId128"/>
              </a:ext>
            </a:extLst>
          </a:blip>
          <a:stretch>
            <a:fillRect/>
          </a:stretch>
        </p:blipFill>
        <p:spPr>
          <a:xfrm>
            <a:off x="8158514" y="267338"/>
            <a:ext cx="3407740" cy="3407740"/>
          </a:xfrm>
          <a:prstGeom prst="rect">
            <a:avLst/>
          </a:prstGeom>
        </p:spPr>
      </p:pic>
      <p:sp>
        <p:nvSpPr>
          <p:cNvPr id="628" name="Freeform: Shape 627">
            <a:extLst>
              <a:ext uri="{FF2B5EF4-FFF2-40B4-BE49-F238E27FC236}">
                <a16:creationId xmlns:a16="http://schemas.microsoft.com/office/drawing/2014/main" id="{C2D42916-5CFF-6560-6445-4D625D319ED3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8998852" y="1585305"/>
            <a:ext cx="187307" cy="261958"/>
          </a:xfrm>
          <a:custGeom>
            <a:avLst/>
            <a:gdLst>
              <a:gd name="connsiteX0" fmla="*/ 185759 w 187307"/>
              <a:gd name="connsiteY0" fmla="*/ 24761 h 261958"/>
              <a:gd name="connsiteX1" fmla="*/ 187384 w 187307"/>
              <a:gd name="connsiteY1" fmla="*/ 15448 h 261958"/>
              <a:gd name="connsiteX2" fmla="*/ 175601 w 187307"/>
              <a:gd name="connsiteY2" fmla="*/ 4516 h 261958"/>
              <a:gd name="connsiteX3" fmla="*/ 161381 w 187307"/>
              <a:gd name="connsiteY3" fmla="*/ 13019 h 261958"/>
              <a:gd name="connsiteX4" fmla="*/ 155692 w 187307"/>
              <a:gd name="connsiteY4" fmla="*/ 34883 h 261958"/>
              <a:gd name="connsiteX5" fmla="*/ 147566 w 187307"/>
              <a:gd name="connsiteY5" fmla="*/ 67273 h 261958"/>
              <a:gd name="connsiteX6" fmla="*/ 129282 w 187307"/>
              <a:gd name="connsiteY6" fmla="*/ 140152 h 261958"/>
              <a:gd name="connsiteX7" fmla="*/ 83370 w 187307"/>
              <a:gd name="connsiteY7" fmla="*/ 174567 h 261958"/>
              <a:gd name="connsiteX8" fmla="*/ 58179 w 187307"/>
              <a:gd name="connsiteY8" fmla="*/ 141771 h 261958"/>
              <a:gd name="connsiteX9" fmla="*/ 78900 w 187307"/>
              <a:gd name="connsiteY9" fmla="*/ 62415 h 261958"/>
              <a:gd name="connsiteX10" fmla="*/ 87026 w 187307"/>
              <a:gd name="connsiteY10" fmla="*/ 33263 h 261958"/>
              <a:gd name="connsiteX11" fmla="*/ 53709 w 187307"/>
              <a:gd name="connsiteY11" fmla="*/ 63 h 261958"/>
              <a:gd name="connsiteX12" fmla="*/ 77 w 187307"/>
              <a:gd name="connsiteY12" fmla="*/ 62415 h 261958"/>
              <a:gd name="connsiteX13" fmla="*/ 4952 w 187307"/>
              <a:gd name="connsiteY13" fmla="*/ 66463 h 261958"/>
              <a:gd name="connsiteX14" fmla="*/ 11453 w 187307"/>
              <a:gd name="connsiteY14" fmla="*/ 59176 h 261958"/>
              <a:gd name="connsiteX15" fmla="*/ 52490 w 187307"/>
              <a:gd name="connsiteY15" fmla="*/ 8970 h 261958"/>
              <a:gd name="connsiteX16" fmla="*/ 62648 w 187307"/>
              <a:gd name="connsiteY16" fmla="*/ 21926 h 261958"/>
              <a:gd name="connsiteX17" fmla="*/ 55741 w 187307"/>
              <a:gd name="connsiteY17" fmla="*/ 50268 h 261958"/>
              <a:gd name="connsiteX18" fmla="*/ 32175 w 187307"/>
              <a:gd name="connsiteY18" fmla="*/ 135293 h 261958"/>
              <a:gd name="connsiteX19" fmla="*/ 81744 w 187307"/>
              <a:gd name="connsiteY19" fmla="*/ 183474 h 261958"/>
              <a:gd name="connsiteX20" fmla="*/ 122782 w 187307"/>
              <a:gd name="connsiteY20" fmla="*/ 165255 h 261958"/>
              <a:gd name="connsiteX21" fmla="*/ 96372 w 187307"/>
              <a:gd name="connsiteY21" fmla="*/ 227606 h 261958"/>
              <a:gd name="connsiteX22" fmla="*/ 51678 w 187307"/>
              <a:gd name="connsiteY22" fmla="*/ 253114 h 261958"/>
              <a:gd name="connsiteX23" fmla="*/ 20798 w 187307"/>
              <a:gd name="connsiteY23" fmla="*/ 236109 h 261958"/>
              <a:gd name="connsiteX24" fmla="*/ 38270 w 187307"/>
              <a:gd name="connsiteY24" fmla="*/ 231250 h 261958"/>
              <a:gd name="connsiteX25" fmla="*/ 46396 w 187307"/>
              <a:gd name="connsiteY25" fmla="*/ 214650 h 261958"/>
              <a:gd name="connsiteX26" fmla="*/ 31362 w 187307"/>
              <a:gd name="connsiteY26" fmla="*/ 200479 h 261958"/>
              <a:gd name="connsiteX27" fmla="*/ 8609 w 187307"/>
              <a:gd name="connsiteY27" fmla="*/ 226797 h 261958"/>
              <a:gd name="connsiteX28" fmla="*/ 51678 w 187307"/>
              <a:gd name="connsiteY28" fmla="*/ 262021 h 261958"/>
              <a:gd name="connsiteX29" fmla="*/ 146754 w 187307"/>
              <a:gd name="connsiteY29" fmla="*/ 179425 h 261958"/>
              <a:gd name="connsiteX30" fmla="*/ 185759 w 187307"/>
              <a:gd name="connsiteY30" fmla="*/ 24761 h 261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87307" h="261958">
                <a:moveTo>
                  <a:pt x="185759" y="24761"/>
                </a:moveTo>
                <a:cubicBezTo>
                  <a:pt x="187384" y="19092"/>
                  <a:pt x="187384" y="18282"/>
                  <a:pt x="187384" y="15448"/>
                </a:cubicBezTo>
                <a:cubicBezTo>
                  <a:pt x="187384" y="8160"/>
                  <a:pt x="181696" y="4516"/>
                  <a:pt x="175601" y="4516"/>
                </a:cubicBezTo>
                <a:cubicBezTo>
                  <a:pt x="171538" y="4516"/>
                  <a:pt x="165037" y="6946"/>
                  <a:pt x="161381" y="13019"/>
                </a:cubicBezTo>
                <a:cubicBezTo>
                  <a:pt x="160568" y="15043"/>
                  <a:pt x="157318" y="27595"/>
                  <a:pt x="155692" y="34883"/>
                </a:cubicBezTo>
                <a:cubicBezTo>
                  <a:pt x="152848" y="45410"/>
                  <a:pt x="150004" y="56341"/>
                  <a:pt x="147566" y="67273"/>
                </a:cubicBezTo>
                <a:lnTo>
                  <a:pt x="129282" y="140152"/>
                </a:lnTo>
                <a:cubicBezTo>
                  <a:pt x="127657" y="146225"/>
                  <a:pt x="110186" y="174567"/>
                  <a:pt x="83370" y="174567"/>
                </a:cubicBezTo>
                <a:cubicBezTo>
                  <a:pt x="62648" y="174567"/>
                  <a:pt x="58179" y="156752"/>
                  <a:pt x="58179" y="141771"/>
                </a:cubicBezTo>
                <a:cubicBezTo>
                  <a:pt x="58179" y="123147"/>
                  <a:pt x="65086" y="98044"/>
                  <a:pt x="78900" y="62415"/>
                </a:cubicBezTo>
                <a:cubicBezTo>
                  <a:pt x="85401" y="45814"/>
                  <a:pt x="87026" y="41361"/>
                  <a:pt x="87026" y="33263"/>
                </a:cubicBezTo>
                <a:cubicBezTo>
                  <a:pt x="87026" y="15043"/>
                  <a:pt x="74025" y="63"/>
                  <a:pt x="53709" y="63"/>
                </a:cubicBezTo>
                <a:cubicBezTo>
                  <a:pt x="15110" y="63"/>
                  <a:pt x="77" y="58771"/>
                  <a:pt x="77" y="62415"/>
                </a:cubicBezTo>
                <a:cubicBezTo>
                  <a:pt x="77" y="66463"/>
                  <a:pt x="4140" y="66463"/>
                  <a:pt x="4952" y="66463"/>
                </a:cubicBezTo>
                <a:cubicBezTo>
                  <a:pt x="9015" y="66463"/>
                  <a:pt x="9422" y="65654"/>
                  <a:pt x="11453" y="59176"/>
                </a:cubicBezTo>
                <a:cubicBezTo>
                  <a:pt x="22424" y="21117"/>
                  <a:pt x="38676" y="8970"/>
                  <a:pt x="52490" y="8970"/>
                </a:cubicBezTo>
                <a:cubicBezTo>
                  <a:pt x="55741" y="8970"/>
                  <a:pt x="62648" y="8970"/>
                  <a:pt x="62648" y="21926"/>
                </a:cubicBezTo>
                <a:cubicBezTo>
                  <a:pt x="62648" y="32048"/>
                  <a:pt x="58585" y="42575"/>
                  <a:pt x="55741" y="50268"/>
                </a:cubicBezTo>
                <a:cubicBezTo>
                  <a:pt x="39489" y="93186"/>
                  <a:pt x="32175" y="116264"/>
                  <a:pt x="32175" y="135293"/>
                </a:cubicBezTo>
                <a:cubicBezTo>
                  <a:pt x="32175" y="171328"/>
                  <a:pt x="57772" y="183474"/>
                  <a:pt x="81744" y="183474"/>
                </a:cubicBezTo>
                <a:cubicBezTo>
                  <a:pt x="97590" y="183474"/>
                  <a:pt x="111405" y="176591"/>
                  <a:pt x="122782" y="165255"/>
                </a:cubicBezTo>
                <a:cubicBezTo>
                  <a:pt x="117500" y="186308"/>
                  <a:pt x="112624" y="206148"/>
                  <a:pt x="96372" y="227606"/>
                </a:cubicBezTo>
                <a:cubicBezTo>
                  <a:pt x="85808" y="241372"/>
                  <a:pt x="70368" y="253114"/>
                  <a:pt x="51678" y="253114"/>
                </a:cubicBezTo>
                <a:cubicBezTo>
                  <a:pt x="45989" y="253114"/>
                  <a:pt x="27706" y="251899"/>
                  <a:pt x="20798" y="236109"/>
                </a:cubicBezTo>
                <a:cubicBezTo>
                  <a:pt x="27299" y="236109"/>
                  <a:pt x="32581" y="236109"/>
                  <a:pt x="38270" y="231250"/>
                </a:cubicBezTo>
                <a:cubicBezTo>
                  <a:pt x="42333" y="227606"/>
                  <a:pt x="46396" y="222343"/>
                  <a:pt x="46396" y="214650"/>
                </a:cubicBezTo>
                <a:cubicBezTo>
                  <a:pt x="46396" y="202099"/>
                  <a:pt x="35425" y="200479"/>
                  <a:pt x="31362" y="200479"/>
                </a:cubicBezTo>
                <a:cubicBezTo>
                  <a:pt x="22017" y="200479"/>
                  <a:pt x="8609" y="206957"/>
                  <a:pt x="8609" y="226797"/>
                </a:cubicBezTo>
                <a:cubicBezTo>
                  <a:pt x="8609" y="247041"/>
                  <a:pt x="26487" y="262021"/>
                  <a:pt x="51678" y="262021"/>
                </a:cubicBezTo>
                <a:cubicBezTo>
                  <a:pt x="93527" y="262021"/>
                  <a:pt x="135377" y="225177"/>
                  <a:pt x="146754" y="179425"/>
                </a:cubicBezTo>
                <a:lnTo>
                  <a:pt x="185759" y="24761"/>
                </a:lnTo>
                <a:close/>
              </a:path>
            </a:pathLst>
          </a:custGeom>
          <a:solidFill>
            <a:schemeClr val="tx1"/>
          </a:solidFill>
          <a:ln w="4550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629" name="Freeform: Shape 628">
            <a:extLst>
              <a:ext uri="{FF2B5EF4-FFF2-40B4-BE49-F238E27FC236}">
                <a16:creationId xmlns:a16="http://schemas.microsoft.com/office/drawing/2014/main" id="{8F6C17D4-469D-A7C1-8198-5108E1E5FD55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9347436" y="1545627"/>
            <a:ext cx="203153" cy="234831"/>
          </a:xfrm>
          <a:custGeom>
            <a:avLst/>
            <a:gdLst>
              <a:gd name="connsiteX0" fmla="*/ 189018 w 203153"/>
              <a:gd name="connsiteY0" fmla="*/ 125576 h 234831"/>
              <a:gd name="connsiteX1" fmla="*/ 203238 w 203153"/>
              <a:gd name="connsiteY1" fmla="*/ 117478 h 234831"/>
              <a:gd name="connsiteX2" fmla="*/ 189018 w 203153"/>
              <a:gd name="connsiteY2" fmla="*/ 109381 h 234831"/>
              <a:gd name="connsiteX3" fmla="*/ 16743 w 203153"/>
              <a:gd name="connsiteY3" fmla="*/ 109381 h 234831"/>
              <a:gd name="connsiteX4" fmla="*/ 125634 w 203153"/>
              <a:gd name="connsiteY4" fmla="*/ 16258 h 234831"/>
              <a:gd name="connsiteX5" fmla="*/ 189018 w 203153"/>
              <a:gd name="connsiteY5" fmla="*/ 16258 h 234831"/>
              <a:gd name="connsiteX6" fmla="*/ 203238 w 203153"/>
              <a:gd name="connsiteY6" fmla="*/ 8160 h 234831"/>
              <a:gd name="connsiteX7" fmla="*/ 189018 w 203153"/>
              <a:gd name="connsiteY7" fmla="*/ 63 h 234831"/>
              <a:gd name="connsiteX8" fmla="*/ 124821 w 203153"/>
              <a:gd name="connsiteY8" fmla="*/ 63 h 234831"/>
              <a:gd name="connsiteX9" fmla="*/ 85 w 203153"/>
              <a:gd name="connsiteY9" fmla="*/ 117478 h 234831"/>
              <a:gd name="connsiteX10" fmla="*/ 124821 w 203153"/>
              <a:gd name="connsiteY10" fmla="*/ 234894 h 234831"/>
              <a:gd name="connsiteX11" fmla="*/ 189018 w 203153"/>
              <a:gd name="connsiteY11" fmla="*/ 234894 h 234831"/>
              <a:gd name="connsiteX12" fmla="*/ 203238 w 203153"/>
              <a:gd name="connsiteY12" fmla="*/ 226797 h 234831"/>
              <a:gd name="connsiteX13" fmla="*/ 189018 w 203153"/>
              <a:gd name="connsiteY13" fmla="*/ 218699 h 234831"/>
              <a:gd name="connsiteX14" fmla="*/ 125634 w 203153"/>
              <a:gd name="connsiteY14" fmla="*/ 218699 h 234831"/>
              <a:gd name="connsiteX15" fmla="*/ 16743 w 203153"/>
              <a:gd name="connsiteY15" fmla="*/ 125576 h 234831"/>
              <a:gd name="connsiteX16" fmla="*/ 189018 w 203153"/>
              <a:gd name="connsiteY16" fmla="*/ 125576 h 234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03153" h="234831">
                <a:moveTo>
                  <a:pt x="189018" y="125576"/>
                </a:moveTo>
                <a:cubicBezTo>
                  <a:pt x="195925" y="125576"/>
                  <a:pt x="203238" y="125576"/>
                  <a:pt x="203238" y="117478"/>
                </a:cubicBezTo>
                <a:cubicBezTo>
                  <a:pt x="203238" y="109381"/>
                  <a:pt x="195925" y="109381"/>
                  <a:pt x="189018" y="109381"/>
                </a:cubicBezTo>
                <a:lnTo>
                  <a:pt x="16743" y="109381"/>
                </a:lnTo>
                <a:cubicBezTo>
                  <a:pt x="21619" y="55127"/>
                  <a:pt x="68344" y="16258"/>
                  <a:pt x="125634" y="16258"/>
                </a:cubicBezTo>
                <a:lnTo>
                  <a:pt x="189018" y="16258"/>
                </a:lnTo>
                <a:cubicBezTo>
                  <a:pt x="195925" y="16258"/>
                  <a:pt x="203238" y="16258"/>
                  <a:pt x="203238" y="8160"/>
                </a:cubicBezTo>
                <a:cubicBezTo>
                  <a:pt x="203238" y="63"/>
                  <a:pt x="195925" y="63"/>
                  <a:pt x="189018" y="63"/>
                </a:cubicBezTo>
                <a:lnTo>
                  <a:pt x="124821" y="63"/>
                </a:lnTo>
                <a:cubicBezTo>
                  <a:pt x="55343" y="63"/>
                  <a:pt x="85" y="52697"/>
                  <a:pt x="85" y="117478"/>
                </a:cubicBezTo>
                <a:cubicBezTo>
                  <a:pt x="85" y="182260"/>
                  <a:pt x="55343" y="234894"/>
                  <a:pt x="124821" y="234894"/>
                </a:cubicBezTo>
                <a:lnTo>
                  <a:pt x="189018" y="234894"/>
                </a:lnTo>
                <a:cubicBezTo>
                  <a:pt x="195925" y="234894"/>
                  <a:pt x="203238" y="234894"/>
                  <a:pt x="203238" y="226797"/>
                </a:cubicBezTo>
                <a:cubicBezTo>
                  <a:pt x="203238" y="218699"/>
                  <a:pt x="195925" y="218699"/>
                  <a:pt x="189018" y="218699"/>
                </a:cubicBezTo>
                <a:lnTo>
                  <a:pt x="125634" y="218699"/>
                </a:lnTo>
                <a:cubicBezTo>
                  <a:pt x="68344" y="218699"/>
                  <a:pt x="21619" y="179830"/>
                  <a:pt x="16743" y="125576"/>
                </a:cubicBezTo>
                <a:lnTo>
                  <a:pt x="189018" y="125576"/>
                </a:lnTo>
                <a:close/>
              </a:path>
            </a:pathLst>
          </a:custGeom>
          <a:solidFill>
            <a:schemeClr val="tx1"/>
          </a:solidFill>
          <a:ln w="4550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630" name="Freeform: Shape 629">
            <a:extLst>
              <a:ext uri="{FF2B5EF4-FFF2-40B4-BE49-F238E27FC236}">
                <a16:creationId xmlns:a16="http://schemas.microsoft.com/office/drawing/2014/main" id="{D8BC31EB-D014-03D6-4C5A-5FB87CB14C2B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9713291" y="1487729"/>
            <a:ext cx="245409" cy="276534"/>
          </a:xfrm>
          <a:custGeom>
            <a:avLst/>
            <a:gdLst>
              <a:gd name="connsiteX0" fmla="*/ 136207 w 245409"/>
              <a:gd name="connsiteY0" fmla="*/ 31644 h 276534"/>
              <a:gd name="connsiteX1" fmla="*/ 179276 w 245409"/>
              <a:gd name="connsiteY1" fmla="*/ 12614 h 276534"/>
              <a:gd name="connsiteX2" fmla="*/ 194715 w 245409"/>
              <a:gd name="connsiteY2" fmla="*/ 4921 h 276534"/>
              <a:gd name="connsiteX3" fmla="*/ 188214 w 245409"/>
              <a:gd name="connsiteY3" fmla="*/ 63 h 276534"/>
              <a:gd name="connsiteX4" fmla="*/ 128081 w 245409"/>
              <a:gd name="connsiteY4" fmla="*/ 1277 h 276534"/>
              <a:gd name="connsiteX5" fmla="*/ 74042 w 245409"/>
              <a:gd name="connsiteY5" fmla="*/ 63 h 276534"/>
              <a:gd name="connsiteX6" fmla="*/ 66322 w 245409"/>
              <a:gd name="connsiteY6" fmla="*/ 8160 h 276534"/>
              <a:gd name="connsiteX7" fmla="*/ 77699 w 245409"/>
              <a:gd name="connsiteY7" fmla="*/ 12614 h 276534"/>
              <a:gd name="connsiteX8" fmla="*/ 93139 w 245409"/>
              <a:gd name="connsiteY8" fmla="*/ 13424 h 276534"/>
              <a:gd name="connsiteX9" fmla="*/ 104109 w 245409"/>
              <a:gd name="connsiteY9" fmla="*/ 19902 h 276534"/>
              <a:gd name="connsiteX10" fmla="*/ 102484 w 245409"/>
              <a:gd name="connsiteY10" fmla="*/ 27595 h 276534"/>
              <a:gd name="connsiteX11" fmla="*/ 48038 w 245409"/>
              <a:gd name="connsiteY11" fmla="*/ 245016 h 276534"/>
              <a:gd name="connsiteX12" fmla="*/ 11064 w 245409"/>
              <a:gd name="connsiteY12" fmla="*/ 264046 h 276534"/>
              <a:gd name="connsiteX13" fmla="*/ 94 w 245409"/>
              <a:gd name="connsiteY13" fmla="*/ 272143 h 276534"/>
              <a:gd name="connsiteX14" fmla="*/ 11064 w 245409"/>
              <a:gd name="connsiteY14" fmla="*/ 276597 h 276534"/>
              <a:gd name="connsiteX15" fmla="*/ 199185 w 245409"/>
              <a:gd name="connsiteY15" fmla="*/ 276597 h 276534"/>
              <a:gd name="connsiteX16" fmla="*/ 211780 w 245409"/>
              <a:gd name="connsiteY16" fmla="*/ 269714 h 276534"/>
              <a:gd name="connsiteX17" fmla="*/ 243879 w 245409"/>
              <a:gd name="connsiteY17" fmla="*/ 182260 h 276534"/>
              <a:gd name="connsiteX18" fmla="*/ 245504 w 245409"/>
              <a:gd name="connsiteY18" fmla="*/ 176591 h 276534"/>
              <a:gd name="connsiteX19" fmla="*/ 240628 w 245409"/>
              <a:gd name="connsiteY19" fmla="*/ 172137 h 276534"/>
              <a:gd name="connsiteX20" fmla="*/ 233721 w 245409"/>
              <a:gd name="connsiteY20" fmla="*/ 180640 h 276534"/>
              <a:gd name="connsiteX21" fmla="*/ 131738 w 245409"/>
              <a:gd name="connsiteY21" fmla="*/ 264046 h 276534"/>
              <a:gd name="connsiteX22" fmla="*/ 93545 w 245409"/>
              <a:gd name="connsiteY22" fmla="*/ 264046 h 276534"/>
              <a:gd name="connsiteX23" fmla="*/ 84606 w 245409"/>
              <a:gd name="connsiteY23" fmla="*/ 263641 h 276534"/>
              <a:gd name="connsiteX24" fmla="*/ 79324 w 245409"/>
              <a:gd name="connsiteY24" fmla="*/ 259592 h 276534"/>
              <a:gd name="connsiteX25" fmla="*/ 81356 w 245409"/>
              <a:gd name="connsiteY25" fmla="*/ 250280 h 276534"/>
              <a:gd name="connsiteX26" fmla="*/ 136207 w 245409"/>
              <a:gd name="connsiteY26" fmla="*/ 31644 h 276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45409" h="276534">
                <a:moveTo>
                  <a:pt x="136207" y="31644"/>
                </a:moveTo>
                <a:cubicBezTo>
                  <a:pt x="139864" y="17068"/>
                  <a:pt x="141083" y="12614"/>
                  <a:pt x="179276" y="12614"/>
                </a:cubicBezTo>
                <a:cubicBezTo>
                  <a:pt x="191465" y="12614"/>
                  <a:pt x="194715" y="12614"/>
                  <a:pt x="194715" y="4921"/>
                </a:cubicBezTo>
                <a:cubicBezTo>
                  <a:pt x="194715" y="63"/>
                  <a:pt x="190246" y="63"/>
                  <a:pt x="188214" y="63"/>
                </a:cubicBezTo>
                <a:cubicBezTo>
                  <a:pt x="174806" y="63"/>
                  <a:pt x="141489" y="1277"/>
                  <a:pt x="128081" y="1277"/>
                </a:cubicBezTo>
                <a:cubicBezTo>
                  <a:pt x="115892" y="1277"/>
                  <a:pt x="86231" y="63"/>
                  <a:pt x="74042" y="63"/>
                </a:cubicBezTo>
                <a:cubicBezTo>
                  <a:pt x="71198" y="63"/>
                  <a:pt x="66322" y="63"/>
                  <a:pt x="66322" y="8160"/>
                </a:cubicBezTo>
                <a:cubicBezTo>
                  <a:pt x="66322" y="12614"/>
                  <a:pt x="69979" y="12614"/>
                  <a:pt x="77699" y="12614"/>
                </a:cubicBezTo>
                <a:cubicBezTo>
                  <a:pt x="78511" y="12614"/>
                  <a:pt x="86231" y="12614"/>
                  <a:pt x="93139" y="13424"/>
                </a:cubicBezTo>
                <a:cubicBezTo>
                  <a:pt x="100452" y="14234"/>
                  <a:pt x="104109" y="14639"/>
                  <a:pt x="104109" y="19902"/>
                </a:cubicBezTo>
                <a:cubicBezTo>
                  <a:pt x="104109" y="21521"/>
                  <a:pt x="103702" y="22736"/>
                  <a:pt x="102484" y="27595"/>
                </a:cubicBezTo>
                <a:lnTo>
                  <a:pt x="48038" y="245016"/>
                </a:lnTo>
                <a:cubicBezTo>
                  <a:pt x="43975" y="260807"/>
                  <a:pt x="43163" y="264046"/>
                  <a:pt x="11064" y="264046"/>
                </a:cubicBezTo>
                <a:cubicBezTo>
                  <a:pt x="4157" y="264046"/>
                  <a:pt x="94" y="264046"/>
                  <a:pt x="94" y="272143"/>
                </a:cubicBezTo>
                <a:cubicBezTo>
                  <a:pt x="94" y="276597"/>
                  <a:pt x="3751" y="276597"/>
                  <a:pt x="11064" y="276597"/>
                </a:cubicBezTo>
                <a:lnTo>
                  <a:pt x="199185" y="276597"/>
                </a:lnTo>
                <a:cubicBezTo>
                  <a:pt x="208936" y="276597"/>
                  <a:pt x="209342" y="276597"/>
                  <a:pt x="211780" y="269714"/>
                </a:cubicBezTo>
                <a:lnTo>
                  <a:pt x="243879" y="182260"/>
                </a:lnTo>
                <a:cubicBezTo>
                  <a:pt x="245504" y="177806"/>
                  <a:pt x="245504" y="176996"/>
                  <a:pt x="245504" y="176591"/>
                </a:cubicBezTo>
                <a:cubicBezTo>
                  <a:pt x="245504" y="174972"/>
                  <a:pt x="244285" y="172137"/>
                  <a:pt x="240628" y="172137"/>
                </a:cubicBezTo>
                <a:cubicBezTo>
                  <a:pt x="236971" y="172137"/>
                  <a:pt x="236565" y="174162"/>
                  <a:pt x="233721" y="180640"/>
                </a:cubicBezTo>
                <a:cubicBezTo>
                  <a:pt x="219906" y="217889"/>
                  <a:pt x="202029" y="264046"/>
                  <a:pt x="131738" y="264046"/>
                </a:cubicBezTo>
                <a:lnTo>
                  <a:pt x="93545" y="264046"/>
                </a:lnTo>
                <a:cubicBezTo>
                  <a:pt x="87857" y="264046"/>
                  <a:pt x="87044" y="264046"/>
                  <a:pt x="84606" y="263641"/>
                </a:cubicBezTo>
                <a:cubicBezTo>
                  <a:pt x="80543" y="263236"/>
                  <a:pt x="79324" y="262831"/>
                  <a:pt x="79324" y="259592"/>
                </a:cubicBezTo>
                <a:cubicBezTo>
                  <a:pt x="79324" y="258377"/>
                  <a:pt x="79324" y="257568"/>
                  <a:pt x="81356" y="250280"/>
                </a:cubicBezTo>
                <a:lnTo>
                  <a:pt x="136207" y="31644"/>
                </a:lnTo>
                <a:close/>
              </a:path>
            </a:pathLst>
          </a:custGeom>
          <a:solidFill>
            <a:schemeClr val="tx1"/>
          </a:solidFill>
          <a:ln w="4550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631" name="Freeform: Shape 630">
            <a:extLst>
              <a:ext uri="{FF2B5EF4-FFF2-40B4-BE49-F238E27FC236}">
                <a16:creationId xmlns:a16="http://schemas.microsoft.com/office/drawing/2014/main" id="{1006A763-2672-CB3E-0A30-1AD3D8ED7729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9987328" y="1637089"/>
            <a:ext cx="86177" cy="190739"/>
          </a:xfrm>
          <a:custGeom>
            <a:avLst/>
            <a:gdLst>
              <a:gd name="connsiteX0" fmla="*/ 78884 w 86177"/>
              <a:gd name="connsiteY0" fmla="*/ 10834 h 190739"/>
              <a:gd name="connsiteX1" fmla="*/ 67507 w 86177"/>
              <a:gd name="connsiteY1" fmla="*/ 64 h 190739"/>
              <a:gd name="connsiteX2" fmla="*/ 51580 w 86177"/>
              <a:gd name="connsiteY2" fmla="*/ 15652 h 190739"/>
              <a:gd name="connsiteX3" fmla="*/ 62957 w 86177"/>
              <a:gd name="connsiteY3" fmla="*/ 26422 h 190739"/>
              <a:gd name="connsiteX4" fmla="*/ 78884 w 86177"/>
              <a:gd name="connsiteY4" fmla="*/ 10834 h 190739"/>
              <a:gd name="connsiteX5" fmla="*/ 20863 w 86177"/>
              <a:gd name="connsiteY5" fmla="*/ 154810 h 190739"/>
              <a:gd name="connsiteX6" fmla="*/ 18303 w 86177"/>
              <a:gd name="connsiteY6" fmla="*/ 166714 h 190739"/>
              <a:gd name="connsiteX7" fmla="*/ 45323 w 86177"/>
              <a:gd name="connsiteY7" fmla="*/ 190804 h 190739"/>
              <a:gd name="connsiteX8" fmla="*/ 86279 w 86177"/>
              <a:gd name="connsiteY8" fmla="*/ 147441 h 190739"/>
              <a:gd name="connsiteX9" fmla="*/ 81728 w 86177"/>
              <a:gd name="connsiteY9" fmla="*/ 143757 h 190739"/>
              <a:gd name="connsiteX10" fmla="*/ 76324 w 86177"/>
              <a:gd name="connsiteY10" fmla="*/ 148575 h 190739"/>
              <a:gd name="connsiteX11" fmla="*/ 46176 w 86177"/>
              <a:gd name="connsiteY11" fmla="*/ 182868 h 190739"/>
              <a:gd name="connsiteX12" fmla="*/ 39066 w 86177"/>
              <a:gd name="connsiteY12" fmla="*/ 172949 h 190739"/>
              <a:gd name="connsiteX13" fmla="*/ 43616 w 86177"/>
              <a:gd name="connsiteY13" fmla="*/ 154810 h 190739"/>
              <a:gd name="connsiteX14" fmla="*/ 52718 w 86177"/>
              <a:gd name="connsiteY14" fmla="*/ 132137 h 190739"/>
              <a:gd name="connsiteX15" fmla="*/ 66654 w 86177"/>
              <a:gd name="connsiteY15" fmla="*/ 96143 h 190739"/>
              <a:gd name="connsiteX16" fmla="*/ 68361 w 86177"/>
              <a:gd name="connsiteY16" fmla="*/ 87073 h 190739"/>
              <a:gd name="connsiteX17" fmla="*/ 41341 w 86177"/>
              <a:gd name="connsiteY17" fmla="*/ 62983 h 190739"/>
              <a:gd name="connsiteX18" fmla="*/ 101 w 86177"/>
              <a:gd name="connsiteY18" fmla="*/ 106346 h 190739"/>
              <a:gd name="connsiteX19" fmla="*/ 4936 w 86177"/>
              <a:gd name="connsiteY19" fmla="*/ 110030 h 190739"/>
              <a:gd name="connsiteX20" fmla="*/ 10055 w 86177"/>
              <a:gd name="connsiteY20" fmla="*/ 105495 h 190739"/>
              <a:gd name="connsiteX21" fmla="*/ 40488 w 86177"/>
              <a:gd name="connsiteY21" fmla="*/ 70919 h 190739"/>
              <a:gd name="connsiteX22" fmla="*/ 47598 w 86177"/>
              <a:gd name="connsiteY22" fmla="*/ 80838 h 190739"/>
              <a:gd name="connsiteX23" fmla="*/ 38781 w 86177"/>
              <a:gd name="connsiteY23" fmla="*/ 109180 h 190739"/>
              <a:gd name="connsiteX24" fmla="*/ 20863 w 86177"/>
              <a:gd name="connsiteY24" fmla="*/ 154810 h 190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86177" h="190739">
                <a:moveTo>
                  <a:pt x="78884" y="10834"/>
                </a:moveTo>
                <a:cubicBezTo>
                  <a:pt x="78884" y="6299"/>
                  <a:pt x="75471" y="64"/>
                  <a:pt x="67507" y="64"/>
                </a:cubicBezTo>
                <a:cubicBezTo>
                  <a:pt x="59828" y="64"/>
                  <a:pt x="51580" y="7433"/>
                  <a:pt x="51580" y="15652"/>
                </a:cubicBezTo>
                <a:cubicBezTo>
                  <a:pt x="51580" y="20470"/>
                  <a:pt x="55277" y="26422"/>
                  <a:pt x="62957" y="26422"/>
                </a:cubicBezTo>
                <a:cubicBezTo>
                  <a:pt x="71205" y="26422"/>
                  <a:pt x="78884" y="18486"/>
                  <a:pt x="78884" y="10834"/>
                </a:cubicBezTo>
                <a:close/>
                <a:moveTo>
                  <a:pt x="20863" y="154810"/>
                </a:moveTo>
                <a:cubicBezTo>
                  <a:pt x="19726" y="158494"/>
                  <a:pt x="18303" y="161895"/>
                  <a:pt x="18303" y="166714"/>
                </a:cubicBezTo>
                <a:cubicBezTo>
                  <a:pt x="18303" y="180034"/>
                  <a:pt x="29680" y="190804"/>
                  <a:pt x="45323" y="190804"/>
                </a:cubicBezTo>
                <a:cubicBezTo>
                  <a:pt x="73764" y="190804"/>
                  <a:pt x="86279" y="151692"/>
                  <a:pt x="86279" y="147441"/>
                </a:cubicBezTo>
                <a:cubicBezTo>
                  <a:pt x="86279" y="143757"/>
                  <a:pt x="82581" y="143757"/>
                  <a:pt x="81728" y="143757"/>
                </a:cubicBezTo>
                <a:cubicBezTo>
                  <a:pt x="77746" y="143757"/>
                  <a:pt x="77462" y="145457"/>
                  <a:pt x="76324" y="148575"/>
                </a:cubicBezTo>
                <a:cubicBezTo>
                  <a:pt x="69783" y="171248"/>
                  <a:pt x="57268" y="182868"/>
                  <a:pt x="46176" y="182868"/>
                </a:cubicBezTo>
                <a:cubicBezTo>
                  <a:pt x="40488" y="182868"/>
                  <a:pt x="39066" y="179184"/>
                  <a:pt x="39066" y="172949"/>
                </a:cubicBezTo>
                <a:cubicBezTo>
                  <a:pt x="39066" y="166430"/>
                  <a:pt x="41057" y="161045"/>
                  <a:pt x="43616" y="154810"/>
                </a:cubicBezTo>
                <a:cubicBezTo>
                  <a:pt x="46461" y="147158"/>
                  <a:pt x="49589" y="139506"/>
                  <a:pt x="52718" y="132137"/>
                </a:cubicBezTo>
                <a:cubicBezTo>
                  <a:pt x="55277" y="125335"/>
                  <a:pt x="65516" y="99544"/>
                  <a:pt x="66654" y="96143"/>
                </a:cubicBezTo>
                <a:cubicBezTo>
                  <a:pt x="67507" y="93309"/>
                  <a:pt x="68361" y="89908"/>
                  <a:pt x="68361" y="87073"/>
                </a:cubicBezTo>
                <a:cubicBezTo>
                  <a:pt x="68361" y="73753"/>
                  <a:pt x="56984" y="62983"/>
                  <a:pt x="41341" y="62983"/>
                </a:cubicBezTo>
                <a:cubicBezTo>
                  <a:pt x="13184" y="62983"/>
                  <a:pt x="101" y="101528"/>
                  <a:pt x="101" y="106346"/>
                </a:cubicBezTo>
                <a:cubicBezTo>
                  <a:pt x="101" y="110030"/>
                  <a:pt x="4083" y="110030"/>
                  <a:pt x="4936" y="110030"/>
                </a:cubicBezTo>
                <a:cubicBezTo>
                  <a:pt x="8918" y="110030"/>
                  <a:pt x="9202" y="108613"/>
                  <a:pt x="10055" y="105495"/>
                </a:cubicBezTo>
                <a:cubicBezTo>
                  <a:pt x="17450" y="81122"/>
                  <a:pt x="29964" y="70919"/>
                  <a:pt x="40488" y="70919"/>
                </a:cubicBezTo>
                <a:cubicBezTo>
                  <a:pt x="45039" y="70919"/>
                  <a:pt x="47598" y="73186"/>
                  <a:pt x="47598" y="80838"/>
                </a:cubicBezTo>
                <a:cubicBezTo>
                  <a:pt x="47598" y="87357"/>
                  <a:pt x="45892" y="91608"/>
                  <a:pt x="38781" y="109180"/>
                </a:cubicBezTo>
                <a:lnTo>
                  <a:pt x="20863" y="154810"/>
                </a:lnTo>
                <a:close/>
              </a:path>
            </a:pathLst>
          </a:custGeom>
          <a:solidFill>
            <a:schemeClr val="tx1"/>
          </a:solidFill>
          <a:ln w="4550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633" name="Freeform: Shape 632">
            <a:extLst>
              <a:ext uri="{FF2B5EF4-FFF2-40B4-BE49-F238E27FC236}">
                <a16:creationId xmlns:a16="http://schemas.microsoft.com/office/drawing/2014/main" id="{91406C70-CC16-9DDD-D819-373135E9544A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8982573" y="735946"/>
            <a:ext cx="165367" cy="183411"/>
          </a:xfrm>
          <a:custGeom>
            <a:avLst/>
            <a:gdLst>
              <a:gd name="connsiteX0" fmla="*/ 24092 w 165367"/>
              <a:gd name="connsiteY0" fmla="*/ 155132 h 183411"/>
              <a:gd name="connsiteX1" fmla="*/ 20435 w 165367"/>
              <a:gd name="connsiteY1" fmla="*/ 172542 h 183411"/>
              <a:gd name="connsiteX2" fmla="*/ 32218 w 165367"/>
              <a:gd name="connsiteY2" fmla="*/ 183474 h 183411"/>
              <a:gd name="connsiteX3" fmla="*/ 47251 w 165367"/>
              <a:gd name="connsiteY3" fmla="*/ 172137 h 183411"/>
              <a:gd name="connsiteX4" fmla="*/ 63504 w 165367"/>
              <a:gd name="connsiteY4" fmla="*/ 108166 h 183411"/>
              <a:gd name="connsiteX5" fmla="*/ 76505 w 165367"/>
              <a:gd name="connsiteY5" fmla="*/ 55532 h 183411"/>
              <a:gd name="connsiteX6" fmla="*/ 99259 w 165367"/>
              <a:gd name="connsiteY6" fmla="*/ 22331 h 183411"/>
              <a:gd name="connsiteX7" fmla="*/ 131763 w 165367"/>
              <a:gd name="connsiteY7" fmla="*/ 8970 h 183411"/>
              <a:gd name="connsiteX8" fmla="*/ 148828 w 165367"/>
              <a:gd name="connsiteY8" fmla="*/ 13829 h 183411"/>
              <a:gd name="connsiteX9" fmla="*/ 127700 w 165367"/>
              <a:gd name="connsiteY9" fmla="*/ 36097 h 183411"/>
              <a:gd name="connsiteX10" fmla="*/ 143140 w 165367"/>
              <a:gd name="connsiteY10" fmla="*/ 50268 h 183411"/>
              <a:gd name="connsiteX11" fmla="*/ 165487 w 165367"/>
              <a:gd name="connsiteY11" fmla="*/ 26380 h 183411"/>
              <a:gd name="connsiteX12" fmla="*/ 131763 w 165367"/>
              <a:gd name="connsiteY12" fmla="*/ 63 h 183411"/>
              <a:gd name="connsiteX13" fmla="*/ 79756 w 165367"/>
              <a:gd name="connsiteY13" fmla="*/ 31239 h 183411"/>
              <a:gd name="connsiteX14" fmla="*/ 42782 w 165367"/>
              <a:gd name="connsiteY14" fmla="*/ 63 h 183411"/>
              <a:gd name="connsiteX15" fmla="*/ 12715 w 165367"/>
              <a:gd name="connsiteY15" fmla="*/ 23141 h 183411"/>
              <a:gd name="connsiteX16" fmla="*/ 120 w 165367"/>
              <a:gd name="connsiteY16" fmla="*/ 62415 h 183411"/>
              <a:gd name="connsiteX17" fmla="*/ 4995 w 165367"/>
              <a:gd name="connsiteY17" fmla="*/ 66463 h 183411"/>
              <a:gd name="connsiteX18" fmla="*/ 11903 w 165367"/>
              <a:gd name="connsiteY18" fmla="*/ 57151 h 183411"/>
              <a:gd name="connsiteX19" fmla="*/ 41563 w 165367"/>
              <a:gd name="connsiteY19" fmla="*/ 8970 h 183411"/>
              <a:gd name="connsiteX20" fmla="*/ 54159 w 165367"/>
              <a:gd name="connsiteY20" fmla="*/ 27595 h 183411"/>
              <a:gd name="connsiteX21" fmla="*/ 47658 w 165367"/>
              <a:gd name="connsiteY21" fmla="*/ 61605 h 183411"/>
              <a:gd name="connsiteX22" fmla="*/ 24092 w 165367"/>
              <a:gd name="connsiteY22" fmla="*/ 155132 h 183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65367" h="183411">
                <a:moveTo>
                  <a:pt x="24092" y="155132"/>
                </a:moveTo>
                <a:cubicBezTo>
                  <a:pt x="22873" y="161206"/>
                  <a:pt x="20435" y="170518"/>
                  <a:pt x="20435" y="172542"/>
                </a:cubicBezTo>
                <a:cubicBezTo>
                  <a:pt x="20435" y="179830"/>
                  <a:pt x="26123" y="183474"/>
                  <a:pt x="32218" y="183474"/>
                </a:cubicBezTo>
                <a:cubicBezTo>
                  <a:pt x="37094" y="183474"/>
                  <a:pt x="44407" y="180235"/>
                  <a:pt x="47251" y="172137"/>
                </a:cubicBezTo>
                <a:cubicBezTo>
                  <a:pt x="48064" y="170518"/>
                  <a:pt x="61878" y="115454"/>
                  <a:pt x="63504" y="108166"/>
                </a:cubicBezTo>
                <a:cubicBezTo>
                  <a:pt x="66754" y="94805"/>
                  <a:pt x="74068" y="66463"/>
                  <a:pt x="76505" y="55532"/>
                </a:cubicBezTo>
                <a:cubicBezTo>
                  <a:pt x="78131" y="50268"/>
                  <a:pt x="89507" y="31239"/>
                  <a:pt x="99259" y="22331"/>
                </a:cubicBezTo>
                <a:cubicBezTo>
                  <a:pt x="102509" y="19497"/>
                  <a:pt x="114292" y="8970"/>
                  <a:pt x="131763" y="8970"/>
                </a:cubicBezTo>
                <a:cubicBezTo>
                  <a:pt x="142327" y="8970"/>
                  <a:pt x="148422" y="13829"/>
                  <a:pt x="148828" y="13829"/>
                </a:cubicBezTo>
                <a:cubicBezTo>
                  <a:pt x="136639" y="15853"/>
                  <a:pt x="127700" y="25570"/>
                  <a:pt x="127700" y="36097"/>
                </a:cubicBezTo>
                <a:cubicBezTo>
                  <a:pt x="127700" y="42575"/>
                  <a:pt x="132170" y="50268"/>
                  <a:pt x="143140" y="50268"/>
                </a:cubicBezTo>
                <a:cubicBezTo>
                  <a:pt x="154110" y="50268"/>
                  <a:pt x="165487" y="40956"/>
                  <a:pt x="165487" y="26380"/>
                </a:cubicBezTo>
                <a:cubicBezTo>
                  <a:pt x="165487" y="12209"/>
                  <a:pt x="152485" y="63"/>
                  <a:pt x="131763" y="63"/>
                </a:cubicBezTo>
                <a:cubicBezTo>
                  <a:pt x="105353" y="63"/>
                  <a:pt x="87476" y="19902"/>
                  <a:pt x="79756" y="31239"/>
                </a:cubicBezTo>
                <a:cubicBezTo>
                  <a:pt x="76505" y="13019"/>
                  <a:pt x="61878" y="63"/>
                  <a:pt x="42782" y="63"/>
                </a:cubicBezTo>
                <a:cubicBezTo>
                  <a:pt x="24092" y="63"/>
                  <a:pt x="16372" y="15853"/>
                  <a:pt x="12715" y="23141"/>
                </a:cubicBezTo>
                <a:cubicBezTo>
                  <a:pt x="5402" y="36907"/>
                  <a:pt x="120" y="61200"/>
                  <a:pt x="120" y="62415"/>
                </a:cubicBezTo>
                <a:cubicBezTo>
                  <a:pt x="120" y="66463"/>
                  <a:pt x="4183" y="66463"/>
                  <a:pt x="4995" y="66463"/>
                </a:cubicBezTo>
                <a:cubicBezTo>
                  <a:pt x="9058" y="66463"/>
                  <a:pt x="9465" y="66058"/>
                  <a:pt x="11903" y="57151"/>
                </a:cubicBezTo>
                <a:cubicBezTo>
                  <a:pt x="18810" y="28405"/>
                  <a:pt x="26936" y="8970"/>
                  <a:pt x="41563" y="8970"/>
                </a:cubicBezTo>
                <a:cubicBezTo>
                  <a:pt x="48470" y="8970"/>
                  <a:pt x="54159" y="12209"/>
                  <a:pt x="54159" y="27595"/>
                </a:cubicBezTo>
                <a:cubicBezTo>
                  <a:pt x="54159" y="36097"/>
                  <a:pt x="52940" y="40551"/>
                  <a:pt x="47658" y="61605"/>
                </a:cubicBezTo>
                <a:lnTo>
                  <a:pt x="24092" y="155132"/>
                </a:lnTo>
                <a:close/>
              </a:path>
            </a:pathLst>
          </a:custGeom>
          <a:solidFill>
            <a:schemeClr val="tx2">
              <a:lumMod val="75000"/>
              <a:lumOff val="25000"/>
            </a:schemeClr>
          </a:solidFill>
          <a:ln w="4550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634" name="Freeform: Shape 633">
            <a:extLst>
              <a:ext uri="{FF2B5EF4-FFF2-40B4-BE49-F238E27FC236}">
                <a16:creationId xmlns:a16="http://schemas.microsoft.com/office/drawing/2014/main" id="{448CC393-F4F4-E8C4-D192-FE4221AB1906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9311970" y="657399"/>
            <a:ext cx="248253" cy="312973"/>
          </a:xfrm>
          <a:custGeom>
            <a:avLst/>
            <a:gdLst>
              <a:gd name="connsiteX0" fmla="*/ 240661 w 248253"/>
              <a:gd name="connsiteY0" fmla="*/ 17068 h 312973"/>
              <a:gd name="connsiteX1" fmla="*/ 248381 w 248253"/>
              <a:gd name="connsiteY1" fmla="*/ 8160 h 312973"/>
              <a:gd name="connsiteX2" fmla="*/ 240255 w 248253"/>
              <a:gd name="connsiteY2" fmla="*/ 63 h 312973"/>
              <a:gd name="connsiteX3" fmla="*/ 232941 w 248253"/>
              <a:gd name="connsiteY3" fmla="*/ 2492 h 312973"/>
              <a:gd name="connsiteX4" fmla="*/ 8253 w 248253"/>
              <a:gd name="connsiteY4" fmla="*/ 108166 h 312973"/>
              <a:gd name="connsiteX5" fmla="*/ 127 w 248253"/>
              <a:gd name="connsiteY5" fmla="*/ 117478 h 312973"/>
              <a:gd name="connsiteX6" fmla="*/ 8253 w 248253"/>
              <a:gd name="connsiteY6" fmla="*/ 126386 h 312973"/>
              <a:gd name="connsiteX7" fmla="*/ 232941 w 248253"/>
              <a:gd name="connsiteY7" fmla="*/ 231655 h 312973"/>
              <a:gd name="connsiteX8" fmla="*/ 240255 w 248253"/>
              <a:gd name="connsiteY8" fmla="*/ 234489 h 312973"/>
              <a:gd name="connsiteX9" fmla="*/ 248381 w 248253"/>
              <a:gd name="connsiteY9" fmla="*/ 226392 h 312973"/>
              <a:gd name="connsiteX10" fmla="*/ 239849 w 248253"/>
              <a:gd name="connsiteY10" fmla="*/ 217079 h 312973"/>
              <a:gd name="connsiteX11" fmla="*/ 27350 w 248253"/>
              <a:gd name="connsiteY11" fmla="*/ 117478 h 312973"/>
              <a:gd name="connsiteX12" fmla="*/ 240661 w 248253"/>
              <a:gd name="connsiteY12" fmla="*/ 17068 h 312973"/>
              <a:gd name="connsiteX13" fmla="*/ 234160 w 248253"/>
              <a:gd name="connsiteY13" fmla="*/ 313036 h 312973"/>
              <a:gd name="connsiteX14" fmla="*/ 248381 w 248253"/>
              <a:gd name="connsiteY14" fmla="*/ 304939 h 312973"/>
              <a:gd name="connsiteX15" fmla="*/ 233754 w 248253"/>
              <a:gd name="connsiteY15" fmla="*/ 296841 h 312973"/>
              <a:gd name="connsiteX16" fmla="*/ 14754 w 248253"/>
              <a:gd name="connsiteY16" fmla="*/ 296841 h 312973"/>
              <a:gd name="connsiteX17" fmla="*/ 127 w 248253"/>
              <a:gd name="connsiteY17" fmla="*/ 304939 h 312973"/>
              <a:gd name="connsiteX18" fmla="*/ 14348 w 248253"/>
              <a:gd name="connsiteY18" fmla="*/ 313036 h 312973"/>
              <a:gd name="connsiteX19" fmla="*/ 234160 w 248253"/>
              <a:gd name="connsiteY19" fmla="*/ 313036 h 312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48253" h="312973">
                <a:moveTo>
                  <a:pt x="240661" y="17068"/>
                </a:moveTo>
                <a:cubicBezTo>
                  <a:pt x="245131" y="15043"/>
                  <a:pt x="248381" y="13019"/>
                  <a:pt x="248381" y="8160"/>
                </a:cubicBezTo>
                <a:cubicBezTo>
                  <a:pt x="248381" y="3707"/>
                  <a:pt x="245131" y="63"/>
                  <a:pt x="240255" y="63"/>
                </a:cubicBezTo>
                <a:cubicBezTo>
                  <a:pt x="238223" y="63"/>
                  <a:pt x="234567" y="1682"/>
                  <a:pt x="232941" y="2492"/>
                </a:cubicBezTo>
                <a:lnTo>
                  <a:pt x="8253" y="108166"/>
                </a:lnTo>
                <a:cubicBezTo>
                  <a:pt x="1346" y="111405"/>
                  <a:pt x="127" y="114239"/>
                  <a:pt x="127" y="117478"/>
                </a:cubicBezTo>
                <a:cubicBezTo>
                  <a:pt x="127" y="121122"/>
                  <a:pt x="2565" y="123957"/>
                  <a:pt x="8253" y="126386"/>
                </a:cubicBezTo>
                <a:lnTo>
                  <a:pt x="232941" y="231655"/>
                </a:lnTo>
                <a:cubicBezTo>
                  <a:pt x="238223" y="234489"/>
                  <a:pt x="239036" y="234489"/>
                  <a:pt x="240255" y="234489"/>
                </a:cubicBezTo>
                <a:cubicBezTo>
                  <a:pt x="244724" y="234489"/>
                  <a:pt x="248381" y="230845"/>
                  <a:pt x="248381" y="226392"/>
                </a:cubicBezTo>
                <a:cubicBezTo>
                  <a:pt x="248381" y="222748"/>
                  <a:pt x="246756" y="220318"/>
                  <a:pt x="239849" y="217079"/>
                </a:cubicBezTo>
                <a:lnTo>
                  <a:pt x="27350" y="117478"/>
                </a:lnTo>
                <a:lnTo>
                  <a:pt x="240661" y="17068"/>
                </a:lnTo>
                <a:close/>
                <a:moveTo>
                  <a:pt x="234160" y="313036"/>
                </a:moveTo>
                <a:cubicBezTo>
                  <a:pt x="241068" y="313036"/>
                  <a:pt x="248381" y="313036"/>
                  <a:pt x="248381" y="304939"/>
                </a:cubicBezTo>
                <a:cubicBezTo>
                  <a:pt x="248381" y="296841"/>
                  <a:pt x="239849" y="296841"/>
                  <a:pt x="233754" y="296841"/>
                </a:cubicBezTo>
                <a:lnTo>
                  <a:pt x="14754" y="296841"/>
                </a:lnTo>
                <a:cubicBezTo>
                  <a:pt x="8660" y="296841"/>
                  <a:pt x="127" y="296841"/>
                  <a:pt x="127" y="304939"/>
                </a:cubicBezTo>
                <a:cubicBezTo>
                  <a:pt x="127" y="313036"/>
                  <a:pt x="7441" y="313036"/>
                  <a:pt x="14348" y="313036"/>
                </a:cubicBezTo>
                <a:lnTo>
                  <a:pt x="234160" y="313036"/>
                </a:lnTo>
                <a:close/>
              </a:path>
            </a:pathLst>
          </a:custGeom>
          <a:solidFill>
            <a:schemeClr val="tx1"/>
          </a:solidFill>
          <a:ln w="4550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635" name="Freeform: Shape 634">
            <a:extLst>
              <a:ext uri="{FF2B5EF4-FFF2-40B4-BE49-F238E27FC236}">
                <a16:creationId xmlns:a16="http://schemas.microsoft.com/office/drawing/2014/main" id="{CDA177B4-6C16-9693-5BE5-86E38D5E4FB5}"/>
              </a:ext>
            </a:extLst>
          </p:cNvPr>
          <p:cNvSpPr/>
          <p:nvPr>
            <p:custDataLst>
              <p:tags r:id="rId11"/>
            </p:custDataLst>
          </p:nvPr>
        </p:nvSpPr>
        <p:spPr>
          <a:xfrm>
            <a:off x="9723783" y="638370"/>
            <a:ext cx="290103" cy="285441"/>
          </a:xfrm>
          <a:custGeom>
            <a:avLst/>
            <a:gdLst>
              <a:gd name="connsiteX0" fmla="*/ 135844 w 290103"/>
              <a:gd name="connsiteY0" fmla="*/ 28000 h 285441"/>
              <a:gd name="connsiteX1" fmla="*/ 147221 w 290103"/>
              <a:gd name="connsiteY1" fmla="*/ 13019 h 285441"/>
              <a:gd name="connsiteX2" fmla="*/ 172006 w 290103"/>
              <a:gd name="connsiteY2" fmla="*/ 12614 h 285441"/>
              <a:gd name="connsiteX3" fmla="*/ 245954 w 290103"/>
              <a:gd name="connsiteY3" fmla="*/ 52697 h 285441"/>
              <a:gd name="connsiteX4" fmla="*/ 223607 w 290103"/>
              <a:gd name="connsiteY4" fmla="*/ 110191 h 285441"/>
              <a:gd name="connsiteX5" fmla="*/ 154941 w 290103"/>
              <a:gd name="connsiteY5" fmla="*/ 133674 h 285441"/>
              <a:gd name="connsiteX6" fmla="*/ 109434 w 290103"/>
              <a:gd name="connsiteY6" fmla="*/ 133674 h 285441"/>
              <a:gd name="connsiteX7" fmla="*/ 135844 w 290103"/>
              <a:gd name="connsiteY7" fmla="*/ 28000 h 285441"/>
              <a:gd name="connsiteX8" fmla="*/ 194353 w 290103"/>
              <a:gd name="connsiteY8" fmla="*/ 138937 h 285441"/>
              <a:gd name="connsiteX9" fmla="*/ 283740 w 290103"/>
              <a:gd name="connsiteY9" fmla="*/ 60795 h 285441"/>
              <a:gd name="connsiteX10" fmla="*/ 193946 w 290103"/>
              <a:gd name="connsiteY10" fmla="*/ 63 h 285441"/>
              <a:gd name="connsiteX11" fmla="*/ 78149 w 290103"/>
              <a:gd name="connsiteY11" fmla="*/ 63 h 285441"/>
              <a:gd name="connsiteX12" fmla="*/ 66366 w 290103"/>
              <a:gd name="connsiteY12" fmla="*/ 8160 h 285441"/>
              <a:gd name="connsiteX13" fmla="*/ 77743 w 290103"/>
              <a:gd name="connsiteY13" fmla="*/ 12614 h 285441"/>
              <a:gd name="connsiteX14" fmla="*/ 93182 w 290103"/>
              <a:gd name="connsiteY14" fmla="*/ 13424 h 285441"/>
              <a:gd name="connsiteX15" fmla="*/ 104152 w 290103"/>
              <a:gd name="connsiteY15" fmla="*/ 19902 h 285441"/>
              <a:gd name="connsiteX16" fmla="*/ 102527 w 290103"/>
              <a:gd name="connsiteY16" fmla="*/ 27595 h 285441"/>
              <a:gd name="connsiteX17" fmla="*/ 48082 w 290103"/>
              <a:gd name="connsiteY17" fmla="*/ 245016 h 285441"/>
              <a:gd name="connsiteX18" fmla="*/ 11108 w 290103"/>
              <a:gd name="connsiteY18" fmla="*/ 264046 h 285441"/>
              <a:gd name="connsiteX19" fmla="*/ 138 w 290103"/>
              <a:gd name="connsiteY19" fmla="*/ 272143 h 285441"/>
              <a:gd name="connsiteX20" fmla="*/ 5826 w 290103"/>
              <a:gd name="connsiteY20" fmla="*/ 276597 h 285441"/>
              <a:gd name="connsiteX21" fmla="*/ 57021 w 290103"/>
              <a:gd name="connsiteY21" fmla="*/ 275382 h 285441"/>
              <a:gd name="connsiteX22" fmla="*/ 108622 w 290103"/>
              <a:gd name="connsiteY22" fmla="*/ 276597 h 285441"/>
              <a:gd name="connsiteX23" fmla="*/ 116748 w 290103"/>
              <a:gd name="connsiteY23" fmla="*/ 268499 h 285441"/>
              <a:gd name="connsiteX24" fmla="*/ 105371 w 290103"/>
              <a:gd name="connsiteY24" fmla="*/ 264046 h 285441"/>
              <a:gd name="connsiteX25" fmla="*/ 78961 w 290103"/>
              <a:gd name="connsiteY25" fmla="*/ 256758 h 285441"/>
              <a:gd name="connsiteX26" fmla="*/ 80180 w 290103"/>
              <a:gd name="connsiteY26" fmla="*/ 249875 h 285441"/>
              <a:gd name="connsiteX27" fmla="*/ 106997 w 290103"/>
              <a:gd name="connsiteY27" fmla="*/ 142581 h 285441"/>
              <a:gd name="connsiteX28" fmla="*/ 155347 w 290103"/>
              <a:gd name="connsiteY28" fmla="*/ 142581 h 285441"/>
              <a:gd name="connsiteX29" fmla="*/ 199635 w 290103"/>
              <a:gd name="connsiteY29" fmla="*/ 179425 h 285441"/>
              <a:gd name="connsiteX30" fmla="*/ 193946 w 290103"/>
              <a:gd name="connsiteY30" fmla="*/ 207362 h 285441"/>
              <a:gd name="connsiteX31" fmla="*/ 187445 w 290103"/>
              <a:gd name="connsiteY31" fmla="*/ 241777 h 285441"/>
              <a:gd name="connsiteX32" fmla="*/ 241484 w 290103"/>
              <a:gd name="connsiteY32" fmla="*/ 285504 h 285441"/>
              <a:gd name="connsiteX33" fmla="*/ 290241 w 290103"/>
              <a:gd name="connsiteY33" fmla="*/ 238943 h 285441"/>
              <a:gd name="connsiteX34" fmla="*/ 285366 w 290103"/>
              <a:gd name="connsiteY34" fmla="*/ 234084 h 285441"/>
              <a:gd name="connsiteX35" fmla="*/ 280084 w 290103"/>
              <a:gd name="connsiteY35" fmla="*/ 239753 h 285441"/>
              <a:gd name="connsiteX36" fmla="*/ 243110 w 290103"/>
              <a:gd name="connsiteY36" fmla="*/ 276597 h 285441"/>
              <a:gd name="connsiteX37" fmla="*/ 226857 w 290103"/>
              <a:gd name="connsiteY37" fmla="*/ 251899 h 285441"/>
              <a:gd name="connsiteX38" fmla="*/ 230920 w 290103"/>
              <a:gd name="connsiteY38" fmla="*/ 205743 h 285441"/>
              <a:gd name="connsiteX39" fmla="*/ 232546 w 290103"/>
              <a:gd name="connsiteY39" fmla="*/ 186713 h 285441"/>
              <a:gd name="connsiteX40" fmla="*/ 194353 w 290103"/>
              <a:gd name="connsiteY40" fmla="*/ 138937 h 285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290103" h="285441">
                <a:moveTo>
                  <a:pt x="135844" y="28000"/>
                </a:moveTo>
                <a:cubicBezTo>
                  <a:pt x="138282" y="18282"/>
                  <a:pt x="139501" y="14234"/>
                  <a:pt x="147221" y="13019"/>
                </a:cubicBezTo>
                <a:cubicBezTo>
                  <a:pt x="150878" y="12614"/>
                  <a:pt x="163880" y="12614"/>
                  <a:pt x="172006" y="12614"/>
                </a:cubicBezTo>
                <a:cubicBezTo>
                  <a:pt x="200854" y="12614"/>
                  <a:pt x="245954" y="12614"/>
                  <a:pt x="245954" y="52697"/>
                </a:cubicBezTo>
                <a:cubicBezTo>
                  <a:pt x="245954" y="66463"/>
                  <a:pt x="239453" y="94400"/>
                  <a:pt x="223607" y="110191"/>
                </a:cubicBezTo>
                <a:cubicBezTo>
                  <a:pt x="213043" y="120718"/>
                  <a:pt x="191509" y="133674"/>
                  <a:pt x="154941" y="133674"/>
                </a:cubicBezTo>
                <a:lnTo>
                  <a:pt x="109434" y="133674"/>
                </a:lnTo>
                <a:lnTo>
                  <a:pt x="135844" y="28000"/>
                </a:lnTo>
                <a:close/>
                <a:moveTo>
                  <a:pt x="194353" y="138937"/>
                </a:moveTo>
                <a:cubicBezTo>
                  <a:pt x="235390" y="130030"/>
                  <a:pt x="283740" y="101688"/>
                  <a:pt x="283740" y="60795"/>
                </a:cubicBezTo>
                <a:cubicBezTo>
                  <a:pt x="283740" y="25975"/>
                  <a:pt x="247173" y="63"/>
                  <a:pt x="193946" y="63"/>
                </a:cubicBezTo>
                <a:lnTo>
                  <a:pt x="78149" y="63"/>
                </a:lnTo>
                <a:cubicBezTo>
                  <a:pt x="70023" y="63"/>
                  <a:pt x="66366" y="63"/>
                  <a:pt x="66366" y="8160"/>
                </a:cubicBezTo>
                <a:cubicBezTo>
                  <a:pt x="66366" y="12614"/>
                  <a:pt x="70023" y="12614"/>
                  <a:pt x="77743" y="12614"/>
                </a:cubicBezTo>
                <a:cubicBezTo>
                  <a:pt x="78555" y="12614"/>
                  <a:pt x="86275" y="12614"/>
                  <a:pt x="93182" y="13424"/>
                </a:cubicBezTo>
                <a:cubicBezTo>
                  <a:pt x="100496" y="14234"/>
                  <a:pt x="104152" y="14639"/>
                  <a:pt x="104152" y="19902"/>
                </a:cubicBezTo>
                <a:cubicBezTo>
                  <a:pt x="104152" y="21521"/>
                  <a:pt x="103746" y="22736"/>
                  <a:pt x="102527" y="27595"/>
                </a:cubicBezTo>
                <a:lnTo>
                  <a:pt x="48082" y="245016"/>
                </a:lnTo>
                <a:cubicBezTo>
                  <a:pt x="44019" y="260807"/>
                  <a:pt x="43206" y="264046"/>
                  <a:pt x="11108" y="264046"/>
                </a:cubicBezTo>
                <a:cubicBezTo>
                  <a:pt x="3795" y="264046"/>
                  <a:pt x="138" y="264046"/>
                  <a:pt x="138" y="272143"/>
                </a:cubicBezTo>
                <a:cubicBezTo>
                  <a:pt x="138" y="276597"/>
                  <a:pt x="5013" y="276597"/>
                  <a:pt x="5826" y="276597"/>
                </a:cubicBezTo>
                <a:cubicBezTo>
                  <a:pt x="17203" y="276597"/>
                  <a:pt x="45644" y="275382"/>
                  <a:pt x="57021" y="275382"/>
                </a:cubicBezTo>
                <a:cubicBezTo>
                  <a:pt x="68397" y="275382"/>
                  <a:pt x="97245" y="276597"/>
                  <a:pt x="108622" y="276597"/>
                </a:cubicBezTo>
                <a:cubicBezTo>
                  <a:pt x="111872" y="276597"/>
                  <a:pt x="116748" y="276597"/>
                  <a:pt x="116748" y="268499"/>
                </a:cubicBezTo>
                <a:cubicBezTo>
                  <a:pt x="116748" y="264046"/>
                  <a:pt x="113091" y="264046"/>
                  <a:pt x="105371" y="264046"/>
                </a:cubicBezTo>
                <a:cubicBezTo>
                  <a:pt x="90338" y="264046"/>
                  <a:pt x="78961" y="264046"/>
                  <a:pt x="78961" y="256758"/>
                </a:cubicBezTo>
                <a:cubicBezTo>
                  <a:pt x="78961" y="254328"/>
                  <a:pt x="79774" y="252304"/>
                  <a:pt x="80180" y="249875"/>
                </a:cubicBezTo>
                <a:lnTo>
                  <a:pt x="106997" y="142581"/>
                </a:lnTo>
                <a:lnTo>
                  <a:pt x="155347" y="142581"/>
                </a:lnTo>
                <a:cubicBezTo>
                  <a:pt x="192321" y="142581"/>
                  <a:pt x="199635" y="165254"/>
                  <a:pt x="199635" y="179425"/>
                </a:cubicBezTo>
                <a:cubicBezTo>
                  <a:pt x="199635" y="185499"/>
                  <a:pt x="196384" y="198050"/>
                  <a:pt x="193946" y="207362"/>
                </a:cubicBezTo>
                <a:cubicBezTo>
                  <a:pt x="191102" y="218699"/>
                  <a:pt x="187445" y="233679"/>
                  <a:pt x="187445" y="241777"/>
                </a:cubicBezTo>
                <a:cubicBezTo>
                  <a:pt x="187445" y="285504"/>
                  <a:pt x="236202" y="285504"/>
                  <a:pt x="241484" y="285504"/>
                </a:cubicBezTo>
                <a:cubicBezTo>
                  <a:pt x="276020" y="285504"/>
                  <a:pt x="290241" y="244611"/>
                  <a:pt x="290241" y="238943"/>
                </a:cubicBezTo>
                <a:cubicBezTo>
                  <a:pt x="290241" y="234084"/>
                  <a:pt x="285772" y="234084"/>
                  <a:pt x="285366" y="234084"/>
                </a:cubicBezTo>
                <a:cubicBezTo>
                  <a:pt x="281709" y="234084"/>
                  <a:pt x="280896" y="236919"/>
                  <a:pt x="280084" y="239753"/>
                </a:cubicBezTo>
                <a:cubicBezTo>
                  <a:pt x="269926" y="269714"/>
                  <a:pt x="252455" y="276597"/>
                  <a:pt x="243110" y="276597"/>
                </a:cubicBezTo>
                <a:cubicBezTo>
                  <a:pt x="229701" y="276597"/>
                  <a:pt x="226857" y="267690"/>
                  <a:pt x="226857" y="251899"/>
                </a:cubicBezTo>
                <a:cubicBezTo>
                  <a:pt x="226857" y="239348"/>
                  <a:pt x="229295" y="218699"/>
                  <a:pt x="230920" y="205743"/>
                </a:cubicBezTo>
                <a:cubicBezTo>
                  <a:pt x="231733" y="200074"/>
                  <a:pt x="232546" y="192382"/>
                  <a:pt x="232546" y="186713"/>
                </a:cubicBezTo>
                <a:cubicBezTo>
                  <a:pt x="232546" y="155537"/>
                  <a:pt x="205323" y="142986"/>
                  <a:pt x="194353" y="138937"/>
                </a:cubicBezTo>
                <a:close/>
              </a:path>
            </a:pathLst>
          </a:custGeom>
          <a:solidFill>
            <a:srgbClr val="FF0000"/>
          </a:solidFill>
          <a:ln w="4550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636" name="Freeform: Shape 635">
            <a:extLst>
              <a:ext uri="{FF2B5EF4-FFF2-40B4-BE49-F238E27FC236}">
                <a16:creationId xmlns:a16="http://schemas.microsoft.com/office/drawing/2014/main" id="{B594435E-2BA6-755D-32F4-09D4673887B2}"/>
              </a:ext>
            </a:extLst>
          </p:cNvPr>
          <p:cNvSpPr/>
          <p:nvPr>
            <p:custDataLst>
              <p:tags r:id="rId12"/>
            </p:custDataLst>
          </p:nvPr>
        </p:nvSpPr>
        <p:spPr>
          <a:xfrm>
            <a:off x="10028997" y="787730"/>
            <a:ext cx="86177" cy="190739"/>
          </a:xfrm>
          <a:custGeom>
            <a:avLst/>
            <a:gdLst>
              <a:gd name="connsiteX0" fmla="*/ 78928 w 86177"/>
              <a:gd name="connsiteY0" fmla="*/ 10834 h 190739"/>
              <a:gd name="connsiteX1" fmla="*/ 67552 w 86177"/>
              <a:gd name="connsiteY1" fmla="*/ 64 h 190739"/>
              <a:gd name="connsiteX2" fmla="*/ 51624 w 86177"/>
              <a:gd name="connsiteY2" fmla="*/ 15652 h 190739"/>
              <a:gd name="connsiteX3" fmla="*/ 63001 w 86177"/>
              <a:gd name="connsiteY3" fmla="*/ 26422 h 190739"/>
              <a:gd name="connsiteX4" fmla="*/ 78928 w 86177"/>
              <a:gd name="connsiteY4" fmla="*/ 10834 h 190739"/>
              <a:gd name="connsiteX5" fmla="*/ 20908 w 86177"/>
              <a:gd name="connsiteY5" fmla="*/ 154810 h 190739"/>
              <a:gd name="connsiteX6" fmla="*/ 18348 w 86177"/>
              <a:gd name="connsiteY6" fmla="*/ 166714 h 190739"/>
              <a:gd name="connsiteX7" fmla="*/ 45367 w 86177"/>
              <a:gd name="connsiteY7" fmla="*/ 190804 h 190739"/>
              <a:gd name="connsiteX8" fmla="*/ 86323 w 86177"/>
              <a:gd name="connsiteY8" fmla="*/ 147441 h 190739"/>
              <a:gd name="connsiteX9" fmla="*/ 81772 w 86177"/>
              <a:gd name="connsiteY9" fmla="*/ 143757 h 190739"/>
              <a:gd name="connsiteX10" fmla="*/ 76369 w 86177"/>
              <a:gd name="connsiteY10" fmla="*/ 148575 h 190739"/>
              <a:gd name="connsiteX11" fmla="*/ 46221 w 86177"/>
              <a:gd name="connsiteY11" fmla="*/ 182868 h 190739"/>
              <a:gd name="connsiteX12" fmla="*/ 39110 w 86177"/>
              <a:gd name="connsiteY12" fmla="*/ 172949 h 190739"/>
              <a:gd name="connsiteX13" fmla="*/ 43661 w 86177"/>
              <a:gd name="connsiteY13" fmla="*/ 154810 h 190739"/>
              <a:gd name="connsiteX14" fmla="*/ 52762 w 86177"/>
              <a:gd name="connsiteY14" fmla="*/ 132137 h 190739"/>
              <a:gd name="connsiteX15" fmla="*/ 66698 w 86177"/>
              <a:gd name="connsiteY15" fmla="*/ 96143 h 190739"/>
              <a:gd name="connsiteX16" fmla="*/ 68405 w 86177"/>
              <a:gd name="connsiteY16" fmla="*/ 87073 h 190739"/>
              <a:gd name="connsiteX17" fmla="*/ 41386 w 86177"/>
              <a:gd name="connsiteY17" fmla="*/ 62983 h 190739"/>
              <a:gd name="connsiteX18" fmla="*/ 145 w 86177"/>
              <a:gd name="connsiteY18" fmla="*/ 106346 h 190739"/>
              <a:gd name="connsiteX19" fmla="*/ 4980 w 86177"/>
              <a:gd name="connsiteY19" fmla="*/ 110030 h 190739"/>
              <a:gd name="connsiteX20" fmla="*/ 10100 w 86177"/>
              <a:gd name="connsiteY20" fmla="*/ 105495 h 190739"/>
              <a:gd name="connsiteX21" fmla="*/ 40532 w 86177"/>
              <a:gd name="connsiteY21" fmla="*/ 70919 h 190739"/>
              <a:gd name="connsiteX22" fmla="*/ 47643 w 86177"/>
              <a:gd name="connsiteY22" fmla="*/ 80838 h 190739"/>
              <a:gd name="connsiteX23" fmla="*/ 38826 w 86177"/>
              <a:gd name="connsiteY23" fmla="*/ 109180 h 190739"/>
              <a:gd name="connsiteX24" fmla="*/ 20908 w 86177"/>
              <a:gd name="connsiteY24" fmla="*/ 154810 h 190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86177" h="190739">
                <a:moveTo>
                  <a:pt x="78928" y="10834"/>
                </a:moveTo>
                <a:cubicBezTo>
                  <a:pt x="78928" y="6299"/>
                  <a:pt x="75515" y="64"/>
                  <a:pt x="67552" y="64"/>
                </a:cubicBezTo>
                <a:cubicBezTo>
                  <a:pt x="59873" y="64"/>
                  <a:pt x="51624" y="7433"/>
                  <a:pt x="51624" y="15652"/>
                </a:cubicBezTo>
                <a:cubicBezTo>
                  <a:pt x="51624" y="20470"/>
                  <a:pt x="55322" y="26422"/>
                  <a:pt x="63001" y="26422"/>
                </a:cubicBezTo>
                <a:cubicBezTo>
                  <a:pt x="71249" y="26422"/>
                  <a:pt x="78928" y="18486"/>
                  <a:pt x="78928" y="10834"/>
                </a:cubicBezTo>
                <a:close/>
                <a:moveTo>
                  <a:pt x="20908" y="154810"/>
                </a:moveTo>
                <a:cubicBezTo>
                  <a:pt x="19770" y="158494"/>
                  <a:pt x="18348" y="161895"/>
                  <a:pt x="18348" y="166714"/>
                </a:cubicBezTo>
                <a:cubicBezTo>
                  <a:pt x="18348" y="180034"/>
                  <a:pt x="29725" y="190804"/>
                  <a:pt x="45367" y="190804"/>
                </a:cubicBezTo>
                <a:cubicBezTo>
                  <a:pt x="73809" y="190804"/>
                  <a:pt x="86323" y="151692"/>
                  <a:pt x="86323" y="147441"/>
                </a:cubicBezTo>
                <a:cubicBezTo>
                  <a:pt x="86323" y="143757"/>
                  <a:pt x="82626" y="143757"/>
                  <a:pt x="81772" y="143757"/>
                </a:cubicBezTo>
                <a:cubicBezTo>
                  <a:pt x="77791" y="143757"/>
                  <a:pt x="77506" y="145457"/>
                  <a:pt x="76369" y="148575"/>
                </a:cubicBezTo>
                <a:cubicBezTo>
                  <a:pt x="69827" y="171248"/>
                  <a:pt x="57313" y="182868"/>
                  <a:pt x="46221" y="182868"/>
                </a:cubicBezTo>
                <a:cubicBezTo>
                  <a:pt x="40532" y="182868"/>
                  <a:pt x="39110" y="179184"/>
                  <a:pt x="39110" y="172949"/>
                </a:cubicBezTo>
                <a:cubicBezTo>
                  <a:pt x="39110" y="166430"/>
                  <a:pt x="41101" y="161045"/>
                  <a:pt x="43661" y="154810"/>
                </a:cubicBezTo>
                <a:cubicBezTo>
                  <a:pt x="46505" y="147158"/>
                  <a:pt x="49634" y="139506"/>
                  <a:pt x="52762" y="132137"/>
                </a:cubicBezTo>
                <a:cubicBezTo>
                  <a:pt x="55322" y="125335"/>
                  <a:pt x="65561" y="99544"/>
                  <a:pt x="66698" y="96143"/>
                </a:cubicBezTo>
                <a:cubicBezTo>
                  <a:pt x="67552" y="93309"/>
                  <a:pt x="68405" y="89908"/>
                  <a:pt x="68405" y="87073"/>
                </a:cubicBezTo>
                <a:cubicBezTo>
                  <a:pt x="68405" y="73753"/>
                  <a:pt x="57028" y="62983"/>
                  <a:pt x="41386" y="62983"/>
                </a:cubicBezTo>
                <a:cubicBezTo>
                  <a:pt x="13228" y="62983"/>
                  <a:pt x="145" y="101528"/>
                  <a:pt x="145" y="106346"/>
                </a:cubicBezTo>
                <a:cubicBezTo>
                  <a:pt x="145" y="110030"/>
                  <a:pt x="4127" y="110030"/>
                  <a:pt x="4980" y="110030"/>
                </a:cubicBezTo>
                <a:cubicBezTo>
                  <a:pt x="8962" y="110030"/>
                  <a:pt x="9247" y="108613"/>
                  <a:pt x="10100" y="105495"/>
                </a:cubicBezTo>
                <a:cubicBezTo>
                  <a:pt x="17495" y="81122"/>
                  <a:pt x="30009" y="70919"/>
                  <a:pt x="40532" y="70919"/>
                </a:cubicBezTo>
                <a:cubicBezTo>
                  <a:pt x="45083" y="70919"/>
                  <a:pt x="47643" y="73186"/>
                  <a:pt x="47643" y="80838"/>
                </a:cubicBezTo>
                <a:cubicBezTo>
                  <a:pt x="47643" y="87357"/>
                  <a:pt x="45936" y="91608"/>
                  <a:pt x="38826" y="109180"/>
                </a:cubicBezTo>
                <a:lnTo>
                  <a:pt x="20908" y="154810"/>
                </a:lnTo>
                <a:close/>
              </a:path>
            </a:pathLst>
          </a:custGeom>
          <a:solidFill>
            <a:srgbClr val="FF0000"/>
          </a:solidFill>
          <a:ln w="4550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653" name="TextBox 652">
            <a:extLst>
              <a:ext uri="{FF2B5EF4-FFF2-40B4-BE49-F238E27FC236}">
                <a16:creationId xmlns:a16="http://schemas.microsoft.com/office/drawing/2014/main" id="{DAB09E29-D85D-4F01-F707-A7B0D9E2CF70}"/>
              </a:ext>
            </a:extLst>
          </p:cNvPr>
          <p:cNvSpPr txBox="1"/>
          <p:nvPr/>
        </p:nvSpPr>
        <p:spPr>
          <a:xfrm>
            <a:off x="8984599" y="1041258"/>
            <a:ext cx="115359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Franklin Gothic Book" panose="020B0503020102020204" pitchFamily="34" charset="0"/>
              </a:rPr>
              <a:t>if and only if</a:t>
            </a:r>
            <a:endParaRPr lang="en-US" sz="1400" dirty="0"/>
          </a:p>
        </p:txBody>
      </p:sp>
      <p:pic>
        <p:nvPicPr>
          <p:cNvPr id="660" name="Graphic 659">
            <a:extLst>
              <a:ext uri="{FF2B5EF4-FFF2-40B4-BE49-F238E27FC236}">
                <a16:creationId xmlns:a16="http://schemas.microsoft.com/office/drawing/2014/main" id="{81B6DC1B-CC81-4FF0-2959-6A958DD1DEA0}"/>
              </a:ext>
            </a:extLst>
          </p:cNvPr>
          <p:cNvPicPr>
            <a:picLocks noChangeAspect="1"/>
          </p:cNvPicPr>
          <p:nvPr/>
        </p:nvPicPr>
        <p:blipFill>
          <a:blip r:embed="rId129">
            <a:extLst>
              <a:ext uri="{96DAC541-7B7A-43D3-8B79-37D633B846F1}">
                <asvg:svgBlip xmlns:asvg="http://schemas.microsoft.com/office/drawing/2016/SVG/main" r:embed="rId130"/>
              </a:ext>
            </a:extLst>
          </a:blip>
          <a:stretch>
            <a:fillRect/>
          </a:stretch>
        </p:blipFill>
        <p:spPr>
          <a:xfrm>
            <a:off x="586831" y="253866"/>
            <a:ext cx="3421263" cy="3421263"/>
          </a:xfrm>
          <a:prstGeom prst="rect">
            <a:avLst/>
          </a:prstGeom>
        </p:spPr>
      </p:pic>
      <p:pic>
        <p:nvPicPr>
          <p:cNvPr id="662" name="Graphic 661">
            <a:extLst>
              <a:ext uri="{FF2B5EF4-FFF2-40B4-BE49-F238E27FC236}">
                <a16:creationId xmlns:a16="http://schemas.microsoft.com/office/drawing/2014/main" id="{6286F2A1-8D54-12AC-BB86-AEC1E1248335}"/>
              </a:ext>
            </a:extLst>
          </p:cNvPr>
          <p:cNvPicPr>
            <a:picLocks noChangeAspect="1"/>
          </p:cNvPicPr>
          <p:nvPr/>
        </p:nvPicPr>
        <p:blipFill>
          <a:blip r:embed="rId131">
            <a:extLst>
              <a:ext uri="{96DAC541-7B7A-43D3-8B79-37D633B846F1}">
                <asvg:svgBlip xmlns:asvg="http://schemas.microsoft.com/office/drawing/2016/SVG/main" r:embed="rId132"/>
              </a:ext>
            </a:extLst>
          </a:blip>
          <a:stretch>
            <a:fillRect/>
          </a:stretch>
        </p:blipFill>
        <p:spPr>
          <a:xfrm>
            <a:off x="8158514" y="266805"/>
            <a:ext cx="3407740" cy="3407740"/>
          </a:xfrm>
          <a:prstGeom prst="rect">
            <a:avLst/>
          </a:prstGeom>
        </p:spPr>
      </p:pic>
      <p:grpSp>
        <p:nvGrpSpPr>
          <p:cNvPr id="1233" name="Group 1232" descr="\documentclass{article}&#10;\usepackage{amsmath}&#10;\pagestyle{empty}&#10;\begin{document}&#10;&#10;$C(x,v) \subseteq \left[&#10;\begin{array}{ll}\textrm{2nd lowest}\\ \textrm{left end of } L_i\end{array}&#10;\hspace{1mm}&#10;,&#10;\hspace{1mm}&#10;\begin{array}{rr}\textrm{2nd highest}\\ \textrm{right end of } L_i\end{array}&#10;\right]$&#10;&#10;\end{document}" title="IguanaTex Vector Display">
            <a:extLst>
              <a:ext uri="{FF2B5EF4-FFF2-40B4-BE49-F238E27FC236}">
                <a16:creationId xmlns:a16="http://schemas.microsoft.com/office/drawing/2014/main" id="{6DA508E2-7650-446F-7426-8A73339A188D}"/>
              </a:ext>
            </a:extLst>
          </p:cNvPr>
          <p:cNvGrpSpPr>
            <a:grpSpLocks noChangeAspect="1"/>
          </p:cNvGrpSpPr>
          <p:nvPr>
            <p:custDataLst>
              <p:tags r:id="rId13"/>
            </p:custDataLst>
          </p:nvPr>
        </p:nvGrpSpPr>
        <p:grpSpPr>
          <a:xfrm>
            <a:off x="5555636" y="6007100"/>
            <a:ext cx="5952348" cy="698129"/>
            <a:chOff x="7831845" y="7553953"/>
            <a:chExt cx="5952348" cy="698129"/>
          </a:xfrm>
        </p:grpSpPr>
        <p:sp>
          <p:nvSpPr>
            <p:cNvPr id="1181" name="Freeform: Shape 1180">
              <a:extLst>
                <a:ext uri="{FF2B5EF4-FFF2-40B4-BE49-F238E27FC236}">
                  <a16:creationId xmlns:a16="http://schemas.microsoft.com/office/drawing/2014/main" id="{A610509B-7768-08D7-4BE8-4098372C823F}"/>
                </a:ext>
              </a:extLst>
            </p:cNvPr>
            <p:cNvSpPr/>
            <p:nvPr>
              <p:custDataLst>
                <p:tags r:id="rId18"/>
              </p:custDataLst>
            </p:nvPr>
          </p:nvSpPr>
          <p:spPr>
            <a:xfrm>
              <a:off x="7831845" y="7770758"/>
              <a:ext cx="206616" cy="211563"/>
            </a:xfrm>
            <a:custGeom>
              <a:avLst/>
              <a:gdLst>
                <a:gd name="connsiteX0" fmla="*/ 206693 w 206616"/>
                <a:gd name="connsiteY0" fmla="*/ 2977 h 211563"/>
                <a:gd name="connsiteX1" fmla="*/ 203492 w 206616"/>
                <a:gd name="connsiteY1" fmla="*/ 67 h 211563"/>
                <a:gd name="connsiteX2" fmla="*/ 199127 w 206616"/>
                <a:gd name="connsiteY2" fmla="*/ 3559 h 211563"/>
                <a:gd name="connsiteX3" fmla="*/ 178756 w 206616"/>
                <a:gd name="connsiteY3" fmla="*/ 25967 h 211563"/>
                <a:gd name="connsiteX4" fmla="*/ 130449 w 206616"/>
                <a:gd name="connsiteY4" fmla="*/ 67 h 211563"/>
                <a:gd name="connsiteX5" fmla="*/ 77 w 206616"/>
                <a:gd name="connsiteY5" fmla="*/ 131894 h 211563"/>
                <a:gd name="connsiteX6" fmla="*/ 78940 w 206616"/>
                <a:gd name="connsiteY6" fmla="*/ 211631 h 211563"/>
                <a:gd name="connsiteX7" fmla="*/ 141798 w 206616"/>
                <a:gd name="connsiteY7" fmla="*/ 186604 h 211563"/>
                <a:gd name="connsiteX8" fmla="*/ 173809 w 206616"/>
                <a:gd name="connsiteY8" fmla="*/ 135386 h 211563"/>
                <a:gd name="connsiteX9" fmla="*/ 170317 w 206616"/>
                <a:gd name="connsiteY9" fmla="*/ 132476 h 211563"/>
                <a:gd name="connsiteX10" fmla="*/ 166534 w 206616"/>
                <a:gd name="connsiteY10" fmla="*/ 135386 h 211563"/>
                <a:gd name="connsiteX11" fmla="*/ 137142 w 206616"/>
                <a:gd name="connsiteY11" fmla="*/ 181366 h 211563"/>
                <a:gd name="connsiteX12" fmla="*/ 83596 w 206616"/>
                <a:gd name="connsiteY12" fmla="*/ 202609 h 211563"/>
                <a:gd name="connsiteX13" fmla="*/ 26559 w 206616"/>
                <a:gd name="connsiteY13" fmla="*/ 142080 h 211563"/>
                <a:gd name="connsiteX14" fmla="*/ 61771 w 206616"/>
                <a:gd name="connsiteY14" fmla="*/ 44301 h 211563"/>
                <a:gd name="connsiteX15" fmla="*/ 132777 w 206616"/>
                <a:gd name="connsiteY15" fmla="*/ 9089 h 211563"/>
                <a:gd name="connsiteX16" fmla="*/ 179629 w 206616"/>
                <a:gd name="connsiteY16" fmla="*/ 65253 h 211563"/>
                <a:gd name="connsiteX17" fmla="*/ 178756 w 206616"/>
                <a:gd name="connsiteY17" fmla="*/ 80095 h 211563"/>
                <a:gd name="connsiteX18" fmla="*/ 183121 w 206616"/>
                <a:gd name="connsiteY18" fmla="*/ 83005 h 211563"/>
                <a:gd name="connsiteX19" fmla="*/ 188359 w 206616"/>
                <a:gd name="connsiteY19" fmla="*/ 77185 h 211563"/>
                <a:gd name="connsiteX20" fmla="*/ 206693 w 206616"/>
                <a:gd name="connsiteY20" fmla="*/ 2977 h 211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06616" h="211563">
                  <a:moveTo>
                    <a:pt x="206693" y="2977"/>
                  </a:moveTo>
                  <a:cubicBezTo>
                    <a:pt x="206693" y="2104"/>
                    <a:pt x="206111" y="67"/>
                    <a:pt x="203492" y="67"/>
                  </a:cubicBezTo>
                  <a:cubicBezTo>
                    <a:pt x="202619" y="67"/>
                    <a:pt x="202328" y="358"/>
                    <a:pt x="199127" y="3559"/>
                  </a:cubicBezTo>
                  <a:lnTo>
                    <a:pt x="178756" y="25967"/>
                  </a:lnTo>
                  <a:cubicBezTo>
                    <a:pt x="176137" y="21893"/>
                    <a:pt x="162751" y="67"/>
                    <a:pt x="130449" y="67"/>
                  </a:cubicBezTo>
                  <a:cubicBezTo>
                    <a:pt x="65554" y="67"/>
                    <a:pt x="77" y="64380"/>
                    <a:pt x="77" y="131894"/>
                  </a:cubicBezTo>
                  <a:cubicBezTo>
                    <a:pt x="77" y="179911"/>
                    <a:pt x="34416" y="211631"/>
                    <a:pt x="78940" y="211631"/>
                  </a:cubicBezTo>
                  <a:cubicBezTo>
                    <a:pt x="104258" y="211631"/>
                    <a:pt x="126375" y="199990"/>
                    <a:pt x="141798" y="186604"/>
                  </a:cubicBezTo>
                  <a:cubicBezTo>
                    <a:pt x="168862" y="162741"/>
                    <a:pt x="173809" y="136259"/>
                    <a:pt x="173809" y="135386"/>
                  </a:cubicBezTo>
                  <a:cubicBezTo>
                    <a:pt x="173809" y="132476"/>
                    <a:pt x="170899" y="132476"/>
                    <a:pt x="170317" y="132476"/>
                  </a:cubicBezTo>
                  <a:cubicBezTo>
                    <a:pt x="168571" y="132476"/>
                    <a:pt x="167116" y="133058"/>
                    <a:pt x="166534" y="135386"/>
                  </a:cubicBezTo>
                  <a:cubicBezTo>
                    <a:pt x="163915" y="143826"/>
                    <a:pt x="157221" y="164487"/>
                    <a:pt x="137142" y="181366"/>
                  </a:cubicBezTo>
                  <a:cubicBezTo>
                    <a:pt x="117062" y="197662"/>
                    <a:pt x="98729" y="202609"/>
                    <a:pt x="83596" y="202609"/>
                  </a:cubicBezTo>
                  <a:cubicBezTo>
                    <a:pt x="57405" y="202609"/>
                    <a:pt x="26559" y="187477"/>
                    <a:pt x="26559" y="142080"/>
                  </a:cubicBezTo>
                  <a:cubicBezTo>
                    <a:pt x="26559" y="125492"/>
                    <a:pt x="32670" y="78349"/>
                    <a:pt x="61771" y="44301"/>
                  </a:cubicBezTo>
                  <a:cubicBezTo>
                    <a:pt x="79522" y="23639"/>
                    <a:pt x="106877" y="9089"/>
                    <a:pt x="132777" y="9089"/>
                  </a:cubicBezTo>
                  <a:cubicBezTo>
                    <a:pt x="162460" y="9089"/>
                    <a:pt x="179629" y="31496"/>
                    <a:pt x="179629" y="65253"/>
                  </a:cubicBezTo>
                  <a:cubicBezTo>
                    <a:pt x="179629" y="76894"/>
                    <a:pt x="178756" y="77185"/>
                    <a:pt x="178756" y="80095"/>
                  </a:cubicBezTo>
                  <a:cubicBezTo>
                    <a:pt x="178756" y="83005"/>
                    <a:pt x="181957" y="83005"/>
                    <a:pt x="183121" y="83005"/>
                  </a:cubicBezTo>
                  <a:cubicBezTo>
                    <a:pt x="186904" y="83005"/>
                    <a:pt x="186904" y="82423"/>
                    <a:pt x="188359" y="77185"/>
                  </a:cubicBezTo>
                  <a:lnTo>
                    <a:pt x="206693" y="2977"/>
                  </a:lnTo>
                  <a:close/>
                </a:path>
              </a:pathLst>
            </a:custGeom>
            <a:solidFill>
              <a:schemeClr val="tx1"/>
            </a:solidFill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182" name="Freeform: Shape 1181">
              <a:extLst>
                <a:ext uri="{FF2B5EF4-FFF2-40B4-BE49-F238E27FC236}">
                  <a16:creationId xmlns:a16="http://schemas.microsoft.com/office/drawing/2014/main" id="{C68C43EA-02E2-E2D3-701D-755A0C72B564}"/>
                </a:ext>
              </a:extLst>
            </p:cNvPr>
            <p:cNvSpPr/>
            <p:nvPr>
              <p:custDataLst>
                <p:tags r:id="rId19"/>
              </p:custDataLst>
            </p:nvPr>
          </p:nvSpPr>
          <p:spPr>
            <a:xfrm>
              <a:off x="8074910" y="7757663"/>
              <a:ext cx="67514" cy="291008"/>
            </a:xfrm>
            <a:custGeom>
              <a:avLst/>
              <a:gdLst>
                <a:gd name="connsiteX0" fmla="*/ 67599 w 67514"/>
                <a:gd name="connsiteY0" fmla="*/ 288166 h 291008"/>
                <a:gd name="connsiteX1" fmla="*/ 62651 w 67514"/>
                <a:gd name="connsiteY1" fmla="*/ 281764 h 291008"/>
                <a:gd name="connsiteX2" fmla="*/ 16963 w 67514"/>
                <a:gd name="connsiteY2" fmla="*/ 145572 h 291008"/>
                <a:gd name="connsiteX3" fmla="*/ 63815 w 67514"/>
                <a:gd name="connsiteY3" fmla="*/ 7924 h 291008"/>
                <a:gd name="connsiteX4" fmla="*/ 67599 w 67514"/>
                <a:gd name="connsiteY4" fmla="*/ 2977 h 291008"/>
                <a:gd name="connsiteX5" fmla="*/ 64688 w 67514"/>
                <a:gd name="connsiteY5" fmla="*/ 67 h 291008"/>
                <a:gd name="connsiteX6" fmla="*/ 18418 w 67514"/>
                <a:gd name="connsiteY6" fmla="*/ 56814 h 291008"/>
                <a:gd name="connsiteX7" fmla="*/ 85 w 67514"/>
                <a:gd name="connsiteY7" fmla="*/ 145572 h 291008"/>
                <a:gd name="connsiteX8" fmla="*/ 19291 w 67514"/>
                <a:gd name="connsiteY8" fmla="*/ 236366 h 291008"/>
                <a:gd name="connsiteX9" fmla="*/ 64688 w 67514"/>
                <a:gd name="connsiteY9" fmla="*/ 291076 h 291008"/>
                <a:gd name="connsiteX10" fmla="*/ 67599 w 67514"/>
                <a:gd name="connsiteY10" fmla="*/ 288166 h 291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7514" h="291008">
                  <a:moveTo>
                    <a:pt x="67599" y="288166"/>
                  </a:moveTo>
                  <a:cubicBezTo>
                    <a:pt x="67599" y="287293"/>
                    <a:pt x="67599" y="286711"/>
                    <a:pt x="62651" y="281764"/>
                  </a:cubicBezTo>
                  <a:cubicBezTo>
                    <a:pt x="26275" y="245097"/>
                    <a:pt x="16963" y="190096"/>
                    <a:pt x="16963" y="145572"/>
                  </a:cubicBezTo>
                  <a:cubicBezTo>
                    <a:pt x="16963" y="94936"/>
                    <a:pt x="28021" y="44301"/>
                    <a:pt x="63815" y="7924"/>
                  </a:cubicBezTo>
                  <a:cubicBezTo>
                    <a:pt x="67599" y="4432"/>
                    <a:pt x="67599" y="3850"/>
                    <a:pt x="67599" y="2977"/>
                  </a:cubicBezTo>
                  <a:cubicBezTo>
                    <a:pt x="67599" y="940"/>
                    <a:pt x="66435" y="67"/>
                    <a:pt x="64688" y="67"/>
                  </a:cubicBezTo>
                  <a:cubicBezTo>
                    <a:pt x="61778" y="67"/>
                    <a:pt x="35588" y="19856"/>
                    <a:pt x="18418" y="56814"/>
                  </a:cubicBezTo>
                  <a:cubicBezTo>
                    <a:pt x="3577" y="88825"/>
                    <a:pt x="85" y="121127"/>
                    <a:pt x="85" y="145572"/>
                  </a:cubicBezTo>
                  <a:cubicBezTo>
                    <a:pt x="85" y="168270"/>
                    <a:pt x="3286" y="203482"/>
                    <a:pt x="19291" y="236366"/>
                  </a:cubicBezTo>
                  <a:cubicBezTo>
                    <a:pt x="36752" y="272160"/>
                    <a:pt x="61778" y="291076"/>
                    <a:pt x="64688" y="291076"/>
                  </a:cubicBezTo>
                  <a:cubicBezTo>
                    <a:pt x="66435" y="291076"/>
                    <a:pt x="67599" y="290203"/>
                    <a:pt x="67599" y="288166"/>
                  </a:cubicBezTo>
                  <a:close/>
                </a:path>
              </a:pathLst>
            </a:custGeom>
            <a:solidFill>
              <a:schemeClr val="tx1"/>
            </a:solidFill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183" name="Freeform: Shape 1182">
              <a:extLst>
                <a:ext uri="{FF2B5EF4-FFF2-40B4-BE49-F238E27FC236}">
                  <a16:creationId xmlns:a16="http://schemas.microsoft.com/office/drawing/2014/main" id="{DB6DCE57-061B-095B-FC9E-8D774FD7268A}"/>
                </a:ext>
              </a:extLst>
            </p:cNvPr>
            <p:cNvSpPr/>
            <p:nvPr>
              <p:custDataLst>
                <p:tags r:id="rId20"/>
              </p:custDataLst>
            </p:nvPr>
          </p:nvSpPr>
          <p:spPr>
            <a:xfrm>
              <a:off x="8167710" y="7847294"/>
              <a:ext cx="144922" cy="131826"/>
            </a:xfrm>
            <a:custGeom>
              <a:avLst/>
              <a:gdLst>
                <a:gd name="connsiteX0" fmla="*/ 88846 w 144922"/>
                <a:gd name="connsiteY0" fmla="*/ 40808 h 131826"/>
                <a:gd name="connsiteX1" fmla="*/ 117656 w 144922"/>
                <a:gd name="connsiteY1" fmla="*/ 6469 h 131826"/>
                <a:gd name="connsiteX2" fmla="*/ 132206 w 144922"/>
                <a:gd name="connsiteY2" fmla="*/ 10253 h 131826"/>
                <a:gd name="connsiteX3" fmla="*/ 118238 w 144922"/>
                <a:gd name="connsiteY3" fmla="*/ 25967 h 131826"/>
                <a:gd name="connsiteX4" fmla="*/ 129296 w 144922"/>
                <a:gd name="connsiteY4" fmla="*/ 36152 h 131826"/>
                <a:gd name="connsiteX5" fmla="*/ 145011 w 144922"/>
                <a:gd name="connsiteY5" fmla="*/ 19274 h 131826"/>
                <a:gd name="connsiteX6" fmla="*/ 117947 w 144922"/>
                <a:gd name="connsiteY6" fmla="*/ 67 h 131826"/>
                <a:gd name="connsiteX7" fmla="*/ 87391 w 144922"/>
                <a:gd name="connsiteY7" fmla="*/ 22184 h 131826"/>
                <a:gd name="connsiteX8" fmla="*/ 55962 w 144922"/>
                <a:gd name="connsiteY8" fmla="*/ 67 h 131826"/>
                <a:gd name="connsiteX9" fmla="*/ 9110 w 144922"/>
                <a:gd name="connsiteY9" fmla="*/ 44883 h 131826"/>
                <a:gd name="connsiteX10" fmla="*/ 12602 w 144922"/>
                <a:gd name="connsiteY10" fmla="*/ 47793 h 131826"/>
                <a:gd name="connsiteX11" fmla="*/ 16385 w 144922"/>
                <a:gd name="connsiteY11" fmla="*/ 44592 h 131826"/>
                <a:gd name="connsiteX12" fmla="*/ 55380 w 144922"/>
                <a:gd name="connsiteY12" fmla="*/ 6469 h 131826"/>
                <a:gd name="connsiteX13" fmla="*/ 71095 w 144922"/>
                <a:gd name="connsiteY13" fmla="*/ 25967 h 131826"/>
                <a:gd name="connsiteX14" fmla="*/ 55380 w 144922"/>
                <a:gd name="connsiteY14" fmla="*/ 95227 h 131826"/>
                <a:gd name="connsiteX15" fmla="*/ 27734 w 144922"/>
                <a:gd name="connsiteY15" fmla="*/ 125492 h 131826"/>
                <a:gd name="connsiteX16" fmla="*/ 13184 w 144922"/>
                <a:gd name="connsiteY16" fmla="*/ 121709 h 131826"/>
                <a:gd name="connsiteX17" fmla="*/ 26861 w 144922"/>
                <a:gd name="connsiteY17" fmla="*/ 105994 h 131826"/>
                <a:gd name="connsiteX18" fmla="*/ 16094 w 144922"/>
                <a:gd name="connsiteY18" fmla="*/ 95809 h 131826"/>
                <a:gd name="connsiteX19" fmla="*/ 88 w 144922"/>
                <a:gd name="connsiteY19" fmla="*/ 112688 h 131826"/>
                <a:gd name="connsiteX20" fmla="*/ 27443 w 144922"/>
                <a:gd name="connsiteY20" fmla="*/ 131894 h 131826"/>
                <a:gd name="connsiteX21" fmla="*/ 57999 w 144922"/>
                <a:gd name="connsiteY21" fmla="*/ 109778 h 131826"/>
                <a:gd name="connsiteX22" fmla="*/ 89428 w 144922"/>
                <a:gd name="connsiteY22" fmla="*/ 131894 h 131826"/>
                <a:gd name="connsiteX23" fmla="*/ 135989 w 144922"/>
                <a:gd name="connsiteY23" fmla="*/ 87079 h 131826"/>
                <a:gd name="connsiteX24" fmla="*/ 132497 w 144922"/>
                <a:gd name="connsiteY24" fmla="*/ 84169 h 131826"/>
                <a:gd name="connsiteX25" fmla="*/ 128714 w 144922"/>
                <a:gd name="connsiteY25" fmla="*/ 87370 h 131826"/>
                <a:gd name="connsiteX26" fmla="*/ 90010 w 144922"/>
                <a:gd name="connsiteY26" fmla="*/ 125492 h 131826"/>
                <a:gd name="connsiteX27" fmla="*/ 74005 w 144922"/>
                <a:gd name="connsiteY27" fmla="*/ 106285 h 131826"/>
                <a:gd name="connsiteX28" fmla="*/ 78952 w 144922"/>
                <a:gd name="connsiteY28" fmla="*/ 80677 h 131826"/>
                <a:gd name="connsiteX29" fmla="*/ 88846 w 144922"/>
                <a:gd name="connsiteY29" fmla="*/ 40808 h 131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44922" h="131826">
                  <a:moveTo>
                    <a:pt x="88846" y="40808"/>
                  </a:moveTo>
                  <a:cubicBezTo>
                    <a:pt x="90592" y="33242"/>
                    <a:pt x="97285" y="6469"/>
                    <a:pt x="117656" y="6469"/>
                  </a:cubicBezTo>
                  <a:cubicBezTo>
                    <a:pt x="119111" y="6469"/>
                    <a:pt x="126095" y="6469"/>
                    <a:pt x="132206" y="10253"/>
                  </a:cubicBezTo>
                  <a:cubicBezTo>
                    <a:pt x="124058" y="11708"/>
                    <a:pt x="118238" y="18983"/>
                    <a:pt x="118238" y="25967"/>
                  </a:cubicBezTo>
                  <a:cubicBezTo>
                    <a:pt x="118238" y="30623"/>
                    <a:pt x="121439" y="36152"/>
                    <a:pt x="129296" y="36152"/>
                  </a:cubicBezTo>
                  <a:cubicBezTo>
                    <a:pt x="135699" y="36152"/>
                    <a:pt x="145011" y="30914"/>
                    <a:pt x="145011" y="19274"/>
                  </a:cubicBezTo>
                  <a:cubicBezTo>
                    <a:pt x="145011" y="4141"/>
                    <a:pt x="127841" y="67"/>
                    <a:pt x="117947" y="67"/>
                  </a:cubicBezTo>
                  <a:cubicBezTo>
                    <a:pt x="101068" y="67"/>
                    <a:pt x="90883" y="15491"/>
                    <a:pt x="87391" y="22184"/>
                  </a:cubicBezTo>
                  <a:cubicBezTo>
                    <a:pt x="80116" y="2977"/>
                    <a:pt x="64401" y="67"/>
                    <a:pt x="55962" y="67"/>
                  </a:cubicBezTo>
                  <a:cubicBezTo>
                    <a:pt x="25697" y="67"/>
                    <a:pt x="9110" y="37607"/>
                    <a:pt x="9110" y="44883"/>
                  </a:cubicBezTo>
                  <a:cubicBezTo>
                    <a:pt x="9110" y="47793"/>
                    <a:pt x="12020" y="47793"/>
                    <a:pt x="12602" y="47793"/>
                  </a:cubicBezTo>
                  <a:cubicBezTo>
                    <a:pt x="14930" y="47793"/>
                    <a:pt x="15803" y="47211"/>
                    <a:pt x="16385" y="44592"/>
                  </a:cubicBezTo>
                  <a:cubicBezTo>
                    <a:pt x="26279" y="13745"/>
                    <a:pt x="45486" y="6469"/>
                    <a:pt x="55380" y="6469"/>
                  </a:cubicBezTo>
                  <a:cubicBezTo>
                    <a:pt x="60909" y="6469"/>
                    <a:pt x="71095" y="9089"/>
                    <a:pt x="71095" y="25967"/>
                  </a:cubicBezTo>
                  <a:cubicBezTo>
                    <a:pt x="71095" y="34988"/>
                    <a:pt x="66147" y="54486"/>
                    <a:pt x="55380" y="95227"/>
                  </a:cubicBezTo>
                  <a:cubicBezTo>
                    <a:pt x="50724" y="113270"/>
                    <a:pt x="40539" y="125492"/>
                    <a:pt x="27734" y="125492"/>
                  </a:cubicBezTo>
                  <a:cubicBezTo>
                    <a:pt x="25988" y="125492"/>
                    <a:pt x="19295" y="125492"/>
                    <a:pt x="13184" y="121709"/>
                  </a:cubicBezTo>
                  <a:cubicBezTo>
                    <a:pt x="20459" y="120254"/>
                    <a:pt x="26861" y="114143"/>
                    <a:pt x="26861" y="105994"/>
                  </a:cubicBezTo>
                  <a:cubicBezTo>
                    <a:pt x="26861" y="98137"/>
                    <a:pt x="20459" y="95809"/>
                    <a:pt x="16094" y="95809"/>
                  </a:cubicBezTo>
                  <a:cubicBezTo>
                    <a:pt x="7364" y="95809"/>
                    <a:pt x="88" y="103375"/>
                    <a:pt x="88" y="112688"/>
                  </a:cubicBezTo>
                  <a:cubicBezTo>
                    <a:pt x="88" y="126074"/>
                    <a:pt x="14639" y="131894"/>
                    <a:pt x="27443" y="131894"/>
                  </a:cubicBezTo>
                  <a:cubicBezTo>
                    <a:pt x="46650" y="131894"/>
                    <a:pt x="57126" y="111524"/>
                    <a:pt x="57999" y="109778"/>
                  </a:cubicBezTo>
                  <a:cubicBezTo>
                    <a:pt x="61491" y="120545"/>
                    <a:pt x="71968" y="131894"/>
                    <a:pt x="89428" y="131894"/>
                  </a:cubicBezTo>
                  <a:cubicBezTo>
                    <a:pt x="119402" y="131894"/>
                    <a:pt x="135989" y="94354"/>
                    <a:pt x="135989" y="87079"/>
                  </a:cubicBezTo>
                  <a:cubicBezTo>
                    <a:pt x="135989" y="84169"/>
                    <a:pt x="133370" y="84169"/>
                    <a:pt x="132497" y="84169"/>
                  </a:cubicBezTo>
                  <a:cubicBezTo>
                    <a:pt x="129878" y="84169"/>
                    <a:pt x="129296" y="85333"/>
                    <a:pt x="128714" y="87370"/>
                  </a:cubicBezTo>
                  <a:cubicBezTo>
                    <a:pt x="119111" y="118508"/>
                    <a:pt x="99322" y="125492"/>
                    <a:pt x="90010" y="125492"/>
                  </a:cubicBezTo>
                  <a:cubicBezTo>
                    <a:pt x="78661" y="125492"/>
                    <a:pt x="74005" y="116180"/>
                    <a:pt x="74005" y="106285"/>
                  </a:cubicBezTo>
                  <a:cubicBezTo>
                    <a:pt x="74005" y="99883"/>
                    <a:pt x="75751" y="93481"/>
                    <a:pt x="78952" y="80677"/>
                  </a:cubicBezTo>
                  <a:lnTo>
                    <a:pt x="88846" y="40808"/>
                  </a:lnTo>
                  <a:close/>
                </a:path>
              </a:pathLst>
            </a:custGeom>
            <a:solidFill>
              <a:schemeClr val="tx1"/>
            </a:solidFill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184" name="Freeform: Shape 1183">
              <a:extLst>
                <a:ext uri="{FF2B5EF4-FFF2-40B4-BE49-F238E27FC236}">
                  <a16:creationId xmlns:a16="http://schemas.microsoft.com/office/drawing/2014/main" id="{07EFAC5E-15F9-1A5C-0F36-A0EFA889EB09}"/>
                </a:ext>
              </a:extLst>
            </p:cNvPr>
            <p:cNvSpPr/>
            <p:nvPr>
              <p:custDataLst>
                <p:tags r:id="rId21"/>
              </p:custDataLst>
            </p:nvPr>
          </p:nvSpPr>
          <p:spPr>
            <a:xfrm>
              <a:off x="8350617" y="7945073"/>
              <a:ext cx="34048" cy="87011"/>
            </a:xfrm>
            <a:custGeom>
              <a:avLst/>
              <a:gdLst>
                <a:gd name="connsiteX0" fmla="*/ 34142 w 34048"/>
                <a:gd name="connsiteY0" fmla="*/ 30623 h 87011"/>
                <a:gd name="connsiteX1" fmla="*/ 15518 w 34048"/>
                <a:gd name="connsiteY1" fmla="*/ 67 h 87011"/>
                <a:gd name="connsiteX2" fmla="*/ 94 w 34048"/>
                <a:gd name="connsiteY2" fmla="*/ 15491 h 87011"/>
                <a:gd name="connsiteX3" fmla="*/ 15518 w 34048"/>
                <a:gd name="connsiteY3" fmla="*/ 30914 h 87011"/>
                <a:gd name="connsiteX4" fmla="*/ 25703 w 34048"/>
                <a:gd name="connsiteY4" fmla="*/ 27131 h 87011"/>
                <a:gd name="connsiteX5" fmla="*/ 27158 w 34048"/>
                <a:gd name="connsiteY5" fmla="*/ 26258 h 87011"/>
                <a:gd name="connsiteX6" fmla="*/ 27740 w 34048"/>
                <a:gd name="connsiteY6" fmla="*/ 30623 h 87011"/>
                <a:gd name="connsiteX7" fmla="*/ 7951 w 34048"/>
                <a:gd name="connsiteY7" fmla="*/ 79222 h 87011"/>
                <a:gd name="connsiteX8" fmla="*/ 4750 w 34048"/>
                <a:gd name="connsiteY8" fmla="*/ 83878 h 87011"/>
                <a:gd name="connsiteX9" fmla="*/ 7660 w 34048"/>
                <a:gd name="connsiteY9" fmla="*/ 87079 h 87011"/>
                <a:gd name="connsiteX10" fmla="*/ 34142 w 34048"/>
                <a:gd name="connsiteY10" fmla="*/ 30623 h 87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4048" h="87011">
                  <a:moveTo>
                    <a:pt x="34142" y="30623"/>
                  </a:moveTo>
                  <a:cubicBezTo>
                    <a:pt x="34142" y="11417"/>
                    <a:pt x="26867" y="67"/>
                    <a:pt x="15518" y="67"/>
                  </a:cubicBezTo>
                  <a:cubicBezTo>
                    <a:pt x="5914" y="67"/>
                    <a:pt x="94" y="7342"/>
                    <a:pt x="94" y="15491"/>
                  </a:cubicBezTo>
                  <a:cubicBezTo>
                    <a:pt x="94" y="23348"/>
                    <a:pt x="5914" y="30914"/>
                    <a:pt x="15518" y="30914"/>
                  </a:cubicBezTo>
                  <a:cubicBezTo>
                    <a:pt x="19010" y="30914"/>
                    <a:pt x="22793" y="29750"/>
                    <a:pt x="25703" y="27131"/>
                  </a:cubicBezTo>
                  <a:cubicBezTo>
                    <a:pt x="26576" y="26549"/>
                    <a:pt x="26867" y="26258"/>
                    <a:pt x="27158" y="26258"/>
                  </a:cubicBezTo>
                  <a:cubicBezTo>
                    <a:pt x="27449" y="26258"/>
                    <a:pt x="27740" y="26549"/>
                    <a:pt x="27740" y="30623"/>
                  </a:cubicBezTo>
                  <a:cubicBezTo>
                    <a:pt x="27740" y="52158"/>
                    <a:pt x="17555" y="69618"/>
                    <a:pt x="7951" y="79222"/>
                  </a:cubicBezTo>
                  <a:cubicBezTo>
                    <a:pt x="4750" y="82423"/>
                    <a:pt x="4750" y="83005"/>
                    <a:pt x="4750" y="83878"/>
                  </a:cubicBezTo>
                  <a:cubicBezTo>
                    <a:pt x="4750" y="85915"/>
                    <a:pt x="6205" y="87079"/>
                    <a:pt x="7660" y="87079"/>
                  </a:cubicBezTo>
                  <a:cubicBezTo>
                    <a:pt x="10861" y="87079"/>
                    <a:pt x="34142" y="64671"/>
                    <a:pt x="34142" y="30623"/>
                  </a:cubicBezTo>
                  <a:close/>
                </a:path>
              </a:pathLst>
            </a:custGeom>
            <a:solidFill>
              <a:schemeClr val="tx1"/>
            </a:solidFill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185" name="Freeform: Shape 1184">
              <a:extLst>
                <a:ext uri="{FF2B5EF4-FFF2-40B4-BE49-F238E27FC236}">
                  <a16:creationId xmlns:a16="http://schemas.microsoft.com/office/drawing/2014/main" id="{17EE9BBD-26A6-F6D4-52AD-586778CA3C2A}"/>
                </a:ext>
              </a:extLst>
            </p:cNvPr>
            <p:cNvSpPr/>
            <p:nvPr>
              <p:custDataLst>
                <p:tags r:id="rId22"/>
              </p:custDataLst>
            </p:nvPr>
          </p:nvSpPr>
          <p:spPr>
            <a:xfrm>
              <a:off x="8463366" y="7847294"/>
              <a:ext cx="127752" cy="131826"/>
            </a:xfrm>
            <a:custGeom>
              <a:avLst/>
              <a:gdLst>
                <a:gd name="connsiteX0" fmla="*/ 127851 w 127752"/>
                <a:gd name="connsiteY0" fmla="*/ 20438 h 131826"/>
                <a:gd name="connsiteX1" fmla="*/ 115047 w 127752"/>
                <a:gd name="connsiteY1" fmla="*/ 67 h 131826"/>
                <a:gd name="connsiteX2" fmla="*/ 100788 w 127752"/>
                <a:gd name="connsiteY2" fmla="*/ 14036 h 131826"/>
                <a:gd name="connsiteX3" fmla="*/ 105444 w 127752"/>
                <a:gd name="connsiteY3" fmla="*/ 22766 h 131826"/>
                <a:gd name="connsiteX4" fmla="*/ 115338 w 127752"/>
                <a:gd name="connsiteY4" fmla="*/ 46629 h 131826"/>
                <a:gd name="connsiteX5" fmla="*/ 63538 w 127752"/>
                <a:gd name="connsiteY5" fmla="*/ 125492 h 131826"/>
                <a:gd name="connsiteX6" fmla="*/ 42004 w 127752"/>
                <a:gd name="connsiteY6" fmla="*/ 100174 h 131826"/>
                <a:gd name="connsiteX7" fmla="*/ 58882 w 127752"/>
                <a:gd name="connsiteY7" fmla="*/ 38480 h 131826"/>
                <a:gd name="connsiteX8" fmla="*/ 62374 w 127752"/>
                <a:gd name="connsiteY8" fmla="*/ 23930 h 131826"/>
                <a:gd name="connsiteX9" fmla="*/ 38512 w 127752"/>
                <a:gd name="connsiteY9" fmla="*/ 67 h 131826"/>
                <a:gd name="connsiteX10" fmla="*/ 99 w 127752"/>
                <a:gd name="connsiteY10" fmla="*/ 44883 h 131826"/>
                <a:gd name="connsiteX11" fmla="*/ 3591 w 127752"/>
                <a:gd name="connsiteY11" fmla="*/ 47793 h 131826"/>
                <a:gd name="connsiteX12" fmla="*/ 8247 w 127752"/>
                <a:gd name="connsiteY12" fmla="*/ 42555 h 131826"/>
                <a:gd name="connsiteX13" fmla="*/ 37639 w 127752"/>
                <a:gd name="connsiteY13" fmla="*/ 6469 h 131826"/>
                <a:gd name="connsiteX14" fmla="*/ 44914 w 127752"/>
                <a:gd name="connsiteY14" fmla="*/ 15782 h 131826"/>
                <a:gd name="connsiteX15" fmla="*/ 39967 w 127752"/>
                <a:gd name="connsiteY15" fmla="*/ 36152 h 131826"/>
                <a:gd name="connsiteX16" fmla="*/ 23379 w 127752"/>
                <a:gd name="connsiteY16" fmla="*/ 95809 h 131826"/>
                <a:gd name="connsiteX17" fmla="*/ 62374 w 127752"/>
                <a:gd name="connsiteY17" fmla="*/ 131894 h 131826"/>
                <a:gd name="connsiteX18" fmla="*/ 127851 w 127752"/>
                <a:gd name="connsiteY18" fmla="*/ 20438 h 131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27752" h="131826">
                  <a:moveTo>
                    <a:pt x="127851" y="20438"/>
                  </a:moveTo>
                  <a:cubicBezTo>
                    <a:pt x="127851" y="4723"/>
                    <a:pt x="120285" y="67"/>
                    <a:pt x="115047" y="67"/>
                  </a:cubicBezTo>
                  <a:cubicBezTo>
                    <a:pt x="107772" y="67"/>
                    <a:pt x="100788" y="7633"/>
                    <a:pt x="100788" y="14036"/>
                  </a:cubicBezTo>
                  <a:cubicBezTo>
                    <a:pt x="100788" y="17819"/>
                    <a:pt x="102243" y="19565"/>
                    <a:pt x="105444" y="22766"/>
                  </a:cubicBezTo>
                  <a:cubicBezTo>
                    <a:pt x="111555" y="28586"/>
                    <a:pt x="115338" y="36152"/>
                    <a:pt x="115338" y="46629"/>
                  </a:cubicBezTo>
                  <a:cubicBezTo>
                    <a:pt x="115338" y="58851"/>
                    <a:pt x="97586" y="125492"/>
                    <a:pt x="63538" y="125492"/>
                  </a:cubicBezTo>
                  <a:cubicBezTo>
                    <a:pt x="48697" y="125492"/>
                    <a:pt x="42004" y="115307"/>
                    <a:pt x="42004" y="100174"/>
                  </a:cubicBezTo>
                  <a:cubicBezTo>
                    <a:pt x="42004" y="83878"/>
                    <a:pt x="49861" y="62634"/>
                    <a:pt x="58882" y="38480"/>
                  </a:cubicBezTo>
                  <a:cubicBezTo>
                    <a:pt x="60919" y="33533"/>
                    <a:pt x="62374" y="29459"/>
                    <a:pt x="62374" y="23930"/>
                  </a:cubicBezTo>
                  <a:cubicBezTo>
                    <a:pt x="62374" y="10835"/>
                    <a:pt x="53062" y="67"/>
                    <a:pt x="38512" y="67"/>
                  </a:cubicBezTo>
                  <a:cubicBezTo>
                    <a:pt x="11157" y="67"/>
                    <a:pt x="99" y="42264"/>
                    <a:pt x="99" y="44883"/>
                  </a:cubicBezTo>
                  <a:cubicBezTo>
                    <a:pt x="99" y="47793"/>
                    <a:pt x="3009" y="47793"/>
                    <a:pt x="3591" y="47793"/>
                  </a:cubicBezTo>
                  <a:cubicBezTo>
                    <a:pt x="6501" y="47793"/>
                    <a:pt x="6792" y="47211"/>
                    <a:pt x="8247" y="42555"/>
                  </a:cubicBezTo>
                  <a:cubicBezTo>
                    <a:pt x="16686" y="13163"/>
                    <a:pt x="29199" y="6469"/>
                    <a:pt x="37639" y="6469"/>
                  </a:cubicBezTo>
                  <a:cubicBezTo>
                    <a:pt x="39967" y="6469"/>
                    <a:pt x="44914" y="6469"/>
                    <a:pt x="44914" y="15782"/>
                  </a:cubicBezTo>
                  <a:cubicBezTo>
                    <a:pt x="44914" y="23057"/>
                    <a:pt x="42004" y="30914"/>
                    <a:pt x="39967" y="36152"/>
                  </a:cubicBezTo>
                  <a:cubicBezTo>
                    <a:pt x="27162" y="69909"/>
                    <a:pt x="23379" y="83296"/>
                    <a:pt x="23379" y="95809"/>
                  </a:cubicBezTo>
                  <a:cubicBezTo>
                    <a:pt x="23379" y="127238"/>
                    <a:pt x="48988" y="131894"/>
                    <a:pt x="62374" y="131894"/>
                  </a:cubicBezTo>
                  <a:cubicBezTo>
                    <a:pt x="111264" y="131894"/>
                    <a:pt x="127851" y="35570"/>
                    <a:pt x="127851" y="20438"/>
                  </a:cubicBezTo>
                  <a:close/>
                </a:path>
              </a:pathLst>
            </a:custGeom>
            <a:solidFill>
              <a:schemeClr val="tx1"/>
            </a:solidFill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186" name="Freeform: Shape 1185">
              <a:extLst>
                <a:ext uri="{FF2B5EF4-FFF2-40B4-BE49-F238E27FC236}">
                  <a16:creationId xmlns:a16="http://schemas.microsoft.com/office/drawing/2014/main" id="{7F9AE4E9-B5D8-5A66-3DCD-C36EFE957CCA}"/>
                </a:ext>
              </a:extLst>
            </p:cNvPr>
            <p:cNvSpPr/>
            <p:nvPr>
              <p:custDataLst>
                <p:tags r:id="rId23"/>
              </p:custDataLst>
            </p:nvPr>
          </p:nvSpPr>
          <p:spPr>
            <a:xfrm>
              <a:off x="8623014" y="7757663"/>
              <a:ext cx="67514" cy="291008"/>
            </a:xfrm>
            <a:custGeom>
              <a:avLst/>
              <a:gdLst>
                <a:gd name="connsiteX0" fmla="*/ 67618 w 67514"/>
                <a:gd name="connsiteY0" fmla="*/ 145572 h 291008"/>
                <a:gd name="connsiteX1" fmla="*/ 48411 w 67514"/>
                <a:gd name="connsiteY1" fmla="*/ 54777 h 291008"/>
                <a:gd name="connsiteX2" fmla="*/ 3014 w 67514"/>
                <a:gd name="connsiteY2" fmla="*/ 67 h 291008"/>
                <a:gd name="connsiteX3" fmla="*/ 104 w 67514"/>
                <a:gd name="connsiteY3" fmla="*/ 2977 h 291008"/>
                <a:gd name="connsiteX4" fmla="*/ 5633 w 67514"/>
                <a:gd name="connsiteY4" fmla="*/ 9671 h 291008"/>
                <a:gd name="connsiteX5" fmla="*/ 50739 w 67514"/>
                <a:gd name="connsiteY5" fmla="*/ 145572 h 291008"/>
                <a:gd name="connsiteX6" fmla="*/ 3887 w 67514"/>
                <a:gd name="connsiteY6" fmla="*/ 283219 h 291008"/>
                <a:gd name="connsiteX7" fmla="*/ 104 w 67514"/>
                <a:gd name="connsiteY7" fmla="*/ 288166 h 291008"/>
                <a:gd name="connsiteX8" fmla="*/ 3014 w 67514"/>
                <a:gd name="connsiteY8" fmla="*/ 291076 h 291008"/>
                <a:gd name="connsiteX9" fmla="*/ 49284 w 67514"/>
                <a:gd name="connsiteY9" fmla="*/ 234329 h 291008"/>
                <a:gd name="connsiteX10" fmla="*/ 67618 w 67514"/>
                <a:gd name="connsiteY10" fmla="*/ 145572 h 291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7514" h="291008">
                  <a:moveTo>
                    <a:pt x="67618" y="145572"/>
                  </a:moveTo>
                  <a:cubicBezTo>
                    <a:pt x="67618" y="122873"/>
                    <a:pt x="64417" y="87661"/>
                    <a:pt x="48411" y="54777"/>
                  </a:cubicBezTo>
                  <a:cubicBezTo>
                    <a:pt x="30951" y="18983"/>
                    <a:pt x="5924" y="67"/>
                    <a:pt x="3014" y="67"/>
                  </a:cubicBezTo>
                  <a:cubicBezTo>
                    <a:pt x="1268" y="67"/>
                    <a:pt x="104" y="1231"/>
                    <a:pt x="104" y="2977"/>
                  </a:cubicBezTo>
                  <a:cubicBezTo>
                    <a:pt x="104" y="3850"/>
                    <a:pt x="104" y="4432"/>
                    <a:pt x="5633" y="9671"/>
                  </a:cubicBezTo>
                  <a:cubicBezTo>
                    <a:pt x="34152" y="38480"/>
                    <a:pt x="50739" y="84751"/>
                    <a:pt x="50739" y="145572"/>
                  </a:cubicBezTo>
                  <a:cubicBezTo>
                    <a:pt x="50739" y="195334"/>
                    <a:pt x="39972" y="246552"/>
                    <a:pt x="3887" y="283219"/>
                  </a:cubicBezTo>
                  <a:cubicBezTo>
                    <a:pt x="104" y="286711"/>
                    <a:pt x="104" y="287293"/>
                    <a:pt x="104" y="288166"/>
                  </a:cubicBezTo>
                  <a:cubicBezTo>
                    <a:pt x="104" y="289912"/>
                    <a:pt x="1268" y="291076"/>
                    <a:pt x="3014" y="291076"/>
                  </a:cubicBezTo>
                  <a:cubicBezTo>
                    <a:pt x="5924" y="291076"/>
                    <a:pt x="32115" y="271287"/>
                    <a:pt x="49284" y="234329"/>
                  </a:cubicBezTo>
                  <a:cubicBezTo>
                    <a:pt x="64126" y="202318"/>
                    <a:pt x="67618" y="170016"/>
                    <a:pt x="67618" y="145572"/>
                  </a:cubicBezTo>
                  <a:close/>
                </a:path>
              </a:pathLst>
            </a:custGeom>
            <a:solidFill>
              <a:schemeClr val="tx1"/>
            </a:solidFill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187" name="Freeform: Shape 1186">
              <a:extLst>
                <a:ext uri="{FF2B5EF4-FFF2-40B4-BE49-F238E27FC236}">
                  <a16:creationId xmlns:a16="http://schemas.microsoft.com/office/drawing/2014/main" id="{D4AB2D5C-A2C2-BC6A-C4C5-D83CC81B23F7}"/>
                </a:ext>
              </a:extLst>
            </p:cNvPr>
            <p:cNvSpPr/>
            <p:nvPr>
              <p:custDataLst>
                <p:tags r:id="rId24"/>
              </p:custDataLst>
            </p:nvPr>
          </p:nvSpPr>
          <p:spPr>
            <a:xfrm>
              <a:off x="8824585" y="7790838"/>
              <a:ext cx="177806" cy="224949"/>
            </a:xfrm>
            <a:custGeom>
              <a:avLst/>
              <a:gdLst>
                <a:gd name="connsiteX0" fmla="*/ 167731 w 177806"/>
                <a:gd name="connsiteY0" fmla="*/ 11708 h 224949"/>
                <a:gd name="connsiteX1" fmla="*/ 177917 w 177806"/>
                <a:gd name="connsiteY1" fmla="*/ 5887 h 224949"/>
                <a:gd name="connsiteX2" fmla="*/ 167731 w 177806"/>
                <a:gd name="connsiteY2" fmla="*/ 67 h 224949"/>
                <a:gd name="connsiteX3" fmla="*/ 89450 w 177806"/>
                <a:gd name="connsiteY3" fmla="*/ 67 h 224949"/>
                <a:gd name="connsiteX4" fmla="*/ 110 w 177806"/>
                <a:gd name="connsiteY4" fmla="*/ 84169 h 224949"/>
                <a:gd name="connsiteX5" fmla="*/ 89450 w 177806"/>
                <a:gd name="connsiteY5" fmla="*/ 168561 h 224949"/>
                <a:gd name="connsiteX6" fmla="*/ 167731 w 177806"/>
                <a:gd name="connsiteY6" fmla="*/ 168561 h 224949"/>
                <a:gd name="connsiteX7" fmla="*/ 177917 w 177806"/>
                <a:gd name="connsiteY7" fmla="*/ 162741 h 224949"/>
                <a:gd name="connsiteX8" fmla="*/ 167731 w 177806"/>
                <a:gd name="connsiteY8" fmla="*/ 156921 h 224949"/>
                <a:gd name="connsiteX9" fmla="*/ 90032 w 177806"/>
                <a:gd name="connsiteY9" fmla="*/ 156921 h 224949"/>
                <a:gd name="connsiteX10" fmla="*/ 11751 w 177806"/>
                <a:gd name="connsiteY10" fmla="*/ 84460 h 224949"/>
                <a:gd name="connsiteX11" fmla="*/ 90032 w 177806"/>
                <a:gd name="connsiteY11" fmla="*/ 11708 h 224949"/>
                <a:gd name="connsiteX12" fmla="*/ 167731 w 177806"/>
                <a:gd name="connsiteY12" fmla="*/ 11708 h 224949"/>
                <a:gd name="connsiteX13" fmla="*/ 16116 w 177806"/>
                <a:gd name="connsiteY13" fmla="*/ 213377 h 224949"/>
                <a:gd name="connsiteX14" fmla="*/ 5931 w 177806"/>
                <a:gd name="connsiteY14" fmla="*/ 219197 h 224949"/>
                <a:gd name="connsiteX15" fmla="*/ 16116 w 177806"/>
                <a:gd name="connsiteY15" fmla="*/ 225017 h 224949"/>
                <a:gd name="connsiteX16" fmla="*/ 167731 w 177806"/>
                <a:gd name="connsiteY16" fmla="*/ 225017 h 224949"/>
                <a:gd name="connsiteX17" fmla="*/ 177917 w 177806"/>
                <a:gd name="connsiteY17" fmla="*/ 219197 h 224949"/>
                <a:gd name="connsiteX18" fmla="*/ 167731 w 177806"/>
                <a:gd name="connsiteY18" fmla="*/ 213377 h 224949"/>
                <a:gd name="connsiteX19" fmla="*/ 16116 w 177806"/>
                <a:gd name="connsiteY19" fmla="*/ 213377 h 224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77806" h="224949">
                  <a:moveTo>
                    <a:pt x="167731" y="11708"/>
                  </a:moveTo>
                  <a:cubicBezTo>
                    <a:pt x="172679" y="11708"/>
                    <a:pt x="177917" y="11708"/>
                    <a:pt x="177917" y="5887"/>
                  </a:cubicBezTo>
                  <a:cubicBezTo>
                    <a:pt x="177917" y="67"/>
                    <a:pt x="172679" y="67"/>
                    <a:pt x="167731" y="67"/>
                  </a:cubicBezTo>
                  <a:lnTo>
                    <a:pt x="89450" y="67"/>
                  </a:lnTo>
                  <a:cubicBezTo>
                    <a:pt x="39397" y="67"/>
                    <a:pt x="110" y="38189"/>
                    <a:pt x="110" y="84169"/>
                  </a:cubicBezTo>
                  <a:cubicBezTo>
                    <a:pt x="110" y="131021"/>
                    <a:pt x="40270" y="168561"/>
                    <a:pt x="89450" y="168561"/>
                  </a:cubicBezTo>
                  <a:lnTo>
                    <a:pt x="167731" y="168561"/>
                  </a:lnTo>
                  <a:cubicBezTo>
                    <a:pt x="172679" y="168561"/>
                    <a:pt x="177917" y="168561"/>
                    <a:pt x="177917" y="162741"/>
                  </a:cubicBezTo>
                  <a:cubicBezTo>
                    <a:pt x="177917" y="156921"/>
                    <a:pt x="172679" y="156921"/>
                    <a:pt x="167731" y="156921"/>
                  </a:cubicBezTo>
                  <a:lnTo>
                    <a:pt x="90032" y="156921"/>
                  </a:lnTo>
                  <a:cubicBezTo>
                    <a:pt x="44053" y="156921"/>
                    <a:pt x="11751" y="122873"/>
                    <a:pt x="11751" y="84460"/>
                  </a:cubicBezTo>
                  <a:cubicBezTo>
                    <a:pt x="11751" y="44883"/>
                    <a:pt x="44926" y="11708"/>
                    <a:pt x="90032" y="11708"/>
                  </a:cubicBezTo>
                  <a:lnTo>
                    <a:pt x="167731" y="11708"/>
                  </a:lnTo>
                  <a:close/>
                  <a:moveTo>
                    <a:pt x="16116" y="213377"/>
                  </a:moveTo>
                  <a:cubicBezTo>
                    <a:pt x="11169" y="213377"/>
                    <a:pt x="5931" y="213377"/>
                    <a:pt x="5931" y="219197"/>
                  </a:cubicBezTo>
                  <a:cubicBezTo>
                    <a:pt x="5931" y="225017"/>
                    <a:pt x="11169" y="225017"/>
                    <a:pt x="16116" y="225017"/>
                  </a:cubicBezTo>
                  <a:lnTo>
                    <a:pt x="167731" y="225017"/>
                  </a:lnTo>
                  <a:cubicBezTo>
                    <a:pt x="172679" y="225017"/>
                    <a:pt x="177917" y="225017"/>
                    <a:pt x="177917" y="219197"/>
                  </a:cubicBezTo>
                  <a:cubicBezTo>
                    <a:pt x="177917" y="213377"/>
                    <a:pt x="172679" y="213377"/>
                    <a:pt x="167731" y="213377"/>
                  </a:cubicBezTo>
                  <a:lnTo>
                    <a:pt x="16116" y="213377"/>
                  </a:lnTo>
                  <a:close/>
                </a:path>
              </a:pathLst>
            </a:custGeom>
            <a:solidFill>
              <a:schemeClr val="tx1"/>
            </a:solidFill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188" name="Freeform: Shape 1187">
              <a:extLst>
                <a:ext uri="{FF2B5EF4-FFF2-40B4-BE49-F238E27FC236}">
                  <a16:creationId xmlns:a16="http://schemas.microsoft.com/office/drawing/2014/main" id="{C0E34839-75A4-9FBE-9EB8-00FE1ADAC09E}"/>
                </a:ext>
              </a:extLst>
            </p:cNvPr>
            <p:cNvSpPr/>
            <p:nvPr>
              <p:custDataLst>
                <p:tags r:id="rId25"/>
              </p:custDataLst>
            </p:nvPr>
          </p:nvSpPr>
          <p:spPr>
            <a:xfrm>
              <a:off x="9180358" y="7553953"/>
              <a:ext cx="76535" cy="698129"/>
            </a:xfrm>
            <a:custGeom>
              <a:avLst/>
              <a:gdLst>
                <a:gd name="connsiteX0" fmla="*/ 121 w 76535"/>
                <a:gd name="connsiteY0" fmla="*/ 698183 h 698129"/>
                <a:gd name="connsiteX1" fmla="*/ 76656 w 76535"/>
                <a:gd name="connsiteY1" fmla="*/ 698183 h 698129"/>
                <a:gd name="connsiteX2" fmla="*/ 76656 w 76535"/>
                <a:gd name="connsiteY2" fmla="*/ 682178 h 698129"/>
                <a:gd name="connsiteX3" fmla="*/ 16126 w 76535"/>
                <a:gd name="connsiteY3" fmla="*/ 682178 h 698129"/>
                <a:gd name="connsiteX4" fmla="*/ 16126 w 76535"/>
                <a:gd name="connsiteY4" fmla="*/ 16059 h 698129"/>
                <a:gd name="connsiteX5" fmla="*/ 76656 w 76535"/>
                <a:gd name="connsiteY5" fmla="*/ 16059 h 698129"/>
                <a:gd name="connsiteX6" fmla="*/ 76656 w 76535"/>
                <a:gd name="connsiteY6" fmla="*/ 53 h 698129"/>
                <a:gd name="connsiteX7" fmla="*/ 121 w 76535"/>
                <a:gd name="connsiteY7" fmla="*/ 53 h 698129"/>
                <a:gd name="connsiteX8" fmla="*/ 121 w 76535"/>
                <a:gd name="connsiteY8" fmla="*/ 698183 h 698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6535" h="698129">
                  <a:moveTo>
                    <a:pt x="121" y="698183"/>
                  </a:moveTo>
                  <a:lnTo>
                    <a:pt x="76656" y="698183"/>
                  </a:lnTo>
                  <a:lnTo>
                    <a:pt x="76656" y="682178"/>
                  </a:lnTo>
                  <a:lnTo>
                    <a:pt x="16126" y="682178"/>
                  </a:lnTo>
                  <a:lnTo>
                    <a:pt x="16126" y="16059"/>
                  </a:lnTo>
                  <a:lnTo>
                    <a:pt x="76656" y="16059"/>
                  </a:lnTo>
                  <a:lnTo>
                    <a:pt x="76656" y="53"/>
                  </a:lnTo>
                  <a:lnTo>
                    <a:pt x="121" y="53"/>
                  </a:lnTo>
                  <a:lnTo>
                    <a:pt x="121" y="698183"/>
                  </a:lnTo>
                  <a:close/>
                </a:path>
              </a:pathLst>
            </a:custGeom>
            <a:solidFill>
              <a:schemeClr val="tx1"/>
            </a:solidFill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189" name="Freeform: Shape 1188">
              <a:extLst>
                <a:ext uri="{FF2B5EF4-FFF2-40B4-BE49-F238E27FC236}">
                  <a16:creationId xmlns:a16="http://schemas.microsoft.com/office/drawing/2014/main" id="{CD665860-4603-3064-D358-9A5B5A72FB9D}"/>
                </a:ext>
              </a:extLst>
            </p:cNvPr>
            <p:cNvSpPr/>
            <p:nvPr>
              <p:custDataLst>
                <p:tags r:id="rId26"/>
              </p:custDataLst>
            </p:nvPr>
          </p:nvSpPr>
          <p:spPr>
            <a:xfrm>
              <a:off x="9421249" y="7604591"/>
              <a:ext cx="116112" cy="193811"/>
            </a:xfrm>
            <a:custGeom>
              <a:avLst/>
              <a:gdLst>
                <a:gd name="connsiteX0" fmla="*/ 22539 w 116112"/>
                <a:gd name="connsiteY0" fmla="*/ 171465 h 193811"/>
                <a:gd name="connsiteX1" fmla="*/ 53386 w 116112"/>
                <a:gd name="connsiteY1" fmla="*/ 141491 h 193811"/>
                <a:gd name="connsiteX2" fmla="*/ 116244 w 116112"/>
                <a:gd name="connsiteY2" fmla="*/ 56517 h 193811"/>
                <a:gd name="connsiteX3" fmla="*/ 54550 w 116112"/>
                <a:gd name="connsiteY3" fmla="*/ 61 h 193811"/>
                <a:gd name="connsiteX4" fmla="*/ 131 w 116112"/>
                <a:gd name="connsiteY4" fmla="*/ 52734 h 193811"/>
                <a:gd name="connsiteX5" fmla="*/ 15555 w 116112"/>
                <a:gd name="connsiteY5" fmla="*/ 69030 h 193811"/>
                <a:gd name="connsiteX6" fmla="*/ 30687 w 116112"/>
                <a:gd name="connsiteY6" fmla="*/ 53607 h 193811"/>
                <a:gd name="connsiteX7" fmla="*/ 15264 w 116112"/>
                <a:gd name="connsiteY7" fmla="*/ 38474 h 193811"/>
                <a:gd name="connsiteX8" fmla="*/ 11480 w 116112"/>
                <a:gd name="connsiteY8" fmla="*/ 38765 h 193811"/>
                <a:gd name="connsiteX9" fmla="*/ 50767 w 116112"/>
                <a:gd name="connsiteY9" fmla="*/ 9082 h 193811"/>
                <a:gd name="connsiteX10" fmla="*/ 89762 w 116112"/>
                <a:gd name="connsiteY10" fmla="*/ 56517 h 193811"/>
                <a:gd name="connsiteX11" fmla="*/ 59206 w 116112"/>
                <a:gd name="connsiteY11" fmla="*/ 120830 h 193811"/>
                <a:gd name="connsiteX12" fmla="*/ 3332 w 116112"/>
                <a:gd name="connsiteY12" fmla="*/ 183106 h 193811"/>
                <a:gd name="connsiteX13" fmla="*/ 131 w 116112"/>
                <a:gd name="connsiteY13" fmla="*/ 193873 h 193811"/>
                <a:gd name="connsiteX14" fmla="*/ 108095 w 116112"/>
                <a:gd name="connsiteY14" fmla="*/ 193873 h 193811"/>
                <a:gd name="connsiteX15" fmla="*/ 116244 w 116112"/>
                <a:gd name="connsiteY15" fmla="*/ 143237 h 193811"/>
                <a:gd name="connsiteX16" fmla="*/ 108968 w 116112"/>
                <a:gd name="connsiteY16" fmla="*/ 143237 h 193811"/>
                <a:gd name="connsiteX17" fmla="*/ 102566 w 116112"/>
                <a:gd name="connsiteY17" fmla="*/ 169137 h 193811"/>
                <a:gd name="connsiteX18" fmla="*/ 74920 w 116112"/>
                <a:gd name="connsiteY18" fmla="*/ 171465 h 193811"/>
                <a:gd name="connsiteX19" fmla="*/ 22539 w 116112"/>
                <a:gd name="connsiteY19" fmla="*/ 171465 h 193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112" h="193811">
                  <a:moveTo>
                    <a:pt x="22539" y="171465"/>
                  </a:moveTo>
                  <a:lnTo>
                    <a:pt x="53386" y="141491"/>
                  </a:lnTo>
                  <a:cubicBezTo>
                    <a:pt x="98783" y="101332"/>
                    <a:pt x="116244" y="85618"/>
                    <a:pt x="116244" y="56517"/>
                  </a:cubicBezTo>
                  <a:cubicBezTo>
                    <a:pt x="116244" y="23342"/>
                    <a:pt x="90053" y="61"/>
                    <a:pt x="54550" y="61"/>
                  </a:cubicBezTo>
                  <a:cubicBezTo>
                    <a:pt x="21666" y="61"/>
                    <a:pt x="131" y="26834"/>
                    <a:pt x="131" y="52734"/>
                  </a:cubicBezTo>
                  <a:cubicBezTo>
                    <a:pt x="131" y="69030"/>
                    <a:pt x="14682" y="69030"/>
                    <a:pt x="15555" y="69030"/>
                  </a:cubicBezTo>
                  <a:cubicBezTo>
                    <a:pt x="20502" y="69030"/>
                    <a:pt x="30687" y="65538"/>
                    <a:pt x="30687" y="53607"/>
                  </a:cubicBezTo>
                  <a:cubicBezTo>
                    <a:pt x="30687" y="46041"/>
                    <a:pt x="25449" y="38474"/>
                    <a:pt x="15264" y="38474"/>
                  </a:cubicBezTo>
                  <a:cubicBezTo>
                    <a:pt x="12936" y="38474"/>
                    <a:pt x="12353" y="38474"/>
                    <a:pt x="11480" y="38765"/>
                  </a:cubicBezTo>
                  <a:cubicBezTo>
                    <a:pt x="18174" y="19850"/>
                    <a:pt x="33888" y="9082"/>
                    <a:pt x="50767" y="9082"/>
                  </a:cubicBezTo>
                  <a:cubicBezTo>
                    <a:pt x="77248" y="9082"/>
                    <a:pt x="89762" y="32654"/>
                    <a:pt x="89762" y="56517"/>
                  </a:cubicBezTo>
                  <a:cubicBezTo>
                    <a:pt x="89762" y="79798"/>
                    <a:pt x="75211" y="102787"/>
                    <a:pt x="59206" y="120830"/>
                  </a:cubicBezTo>
                  <a:lnTo>
                    <a:pt x="3332" y="183106"/>
                  </a:lnTo>
                  <a:cubicBezTo>
                    <a:pt x="131" y="186307"/>
                    <a:pt x="131" y="186889"/>
                    <a:pt x="131" y="193873"/>
                  </a:cubicBezTo>
                  <a:lnTo>
                    <a:pt x="108095" y="193873"/>
                  </a:lnTo>
                  <a:lnTo>
                    <a:pt x="116244" y="143237"/>
                  </a:lnTo>
                  <a:lnTo>
                    <a:pt x="108968" y="143237"/>
                  </a:lnTo>
                  <a:cubicBezTo>
                    <a:pt x="107513" y="151968"/>
                    <a:pt x="105476" y="164772"/>
                    <a:pt x="102566" y="169137"/>
                  </a:cubicBezTo>
                  <a:cubicBezTo>
                    <a:pt x="100529" y="171465"/>
                    <a:pt x="81323" y="171465"/>
                    <a:pt x="74920" y="171465"/>
                  </a:cubicBezTo>
                  <a:lnTo>
                    <a:pt x="22539" y="171465"/>
                  </a:lnTo>
                  <a:close/>
                </a:path>
              </a:pathLst>
            </a:custGeom>
            <a:solidFill>
              <a:schemeClr val="tx1"/>
            </a:solidFill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190" name="Freeform: Shape 1189">
              <a:extLst>
                <a:ext uri="{FF2B5EF4-FFF2-40B4-BE49-F238E27FC236}">
                  <a16:creationId xmlns:a16="http://schemas.microsoft.com/office/drawing/2014/main" id="{E7235E84-F2F5-DD97-B940-7DE8CFCD66B0}"/>
                </a:ext>
              </a:extLst>
            </p:cNvPr>
            <p:cNvSpPr/>
            <p:nvPr>
              <p:custDataLst>
                <p:tags r:id="rId27"/>
              </p:custDataLst>
            </p:nvPr>
          </p:nvSpPr>
          <p:spPr>
            <a:xfrm>
              <a:off x="9561516" y="7669777"/>
              <a:ext cx="146377" cy="128625"/>
            </a:xfrm>
            <a:custGeom>
              <a:avLst/>
              <a:gdLst>
                <a:gd name="connsiteX0" fmla="*/ 22835 w 146377"/>
                <a:gd name="connsiteY0" fmla="*/ 28580 h 128625"/>
                <a:gd name="connsiteX1" fmla="*/ 22835 w 146377"/>
                <a:gd name="connsiteY1" fmla="*/ 106570 h 128625"/>
                <a:gd name="connsiteX2" fmla="*/ 136 w 146377"/>
                <a:gd name="connsiteY2" fmla="*/ 119666 h 128625"/>
                <a:gd name="connsiteX3" fmla="*/ 136 w 146377"/>
                <a:gd name="connsiteY3" fmla="*/ 128687 h 128625"/>
                <a:gd name="connsiteX4" fmla="*/ 33020 w 146377"/>
                <a:gd name="connsiteY4" fmla="*/ 127814 h 128625"/>
                <a:gd name="connsiteX5" fmla="*/ 65613 w 146377"/>
                <a:gd name="connsiteY5" fmla="*/ 128687 h 128625"/>
                <a:gd name="connsiteX6" fmla="*/ 65613 w 146377"/>
                <a:gd name="connsiteY6" fmla="*/ 119666 h 128625"/>
                <a:gd name="connsiteX7" fmla="*/ 42914 w 146377"/>
                <a:gd name="connsiteY7" fmla="*/ 106570 h 128625"/>
                <a:gd name="connsiteX8" fmla="*/ 42914 w 146377"/>
                <a:gd name="connsiteY8" fmla="*/ 53025 h 128625"/>
                <a:gd name="connsiteX9" fmla="*/ 82201 w 146377"/>
                <a:gd name="connsiteY9" fmla="*/ 6463 h 128625"/>
                <a:gd name="connsiteX10" fmla="*/ 103735 w 146377"/>
                <a:gd name="connsiteY10" fmla="*/ 38765 h 128625"/>
                <a:gd name="connsiteX11" fmla="*/ 103735 w 146377"/>
                <a:gd name="connsiteY11" fmla="*/ 106570 h 128625"/>
                <a:gd name="connsiteX12" fmla="*/ 81037 w 146377"/>
                <a:gd name="connsiteY12" fmla="*/ 119666 h 128625"/>
                <a:gd name="connsiteX13" fmla="*/ 81037 w 146377"/>
                <a:gd name="connsiteY13" fmla="*/ 128687 h 128625"/>
                <a:gd name="connsiteX14" fmla="*/ 113921 w 146377"/>
                <a:gd name="connsiteY14" fmla="*/ 127814 h 128625"/>
                <a:gd name="connsiteX15" fmla="*/ 146514 w 146377"/>
                <a:gd name="connsiteY15" fmla="*/ 128687 h 128625"/>
                <a:gd name="connsiteX16" fmla="*/ 146514 w 146377"/>
                <a:gd name="connsiteY16" fmla="*/ 119666 h 128625"/>
                <a:gd name="connsiteX17" fmla="*/ 123815 w 146377"/>
                <a:gd name="connsiteY17" fmla="*/ 110936 h 128625"/>
                <a:gd name="connsiteX18" fmla="*/ 123815 w 146377"/>
                <a:gd name="connsiteY18" fmla="*/ 55353 h 128625"/>
                <a:gd name="connsiteX19" fmla="*/ 114794 w 146377"/>
                <a:gd name="connsiteY19" fmla="*/ 10829 h 128625"/>
                <a:gd name="connsiteX20" fmla="*/ 84238 w 146377"/>
                <a:gd name="connsiteY20" fmla="*/ 61 h 128625"/>
                <a:gd name="connsiteX21" fmla="*/ 41168 w 146377"/>
                <a:gd name="connsiteY21" fmla="*/ 30617 h 128625"/>
                <a:gd name="connsiteX22" fmla="*/ 41168 w 146377"/>
                <a:gd name="connsiteY22" fmla="*/ 61 h 128625"/>
                <a:gd name="connsiteX23" fmla="*/ 136 w 146377"/>
                <a:gd name="connsiteY23" fmla="*/ 3262 h 128625"/>
                <a:gd name="connsiteX24" fmla="*/ 136 w 146377"/>
                <a:gd name="connsiteY24" fmla="*/ 12284 h 128625"/>
                <a:gd name="connsiteX25" fmla="*/ 22835 w 146377"/>
                <a:gd name="connsiteY25" fmla="*/ 28580 h 128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46377" h="128625">
                  <a:moveTo>
                    <a:pt x="22835" y="28580"/>
                  </a:moveTo>
                  <a:lnTo>
                    <a:pt x="22835" y="106570"/>
                  </a:lnTo>
                  <a:cubicBezTo>
                    <a:pt x="22835" y="119666"/>
                    <a:pt x="19634" y="119666"/>
                    <a:pt x="136" y="119666"/>
                  </a:cubicBezTo>
                  <a:lnTo>
                    <a:pt x="136" y="128687"/>
                  </a:lnTo>
                  <a:cubicBezTo>
                    <a:pt x="10321" y="128396"/>
                    <a:pt x="25163" y="127814"/>
                    <a:pt x="33020" y="127814"/>
                  </a:cubicBezTo>
                  <a:cubicBezTo>
                    <a:pt x="40586" y="127814"/>
                    <a:pt x="55719" y="128396"/>
                    <a:pt x="65613" y="128687"/>
                  </a:cubicBezTo>
                  <a:lnTo>
                    <a:pt x="65613" y="119666"/>
                  </a:lnTo>
                  <a:cubicBezTo>
                    <a:pt x="46116" y="119666"/>
                    <a:pt x="42914" y="119666"/>
                    <a:pt x="42914" y="106570"/>
                  </a:cubicBezTo>
                  <a:lnTo>
                    <a:pt x="42914" y="53025"/>
                  </a:lnTo>
                  <a:cubicBezTo>
                    <a:pt x="42914" y="22760"/>
                    <a:pt x="63576" y="6463"/>
                    <a:pt x="82201" y="6463"/>
                  </a:cubicBezTo>
                  <a:cubicBezTo>
                    <a:pt x="100534" y="6463"/>
                    <a:pt x="103735" y="22178"/>
                    <a:pt x="103735" y="38765"/>
                  </a:cubicBezTo>
                  <a:lnTo>
                    <a:pt x="103735" y="106570"/>
                  </a:lnTo>
                  <a:cubicBezTo>
                    <a:pt x="103735" y="119666"/>
                    <a:pt x="100534" y="119666"/>
                    <a:pt x="81037" y="119666"/>
                  </a:cubicBezTo>
                  <a:lnTo>
                    <a:pt x="81037" y="128687"/>
                  </a:lnTo>
                  <a:cubicBezTo>
                    <a:pt x="91222" y="128396"/>
                    <a:pt x="106063" y="127814"/>
                    <a:pt x="113921" y="127814"/>
                  </a:cubicBezTo>
                  <a:cubicBezTo>
                    <a:pt x="121487" y="127814"/>
                    <a:pt x="136619" y="128396"/>
                    <a:pt x="146514" y="128687"/>
                  </a:cubicBezTo>
                  <a:lnTo>
                    <a:pt x="146514" y="119666"/>
                  </a:lnTo>
                  <a:cubicBezTo>
                    <a:pt x="131381" y="119666"/>
                    <a:pt x="124106" y="119666"/>
                    <a:pt x="123815" y="110936"/>
                  </a:cubicBezTo>
                  <a:lnTo>
                    <a:pt x="123815" y="55353"/>
                  </a:lnTo>
                  <a:cubicBezTo>
                    <a:pt x="123815" y="30326"/>
                    <a:pt x="123815" y="21305"/>
                    <a:pt x="114794" y="10829"/>
                  </a:cubicBezTo>
                  <a:cubicBezTo>
                    <a:pt x="110719" y="5881"/>
                    <a:pt x="101116" y="61"/>
                    <a:pt x="84238" y="61"/>
                  </a:cubicBezTo>
                  <a:cubicBezTo>
                    <a:pt x="62994" y="61"/>
                    <a:pt x="49317" y="12575"/>
                    <a:pt x="41168" y="30617"/>
                  </a:cubicBezTo>
                  <a:lnTo>
                    <a:pt x="41168" y="61"/>
                  </a:lnTo>
                  <a:lnTo>
                    <a:pt x="136" y="3262"/>
                  </a:lnTo>
                  <a:lnTo>
                    <a:pt x="136" y="12284"/>
                  </a:lnTo>
                  <a:cubicBezTo>
                    <a:pt x="20507" y="12284"/>
                    <a:pt x="22835" y="14321"/>
                    <a:pt x="22835" y="28580"/>
                  </a:cubicBezTo>
                  <a:close/>
                </a:path>
              </a:pathLst>
            </a:custGeom>
            <a:solidFill>
              <a:schemeClr val="tx1"/>
            </a:solidFill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191" name="Freeform: Shape 1190">
              <a:extLst>
                <a:ext uri="{FF2B5EF4-FFF2-40B4-BE49-F238E27FC236}">
                  <a16:creationId xmlns:a16="http://schemas.microsoft.com/office/drawing/2014/main" id="{3000E077-C1DF-16FC-A987-379B8FCDB274}"/>
                </a:ext>
              </a:extLst>
            </p:cNvPr>
            <p:cNvSpPr/>
            <p:nvPr>
              <p:custDataLst>
                <p:tags r:id="rId28"/>
              </p:custDataLst>
            </p:nvPr>
          </p:nvSpPr>
          <p:spPr>
            <a:xfrm>
              <a:off x="9723770" y="7596443"/>
              <a:ext cx="143467" cy="205161"/>
            </a:xfrm>
            <a:custGeom>
              <a:avLst/>
              <a:gdLst>
                <a:gd name="connsiteX0" fmla="*/ 100831 w 143467"/>
                <a:gd name="connsiteY0" fmla="*/ 186016 h 205161"/>
                <a:gd name="connsiteX1" fmla="*/ 100831 w 143467"/>
                <a:gd name="connsiteY1" fmla="*/ 205222 h 205161"/>
                <a:gd name="connsiteX2" fmla="*/ 143609 w 143467"/>
                <a:gd name="connsiteY2" fmla="*/ 202021 h 205161"/>
                <a:gd name="connsiteX3" fmla="*/ 143609 w 143467"/>
                <a:gd name="connsiteY3" fmla="*/ 193000 h 205161"/>
                <a:gd name="connsiteX4" fmla="*/ 120910 w 143467"/>
                <a:gd name="connsiteY4" fmla="*/ 176703 h 205161"/>
                <a:gd name="connsiteX5" fmla="*/ 120910 w 143467"/>
                <a:gd name="connsiteY5" fmla="*/ 61 h 205161"/>
                <a:gd name="connsiteX6" fmla="*/ 79005 w 143467"/>
                <a:gd name="connsiteY6" fmla="*/ 3262 h 205161"/>
                <a:gd name="connsiteX7" fmla="*/ 79005 w 143467"/>
                <a:gd name="connsiteY7" fmla="*/ 12284 h 205161"/>
                <a:gd name="connsiteX8" fmla="*/ 101704 w 143467"/>
                <a:gd name="connsiteY8" fmla="*/ 28580 h 205161"/>
                <a:gd name="connsiteX9" fmla="*/ 101704 w 143467"/>
                <a:gd name="connsiteY9" fmla="*/ 91438 h 205161"/>
                <a:gd name="connsiteX10" fmla="*/ 65037 w 143467"/>
                <a:gd name="connsiteY10" fmla="*/ 73395 h 205161"/>
                <a:gd name="connsiteX11" fmla="*/ 142 w 143467"/>
                <a:gd name="connsiteY11" fmla="*/ 139454 h 205161"/>
                <a:gd name="connsiteX12" fmla="*/ 61835 w 143467"/>
                <a:gd name="connsiteY12" fmla="*/ 205222 h 205161"/>
                <a:gd name="connsiteX13" fmla="*/ 100831 w 143467"/>
                <a:gd name="connsiteY13" fmla="*/ 186016 h 205161"/>
                <a:gd name="connsiteX14" fmla="*/ 100831 w 143467"/>
                <a:gd name="connsiteY14" fmla="*/ 108025 h 205161"/>
                <a:gd name="connsiteX15" fmla="*/ 100831 w 143467"/>
                <a:gd name="connsiteY15" fmla="*/ 167682 h 205161"/>
                <a:gd name="connsiteX16" fmla="*/ 97630 w 143467"/>
                <a:gd name="connsiteY16" fmla="*/ 178450 h 205161"/>
                <a:gd name="connsiteX17" fmla="*/ 63291 w 143467"/>
                <a:gd name="connsiteY17" fmla="*/ 198820 h 205161"/>
                <a:gd name="connsiteX18" fmla="*/ 32735 w 143467"/>
                <a:gd name="connsiteY18" fmla="*/ 180196 h 205161"/>
                <a:gd name="connsiteX19" fmla="*/ 24295 w 143467"/>
                <a:gd name="connsiteY19" fmla="*/ 139745 h 205161"/>
                <a:gd name="connsiteX20" fmla="*/ 33317 w 143467"/>
                <a:gd name="connsiteY20" fmla="*/ 98422 h 205161"/>
                <a:gd name="connsiteX21" fmla="*/ 66201 w 143467"/>
                <a:gd name="connsiteY21" fmla="*/ 79798 h 205161"/>
                <a:gd name="connsiteX22" fmla="*/ 97630 w 143467"/>
                <a:gd name="connsiteY22" fmla="*/ 97258 h 205161"/>
                <a:gd name="connsiteX23" fmla="*/ 100831 w 143467"/>
                <a:gd name="connsiteY23" fmla="*/ 108025 h 205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43467" h="205161">
                  <a:moveTo>
                    <a:pt x="100831" y="186016"/>
                  </a:moveTo>
                  <a:lnTo>
                    <a:pt x="100831" y="205222"/>
                  </a:lnTo>
                  <a:lnTo>
                    <a:pt x="143609" y="202021"/>
                  </a:lnTo>
                  <a:lnTo>
                    <a:pt x="143609" y="193000"/>
                  </a:lnTo>
                  <a:cubicBezTo>
                    <a:pt x="123238" y="193000"/>
                    <a:pt x="120910" y="190963"/>
                    <a:pt x="120910" y="176703"/>
                  </a:cubicBezTo>
                  <a:lnTo>
                    <a:pt x="120910" y="61"/>
                  </a:lnTo>
                  <a:lnTo>
                    <a:pt x="79005" y="3262"/>
                  </a:lnTo>
                  <a:lnTo>
                    <a:pt x="79005" y="12284"/>
                  </a:lnTo>
                  <a:cubicBezTo>
                    <a:pt x="99376" y="12284"/>
                    <a:pt x="101704" y="14321"/>
                    <a:pt x="101704" y="28580"/>
                  </a:cubicBezTo>
                  <a:lnTo>
                    <a:pt x="101704" y="91438"/>
                  </a:lnTo>
                  <a:cubicBezTo>
                    <a:pt x="93264" y="80962"/>
                    <a:pt x="80751" y="73395"/>
                    <a:pt x="65037" y="73395"/>
                  </a:cubicBezTo>
                  <a:cubicBezTo>
                    <a:pt x="30698" y="73395"/>
                    <a:pt x="142" y="101914"/>
                    <a:pt x="142" y="139454"/>
                  </a:cubicBezTo>
                  <a:cubicBezTo>
                    <a:pt x="142" y="176412"/>
                    <a:pt x="28660" y="205222"/>
                    <a:pt x="61835" y="205222"/>
                  </a:cubicBezTo>
                  <a:cubicBezTo>
                    <a:pt x="80460" y="205222"/>
                    <a:pt x="93555" y="195328"/>
                    <a:pt x="100831" y="186016"/>
                  </a:cubicBezTo>
                  <a:close/>
                  <a:moveTo>
                    <a:pt x="100831" y="108025"/>
                  </a:moveTo>
                  <a:lnTo>
                    <a:pt x="100831" y="167682"/>
                  </a:lnTo>
                  <a:cubicBezTo>
                    <a:pt x="100831" y="172920"/>
                    <a:pt x="100831" y="173502"/>
                    <a:pt x="97630" y="178450"/>
                  </a:cubicBezTo>
                  <a:cubicBezTo>
                    <a:pt x="88899" y="192418"/>
                    <a:pt x="75804" y="198820"/>
                    <a:pt x="63291" y="198820"/>
                  </a:cubicBezTo>
                  <a:cubicBezTo>
                    <a:pt x="50195" y="198820"/>
                    <a:pt x="39719" y="191254"/>
                    <a:pt x="32735" y="180196"/>
                  </a:cubicBezTo>
                  <a:cubicBezTo>
                    <a:pt x="25168" y="168264"/>
                    <a:pt x="24295" y="151677"/>
                    <a:pt x="24295" y="139745"/>
                  </a:cubicBezTo>
                  <a:cubicBezTo>
                    <a:pt x="24295" y="128978"/>
                    <a:pt x="24877" y="111518"/>
                    <a:pt x="33317" y="98422"/>
                  </a:cubicBezTo>
                  <a:cubicBezTo>
                    <a:pt x="39428" y="89401"/>
                    <a:pt x="50486" y="79798"/>
                    <a:pt x="66201" y="79798"/>
                  </a:cubicBezTo>
                  <a:cubicBezTo>
                    <a:pt x="76386" y="79798"/>
                    <a:pt x="88608" y="84163"/>
                    <a:pt x="97630" y="97258"/>
                  </a:cubicBezTo>
                  <a:cubicBezTo>
                    <a:pt x="100831" y="102205"/>
                    <a:pt x="100831" y="102787"/>
                    <a:pt x="100831" y="108025"/>
                  </a:cubicBezTo>
                  <a:close/>
                </a:path>
              </a:pathLst>
            </a:custGeom>
            <a:solidFill>
              <a:schemeClr val="tx1"/>
            </a:solidFill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192" name="Freeform: Shape 1191">
              <a:extLst>
                <a:ext uri="{FF2B5EF4-FFF2-40B4-BE49-F238E27FC236}">
                  <a16:creationId xmlns:a16="http://schemas.microsoft.com/office/drawing/2014/main" id="{2B7C4239-6FA1-6C8A-71CA-685489456ED6}"/>
                </a:ext>
              </a:extLst>
            </p:cNvPr>
            <p:cNvSpPr/>
            <p:nvPr>
              <p:custDataLst>
                <p:tags r:id="rId29"/>
              </p:custDataLst>
            </p:nvPr>
          </p:nvSpPr>
          <p:spPr>
            <a:xfrm>
              <a:off x="9982154" y="7596443"/>
              <a:ext cx="64603" cy="201960"/>
            </a:xfrm>
            <a:custGeom>
              <a:avLst/>
              <a:gdLst>
                <a:gd name="connsiteX0" fmla="*/ 42056 w 64603"/>
                <a:gd name="connsiteY0" fmla="*/ 61 h 201960"/>
                <a:gd name="connsiteX1" fmla="*/ 150 w 64603"/>
                <a:gd name="connsiteY1" fmla="*/ 3262 h 201960"/>
                <a:gd name="connsiteX2" fmla="*/ 150 w 64603"/>
                <a:gd name="connsiteY2" fmla="*/ 12284 h 201960"/>
                <a:gd name="connsiteX3" fmla="*/ 22849 w 64603"/>
                <a:gd name="connsiteY3" fmla="*/ 28580 h 201960"/>
                <a:gd name="connsiteX4" fmla="*/ 22849 w 64603"/>
                <a:gd name="connsiteY4" fmla="*/ 179905 h 201960"/>
                <a:gd name="connsiteX5" fmla="*/ 150 w 64603"/>
                <a:gd name="connsiteY5" fmla="*/ 193000 h 201960"/>
                <a:gd name="connsiteX6" fmla="*/ 150 w 64603"/>
                <a:gd name="connsiteY6" fmla="*/ 202021 h 201960"/>
                <a:gd name="connsiteX7" fmla="*/ 32452 w 64603"/>
                <a:gd name="connsiteY7" fmla="*/ 201148 h 201960"/>
                <a:gd name="connsiteX8" fmla="*/ 64754 w 64603"/>
                <a:gd name="connsiteY8" fmla="*/ 202021 h 201960"/>
                <a:gd name="connsiteX9" fmla="*/ 64754 w 64603"/>
                <a:gd name="connsiteY9" fmla="*/ 193000 h 201960"/>
                <a:gd name="connsiteX10" fmla="*/ 42056 w 64603"/>
                <a:gd name="connsiteY10" fmla="*/ 179905 h 201960"/>
                <a:gd name="connsiteX11" fmla="*/ 42056 w 64603"/>
                <a:gd name="connsiteY11" fmla="*/ 61 h 201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4603" h="201960">
                  <a:moveTo>
                    <a:pt x="42056" y="61"/>
                  </a:moveTo>
                  <a:lnTo>
                    <a:pt x="150" y="3262"/>
                  </a:lnTo>
                  <a:lnTo>
                    <a:pt x="150" y="12284"/>
                  </a:lnTo>
                  <a:cubicBezTo>
                    <a:pt x="20521" y="12284"/>
                    <a:pt x="22849" y="14321"/>
                    <a:pt x="22849" y="28580"/>
                  </a:cubicBezTo>
                  <a:lnTo>
                    <a:pt x="22849" y="179905"/>
                  </a:lnTo>
                  <a:cubicBezTo>
                    <a:pt x="22849" y="193000"/>
                    <a:pt x="19648" y="193000"/>
                    <a:pt x="150" y="193000"/>
                  </a:cubicBezTo>
                  <a:lnTo>
                    <a:pt x="150" y="202021"/>
                  </a:lnTo>
                  <a:cubicBezTo>
                    <a:pt x="9754" y="201730"/>
                    <a:pt x="25177" y="201148"/>
                    <a:pt x="32452" y="201148"/>
                  </a:cubicBezTo>
                  <a:cubicBezTo>
                    <a:pt x="39728" y="201148"/>
                    <a:pt x="53987" y="201730"/>
                    <a:pt x="64754" y="202021"/>
                  </a:cubicBezTo>
                  <a:lnTo>
                    <a:pt x="64754" y="193000"/>
                  </a:lnTo>
                  <a:cubicBezTo>
                    <a:pt x="45257" y="193000"/>
                    <a:pt x="42056" y="193000"/>
                    <a:pt x="42056" y="179905"/>
                  </a:cubicBezTo>
                  <a:lnTo>
                    <a:pt x="42056" y="61"/>
                  </a:lnTo>
                  <a:close/>
                </a:path>
              </a:pathLst>
            </a:custGeom>
            <a:solidFill>
              <a:schemeClr val="tx1"/>
            </a:solidFill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193" name="Freeform: Shape 1192">
              <a:extLst>
                <a:ext uri="{FF2B5EF4-FFF2-40B4-BE49-F238E27FC236}">
                  <a16:creationId xmlns:a16="http://schemas.microsoft.com/office/drawing/2014/main" id="{9E3E8E36-3354-1C82-9F31-21210FC2C734}"/>
                </a:ext>
              </a:extLst>
            </p:cNvPr>
            <p:cNvSpPr/>
            <p:nvPr>
              <p:custDataLst>
                <p:tags r:id="rId30"/>
              </p:custDataLst>
            </p:nvPr>
          </p:nvSpPr>
          <p:spPr>
            <a:xfrm>
              <a:off x="10061535" y="7668031"/>
              <a:ext cx="128916" cy="133573"/>
            </a:xfrm>
            <a:custGeom>
              <a:avLst/>
              <a:gdLst>
                <a:gd name="connsiteX0" fmla="*/ 129070 w 128916"/>
                <a:gd name="connsiteY0" fmla="*/ 68157 h 133573"/>
                <a:gd name="connsiteX1" fmla="*/ 64757 w 128916"/>
                <a:gd name="connsiteY1" fmla="*/ 61 h 133573"/>
                <a:gd name="connsiteX2" fmla="*/ 153 w 128916"/>
                <a:gd name="connsiteY2" fmla="*/ 68157 h 133573"/>
                <a:gd name="connsiteX3" fmla="*/ 64466 w 128916"/>
                <a:gd name="connsiteY3" fmla="*/ 133634 h 133573"/>
                <a:gd name="connsiteX4" fmla="*/ 129070 w 128916"/>
                <a:gd name="connsiteY4" fmla="*/ 68157 h 133573"/>
                <a:gd name="connsiteX5" fmla="*/ 64757 w 128916"/>
                <a:gd name="connsiteY5" fmla="*/ 126359 h 133573"/>
                <a:gd name="connsiteX6" fmla="*/ 31582 w 128916"/>
                <a:gd name="connsiteY6" fmla="*/ 106861 h 133573"/>
                <a:gd name="connsiteX7" fmla="*/ 24307 w 128916"/>
                <a:gd name="connsiteY7" fmla="*/ 65829 h 133573"/>
                <a:gd name="connsiteX8" fmla="*/ 31291 w 128916"/>
                <a:gd name="connsiteY8" fmla="*/ 25961 h 133573"/>
                <a:gd name="connsiteX9" fmla="*/ 64466 w 128916"/>
                <a:gd name="connsiteY9" fmla="*/ 6463 h 133573"/>
                <a:gd name="connsiteX10" fmla="*/ 97350 w 128916"/>
                <a:gd name="connsiteY10" fmla="*/ 25379 h 133573"/>
                <a:gd name="connsiteX11" fmla="*/ 104916 w 128916"/>
                <a:gd name="connsiteY11" fmla="*/ 65829 h 133573"/>
                <a:gd name="connsiteX12" fmla="*/ 98514 w 128916"/>
                <a:gd name="connsiteY12" fmla="*/ 104824 h 133573"/>
                <a:gd name="connsiteX13" fmla="*/ 64757 w 128916"/>
                <a:gd name="connsiteY13" fmla="*/ 126359 h 133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8916" h="133573">
                  <a:moveTo>
                    <a:pt x="129070" y="68157"/>
                  </a:moveTo>
                  <a:cubicBezTo>
                    <a:pt x="129070" y="30908"/>
                    <a:pt x="99969" y="61"/>
                    <a:pt x="64757" y="61"/>
                  </a:cubicBezTo>
                  <a:cubicBezTo>
                    <a:pt x="28381" y="61"/>
                    <a:pt x="153" y="31781"/>
                    <a:pt x="153" y="68157"/>
                  </a:cubicBezTo>
                  <a:cubicBezTo>
                    <a:pt x="153" y="105697"/>
                    <a:pt x="30418" y="133634"/>
                    <a:pt x="64466" y="133634"/>
                  </a:cubicBezTo>
                  <a:cubicBezTo>
                    <a:pt x="99678" y="133634"/>
                    <a:pt x="129070" y="105115"/>
                    <a:pt x="129070" y="68157"/>
                  </a:cubicBezTo>
                  <a:close/>
                  <a:moveTo>
                    <a:pt x="64757" y="126359"/>
                  </a:moveTo>
                  <a:cubicBezTo>
                    <a:pt x="52244" y="126359"/>
                    <a:pt x="39439" y="120248"/>
                    <a:pt x="31582" y="106861"/>
                  </a:cubicBezTo>
                  <a:cubicBezTo>
                    <a:pt x="24307" y="94057"/>
                    <a:pt x="24307" y="76305"/>
                    <a:pt x="24307" y="65829"/>
                  </a:cubicBezTo>
                  <a:cubicBezTo>
                    <a:pt x="24307" y="54480"/>
                    <a:pt x="24307" y="38765"/>
                    <a:pt x="31291" y="25961"/>
                  </a:cubicBezTo>
                  <a:cubicBezTo>
                    <a:pt x="39148" y="12575"/>
                    <a:pt x="52826" y="6463"/>
                    <a:pt x="64466" y="6463"/>
                  </a:cubicBezTo>
                  <a:cubicBezTo>
                    <a:pt x="77271" y="6463"/>
                    <a:pt x="89784" y="12866"/>
                    <a:pt x="97350" y="25379"/>
                  </a:cubicBezTo>
                  <a:cubicBezTo>
                    <a:pt x="104916" y="37892"/>
                    <a:pt x="104916" y="54771"/>
                    <a:pt x="104916" y="65829"/>
                  </a:cubicBezTo>
                  <a:cubicBezTo>
                    <a:pt x="104916" y="76305"/>
                    <a:pt x="104916" y="92020"/>
                    <a:pt x="98514" y="104824"/>
                  </a:cubicBezTo>
                  <a:cubicBezTo>
                    <a:pt x="92112" y="117920"/>
                    <a:pt x="79308" y="126359"/>
                    <a:pt x="64757" y="126359"/>
                  </a:cubicBezTo>
                  <a:close/>
                </a:path>
              </a:pathLst>
            </a:custGeom>
            <a:solidFill>
              <a:schemeClr val="tx1"/>
            </a:solidFill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194" name="Freeform: Shape 1193">
              <a:extLst>
                <a:ext uri="{FF2B5EF4-FFF2-40B4-BE49-F238E27FC236}">
                  <a16:creationId xmlns:a16="http://schemas.microsoft.com/office/drawing/2014/main" id="{3564217C-9EF4-349B-931C-BB2193C9E041}"/>
                </a:ext>
              </a:extLst>
            </p:cNvPr>
            <p:cNvSpPr/>
            <p:nvPr>
              <p:custDataLst>
                <p:tags r:id="rId31"/>
              </p:custDataLst>
            </p:nvPr>
          </p:nvSpPr>
          <p:spPr>
            <a:xfrm>
              <a:off x="10196046" y="7672978"/>
              <a:ext cx="199340" cy="128625"/>
            </a:xfrm>
            <a:custGeom>
              <a:avLst/>
              <a:gdLst>
                <a:gd name="connsiteX0" fmla="*/ 175054 w 199340"/>
                <a:gd name="connsiteY0" fmla="*/ 27707 h 128625"/>
                <a:gd name="connsiteX1" fmla="*/ 199499 w 199340"/>
                <a:gd name="connsiteY1" fmla="*/ 9082 h 128625"/>
                <a:gd name="connsiteX2" fmla="*/ 199499 w 199340"/>
                <a:gd name="connsiteY2" fmla="*/ 61 h 128625"/>
                <a:gd name="connsiteX3" fmla="*/ 178255 w 199340"/>
                <a:gd name="connsiteY3" fmla="*/ 934 h 128625"/>
                <a:gd name="connsiteX4" fmla="*/ 151192 w 199340"/>
                <a:gd name="connsiteY4" fmla="*/ 61 h 128625"/>
                <a:gd name="connsiteX5" fmla="*/ 151192 w 199340"/>
                <a:gd name="connsiteY5" fmla="*/ 9082 h 128625"/>
                <a:gd name="connsiteX6" fmla="*/ 168070 w 199340"/>
                <a:gd name="connsiteY6" fmla="*/ 23051 h 128625"/>
                <a:gd name="connsiteX7" fmla="*/ 166615 w 199340"/>
                <a:gd name="connsiteY7" fmla="*/ 29162 h 128625"/>
                <a:gd name="connsiteX8" fmla="*/ 140133 w 199340"/>
                <a:gd name="connsiteY8" fmla="*/ 103660 h 128625"/>
                <a:gd name="connsiteX9" fmla="*/ 111323 w 199340"/>
                <a:gd name="connsiteY9" fmla="*/ 22469 h 128625"/>
                <a:gd name="connsiteX10" fmla="*/ 109868 w 199340"/>
                <a:gd name="connsiteY10" fmla="*/ 16940 h 128625"/>
                <a:gd name="connsiteX11" fmla="*/ 127038 w 199340"/>
                <a:gd name="connsiteY11" fmla="*/ 9082 h 128625"/>
                <a:gd name="connsiteX12" fmla="*/ 127038 w 199340"/>
                <a:gd name="connsiteY12" fmla="*/ 61 h 128625"/>
                <a:gd name="connsiteX13" fmla="*/ 96773 w 199340"/>
                <a:gd name="connsiteY13" fmla="*/ 934 h 128625"/>
                <a:gd name="connsiteX14" fmla="*/ 70873 w 199340"/>
                <a:gd name="connsiteY14" fmla="*/ 61 h 128625"/>
                <a:gd name="connsiteX15" fmla="*/ 70873 w 199340"/>
                <a:gd name="connsiteY15" fmla="*/ 9082 h 128625"/>
                <a:gd name="connsiteX16" fmla="*/ 89207 w 199340"/>
                <a:gd name="connsiteY16" fmla="*/ 13448 h 128625"/>
                <a:gd name="connsiteX17" fmla="*/ 95900 w 199340"/>
                <a:gd name="connsiteY17" fmla="*/ 29453 h 128625"/>
                <a:gd name="connsiteX18" fmla="*/ 70873 w 199340"/>
                <a:gd name="connsiteY18" fmla="*/ 99877 h 128625"/>
                <a:gd name="connsiteX19" fmla="*/ 43227 w 199340"/>
                <a:gd name="connsiteY19" fmla="*/ 22178 h 128625"/>
                <a:gd name="connsiteX20" fmla="*/ 41772 w 199340"/>
                <a:gd name="connsiteY20" fmla="*/ 16940 h 128625"/>
                <a:gd name="connsiteX21" fmla="*/ 58942 w 199340"/>
                <a:gd name="connsiteY21" fmla="*/ 9082 h 128625"/>
                <a:gd name="connsiteX22" fmla="*/ 58942 w 199340"/>
                <a:gd name="connsiteY22" fmla="*/ 61 h 128625"/>
                <a:gd name="connsiteX23" fmla="*/ 27222 w 199340"/>
                <a:gd name="connsiteY23" fmla="*/ 934 h 128625"/>
                <a:gd name="connsiteX24" fmla="*/ 158 w 199340"/>
                <a:gd name="connsiteY24" fmla="*/ 61 h 128625"/>
                <a:gd name="connsiteX25" fmla="*/ 158 w 199340"/>
                <a:gd name="connsiteY25" fmla="*/ 9082 h 128625"/>
                <a:gd name="connsiteX26" fmla="*/ 21693 w 199340"/>
                <a:gd name="connsiteY26" fmla="*/ 19268 h 128625"/>
                <a:gd name="connsiteX27" fmla="*/ 58360 w 199340"/>
                <a:gd name="connsiteY27" fmla="*/ 122285 h 128625"/>
                <a:gd name="connsiteX28" fmla="*/ 64471 w 199340"/>
                <a:gd name="connsiteY28" fmla="*/ 128687 h 128625"/>
                <a:gd name="connsiteX29" fmla="*/ 70291 w 199340"/>
                <a:gd name="connsiteY29" fmla="*/ 122867 h 128625"/>
                <a:gd name="connsiteX30" fmla="*/ 99683 w 199340"/>
                <a:gd name="connsiteY30" fmla="*/ 40511 h 128625"/>
                <a:gd name="connsiteX31" fmla="*/ 129366 w 199340"/>
                <a:gd name="connsiteY31" fmla="*/ 123158 h 128625"/>
                <a:gd name="connsiteX32" fmla="*/ 135186 w 199340"/>
                <a:gd name="connsiteY32" fmla="*/ 128687 h 128625"/>
                <a:gd name="connsiteX33" fmla="*/ 141006 w 199340"/>
                <a:gd name="connsiteY33" fmla="*/ 123158 h 128625"/>
                <a:gd name="connsiteX34" fmla="*/ 175054 w 199340"/>
                <a:gd name="connsiteY34" fmla="*/ 27707 h 128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99340" h="128625">
                  <a:moveTo>
                    <a:pt x="175054" y="27707"/>
                  </a:moveTo>
                  <a:cubicBezTo>
                    <a:pt x="180292" y="13157"/>
                    <a:pt x="189314" y="9373"/>
                    <a:pt x="199499" y="9082"/>
                  </a:cubicBezTo>
                  <a:lnTo>
                    <a:pt x="199499" y="61"/>
                  </a:lnTo>
                  <a:cubicBezTo>
                    <a:pt x="193097" y="643"/>
                    <a:pt x="184658" y="934"/>
                    <a:pt x="178255" y="934"/>
                  </a:cubicBezTo>
                  <a:cubicBezTo>
                    <a:pt x="169816" y="934"/>
                    <a:pt x="156721" y="352"/>
                    <a:pt x="151192" y="61"/>
                  </a:cubicBezTo>
                  <a:lnTo>
                    <a:pt x="151192" y="9082"/>
                  </a:lnTo>
                  <a:cubicBezTo>
                    <a:pt x="161668" y="9373"/>
                    <a:pt x="168070" y="14612"/>
                    <a:pt x="168070" y="23051"/>
                  </a:cubicBezTo>
                  <a:cubicBezTo>
                    <a:pt x="168070" y="24797"/>
                    <a:pt x="168070" y="25379"/>
                    <a:pt x="166615" y="29162"/>
                  </a:cubicBezTo>
                  <a:lnTo>
                    <a:pt x="140133" y="103660"/>
                  </a:lnTo>
                  <a:lnTo>
                    <a:pt x="111323" y="22469"/>
                  </a:lnTo>
                  <a:cubicBezTo>
                    <a:pt x="110159" y="18977"/>
                    <a:pt x="109868" y="18395"/>
                    <a:pt x="109868" y="16940"/>
                  </a:cubicBezTo>
                  <a:cubicBezTo>
                    <a:pt x="109868" y="9082"/>
                    <a:pt x="121218" y="9082"/>
                    <a:pt x="127038" y="9082"/>
                  </a:cubicBezTo>
                  <a:lnTo>
                    <a:pt x="127038" y="61"/>
                  </a:lnTo>
                  <a:cubicBezTo>
                    <a:pt x="118599" y="352"/>
                    <a:pt x="103757" y="934"/>
                    <a:pt x="96773" y="934"/>
                  </a:cubicBezTo>
                  <a:cubicBezTo>
                    <a:pt x="88043" y="934"/>
                    <a:pt x="79603" y="643"/>
                    <a:pt x="70873" y="61"/>
                  </a:cubicBezTo>
                  <a:lnTo>
                    <a:pt x="70873" y="9082"/>
                  </a:lnTo>
                  <a:cubicBezTo>
                    <a:pt x="81640" y="9082"/>
                    <a:pt x="86297" y="9664"/>
                    <a:pt x="89207" y="13448"/>
                  </a:cubicBezTo>
                  <a:cubicBezTo>
                    <a:pt x="90662" y="15194"/>
                    <a:pt x="93863" y="23924"/>
                    <a:pt x="95900" y="29453"/>
                  </a:cubicBezTo>
                  <a:lnTo>
                    <a:pt x="70873" y="99877"/>
                  </a:lnTo>
                  <a:lnTo>
                    <a:pt x="43227" y="22178"/>
                  </a:lnTo>
                  <a:cubicBezTo>
                    <a:pt x="41772" y="18686"/>
                    <a:pt x="41772" y="18104"/>
                    <a:pt x="41772" y="16940"/>
                  </a:cubicBezTo>
                  <a:cubicBezTo>
                    <a:pt x="41772" y="9082"/>
                    <a:pt x="53122" y="9082"/>
                    <a:pt x="58942" y="9082"/>
                  </a:cubicBezTo>
                  <a:lnTo>
                    <a:pt x="58942" y="61"/>
                  </a:lnTo>
                  <a:cubicBezTo>
                    <a:pt x="50211" y="352"/>
                    <a:pt x="33915" y="934"/>
                    <a:pt x="27222" y="934"/>
                  </a:cubicBezTo>
                  <a:cubicBezTo>
                    <a:pt x="26058" y="934"/>
                    <a:pt x="10634" y="643"/>
                    <a:pt x="158" y="61"/>
                  </a:cubicBezTo>
                  <a:lnTo>
                    <a:pt x="158" y="9082"/>
                  </a:lnTo>
                  <a:cubicBezTo>
                    <a:pt x="14708" y="9082"/>
                    <a:pt x="18200" y="9955"/>
                    <a:pt x="21693" y="19268"/>
                  </a:cubicBezTo>
                  <a:lnTo>
                    <a:pt x="58360" y="122285"/>
                  </a:lnTo>
                  <a:cubicBezTo>
                    <a:pt x="59815" y="126359"/>
                    <a:pt x="60688" y="128687"/>
                    <a:pt x="64471" y="128687"/>
                  </a:cubicBezTo>
                  <a:cubicBezTo>
                    <a:pt x="68254" y="128687"/>
                    <a:pt x="68836" y="126941"/>
                    <a:pt x="70291" y="122867"/>
                  </a:cubicBezTo>
                  <a:lnTo>
                    <a:pt x="99683" y="40511"/>
                  </a:lnTo>
                  <a:lnTo>
                    <a:pt x="129366" y="123158"/>
                  </a:lnTo>
                  <a:cubicBezTo>
                    <a:pt x="130530" y="126359"/>
                    <a:pt x="131403" y="128687"/>
                    <a:pt x="135186" y="128687"/>
                  </a:cubicBezTo>
                  <a:cubicBezTo>
                    <a:pt x="138969" y="128687"/>
                    <a:pt x="139842" y="126068"/>
                    <a:pt x="141006" y="123158"/>
                  </a:cubicBezTo>
                  <a:lnTo>
                    <a:pt x="175054" y="27707"/>
                  </a:lnTo>
                  <a:close/>
                </a:path>
              </a:pathLst>
            </a:custGeom>
            <a:solidFill>
              <a:schemeClr val="tx1"/>
            </a:solidFill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195" name="Freeform: Shape 1194">
              <a:extLst>
                <a:ext uri="{FF2B5EF4-FFF2-40B4-BE49-F238E27FC236}">
                  <a16:creationId xmlns:a16="http://schemas.microsoft.com/office/drawing/2014/main" id="{D7CA5559-3A26-69E5-5769-83209B4B5037}"/>
                </a:ext>
              </a:extLst>
            </p:cNvPr>
            <p:cNvSpPr/>
            <p:nvPr>
              <p:custDataLst>
                <p:tags r:id="rId32"/>
              </p:custDataLst>
            </p:nvPr>
          </p:nvSpPr>
          <p:spPr>
            <a:xfrm>
              <a:off x="10401046" y="7668031"/>
              <a:ext cx="112620" cy="133573"/>
            </a:xfrm>
            <a:custGeom>
              <a:avLst/>
              <a:gdLst>
                <a:gd name="connsiteX0" fmla="*/ 24610 w 112620"/>
                <a:gd name="connsiteY0" fmla="*/ 57099 h 133573"/>
                <a:gd name="connsiteX1" fmla="*/ 60695 w 112620"/>
                <a:gd name="connsiteY1" fmla="*/ 6463 h 133573"/>
                <a:gd name="connsiteX2" fmla="*/ 93579 w 112620"/>
                <a:gd name="connsiteY2" fmla="*/ 57099 h 133573"/>
                <a:gd name="connsiteX3" fmla="*/ 24610 w 112620"/>
                <a:gd name="connsiteY3" fmla="*/ 57099 h 133573"/>
                <a:gd name="connsiteX4" fmla="*/ 24319 w 112620"/>
                <a:gd name="connsiteY4" fmla="*/ 63210 h 133573"/>
                <a:gd name="connsiteX5" fmla="*/ 105510 w 112620"/>
                <a:gd name="connsiteY5" fmla="*/ 63210 h 133573"/>
                <a:gd name="connsiteX6" fmla="*/ 112785 w 112620"/>
                <a:gd name="connsiteY6" fmla="*/ 57099 h 133573"/>
                <a:gd name="connsiteX7" fmla="*/ 60695 w 112620"/>
                <a:gd name="connsiteY7" fmla="*/ 61 h 133573"/>
                <a:gd name="connsiteX8" fmla="*/ 165 w 112620"/>
                <a:gd name="connsiteY8" fmla="*/ 66411 h 133573"/>
                <a:gd name="connsiteX9" fmla="*/ 64187 w 112620"/>
                <a:gd name="connsiteY9" fmla="*/ 133634 h 133573"/>
                <a:gd name="connsiteX10" fmla="*/ 112785 w 112620"/>
                <a:gd name="connsiteY10" fmla="*/ 95803 h 133573"/>
                <a:gd name="connsiteX11" fmla="*/ 109002 w 112620"/>
                <a:gd name="connsiteY11" fmla="*/ 92311 h 133573"/>
                <a:gd name="connsiteX12" fmla="*/ 105219 w 112620"/>
                <a:gd name="connsiteY12" fmla="*/ 96385 h 133573"/>
                <a:gd name="connsiteX13" fmla="*/ 65933 w 112620"/>
                <a:gd name="connsiteY13" fmla="*/ 126359 h 133573"/>
                <a:gd name="connsiteX14" fmla="*/ 33049 w 112620"/>
                <a:gd name="connsiteY14" fmla="*/ 106861 h 133573"/>
                <a:gd name="connsiteX15" fmla="*/ 24319 w 112620"/>
                <a:gd name="connsiteY15" fmla="*/ 63210 h 133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12620" h="133573">
                  <a:moveTo>
                    <a:pt x="24610" y="57099"/>
                  </a:moveTo>
                  <a:cubicBezTo>
                    <a:pt x="26356" y="13739"/>
                    <a:pt x="50800" y="6463"/>
                    <a:pt x="60695" y="6463"/>
                  </a:cubicBezTo>
                  <a:cubicBezTo>
                    <a:pt x="90669" y="6463"/>
                    <a:pt x="93579" y="45750"/>
                    <a:pt x="93579" y="57099"/>
                  </a:cubicBezTo>
                  <a:lnTo>
                    <a:pt x="24610" y="57099"/>
                  </a:lnTo>
                  <a:close/>
                  <a:moveTo>
                    <a:pt x="24319" y="63210"/>
                  </a:moveTo>
                  <a:lnTo>
                    <a:pt x="105510" y="63210"/>
                  </a:lnTo>
                  <a:cubicBezTo>
                    <a:pt x="111912" y="63210"/>
                    <a:pt x="112785" y="63210"/>
                    <a:pt x="112785" y="57099"/>
                  </a:cubicBezTo>
                  <a:cubicBezTo>
                    <a:pt x="112785" y="28289"/>
                    <a:pt x="97071" y="61"/>
                    <a:pt x="60695" y="61"/>
                  </a:cubicBezTo>
                  <a:cubicBezTo>
                    <a:pt x="26938" y="61"/>
                    <a:pt x="165" y="30035"/>
                    <a:pt x="165" y="66411"/>
                  </a:cubicBezTo>
                  <a:cubicBezTo>
                    <a:pt x="165" y="105406"/>
                    <a:pt x="30721" y="133634"/>
                    <a:pt x="64187" y="133634"/>
                  </a:cubicBezTo>
                  <a:cubicBezTo>
                    <a:pt x="99690" y="133634"/>
                    <a:pt x="112785" y="101332"/>
                    <a:pt x="112785" y="95803"/>
                  </a:cubicBezTo>
                  <a:cubicBezTo>
                    <a:pt x="112785" y="92893"/>
                    <a:pt x="110457" y="92311"/>
                    <a:pt x="109002" y="92311"/>
                  </a:cubicBezTo>
                  <a:cubicBezTo>
                    <a:pt x="106383" y="92311"/>
                    <a:pt x="105801" y="94057"/>
                    <a:pt x="105219" y="96385"/>
                  </a:cubicBezTo>
                  <a:cubicBezTo>
                    <a:pt x="95034" y="126359"/>
                    <a:pt x="68843" y="126359"/>
                    <a:pt x="65933" y="126359"/>
                  </a:cubicBezTo>
                  <a:cubicBezTo>
                    <a:pt x="51382" y="126359"/>
                    <a:pt x="39742" y="117629"/>
                    <a:pt x="33049" y="106861"/>
                  </a:cubicBezTo>
                  <a:cubicBezTo>
                    <a:pt x="24319" y="92893"/>
                    <a:pt x="24319" y="73686"/>
                    <a:pt x="24319" y="63210"/>
                  </a:cubicBezTo>
                  <a:close/>
                </a:path>
              </a:pathLst>
            </a:custGeom>
            <a:solidFill>
              <a:schemeClr val="tx1"/>
            </a:solidFill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196" name="Freeform: Shape 1195">
              <a:extLst>
                <a:ext uri="{FF2B5EF4-FFF2-40B4-BE49-F238E27FC236}">
                  <a16:creationId xmlns:a16="http://schemas.microsoft.com/office/drawing/2014/main" id="{7C63D587-C4A5-A186-F75D-D384F0060774}"/>
                </a:ext>
              </a:extLst>
            </p:cNvPr>
            <p:cNvSpPr/>
            <p:nvPr>
              <p:custDataLst>
                <p:tags r:id="rId33"/>
              </p:custDataLst>
            </p:nvPr>
          </p:nvSpPr>
          <p:spPr>
            <a:xfrm>
              <a:off x="10531838" y="7668031"/>
              <a:ext cx="95159" cy="133573"/>
            </a:xfrm>
            <a:custGeom>
              <a:avLst/>
              <a:gdLst>
                <a:gd name="connsiteX0" fmla="*/ 51096 w 95159"/>
                <a:gd name="connsiteY0" fmla="*/ 73977 h 133573"/>
                <a:gd name="connsiteX1" fmla="*/ 81361 w 95159"/>
                <a:gd name="connsiteY1" fmla="*/ 100750 h 133573"/>
                <a:gd name="connsiteX2" fmla="*/ 48477 w 95159"/>
                <a:gd name="connsiteY2" fmla="*/ 127232 h 133573"/>
                <a:gd name="connsiteX3" fmla="*/ 8027 w 95159"/>
                <a:gd name="connsiteY3" fmla="*/ 85909 h 133573"/>
                <a:gd name="connsiteX4" fmla="*/ 3952 w 95159"/>
                <a:gd name="connsiteY4" fmla="*/ 80962 h 133573"/>
                <a:gd name="connsiteX5" fmla="*/ 169 w 95159"/>
                <a:gd name="connsiteY5" fmla="*/ 88237 h 133573"/>
                <a:gd name="connsiteX6" fmla="*/ 169 w 95159"/>
                <a:gd name="connsiteY6" fmla="*/ 126650 h 133573"/>
                <a:gd name="connsiteX7" fmla="*/ 3370 w 95159"/>
                <a:gd name="connsiteY7" fmla="*/ 133634 h 133573"/>
                <a:gd name="connsiteX8" fmla="*/ 10646 w 95159"/>
                <a:gd name="connsiteY8" fmla="*/ 127814 h 133573"/>
                <a:gd name="connsiteX9" fmla="*/ 16466 w 95159"/>
                <a:gd name="connsiteY9" fmla="*/ 121121 h 133573"/>
                <a:gd name="connsiteX10" fmla="*/ 48477 w 95159"/>
                <a:gd name="connsiteY10" fmla="*/ 133634 h 133573"/>
                <a:gd name="connsiteX11" fmla="*/ 95329 w 95159"/>
                <a:gd name="connsiteY11" fmla="*/ 93184 h 133573"/>
                <a:gd name="connsiteX12" fmla="*/ 83107 w 95159"/>
                <a:gd name="connsiteY12" fmla="*/ 65538 h 133573"/>
                <a:gd name="connsiteX13" fmla="*/ 49932 w 95159"/>
                <a:gd name="connsiteY13" fmla="*/ 51570 h 133573"/>
                <a:gd name="connsiteX14" fmla="*/ 14138 w 95159"/>
                <a:gd name="connsiteY14" fmla="*/ 27707 h 133573"/>
                <a:gd name="connsiteX15" fmla="*/ 46731 w 95159"/>
                <a:gd name="connsiteY15" fmla="*/ 5590 h 133573"/>
                <a:gd name="connsiteX16" fmla="*/ 80779 w 95159"/>
                <a:gd name="connsiteY16" fmla="*/ 40802 h 133573"/>
                <a:gd name="connsiteX17" fmla="*/ 84271 w 95159"/>
                <a:gd name="connsiteY17" fmla="*/ 43421 h 133573"/>
                <a:gd name="connsiteX18" fmla="*/ 88054 w 95159"/>
                <a:gd name="connsiteY18" fmla="*/ 36437 h 133573"/>
                <a:gd name="connsiteX19" fmla="*/ 88054 w 95159"/>
                <a:gd name="connsiteY19" fmla="*/ 7045 h 133573"/>
                <a:gd name="connsiteX20" fmla="*/ 84853 w 95159"/>
                <a:gd name="connsiteY20" fmla="*/ 61 h 133573"/>
                <a:gd name="connsiteX21" fmla="*/ 79033 w 95159"/>
                <a:gd name="connsiteY21" fmla="*/ 3553 h 133573"/>
                <a:gd name="connsiteX22" fmla="*/ 74086 w 95159"/>
                <a:gd name="connsiteY22" fmla="*/ 8209 h 133573"/>
                <a:gd name="connsiteX23" fmla="*/ 46731 w 95159"/>
                <a:gd name="connsiteY23" fmla="*/ 61 h 133573"/>
                <a:gd name="connsiteX24" fmla="*/ 169 w 95159"/>
                <a:gd name="connsiteY24" fmla="*/ 35855 h 133573"/>
                <a:gd name="connsiteX25" fmla="*/ 12683 w 95159"/>
                <a:gd name="connsiteY25" fmla="*/ 60591 h 133573"/>
                <a:gd name="connsiteX26" fmla="*/ 51096 w 95159"/>
                <a:gd name="connsiteY26" fmla="*/ 73977 h 133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95159" h="133573">
                  <a:moveTo>
                    <a:pt x="51096" y="73977"/>
                  </a:moveTo>
                  <a:cubicBezTo>
                    <a:pt x="57498" y="75141"/>
                    <a:pt x="81361" y="79798"/>
                    <a:pt x="81361" y="100750"/>
                  </a:cubicBezTo>
                  <a:cubicBezTo>
                    <a:pt x="81361" y="115592"/>
                    <a:pt x="71175" y="127232"/>
                    <a:pt x="48477" y="127232"/>
                  </a:cubicBezTo>
                  <a:cubicBezTo>
                    <a:pt x="24032" y="127232"/>
                    <a:pt x="13556" y="110644"/>
                    <a:pt x="8027" y="85909"/>
                  </a:cubicBezTo>
                  <a:cubicBezTo>
                    <a:pt x="7154" y="82126"/>
                    <a:pt x="6863" y="80962"/>
                    <a:pt x="3952" y="80962"/>
                  </a:cubicBezTo>
                  <a:cubicBezTo>
                    <a:pt x="169" y="80962"/>
                    <a:pt x="169" y="82999"/>
                    <a:pt x="169" y="88237"/>
                  </a:cubicBezTo>
                  <a:lnTo>
                    <a:pt x="169" y="126650"/>
                  </a:lnTo>
                  <a:cubicBezTo>
                    <a:pt x="169" y="131597"/>
                    <a:pt x="169" y="133634"/>
                    <a:pt x="3370" y="133634"/>
                  </a:cubicBezTo>
                  <a:cubicBezTo>
                    <a:pt x="4825" y="133634"/>
                    <a:pt x="5116" y="133343"/>
                    <a:pt x="10646" y="127814"/>
                  </a:cubicBezTo>
                  <a:cubicBezTo>
                    <a:pt x="11228" y="127232"/>
                    <a:pt x="11228" y="126650"/>
                    <a:pt x="16466" y="121121"/>
                  </a:cubicBezTo>
                  <a:cubicBezTo>
                    <a:pt x="29270" y="133343"/>
                    <a:pt x="42366" y="133634"/>
                    <a:pt x="48477" y="133634"/>
                  </a:cubicBezTo>
                  <a:cubicBezTo>
                    <a:pt x="81943" y="133634"/>
                    <a:pt x="95329" y="114137"/>
                    <a:pt x="95329" y="93184"/>
                  </a:cubicBezTo>
                  <a:cubicBezTo>
                    <a:pt x="95329" y="77761"/>
                    <a:pt x="86599" y="69030"/>
                    <a:pt x="83107" y="65538"/>
                  </a:cubicBezTo>
                  <a:cubicBezTo>
                    <a:pt x="73504" y="56226"/>
                    <a:pt x="62154" y="53898"/>
                    <a:pt x="49932" y="51570"/>
                  </a:cubicBezTo>
                  <a:cubicBezTo>
                    <a:pt x="33635" y="48369"/>
                    <a:pt x="14138" y="44586"/>
                    <a:pt x="14138" y="27707"/>
                  </a:cubicBezTo>
                  <a:cubicBezTo>
                    <a:pt x="14138" y="17522"/>
                    <a:pt x="21704" y="5590"/>
                    <a:pt x="46731" y="5590"/>
                  </a:cubicBezTo>
                  <a:cubicBezTo>
                    <a:pt x="78742" y="5590"/>
                    <a:pt x="80197" y="31781"/>
                    <a:pt x="80779" y="40802"/>
                  </a:cubicBezTo>
                  <a:cubicBezTo>
                    <a:pt x="81070" y="43421"/>
                    <a:pt x="83689" y="43421"/>
                    <a:pt x="84271" y="43421"/>
                  </a:cubicBezTo>
                  <a:cubicBezTo>
                    <a:pt x="88054" y="43421"/>
                    <a:pt x="88054" y="41966"/>
                    <a:pt x="88054" y="36437"/>
                  </a:cubicBezTo>
                  <a:lnTo>
                    <a:pt x="88054" y="7045"/>
                  </a:lnTo>
                  <a:cubicBezTo>
                    <a:pt x="88054" y="2098"/>
                    <a:pt x="88054" y="61"/>
                    <a:pt x="84853" y="61"/>
                  </a:cubicBezTo>
                  <a:cubicBezTo>
                    <a:pt x="83398" y="61"/>
                    <a:pt x="82816" y="61"/>
                    <a:pt x="79033" y="3553"/>
                  </a:cubicBezTo>
                  <a:cubicBezTo>
                    <a:pt x="78160" y="4717"/>
                    <a:pt x="75250" y="7336"/>
                    <a:pt x="74086" y="8209"/>
                  </a:cubicBezTo>
                  <a:cubicBezTo>
                    <a:pt x="63027" y="61"/>
                    <a:pt x="51096" y="61"/>
                    <a:pt x="46731" y="61"/>
                  </a:cubicBezTo>
                  <a:cubicBezTo>
                    <a:pt x="11228" y="61"/>
                    <a:pt x="169" y="19559"/>
                    <a:pt x="169" y="35855"/>
                  </a:cubicBezTo>
                  <a:cubicBezTo>
                    <a:pt x="169" y="46041"/>
                    <a:pt x="4825" y="54189"/>
                    <a:pt x="12683" y="60591"/>
                  </a:cubicBezTo>
                  <a:cubicBezTo>
                    <a:pt x="21995" y="68157"/>
                    <a:pt x="30143" y="69903"/>
                    <a:pt x="51096" y="73977"/>
                  </a:cubicBezTo>
                  <a:close/>
                </a:path>
              </a:pathLst>
            </a:custGeom>
            <a:solidFill>
              <a:schemeClr val="tx1"/>
            </a:solidFill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197" name="Freeform: Shape 1196">
              <a:extLst>
                <a:ext uri="{FF2B5EF4-FFF2-40B4-BE49-F238E27FC236}">
                  <a16:creationId xmlns:a16="http://schemas.microsoft.com/office/drawing/2014/main" id="{E4AB6789-7816-B6E6-58CA-9E8F77CED90F}"/>
                </a:ext>
              </a:extLst>
            </p:cNvPr>
            <p:cNvSpPr/>
            <p:nvPr>
              <p:custDataLst>
                <p:tags r:id="rId34"/>
              </p:custDataLst>
            </p:nvPr>
          </p:nvSpPr>
          <p:spPr>
            <a:xfrm>
              <a:off x="10642551" y="7619433"/>
              <a:ext cx="91085" cy="182171"/>
            </a:xfrm>
            <a:custGeom>
              <a:avLst/>
              <a:gdLst>
                <a:gd name="connsiteX0" fmla="*/ 44989 w 91085"/>
                <a:gd name="connsiteY0" fmla="*/ 62628 h 182171"/>
                <a:gd name="connsiteX1" fmla="*/ 86603 w 91085"/>
                <a:gd name="connsiteY1" fmla="*/ 62628 h 182171"/>
                <a:gd name="connsiteX2" fmla="*/ 86603 w 91085"/>
                <a:gd name="connsiteY2" fmla="*/ 53607 h 182171"/>
                <a:gd name="connsiteX3" fmla="*/ 44989 w 91085"/>
                <a:gd name="connsiteY3" fmla="*/ 53607 h 182171"/>
                <a:gd name="connsiteX4" fmla="*/ 44989 w 91085"/>
                <a:gd name="connsiteY4" fmla="*/ 61 h 182171"/>
                <a:gd name="connsiteX5" fmla="*/ 37713 w 91085"/>
                <a:gd name="connsiteY5" fmla="*/ 61 h 182171"/>
                <a:gd name="connsiteX6" fmla="*/ 173 w 91085"/>
                <a:gd name="connsiteY6" fmla="*/ 56226 h 182171"/>
                <a:gd name="connsiteX7" fmla="*/ 173 w 91085"/>
                <a:gd name="connsiteY7" fmla="*/ 62628 h 182171"/>
                <a:gd name="connsiteX8" fmla="*/ 24909 w 91085"/>
                <a:gd name="connsiteY8" fmla="*/ 62628 h 182171"/>
                <a:gd name="connsiteX9" fmla="*/ 24909 w 91085"/>
                <a:gd name="connsiteY9" fmla="*/ 142946 h 182171"/>
                <a:gd name="connsiteX10" fmla="*/ 62449 w 91085"/>
                <a:gd name="connsiteY10" fmla="*/ 182233 h 182171"/>
                <a:gd name="connsiteX11" fmla="*/ 91259 w 91085"/>
                <a:gd name="connsiteY11" fmla="*/ 142946 h 182171"/>
                <a:gd name="connsiteX12" fmla="*/ 91259 w 91085"/>
                <a:gd name="connsiteY12" fmla="*/ 126359 h 182171"/>
                <a:gd name="connsiteX13" fmla="*/ 83984 w 91085"/>
                <a:gd name="connsiteY13" fmla="*/ 126359 h 182171"/>
                <a:gd name="connsiteX14" fmla="*/ 83984 w 91085"/>
                <a:gd name="connsiteY14" fmla="*/ 142364 h 182171"/>
                <a:gd name="connsiteX15" fmla="*/ 64486 w 91085"/>
                <a:gd name="connsiteY15" fmla="*/ 174957 h 182171"/>
                <a:gd name="connsiteX16" fmla="*/ 44989 w 91085"/>
                <a:gd name="connsiteY16" fmla="*/ 143528 h 182171"/>
                <a:gd name="connsiteX17" fmla="*/ 44989 w 91085"/>
                <a:gd name="connsiteY17" fmla="*/ 62628 h 182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1085" h="182171">
                  <a:moveTo>
                    <a:pt x="44989" y="62628"/>
                  </a:moveTo>
                  <a:lnTo>
                    <a:pt x="86603" y="62628"/>
                  </a:lnTo>
                  <a:lnTo>
                    <a:pt x="86603" y="53607"/>
                  </a:lnTo>
                  <a:lnTo>
                    <a:pt x="44989" y="53607"/>
                  </a:lnTo>
                  <a:lnTo>
                    <a:pt x="44989" y="61"/>
                  </a:lnTo>
                  <a:lnTo>
                    <a:pt x="37713" y="61"/>
                  </a:lnTo>
                  <a:cubicBezTo>
                    <a:pt x="37422" y="23924"/>
                    <a:pt x="28692" y="55062"/>
                    <a:pt x="173" y="56226"/>
                  </a:cubicBezTo>
                  <a:lnTo>
                    <a:pt x="173" y="62628"/>
                  </a:lnTo>
                  <a:lnTo>
                    <a:pt x="24909" y="62628"/>
                  </a:lnTo>
                  <a:lnTo>
                    <a:pt x="24909" y="142946"/>
                  </a:lnTo>
                  <a:cubicBezTo>
                    <a:pt x="24909" y="178741"/>
                    <a:pt x="51973" y="182233"/>
                    <a:pt x="62449" y="182233"/>
                  </a:cubicBezTo>
                  <a:cubicBezTo>
                    <a:pt x="83111" y="182233"/>
                    <a:pt x="91259" y="161571"/>
                    <a:pt x="91259" y="142946"/>
                  </a:cubicBezTo>
                  <a:lnTo>
                    <a:pt x="91259" y="126359"/>
                  </a:lnTo>
                  <a:lnTo>
                    <a:pt x="83984" y="126359"/>
                  </a:lnTo>
                  <a:lnTo>
                    <a:pt x="83984" y="142364"/>
                  </a:lnTo>
                  <a:cubicBezTo>
                    <a:pt x="83984" y="163899"/>
                    <a:pt x="75254" y="174957"/>
                    <a:pt x="64486" y="174957"/>
                  </a:cubicBezTo>
                  <a:cubicBezTo>
                    <a:pt x="44989" y="174957"/>
                    <a:pt x="44989" y="148476"/>
                    <a:pt x="44989" y="143528"/>
                  </a:cubicBezTo>
                  <a:lnTo>
                    <a:pt x="44989" y="62628"/>
                  </a:lnTo>
                  <a:close/>
                </a:path>
              </a:pathLst>
            </a:custGeom>
            <a:solidFill>
              <a:schemeClr val="tx1"/>
            </a:solidFill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198" name="Freeform: Shape 1197">
              <a:extLst>
                <a:ext uri="{FF2B5EF4-FFF2-40B4-BE49-F238E27FC236}">
                  <a16:creationId xmlns:a16="http://schemas.microsoft.com/office/drawing/2014/main" id="{F0E55887-8297-0EF2-2552-ADCBC1B81F91}"/>
                </a:ext>
              </a:extLst>
            </p:cNvPr>
            <p:cNvSpPr/>
            <p:nvPr>
              <p:custDataLst>
                <p:tags r:id="rId35"/>
              </p:custDataLst>
            </p:nvPr>
          </p:nvSpPr>
          <p:spPr>
            <a:xfrm>
              <a:off x="9416302" y="7945653"/>
              <a:ext cx="64603" cy="201960"/>
            </a:xfrm>
            <a:custGeom>
              <a:avLst/>
              <a:gdLst>
                <a:gd name="connsiteX0" fmla="*/ 42036 w 64603"/>
                <a:gd name="connsiteY0" fmla="*/ 73 h 201960"/>
                <a:gd name="connsiteX1" fmla="*/ 131 w 64603"/>
                <a:gd name="connsiteY1" fmla="*/ 3274 h 201960"/>
                <a:gd name="connsiteX2" fmla="*/ 131 w 64603"/>
                <a:gd name="connsiteY2" fmla="*/ 12295 h 201960"/>
                <a:gd name="connsiteX3" fmla="*/ 22830 w 64603"/>
                <a:gd name="connsiteY3" fmla="*/ 28592 h 201960"/>
                <a:gd name="connsiteX4" fmla="*/ 22830 w 64603"/>
                <a:gd name="connsiteY4" fmla="*/ 179917 h 201960"/>
                <a:gd name="connsiteX5" fmla="*/ 131 w 64603"/>
                <a:gd name="connsiteY5" fmla="*/ 193012 h 201960"/>
                <a:gd name="connsiteX6" fmla="*/ 131 w 64603"/>
                <a:gd name="connsiteY6" fmla="*/ 202033 h 201960"/>
                <a:gd name="connsiteX7" fmla="*/ 32433 w 64603"/>
                <a:gd name="connsiteY7" fmla="*/ 201160 h 201960"/>
                <a:gd name="connsiteX8" fmla="*/ 64735 w 64603"/>
                <a:gd name="connsiteY8" fmla="*/ 202033 h 201960"/>
                <a:gd name="connsiteX9" fmla="*/ 64735 w 64603"/>
                <a:gd name="connsiteY9" fmla="*/ 193012 h 201960"/>
                <a:gd name="connsiteX10" fmla="*/ 42036 w 64603"/>
                <a:gd name="connsiteY10" fmla="*/ 179917 h 201960"/>
                <a:gd name="connsiteX11" fmla="*/ 42036 w 64603"/>
                <a:gd name="connsiteY11" fmla="*/ 73 h 201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4603" h="201960">
                  <a:moveTo>
                    <a:pt x="42036" y="73"/>
                  </a:moveTo>
                  <a:lnTo>
                    <a:pt x="131" y="3274"/>
                  </a:lnTo>
                  <a:lnTo>
                    <a:pt x="131" y="12295"/>
                  </a:lnTo>
                  <a:cubicBezTo>
                    <a:pt x="20502" y="12295"/>
                    <a:pt x="22830" y="14333"/>
                    <a:pt x="22830" y="28592"/>
                  </a:cubicBezTo>
                  <a:lnTo>
                    <a:pt x="22830" y="179917"/>
                  </a:lnTo>
                  <a:cubicBezTo>
                    <a:pt x="22830" y="193012"/>
                    <a:pt x="19629" y="193012"/>
                    <a:pt x="131" y="193012"/>
                  </a:cubicBezTo>
                  <a:lnTo>
                    <a:pt x="131" y="202033"/>
                  </a:lnTo>
                  <a:cubicBezTo>
                    <a:pt x="9734" y="201742"/>
                    <a:pt x="25158" y="201160"/>
                    <a:pt x="32433" y="201160"/>
                  </a:cubicBezTo>
                  <a:cubicBezTo>
                    <a:pt x="39708" y="201160"/>
                    <a:pt x="53968" y="201742"/>
                    <a:pt x="64735" y="202033"/>
                  </a:cubicBezTo>
                  <a:lnTo>
                    <a:pt x="64735" y="193012"/>
                  </a:lnTo>
                  <a:cubicBezTo>
                    <a:pt x="45237" y="193012"/>
                    <a:pt x="42036" y="193012"/>
                    <a:pt x="42036" y="179917"/>
                  </a:cubicBezTo>
                  <a:lnTo>
                    <a:pt x="42036" y="73"/>
                  </a:lnTo>
                  <a:close/>
                </a:path>
              </a:pathLst>
            </a:custGeom>
            <a:solidFill>
              <a:schemeClr val="tx1"/>
            </a:solidFill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199" name="Freeform: Shape 1198">
              <a:extLst>
                <a:ext uri="{FF2B5EF4-FFF2-40B4-BE49-F238E27FC236}">
                  <a16:creationId xmlns:a16="http://schemas.microsoft.com/office/drawing/2014/main" id="{5B32B745-516B-ED9D-32D4-A52F7D616EAB}"/>
                </a:ext>
              </a:extLst>
            </p:cNvPr>
            <p:cNvSpPr/>
            <p:nvPr>
              <p:custDataLst>
                <p:tags r:id="rId36"/>
              </p:custDataLst>
            </p:nvPr>
          </p:nvSpPr>
          <p:spPr>
            <a:xfrm>
              <a:off x="9495683" y="8017242"/>
              <a:ext cx="112620" cy="133573"/>
            </a:xfrm>
            <a:custGeom>
              <a:avLst/>
              <a:gdLst>
                <a:gd name="connsiteX0" fmla="*/ 24579 w 112620"/>
                <a:gd name="connsiteY0" fmla="*/ 57111 h 133573"/>
                <a:gd name="connsiteX1" fmla="*/ 60664 w 112620"/>
                <a:gd name="connsiteY1" fmla="*/ 6475 h 133573"/>
                <a:gd name="connsiteX2" fmla="*/ 93548 w 112620"/>
                <a:gd name="connsiteY2" fmla="*/ 57111 h 133573"/>
                <a:gd name="connsiteX3" fmla="*/ 24579 w 112620"/>
                <a:gd name="connsiteY3" fmla="*/ 57111 h 133573"/>
                <a:gd name="connsiteX4" fmla="*/ 24288 w 112620"/>
                <a:gd name="connsiteY4" fmla="*/ 63222 h 133573"/>
                <a:gd name="connsiteX5" fmla="*/ 105479 w 112620"/>
                <a:gd name="connsiteY5" fmla="*/ 63222 h 133573"/>
                <a:gd name="connsiteX6" fmla="*/ 112754 w 112620"/>
                <a:gd name="connsiteY6" fmla="*/ 57111 h 133573"/>
                <a:gd name="connsiteX7" fmla="*/ 60664 w 112620"/>
                <a:gd name="connsiteY7" fmla="*/ 73 h 133573"/>
                <a:gd name="connsiteX8" fmla="*/ 134 w 112620"/>
                <a:gd name="connsiteY8" fmla="*/ 66423 h 133573"/>
                <a:gd name="connsiteX9" fmla="*/ 64156 w 112620"/>
                <a:gd name="connsiteY9" fmla="*/ 133646 h 133573"/>
                <a:gd name="connsiteX10" fmla="*/ 112754 w 112620"/>
                <a:gd name="connsiteY10" fmla="*/ 95815 h 133573"/>
                <a:gd name="connsiteX11" fmla="*/ 108971 w 112620"/>
                <a:gd name="connsiteY11" fmla="*/ 92323 h 133573"/>
                <a:gd name="connsiteX12" fmla="*/ 105188 w 112620"/>
                <a:gd name="connsiteY12" fmla="*/ 96397 h 133573"/>
                <a:gd name="connsiteX13" fmla="*/ 65902 w 112620"/>
                <a:gd name="connsiteY13" fmla="*/ 126371 h 133573"/>
                <a:gd name="connsiteX14" fmla="*/ 33018 w 112620"/>
                <a:gd name="connsiteY14" fmla="*/ 106873 h 133573"/>
                <a:gd name="connsiteX15" fmla="*/ 24288 w 112620"/>
                <a:gd name="connsiteY15" fmla="*/ 63222 h 133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12620" h="133573">
                  <a:moveTo>
                    <a:pt x="24579" y="57111"/>
                  </a:moveTo>
                  <a:cubicBezTo>
                    <a:pt x="26325" y="13751"/>
                    <a:pt x="50769" y="6475"/>
                    <a:pt x="60664" y="6475"/>
                  </a:cubicBezTo>
                  <a:cubicBezTo>
                    <a:pt x="90638" y="6475"/>
                    <a:pt x="93548" y="45762"/>
                    <a:pt x="93548" y="57111"/>
                  </a:cubicBezTo>
                  <a:lnTo>
                    <a:pt x="24579" y="57111"/>
                  </a:lnTo>
                  <a:close/>
                  <a:moveTo>
                    <a:pt x="24288" y="63222"/>
                  </a:moveTo>
                  <a:lnTo>
                    <a:pt x="105479" y="63222"/>
                  </a:lnTo>
                  <a:cubicBezTo>
                    <a:pt x="111881" y="63222"/>
                    <a:pt x="112754" y="63222"/>
                    <a:pt x="112754" y="57111"/>
                  </a:cubicBezTo>
                  <a:cubicBezTo>
                    <a:pt x="112754" y="28301"/>
                    <a:pt x="97040" y="73"/>
                    <a:pt x="60664" y="73"/>
                  </a:cubicBezTo>
                  <a:cubicBezTo>
                    <a:pt x="26907" y="73"/>
                    <a:pt x="134" y="30047"/>
                    <a:pt x="134" y="66423"/>
                  </a:cubicBezTo>
                  <a:cubicBezTo>
                    <a:pt x="134" y="105418"/>
                    <a:pt x="30690" y="133646"/>
                    <a:pt x="64156" y="133646"/>
                  </a:cubicBezTo>
                  <a:cubicBezTo>
                    <a:pt x="99659" y="133646"/>
                    <a:pt x="112754" y="101344"/>
                    <a:pt x="112754" y="95815"/>
                  </a:cubicBezTo>
                  <a:cubicBezTo>
                    <a:pt x="112754" y="92905"/>
                    <a:pt x="110426" y="92323"/>
                    <a:pt x="108971" y="92323"/>
                  </a:cubicBezTo>
                  <a:cubicBezTo>
                    <a:pt x="106352" y="92323"/>
                    <a:pt x="105770" y="94069"/>
                    <a:pt x="105188" y="96397"/>
                  </a:cubicBezTo>
                  <a:cubicBezTo>
                    <a:pt x="95003" y="126371"/>
                    <a:pt x="68812" y="126371"/>
                    <a:pt x="65902" y="126371"/>
                  </a:cubicBezTo>
                  <a:cubicBezTo>
                    <a:pt x="51351" y="126371"/>
                    <a:pt x="39711" y="117641"/>
                    <a:pt x="33018" y="106873"/>
                  </a:cubicBezTo>
                  <a:cubicBezTo>
                    <a:pt x="24288" y="92905"/>
                    <a:pt x="24288" y="73698"/>
                    <a:pt x="24288" y="63222"/>
                  </a:cubicBezTo>
                  <a:close/>
                </a:path>
              </a:pathLst>
            </a:custGeom>
            <a:solidFill>
              <a:schemeClr val="tx1"/>
            </a:solidFill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200" name="Freeform: Shape 1199">
              <a:extLst>
                <a:ext uri="{FF2B5EF4-FFF2-40B4-BE49-F238E27FC236}">
                  <a16:creationId xmlns:a16="http://schemas.microsoft.com/office/drawing/2014/main" id="{FCF55C02-C800-1018-DCA9-EDBE89D390D5}"/>
                </a:ext>
              </a:extLst>
            </p:cNvPr>
            <p:cNvSpPr/>
            <p:nvPr>
              <p:custDataLst>
                <p:tags r:id="rId37"/>
              </p:custDataLst>
            </p:nvPr>
          </p:nvSpPr>
          <p:spPr>
            <a:xfrm>
              <a:off x="9626476" y="7942452"/>
              <a:ext cx="94286" cy="205161"/>
            </a:xfrm>
            <a:custGeom>
              <a:avLst/>
              <a:gdLst>
                <a:gd name="connsiteX0" fmla="*/ 41462 w 94286"/>
                <a:gd name="connsiteY0" fmla="*/ 79810 h 205161"/>
                <a:gd name="connsiteX1" fmla="*/ 41462 w 94286"/>
                <a:gd name="connsiteY1" fmla="*/ 46053 h 205161"/>
                <a:gd name="connsiteX2" fmla="*/ 68234 w 94286"/>
                <a:gd name="connsiteY2" fmla="*/ 6475 h 205161"/>
                <a:gd name="connsiteX3" fmla="*/ 77838 w 94286"/>
                <a:gd name="connsiteY3" fmla="*/ 8512 h 205161"/>
                <a:gd name="connsiteX4" fmla="*/ 69107 w 94286"/>
                <a:gd name="connsiteY4" fmla="*/ 20735 h 205161"/>
                <a:gd name="connsiteX5" fmla="*/ 81621 w 94286"/>
                <a:gd name="connsiteY5" fmla="*/ 33248 h 205161"/>
                <a:gd name="connsiteX6" fmla="*/ 94425 w 94286"/>
                <a:gd name="connsiteY6" fmla="*/ 20444 h 205161"/>
                <a:gd name="connsiteX7" fmla="*/ 68234 w 94286"/>
                <a:gd name="connsiteY7" fmla="*/ 73 h 205161"/>
                <a:gd name="connsiteX8" fmla="*/ 23128 w 94286"/>
                <a:gd name="connsiteY8" fmla="*/ 46344 h 205161"/>
                <a:gd name="connsiteX9" fmla="*/ 23128 w 94286"/>
                <a:gd name="connsiteY9" fmla="*/ 79810 h 205161"/>
                <a:gd name="connsiteX10" fmla="*/ 138 w 94286"/>
                <a:gd name="connsiteY10" fmla="*/ 79810 h 205161"/>
                <a:gd name="connsiteX11" fmla="*/ 138 w 94286"/>
                <a:gd name="connsiteY11" fmla="*/ 88831 h 205161"/>
                <a:gd name="connsiteX12" fmla="*/ 23128 w 94286"/>
                <a:gd name="connsiteY12" fmla="*/ 88831 h 205161"/>
                <a:gd name="connsiteX13" fmla="*/ 23128 w 94286"/>
                <a:gd name="connsiteY13" fmla="*/ 183118 h 205161"/>
                <a:gd name="connsiteX14" fmla="*/ 429 w 94286"/>
                <a:gd name="connsiteY14" fmla="*/ 196213 h 205161"/>
                <a:gd name="connsiteX15" fmla="*/ 429 w 94286"/>
                <a:gd name="connsiteY15" fmla="*/ 205234 h 205161"/>
                <a:gd name="connsiteX16" fmla="*/ 33604 w 94286"/>
                <a:gd name="connsiteY16" fmla="*/ 204361 h 205161"/>
                <a:gd name="connsiteX17" fmla="*/ 70562 w 94286"/>
                <a:gd name="connsiteY17" fmla="*/ 205234 h 205161"/>
                <a:gd name="connsiteX18" fmla="*/ 70562 w 94286"/>
                <a:gd name="connsiteY18" fmla="*/ 196213 h 205161"/>
                <a:gd name="connsiteX19" fmla="*/ 64451 w 94286"/>
                <a:gd name="connsiteY19" fmla="*/ 196213 h 205161"/>
                <a:gd name="connsiteX20" fmla="*/ 42335 w 94286"/>
                <a:gd name="connsiteY20" fmla="*/ 182536 h 205161"/>
                <a:gd name="connsiteX21" fmla="*/ 42335 w 94286"/>
                <a:gd name="connsiteY21" fmla="*/ 88831 h 205161"/>
                <a:gd name="connsiteX22" fmla="*/ 75510 w 94286"/>
                <a:gd name="connsiteY22" fmla="*/ 88831 h 205161"/>
                <a:gd name="connsiteX23" fmla="*/ 75510 w 94286"/>
                <a:gd name="connsiteY23" fmla="*/ 79810 h 205161"/>
                <a:gd name="connsiteX24" fmla="*/ 41462 w 94286"/>
                <a:gd name="connsiteY24" fmla="*/ 79810 h 205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94286" h="205161">
                  <a:moveTo>
                    <a:pt x="41462" y="79810"/>
                  </a:moveTo>
                  <a:lnTo>
                    <a:pt x="41462" y="46053"/>
                  </a:lnTo>
                  <a:cubicBezTo>
                    <a:pt x="41462" y="20444"/>
                    <a:pt x="55430" y="6475"/>
                    <a:pt x="68234" y="6475"/>
                  </a:cubicBezTo>
                  <a:cubicBezTo>
                    <a:pt x="69107" y="6475"/>
                    <a:pt x="73473" y="6475"/>
                    <a:pt x="77838" y="8512"/>
                  </a:cubicBezTo>
                  <a:cubicBezTo>
                    <a:pt x="74346" y="9676"/>
                    <a:pt x="69107" y="13460"/>
                    <a:pt x="69107" y="20735"/>
                  </a:cubicBezTo>
                  <a:cubicBezTo>
                    <a:pt x="69107" y="27428"/>
                    <a:pt x="73764" y="33248"/>
                    <a:pt x="81621" y="33248"/>
                  </a:cubicBezTo>
                  <a:cubicBezTo>
                    <a:pt x="90060" y="33248"/>
                    <a:pt x="94425" y="27428"/>
                    <a:pt x="94425" y="20444"/>
                  </a:cubicBezTo>
                  <a:cubicBezTo>
                    <a:pt x="94425" y="9676"/>
                    <a:pt x="83658" y="73"/>
                    <a:pt x="68234" y="73"/>
                  </a:cubicBezTo>
                  <a:cubicBezTo>
                    <a:pt x="47864" y="73"/>
                    <a:pt x="23128" y="15497"/>
                    <a:pt x="23128" y="46344"/>
                  </a:cubicBezTo>
                  <a:lnTo>
                    <a:pt x="23128" y="79810"/>
                  </a:lnTo>
                  <a:lnTo>
                    <a:pt x="138" y="79810"/>
                  </a:lnTo>
                  <a:lnTo>
                    <a:pt x="138" y="88831"/>
                  </a:lnTo>
                  <a:lnTo>
                    <a:pt x="23128" y="88831"/>
                  </a:lnTo>
                  <a:lnTo>
                    <a:pt x="23128" y="183118"/>
                  </a:lnTo>
                  <a:cubicBezTo>
                    <a:pt x="23128" y="196213"/>
                    <a:pt x="19927" y="196213"/>
                    <a:pt x="429" y="196213"/>
                  </a:cubicBezTo>
                  <a:lnTo>
                    <a:pt x="429" y="205234"/>
                  </a:lnTo>
                  <a:cubicBezTo>
                    <a:pt x="11779" y="204943"/>
                    <a:pt x="25456" y="204361"/>
                    <a:pt x="33604" y="204361"/>
                  </a:cubicBezTo>
                  <a:cubicBezTo>
                    <a:pt x="45245" y="204361"/>
                    <a:pt x="58922" y="204361"/>
                    <a:pt x="70562" y="205234"/>
                  </a:cubicBezTo>
                  <a:lnTo>
                    <a:pt x="70562" y="196213"/>
                  </a:lnTo>
                  <a:lnTo>
                    <a:pt x="64451" y="196213"/>
                  </a:lnTo>
                  <a:cubicBezTo>
                    <a:pt x="42917" y="196213"/>
                    <a:pt x="42335" y="193012"/>
                    <a:pt x="42335" y="182536"/>
                  </a:cubicBezTo>
                  <a:lnTo>
                    <a:pt x="42335" y="88831"/>
                  </a:lnTo>
                  <a:lnTo>
                    <a:pt x="75510" y="88831"/>
                  </a:lnTo>
                  <a:lnTo>
                    <a:pt x="75510" y="79810"/>
                  </a:lnTo>
                  <a:lnTo>
                    <a:pt x="41462" y="79810"/>
                  </a:lnTo>
                  <a:close/>
                </a:path>
              </a:pathLst>
            </a:custGeom>
            <a:solidFill>
              <a:schemeClr val="tx1"/>
            </a:solidFill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201" name="Freeform: Shape 1200">
              <a:extLst>
                <a:ext uri="{FF2B5EF4-FFF2-40B4-BE49-F238E27FC236}">
                  <a16:creationId xmlns:a16="http://schemas.microsoft.com/office/drawing/2014/main" id="{6E31BA05-67E8-F5E8-30B7-E02DAE432FCC}"/>
                </a:ext>
              </a:extLst>
            </p:cNvPr>
            <p:cNvSpPr/>
            <p:nvPr>
              <p:custDataLst>
                <p:tags r:id="rId38"/>
              </p:custDataLst>
            </p:nvPr>
          </p:nvSpPr>
          <p:spPr>
            <a:xfrm>
              <a:off x="9711321" y="7968643"/>
              <a:ext cx="91085" cy="182171"/>
            </a:xfrm>
            <a:custGeom>
              <a:avLst/>
              <a:gdLst>
                <a:gd name="connsiteX0" fmla="*/ 44957 w 91085"/>
                <a:gd name="connsiteY0" fmla="*/ 62640 h 182171"/>
                <a:gd name="connsiteX1" fmla="*/ 86571 w 91085"/>
                <a:gd name="connsiteY1" fmla="*/ 62640 h 182171"/>
                <a:gd name="connsiteX2" fmla="*/ 86571 w 91085"/>
                <a:gd name="connsiteY2" fmla="*/ 53619 h 182171"/>
                <a:gd name="connsiteX3" fmla="*/ 44957 w 91085"/>
                <a:gd name="connsiteY3" fmla="*/ 53619 h 182171"/>
                <a:gd name="connsiteX4" fmla="*/ 44957 w 91085"/>
                <a:gd name="connsiteY4" fmla="*/ 73 h 182171"/>
                <a:gd name="connsiteX5" fmla="*/ 37682 w 91085"/>
                <a:gd name="connsiteY5" fmla="*/ 73 h 182171"/>
                <a:gd name="connsiteX6" fmla="*/ 141 w 91085"/>
                <a:gd name="connsiteY6" fmla="*/ 56238 h 182171"/>
                <a:gd name="connsiteX7" fmla="*/ 141 w 91085"/>
                <a:gd name="connsiteY7" fmla="*/ 62640 h 182171"/>
                <a:gd name="connsiteX8" fmla="*/ 24877 w 91085"/>
                <a:gd name="connsiteY8" fmla="*/ 62640 h 182171"/>
                <a:gd name="connsiteX9" fmla="*/ 24877 w 91085"/>
                <a:gd name="connsiteY9" fmla="*/ 142958 h 182171"/>
                <a:gd name="connsiteX10" fmla="*/ 62417 w 91085"/>
                <a:gd name="connsiteY10" fmla="*/ 182245 h 182171"/>
                <a:gd name="connsiteX11" fmla="*/ 91227 w 91085"/>
                <a:gd name="connsiteY11" fmla="*/ 142958 h 182171"/>
                <a:gd name="connsiteX12" fmla="*/ 91227 w 91085"/>
                <a:gd name="connsiteY12" fmla="*/ 126371 h 182171"/>
                <a:gd name="connsiteX13" fmla="*/ 83952 w 91085"/>
                <a:gd name="connsiteY13" fmla="*/ 126371 h 182171"/>
                <a:gd name="connsiteX14" fmla="*/ 83952 w 91085"/>
                <a:gd name="connsiteY14" fmla="*/ 142376 h 182171"/>
                <a:gd name="connsiteX15" fmla="*/ 64454 w 91085"/>
                <a:gd name="connsiteY15" fmla="*/ 174969 h 182171"/>
                <a:gd name="connsiteX16" fmla="*/ 44957 w 91085"/>
                <a:gd name="connsiteY16" fmla="*/ 143540 h 182171"/>
                <a:gd name="connsiteX17" fmla="*/ 44957 w 91085"/>
                <a:gd name="connsiteY17" fmla="*/ 62640 h 182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1085" h="182171">
                  <a:moveTo>
                    <a:pt x="44957" y="62640"/>
                  </a:moveTo>
                  <a:lnTo>
                    <a:pt x="86571" y="62640"/>
                  </a:lnTo>
                  <a:lnTo>
                    <a:pt x="86571" y="53619"/>
                  </a:lnTo>
                  <a:lnTo>
                    <a:pt x="44957" y="53619"/>
                  </a:lnTo>
                  <a:lnTo>
                    <a:pt x="44957" y="73"/>
                  </a:lnTo>
                  <a:lnTo>
                    <a:pt x="37682" y="73"/>
                  </a:lnTo>
                  <a:cubicBezTo>
                    <a:pt x="37390" y="23936"/>
                    <a:pt x="28660" y="55074"/>
                    <a:pt x="141" y="56238"/>
                  </a:cubicBezTo>
                  <a:lnTo>
                    <a:pt x="141" y="62640"/>
                  </a:lnTo>
                  <a:lnTo>
                    <a:pt x="24877" y="62640"/>
                  </a:lnTo>
                  <a:lnTo>
                    <a:pt x="24877" y="142958"/>
                  </a:lnTo>
                  <a:cubicBezTo>
                    <a:pt x="24877" y="178752"/>
                    <a:pt x="51941" y="182245"/>
                    <a:pt x="62417" y="182245"/>
                  </a:cubicBezTo>
                  <a:cubicBezTo>
                    <a:pt x="83079" y="182245"/>
                    <a:pt x="91227" y="161583"/>
                    <a:pt x="91227" y="142958"/>
                  </a:cubicBezTo>
                  <a:lnTo>
                    <a:pt x="91227" y="126371"/>
                  </a:lnTo>
                  <a:lnTo>
                    <a:pt x="83952" y="126371"/>
                  </a:lnTo>
                  <a:lnTo>
                    <a:pt x="83952" y="142376"/>
                  </a:lnTo>
                  <a:cubicBezTo>
                    <a:pt x="83952" y="163911"/>
                    <a:pt x="75222" y="174969"/>
                    <a:pt x="64454" y="174969"/>
                  </a:cubicBezTo>
                  <a:cubicBezTo>
                    <a:pt x="44957" y="174969"/>
                    <a:pt x="44957" y="148488"/>
                    <a:pt x="44957" y="143540"/>
                  </a:cubicBezTo>
                  <a:lnTo>
                    <a:pt x="44957" y="62640"/>
                  </a:lnTo>
                  <a:close/>
                </a:path>
              </a:pathLst>
            </a:custGeom>
            <a:solidFill>
              <a:schemeClr val="tx1"/>
            </a:solidFill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202" name="Freeform: Shape 1201">
              <a:extLst>
                <a:ext uri="{FF2B5EF4-FFF2-40B4-BE49-F238E27FC236}">
                  <a16:creationId xmlns:a16="http://schemas.microsoft.com/office/drawing/2014/main" id="{275C63D8-C276-11CF-1B1C-C1CC5FB6D351}"/>
                </a:ext>
              </a:extLst>
            </p:cNvPr>
            <p:cNvSpPr/>
            <p:nvPr>
              <p:custDataLst>
                <p:tags r:id="rId39"/>
              </p:custDataLst>
            </p:nvPr>
          </p:nvSpPr>
          <p:spPr>
            <a:xfrm>
              <a:off x="9924114" y="8017242"/>
              <a:ext cx="112620" cy="133573"/>
            </a:xfrm>
            <a:custGeom>
              <a:avLst/>
              <a:gdLst>
                <a:gd name="connsiteX0" fmla="*/ 24593 w 112620"/>
                <a:gd name="connsiteY0" fmla="*/ 57111 h 133573"/>
                <a:gd name="connsiteX1" fmla="*/ 60678 w 112620"/>
                <a:gd name="connsiteY1" fmla="*/ 6475 h 133573"/>
                <a:gd name="connsiteX2" fmla="*/ 93562 w 112620"/>
                <a:gd name="connsiteY2" fmla="*/ 57111 h 133573"/>
                <a:gd name="connsiteX3" fmla="*/ 24593 w 112620"/>
                <a:gd name="connsiteY3" fmla="*/ 57111 h 133573"/>
                <a:gd name="connsiteX4" fmla="*/ 24302 w 112620"/>
                <a:gd name="connsiteY4" fmla="*/ 63222 h 133573"/>
                <a:gd name="connsiteX5" fmla="*/ 105494 w 112620"/>
                <a:gd name="connsiteY5" fmla="*/ 63222 h 133573"/>
                <a:gd name="connsiteX6" fmla="*/ 112769 w 112620"/>
                <a:gd name="connsiteY6" fmla="*/ 57111 h 133573"/>
                <a:gd name="connsiteX7" fmla="*/ 60678 w 112620"/>
                <a:gd name="connsiteY7" fmla="*/ 73 h 133573"/>
                <a:gd name="connsiteX8" fmla="*/ 149 w 112620"/>
                <a:gd name="connsiteY8" fmla="*/ 66423 h 133573"/>
                <a:gd name="connsiteX9" fmla="*/ 64170 w 112620"/>
                <a:gd name="connsiteY9" fmla="*/ 133646 h 133573"/>
                <a:gd name="connsiteX10" fmla="*/ 112769 w 112620"/>
                <a:gd name="connsiteY10" fmla="*/ 95815 h 133573"/>
                <a:gd name="connsiteX11" fmla="*/ 108986 w 112620"/>
                <a:gd name="connsiteY11" fmla="*/ 92323 h 133573"/>
                <a:gd name="connsiteX12" fmla="*/ 105203 w 112620"/>
                <a:gd name="connsiteY12" fmla="*/ 96397 h 133573"/>
                <a:gd name="connsiteX13" fmla="*/ 65917 w 112620"/>
                <a:gd name="connsiteY13" fmla="*/ 126371 h 133573"/>
                <a:gd name="connsiteX14" fmla="*/ 33033 w 112620"/>
                <a:gd name="connsiteY14" fmla="*/ 106873 h 133573"/>
                <a:gd name="connsiteX15" fmla="*/ 24302 w 112620"/>
                <a:gd name="connsiteY15" fmla="*/ 63222 h 133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12620" h="133573">
                  <a:moveTo>
                    <a:pt x="24593" y="57111"/>
                  </a:moveTo>
                  <a:cubicBezTo>
                    <a:pt x="26339" y="13751"/>
                    <a:pt x="50784" y="6475"/>
                    <a:pt x="60678" y="6475"/>
                  </a:cubicBezTo>
                  <a:cubicBezTo>
                    <a:pt x="90652" y="6475"/>
                    <a:pt x="93562" y="45762"/>
                    <a:pt x="93562" y="57111"/>
                  </a:cubicBezTo>
                  <a:lnTo>
                    <a:pt x="24593" y="57111"/>
                  </a:lnTo>
                  <a:close/>
                  <a:moveTo>
                    <a:pt x="24302" y="63222"/>
                  </a:moveTo>
                  <a:lnTo>
                    <a:pt x="105494" y="63222"/>
                  </a:lnTo>
                  <a:cubicBezTo>
                    <a:pt x="111896" y="63222"/>
                    <a:pt x="112769" y="63222"/>
                    <a:pt x="112769" y="57111"/>
                  </a:cubicBezTo>
                  <a:cubicBezTo>
                    <a:pt x="112769" y="28301"/>
                    <a:pt x="97054" y="73"/>
                    <a:pt x="60678" y="73"/>
                  </a:cubicBezTo>
                  <a:cubicBezTo>
                    <a:pt x="26921" y="73"/>
                    <a:pt x="149" y="30047"/>
                    <a:pt x="149" y="66423"/>
                  </a:cubicBezTo>
                  <a:cubicBezTo>
                    <a:pt x="149" y="105418"/>
                    <a:pt x="30704" y="133646"/>
                    <a:pt x="64170" y="133646"/>
                  </a:cubicBezTo>
                  <a:cubicBezTo>
                    <a:pt x="99674" y="133646"/>
                    <a:pt x="112769" y="101344"/>
                    <a:pt x="112769" y="95815"/>
                  </a:cubicBezTo>
                  <a:cubicBezTo>
                    <a:pt x="112769" y="92905"/>
                    <a:pt x="110441" y="92323"/>
                    <a:pt x="108986" y="92323"/>
                  </a:cubicBezTo>
                  <a:cubicBezTo>
                    <a:pt x="106367" y="92323"/>
                    <a:pt x="105785" y="94069"/>
                    <a:pt x="105203" y="96397"/>
                  </a:cubicBezTo>
                  <a:cubicBezTo>
                    <a:pt x="95017" y="126371"/>
                    <a:pt x="68827" y="126371"/>
                    <a:pt x="65917" y="126371"/>
                  </a:cubicBezTo>
                  <a:cubicBezTo>
                    <a:pt x="51366" y="126371"/>
                    <a:pt x="39726" y="117641"/>
                    <a:pt x="33033" y="106873"/>
                  </a:cubicBezTo>
                  <a:cubicBezTo>
                    <a:pt x="24302" y="92905"/>
                    <a:pt x="24302" y="73698"/>
                    <a:pt x="24302" y="63222"/>
                  </a:cubicBezTo>
                  <a:close/>
                </a:path>
              </a:pathLst>
            </a:custGeom>
            <a:solidFill>
              <a:schemeClr val="tx1"/>
            </a:solidFill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203" name="Freeform: Shape 1202">
              <a:extLst>
                <a:ext uri="{FF2B5EF4-FFF2-40B4-BE49-F238E27FC236}">
                  <a16:creationId xmlns:a16="http://schemas.microsoft.com/office/drawing/2014/main" id="{4AB244D8-34C2-C01E-EBBC-C2B4B78902CA}"/>
                </a:ext>
              </a:extLst>
            </p:cNvPr>
            <p:cNvSpPr/>
            <p:nvPr>
              <p:custDataLst>
                <p:tags r:id="rId40"/>
              </p:custDataLst>
            </p:nvPr>
          </p:nvSpPr>
          <p:spPr>
            <a:xfrm>
              <a:off x="10054615" y="8018988"/>
              <a:ext cx="146377" cy="128625"/>
            </a:xfrm>
            <a:custGeom>
              <a:avLst/>
              <a:gdLst>
                <a:gd name="connsiteX0" fmla="*/ 22852 w 146377"/>
                <a:gd name="connsiteY0" fmla="*/ 28592 h 128625"/>
                <a:gd name="connsiteX1" fmla="*/ 22852 w 146377"/>
                <a:gd name="connsiteY1" fmla="*/ 106582 h 128625"/>
                <a:gd name="connsiteX2" fmla="*/ 153 w 146377"/>
                <a:gd name="connsiteY2" fmla="*/ 119678 h 128625"/>
                <a:gd name="connsiteX3" fmla="*/ 153 w 146377"/>
                <a:gd name="connsiteY3" fmla="*/ 128699 h 128625"/>
                <a:gd name="connsiteX4" fmla="*/ 33037 w 146377"/>
                <a:gd name="connsiteY4" fmla="*/ 127826 h 128625"/>
                <a:gd name="connsiteX5" fmla="*/ 65630 w 146377"/>
                <a:gd name="connsiteY5" fmla="*/ 128699 h 128625"/>
                <a:gd name="connsiteX6" fmla="*/ 65630 w 146377"/>
                <a:gd name="connsiteY6" fmla="*/ 119678 h 128625"/>
                <a:gd name="connsiteX7" fmla="*/ 42931 w 146377"/>
                <a:gd name="connsiteY7" fmla="*/ 106582 h 128625"/>
                <a:gd name="connsiteX8" fmla="*/ 42931 w 146377"/>
                <a:gd name="connsiteY8" fmla="*/ 53037 h 128625"/>
                <a:gd name="connsiteX9" fmla="*/ 82217 w 146377"/>
                <a:gd name="connsiteY9" fmla="*/ 6475 h 128625"/>
                <a:gd name="connsiteX10" fmla="*/ 103752 w 146377"/>
                <a:gd name="connsiteY10" fmla="*/ 38777 h 128625"/>
                <a:gd name="connsiteX11" fmla="*/ 103752 w 146377"/>
                <a:gd name="connsiteY11" fmla="*/ 106582 h 128625"/>
                <a:gd name="connsiteX12" fmla="*/ 81053 w 146377"/>
                <a:gd name="connsiteY12" fmla="*/ 119678 h 128625"/>
                <a:gd name="connsiteX13" fmla="*/ 81053 w 146377"/>
                <a:gd name="connsiteY13" fmla="*/ 128699 h 128625"/>
                <a:gd name="connsiteX14" fmla="*/ 113937 w 146377"/>
                <a:gd name="connsiteY14" fmla="*/ 127826 h 128625"/>
                <a:gd name="connsiteX15" fmla="*/ 146530 w 146377"/>
                <a:gd name="connsiteY15" fmla="*/ 128699 h 128625"/>
                <a:gd name="connsiteX16" fmla="*/ 146530 w 146377"/>
                <a:gd name="connsiteY16" fmla="*/ 119678 h 128625"/>
                <a:gd name="connsiteX17" fmla="*/ 123832 w 146377"/>
                <a:gd name="connsiteY17" fmla="*/ 110947 h 128625"/>
                <a:gd name="connsiteX18" fmla="*/ 123832 w 146377"/>
                <a:gd name="connsiteY18" fmla="*/ 55365 h 128625"/>
                <a:gd name="connsiteX19" fmla="*/ 114810 w 146377"/>
                <a:gd name="connsiteY19" fmla="*/ 10840 h 128625"/>
                <a:gd name="connsiteX20" fmla="*/ 84255 w 146377"/>
                <a:gd name="connsiteY20" fmla="*/ 73 h 128625"/>
                <a:gd name="connsiteX21" fmla="*/ 41185 w 146377"/>
                <a:gd name="connsiteY21" fmla="*/ 30629 h 128625"/>
                <a:gd name="connsiteX22" fmla="*/ 41185 w 146377"/>
                <a:gd name="connsiteY22" fmla="*/ 73 h 128625"/>
                <a:gd name="connsiteX23" fmla="*/ 153 w 146377"/>
                <a:gd name="connsiteY23" fmla="*/ 3274 h 128625"/>
                <a:gd name="connsiteX24" fmla="*/ 153 w 146377"/>
                <a:gd name="connsiteY24" fmla="*/ 12296 h 128625"/>
                <a:gd name="connsiteX25" fmla="*/ 22852 w 146377"/>
                <a:gd name="connsiteY25" fmla="*/ 28592 h 128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46377" h="128625">
                  <a:moveTo>
                    <a:pt x="22852" y="28592"/>
                  </a:moveTo>
                  <a:lnTo>
                    <a:pt x="22852" y="106582"/>
                  </a:lnTo>
                  <a:cubicBezTo>
                    <a:pt x="22852" y="119678"/>
                    <a:pt x="19651" y="119678"/>
                    <a:pt x="153" y="119678"/>
                  </a:cubicBezTo>
                  <a:lnTo>
                    <a:pt x="153" y="128699"/>
                  </a:lnTo>
                  <a:cubicBezTo>
                    <a:pt x="10338" y="128408"/>
                    <a:pt x="25180" y="127826"/>
                    <a:pt x="33037" y="127826"/>
                  </a:cubicBezTo>
                  <a:cubicBezTo>
                    <a:pt x="40603" y="127826"/>
                    <a:pt x="55736" y="128408"/>
                    <a:pt x="65630" y="128699"/>
                  </a:cubicBezTo>
                  <a:lnTo>
                    <a:pt x="65630" y="119678"/>
                  </a:lnTo>
                  <a:cubicBezTo>
                    <a:pt x="46132" y="119678"/>
                    <a:pt x="42931" y="119678"/>
                    <a:pt x="42931" y="106582"/>
                  </a:cubicBezTo>
                  <a:lnTo>
                    <a:pt x="42931" y="53037"/>
                  </a:lnTo>
                  <a:cubicBezTo>
                    <a:pt x="42931" y="22772"/>
                    <a:pt x="63593" y="6475"/>
                    <a:pt x="82217" y="6475"/>
                  </a:cubicBezTo>
                  <a:cubicBezTo>
                    <a:pt x="100551" y="6475"/>
                    <a:pt x="103752" y="22190"/>
                    <a:pt x="103752" y="38777"/>
                  </a:cubicBezTo>
                  <a:lnTo>
                    <a:pt x="103752" y="106582"/>
                  </a:lnTo>
                  <a:cubicBezTo>
                    <a:pt x="103752" y="119678"/>
                    <a:pt x="100551" y="119678"/>
                    <a:pt x="81053" y="119678"/>
                  </a:cubicBezTo>
                  <a:lnTo>
                    <a:pt x="81053" y="128699"/>
                  </a:lnTo>
                  <a:cubicBezTo>
                    <a:pt x="91239" y="128408"/>
                    <a:pt x="106080" y="127826"/>
                    <a:pt x="113937" y="127826"/>
                  </a:cubicBezTo>
                  <a:cubicBezTo>
                    <a:pt x="121504" y="127826"/>
                    <a:pt x="136636" y="128408"/>
                    <a:pt x="146530" y="128699"/>
                  </a:cubicBezTo>
                  <a:lnTo>
                    <a:pt x="146530" y="119678"/>
                  </a:lnTo>
                  <a:cubicBezTo>
                    <a:pt x="131398" y="119678"/>
                    <a:pt x="124123" y="119678"/>
                    <a:pt x="123832" y="110947"/>
                  </a:cubicBezTo>
                  <a:lnTo>
                    <a:pt x="123832" y="55365"/>
                  </a:lnTo>
                  <a:cubicBezTo>
                    <a:pt x="123832" y="30338"/>
                    <a:pt x="123832" y="21317"/>
                    <a:pt x="114810" y="10840"/>
                  </a:cubicBezTo>
                  <a:cubicBezTo>
                    <a:pt x="110736" y="5893"/>
                    <a:pt x="101133" y="73"/>
                    <a:pt x="84255" y="73"/>
                  </a:cubicBezTo>
                  <a:cubicBezTo>
                    <a:pt x="63011" y="73"/>
                    <a:pt x="49333" y="12587"/>
                    <a:pt x="41185" y="30629"/>
                  </a:cubicBezTo>
                  <a:lnTo>
                    <a:pt x="41185" y="73"/>
                  </a:lnTo>
                  <a:lnTo>
                    <a:pt x="153" y="3274"/>
                  </a:lnTo>
                  <a:lnTo>
                    <a:pt x="153" y="12296"/>
                  </a:lnTo>
                  <a:cubicBezTo>
                    <a:pt x="20524" y="12296"/>
                    <a:pt x="22852" y="14333"/>
                    <a:pt x="22852" y="28592"/>
                  </a:cubicBezTo>
                  <a:close/>
                </a:path>
              </a:pathLst>
            </a:custGeom>
            <a:solidFill>
              <a:schemeClr val="tx1"/>
            </a:solidFill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204" name="Freeform: Shape 1203">
              <a:extLst>
                <a:ext uri="{FF2B5EF4-FFF2-40B4-BE49-F238E27FC236}">
                  <a16:creationId xmlns:a16="http://schemas.microsoft.com/office/drawing/2014/main" id="{2BCA02C3-8D36-F965-9612-B7F2340DAB68}"/>
                </a:ext>
              </a:extLst>
            </p:cNvPr>
            <p:cNvSpPr/>
            <p:nvPr>
              <p:custDataLst>
                <p:tags r:id="rId41"/>
              </p:custDataLst>
            </p:nvPr>
          </p:nvSpPr>
          <p:spPr>
            <a:xfrm>
              <a:off x="10216869" y="7945653"/>
              <a:ext cx="143467" cy="205161"/>
            </a:xfrm>
            <a:custGeom>
              <a:avLst/>
              <a:gdLst>
                <a:gd name="connsiteX0" fmla="*/ 100848 w 143467"/>
                <a:gd name="connsiteY0" fmla="*/ 186028 h 205161"/>
                <a:gd name="connsiteX1" fmla="*/ 100848 w 143467"/>
                <a:gd name="connsiteY1" fmla="*/ 205234 h 205161"/>
                <a:gd name="connsiteX2" fmla="*/ 143626 w 143467"/>
                <a:gd name="connsiteY2" fmla="*/ 202033 h 205161"/>
                <a:gd name="connsiteX3" fmla="*/ 143626 w 143467"/>
                <a:gd name="connsiteY3" fmla="*/ 193012 h 205161"/>
                <a:gd name="connsiteX4" fmla="*/ 120927 w 143467"/>
                <a:gd name="connsiteY4" fmla="*/ 176715 h 205161"/>
                <a:gd name="connsiteX5" fmla="*/ 120927 w 143467"/>
                <a:gd name="connsiteY5" fmla="*/ 73 h 205161"/>
                <a:gd name="connsiteX6" fmla="*/ 79022 w 143467"/>
                <a:gd name="connsiteY6" fmla="*/ 3274 h 205161"/>
                <a:gd name="connsiteX7" fmla="*/ 79022 w 143467"/>
                <a:gd name="connsiteY7" fmla="*/ 12295 h 205161"/>
                <a:gd name="connsiteX8" fmla="*/ 101721 w 143467"/>
                <a:gd name="connsiteY8" fmla="*/ 28592 h 205161"/>
                <a:gd name="connsiteX9" fmla="*/ 101721 w 143467"/>
                <a:gd name="connsiteY9" fmla="*/ 91450 h 205161"/>
                <a:gd name="connsiteX10" fmla="*/ 65053 w 143467"/>
                <a:gd name="connsiteY10" fmla="*/ 73407 h 205161"/>
                <a:gd name="connsiteX11" fmla="*/ 159 w 143467"/>
                <a:gd name="connsiteY11" fmla="*/ 139466 h 205161"/>
                <a:gd name="connsiteX12" fmla="*/ 61852 w 143467"/>
                <a:gd name="connsiteY12" fmla="*/ 205234 h 205161"/>
                <a:gd name="connsiteX13" fmla="*/ 100848 w 143467"/>
                <a:gd name="connsiteY13" fmla="*/ 186028 h 205161"/>
                <a:gd name="connsiteX14" fmla="*/ 100848 w 143467"/>
                <a:gd name="connsiteY14" fmla="*/ 108037 h 205161"/>
                <a:gd name="connsiteX15" fmla="*/ 100848 w 143467"/>
                <a:gd name="connsiteY15" fmla="*/ 167694 h 205161"/>
                <a:gd name="connsiteX16" fmla="*/ 97646 w 143467"/>
                <a:gd name="connsiteY16" fmla="*/ 178461 h 205161"/>
                <a:gd name="connsiteX17" fmla="*/ 63307 w 143467"/>
                <a:gd name="connsiteY17" fmla="*/ 198832 h 205161"/>
                <a:gd name="connsiteX18" fmla="*/ 32751 w 143467"/>
                <a:gd name="connsiteY18" fmla="*/ 180208 h 205161"/>
                <a:gd name="connsiteX19" fmla="*/ 24312 w 143467"/>
                <a:gd name="connsiteY19" fmla="*/ 139757 h 205161"/>
                <a:gd name="connsiteX20" fmla="*/ 33334 w 143467"/>
                <a:gd name="connsiteY20" fmla="*/ 98434 h 205161"/>
                <a:gd name="connsiteX21" fmla="*/ 66218 w 143467"/>
                <a:gd name="connsiteY21" fmla="*/ 79810 h 205161"/>
                <a:gd name="connsiteX22" fmla="*/ 97646 w 143467"/>
                <a:gd name="connsiteY22" fmla="*/ 97270 h 205161"/>
                <a:gd name="connsiteX23" fmla="*/ 100848 w 143467"/>
                <a:gd name="connsiteY23" fmla="*/ 108037 h 205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43467" h="205161">
                  <a:moveTo>
                    <a:pt x="100848" y="186028"/>
                  </a:moveTo>
                  <a:lnTo>
                    <a:pt x="100848" y="205234"/>
                  </a:lnTo>
                  <a:lnTo>
                    <a:pt x="143626" y="202033"/>
                  </a:lnTo>
                  <a:lnTo>
                    <a:pt x="143626" y="193012"/>
                  </a:lnTo>
                  <a:cubicBezTo>
                    <a:pt x="123255" y="193012"/>
                    <a:pt x="120927" y="190975"/>
                    <a:pt x="120927" y="176715"/>
                  </a:cubicBezTo>
                  <a:lnTo>
                    <a:pt x="120927" y="73"/>
                  </a:lnTo>
                  <a:lnTo>
                    <a:pt x="79022" y="3274"/>
                  </a:lnTo>
                  <a:lnTo>
                    <a:pt x="79022" y="12295"/>
                  </a:lnTo>
                  <a:cubicBezTo>
                    <a:pt x="99393" y="12295"/>
                    <a:pt x="101721" y="14333"/>
                    <a:pt x="101721" y="28592"/>
                  </a:cubicBezTo>
                  <a:lnTo>
                    <a:pt x="101721" y="91450"/>
                  </a:lnTo>
                  <a:cubicBezTo>
                    <a:pt x="93281" y="80974"/>
                    <a:pt x="80768" y="73407"/>
                    <a:pt x="65053" y="73407"/>
                  </a:cubicBezTo>
                  <a:cubicBezTo>
                    <a:pt x="30714" y="73407"/>
                    <a:pt x="159" y="101926"/>
                    <a:pt x="159" y="139466"/>
                  </a:cubicBezTo>
                  <a:cubicBezTo>
                    <a:pt x="159" y="176424"/>
                    <a:pt x="28677" y="205234"/>
                    <a:pt x="61852" y="205234"/>
                  </a:cubicBezTo>
                  <a:cubicBezTo>
                    <a:pt x="80477" y="205234"/>
                    <a:pt x="93572" y="195340"/>
                    <a:pt x="100848" y="186028"/>
                  </a:cubicBezTo>
                  <a:close/>
                  <a:moveTo>
                    <a:pt x="100848" y="108037"/>
                  </a:moveTo>
                  <a:lnTo>
                    <a:pt x="100848" y="167694"/>
                  </a:lnTo>
                  <a:cubicBezTo>
                    <a:pt x="100848" y="172932"/>
                    <a:pt x="100848" y="173514"/>
                    <a:pt x="97646" y="178461"/>
                  </a:cubicBezTo>
                  <a:cubicBezTo>
                    <a:pt x="88916" y="192430"/>
                    <a:pt x="75821" y="198832"/>
                    <a:pt x="63307" y="198832"/>
                  </a:cubicBezTo>
                  <a:cubicBezTo>
                    <a:pt x="50212" y="198832"/>
                    <a:pt x="39736" y="191266"/>
                    <a:pt x="32751" y="180208"/>
                  </a:cubicBezTo>
                  <a:cubicBezTo>
                    <a:pt x="25185" y="168276"/>
                    <a:pt x="24312" y="151689"/>
                    <a:pt x="24312" y="139757"/>
                  </a:cubicBezTo>
                  <a:cubicBezTo>
                    <a:pt x="24312" y="128990"/>
                    <a:pt x="24894" y="111529"/>
                    <a:pt x="33334" y="98434"/>
                  </a:cubicBezTo>
                  <a:cubicBezTo>
                    <a:pt x="39445" y="89413"/>
                    <a:pt x="50503" y="79810"/>
                    <a:pt x="66218" y="79810"/>
                  </a:cubicBezTo>
                  <a:cubicBezTo>
                    <a:pt x="76403" y="79810"/>
                    <a:pt x="88625" y="84175"/>
                    <a:pt x="97646" y="97270"/>
                  </a:cubicBezTo>
                  <a:cubicBezTo>
                    <a:pt x="100848" y="102217"/>
                    <a:pt x="100848" y="102799"/>
                    <a:pt x="100848" y="108037"/>
                  </a:cubicBezTo>
                  <a:close/>
                </a:path>
              </a:pathLst>
            </a:custGeom>
            <a:solidFill>
              <a:schemeClr val="tx1"/>
            </a:solidFill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205" name="Freeform: Shape 1204">
              <a:extLst>
                <a:ext uri="{FF2B5EF4-FFF2-40B4-BE49-F238E27FC236}">
                  <a16:creationId xmlns:a16="http://schemas.microsoft.com/office/drawing/2014/main" id="{F4B6A13F-C194-BB66-FDB9-BDF77B8B51DE}"/>
                </a:ext>
              </a:extLst>
            </p:cNvPr>
            <p:cNvSpPr/>
            <p:nvPr>
              <p:custDataLst>
                <p:tags r:id="rId42"/>
              </p:custDataLst>
            </p:nvPr>
          </p:nvSpPr>
          <p:spPr>
            <a:xfrm>
              <a:off x="10473798" y="8017242"/>
              <a:ext cx="128916" cy="133573"/>
            </a:xfrm>
            <a:custGeom>
              <a:avLst/>
              <a:gdLst>
                <a:gd name="connsiteX0" fmla="*/ 129084 w 128916"/>
                <a:gd name="connsiteY0" fmla="*/ 68169 h 133573"/>
                <a:gd name="connsiteX1" fmla="*/ 64771 w 128916"/>
                <a:gd name="connsiteY1" fmla="*/ 73 h 133573"/>
                <a:gd name="connsiteX2" fmla="*/ 167 w 128916"/>
                <a:gd name="connsiteY2" fmla="*/ 68169 h 133573"/>
                <a:gd name="connsiteX3" fmla="*/ 64480 w 128916"/>
                <a:gd name="connsiteY3" fmla="*/ 133646 h 133573"/>
                <a:gd name="connsiteX4" fmla="*/ 129084 w 128916"/>
                <a:gd name="connsiteY4" fmla="*/ 68169 h 133573"/>
                <a:gd name="connsiteX5" fmla="*/ 64771 w 128916"/>
                <a:gd name="connsiteY5" fmla="*/ 126371 h 133573"/>
                <a:gd name="connsiteX6" fmla="*/ 31596 w 128916"/>
                <a:gd name="connsiteY6" fmla="*/ 106873 h 133573"/>
                <a:gd name="connsiteX7" fmla="*/ 24321 w 128916"/>
                <a:gd name="connsiteY7" fmla="*/ 65841 h 133573"/>
                <a:gd name="connsiteX8" fmla="*/ 31305 w 128916"/>
                <a:gd name="connsiteY8" fmla="*/ 25973 h 133573"/>
                <a:gd name="connsiteX9" fmla="*/ 64480 w 128916"/>
                <a:gd name="connsiteY9" fmla="*/ 6475 h 133573"/>
                <a:gd name="connsiteX10" fmla="*/ 97364 w 128916"/>
                <a:gd name="connsiteY10" fmla="*/ 25391 h 133573"/>
                <a:gd name="connsiteX11" fmla="*/ 104931 w 128916"/>
                <a:gd name="connsiteY11" fmla="*/ 65841 h 133573"/>
                <a:gd name="connsiteX12" fmla="*/ 98528 w 128916"/>
                <a:gd name="connsiteY12" fmla="*/ 104836 h 133573"/>
                <a:gd name="connsiteX13" fmla="*/ 64771 w 128916"/>
                <a:gd name="connsiteY13" fmla="*/ 126371 h 133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8916" h="133573">
                  <a:moveTo>
                    <a:pt x="129084" y="68169"/>
                  </a:moveTo>
                  <a:cubicBezTo>
                    <a:pt x="129084" y="30920"/>
                    <a:pt x="99983" y="73"/>
                    <a:pt x="64771" y="73"/>
                  </a:cubicBezTo>
                  <a:cubicBezTo>
                    <a:pt x="28395" y="73"/>
                    <a:pt x="167" y="31793"/>
                    <a:pt x="167" y="68169"/>
                  </a:cubicBezTo>
                  <a:cubicBezTo>
                    <a:pt x="167" y="105709"/>
                    <a:pt x="30432" y="133646"/>
                    <a:pt x="64480" y="133646"/>
                  </a:cubicBezTo>
                  <a:cubicBezTo>
                    <a:pt x="99692" y="133646"/>
                    <a:pt x="129084" y="105127"/>
                    <a:pt x="129084" y="68169"/>
                  </a:cubicBezTo>
                  <a:close/>
                  <a:moveTo>
                    <a:pt x="64771" y="126371"/>
                  </a:moveTo>
                  <a:cubicBezTo>
                    <a:pt x="52258" y="126371"/>
                    <a:pt x="39454" y="120260"/>
                    <a:pt x="31596" y="106873"/>
                  </a:cubicBezTo>
                  <a:cubicBezTo>
                    <a:pt x="24321" y="94069"/>
                    <a:pt x="24321" y="76317"/>
                    <a:pt x="24321" y="65841"/>
                  </a:cubicBezTo>
                  <a:cubicBezTo>
                    <a:pt x="24321" y="54492"/>
                    <a:pt x="24321" y="38777"/>
                    <a:pt x="31305" y="25973"/>
                  </a:cubicBezTo>
                  <a:cubicBezTo>
                    <a:pt x="39163" y="12587"/>
                    <a:pt x="52840" y="6475"/>
                    <a:pt x="64480" y="6475"/>
                  </a:cubicBezTo>
                  <a:cubicBezTo>
                    <a:pt x="77285" y="6475"/>
                    <a:pt x="89798" y="12878"/>
                    <a:pt x="97364" y="25391"/>
                  </a:cubicBezTo>
                  <a:cubicBezTo>
                    <a:pt x="104931" y="37904"/>
                    <a:pt x="104931" y="54783"/>
                    <a:pt x="104931" y="65841"/>
                  </a:cubicBezTo>
                  <a:cubicBezTo>
                    <a:pt x="104931" y="76317"/>
                    <a:pt x="104931" y="92032"/>
                    <a:pt x="98528" y="104836"/>
                  </a:cubicBezTo>
                  <a:cubicBezTo>
                    <a:pt x="92126" y="117932"/>
                    <a:pt x="79322" y="126371"/>
                    <a:pt x="64771" y="126371"/>
                  </a:cubicBezTo>
                  <a:close/>
                </a:path>
              </a:pathLst>
            </a:custGeom>
            <a:solidFill>
              <a:schemeClr val="tx1"/>
            </a:solidFill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206" name="Freeform: Shape 1205">
              <a:extLst>
                <a:ext uri="{FF2B5EF4-FFF2-40B4-BE49-F238E27FC236}">
                  <a16:creationId xmlns:a16="http://schemas.microsoft.com/office/drawing/2014/main" id="{CE613E7E-8F1B-7ACA-9580-1741B8EAA55F}"/>
                </a:ext>
              </a:extLst>
            </p:cNvPr>
            <p:cNvSpPr/>
            <p:nvPr>
              <p:custDataLst>
                <p:tags r:id="rId43"/>
              </p:custDataLst>
            </p:nvPr>
          </p:nvSpPr>
          <p:spPr>
            <a:xfrm>
              <a:off x="10620758" y="7942452"/>
              <a:ext cx="94286" cy="205161"/>
            </a:xfrm>
            <a:custGeom>
              <a:avLst/>
              <a:gdLst>
                <a:gd name="connsiteX0" fmla="*/ 41496 w 94286"/>
                <a:gd name="connsiteY0" fmla="*/ 79810 h 205161"/>
                <a:gd name="connsiteX1" fmla="*/ 41496 w 94286"/>
                <a:gd name="connsiteY1" fmla="*/ 46053 h 205161"/>
                <a:gd name="connsiteX2" fmla="*/ 68268 w 94286"/>
                <a:gd name="connsiteY2" fmla="*/ 6475 h 205161"/>
                <a:gd name="connsiteX3" fmla="*/ 77872 w 94286"/>
                <a:gd name="connsiteY3" fmla="*/ 8512 h 205161"/>
                <a:gd name="connsiteX4" fmla="*/ 69141 w 94286"/>
                <a:gd name="connsiteY4" fmla="*/ 20735 h 205161"/>
                <a:gd name="connsiteX5" fmla="*/ 81655 w 94286"/>
                <a:gd name="connsiteY5" fmla="*/ 33248 h 205161"/>
                <a:gd name="connsiteX6" fmla="*/ 94459 w 94286"/>
                <a:gd name="connsiteY6" fmla="*/ 20444 h 205161"/>
                <a:gd name="connsiteX7" fmla="*/ 68268 w 94286"/>
                <a:gd name="connsiteY7" fmla="*/ 73 h 205161"/>
                <a:gd name="connsiteX8" fmla="*/ 23162 w 94286"/>
                <a:gd name="connsiteY8" fmla="*/ 46344 h 205161"/>
                <a:gd name="connsiteX9" fmla="*/ 23162 w 94286"/>
                <a:gd name="connsiteY9" fmla="*/ 79810 h 205161"/>
                <a:gd name="connsiteX10" fmla="*/ 172 w 94286"/>
                <a:gd name="connsiteY10" fmla="*/ 79810 h 205161"/>
                <a:gd name="connsiteX11" fmla="*/ 172 w 94286"/>
                <a:gd name="connsiteY11" fmla="*/ 88831 h 205161"/>
                <a:gd name="connsiteX12" fmla="*/ 23162 w 94286"/>
                <a:gd name="connsiteY12" fmla="*/ 88831 h 205161"/>
                <a:gd name="connsiteX13" fmla="*/ 23162 w 94286"/>
                <a:gd name="connsiteY13" fmla="*/ 183118 h 205161"/>
                <a:gd name="connsiteX14" fmla="*/ 463 w 94286"/>
                <a:gd name="connsiteY14" fmla="*/ 196213 h 205161"/>
                <a:gd name="connsiteX15" fmla="*/ 463 w 94286"/>
                <a:gd name="connsiteY15" fmla="*/ 205234 h 205161"/>
                <a:gd name="connsiteX16" fmla="*/ 33638 w 94286"/>
                <a:gd name="connsiteY16" fmla="*/ 204361 h 205161"/>
                <a:gd name="connsiteX17" fmla="*/ 70596 w 94286"/>
                <a:gd name="connsiteY17" fmla="*/ 205234 h 205161"/>
                <a:gd name="connsiteX18" fmla="*/ 70596 w 94286"/>
                <a:gd name="connsiteY18" fmla="*/ 196213 h 205161"/>
                <a:gd name="connsiteX19" fmla="*/ 64485 w 94286"/>
                <a:gd name="connsiteY19" fmla="*/ 196213 h 205161"/>
                <a:gd name="connsiteX20" fmla="*/ 42369 w 94286"/>
                <a:gd name="connsiteY20" fmla="*/ 182536 h 205161"/>
                <a:gd name="connsiteX21" fmla="*/ 42369 w 94286"/>
                <a:gd name="connsiteY21" fmla="*/ 88831 h 205161"/>
                <a:gd name="connsiteX22" fmla="*/ 75544 w 94286"/>
                <a:gd name="connsiteY22" fmla="*/ 88831 h 205161"/>
                <a:gd name="connsiteX23" fmla="*/ 75544 w 94286"/>
                <a:gd name="connsiteY23" fmla="*/ 79810 h 205161"/>
                <a:gd name="connsiteX24" fmla="*/ 41496 w 94286"/>
                <a:gd name="connsiteY24" fmla="*/ 79810 h 205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94286" h="205161">
                  <a:moveTo>
                    <a:pt x="41496" y="79810"/>
                  </a:moveTo>
                  <a:lnTo>
                    <a:pt x="41496" y="46053"/>
                  </a:lnTo>
                  <a:cubicBezTo>
                    <a:pt x="41496" y="20444"/>
                    <a:pt x="55464" y="6475"/>
                    <a:pt x="68268" y="6475"/>
                  </a:cubicBezTo>
                  <a:cubicBezTo>
                    <a:pt x="69141" y="6475"/>
                    <a:pt x="73507" y="6475"/>
                    <a:pt x="77872" y="8512"/>
                  </a:cubicBezTo>
                  <a:cubicBezTo>
                    <a:pt x="74380" y="9676"/>
                    <a:pt x="69141" y="13460"/>
                    <a:pt x="69141" y="20735"/>
                  </a:cubicBezTo>
                  <a:cubicBezTo>
                    <a:pt x="69141" y="27428"/>
                    <a:pt x="73798" y="33248"/>
                    <a:pt x="81655" y="33248"/>
                  </a:cubicBezTo>
                  <a:cubicBezTo>
                    <a:pt x="90094" y="33248"/>
                    <a:pt x="94459" y="27428"/>
                    <a:pt x="94459" y="20444"/>
                  </a:cubicBezTo>
                  <a:cubicBezTo>
                    <a:pt x="94459" y="9676"/>
                    <a:pt x="83692" y="73"/>
                    <a:pt x="68268" y="73"/>
                  </a:cubicBezTo>
                  <a:cubicBezTo>
                    <a:pt x="47898" y="73"/>
                    <a:pt x="23162" y="15497"/>
                    <a:pt x="23162" y="46344"/>
                  </a:cubicBezTo>
                  <a:lnTo>
                    <a:pt x="23162" y="79810"/>
                  </a:lnTo>
                  <a:lnTo>
                    <a:pt x="172" y="79810"/>
                  </a:lnTo>
                  <a:lnTo>
                    <a:pt x="172" y="88831"/>
                  </a:lnTo>
                  <a:lnTo>
                    <a:pt x="23162" y="88831"/>
                  </a:lnTo>
                  <a:lnTo>
                    <a:pt x="23162" y="183118"/>
                  </a:lnTo>
                  <a:cubicBezTo>
                    <a:pt x="23162" y="196213"/>
                    <a:pt x="19961" y="196213"/>
                    <a:pt x="463" y="196213"/>
                  </a:cubicBezTo>
                  <a:lnTo>
                    <a:pt x="463" y="205234"/>
                  </a:lnTo>
                  <a:cubicBezTo>
                    <a:pt x="11813" y="204943"/>
                    <a:pt x="25490" y="204361"/>
                    <a:pt x="33638" y="204361"/>
                  </a:cubicBezTo>
                  <a:cubicBezTo>
                    <a:pt x="45279" y="204361"/>
                    <a:pt x="58956" y="204361"/>
                    <a:pt x="70596" y="205234"/>
                  </a:cubicBezTo>
                  <a:lnTo>
                    <a:pt x="70596" y="196213"/>
                  </a:lnTo>
                  <a:lnTo>
                    <a:pt x="64485" y="196213"/>
                  </a:lnTo>
                  <a:cubicBezTo>
                    <a:pt x="42951" y="196213"/>
                    <a:pt x="42369" y="193012"/>
                    <a:pt x="42369" y="182536"/>
                  </a:cubicBezTo>
                  <a:lnTo>
                    <a:pt x="42369" y="88831"/>
                  </a:lnTo>
                  <a:lnTo>
                    <a:pt x="75544" y="88831"/>
                  </a:lnTo>
                  <a:lnTo>
                    <a:pt x="75544" y="79810"/>
                  </a:lnTo>
                  <a:lnTo>
                    <a:pt x="41496" y="79810"/>
                  </a:lnTo>
                  <a:close/>
                </a:path>
              </a:pathLst>
            </a:custGeom>
            <a:solidFill>
              <a:schemeClr val="tx1"/>
            </a:solidFill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207" name="Freeform: Shape 1206">
              <a:extLst>
                <a:ext uri="{FF2B5EF4-FFF2-40B4-BE49-F238E27FC236}">
                  <a16:creationId xmlns:a16="http://schemas.microsoft.com/office/drawing/2014/main" id="{CDCEB99F-10D0-0AE5-3173-9136419A5078}"/>
                </a:ext>
              </a:extLst>
            </p:cNvPr>
            <p:cNvSpPr/>
            <p:nvPr>
              <p:custDataLst>
                <p:tags r:id="rId44"/>
              </p:custDataLst>
            </p:nvPr>
          </p:nvSpPr>
          <p:spPr>
            <a:xfrm>
              <a:off x="10808426" y="7948855"/>
              <a:ext cx="175769" cy="198758"/>
            </a:xfrm>
            <a:custGeom>
              <a:avLst/>
              <a:gdLst>
                <a:gd name="connsiteX0" fmla="*/ 97667 w 175769"/>
                <a:gd name="connsiteY0" fmla="*/ 22772 h 198758"/>
                <a:gd name="connsiteX1" fmla="*/ 128514 w 175769"/>
                <a:gd name="connsiteY1" fmla="*/ 9094 h 198758"/>
                <a:gd name="connsiteX2" fmla="*/ 139572 w 175769"/>
                <a:gd name="connsiteY2" fmla="*/ 3565 h 198758"/>
                <a:gd name="connsiteX3" fmla="*/ 134916 w 175769"/>
                <a:gd name="connsiteY3" fmla="*/ 73 h 198758"/>
                <a:gd name="connsiteX4" fmla="*/ 91846 w 175769"/>
                <a:gd name="connsiteY4" fmla="*/ 946 h 198758"/>
                <a:gd name="connsiteX5" fmla="*/ 53142 w 175769"/>
                <a:gd name="connsiteY5" fmla="*/ 73 h 198758"/>
                <a:gd name="connsiteX6" fmla="*/ 47613 w 175769"/>
                <a:gd name="connsiteY6" fmla="*/ 5893 h 198758"/>
                <a:gd name="connsiteX7" fmla="*/ 55761 w 175769"/>
                <a:gd name="connsiteY7" fmla="*/ 9094 h 198758"/>
                <a:gd name="connsiteX8" fmla="*/ 66820 w 175769"/>
                <a:gd name="connsiteY8" fmla="*/ 9676 h 198758"/>
                <a:gd name="connsiteX9" fmla="*/ 74677 w 175769"/>
                <a:gd name="connsiteY9" fmla="*/ 14333 h 198758"/>
                <a:gd name="connsiteX10" fmla="*/ 73513 w 175769"/>
                <a:gd name="connsiteY10" fmla="*/ 19862 h 198758"/>
                <a:gd name="connsiteX11" fmla="*/ 34518 w 175769"/>
                <a:gd name="connsiteY11" fmla="*/ 176133 h 198758"/>
                <a:gd name="connsiteX12" fmla="*/ 8036 w 175769"/>
                <a:gd name="connsiteY12" fmla="*/ 189811 h 198758"/>
                <a:gd name="connsiteX13" fmla="*/ 179 w 175769"/>
                <a:gd name="connsiteY13" fmla="*/ 195631 h 198758"/>
                <a:gd name="connsiteX14" fmla="*/ 8036 w 175769"/>
                <a:gd name="connsiteY14" fmla="*/ 198832 h 198758"/>
                <a:gd name="connsiteX15" fmla="*/ 142773 w 175769"/>
                <a:gd name="connsiteY15" fmla="*/ 198832 h 198758"/>
                <a:gd name="connsiteX16" fmla="*/ 151794 w 175769"/>
                <a:gd name="connsiteY16" fmla="*/ 193885 h 198758"/>
                <a:gd name="connsiteX17" fmla="*/ 174784 w 175769"/>
                <a:gd name="connsiteY17" fmla="*/ 131027 h 198758"/>
                <a:gd name="connsiteX18" fmla="*/ 175948 w 175769"/>
                <a:gd name="connsiteY18" fmla="*/ 126953 h 198758"/>
                <a:gd name="connsiteX19" fmla="*/ 172456 w 175769"/>
                <a:gd name="connsiteY19" fmla="*/ 123752 h 198758"/>
                <a:gd name="connsiteX20" fmla="*/ 167509 w 175769"/>
                <a:gd name="connsiteY20" fmla="*/ 129863 h 198758"/>
                <a:gd name="connsiteX21" fmla="*/ 94466 w 175769"/>
                <a:gd name="connsiteY21" fmla="*/ 189811 h 198758"/>
                <a:gd name="connsiteX22" fmla="*/ 67111 w 175769"/>
                <a:gd name="connsiteY22" fmla="*/ 189811 h 198758"/>
                <a:gd name="connsiteX23" fmla="*/ 60709 w 175769"/>
                <a:gd name="connsiteY23" fmla="*/ 189520 h 198758"/>
                <a:gd name="connsiteX24" fmla="*/ 56925 w 175769"/>
                <a:gd name="connsiteY24" fmla="*/ 186610 h 198758"/>
                <a:gd name="connsiteX25" fmla="*/ 58380 w 175769"/>
                <a:gd name="connsiteY25" fmla="*/ 179917 h 198758"/>
                <a:gd name="connsiteX26" fmla="*/ 97667 w 175769"/>
                <a:gd name="connsiteY26" fmla="*/ 22772 h 198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75769" h="198758">
                  <a:moveTo>
                    <a:pt x="97667" y="22772"/>
                  </a:moveTo>
                  <a:cubicBezTo>
                    <a:pt x="100286" y="12295"/>
                    <a:pt x="101159" y="9094"/>
                    <a:pt x="128514" y="9094"/>
                  </a:cubicBezTo>
                  <a:cubicBezTo>
                    <a:pt x="137244" y="9094"/>
                    <a:pt x="139572" y="9094"/>
                    <a:pt x="139572" y="3565"/>
                  </a:cubicBezTo>
                  <a:cubicBezTo>
                    <a:pt x="139572" y="73"/>
                    <a:pt x="136371" y="73"/>
                    <a:pt x="134916" y="73"/>
                  </a:cubicBezTo>
                  <a:cubicBezTo>
                    <a:pt x="125312" y="73"/>
                    <a:pt x="101450" y="946"/>
                    <a:pt x="91846" y="946"/>
                  </a:cubicBezTo>
                  <a:cubicBezTo>
                    <a:pt x="83116" y="946"/>
                    <a:pt x="61873" y="73"/>
                    <a:pt x="53142" y="73"/>
                  </a:cubicBezTo>
                  <a:cubicBezTo>
                    <a:pt x="51105" y="73"/>
                    <a:pt x="47613" y="73"/>
                    <a:pt x="47613" y="5893"/>
                  </a:cubicBezTo>
                  <a:cubicBezTo>
                    <a:pt x="47613" y="9094"/>
                    <a:pt x="50232" y="9094"/>
                    <a:pt x="55761" y="9094"/>
                  </a:cubicBezTo>
                  <a:cubicBezTo>
                    <a:pt x="56343" y="9094"/>
                    <a:pt x="61873" y="9094"/>
                    <a:pt x="66820" y="9676"/>
                  </a:cubicBezTo>
                  <a:cubicBezTo>
                    <a:pt x="72058" y="10258"/>
                    <a:pt x="74677" y="10549"/>
                    <a:pt x="74677" y="14333"/>
                  </a:cubicBezTo>
                  <a:cubicBezTo>
                    <a:pt x="74677" y="15497"/>
                    <a:pt x="74386" y="16370"/>
                    <a:pt x="73513" y="19862"/>
                  </a:cubicBezTo>
                  <a:lnTo>
                    <a:pt x="34518" y="176133"/>
                  </a:lnTo>
                  <a:cubicBezTo>
                    <a:pt x="31608" y="187483"/>
                    <a:pt x="31026" y="189811"/>
                    <a:pt x="8036" y="189811"/>
                  </a:cubicBezTo>
                  <a:cubicBezTo>
                    <a:pt x="3089" y="189811"/>
                    <a:pt x="179" y="189811"/>
                    <a:pt x="179" y="195631"/>
                  </a:cubicBezTo>
                  <a:cubicBezTo>
                    <a:pt x="179" y="198832"/>
                    <a:pt x="2798" y="198832"/>
                    <a:pt x="8036" y="198832"/>
                  </a:cubicBezTo>
                  <a:lnTo>
                    <a:pt x="142773" y="198832"/>
                  </a:lnTo>
                  <a:cubicBezTo>
                    <a:pt x="149757" y="198832"/>
                    <a:pt x="150048" y="198832"/>
                    <a:pt x="151794" y="193885"/>
                  </a:cubicBezTo>
                  <a:lnTo>
                    <a:pt x="174784" y="131027"/>
                  </a:lnTo>
                  <a:cubicBezTo>
                    <a:pt x="175948" y="127826"/>
                    <a:pt x="175948" y="127244"/>
                    <a:pt x="175948" y="126953"/>
                  </a:cubicBezTo>
                  <a:cubicBezTo>
                    <a:pt x="175948" y="125789"/>
                    <a:pt x="175075" y="123752"/>
                    <a:pt x="172456" y="123752"/>
                  </a:cubicBezTo>
                  <a:cubicBezTo>
                    <a:pt x="169837" y="123752"/>
                    <a:pt x="169546" y="125207"/>
                    <a:pt x="167509" y="129863"/>
                  </a:cubicBezTo>
                  <a:cubicBezTo>
                    <a:pt x="157614" y="156636"/>
                    <a:pt x="144810" y="189811"/>
                    <a:pt x="94466" y="189811"/>
                  </a:cubicBezTo>
                  <a:lnTo>
                    <a:pt x="67111" y="189811"/>
                  </a:lnTo>
                  <a:cubicBezTo>
                    <a:pt x="63037" y="189811"/>
                    <a:pt x="62455" y="189811"/>
                    <a:pt x="60709" y="189520"/>
                  </a:cubicBezTo>
                  <a:cubicBezTo>
                    <a:pt x="57798" y="189229"/>
                    <a:pt x="56925" y="188938"/>
                    <a:pt x="56925" y="186610"/>
                  </a:cubicBezTo>
                  <a:cubicBezTo>
                    <a:pt x="56925" y="185737"/>
                    <a:pt x="56925" y="185155"/>
                    <a:pt x="58380" y="179917"/>
                  </a:cubicBezTo>
                  <a:lnTo>
                    <a:pt x="97667" y="22772"/>
                  </a:lnTo>
                  <a:close/>
                </a:path>
              </a:pathLst>
            </a:custGeom>
            <a:solidFill>
              <a:schemeClr val="tx1"/>
            </a:solidFill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208" name="Freeform: Shape 1207">
              <a:extLst>
                <a:ext uri="{FF2B5EF4-FFF2-40B4-BE49-F238E27FC236}">
                  <a16:creationId xmlns:a16="http://schemas.microsoft.com/office/drawing/2014/main" id="{24606E40-3688-E2F8-C6FB-6C9526035CC9}"/>
                </a:ext>
              </a:extLst>
            </p:cNvPr>
            <p:cNvSpPr/>
            <p:nvPr>
              <p:custDataLst>
                <p:tags r:id="rId45"/>
              </p:custDataLst>
            </p:nvPr>
          </p:nvSpPr>
          <p:spPr>
            <a:xfrm>
              <a:off x="11004699" y="8056207"/>
              <a:ext cx="61722" cy="137094"/>
            </a:xfrm>
            <a:custGeom>
              <a:avLst/>
              <a:gdLst>
                <a:gd name="connsiteX0" fmla="*/ 56612 w 61722"/>
                <a:gd name="connsiteY0" fmla="*/ 7815 h 137094"/>
                <a:gd name="connsiteX1" fmla="*/ 48464 w 61722"/>
                <a:gd name="connsiteY1" fmla="*/ 75 h 137094"/>
                <a:gd name="connsiteX2" fmla="*/ 37056 w 61722"/>
                <a:gd name="connsiteY2" fmla="*/ 11278 h 137094"/>
                <a:gd name="connsiteX3" fmla="*/ 45205 w 61722"/>
                <a:gd name="connsiteY3" fmla="*/ 19019 h 137094"/>
                <a:gd name="connsiteX4" fmla="*/ 56612 w 61722"/>
                <a:gd name="connsiteY4" fmla="*/ 7815 h 137094"/>
                <a:gd name="connsiteX5" fmla="*/ 15056 w 61722"/>
                <a:gd name="connsiteY5" fmla="*/ 111298 h 137094"/>
                <a:gd name="connsiteX6" fmla="*/ 13223 w 61722"/>
                <a:gd name="connsiteY6" fmla="*/ 119854 h 137094"/>
                <a:gd name="connsiteX7" fmla="*/ 32575 w 61722"/>
                <a:gd name="connsiteY7" fmla="*/ 137169 h 137094"/>
                <a:gd name="connsiteX8" fmla="*/ 61908 w 61722"/>
                <a:gd name="connsiteY8" fmla="*/ 106002 h 137094"/>
                <a:gd name="connsiteX9" fmla="*/ 58649 w 61722"/>
                <a:gd name="connsiteY9" fmla="*/ 103354 h 137094"/>
                <a:gd name="connsiteX10" fmla="*/ 54779 w 61722"/>
                <a:gd name="connsiteY10" fmla="*/ 106817 h 137094"/>
                <a:gd name="connsiteX11" fmla="*/ 33186 w 61722"/>
                <a:gd name="connsiteY11" fmla="*/ 131465 h 137094"/>
                <a:gd name="connsiteX12" fmla="*/ 28093 w 61722"/>
                <a:gd name="connsiteY12" fmla="*/ 124335 h 137094"/>
                <a:gd name="connsiteX13" fmla="*/ 31353 w 61722"/>
                <a:gd name="connsiteY13" fmla="*/ 111298 h 137094"/>
                <a:gd name="connsiteX14" fmla="*/ 37871 w 61722"/>
                <a:gd name="connsiteY14" fmla="*/ 95002 h 137094"/>
                <a:gd name="connsiteX15" fmla="*/ 47853 w 61722"/>
                <a:gd name="connsiteY15" fmla="*/ 69131 h 137094"/>
                <a:gd name="connsiteX16" fmla="*/ 49075 w 61722"/>
                <a:gd name="connsiteY16" fmla="*/ 62612 h 137094"/>
                <a:gd name="connsiteX17" fmla="*/ 29723 w 61722"/>
                <a:gd name="connsiteY17" fmla="*/ 45297 h 137094"/>
                <a:gd name="connsiteX18" fmla="*/ 186 w 61722"/>
                <a:gd name="connsiteY18" fmla="*/ 76464 h 137094"/>
                <a:gd name="connsiteX19" fmla="*/ 3648 w 61722"/>
                <a:gd name="connsiteY19" fmla="*/ 79113 h 137094"/>
                <a:gd name="connsiteX20" fmla="*/ 7315 w 61722"/>
                <a:gd name="connsiteY20" fmla="*/ 75853 h 137094"/>
                <a:gd name="connsiteX21" fmla="*/ 29112 w 61722"/>
                <a:gd name="connsiteY21" fmla="*/ 51001 h 137094"/>
                <a:gd name="connsiteX22" fmla="*/ 34204 w 61722"/>
                <a:gd name="connsiteY22" fmla="*/ 58131 h 137094"/>
                <a:gd name="connsiteX23" fmla="*/ 27890 w 61722"/>
                <a:gd name="connsiteY23" fmla="*/ 78501 h 137094"/>
                <a:gd name="connsiteX24" fmla="*/ 15056 w 61722"/>
                <a:gd name="connsiteY24" fmla="*/ 111298 h 137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1722" h="137094">
                  <a:moveTo>
                    <a:pt x="56612" y="7815"/>
                  </a:moveTo>
                  <a:cubicBezTo>
                    <a:pt x="56612" y="4556"/>
                    <a:pt x="54168" y="75"/>
                    <a:pt x="48464" y="75"/>
                  </a:cubicBezTo>
                  <a:cubicBezTo>
                    <a:pt x="42964" y="75"/>
                    <a:pt x="37056" y="5371"/>
                    <a:pt x="37056" y="11278"/>
                  </a:cubicBezTo>
                  <a:cubicBezTo>
                    <a:pt x="37056" y="14741"/>
                    <a:pt x="39704" y="19019"/>
                    <a:pt x="45205" y="19019"/>
                  </a:cubicBezTo>
                  <a:cubicBezTo>
                    <a:pt x="51112" y="19019"/>
                    <a:pt x="56612" y="13316"/>
                    <a:pt x="56612" y="7815"/>
                  </a:cubicBezTo>
                  <a:close/>
                  <a:moveTo>
                    <a:pt x="15056" y="111298"/>
                  </a:moveTo>
                  <a:cubicBezTo>
                    <a:pt x="14241" y="113946"/>
                    <a:pt x="13223" y="116391"/>
                    <a:pt x="13223" y="119854"/>
                  </a:cubicBezTo>
                  <a:cubicBezTo>
                    <a:pt x="13223" y="129428"/>
                    <a:pt x="21371" y="137169"/>
                    <a:pt x="32575" y="137169"/>
                  </a:cubicBezTo>
                  <a:cubicBezTo>
                    <a:pt x="52945" y="137169"/>
                    <a:pt x="61908" y="109057"/>
                    <a:pt x="61908" y="106002"/>
                  </a:cubicBezTo>
                  <a:cubicBezTo>
                    <a:pt x="61908" y="103354"/>
                    <a:pt x="59260" y="103354"/>
                    <a:pt x="58649" y="103354"/>
                  </a:cubicBezTo>
                  <a:cubicBezTo>
                    <a:pt x="55797" y="103354"/>
                    <a:pt x="55594" y="104576"/>
                    <a:pt x="54779" y="106817"/>
                  </a:cubicBezTo>
                  <a:cubicBezTo>
                    <a:pt x="50094" y="123113"/>
                    <a:pt x="41130" y="131465"/>
                    <a:pt x="33186" y="131465"/>
                  </a:cubicBezTo>
                  <a:cubicBezTo>
                    <a:pt x="29112" y="131465"/>
                    <a:pt x="28093" y="128817"/>
                    <a:pt x="28093" y="124335"/>
                  </a:cubicBezTo>
                  <a:cubicBezTo>
                    <a:pt x="28093" y="119650"/>
                    <a:pt x="29519" y="115780"/>
                    <a:pt x="31353" y="111298"/>
                  </a:cubicBezTo>
                  <a:cubicBezTo>
                    <a:pt x="33390" y="105798"/>
                    <a:pt x="35630" y="100298"/>
                    <a:pt x="37871" y="95002"/>
                  </a:cubicBezTo>
                  <a:cubicBezTo>
                    <a:pt x="39704" y="90113"/>
                    <a:pt x="47038" y="71575"/>
                    <a:pt x="47853" y="69131"/>
                  </a:cubicBezTo>
                  <a:cubicBezTo>
                    <a:pt x="48464" y="67094"/>
                    <a:pt x="49075" y="64649"/>
                    <a:pt x="49075" y="62612"/>
                  </a:cubicBezTo>
                  <a:cubicBezTo>
                    <a:pt x="49075" y="53038"/>
                    <a:pt x="40927" y="45297"/>
                    <a:pt x="29723" y="45297"/>
                  </a:cubicBezTo>
                  <a:cubicBezTo>
                    <a:pt x="9556" y="45297"/>
                    <a:pt x="186" y="73001"/>
                    <a:pt x="186" y="76464"/>
                  </a:cubicBezTo>
                  <a:cubicBezTo>
                    <a:pt x="186" y="79113"/>
                    <a:pt x="3037" y="79113"/>
                    <a:pt x="3648" y="79113"/>
                  </a:cubicBezTo>
                  <a:cubicBezTo>
                    <a:pt x="6500" y="79113"/>
                    <a:pt x="6704" y="78094"/>
                    <a:pt x="7315" y="75853"/>
                  </a:cubicBezTo>
                  <a:cubicBezTo>
                    <a:pt x="12612" y="58335"/>
                    <a:pt x="21575" y="51001"/>
                    <a:pt x="29112" y="51001"/>
                  </a:cubicBezTo>
                  <a:cubicBezTo>
                    <a:pt x="32371" y="51001"/>
                    <a:pt x="34204" y="52631"/>
                    <a:pt x="34204" y="58131"/>
                  </a:cubicBezTo>
                  <a:cubicBezTo>
                    <a:pt x="34204" y="62816"/>
                    <a:pt x="32982" y="65872"/>
                    <a:pt x="27890" y="78501"/>
                  </a:cubicBezTo>
                  <a:lnTo>
                    <a:pt x="15056" y="111298"/>
                  </a:lnTo>
                  <a:close/>
                </a:path>
              </a:pathLst>
            </a:custGeom>
            <a:solidFill>
              <a:schemeClr val="tx1"/>
            </a:solidFill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209" name="Freeform: Shape 1208">
              <a:extLst>
                <a:ext uri="{FF2B5EF4-FFF2-40B4-BE49-F238E27FC236}">
                  <a16:creationId xmlns:a16="http://schemas.microsoft.com/office/drawing/2014/main" id="{3B5EF073-FFFE-26FB-EA7F-0579D7B073BA}"/>
                </a:ext>
              </a:extLst>
            </p:cNvPr>
            <p:cNvSpPr/>
            <p:nvPr>
              <p:custDataLst>
                <p:tags r:id="rId46"/>
              </p:custDataLst>
            </p:nvPr>
          </p:nvSpPr>
          <p:spPr>
            <a:xfrm>
              <a:off x="11345340" y="7945073"/>
              <a:ext cx="34048" cy="87011"/>
            </a:xfrm>
            <a:custGeom>
              <a:avLst/>
              <a:gdLst>
                <a:gd name="connsiteX0" fmla="*/ 34245 w 34048"/>
                <a:gd name="connsiteY0" fmla="*/ 30623 h 87011"/>
                <a:gd name="connsiteX1" fmla="*/ 15620 w 34048"/>
                <a:gd name="connsiteY1" fmla="*/ 67 h 87011"/>
                <a:gd name="connsiteX2" fmla="*/ 197 w 34048"/>
                <a:gd name="connsiteY2" fmla="*/ 15491 h 87011"/>
                <a:gd name="connsiteX3" fmla="*/ 15620 w 34048"/>
                <a:gd name="connsiteY3" fmla="*/ 30914 h 87011"/>
                <a:gd name="connsiteX4" fmla="*/ 25805 w 34048"/>
                <a:gd name="connsiteY4" fmla="*/ 27131 h 87011"/>
                <a:gd name="connsiteX5" fmla="*/ 27260 w 34048"/>
                <a:gd name="connsiteY5" fmla="*/ 26258 h 87011"/>
                <a:gd name="connsiteX6" fmla="*/ 27842 w 34048"/>
                <a:gd name="connsiteY6" fmla="*/ 30623 h 87011"/>
                <a:gd name="connsiteX7" fmla="*/ 8054 w 34048"/>
                <a:gd name="connsiteY7" fmla="*/ 79222 h 87011"/>
                <a:gd name="connsiteX8" fmla="*/ 4853 w 34048"/>
                <a:gd name="connsiteY8" fmla="*/ 83878 h 87011"/>
                <a:gd name="connsiteX9" fmla="*/ 7763 w 34048"/>
                <a:gd name="connsiteY9" fmla="*/ 87079 h 87011"/>
                <a:gd name="connsiteX10" fmla="*/ 34245 w 34048"/>
                <a:gd name="connsiteY10" fmla="*/ 30623 h 87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4048" h="87011">
                  <a:moveTo>
                    <a:pt x="34245" y="30623"/>
                  </a:moveTo>
                  <a:cubicBezTo>
                    <a:pt x="34245" y="11417"/>
                    <a:pt x="26969" y="67"/>
                    <a:pt x="15620" y="67"/>
                  </a:cubicBezTo>
                  <a:cubicBezTo>
                    <a:pt x="6017" y="67"/>
                    <a:pt x="197" y="7342"/>
                    <a:pt x="197" y="15491"/>
                  </a:cubicBezTo>
                  <a:cubicBezTo>
                    <a:pt x="197" y="23348"/>
                    <a:pt x="6017" y="30914"/>
                    <a:pt x="15620" y="30914"/>
                  </a:cubicBezTo>
                  <a:cubicBezTo>
                    <a:pt x="19112" y="30914"/>
                    <a:pt x="22895" y="29750"/>
                    <a:pt x="25805" y="27131"/>
                  </a:cubicBezTo>
                  <a:cubicBezTo>
                    <a:pt x="26678" y="26549"/>
                    <a:pt x="26969" y="26258"/>
                    <a:pt x="27260" y="26258"/>
                  </a:cubicBezTo>
                  <a:cubicBezTo>
                    <a:pt x="27551" y="26258"/>
                    <a:pt x="27842" y="26549"/>
                    <a:pt x="27842" y="30623"/>
                  </a:cubicBezTo>
                  <a:cubicBezTo>
                    <a:pt x="27842" y="52158"/>
                    <a:pt x="17657" y="69618"/>
                    <a:pt x="8054" y="79222"/>
                  </a:cubicBezTo>
                  <a:cubicBezTo>
                    <a:pt x="4853" y="82423"/>
                    <a:pt x="4853" y="83005"/>
                    <a:pt x="4853" y="83878"/>
                  </a:cubicBezTo>
                  <a:cubicBezTo>
                    <a:pt x="4853" y="85915"/>
                    <a:pt x="6308" y="87079"/>
                    <a:pt x="7763" y="87079"/>
                  </a:cubicBezTo>
                  <a:cubicBezTo>
                    <a:pt x="10964" y="87079"/>
                    <a:pt x="34245" y="64671"/>
                    <a:pt x="34245" y="30623"/>
                  </a:cubicBezTo>
                  <a:close/>
                </a:path>
              </a:pathLst>
            </a:custGeom>
            <a:solidFill>
              <a:schemeClr val="tx1"/>
            </a:solidFill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210" name="Freeform: Shape 1209">
              <a:extLst>
                <a:ext uri="{FF2B5EF4-FFF2-40B4-BE49-F238E27FC236}">
                  <a16:creationId xmlns:a16="http://schemas.microsoft.com/office/drawing/2014/main" id="{7F080F6E-4F82-62C0-C995-E6821A4E2051}"/>
                </a:ext>
              </a:extLst>
            </p:cNvPr>
            <p:cNvSpPr/>
            <p:nvPr>
              <p:custDataLst>
                <p:tags r:id="rId47"/>
              </p:custDataLst>
            </p:nvPr>
          </p:nvSpPr>
          <p:spPr>
            <a:xfrm>
              <a:off x="12099799" y="7604591"/>
              <a:ext cx="116112" cy="193811"/>
            </a:xfrm>
            <a:custGeom>
              <a:avLst/>
              <a:gdLst>
                <a:gd name="connsiteX0" fmla="*/ 22630 w 116112"/>
                <a:gd name="connsiteY0" fmla="*/ 171465 h 193811"/>
                <a:gd name="connsiteX1" fmla="*/ 53477 w 116112"/>
                <a:gd name="connsiteY1" fmla="*/ 141491 h 193811"/>
                <a:gd name="connsiteX2" fmla="*/ 116335 w 116112"/>
                <a:gd name="connsiteY2" fmla="*/ 56517 h 193811"/>
                <a:gd name="connsiteX3" fmla="*/ 54641 w 116112"/>
                <a:gd name="connsiteY3" fmla="*/ 61 h 193811"/>
                <a:gd name="connsiteX4" fmla="*/ 223 w 116112"/>
                <a:gd name="connsiteY4" fmla="*/ 52734 h 193811"/>
                <a:gd name="connsiteX5" fmla="*/ 15646 w 116112"/>
                <a:gd name="connsiteY5" fmla="*/ 69030 h 193811"/>
                <a:gd name="connsiteX6" fmla="*/ 30779 w 116112"/>
                <a:gd name="connsiteY6" fmla="*/ 53607 h 193811"/>
                <a:gd name="connsiteX7" fmla="*/ 15355 w 116112"/>
                <a:gd name="connsiteY7" fmla="*/ 38474 h 193811"/>
                <a:gd name="connsiteX8" fmla="*/ 11572 w 116112"/>
                <a:gd name="connsiteY8" fmla="*/ 38765 h 193811"/>
                <a:gd name="connsiteX9" fmla="*/ 50858 w 116112"/>
                <a:gd name="connsiteY9" fmla="*/ 9082 h 193811"/>
                <a:gd name="connsiteX10" fmla="*/ 89854 w 116112"/>
                <a:gd name="connsiteY10" fmla="*/ 56517 h 193811"/>
                <a:gd name="connsiteX11" fmla="*/ 59298 w 116112"/>
                <a:gd name="connsiteY11" fmla="*/ 120830 h 193811"/>
                <a:gd name="connsiteX12" fmla="*/ 3424 w 116112"/>
                <a:gd name="connsiteY12" fmla="*/ 183106 h 193811"/>
                <a:gd name="connsiteX13" fmla="*/ 223 w 116112"/>
                <a:gd name="connsiteY13" fmla="*/ 193873 h 193811"/>
                <a:gd name="connsiteX14" fmla="*/ 108187 w 116112"/>
                <a:gd name="connsiteY14" fmla="*/ 193873 h 193811"/>
                <a:gd name="connsiteX15" fmla="*/ 116335 w 116112"/>
                <a:gd name="connsiteY15" fmla="*/ 143237 h 193811"/>
                <a:gd name="connsiteX16" fmla="*/ 109060 w 116112"/>
                <a:gd name="connsiteY16" fmla="*/ 143237 h 193811"/>
                <a:gd name="connsiteX17" fmla="*/ 102658 w 116112"/>
                <a:gd name="connsiteY17" fmla="*/ 169137 h 193811"/>
                <a:gd name="connsiteX18" fmla="*/ 75012 w 116112"/>
                <a:gd name="connsiteY18" fmla="*/ 171465 h 193811"/>
                <a:gd name="connsiteX19" fmla="*/ 22630 w 116112"/>
                <a:gd name="connsiteY19" fmla="*/ 171465 h 193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112" h="193811">
                  <a:moveTo>
                    <a:pt x="22630" y="171465"/>
                  </a:moveTo>
                  <a:lnTo>
                    <a:pt x="53477" y="141491"/>
                  </a:lnTo>
                  <a:cubicBezTo>
                    <a:pt x="98875" y="101332"/>
                    <a:pt x="116335" y="85618"/>
                    <a:pt x="116335" y="56517"/>
                  </a:cubicBezTo>
                  <a:cubicBezTo>
                    <a:pt x="116335" y="23342"/>
                    <a:pt x="90145" y="61"/>
                    <a:pt x="54641" y="61"/>
                  </a:cubicBezTo>
                  <a:cubicBezTo>
                    <a:pt x="21757" y="61"/>
                    <a:pt x="223" y="26834"/>
                    <a:pt x="223" y="52734"/>
                  </a:cubicBezTo>
                  <a:cubicBezTo>
                    <a:pt x="223" y="69030"/>
                    <a:pt x="14773" y="69030"/>
                    <a:pt x="15646" y="69030"/>
                  </a:cubicBezTo>
                  <a:cubicBezTo>
                    <a:pt x="20593" y="69030"/>
                    <a:pt x="30779" y="65538"/>
                    <a:pt x="30779" y="53607"/>
                  </a:cubicBezTo>
                  <a:cubicBezTo>
                    <a:pt x="30779" y="46041"/>
                    <a:pt x="25541" y="38474"/>
                    <a:pt x="15355" y="38474"/>
                  </a:cubicBezTo>
                  <a:cubicBezTo>
                    <a:pt x="13027" y="38474"/>
                    <a:pt x="12445" y="38474"/>
                    <a:pt x="11572" y="38765"/>
                  </a:cubicBezTo>
                  <a:cubicBezTo>
                    <a:pt x="18265" y="19850"/>
                    <a:pt x="33980" y="9082"/>
                    <a:pt x="50858" y="9082"/>
                  </a:cubicBezTo>
                  <a:cubicBezTo>
                    <a:pt x="77340" y="9082"/>
                    <a:pt x="89854" y="32654"/>
                    <a:pt x="89854" y="56517"/>
                  </a:cubicBezTo>
                  <a:cubicBezTo>
                    <a:pt x="89854" y="79798"/>
                    <a:pt x="75303" y="102787"/>
                    <a:pt x="59298" y="120830"/>
                  </a:cubicBezTo>
                  <a:lnTo>
                    <a:pt x="3424" y="183106"/>
                  </a:lnTo>
                  <a:cubicBezTo>
                    <a:pt x="223" y="186307"/>
                    <a:pt x="223" y="186889"/>
                    <a:pt x="223" y="193873"/>
                  </a:cubicBezTo>
                  <a:lnTo>
                    <a:pt x="108187" y="193873"/>
                  </a:lnTo>
                  <a:lnTo>
                    <a:pt x="116335" y="143237"/>
                  </a:lnTo>
                  <a:lnTo>
                    <a:pt x="109060" y="143237"/>
                  </a:lnTo>
                  <a:cubicBezTo>
                    <a:pt x="107605" y="151968"/>
                    <a:pt x="105568" y="164772"/>
                    <a:pt x="102658" y="169137"/>
                  </a:cubicBezTo>
                  <a:cubicBezTo>
                    <a:pt x="100621" y="171465"/>
                    <a:pt x="81414" y="171465"/>
                    <a:pt x="75012" y="171465"/>
                  </a:cubicBezTo>
                  <a:lnTo>
                    <a:pt x="22630" y="171465"/>
                  </a:lnTo>
                  <a:close/>
                </a:path>
              </a:pathLst>
            </a:custGeom>
            <a:solidFill>
              <a:schemeClr val="tx1"/>
            </a:solidFill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211" name="Freeform: Shape 1210">
              <a:extLst>
                <a:ext uri="{FF2B5EF4-FFF2-40B4-BE49-F238E27FC236}">
                  <a16:creationId xmlns:a16="http://schemas.microsoft.com/office/drawing/2014/main" id="{7A561A37-3F31-B67C-4D28-0258A1EA2487}"/>
                </a:ext>
              </a:extLst>
            </p:cNvPr>
            <p:cNvSpPr/>
            <p:nvPr>
              <p:custDataLst>
                <p:tags r:id="rId48"/>
              </p:custDataLst>
            </p:nvPr>
          </p:nvSpPr>
          <p:spPr>
            <a:xfrm>
              <a:off x="12240066" y="7669777"/>
              <a:ext cx="146377" cy="128625"/>
            </a:xfrm>
            <a:custGeom>
              <a:avLst/>
              <a:gdLst>
                <a:gd name="connsiteX0" fmla="*/ 22926 w 146377"/>
                <a:gd name="connsiteY0" fmla="*/ 28580 h 128625"/>
                <a:gd name="connsiteX1" fmla="*/ 22926 w 146377"/>
                <a:gd name="connsiteY1" fmla="*/ 106570 h 128625"/>
                <a:gd name="connsiteX2" fmla="*/ 228 w 146377"/>
                <a:gd name="connsiteY2" fmla="*/ 119666 h 128625"/>
                <a:gd name="connsiteX3" fmla="*/ 228 w 146377"/>
                <a:gd name="connsiteY3" fmla="*/ 128687 h 128625"/>
                <a:gd name="connsiteX4" fmla="*/ 33112 w 146377"/>
                <a:gd name="connsiteY4" fmla="*/ 127814 h 128625"/>
                <a:gd name="connsiteX5" fmla="*/ 65705 w 146377"/>
                <a:gd name="connsiteY5" fmla="*/ 128687 h 128625"/>
                <a:gd name="connsiteX6" fmla="*/ 65705 w 146377"/>
                <a:gd name="connsiteY6" fmla="*/ 119666 h 128625"/>
                <a:gd name="connsiteX7" fmla="*/ 43006 w 146377"/>
                <a:gd name="connsiteY7" fmla="*/ 106570 h 128625"/>
                <a:gd name="connsiteX8" fmla="*/ 43006 w 146377"/>
                <a:gd name="connsiteY8" fmla="*/ 53025 h 128625"/>
                <a:gd name="connsiteX9" fmla="*/ 82292 w 146377"/>
                <a:gd name="connsiteY9" fmla="*/ 6463 h 128625"/>
                <a:gd name="connsiteX10" fmla="*/ 103827 w 146377"/>
                <a:gd name="connsiteY10" fmla="*/ 38765 h 128625"/>
                <a:gd name="connsiteX11" fmla="*/ 103827 w 146377"/>
                <a:gd name="connsiteY11" fmla="*/ 106570 h 128625"/>
                <a:gd name="connsiteX12" fmla="*/ 81128 w 146377"/>
                <a:gd name="connsiteY12" fmla="*/ 119666 h 128625"/>
                <a:gd name="connsiteX13" fmla="*/ 81128 w 146377"/>
                <a:gd name="connsiteY13" fmla="*/ 128687 h 128625"/>
                <a:gd name="connsiteX14" fmla="*/ 114012 w 146377"/>
                <a:gd name="connsiteY14" fmla="*/ 127814 h 128625"/>
                <a:gd name="connsiteX15" fmla="*/ 146605 w 146377"/>
                <a:gd name="connsiteY15" fmla="*/ 128687 h 128625"/>
                <a:gd name="connsiteX16" fmla="*/ 146605 w 146377"/>
                <a:gd name="connsiteY16" fmla="*/ 119666 h 128625"/>
                <a:gd name="connsiteX17" fmla="*/ 123907 w 146377"/>
                <a:gd name="connsiteY17" fmla="*/ 110936 h 128625"/>
                <a:gd name="connsiteX18" fmla="*/ 123907 w 146377"/>
                <a:gd name="connsiteY18" fmla="*/ 55353 h 128625"/>
                <a:gd name="connsiteX19" fmla="*/ 114885 w 146377"/>
                <a:gd name="connsiteY19" fmla="*/ 10829 h 128625"/>
                <a:gd name="connsiteX20" fmla="*/ 84329 w 146377"/>
                <a:gd name="connsiteY20" fmla="*/ 61 h 128625"/>
                <a:gd name="connsiteX21" fmla="*/ 41260 w 146377"/>
                <a:gd name="connsiteY21" fmla="*/ 30617 h 128625"/>
                <a:gd name="connsiteX22" fmla="*/ 41260 w 146377"/>
                <a:gd name="connsiteY22" fmla="*/ 61 h 128625"/>
                <a:gd name="connsiteX23" fmla="*/ 228 w 146377"/>
                <a:gd name="connsiteY23" fmla="*/ 3262 h 128625"/>
                <a:gd name="connsiteX24" fmla="*/ 228 w 146377"/>
                <a:gd name="connsiteY24" fmla="*/ 12284 h 128625"/>
                <a:gd name="connsiteX25" fmla="*/ 22926 w 146377"/>
                <a:gd name="connsiteY25" fmla="*/ 28580 h 128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46377" h="128625">
                  <a:moveTo>
                    <a:pt x="22926" y="28580"/>
                  </a:moveTo>
                  <a:lnTo>
                    <a:pt x="22926" y="106570"/>
                  </a:lnTo>
                  <a:cubicBezTo>
                    <a:pt x="22926" y="119666"/>
                    <a:pt x="19725" y="119666"/>
                    <a:pt x="228" y="119666"/>
                  </a:cubicBezTo>
                  <a:lnTo>
                    <a:pt x="228" y="128687"/>
                  </a:lnTo>
                  <a:cubicBezTo>
                    <a:pt x="10413" y="128396"/>
                    <a:pt x="25255" y="127814"/>
                    <a:pt x="33112" y="127814"/>
                  </a:cubicBezTo>
                  <a:cubicBezTo>
                    <a:pt x="40678" y="127814"/>
                    <a:pt x="55811" y="128396"/>
                    <a:pt x="65705" y="128687"/>
                  </a:cubicBezTo>
                  <a:lnTo>
                    <a:pt x="65705" y="119666"/>
                  </a:lnTo>
                  <a:cubicBezTo>
                    <a:pt x="46207" y="119666"/>
                    <a:pt x="43006" y="119666"/>
                    <a:pt x="43006" y="106570"/>
                  </a:cubicBezTo>
                  <a:lnTo>
                    <a:pt x="43006" y="53025"/>
                  </a:lnTo>
                  <a:cubicBezTo>
                    <a:pt x="43006" y="22760"/>
                    <a:pt x="63668" y="6463"/>
                    <a:pt x="82292" y="6463"/>
                  </a:cubicBezTo>
                  <a:cubicBezTo>
                    <a:pt x="100626" y="6463"/>
                    <a:pt x="103827" y="22178"/>
                    <a:pt x="103827" y="38765"/>
                  </a:cubicBezTo>
                  <a:lnTo>
                    <a:pt x="103827" y="106570"/>
                  </a:lnTo>
                  <a:cubicBezTo>
                    <a:pt x="103827" y="119666"/>
                    <a:pt x="100626" y="119666"/>
                    <a:pt x="81128" y="119666"/>
                  </a:cubicBezTo>
                  <a:lnTo>
                    <a:pt x="81128" y="128687"/>
                  </a:lnTo>
                  <a:cubicBezTo>
                    <a:pt x="91314" y="128396"/>
                    <a:pt x="106155" y="127814"/>
                    <a:pt x="114012" y="127814"/>
                  </a:cubicBezTo>
                  <a:cubicBezTo>
                    <a:pt x="121578" y="127814"/>
                    <a:pt x="136711" y="128396"/>
                    <a:pt x="146605" y="128687"/>
                  </a:cubicBezTo>
                  <a:lnTo>
                    <a:pt x="146605" y="119666"/>
                  </a:lnTo>
                  <a:cubicBezTo>
                    <a:pt x="131473" y="119666"/>
                    <a:pt x="124198" y="119666"/>
                    <a:pt x="123907" y="110936"/>
                  </a:cubicBezTo>
                  <a:lnTo>
                    <a:pt x="123907" y="55353"/>
                  </a:lnTo>
                  <a:cubicBezTo>
                    <a:pt x="123907" y="30326"/>
                    <a:pt x="123907" y="21305"/>
                    <a:pt x="114885" y="10829"/>
                  </a:cubicBezTo>
                  <a:cubicBezTo>
                    <a:pt x="110811" y="5881"/>
                    <a:pt x="101208" y="61"/>
                    <a:pt x="84329" y="61"/>
                  </a:cubicBezTo>
                  <a:cubicBezTo>
                    <a:pt x="63086" y="61"/>
                    <a:pt x="49408" y="12575"/>
                    <a:pt x="41260" y="30617"/>
                  </a:cubicBezTo>
                  <a:lnTo>
                    <a:pt x="41260" y="61"/>
                  </a:lnTo>
                  <a:lnTo>
                    <a:pt x="228" y="3262"/>
                  </a:lnTo>
                  <a:lnTo>
                    <a:pt x="228" y="12284"/>
                  </a:lnTo>
                  <a:cubicBezTo>
                    <a:pt x="20598" y="12284"/>
                    <a:pt x="22926" y="14321"/>
                    <a:pt x="22926" y="28580"/>
                  </a:cubicBezTo>
                  <a:close/>
                </a:path>
              </a:pathLst>
            </a:custGeom>
            <a:solidFill>
              <a:schemeClr val="tx1"/>
            </a:solidFill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212" name="Freeform: Shape 1211">
              <a:extLst>
                <a:ext uri="{FF2B5EF4-FFF2-40B4-BE49-F238E27FC236}">
                  <a16:creationId xmlns:a16="http://schemas.microsoft.com/office/drawing/2014/main" id="{1B8033B2-F6DA-8CB4-BF49-71D75D09B0AB}"/>
                </a:ext>
              </a:extLst>
            </p:cNvPr>
            <p:cNvSpPr/>
            <p:nvPr>
              <p:custDataLst>
                <p:tags r:id="rId49"/>
              </p:custDataLst>
            </p:nvPr>
          </p:nvSpPr>
          <p:spPr>
            <a:xfrm>
              <a:off x="12402320" y="7596443"/>
              <a:ext cx="143467" cy="205161"/>
            </a:xfrm>
            <a:custGeom>
              <a:avLst/>
              <a:gdLst>
                <a:gd name="connsiteX0" fmla="*/ 100922 w 143467"/>
                <a:gd name="connsiteY0" fmla="*/ 186016 h 205161"/>
                <a:gd name="connsiteX1" fmla="*/ 100922 w 143467"/>
                <a:gd name="connsiteY1" fmla="*/ 205222 h 205161"/>
                <a:gd name="connsiteX2" fmla="*/ 143701 w 143467"/>
                <a:gd name="connsiteY2" fmla="*/ 202021 h 205161"/>
                <a:gd name="connsiteX3" fmla="*/ 143701 w 143467"/>
                <a:gd name="connsiteY3" fmla="*/ 193000 h 205161"/>
                <a:gd name="connsiteX4" fmla="*/ 121002 w 143467"/>
                <a:gd name="connsiteY4" fmla="*/ 176703 h 205161"/>
                <a:gd name="connsiteX5" fmla="*/ 121002 w 143467"/>
                <a:gd name="connsiteY5" fmla="*/ 61 h 205161"/>
                <a:gd name="connsiteX6" fmla="*/ 79097 w 143467"/>
                <a:gd name="connsiteY6" fmla="*/ 3262 h 205161"/>
                <a:gd name="connsiteX7" fmla="*/ 79097 w 143467"/>
                <a:gd name="connsiteY7" fmla="*/ 12284 h 205161"/>
                <a:gd name="connsiteX8" fmla="*/ 101795 w 143467"/>
                <a:gd name="connsiteY8" fmla="*/ 28580 h 205161"/>
                <a:gd name="connsiteX9" fmla="*/ 101795 w 143467"/>
                <a:gd name="connsiteY9" fmla="*/ 91438 h 205161"/>
                <a:gd name="connsiteX10" fmla="*/ 65128 w 143467"/>
                <a:gd name="connsiteY10" fmla="*/ 73395 h 205161"/>
                <a:gd name="connsiteX11" fmla="*/ 233 w 143467"/>
                <a:gd name="connsiteY11" fmla="*/ 139454 h 205161"/>
                <a:gd name="connsiteX12" fmla="*/ 61927 w 143467"/>
                <a:gd name="connsiteY12" fmla="*/ 205222 h 205161"/>
                <a:gd name="connsiteX13" fmla="*/ 100922 w 143467"/>
                <a:gd name="connsiteY13" fmla="*/ 186016 h 205161"/>
                <a:gd name="connsiteX14" fmla="*/ 100922 w 143467"/>
                <a:gd name="connsiteY14" fmla="*/ 108025 h 205161"/>
                <a:gd name="connsiteX15" fmla="*/ 100922 w 143467"/>
                <a:gd name="connsiteY15" fmla="*/ 167682 h 205161"/>
                <a:gd name="connsiteX16" fmla="*/ 97721 w 143467"/>
                <a:gd name="connsiteY16" fmla="*/ 178450 h 205161"/>
                <a:gd name="connsiteX17" fmla="*/ 63382 w 143467"/>
                <a:gd name="connsiteY17" fmla="*/ 198820 h 205161"/>
                <a:gd name="connsiteX18" fmla="*/ 32826 w 143467"/>
                <a:gd name="connsiteY18" fmla="*/ 180196 h 205161"/>
                <a:gd name="connsiteX19" fmla="*/ 24387 w 143467"/>
                <a:gd name="connsiteY19" fmla="*/ 139745 h 205161"/>
                <a:gd name="connsiteX20" fmla="*/ 33408 w 143467"/>
                <a:gd name="connsiteY20" fmla="*/ 98422 h 205161"/>
                <a:gd name="connsiteX21" fmla="*/ 66292 w 143467"/>
                <a:gd name="connsiteY21" fmla="*/ 79798 h 205161"/>
                <a:gd name="connsiteX22" fmla="*/ 97721 w 143467"/>
                <a:gd name="connsiteY22" fmla="*/ 97258 h 205161"/>
                <a:gd name="connsiteX23" fmla="*/ 100922 w 143467"/>
                <a:gd name="connsiteY23" fmla="*/ 108025 h 205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43467" h="205161">
                  <a:moveTo>
                    <a:pt x="100922" y="186016"/>
                  </a:moveTo>
                  <a:lnTo>
                    <a:pt x="100922" y="205222"/>
                  </a:lnTo>
                  <a:lnTo>
                    <a:pt x="143701" y="202021"/>
                  </a:lnTo>
                  <a:lnTo>
                    <a:pt x="143701" y="193000"/>
                  </a:lnTo>
                  <a:cubicBezTo>
                    <a:pt x="123330" y="193000"/>
                    <a:pt x="121002" y="190963"/>
                    <a:pt x="121002" y="176703"/>
                  </a:cubicBezTo>
                  <a:lnTo>
                    <a:pt x="121002" y="61"/>
                  </a:lnTo>
                  <a:lnTo>
                    <a:pt x="79097" y="3262"/>
                  </a:lnTo>
                  <a:lnTo>
                    <a:pt x="79097" y="12284"/>
                  </a:lnTo>
                  <a:cubicBezTo>
                    <a:pt x="99467" y="12284"/>
                    <a:pt x="101795" y="14321"/>
                    <a:pt x="101795" y="28580"/>
                  </a:cubicBezTo>
                  <a:lnTo>
                    <a:pt x="101795" y="91438"/>
                  </a:lnTo>
                  <a:cubicBezTo>
                    <a:pt x="93356" y="80962"/>
                    <a:pt x="80843" y="73395"/>
                    <a:pt x="65128" y="73395"/>
                  </a:cubicBezTo>
                  <a:cubicBezTo>
                    <a:pt x="30789" y="73395"/>
                    <a:pt x="233" y="101914"/>
                    <a:pt x="233" y="139454"/>
                  </a:cubicBezTo>
                  <a:cubicBezTo>
                    <a:pt x="233" y="176412"/>
                    <a:pt x="28752" y="205222"/>
                    <a:pt x="61927" y="205222"/>
                  </a:cubicBezTo>
                  <a:cubicBezTo>
                    <a:pt x="80552" y="205222"/>
                    <a:pt x="93647" y="195328"/>
                    <a:pt x="100922" y="186016"/>
                  </a:cubicBezTo>
                  <a:close/>
                  <a:moveTo>
                    <a:pt x="100922" y="108025"/>
                  </a:moveTo>
                  <a:lnTo>
                    <a:pt x="100922" y="167682"/>
                  </a:lnTo>
                  <a:cubicBezTo>
                    <a:pt x="100922" y="172920"/>
                    <a:pt x="100922" y="173502"/>
                    <a:pt x="97721" y="178450"/>
                  </a:cubicBezTo>
                  <a:cubicBezTo>
                    <a:pt x="88991" y="192418"/>
                    <a:pt x="75896" y="198820"/>
                    <a:pt x="63382" y="198820"/>
                  </a:cubicBezTo>
                  <a:cubicBezTo>
                    <a:pt x="50287" y="198820"/>
                    <a:pt x="39811" y="191254"/>
                    <a:pt x="32826" y="180196"/>
                  </a:cubicBezTo>
                  <a:cubicBezTo>
                    <a:pt x="25260" y="168264"/>
                    <a:pt x="24387" y="151677"/>
                    <a:pt x="24387" y="139745"/>
                  </a:cubicBezTo>
                  <a:cubicBezTo>
                    <a:pt x="24387" y="128978"/>
                    <a:pt x="24969" y="111518"/>
                    <a:pt x="33408" y="98422"/>
                  </a:cubicBezTo>
                  <a:cubicBezTo>
                    <a:pt x="39520" y="89401"/>
                    <a:pt x="50578" y="79798"/>
                    <a:pt x="66292" y="79798"/>
                  </a:cubicBezTo>
                  <a:cubicBezTo>
                    <a:pt x="76478" y="79798"/>
                    <a:pt x="88700" y="84163"/>
                    <a:pt x="97721" y="97258"/>
                  </a:cubicBezTo>
                  <a:cubicBezTo>
                    <a:pt x="100922" y="102205"/>
                    <a:pt x="100922" y="102787"/>
                    <a:pt x="100922" y="108025"/>
                  </a:cubicBezTo>
                  <a:close/>
                </a:path>
              </a:pathLst>
            </a:custGeom>
            <a:solidFill>
              <a:schemeClr val="tx1"/>
            </a:solidFill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213" name="Freeform: Shape 1212">
              <a:extLst>
                <a:ext uri="{FF2B5EF4-FFF2-40B4-BE49-F238E27FC236}">
                  <a16:creationId xmlns:a16="http://schemas.microsoft.com/office/drawing/2014/main" id="{AD63BD23-AB64-2D56-B37B-A986F2EC403E}"/>
                </a:ext>
              </a:extLst>
            </p:cNvPr>
            <p:cNvSpPr/>
            <p:nvPr>
              <p:custDataLst>
                <p:tags r:id="rId50"/>
              </p:custDataLst>
            </p:nvPr>
          </p:nvSpPr>
          <p:spPr>
            <a:xfrm>
              <a:off x="12660412" y="7596443"/>
              <a:ext cx="146377" cy="201960"/>
            </a:xfrm>
            <a:custGeom>
              <a:avLst/>
              <a:gdLst>
                <a:gd name="connsiteX0" fmla="*/ 22941 w 146377"/>
                <a:gd name="connsiteY0" fmla="*/ 179905 h 201960"/>
                <a:gd name="connsiteX1" fmla="*/ 242 w 146377"/>
                <a:gd name="connsiteY1" fmla="*/ 193000 h 201960"/>
                <a:gd name="connsiteX2" fmla="*/ 242 w 146377"/>
                <a:gd name="connsiteY2" fmla="*/ 202021 h 201960"/>
                <a:gd name="connsiteX3" fmla="*/ 33126 w 146377"/>
                <a:gd name="connsiteY3" fmla="*/ 201148 h 201960"/>
                <a:gd name="connsiteX4" fmla="*/ 65719 w 146377"/>
                <a:gd name="connsiteY4" fmla="*/ 202021 h 201960"/>
                <a:gd name="connsiteX5" fmla="*/ 65719 w 146377"/>
                <a:gd name="connsiteY5" fmla="*/ 193000 h 201960"/>
                <a:gd name="connsiteX6" fmla="*/ 43021 w 146377"/>
                <a:gd name="connsiteY6" fmla="*/ 179905 h 201960"/>
                <a:gd name="connsiteX7" fmla="*/ 43021 w 146377"/>
                <a:gd name="connsiteY7" fmla="*/ 126359 h 201960"/>
                <a:gd name="connsiteX8" fmla="*/ 82307 w 146377"/>
                <a:gd name="connsiteY8" fmla="*/ 79798 h 201960"/>
                <a:gd name="connsiteX9" fmla="*/ 103841 w 146377"/>
                <a:gd name="connsiteY9" fmla="*/ 112100 h 201960"/>
                <a:gd name="connsiteX10" fmla="*/ 103841 w 146377"/>
                <a:gd name="connsiteY10" fmla="*/ 179905 h 201960"/>
                <a:gd name="connsiteX11" fmla="*/ 81143 w 146377"/>
                <a:gd name="connsiteY11" fmla="*/ 193000 h 201960"/>
                <a:gd name="connsiteX12" fmla="*/ 81143 w 146377"/>
                <a:gd name="connsiteY12" fmla="*/ 202021 h 201960"/>
                <a:gd name="connsiteX13" fmla="*/ 114027 w 146377"/>
                <a:gd name="connsiteY13" fmla="*/ 201148 h 201960"/>
                <a:gd name="connsiteX14" fmla="*/ 146620 w 146377"/>
                <a:gd name="connsiteY14" fmla="*/ 202021 h 201960"/>
                <a:gd name="connsiteX15" fmla="*/ 146620 w 146377"/>
                <a:gd name="connsiteY15" fmla="*/ 193000 h 201960"/>
                <a:gd name="connsiteX16" fmla="*/ 123921 w 146377"/>
                <a:gd name="connsiteY16" fmla="*/ 184270 h 201960"/>
                <a:gd name="connsiteX17" fmla="*/ 123921 w 146377"/>
                <a:gd name="connsiteY17" fmla="*/ 128687 h 201960"/>
                <a:gd name="connsiteX18" fmla="*/ 114900 w 146377"/>
                <a:gd name="connsiteY18" fmla="*/ 84163 h 201960"/>
                <a:gd name="connsiteX19" fmla="*/ 84344 w 146377"/>
                <a:gd name="connsiteY19" fmla="*/ 73395 h 201960"/>
                <a:gd name="connsiteX20" fmla="*/ 42147 w 146377"/>
                <a:gd name="connsiteY20" fmla="*/ 101914 h 201960"/>
                <a:gd name="connsiteX21" fmla="*/ 42147 w 146377"/>
                <a:gd name="connsiteY21" fmla="*/ 61 h 201960"/>
                <a:gd name="connsiteX22" fmla="*/ 242 w 146377"/>
                <a:gd name="connsiteY22" fmla="*/ 3262 h 201960"/>
                <a:gd name="connsiteX23" fmla="*/ 242 w 146377"/>
                <a:gd name="connsiteY23" fmla="*/ 12284 h 201960"/>
                <a:gd name="connsiteX24" fmla="*/ 22941 w 146377"/>
                <a:gd name="connsiteY24" fmla="*/ 28580 h 201960"/>
                <a:gd name="connsiteX25" fmla="*/ 22941 w 146377"/>
                <a:gd name="connsiteY25" fmla="*/ 179905 h 201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46377" h="201960">
                  <a:moveTo>
                    <a:pt x="22941" y="179905"/>
                  </a:moveTo>
                  <a:cubicBezTo>
                    <a:pt x="22941" y="193000"/>
                    <a:pt x="19740" y="193000"/>
                    <a:pt x="242" y="193000"/>
                  </a:cubicBezTo>
                  <a:lnTo>
                    <a:pt x="242" y="202021"/>
                  </a:lnTo>
                  <a:cubicBezTo>
                    <a:pt x="10428" y="201730"/>
                    <a:pt x="25269" y="201148"/>
                    <a:pt x="33126" y="201148"/>
                  </a:cubicBezTo>
                  <a:cubicBezTo>
                    <a:pt x="40692" y="201148"/>
                    <a:pt x="55825" y="201730"/>
                    <a:pt x="65719" y="202021"/>
                  </a:cubicBezTo>
                  <a:lnTo>
                    <a:pt x="65719" y="193000"/>
                  </a:lnTo>
                  <a:cubicBezTo>
                    <a:pt x="46222" y="193000"/>
                    <a:pt x="43021" y="193000"/>
                    <a:pt x="43021" y="179905"/>
                  </a:cubicBezTo>
                  <a:lnTo>
                    <a:pt x="43021" y="126359"/>
                  </a:lnTo>
                  <a:cubicBezTo>
                    <a:pt x="43021" y="96094"/>
                    <a:pt x="63682" y="79798"/>
                    <a:pt x="82307" y="79798"/>
                  </a:cubicBezTo>
                  <a:cubicBezTo>
                    <a:pt x="100640" y="79798"/>
                    <a:pt x="103841" y="95512"/>
                    <a:pt x="103841" y="112100"/>
                  </a:cubicBezTo>
                  <a:lnTo>
                    <a:pt x="103841" y="179905"/>
                  </a:lnTo>
                  <a:cubicBezTo>
                    <a:pt x="103841" y="193000"/>
                    <a:pt x="100640" y="193000"/>
                    <a:pt x="81143" y="193000"/>
                  </a:cubicBezTo>
                  <a:lnTo>
                    <a:pt x="81143" y="202021"/>
                  </a:lnTo>
                  <a:cubicBezTo>
                    <a:pt x="91328" y="201730"/>
                    <a:pt x="106169" y="201148"/>
                    <a:pt x="114027" y="201148"/>
                  </a:cubicBezTo>
                  <a:cubicBezTo>
                    <a:pt x="121593" y="201148"/>
                    <a:pt x="136725" y="201730"/>
                    <a:pt x="146620" y="202021"/>
                  </a:cubicBezTo>
                  <a:lnTo>
                    <a:pt x="146620" y="193000"/>
                  </a:lnTo>
                  <a:cubicBezTo>
                    <a:pt x="131487" y="193000"/>
                    <a:pt x="124212" y="193000"/>
                    <a:pt x="123921" y="184270"/>
                  </a:cubicBezTo>
                  <a:lnTo>
                    <a:pt x="123921" y="128687"/>
                  </a:lnTo>
                  <a:cubicBezTo>
                    <a:pt x="123921" y="103660"/>
                    <a:pt x="123921" y="94639"/>
                    <a:pt x="114900" y="84163"/>
                  </a:cubicBezTo>
                  <a:cubicBezTo>
                    <a:pt x="110826" y="79216"/>
                    <a:pt x="101222" y="73395"/>
                    <a:pt x="84344" y="73395"/>
                  </a:cubicBezTo>
                  <a:cubicBezTo>
                    <a:pt x="59899" y="73395"/>
                    <a:pt x="47095" y="90856"/>
                    <a:pt x="42147" y="101914"/>
                  </a:cubicBezTo>
                  <a:lnTo>
                    <a:pt x="42147" y="61"/>
                  </a:lnTo>
                  <a:lnTo>
                    <a:pt x="242" y="3262"/>
                  </a:lnTo>
                  <a:lnTo>
                    <a:pt x="242" y="12284"/>
                  </a:lnTo>
                  <a:cubicBezTo>
                    <a:pt x="20613" y="12284"/>
                    <a:pt x="22941" y="14321"/>
                    <a:pt x="22941" y="28580"/>
                  </a:cubicBezTo>
                  <a:lnTo>
                    <a:pt x="22941" y="179905"/>
                  </a:lnTo>
                  <a:close/>
                </a:path>
              </a:pathLst>
            </a:custGeom>
            <a:solidFill>
              <a:schemeClr val="tx1"/>
            </a:solidFill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214" name="Freeform: Shape 1213">
              <a:extLst>
                <a:ext uri="{FF2B5EF4-FFF2-40B4-BE49-F238E27FC236}">
                  <a16:creationId xmlns:a16="http://schemas.microsoft.com/office/drawing/2014/main" id="{D33208BA-5A26-16D6-3CFB-5910A5B64193}"/>
                </a:ext>
              </a:extLst>
            </p:cNvPr>
            <p:cNvSpPr/>
            <p:nvPr>
              <p:custDataLst>
                <p:tags r:id="rId51"/>
              </p:custDataLst>
            </p:nvPr>
          </p:nvSpPr>
          <p:spPr>
            <a:xfrm>
              <a:off x="12822375" y="7603718"/>
              <a:ext cx="62275" cy="194684"/>
            </a:xfrm>
            <a:custGeom>
              <a:avLst/>
              <a:gdLst>
                <a:gd name="connsiteX0" fmla="*/ 42153 w 62275"/>
                <a:gd name="connsiteY0" fmla="*/ 66120 h 194684"/>
                <a:gd name="connsiteX1" fmla="*/ 1412 w 62275"/>
                <a:gd name="connsiteY1" fmla="*/ 69321 h 194684"/>
                <a:gd name="connsiteX2" fmla="*/ 1412 w 62275"/>
                <a:gd name="connsiteY2" fmla="*/ 78343 h 194684"/>
                <a:gd name="connsiteX3" fmla="*/ 22946 w 62275"/>
                <a:gd name="connsiteY3" fmla="*/ 94348 h 194684"/>
                <a:gd name="connsiteX4" fmla="*/ 22946 w 62275"/>
                <a:gd name="connsiteY4" fmla="*/ 172629 h 194684"/>
                <a:gd name="connsiteX5" fmla="*/ 248 w 62275"/>
                <a:gd name="connsiteY5" fmla="*/ 185725 h 194684"/>
                <a:gd name="connsiteX6" fmla="*/ 248 w 62275"/>
                <a:gd name="connsiteY6" fmla="*/ 194746 h 194684"/>
                <a:gd name="connsiteX7" fmla="*/ 32259 w 62275"/>
                <a:gd name="connsiteY7" fmla="*/ 193873 h 194684"/>
                <a:gd name="connsiteX8" fmla="*/ 62524 w 62275"/>
                <a:gd name="connsiteY8" fmla="*/ 194746 h 194684"/>
                <a:gd name="connsiteX9" fmla="*/ 62524 w 62275"/>
                <a:gd name="connsiteY9" fmla="*/ 185725 h 194684"/>
                <a:gd name="connsiteX10" fmla="*/ 42153 w 62275"/>
                <a:gd name="connsiteY10" fmla="*/ 172920 h 194684"/>
                <a:gd name="connsiteX11" fmla="*/ 42153 w 62275"/>
                <a:gd name="connsiteY11" fmla="*/ 66120 h 194684"/>
                <a:gd name="connsiteX12" fmla="*/ 43317 w 62275"/>
                <a:gd name="connsiteY12" fmla="*/ 15485 h 194684"/>
                <a:gd name="connsiteX13" fmla="*/ 27894 w 62275"/>
                <a:gd name="connsiteY13" fmla="*/ 61 h 194684"/>
                <a:gd name="connsiteX14" fmla="*/ 12470 w 62275"/>
                <a:gd name="connsiteY14" fmla="*/ 15485 h 194684"/>
                <a:gd name="connsiteX15" fmla="*/ 27894 w 62275"/>
                <a:gd name="connsiteY15" fmla="*/ 30908 h 194684"/>
                <a:gd name="connsiteX16" fmla="*/ 43317 w 62275"/>
                <a:gd name="connsiteY16" fmla="*/ 15485 h 194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2275" h="194684">
                  <a:moveTo>
                    <a:pt x="42153" y="66120"/>
                  </a:moveTo>
                  <a:lnTo>
                    <a:pt x="1412" y="69321"/>
                  </a:lnTo>
                  <a:lnTo>
                    <a:pt x="1412" y="78343"/>
                  </a:lnTo>
                  <a:cubicBezTo>
                    <a:pt x="20327" y="78343"/>
                    <a:pt x="22946" y="80089"/>
                    <a:pt x="22946" y="94348"/>
                  </a:cubicBezTo>
                  <a:lnTo>
                    <a:pt x="22946" y="172629"/>
                  </a:lnTo>
                  <a:cubicBezTo>
                    <a:pt x="22946" y="185725"/>
                    <a:pt x="19745" y="185725"/>
                    <a:pt x="248" y="185725"/>
                  </a:cubicBezTo>
                  <a:lnTo>
                    <a:pt x="248" y="194746"/>
                  </a:lnTo>
                  <a:cubicBezTo>
                    <a:pt x="9560" y="194455"/>
                    <a:pt x="25274" y="193873"/>
                    <a:pt x="32259" y="193873"/>
                  </a:cubicBezTo>
                  <a:cubicBezTo>
                    <a:pt x="42444" y="193873"/>
                    <a:pt x="52629" y="194455"/>
                    <a:pt x="62524" y="194746"/>
                  </a:cubicBezTo>
                  <a:lnTo>
                    <a:pt x="62524" y="185725"/>
                  </a:lnTo>
                  <a:cubicBezTo>
                    <a:pt x="43317" y="185725"/>
                    <a:pt x="42153" y="184270"/>
                    <a:pt x="42153" y="172920"/>
                  </a:cubicBezTo>
                  <a:lnTo>
                    <a:pt x="42153" y="66120"/>
                  </a:lnTo>
                  <a:close/>
                  <a:moveTo>
                    <a:pt x="43317" y="15485"/>
                  </a:moveTo>
                  <a:cubicBezTo>
                    <a:pt x="43317" y="6172"/>
                    <a:pt x="36042" y="61"/>
                    <a:pt x="27894" y="61"/>
                  </a:cubicBezTo>
                  <a:cubicBezTo>
                    <a:pt x="18872" y="61"/>
                    <a:pt x="12470" y="7918"/>
                    <a:pt x="12470" y="15485"/>
                  </a:cubicBezTo>
                  <a:cubicBezTo>
                    <a:pt x="12470" y="23342"/>
                    <a:pt x="18872" y="30908"/>
                    <a:pt x="27894" y="30908"/>
                  </a:cubicBezTo>
                  <a:cubicBezTo>
                    <a:pt x="36042" y="30908"/>
                    <a:pt x="43317" y="24797"/>
                    <a:pt x="43317" y="15485"/>
                  </a:cubicBezTo>
                  <a:close/>
                </a:path>
              </a:pathLst>
            </a:custGeom>
            <a:solidFill>
              <a:schemeClr val="tx1"/>
            </a:solidFill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215" name="Freeform: Shape 1214">
              <a:extLst>
                <a:ext uri="{FF2B5EF4-FFF2-40B4-BE49-F238E27FC236}">
                  <a16:creationId xmlns:a16="http://schemas.microsoft.com/office/drawing/2014/main" id="{1A3122EA-26F3-AA71-BDC6-18A389AACC11}"/>
                </a:ext>
              </a:extLst>
            </p:cNvPr>
            <p:cNvSpPr/>
            <p:nvPr>
              <p:custDataLst>
                <p:tags r:id="rId52"/>
              </p:custDataLst>
            </p:nvPr>
          </p:nvSpPr>
          <p:spPr>
            <a:xfrm>
              <a:off x="12901756" y="7666576"/>
              <a:ext cx="132990" cy="191774"/>
            </a:xfrm>
            <a:custGeom>
              <a:avLst/>
              <a:gdLst>
                <a:gd name="connsiteX0" fmla="*/ 56706 w 132990"/>
                <a:gd name="connsiteY0" fmla="*/ 81835 h 191774"/>
                <a:gd name="connsiteX1" fmla="*/ 31388 w 132990"/>
                <a:gd name="connsiteY1" fmla="*/ 46041 h 191774"/>
                <a:gd name="connsiteX2" fmla="*/ 36045 w 132990"/>
                <a:gd name="connsiteY2" fmla="*/ 21596 h 191774"/>
                <a:gd name="connsiteX3" fmla="*/ 56706 w 132990"/>
                <a:gd name="connsiteY3" fmla="*/ 9955 h 191774"/>
                <a:gd name="connsiteX4" fmla="*/ 82024 w 132990"/>
                <a:gd name="connsiteY4" fmla="*/ 45750 h 191774"/>
                <a:gd name="connsiteX5" fmla="*/ 77368 w 132990"/>
                <a:gd name="connsiteY5" fmla="*/ 70194 h 191774"/>
                <a:gd name="connsiteX6" fmla="*/ 56706 w 132990"/>
                <a:gd name="connsiteY6" fmla="*/ 81835 h 191774"/>
                <a:gd name="connsiteX7" fmla="*/ 22949 w 132990"/>
                <a:gd name="connsiteY7" fmla="*/ 93184 h 191774"/>
                <a:gd name="connsiteX8" fmla="*/ 27896 w 132990"/>
                <a:gd name="connsiteY8" fmla="*/ 79507 h 191774"/>
                <a:gd name="connsiteX9" fmla="*/ 56706 w 132990"/>
                <a:gd name="connsiteY9" fmla="*/ 88528 h 191774"/>
                <a:gd name="connsiteX10" fmla="*/ 103850 w 132990"/>
                <a:gd name="connsiteY10" fmla="*/ 46041 h 191774"/>
                <a:gd name="connsiteX11" fmla="*/ 91918 w 132990"/>
                <a:gd name="connsiteY11" fmla="*/ 17813 h 191774"/>
                <a:gd name="connsiteX12" fmla="*/ 118109 w 132990"/>
                <a:gd name="connsiteY12" fmla="*/ 6463 h 191774"/>
                <a:gd name="connsiteX13" fmla="*/ 121019 w 132990"/>
                <a:gd name="connsiteY13" fmla="*/ 6754 h 191774"/>
                <a:gd name="connsiteX14" fmla="*/ 116363 w 132990"/>
                <a:gd name="connsiteY14" fmla="*/ 14612 h 191774"/>
                <a:gd name="connsiteX15" fmla="*/ 124802 w 132990"/>
                <a:gd name="connsiteY15" fmla="*/ 23051 h 191774"/>
                <a:gd name="connsiteX16" fmla="*/ 133242 w 132990"/>
                <a:gd name="connsiteY16" fmla="*/ 14321 h 191774"/>
                <a:gd name="connsiteX17" fmla="*/ 118400 w 132990"/>
                <a:gd name="connsiteY17" fmla="*/ 61 h 191774"/>
                <a:gd name="connsiteX18" fmla="*/ 87553 w 132990"/>
                <a:gd name="connsiteY18" fmla="*/ 13739 h 191774"/>
                <a:gd name="connsiteX19" fmla="*/ 56706 w 132990"/>
                <a:gd name="connsiteY19" fmla="*/ 3262 h 191774"/>
                <a:gd name="connsiteX20" fmla="*/ 9563 w 132990"/>
                <a:gd name="connsiteY20" fmla="*/ 45750 h 191774"/>
                <a:gd name="connsiteX21" fmla="*/ 23240 w 132990"/>
                <a:gd name="connsiteY21" fmla="*/ 75723 h 191774"/>
                <a:gd name="connsiteX22" fmla="*/ 14219 w 132990"/>
                <a:gd name="connsiteY22" fmla="*/ 99877 h 191774"/>
                <a:gd name="connsiteX23" fmla="*/ 27023 w 132990"/>
                <a:gd name="connsiteY23" fmla="*/ 125777 h 191774"/>
                <a:gd name="connsiteX24" fmla="*/ 250 w 132990"/>
                <a:gd name="connsiteY24" fmla="*/ 154878 h 191774"/>
                <a:gd name="connsiteX25" fmla="*/ 64563 w 132990"/>
                <a:gd name="connsiteY25" fmla="*/ 191836 h 191774"/>
                <a:gd name="connsiteX26" fmla="*/ 129167 w 132990"/>
                <a:gd name="connsiteY26" fmla="*/ 154296 h 191774"/>
                <a:gd name="connsiteX27" fmla="*/ 110252 w 132990"/>
                <a:gd name="connsiteY27" fmla="*/ 121121 h 191774"/>
                <a:gd name="connsiteX28" fmla="*/ 60198 w 132990"/>
                <a:gd name="connsiteY28" fmla="*/ 112973 h 191774"/>
                <a:gd name="connsiteX29" fmla="*/ 38373 w 132990"/>
                <a:gd name="connsiteY29" fmla="*/ 112682 h 191774"/>
                <a:gd name="connsiteX30" fmla="*/ 22949 w 132990"/>
                <a:gd name="connsiteY30" fmla="*/ 93184 h 191774"/>
                <a:gd name="connsiteX31" fmla="*/ 64854 w 132990"/>
                <a:gd name="connsiteY31" fmla="*/ 185143 h 191774"/>
                <a:gd name="connsiteX32" fmla="*/ 15383 w 132990"/>
                <a:gd name="connsiteY32" fmla="*/ 154878 h 191774"/>
                <a:gd name="connsiteX33" fmla="*/ 39246 w 132990"/>
                <a:gd name="connsiteY33" fmla="*/ 129851 h 191774"/>
                <a:gd name="connsiteX34" fmla="*/ 56415 w 132990"/>
                <a:gd name="connsiteY34" fmla="*/ 129851 h 191774"/>
                <a:gd name="connsiteX35" fmla="*/ 114035 w 132990"/>
                <a:gd name="connsiteY35" fmla="*/ 154878 h 191774"/>
                <a:gd name="connsiteX36" fmla="*/ 64854 w 132990"/>
                <a:gd name="connsiteY36" fmla="*/ 185143 h 191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32990" h="191774">
                  <a:moveTo>
                    <a:pt x="56706" y="81835"/>
                  </a:moveTo>
                  <a:cubicBezTo>
                    <a:pt x="31388" y="81835"/>
                    <a:pt x="31388" y="52734"/>
                    <a:pt x="31388" y="46041"/>
                  </a:cubicBezTo>
                  <a:cubicBezTo>
                    <a:pt x="31388" y="38183"/>
                    <a:pt x="31679" y="28871"/>
                    <a:pt x="36045" y="21596"/>
                  </a:cubicBezTo>
                  <a:cubicBezTo>
                    <a:pt x="38373" y="18104"/>
                    <a:pt x="45066" y="9955"/>
                    <a:pt x="56706" y="9955"/>
                  </a:cubicBezTo>
                  <a:cubicBezTo>
                    <a:pt x="82024" y="9955"/>
                    <a:pt x="82024" y="39056"/>
                    <a:pt x="82024" y="45750"/>
                  </a:cubicBezTo>
                  <a:cubicBezTo>
                    <a:pt x="82024" y="53607"/>
                    <a:pt x="81733" y="62919"/>
                    <a:pt x="77368" y="70194"/>
                  </a:cubicBezTo>
                  <a:cubicBezTo>
                    <a:pt x="75040" y="73686"/>
                    <a:pt x="68347" y="81835"/>
                    <a:pt x="56706" y="81835"/>
                  </a:cubicBezTo>
                  <a:close/>
                  <a:moveTo>
                    <a:pt x="22949" y="93184"/>
                  </a:moveTo>
                  <a:cubicBezTo>
                    <a:pt x="22949" y="92020"/>
                    <a:pt x="22949" y="85327"/>
                    <a:pt x="27896" y="79507"/>
                  </a:cubicBezTo>
                  <a:cubicBezTo>
                    <a:pt x="39246" y="87655"/>
                    <a:pt x="51177" y="88528"/>
                    <a:pt x="56706" y="88528"/>
                  </a:cubicBezTo>
                  <a:cubicBezTo>
                    <a:pt x="83770" y="88528"/>
                    <a:pt x="103850" y="68448"/>
                    <a:pt x="103850" y="46041"/>
                  </a:cubicBezTo>
                  <a:cubicBezTo>
                    <a:pt x="103850" y="35273"/>
                    <a:pt x="99193" y="24506"/>
                    <a:pt x="91918" y="17813"/>
                  </a:cubicBezTo>
                  <a:cubicBezTo>
                    <a:pt x="102395" y="7918"/>
                    <a:pt x="112871" y="6463"/>
                    <a:pt x="118109" y="6463"/>
                  </a:cubicBezTo>
                  <a:cubicBezTo>
                    <a:pt x="118691" y="6463"/>
                    <a:pt x="120146" y="6463"/>
                    <a:pt x="121019" y="6754"/>
                  </a:cubicBezTo>
                  <a:cubicBezTo>
                    <a:pt x="117818" y="7918"/>
                    <a:pt x="116363" y="11119"/>
                    <a:pt x="116363" y="14612"/>
                  </a:cubicBezTo>
                  <a:cubicBezTo>
                    <a:pt x="116363" y="19559"/>
                    <a:pt x="120146" y="23051"/>
                    <a:pt x="124802" y="23051"/>
                  </a:cubicBezTo>
                  <a:cubicBezTo>
                    <a:pt x="127712" y="23051"/>
                    <a:pt x="133242" y="21014"/>
                    <a:pt x="133242" y="14321"/>
                  </a:cubicBezTo>
                  <a:cubicBezTo>
                    <a:pt x="133242" y="9373"/>
                    <a:pt x="129749" y="61"/>
                    <a:pt x="118400" y="61"/>
                  </a:cubicBezTo>
                  <a:cubicBezTo>
                    <a:pt x="112580" y="61"/>
                    <a:pt x="99776" y="1807"/>
                    <a:pt x="87553" y="13739"/>
                  </a:cubicBezTo>
                  <a:cubicBezTo>
                    <a:pt x="75331" y="4135"/>
                    <a:pt x="63108" y="3262"/>
                    <a:pt x="56706" y="3262"/>
                  </a:cubicBezTo>
                  <a:cubicBezTo>
                    <a:pt x="29642" y="3262"/>
                    <a:pt x="9563" y="23342"/>
                    <a:pt x="9563" y="45750"/>
                  </a:cubicBezTo>
                  <a:cubicBezTo>
                    <a:pt x="9563" y="58554"/>
                    <a:pt x="15965" y="69612"/>
                    <a:pt x="23240" y="75723"/>
                  </a:cubicBezTo>
                  <a:cubicBezTo>
                    <a:pt x="19457" y="80089"/>
                    <a:pt x="14219" y="89692"/>
                    <a:pt x="14219" y="99877"/>
                  </a:cubicBezTo>
                  <a:cubicBezTo>
                    <a:pt x="14219" y="108898"/>
                    <a:pt x="18002" y="119957"/>
                    <a:pt x="27023" y="125777"/>
                  </a:cubicBezTo>
                  <a:cubicBezTo>
                    <a:pt x="9563" y="130724"/>
                    <a:pt x="250" y="143237"/>
                    <a:pt x="250" y="154878"/>
                  </a:cubicBezTo>
                  <a:cubicBezTo>
                    <a:pt x="250" y="175830"/>
                    <a:pt x="29060" y="191836"/>
                    <a:pt x="64563" y="191836"/>
                  </a:cubicBezTo>
                  <a:cubicBezTo>
                    <a:pt x="98902" y="191836"/>
                    <a:pt x="129167" y="176994"/>
                    <a:pt x="129167" y="154296"/>
                  </a:cubicBezTo>
                  <a:cubicBezTo>
                    <a:pt x="129167" y="144110"/>
                    <a:pt x="125093" y="129269"/>
                    <a:pt x="110252" y="121121"/>
                  </a:cubicBezTo>
                  <a:cubicBezTo>
                    <a:pt x="94828" y="112973"/>
                    <a:pt x="77950" y="112973"/>
                    <a:pt x="60198" y="112973"/>
                  </a:cubicBezTo>
                  <a:cubicBezTo>
                    <a:pt x="52923" y="112973"/>
                    <a:pt x="40410" y="112973"/>
                    <a:pt x="38373" y="112682"/>
                  </a:cubicBezTo>
                  <a:cubicBezTo>
                    <a:pt x="29060" y="111518"/>
                    <a:pt x="22949" y="102496"/>
                    <a:pt x="22949" y="93184"/>
                  </a:cubicBezTo>
                  <a:close/>
                  <a:moveTo>
                    <a:pt x="64854" y="185143"/>
                  </a:moveTo>
                  <a:cubicBezTo>
                    <a:pt x="35463" y="185143"/>
                    <a:pt x="15383" y="170301"/>
                    <a:pt x="15383" y="154878"/>
                  </a:cubicBezTo>
                  <a:cubicBezTo>
                    <a:pt x="15383" y="141491"/>
                    <a:pt x="26441" y="130724"/>
                    <a:pt x="39246" y="129851"/>
                  </a:cubicBezTo>
                  <a:lnTo>
                    <a:pt x="56415" y="129851"/>
                  </a:lnTo>
                  <a:cubicBezTo>
                    <a:pt x="81442" y="129851"/>
                    <a:pt x="114035" y="129851"/>
                    <a:pt x="114035" y="154878"/>
                  </a:cubicBezTo>
                  <a:cubicBezTo>
                    <a:pt x="114035" y="170592"/>
                    <a:pt x="93373" y="185143"/>
                    <a:pt x="64854" y="185143"/>
                  </a:cubicBezTo>
                  <a:close/>
                </a:path>
              </a:pathLst>
            </a:custGeom>
            <a:solidFill>
              <a:schemeClr val="tx1"/>
            </a:solidFill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216" name="Freeform: Shape 1215">
              <a:extLst>
                <a:ext uri="{FF2B5EF4-FFF2-40B4-BE49-F238E27FC236}">
                  <a16:creationId xmlns:a16="http://schemas.microsoft.com/office/drawing/2014/main" id="{C2CC9141-5AA1-2AEF-00A5-BD96B55922FE}"/>
                </a:ext>
              </a:extLst>
            </p:cNvPr>
            <p:cNvSpPr/>
            <p:nvPr>
              <p:custDataLst>
                <p:tags r:id="rId53"/>
              </p:custDataLst>
            </p:nvPr>
          </p:nvSpPr>
          <p:spPr>
            <a:xfrm>
              <a:off x="13048425" y="7596443"/>
              <a:ext cx="146377" cy="201960"/>
            </a:xfrm>
            <a:custGeom>
              <a:avLst/>
              <a:gdLst>
                <a:gd name="connsiteX0" fmla="*/ 22954 w 146377"/>
                <a:gd name="connsiteY0" fmla="*/ 179905 h 201960"/>
                <a:gd name="connsiteX1" fmla="*/ 255 w 146377"/>
                <a:gd name="connsiteY1" fmla="*/ 193000 h 201960"/>
                <a:gd name="connsiteX2" fmla="*/ 255 w 146377"/>
                <a:gd name="connsiteY2" fmla="*/ 202021 h 201960"/>
                <a:gd name="connsiteX3" fmla="*/ 33139 w 146377"/>
                <a:gd name="connsiteY3" fmla="*/ 201148 h 201960"/>
                <a:gd name="connsiteX4" fmla="*/ 65732 w 146377"/>
                <a:gd name="connsiteY4" fmla="*/ 202021 h 201960"/>
                <a:gd name="connsiteX5" fmla="*/ 65732 w 146377"/>
                <a:gd name="connsiteY5" fmla="*/ 193000 h 201960"/>
                <a:gd name="connsiteX6" fmla="*/ 43034 w 146377"/>
                <a:gd name="connsiteY6" fmla="*/ 179905 h 201960"/>
                <a:gd name="connsiteX7" fmla="*/ 43034 w 146377"/>
                <a:gd name="connsiteY7" fmla="*/ 126359 h 201960"/>
                <a:gd name="connsiteX8" fmla="*/ 82320 w 146377"/>
                <a:gd name="connsiteY8" fmla="*/ 79798 h 201960"/>
                <a:gd name="connsiteX9" fmla="*/ 103855 w 146377"/>
                <a:gd name="connsiteY9" fmla="*/ 112100 h 201960"/>
                <a:gd name="connsiteX10" fmla="*/ 103855 w 146377"/>
                <a:gd name="connsiteY10" fmla="*/ 179905 h 201960"/>
                <a:gd name="connsiteX11" fmla="*/ 81156 w 146377"/>
                <a:gd name="connsiteY11" fmla="*/ 193000 h 201960"/>
                <a:gd name="connsiteX12" fmla="*/ 81156 w 146377"/>
                <a:gd name="connsiteY12" fmla="*/ 202021 h 201960"/>
                <a:gd name="connsiteX13" fmla="*/ 114040 w 146377"/>
                <a:gd name="connsiteY13" fmla="*/ 201148 h 201960"/>
                <a:gd name="connsiteX14" fmla="*/ 146633 w 146377"/>
                <a:gd name="connsiteY14" fmla="*/ 202021 h 201960"/>
                <a:gd name="connsiteX15" fmla="*/ 146633 w 146377"/>
                <a:gd name="connsiteY15" fmla="*/ 193000 h 201960"/>
                <a:gd name="connsiteX16" fmla="*/ 123934 w 146377"/>
                <a:gd name="connsiteY16" fmla="*/ 184270 h 201960"/>
                <a:gd name="connsiteX17" fmla="*/ 123934 w 146377"/>
                <a:gd name="connsiteY17" fmla="*/ 128687 h 201960"/>
                <a:gd name="connsiteX18" fmla="*/ 114913 w 146377"/>
                <a:gd name="connsiteY18" fmla="*/ 84163 h 201960"/>
                <a:gd name="connsiteX19" fmla="*/ 84357 w 146377"/>
                <a:gd name="connsiteY19" fmla="*/ 73395 h 201960"/>
                <a:gd name="connsiteX20" fmla="*/ 42161 w 146377"/>
                <a:gd name="connsiteY20" fmla="*/ 101914 h 201960"/>
                <a:gd name="connsiteX21" fmla="*/ 42161 w 146377"/>
                <a:gd name="connsiteY21" fmla="*/ 61 h 201960"/>
                <a:gd name="connsiteX22" fmla="*/ 255 w 146377"/>
                <a:gd name="connsiteY22" fmla="*/ 3262 h 201960"/>
                <a:gd name="connsiteX23" fmla="*/ 255 w 146377"/>
                <a:gd name="connsiteY23" fmla="*/ 12284 h 201960"/>
                <a:gd name="connsiteX24" fmla="*/ 22954 w 146377"/>
                <a:gd name="connsiteY24" fmla="*/ 28580 h 201960"/>
                <a:gd name="connsiteX25" fmla="*/ 22954 w 146377"/>
                <a:gd name="connsiteY25" fmla="*/ 179905 h 201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46377" h="201960">
                  <a:moveTo>
                    <a:pt x="22954" y="179905"/>
                  </a:moveTo>
                  <a:cubicBezTo>
                    <a:pt x="22954" y="193000"/>
                    <a:pt x="19753" y="193000"/>
                    <a:pt x="255" y="193000"/>
                  </a:cubicBezTo>
                  <a:lnTo>
                    <a:pt x="255" y="202021"/>
                  </a:lnTo>
                  <a:cubicBezTo>
                    <a:pt x="10441" y="201730"/>
                    <a:pt x="25282" y="201148"/>
                    <a:pt x="33139" y="201148"/>
                  </a:cubicBezTo>
                  <a:cubicBezTo>
                    <a:pt x="40706" y="201148"/>
                    <a:pt x="55838" y="201730"/>
                    <a:pt x="65732" y="202021"/>
                  </a:cubicBezTo>
                  <a:lnTo>
                    <a:pt x="65732" y="193000"/>
                  </a:lnTo>
                  <a:cubicBezTo>
                    <a:pt x="46235" y="193000"/>
                    <a:pt x="43034" y="193000"/>
                    <a:pt x="43034" y="179905"/>
                  </a:cubicBezTo>
                  <a:lnTo>
                    <a:pt x="43034" y="126359"/>
                  </a:lnTo>
                  <a:cubicBezTo>
                    <a:pt x="43034" y="96094"/>
                    <a:pt x="63695" y="79798"/>
                    <a:pt x="82320" y="79798"/>
                  </a:cubicBezTo>
                  <a:cubicBezTo>
                    <a:pt x="100654" y="79798"/>
                    <a:pt x="103855" y="95512"/>
                    <a:pt x="103855" y="112100"/>
                  </a:cubicBezTo>
                  <a:lnTo>
                    <a:pt x="103855" y="179905"/>
                  </a:lnTo>
                  <a:cubicBezTo>
                    <a:pt x="103855" y="193000"/>
                    <a:pt x="100654" y="193000"/>
                    <a:pt x="81156" y="193000"/>
                  </a:cubicBezTo>
                  <a:lnTo>
                    <a:pt x="81156" y="202021"/>
                  </a:lnTo>
                  <a:cubicBezTo>
                    <a:pt x="91341" y="201730"/>
                    <a:pt x="106183" y="201148"/>
                    <a:pt x="114040" y="201148"/>
                  </a:cubicBezTo>
                  <a:cubicBezTo>
                    <a:pt x="121606" y="201148"/>
                    <a:pt x="136739" y="201730"/>
                    <a:pt x="146633" y="202021"/>
                  </a:cubicBezTo>
                  <a:lnTo>
                    <a:pt x="146633" y="193000"/>
                  </a:lnTo>
                  <a:cubicBezTo>
                    <a:pt x="131500" y="193000"/>
                    <a:pt x="124225" y="193000"/>
                    <a:pt x="123934" y="184270"/>
                  </a:cubicBezTo>
                  <a:lnTo>
                    <a:pt x="123934" y="128687"/>
                  </a:lnTo>
                  <a:cubicBezTo>
                    <a:pt x="123934" y="103660"/>
                    <a:pt x="123934" y="94639"/>
                    <a:pt x="114913" y="84163"/>
                  </a:cubicBezTo>
                  <a:cubicBezTo>
                    <a:pt x="110839" y="79216"/>
                    <a:pt x="101236" y="73395"/>
                    <a:pt x="84357" y="73395"/>
                  </a:cubicBezTo>
                  <a:cubicBezTo>
                    <a:pt x="59912" y="73395"/>
                    <a:pt x="47108" y="90856"/>
                    <a:pt x="42161" y="101914"/>
                  </a:cubicBezTo>
                  <a:lnTo>
                    <a:pt x="42161" y="61"/>
                  </a:lnTo>
                  <a:lnTo>
                    <a:pt x="255" y="3262"/>
                  </a:lnTo>
                  <a:lnTo>
                    <a:pt x="255" y="12284"/>
                  </a:lnTo>
                  <a:cubicBezTo>
                    <a:pt x="20626" y="12284"/>
                    <a:pt x="22954" y="14321"/>
                    <a:pt x="22954" y="28580"/>
                  </a:cubicBezTo>
                  <a:lnTo>
                    <a:pt x="22954" y="179905"/>
                  </a:lnTo>
                  <a:close/>
                </a:path>
              </a:pathLst>
            </a:custGeom>
            <a:solidFill>
              <a:schemeClr val="tx1"/>
            </a:solidFill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217" name="Freeform: Shape 1216">
              <a:extLst>
                <a:ext uri="{FF2B5EF4-FFF2-40B4-BE49-F238E27FC236}">
                  <a16:creationId xmlns:a16="http://schemas.microsoft.com/office/drawing/2014/main" id="{51EE1100-0184-1ED8-567E-8B2197D94104}"/>
                </a:ext>
              </a:extLst>
            </p:cNvPr>
            <p:cNvSpPr/>
            <p:nvPr>
              <p:custDataLst>
                <p:tags r:id="rId54"/>
              </p:custDataLst>
            </p:nvPr>
          </p:nvSpPr>
          <p:spPr>
            <a:xfrm>
              <a:off x="13208933" y="7668031"/>
              <a:ext cx="112620" cy="133573"/>
            </a:xfrm>
            <a:custGeom>
              <a:avLst/>
              <a:gdLst>
                <a:gd name="connsiteX0" fmla="*/ 24706 w 112620"/>
                <a:gd name="connsiteY0" fmla="*/ 57099 h 133573"/>
                <a:gd name="connsiteX1" fmla="*/ 60791 w 112620"/>
                <a:gd name="connsiteY1" fmla="*/ 6463 h 133573"/>
                <a:gd name="connsiteX2" fmla="*/ 93675 w 112620"/>
                <a:gd name="connsiteY2" fmla="*/ 57099 h 133573"/>
                <a:gd name="connsiteX3" fmla="*/ 24706 w 112620"/>
                <a:gd name="connsiteY3" fmla="*/ 57099 h 133573"/>
                <a:gd name="connsiteX4" fmla="*/ 24415 w 112620"/>
                <a:gd name="connsiteY4" fmla="*/ 63210 h 133573"/>
                <a:gd name="connsiteX5" fmla="*/ 105606 w 112620"/>
                <a:gd name="connsiteY5" fmla="*/ 63210 h 133573"/>
                <a:gd name="connsiteX6" fmla="*/ 112881 w 112620"/>
                <a:gd name="connsiteY6" fmla="*/ 57099 h 133573"/>
                <a:gd name="connsiteX7" fmla="*/ 60791 w 112620"/>
                <a:gd name="connsiteY7" fmla="*/ 61 h 133573"/>
                <a:gd name="connsiteX8" fmla="*/ 261 w 112620"/>
                <a:gd name="connsiteY8" fmla="*/ 66411 h 133573"/>
                <a:gd name="connsiteX9" fmla="*/ 64283 w 112620"/>
                <a:gd name="connsiteY9" fmla="*/ 133634 h 133573"/>
                <a:gd name="connsiteX10" fmla="*/ 112881 w 112620"/>
                <a:gd name="connsiteY10" fmla="*/ 95803 h 133573"/>
                <a:gd name="connsiteX11" fmla="*/ 109098 w 112620"/>
                <a:gd name="connsiteY11" fmla="*/ 92311 h 133573"/>
                <a:gd name="connsiteX12" fmla="*/ 105315 w 112620"/>
                <a:gd name="connsiteY12" fmla="*/ 96385 h 133573"/>
                <a:gd name="connsiteX13" fmla="*/ 66029 w 112620"/>
                <a:gd name="connsiteY13" fmla="*/ 126359 h 133573"/>
                <a:gd name="connsiteX14" fmla="*/ 33145 w 112620"/>
                <a:gd name="connsiteY14" fmla="*/ 106861 h 133573"/>
                <a:gd name="connsiteX15" fmla="*/ 24415 w 112620"/>
                <a:gd name="connsiteY15" fmla="*/ 63210 h 133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12620" h="133573">
                  <a:moveTo>
                    <a:pt x="24706" y="57099"/>
                  </a:moveTo>
                  <a:cubicBezTo>
                    <a:pt x="26452" y="13739"/>
                    <a:pt x="50897" y="6463"/>
                    <a:pt x="60791" y="6463"/>
                  </a:cubicBezTo>
                  <a:cubicBezTo>
                    <a:pt x="90765" y="6463"/>
                    <a:pt x="93675" y="45750"/>
                    <a:pt x="93675" y="57099"/>
                  </a:cubicBezTo>
                  <a:lnTo>
                    <a:pt x="24706" y="57099"/>
                  </a:lnTo>
                  <a:close/>
                  <a:moveTo>
                    <a:pt x="24415" y="63210"/>
                  </a:moveTo>
                  <a:lnTo>
                    <a:pt x="105606" y="63210"/>
                  </a:lnTo>
                  <a:cubicBezTo>
                    <a:pt x="112008" y="63210"/>
                    <a:pt x="112881" y="63210"/>
                    <a:pt x="112881" y="57099"/>
                  </a:cubicBezTo>
                  <a:cubicBezTo>
                    <a:pt x="112881" y="28289"/>
                    <a:pt x="97167" y="61"/>
                    <a:pt x="60791" y="61"/>
                  </a:cubicBezTo>
                  <a:cubicBezTo>
                    <a:pt x="27034" y="61"/>
                    <a:pt x="261" y="30035"/>
                    <a:pt x="261" y="66411"/>
                  </a:cubicBezTo>
                  <a:cubicBezTo>
                    <a:pt x="261" y="105406"/>
                    <a:pt x="30817" y="133634"/>
                    <a:pt x="64283" y="133634"/>
                  </a:cubicBezTo>
                  <a:cubicBezTo>
                    <a:pt x="99786" y="133634"/>
                    <a:pt x="112881" y="101332"/>
                    <a:pt x="112881" y="95803"/>
                  </a:cubicBezTo>
                  <a:cubicBezTo>
                    <a:pt x="112881" y="92893"/>
                    <a:pt x="110553" y="92311"/>
                    <a:pt x="109098" y="92311"/>
                  </a:cubicBezTo>
                  <a:cubicBezTo>
                    <a:pt x="106479" y="92311"/>
                    <a:pt x="105897" y="94057"/>
                    <a:pt x="105315" y="96385"/>
                  </a:cubicBezTo>
                  <a:cubicBezTo>
                    <a:pt x="95130" y="126359"/>
                    <a:pt x="68939" y="126359"/>
                    <a:pt x="66029" y="126359"/>
                  </a:cubicBezTo>
                  <a:cubicBezTo>
                    <a:pt x="51479" y="126359"/>
                    <a:pt x="39838" y="117629"/>
                    <a:pt x="33145" y="106861"/>
                  </a:cubicBezTo>
                  <a:cubicBezTo>
                    <a:pt x="24415" y="92893"/>
                    <a:pt x="24415" y="73686"/>
                    <a:pt x="24415" y="63210"/>
                  </a:cubicBezTo>
                  <a:close/>
                </a:path>
              </a:pathLst>
            </a:custGeom>
            <a:solidFill>
              <a:schemeClr val="tx1"/>
            </a:solidFill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218" name="Freeform: Shape 1217">
              <a:extLst>
                <a:ext uri="{FF2B5EF4-FFF2-40B4-BE49-F238E27FC236}">
                  <a16:creationId xmlns:a16="http://schemas.microsoft.com/office/drawing/2014/main" id="{81A70F2B-A1B5-1259-87DC-9689641837D8}"/>
                </a:ext>
              </a:extLst>
            </p:cNvPr>
            <p:cNvSpPr/>
            <p:nvPr>
              <p:custDataLst>
                <p:tags r:id="rId55"/>
              </p:custDataLst>
            </p:nvPr>
          </p:nvSpPr>
          <p:spPr>
            <a:xfrm>
              <a:off x="13339726" y="7668031"/>
              <a:ext cx="95159" cy="133573"/>
            </a:xfrm>
            <a:custGeom>
              <a:avLst/>
              <a:gdLst>
                <a:gd name="connsiteX0" fmla="*/ 51192 w 95159"/>
                <a:gd name="connsiteY0" fmla="*/ 73977 h 133573"/>
                <a:gd name="connsiteX1" fmla="*/ 81457 w 95159"/>
                <a:gd name="connsiteY1" fmla="*/ 100750 h 133573"/>
                <a:gd name="connsiteX2" fmla="*/ 48573 w 95159"/>
                <a:gd name="connsiteY2" fmla="*/ 127232 h 133573"/>
                <a:gd name="connsiteX3" fmla="*/ 8123 w 95159"/>
                <a:gd name="connsiteY3" fmla="*/ 85909 h 133573"/>
                <a:gd name="connsiteX4" fmla="*/ 4049 w 95159"/>
                <a:gd name="connsiteY4" fmla="*/ 80962 h 133573"/>
                <a:gd name="connsiteX5" fmla="*/ 265 w 95159"/>
                <a:gd name="connsiteY5" fmla="*/ 88237 h 133573"/>
                <a:gd name="connsiteX6" fmla="*/ 265 w 95159"/>
                <a:gd name="connsiteY6" fmla="*/ 126650 h 133573"/>
                <a:gd name="connsiteX7" fmla="*/ 3467 w 95159"/>
                <a:gd name="connsiteY7" fmla="*/ 133634 h 133573"/>
                <a:gd name="connsiteX8" fmla="*/ 10742 w 95159"/>
                <a:gd name="connsiteY8" fmla="*/ 127814 h 133573"/>
                <a:gd name="connsiteX9" fmla="*/ 16562 w 95159"/>
                <a:gd name="connsiteY9" fmla="*/ 121121 h 133573"/>
                <a:gd name="connsiteX10" fmla="*/ 48573 w 95159"/>
                <a:gd name="connsiteY10" fmla="*/ 133634 h 133573"/>
                <a:gd name="connsiteX11" fmla="*/ 95425 w 95159"/>
                <a:gd name="connsiteY11" fmla="*/ 93184 h 133573"/>
                <a:gd name="connsiteX12" fmla="*/ 83203 w 95159"/>
                <a:gd name="connsiteY12" fmla="*/ 65538 h 133573"/>
                <a:gd name="connsiteX13" fmla="*/ 50028 w 95159"/>
                <a:gd name="connsiteY13" fmla="*/ 51570 h 133573"/>
                <a:gd name="connsiteX14" fmla="*/ 14234 w 95159"/>
                <a:gd name="connsiteY14" fmla="*/ 27707 h 133573"/>
                <a:gd name="connsiteX15" fmla="*/ 46827 w 95159"/>
                <a:gd name="connsiteY15" fmla="*/ 5590 h 133573"/>
                <a:gd name="connsiteX16" fmla="*/ 80875 w 95159"/>
                <a:gd name="connsiteY16" fmla="*/ 40802 h 133573"/>
                <a:gd name="connsiteX17" fmla="*/ 84367 w 95159"/>
                <a:gd name="connsiteY17" fmla="*/ 43421 h 133573"/>
                <a:gd name="connsiteX18" fmla="*/ 88150 w 95159"/>
                <a:gd name="connsiteY18" fmla="*/ 36437 h 133573"/>
                <a:gd name="connsiteX19" fmla="*/ 88150 w 95159"/>
                <a:gd name="connsiteY19" fmla="*/ 7045 h 133573"/>
                <a:gd name="connsiteX20" fmla="*/ 84949 w 95159"/>
                <a:gd name="connsiteY20" fmla="*/ 61 h 133573"/>
                <a:gd name="connsiteX21" fmla="*/ 79129 w 95159"/>
                <a:gd name="connsiteY21" fmla="*/ 3553 h 133573"/>
                <a:gd name="connsiteX22" fmla="*/ 74182 w 95159"/>
                <a:gd name="connsiteY22" fmla="*/ 8209 h 133573"/>
                <a:gd name="connsiteX23" fmla="*/ 46827 w 95159"/>
                <a:gd name="connsiteY23" fmla="*/ 61 h 133573"/>
                <a:gd name="connsiteX24" fmla="*/ 265 w 95159"/>
                <a:gd name="connsiteY24" fmla="*/ 35855 h 133573"/>
                <a:gd name="connsiteX25" fmla="*/ 12779 w 95159"/>
                <a:gd name="connsiteY25" fmla="*/ 60591 h 133573"/>
                <a:gd name="connsiteX26" fmla="*/ 51192 w 95159"/>
                <a:gd name="connsiteY26" fmla="*/ 73977 h 133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95159" h="133573">
                  <a:moveTo>
                    <a:pt x="51192" y="73977"/>
                  </a:moveTo>
                  <a:cubicBezTo>
                    <a:pt x="57594" y="75141"/>
                    <a:pt x="81457" y="79798"/>
                    <a:pt x="81457" y="100750"/>
                  </a:cubicBezTo>
                  <a:cubicBezTo>
                    <a:pt x="81457" y="115592"/>
                    <a:pt x="71272" y="127232"/>
                    <a:pt x="48573" y="127232"/>
                  </a:cubicBezTo>
                  <a:cubicBezTo>
                    <a:pt x="24128" y="127232"/>
                    <a:pt x="13652" y="110644"/>
                    <a:pt x="8123" y="85909"/>
                  </a:cubicBezTo>
                  <a:cubicBezTo>
                    <a:pt x="7250" y="82126"/>
                    <a:pt x="6959" y="80962"/>
                    <a:pt x="4049" y="80962"/>
                  </a:cubicBezTo>
                  <a:cubicBezTo>
                    <a:pt x="265" y="80962"/>
                    <a:pt x="265" y="82999"/>
                    <a:pt x="265" y="88237"/>
                  </a:cubicBezTo>
                  <a:lnTo>
                    <a:pt x="265" y="126650"/>
                  </a:lnTo>
                  <a:cubicBezTo>
                    <a:pt x="265" y="131597"/>
                    <a:pt x="265" y="133634"/>
                    <a:pt x="3467" y="133634"/>
                  </a:cubicBezTo>
                  <a:cubicBezTo>
                    <a:pt x="4922" y="133634"/>
                    <a:pt x="5213" y="133343"/>
                    <a:pt x="10742" y="127814"/>
                  </a:cubicBezTo>
                  <a:cubicBezTo>
                    <a:pt x="11324" y="127232"/>
                    <a:pt x="11324" y="126650"/>
                    <a:pt x="16562" y="121121"/>
                  </a:cubicBezTo>
                  <a:cubicBezTo>
                    <a:pt x="29366" y="133343"/>
                    <a:pt x="42462" y="133634"/>
                    <a:pt x="48573" y="133634"/>
                  </a:cubicBezTo>
                  <a:cubicBezTo>
                    <a:pt x="82039" y="133634"/>
                    <a:pt x="95425" y="114137"/>
                    <a:pt x="95425" y="93184"/>
                  </a:cubicBezTo>
                  <a:cubicBezTo>
                    <a:pt x="95425" y="77761"/>
                    <a:pt x="86695" y="69030"/>
                    <a:pt x="83203" y="65538"/>
                  </a:cubicBezTo>
                  <a:cubicBezTo>
                    <a:pt x="73600" y="56226"/>
                    <a:pt x="62250" y="53898"/>
                    <a:pt x="50028" y="51570"/>
                  </a:cubicBezTo>
                  <a:cubicBezTo>
                    <a:pt x="33731" y="48369"/>
                    <a:pt x="14234" y="44586"/>
                    <a:pt x="14234" y="27707"/>
                  </a:cubicBezTo>
                  <a:cubicBezTo>
                    <a:pt x="14234" y="17522"/>
                    <a:pt x="21800" y="5590"/>
                    <a:pt x="46827" y="5590"/>
                  </a:cubicBezTo>
                  <a:cubicBezTo>
                    <a:pt x="78838" y="5590"/>
                    <a:pt x="80293" y="31781"/>
                    <a:pt x="80875" y="40802"/>
                  </a:cubicBezTo>
                  <a:cubicBezTo>
                    <a:pt x="81166" y="43421"/>
                    <a:pt x="83785" y="43421"/>
                    <a:pt x="84367" y="43421"/>
                  </a:cubicBezTo>
                  <a:cubicBezTo>
                    <a:pt x="88150" y="43421"/>
                    <a:pt x="88150" y="41966"/>
                    <a:pt x="88150" y="36437"/>
                  </a:cubicBezTo>
                  <a:lnTo>
                    <a:pt x="88150" y="7045"/>
                  </a:lnTo>
                  <a:cubicBezTo>
                    <a:pt x="88150" y="2098"/>
                    <a:pt x="88150" y="61"/>
                    <a:pt x="84949" y="61"/>
                  </a:cubicBezTo>
                  <a:cubicBezTo>
                    <a:pt x="83494" y="61"/>
                    <a:pt x="82912" y="61"/>
                    <a:pt x="79129" y="3553"/>
                  </a:cubicBezTo>
                  <a:cubicBezTo>
                    <a:pt x="78256" y="4717"/>
                    <a:pt x="75346" y="7336"/>
                    <a:pt x="74182" y="8209"/>
                  </a:cubicBezTo>
                  <a:cubicBezTo>
                    <a:pt x="63123" y="61"/>
                    <a:pt x="51192" y="61"/>
                    <a:pt x="46827" y="61"/>
                  </a:cubicBezTo>
                  <a:cubicBezTo>
                    <a:pt x="11324" y="61"/>
                    <a:pt x="265" y="19559"/>
                    <a:pt x="265" y="35855"/>
                  </a:cubicBezTo>
                  <a:cubicBezTo>
                    <a:pt x="265" y="46041"/>
                    <a:pt x="4922" y="54189"/>
                    <a:pt x="12779" y="60591"/>
                  </a:cubicBezTo>
                  <a:cubicBezTo>
                    <a:pt x="22091" y="68157"/>
                    <a:pt x="30239" y="69903"/>
                    <a:pt x="51192" y="73977"/>
                  </a:cubicBezTo>
                  <a:close/>
                </a:path>
              </a:pathLst>
            </a:custGeom>
            <a:solidFill>
              <a:schemeClr val="tx1"/>
            </a:solidFill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219" name="Freeform: Shape 1218">
              <a:extLst>
                <a:ext uri="{FF2B5EF4-FFF2-40B4-BE49-F238E27FC236}">
                  <a16:creationId xmlns:a16="http://schemas.microsoft.com/office/drawing/2014/main" id="{BA46E1E2-BA0D-2740-FCA6-F3C39D22DE33}"/>
                </a:ext>
              </a:extLst>
            </p:cNvPr>
            <p:cNvSpPr/>
            <p:nvPr>
              <p:custDataLst>
                <p:tags r:id="rId56"/>
              </p:custDataLst>
            </p:nvPr>
          </p:nvSpPr>
          <p:spPr>
            <a:xfrm>
              <a:off x="13450439" y="7619433"/>
              <a:ext cx="91085" cy="182171"/>
            </a:xfrm>
            <a:custGeom>
              <a:avLst/>
              <a:gdLst>
                <a:gd name="connsiteX0" fmla="*/ 45085 w 91085"/>
                <a:gd name="connsiteY0" fmla="*/ 62628 h 182171"/>
                <a:gd name="connsiteX1" fmla="*/ 86699 w 91085"/>
                <a:gd name="connsiteY1" fmla="*/ 62628 h 182171"/>
                <a:gd name="connsiteX2" fmla="*/ 86699 w 91085"/>
                <a:gd name="connsiteY2" fmla="*/ 53607 h 182171"/>
                <a:gd name="connsiteX3" fmla="*/ 45085 w 91085"/>
                <a:gd name="connsiteY3" fmla="*/ 53607 h 182171"/>
                <a:gd name="connsiteX4" fmla="*/ 45085 w 91085"/>
                <a:gd name="connsiteY4" fmla="*/ 61 h 182171"/>
                <a:gd name="connsiteX5" fmla="*/ 37810 w 91085"/>
                <a:gd name="connsiteY5" fmla="*/ 61 h 182171"/>
                <a:gd name="connsiteX6" fmla="*/ 269 w 91085"/>
                <a:gd name="connsiteY6" fmla="*/ 56226 h 182171"/>
                <a:gd name="connsiteX7" fmla="*/ 269 w 91085"/>
                <a:gd name="connsiteY7" fmla="*/ 62628 h 182171"/>
                <a:gd name="connsiteX8" fmla="*/ 25005 w 91085"/>
                <a:gd name="connsiteY8" fmla="*/ 62628 h 182171"/>
                <a:gd name="connsiteX9" fmla="*/ 25005 w 91085"/>
                <a:gd name="connsiteY9" fmla="*/ 142946 h 182171"/>
                <a:gd name="connsiteX10" fmla="*/ 62545 w 91085"/>
                <a:gd name="connsiteY10" fmla="*/ 182233 h 182171"/>
                <a:gd name="connsiteX11" fmla="*/ 91355 w 91085"/>
                <a:gd name="connsiteY11" fmla="*/ 142946 h 182171"/>
                <a:gd name="connsiteX12" fmla="*/ 91355 w 91085"/>
                <a:gd name="connsiteY12" fmla="*/ 126359 h 182171"/>
                <a:gd name="connsiteX13" fmla="*/ 84080 w 91085"/>
                <a:gd name="connsiteY13" fmla="*/ 126359 h 182171"/>
                <a:gd name="connsiteX14" fmla="*/ 84080 w 91085"/>
                <a:gd name="connsiteY14" fmla="*/ 142364 h 182171"/>
                <a:gd name="connsiteX15" fmla="*/ 64582 w 91085"/>
                <a:gd name="connsiteY15" fmla="*/ 174957 h 182171"/>
                <a:gd name="connsiteX16" fmla="*/ 45085 w 91085"/>
                <a:gd name="connsiteY16" fmla="*/ 143528 h 182171"/>
                <a:gd name="connsiteX17" fmla="*/ 45085 w 91085"/>
                <a:gd name="connsiteY17" fmla="*/ 62628 h 182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1085" h="182171">
                  <a:moveTo>
                    <a:pt x="45085" y="62628"/>
                  </a:moveTo>
                  <a:lnTo>
                    <a:pt x="86699" y="62628"/>
                  </a:lnTo>
                  <a:lnTo>
                    <a:pt x="86699" y="53607"/>
                  </a:lnTo>
                  <a:lnTo>
                    <a:pt x="45085" y="53607"/>
                  </a:lnTo>
                  <a:lnTo>
                    <a:pt x="45085" y="61"/>
                  </a:lnTo>
                  <a:lnTo>
                    <a:pt x="37810" y="61"/>
                  </a:lnTo>
                  <a:cubicBezTo>
                    <a:pt x="37519" y="23924"/>
                    <a:pt x="28788" y="55062"/>
                    <a:pt x="269" y="56226"/>
                  </a:cubicBezTo>
                  <a:lnTo>
                    <a:pt x="269" y="62628"/>
                  </a:lnTo>
                  <a:lnTo>
                    <a:pt x="25005" y="62628"/>
                  </a:lnTo>
                  <a:lnTo>
                    <a:pt x="25005" y="142946"/>
                  </a:lnTo>
                  <a:cubicBezTo>
                    <a:pt x="25005" y="178741"/>
                    <a:pt x="52069" y="182233"/>
                    <a:pt x="62545" y="182233"/>
                  </a:cubicBezTo>
                  <a:cubicBezTo>
                    <a:pt x="83207" y="182233"/>
                    <a:pt x="91355" y="161571"/>
                    <a:pt x="91355" y="142946"/>
                  </a:cubicBezTo>
                  <a:lnTo>
                    <a:pt x="91355" y="126359"/>
                  </a:lnTo>
                  <a:lnTo>
                    <a:pt x="84080" y="126359"/>
                  </a:lnTo>
                  <a:lnTo>
                    <a:pt x="84080" y="142364"/>
                  </a:lnTo>
                  <a:cubicBezTo>
                    <a:pt x="84080" y="163899"/>
                    <a:pt x="75350" y="174957"/>
                    <a:pt x="64582" y="174957"/>
                  </a:cubicBezTo>
                  <a:cubicBezTo>
                    <a:pt x="45085" y="174957"/>
                    <a:pt x="45085" y="148476"/>
                    <a:pt x="45085" y="143528"/>
                  </a:cubicBezTo>
                  <a:lnTo>
                    <a:pt x="45085" y="62628"/>
                  </a:lnTo>
                  <a:close/>
                </a:path>
              </a:pathLst>
            </a:custGeom>
            <a:solidFill>
              <a:schemeClr val="tx1"/>
            </a:solidFill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220" name="Freeform: Shape 1219">
              <a:extLst>
                <a:ext uri="{FF2B5EF4-FFF2-40B4-BE49-F238E27FC236}">
                  <a16:creationId xmlns:a16="http://schemas.microsoft.com/office/drawing/2014/main" id="{348299D4-7545-FD70-030E-9CD24C0DBA3C}"/>
                </a:ext>
              </a:extLst>
            </p:cNvPr>
            <p:cNvSpPr/>
            <p:nvPr>
              <p:custDataLst>
                <p:tags r:id="rId57"/>
              </p:custDataLst>
            </p:nvPr>
          </p:nvSpPr>
          <p:spPr>
            <a:xfrm>
              <a:off x="11686102" y="8018988"/>
              <a:ext cx="97778" cy="128625"/>
            </a:xfrm>
            <a:custGeom>
              <a:avLst/>
              <a:gdLst>
                <a:gd name="connsiteX0" fmla="*/ 40659 w 97778"/>
                <a:gd name="connsiteY0" fmla="*/ 32084 h 128625"/>
                <a:gd name="connsiteX1" fmla="*/ 40659 w 97778"/>
                <a:gd name="connsiteY1" fmla="*/ 73 h 128625"/>
                <a:gd name="connsiteX2" fmla="*/ 209 w 97778"/>
                <a:gd name="connsiteY2" fmla="*/ 3274 h 128625"/>
                <a:gd name="connsiteX3" fmla="*/ 209 w 97778"/>
                <a:gd name="connsiteY3" fmla="*/ 12296 h 128625"/>
                <a:gd name="connsiteX4" fmla="*/ 22908 w 97778"/>
                <a:gd name="connsiteY4" fmla="*/ 28592 h 128625"/>
                <a:gd name="connsiteX5" fmla="*/ 22908 w 97778"/>
                <a:gd name="connsiteY5" fmla="*/ 106582 h 128625"/>
                <a:gd name="connsiteX6" fmla="*/ 209 w 97778"/>
                <a:gd name="connsiteY6" fmla="*/ 119678 h 128625"/>
                <a:gd name="connsiteX7" fmla="*/ 209 w 97778"/>
                <a:gd name="connsiteY7" fmla="*/ 128699 h 128625"/>
                <a:gd name="connsiteX8" fmla="*/ 33384 w 97778"/>
                <a:gd name="connsiteY8" fmla="*/ 127826 h 128625"/>
                <a:gd name="connsiteX9" fmla="*/ 70342 w 97778"/>
                <a:gd name="connsiteY9" fmla="*/ 128699 h 128625"/>
                <a:gd name="connsiteX10" fmla="*/ 70342 w 97778"/>
                <a:gd name="connsiteY10" fmla="*/ 119678 h 128625"/>
                <a:gd name="connsiteX11" fmla="*/ 64231 w 97778"/>
                <a:gd name="connsiteY11" fmla="*/ 119678 h 128625"/>
                <a:gd name="connsiteX12" fmla="*/ 42114 w 97778"/>
                <a:gd name="connsiteY12" fmla="*/ 106000 h 128625"/>
                <a:gd name="connsiteX13" fmla="*/ 42114 w 97778"/>
                <a:gd name="connsiteY13" fmla="*/ 61185 h 128625"/>
                <a:gd name="connsiteX14" fmla="*/ 76453 w 97778"/>
                <a:gd name="connsiteY14" fmla="*/ 6475 h 128625"/>
                <a:gd name="connsiteX15" fmla="*/ 79654 w 97778"/>
                <a:gd name="connsiteY15" fmla="*/ 6766 h 128625"/>
                <a:gd name="connsiteX16" fmla="*/ 72961 w 97778"/>
                <a:gd name="connsiteY16" fmla="*/ 18116 h 128625"/>
                <a:gd name="connsiteX17" fmla="*/ 85474 w 97778"/>
                <a:gd name="connsiteY17" fmla="*/ 30629 h 128625"/>
                <a:gd name="connsiteX18" fmla="*/ 97988 w 97778"/>
                <a:gd name="connsiteY18" fmla="*/ 17825 h 128625"/>
                <a:gd name="connsiteX19" fmla="*/ 76453 w 97778"/>
                <a:gd name="connsiteY19" fmla="*/ 73 h 128625"/>
                <a:gd name="connsiteX20" fmla="*/ 40659 w 97778"/>
                <a:gd name="connsiteY20" fmla="*/ 32084 h 128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7778" h="128625">
                  <a:moveTo>
                    <a:pt x="40659" y="32084"/>
                  </a:moveTo>
                  <a:lnTo>
                    <a:pt x="40659" y="73"/>
                  </a:lnTo>
                  <a:lnTo>
                    <a:pt x="209" y="3274"/>
                  </a:lnTo>
                  <a:lnTo>
                    <a:pt x="209" y="12296"/>
                  </a:lnTo>
                  <a:cubicBezTo>
                    <a:pt x="20580" y="12296"/>
                    <a:pt x="22908" y="14333"/>
                    <a:pt x="22908" y="28592"/>
                  </a:cubicBezTo>
                  <a:lnTo>
                    <a:pt x="22908" y="106582"/>
                  </a:lnTo>
                  <a:cubicBezTo>
                    <a:pt x="22908" y="119678"/>
                    <a:pt x="19706" y="119678"/>
                    <a:pt x="209" y="119678"/>
                  </a:cubicBezTo>
                  <a:lnTo>
                    <a:pt x="209" y="128699"/>
                  </a:lnTo>
                  <a:cubicBezTo>
                    <a:pt x="11558" y="128408"/>
                    <a:pt x="25236" y="127826"/>
                    <a:pt x="33384" y="127826"/>
                  </a:cubicBezTo>
                  <a:cubicBezTo>
                    <a:pt x="45024" y="127826"/>
                    <a:pt x="58702" y="127826"/>
                    <a:pt x="70342" y="128699"/>
                  </a:cubicBezTo>
                  <a:lnTo>
                    <a:pt x="70342" y="119678"/>
                  </a:lnTo>
                  <a:lnTo>
                    <a:pt x="64231" y="119678"/>
                  </a:lnTo>
                  <a:cubicBezTo>
                    <a:pt x="42696" y="119678"/>
                    <a:pt x="42114" y="116477"/>
                    <a:pt x="42114" y="106000"/>
                  </a:cubicBezTo>
                  <a:lnTo>
                    <a:pt x="42114" y="61185"/>
                  </a:lnTo>
                  <a:cubicBezTo>
                    <a:pt x="42114" y="32375"/>
                    <a:pt x="54337" y="6475"/>
                    <a:pt x="76453" y="6475"/>
                  </a:cubicBezTo>
                  <a:cubicBezTo>
                    <a:pt x="78490" y="6475"/>
                    <a:pt x="79072" y="6475"/>
                    <a:pt x="79654" y="6766"/>
                  </a:cubicBezTo>
                  <a:cubicBezTo>
                    <a:pt x="78781" y="7057"/>
                    <a:pt x="72961" y="10549"/>
                    <a:pt x="72961" y="18116"/>
                  </a:cubicBezTo>
                  <a:cubicBezTo>
                    <a:pt x="72961" y="26264"/>
                    <a:pt x="79072" y="30629"/>
                    <a:pt x="85474" y="30629"/>
                  </a:cubicBezTo>
                  <a:cubicBezTo>
                    <a:pt x="90713" y="30629"/>
                    <a:pt x="97988" y="27137"/>
                    <a:pt x="97988" y="17825"/>
                  </a:cubicBezTo>
                  <a:cubicBezTo>
                    <a:pt x="97988" y="8512"/>
                    <a:pt x="88967" y="73"/>
                    <a:pt x="76453" y="73"/>
                  </a:cubicBezTo>
                  <a:cubicBezTo>
                    <a:pt x="55210" y="73"/>
                    <a:pt x="44733" y="19571"/>
                    <a:pt x="40659" y="32084"/>
                  </a:cubicBezTo>
                  <a:close/>
                </a:path>
              </a:pathLst>
            </a:custGeom>
            <a:solidFill>
              <a:schemeClr val="tx1"/>
            </a:solidFill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221" name="Freeform: Shape 1220">
              <a:extLst>
                <a:ext uri="{FF2B5EF4-FFF2-40B4-BE49-F238E27FC236}">
                  <a16:creationId xmlns:a16="http://schemas.microsoft.com/office/drawing/2014/main" id="{8B33351A-B8F3-5187-56D4-E88A0989145E}"/>
                </a:ext>
              </a:extLst>
            </p:cNvPr>
            <p:cNvSpPr/>
            <p:nvPr>
              <p:custDataLst>
                <p:tags r:id="rId58"/>
              </p:custDataLst>
            </p:nvPr>
          </p:nvSpPr>
          <p:spPr>
            <a:xfrm>
              <a:off x="11801536" y="7952929"/>
              <a:ext cx="62275" cy="194684"/>
            </a:xfrm>
            <a:custGeom>
              <a:avLst/>
              <a:gdLst>
                <a:gd name="connsiteX0" fmla="*/ 42118 w 62275"/>
                <a:gd name="connsiteY0" fmla="*/ 66132 h 194684"/>
                <a:gd name="connsiteX1" fmla="*/ 1377 w 62275"/>
                <a:gd name="connsiteY1" fmla="*/ 69333 h 194684"/>
                <a:gd name="connsiteX2" fmla="*/ 1377 w 62275"/>
                <a:gd name="connsiteY2" fmla="*/ 78354 h 194684"/>
                <a:gd name="connsiteX3" fmla="*/ 22911 w 62275"/>
                <a:gd name="connsiteY3" fmla="*/ 94360 h 194684"/>
                <a:gd name="connsiteX4" fmla="*/ 22911 w 62275"/>
                <a:gd name="connsiteY4" fmla="*/ 172641 h 194684"/>
                <a:gd name="connsiteX5" fmla="*/ 213 w 62275"/>
                <a:gd name="connsiteY5" fmla="*/ 185737 h 194684"/>
                <a:gd name="connsiteX6" fmla="*/ 213 w 62275"/>
                <a:gd name="connsiteY6" fmla="*/ 194758 h 194684"/>
                <a:gd name="connsiteX7" fmla="*/ 32224 w 62275"/>
                <a:gd name="connsiteY7" fmla="*/ 193885 h 194684"/>
                <a:gd name="connsiteX8" fmla="*/ 62489 w 62275"/>
                <a:gd name="connsiteY8" fmla="*/ 194758 h 194684"/>
                <a:gd name="connsiteX9" fmla="*/ 62489 w 62275"/>
                <a:gd name="connsiteY9" fmla="*/ 185737 h 194684"/>
                <a:gd name="connsiteX10" fmla="*/ 42118 w 62275"/>
                <a:gd name="connsiteY10" fmla="*/ 172932 h 194684"/>
                <a:gd name="connsiteX11" fmla="*/ 42118 w 62275"/>
                <a:gd name="connsiteY11" fmla="*/ 66132 h 194684"/>
                <a:gd name="connsiteX12" fmla="*/ 43282 w 62275"/>
                <a:gd name="connsiteY12" fmla="*/ 15497 h 194684"/>
                <a:gd name="connsiteX13" fmla="*/ 27859 w 62275"/>
                <a:gd name="connsiteY13" fmla="*/ 73 h 194684"/>
                <a:gd name="connsiteX14" fmla="*/ 12435 w 62275"/>
                <a:gd name="connsiteY14" fmla="*/ 15497 h 194684"/>
                <a:gd name="connsiteX15" fmla="*/ 27859 w 62275"/>
                <a:gd name="connsiteY15" fmla="*/ 30920 h 194684"/>
                <a:gd name="connsiteX16" fmla="*/ 43282 w 62275"/>
                <a:gd name="connsiteY16" fmla="*/ 15497 h 194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2275" h="194684">
                  <a:moveTo>
                    <a:pt x="42118" y="66132"/>
                  </a:moveTo>
                  <a:lnTo>
                    <a:pt x="1377" y="69333"/>
                  </a:lnTo>
                  <a:lnTo>
                    <a:pt x="1377" y="78354"/>
                  </a:lnTo>
                  <a:cubicBezTo>
                    <a:pt x="20292" y="78354"/>
                    <a:pt x="22911" y="80101"/>
                    <a:pt x="22911" y="94360"/>
                  </a:cubicBezTo>
                  <a:lnTo>
                    <a:pt x="22911" y="172641"/>
                  </a:lnTo>
                  <a:cubicBezTo>
                    <a:pt x="22911" y="185737"/>
                    <a:pt x="19710" y="185737"/>
                    <a:pt x="213" y="185737"/>
                  </a:cubicBezTo>
                  <a:lnTo>
                    <a:pt x="213" y="194758"/>
                  </a:lnTo>
                  <a:cubicBezTo>
                    <a:pt x="9525" y="194467"/>
                    <a:pt x="25240" y="193885"/>
                    <a:pt x="32224" y="193885"/>
                  </a:cubicBezTo>
                  <a:cubicBezTo>
                    <a:pt x="42409" y="193885"/>
                    <a:pt x="52594" y="194467"/>
                    <a:pt x="62489" y="194758"/>
                  </a:cubicBezTo>
                  <a:lnTo>
                    <a:pt x="62489" y="185737"/>
                  </a:lnTo>
                  <a:cubicBezTo>
                    <a:pt x="43282" y="185737"/>
                    <a:pt x="42118" y="184282"/>
                    <a:pt x="42118" y="172932"/>
                  </a:cubicBezTo>
                  <a:lnTo>
                    <a:pt x="42118" y="66132"/>
                  </a:lnTo>
                  <a:close/>
                  <a:moveTo>
                    <a:pt x="43282" y="15497"/>
                  </a:moveTo>
                  <a:cubicBezTo>
                    <a:pt x="43282" y="6184"/>
                    <a:pt x="36007" y="73"/>
                    <a:pt x="27859" y="73"/>
                  </a:cubicBezTo>
                  <a:cubicBezTo>
                    <a:pt x="18837" y="73"/>
                    <a:pt x="12435" y="7930"/>
                    <a:pt x="12435" y="15497"/>
                  </a:cubicBezTo>
                  <a:cubicBezTo>
                    <a:pt x="12435" y="23354"/>
                    <a:pt x="18837" y="30920"/>
                    <a:pt x="27859" y="30920"/>
                  </a:cubicBezTo>
                  <a:cubicBezTo>
                    <a:pt x="36007" y="30920"/>
                    <a:pt x="43282" y="24809"/>
                    <a:pt x="43282" y="15497"/>
                  </a:cubicBezTo>
                  <a:close/>
                </a:path>
              </a:pathLst>
            </a:custGeom>
            <a:solidFill>
              <a:schemeClr val="tx1"/>
            </a:solidFill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222" name="Freeform: Shape 1221">
              <a:extLst>
                <a:ext uri="{FF2B5EF4-FFF2-40B4-BE49-F238E27FC236}">
                  <a16:creationId xmlns:a16="http://schemas.microsoft.com/office/drawing/2014/main" id="{226EE31D-FD97-5EBF-7A08-2237C0272B51}"/>
                </a:ext>
              </a:extLst>
            </p:cNvPr>
            <p:cNvSpPr/>
            <p:nvPr>
              <p:custDataLst>
                <p:tags r:id="rId59"/>
              </p:custDataLst>
            </p:nvPr>
          </p:nvSpPr>
          <p:spPr>
            <a:xfrm>
              <a:off x="11880917" y="8015787"/>
              <a:ext cx="132990" cy="191774"/>
            </a:xfrm>
            <a:custGeom>
              <a:avLst/>
              <a:gdLst>
                <a:gd name="connsiteX0" fmla="*/ 56671 w 132990"/>
                <a:gd name="connsiteY0" fmla="*/ 81847 h 191774"/>
                <a:gd name="connsiteX1" fmla="*/ 31353 w 132990"/>
                <a:gd name="connsiteY1" fmla="*/ 46052 h 191774"/>
                <a:gd name="connsiteX2" fmla="*/ 36010 w 132990"/>
                <a:gd name="connsiteY2" fmla="*/ 21608 h 191774"/>
                <a:gd name="connsiteX3" fmla="*/ 56671 w 132990"/>
                <a:gd name="connsiteY3" fmla="*/ 9967 h 191774"/>
                <a:gd name="connsiteX4" fmla="*/ 81989 w 132990"/>
                <a:gd name="connsiteY4" fmla="*/ 45762 h 191774"/>
                <a:gd name="connsiteX5" fmla="*/ 77333 w 132990"/>
                <a:gd name="connsiteY5" fmla="*/ 70206 h 191774"/>
                <a:gd name="connsiteX6" fmla="*/ 56671 w 132990"/>
                <a:gd name="connsiteY6" fmla="*/ 81847 h 191774"/>
                <a:gd name="connsiteX7" fmla="*/ 22914 w 132990"/>
                <a:gd name="connsiteY7" fmla="*/ 93196 h 191774"/>
                <a:gd name="connsiteX8" fmla="*/ 27861 w 132990"/>
                <a:gd name="connsiteY8" fmla="*/ 79519 h 191774"/>
                <a:gd name="connsiteX9" fmla="*/ 56671 w 132990"/>
                <a:gd name="connsiteY9" fmla="*/ 88540 h 191774"/>
                <a:gd name="connsiteX10" fmla="*/ 103815 w 132990"/>
                <a:gd name="connsiteY10" fmla="*/ 46052 h 191774"/>
                <a:gd name="connsiteX11" fmla="*/ 91883 w 132990"/>
                <a:gd name="connsiteY11" fmla="*/ 17825 h 191774"/>
                <a:gd name="connsiteX12" fmla="*/ 118074 w 132990"/>
                <a:gd name="connsiteY12" fmla="*/ 6475 h 191774"/>
                <a:gd name="connsiteX13" fmla="*/ 120984 w 132990"/>
                <a:gd name="connsiteY13" fmla="*/ 6766 h 191774"/>
                <a:gd name="connsiteX14" fmla="*/ 116328 w 132990"/>
                <a:gd name="connsiteY14" fmla="*/ 14624 h 191774"/>
                <a:gd name="connsiteX15" fmla="*/ 124767 w 132990"/>
                <a:gd name="connsiteY15" fmla="*/ 23063 h 191774"/>
                <a:gd name="connsiteX16" fmla="*/ 133207 w 132990"/>
                <a:gd name="connsiteY16" fmla="*/ 14333 h 191774"/>
                <a:gd name="connsiteX17" fmla="*/ 118365 w 132990"/>
                <a:gd name="connsiteY17" fmla="*/ 73 h 191774"/>
                <a:gd name="connsiteX18" fmla="*/ 87518 w 132990"/>
                <a:gd name="connsiteY18" fmla="*/ 13751 h 191774"/>
                <a:gd name="connsiteX19" fmla="*/ 56671 w 132990"/>
                <a:gd name="connsiteY19" fmla="*/ 3274 h 191774"/>
                <a:gd name="connsiteX20" fmla="*/ 9528 w 132990"/>
                <a:gd name="connsiteY20" fmla="*/ 45762 h 191774"/>
                <a:gd name="connsiteX21" fmla="*/ 23205 w 132990"/>
                <a:gd name="connsiteY21" fmla="*/ 75735 h 191774"/>
                <a:gd name="connsiteX22" fmla="*/ 14184 w 132990"/>
                <a:gd name="connsiteY22" fmla="*/ 99889 h 191774"/>
                <a:gd name="connsiteX23" fmla="*/ 26988 w 132990"/>
                <a:gd name="connsiteY23" fmla="*/ 125789 h 191774"/>
                <a:gd name="connsiteX24" fmla="*/ 216 w 132990"/>
                <a:gd name="connsiteY24" fmla="*/ 154890 h 191774"/>
                <a:gd name="connsiteX25" fmla="*/ 64528 w 132990"/>
                <a:gd name="connsiteY25" fmla="*/ 191848 h 191774"/>
                <a:gd name="connsiteX26" fmla="*/ 129132 w 132990"/>
                <a:gd name="connsiteY26" fmla="*/ 154308 h 191774"/>
                <a:gd name="connsiteX27" fmla="*/ 110217 w 132990"/>
                <a:gd name="connsiteY27" fmla="*/ 121133 h 191774"/>
                <a:gd name="connsiteX28" fmla="*/ 60163 w 132990"/>
                <a:gd name="connsiteY28" fmla="*/ 112984 h 191774"/>
                <a:gd name="connsiteX29" fmla="*/ 38338 w 132990"/>
                <a:gd name="connsiteY29" fmla="*/ 112694 h 191774"/>
                <a:gd name="connsiteX30" fmla="*/ 22914 w 132990"/>
                <a:gd name="connsiteY30" fmla="*/ 93196 h 191774"/>
                <a:gd name="connsiteX31" fmla="*/ 64819 w 132990"/>
                <a:gd name="connsiteY31" fmla="*/ 185155 h 191774"/>
                <a:gd name="connsiteX32" fmla="*/ 15348 w 132990"/>
                <a:gd name="connsiteY32" fmla="*/ 154890 h 191774"/>
                <a:gd name="connsiteX33" fmla="*/ 39211 w 132990"/>
                <a:gd name="connsiteY33" fmla="*/ 129863 h 191774"/>
                <a:gd name="connsiteX34" fmla="*/ 56380 w 132990"/>
                <a:gd name="connsiteY34" fmla="*/ 129863 h 191774"/>
                <a:gd name="connsiteX35" fmla="*/ 114000 w 132990"/>
                <a:gd name="connsiteY35" fmla="*/ 154890 h 191774"/>
                <a:gd name="connsiteX36" fmla="*/ 64819 w 132990"/>
                <a:gd name="connsiteY36" fmla="*/ 185155 h 191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32990" h="191774">
                  <a:moveTo>
                    <a:pt x="56671" y="81847"/>
                  </a:moveTo>
                  <a:cubicBezTo>
                    <a:pt x="31353" y="81847"/>
                    <a:pt x="31353" y="52746"/>
                    <a:pt x="31353" y="46052"/>
                  </a:cubicBezTo>
                  <a:cubicBezTo>
                    <a:pt x="31353" y="38195"/>
                    <a:pt x="31644" y="28883"/>
                    <a:pt x="36010" y="21608"/>
                  </a:cubicBezTo>
                  <a:cubicBezTo>
                    <a:pt x="38338" y="18116"/>
                    <a:pt x="45031" y="9967"/>
                    <a:pt x="56671" y="9967"/>
                  </a:cubicBezTo>
                  <a:cubicBezTo>
                    <a:pt x="81989" y="9967"/>
                    <a:pt x="81989" y="39068"/>
                    <a:pt x="81989" y="45762"/>
                  </a:cubicBezTo>
                  <a:cubicBezTo>
                    <a:pt x="81989" y="53619"/>
                    <a:pt x="81698" y="62931"/>
                    <a:pt x="77333" y="70206"/>
                  </a:cubicBezTo>
                  <a:cubicBezTo>
                    <a:pt x="75005" y="73698"/>
                    <a:pt x="68312" y="81847"/>
                    <a:pt x="56671" y="81847"/>
                  </a:cubicBezTo>
                  <a:close/>
                  <a:moveTo>
                    <a:pt x="22914" y="93196"/>
                  </a:moveTo>
                  <a:cubicBezTo>
                    <a:pt x="22914" y="92032"/>
                    <a:pt x="22914" y="85339"/>
                    <a:pt x="27861" y="79519"/>
                  </a:cubicBezTo>
                  <a:cubicBezTo>
                    <a:pt x="39211" y="87667"/>
                    <a:pt x="51142" y="88540"/>
                    <a:pt x="56671" y="88540"/>
                  </a:cubicBezTo>
                  <a:cubicBezTo>
                    <a:pt x="83735" y="88540"/>
                    <a:pt x="103815" y="68460"/>
                    <a:pt x="103815" y="46052"/>
                  </a:cubicBezTo>
                  <a:cubicBezTo>
                    <a:pt x="103815" y="35285"/>
                    <a:pt x="99159" y="24518"/>
                    <a:pt x="91883" y="17825"/>
                  </a:cubicBezTo>
                  <a:cubicBezTo>
                    <a:pt x="102360" y="7930"/>
                    <a:pt x="112836" y="6475"/>
                    <a:pt x="118074" y="6475"/>
                  </a:cubicBezTo>
                  <a:cubicBezTo>
                    <a:pt x="118656" y="6475"/>
                    <a:pt x="120111" y="6475"/>
                    <a:pt x="120984" y="6766"/>
                  </a:cubicBezTo>
                  <a:cubicBezTo>
                    <a:pt x="117783" y="7930"/>
                    <a:pt x="116328" y="11131"/>
                    <a:pt x="116328" y="14624"/>
                  </a:cubicBezTo>
                  <a:cubicBezTo>
                    <a:pt x="116328" y="19571"/>
                    <a:pt x="120111" y="23063"/>
                    <a:pt x="124767" y="23063"/>
                  </a:cubicBezTo>
                  <a:cubicBezTo>
                    <a:pt x="127677" y="23063"/>
                    <a:pt x="133207" y="21026"/>
                    <a:pt x="133207" y="14333"/>
                  </a:cubicBezTo>
                  <a:cubicBezTo>
                    <a:pt x="133207" y="9385"/>
                    <a:pt x="129714" y="73"/>
                    <a:pt x="118365" y="73"/>
                  </a:cubicBezTo>
                  <a:cubicBezTo>
                    <a:pt x="112545" y="73"/>
                    <a:pt x="99741" y="1819"/>
                    <a:pt x="87518" y="13751"/>
                  </a:cubicBezTo>
                  <a:cubicBezTo>
                    <a:pt x="75296" y="4147"/>
                    <a:pt x="63073" y="3274"/>
                    <a:pt x="56671" y="3274"/>
                  </a:cubicBezTo>
                  <a:cubicBezTo>
                    <a:pt x="29607" y="3274"/>
                    <a:pt x="9528" y="23354"/>
                    <a:pt x="9528" y="45762"/>
                  </a:cubicBezTo>
                  <a:cubicBezTo>
                    <a:pt x="9528" y="58566"/>
                    <a:pt x="15930" y="69624"/>
                    <a:pt x="23205" y="75735"/>
                  </a:cubicBezTo>
                  <a:cubicBezTo>
                    <a:pt x="19422" y="80101"/>
                    <a:pt x="14184" y="89704"/>
                    <a:pt x="14184" y="99889"/>
                  </a:cubicBezTo>
                  <a:cubicBezTo>
                    <a:pt x="14184" y="108910"/>
                    <a:pt x="17967" y="119969"/>
                    <a:pt x="26988" y="125789"/>
                  </a:cubicBezTo>
                  <a:cubicBezTo>
                    <a:pt x="9528" y="130736"/>
                    <a:pt x="216" y="143249"/>
                    <a:pt x="216" y="154890"/>
                  </a:cubicBezTo>
                  <a:cubicBezTo>
                    <a:pt x="216" y="175842"/>
                    <a:pt x="29025" y="191848"/>
                    <a:pt x="64528" y="191848"/>
                  </a:cubicBezTo>
                  <a:cubicBezTo>
                    <a:pt x="98868" y="191848"/>
                    <a:pt x="129132" y="177006"/>
                    <a:pt x="129132" y="154308"/>
                  </a:cubicBezTo>
                  <a:cubicBezTo>
                    <a:pt x="129132" y="144122"/>
                    <a:pt x="125058" y="129281"/>
                    <a:pt x="110217" y="121133"/>
                  </a:cubicBezTo>
                  <a:cubicBezTo>
                    <a:pt x="94793" y="112984"/>
                    <a:pt x="77915" y="112984"/>
                    <a:pt x="60163" y="112984"/>
                  </a:cubicBezTo>
                  <a:cubicBezTo>
                    <a:pt x="52888" y="112984"/>
                    <a:pt x="40375" y="112984"/>
                    <a:pt x="38338" y="112694"/>
                  </a:cubicBezTo>
                  <a:cubicBezTo>
                    <a:pt x="29025" y="111529"/>
                    <a:pt x="22914" y="102508"/>
                    <a:pt x="22914" y="93196"/>
                  </a:cubicBezTo>
                  <a:close/>
                  <a:moveTo>
                    <a:pt x="64819" y="185155"/>
                  </a:moveTo>
                  <a:cubicBezTo>
                    <a:pt x="35428" y="185155"/>
                    <a:pt x="15348" y="170313"/>
                    <a:pt x="15348" y="154890"/>
                  </a:cubicBezTo>
                  <a:cubicBezTo>
                    <a:pt x="15348" y="141503"/>
                    <a:pt x="26406" y="130736"/>
                    <a:pt x="39211" y="129863"/>
                  </a:cubicBezTo>
                  <a:lnTo>
                    <a:pt x="56380" y="129863"/>
                  </a:lnTo>
                  <a:cubicBezTo>
                    <a:pt x="81407" y="129863"/>
                    <a:pt x="114000" y="129863"/>
                    <a:pt x="114000" y="154890"/>
                  </a:cubicBezTo>
                  <a:cubicBezTo>
                    <a:pt x="114000" y="170604"/>
                    <a:pt x="93338" y="185155"/>
                    <a:pt x="64819" y="185155"/>
                  </a:cubicBezTo>
                  <a:close/>
                </a:path>
              </a:pathLst>
            </a:custGeom>
            <a:solidFill>
              <a:schemeClr val="tx1"/>
            </a:solidFill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223" name="Freeform: Shape 1222">
              <a:extLst>
                <a:ext uri="{FF2B5EF4-FFF2-40B4-BE49-F238E27FC236}">
                  <a16:creationId xmlns:a16="http://schemas.microsoft.com/office/drawing/2014/main" id="{22D48CBC-B813-938C-E530-C3FA26A22D5E}"/>
                </a:ext>
              </a:extLst>
            </p:cNvPr>
            <p:cNvSpPr/>
            <p:nvPr>
              <p:custDataLst>
                <p:tags r:id="rId60"/>
              </p:custDataLst>
            </p:nvPr>
          </p:nvSpPr>
          <p:spPr>
            <a:xfrm>
              <a:off x="12027586" y="7945653"/>
              <a:ext cx="146377" cy="201960"/>
            </a:xfrm>
            <a:custGeom>
              <a:avLst/>
              <a:gdLst>
                <a:gd name="connsiteX0" fmla="*/ 22919 w 146377"/>
                <a:gd name="connsiteY0" fmla="*/ 179917 h 201960"/>
                <a:gd name="connsiteX1" fmla="*/ 221 w 146377"/>
                <a:gd name="connsiteY1" fmla="*/ 193012 h 201960"/>
                <a:gd name="connsiteX2" fmla="*/ 221 w 146377"/>
                <a:gd name="connsiteY2" fmla="*/ 202033 h 201960"/>
                <a:gd name="connsiteX3" fmla="*/ 33105 w 146377"/>
                <a:gd name="connsiteY3" fmla="*/ 201160 h 201960"/>
                <a:gd name="connsiteX4" fmla="*/ 65698 w 146377"/>
                <a:gd name="connsiteY4" fmla="*/ 202033 h 201960"/>
                <a:gd name="connsiteX5" fmla="*/ 65698 w 146377"/>
                <a:gd name="connsiteY5" fmla="*/ 193012 h 201960"/>
                <a:gd name="connsiteX6" fmla="*/ 42999 w 146377"/>
                <a:gd name="connsiteY6" fmla="*/ 179917 h 201960"/>
                <a:gd name="connsiteX7" fmla="*/ 42999 w 146377"/>
                <a:gd name="connsiteY7" fmla="*/ 126371 h 201960"/>
                <a:gd name="connsiteX8" fmla="*/ 82285 w 146377"/>
                <a:gd name="connsiteY8" fmla="*/ 79810 h 201960"/>
                <a:gd name="connsiteX9" fmla="*/ 103820 w 146377"/>
                <a:gd name="connsiteY9" fmla="*/ 112111 h 201960"/>
                <a:gd name="connsiteX10" fmla="*/ 103820 w 146377"/>
                <a:gd name="connsiteY10" fmla="*/ 179917 h 201960"/>
                <a:gd name="connsiteX11" fmla="*/ 81121 w 146377"/>
                <a:gd name="connsiteY11" fmla="*/ 193012 h 201960"/>
                <a:gd name="connsiteX12" fmla="*/ 81121 w 146377"/>
                <a:gd name="connsiteY12" fmla="*/ 202033 h 201960"/>
                <a:gd name="connsiteX13" fmla="*/ 114005 w 146377"/>
                <a:gd name="connsiteY13" fmla="*/ 201160 h 201960"/>
                <a:gd name="connsiteX14" fmla="*/ 146598 w 146377"/>
                <a:gd name="connsiteY14" fmla="*/ 202033 h 201960"/>
                <a:gd name="connsiteX15" fmla="*/ 146598 w 146377"/>
                <a:gd name="connsiteY15" fmla="*/ 193012 h 201960"/>
                <a:gd name="connsiteX16" fmla="*/ 123899 w 146377"/>
                <a:gd name="connsiteY16" fmla="*/ 184282 h 201960"/>
                <a:gd name="connsiteX17" fmla="*/ 123899 w 146377"/>
                <a:gd name="connsiteY17" fmla="*/ 128699 h 201960"/>
                <a:gd name="connsiteX18" fmla="*/ 114878 w 146377"/>
                <a:gd name="connsiteY18" fmla="*/ 84175 h 201960"/>
                <a:gd name="connsiteX19" fmla="*/ 84322 w 146377"/>
                <a:gd name="connsiteY19" fmla="*/ 73407 h 201960"/>
                <a:gd name="connsiteX20" fmla="*/ 42126 w 146377"/>
                <a:gd name="connsiteY20" fmla="*/ 101926 h 201960"/>
                <a:gd name="connsiteX21" fmla="*/ 42126 w 146377"/>
                <a:gd name="connsiteY21" fmla="*/ 73 h 201960"/>
                <a:gd name="connsiteX22" fmla="*/ 221 w 146377"/>
                <a:gd name="connsiteY22" fmla="*/ 3274 h 201960"/>
                <a:gd name="connsiteX23" fmla="*/ 221 w 146377"/>
                <a:gd name="connsiteY23" fmla="*/ 12295 h 201960"/>
                <a:gd name="connsiteX24" fmla="*/ 22919 w 146377"/>
                <a:gd name="connsiteY24" fmla="*/ 28592 h 201960"/>
                <a:gd name="connsiteX25" fmla="*/ 22919 w 146377"/>
                <a:gd name="connsiteY25" fmla="*/ 179917 h 201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46377" h="201960">
                  <a:moveTo>
                    <a:pt x="22919" y="179917"/>
                  </a:moveTo>
                  <a:cubicBezTo>
                    <a:pt x="22919" y="193012"/>
                    <a:pt x="19718" y="193012"/>
                    <a:pt x="221" y="193012"/>
                  </a:cubicBezTo>
                  <a:lnTo>
                    <a:pt x="221" y="202033"/>
                  </a:lnTo>
                  <a:cubicBezTo>
                    <a:pt x="10406" y="201742"/>
                    <a:pt x="25247" y="201160"/>
                    <a:pt x="33105" y="201160"/>
                  </a:cubicBezTo>
                  <a:cubicBezTo>
                    <a:pt x="40671" y="201160"/>
                    <a:pt x="55803" y="201742"/>
                    <a:pt x="65698" y="202033"/>
                  </a:cubicBezTo>
                  <a:lnTo>
                    <a:pt x="65698" y="193012"/>
                  </a:lnTo>
                  <a:cubicBezTo>
                    <a:pt x="46200" y="193012"/>
                    <a:pt x="42999" y="193012"/>
                    <a:pt x="42999" y="179917"/>
                  </a:cubicBezTo>
                  <a:lnTo>
                    <a:pt x="42999" y="126371"/>
                  </a:lnTo>
                  <a:cubicBezTo>
                    <a:pt x="42999" y="96106"/>
                    <a:pt x="63660" y="79810"/>
                    <a:pt x="82285" y="79810"/>
                  </a:cubicBezTo>
                  <a:cubicBezTo>
                    <a:pt x="100619" y="79810"/>
                    <a:pt x="103820" y="95524"/>
                    <a:pt x="103820" y="112111"/>
                  </a:cubicBezTo>
                  <a:lnTo>
                    <a:pt x="103820" y="179917"/>
                  </a:lnTo>
                  <a:cubicBezTo>
                    <a:pt x="103820" y="193012"/>
                    <a:pt x="100619" y="193012"/>
                    <a:pt x="81121" y="193012"/>
                  </a:cubicBezTo>
                  <a:lnTo>
                    <a:pt x="81121" y="202033"/>
                  </a:lnTo>
                  <a:cubicBezTo>
                    <a:pt x="91306" y="201742"/>
                    <a:pt x="106148" y="201160"/>
                    <a:pt x="114005" y="201160"/>
                  </a:cubicBezTo>
                  <a:cubicBezTo>
                    <a:pt x="121571" y="201160"/>
                    <a:pt x="136704" y="201742"/>
                    <a:pt x="146598" y="202033"/>
                  </a:cubicBezTo>
                  <a:lnTo>
                    <a:pt x="146598" y="193012"/>
                  </a:lnTo>
                  <a:cubicBezTo>
                    <a:pt x="131466" y="193012"/>
                    <a:pt x="124190" y="193012"/>
                    <a:pt x="123899" y="184282"/>
                  </a:cubicBezTo>
                  <a:lnTo>
                    <a:pt x="123899" y="128699"/>
                  </a:lnTo>
                  <a:cubicBezTo>
                    <a:pt x="123899" y="103672"/>
                    <a:pt x="123899" y="94651"/>
                    <a:pt x="114878" y="84175"/>
                  </a:cubicBezTo>
                  <a:cubicBezTo>
                    <a:pt x="110804" y="79227"/>
                    <a:pt x="101201" y="73407"/>
                    <a:pt x="84322" y="73407"/>
                  </a:cubicBezTo>
                  <a:cubicBezTo>
                    <a:pt x="59877" y="73407"/>
                    <a:pt x="47073" y="90868"/>
                    <a:pt x="42126" y="101926"/>
                  </a:cubicBezTo>
                  <a:lnTo>
                    <a:pt x="42126" y="73"/>
                  </a:lnTo>
                  <a:lnTo>
                    <a:pt x="221" y="3274"/>
                  </a:lnTo>
                  <a:lnTo>
                    <a:pt x="221" y="12295"/>
                  </a:lnTo>
                  <a:cubicBezTo>
                    <a:pt x="20591" y="12295"/>
                    <a:pt x="22919" y="14333"/>
                    <a:pt x="22919" y="28592"/>
                  </a:cubicBezTo>
                  <a:lnTo>
                    <a:pt x="22919" y="179917"/>
                  </a:lnTo>
                  <a:close/>
                </a:path>
              </a:pathLst>
            </a:custGeom>
            <a:solidFill>
              <a:schemeClr val="tx1"/>
            </a:solidFill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224" name="Freeform: Shape 1223">
              <a:extLst>
                <a:ext uri="{FF2B5EF4-FFF2-40B4-BE49-F238E27FC236}">
                  <a16:creationId xmlns:a16="http://schemas.microsoft.com/office/drawing/2014/main" id="{C476B23F-6D1B-21BF-2599-4BE2E9475258}"/>
                </a:ext>
              </a:extLst>
            </p:cNvPr>
            <p:cNvSpPr/>
            <p:nvPr>
              <p:custDataLst>
                <p:tags r:id="rId61"/>
              </p:custDataLst>
            </p:nvPr>
          </p:nvSpPr>
          <p:spPr>
            <a:xfrm>
              <a:off x="12177391" y="7968643"/>
              <a:ext cx="91085" cy="182171"/>
            </a:xfrm>
            <a:custGeom>
              <a:avLst/>
              <a:gdLst>
                <a:gd name="connsiteX0" fmla="*/ 45041 w 91085"/>
                <a:gd name="connsiteY0" fmla="*/ 62640 h 182171"/>
                <a:gd name="connsiteX1" fmla="*/ 86655 w 91085"/>
                <a:gd name="connsiteY1" fmla="*/ 62640 h 182171"/>
                <a:gd name="connsiteX2" fmla="*/ 86655 w 91085"/>
                <a:gd name="connsiteY2" fmla="*/ 53619 h 182171"/>
                <a:gd name="connsiteX3" fmla="*/ 45041 w 91085"/>
                <a:gd name="connsiteY3" fmla="*/ 53619 h 182171"/>
                <a:gd name="connsiteX4" fmla="*/ 45041 w 91085"/>
                <a:gd name="connsiteY4" fmla="*/ 73 h 182171"/>
                <a:gd name="connsiteX5" fmla="*/ 37766 w 91085"/>
                <a:gd name="connsiteY5" fmla="*/ 73 h 182171"/>
                <a:gd name="connsiteX6" fmla="*/ 226 w 91085"/>
                <a:gd name="connsiteY6" fmla="*/ 56238 h 182171"/>
                <a:gd name="connsiteX7" fmla="*/ 226 w 91085"/>
                <a:gd name="connsiteY7" fmla="*/ 62640 h 182171"/>
                <a:gd name="connsiteX8" fmla="*/ 24962 w 91085"/>
                <a:gd name="connsiteY8" fmla="*/ 62640 h 182171"/>
                <a:gd name="connsiteX9" fmla="*/ 24962 w 91085"/>
                <a:gd name="connsiteY9" fmla="*/ 142958 h 182171"/>
                <a:gd name="connsiteX10" fmla="*/ 62502 w 91085"/>
                <a:gd name="connsiteY10" fmla="*/ 182245 h 182171"/>
                <a:gd name="connsiteX11" fmla="*/ 91312 w 91085"/>
                <a:gd name="connsiteY11" fmla="*/ 142958 h 182171"/>
                <a:gd name="connsiteX12" fmla="*/ 91312 w 91085"/>
                <a:gd name="connsiteY12" fmla="*/ 126371 h 182171"/>
                <a:gd name="connsiteX13" fmla="*/ 84036 w 91085"/>
                <a:gd name="connsiteY13" fmla="*/ 126371 h 182171"/>
                <a:gd name="connsiteX14" fmla="*/ 84036 w 91085"/>
                <a:gd name="connsiteY14" fmla="*/ 142376 h 182171"/>
                <a:gd name="connsiteX15" fmla="*/ 64539 w 91085"/>
                <a:gd name="connsiteY15" fmla="*/ 174969 h 182171"/>
                <a:gd name="connsiteX16" fmla="*/ 45041 w 91085"/>
                <a:gd name="connsiteY16" fmla="*/ 143540 h 182171"/>
                <a:gd name="connsiteX17" fmla="*/ 45041 w 91085"/>
                <a:gd name="connsiteY17" fmla="*/ 62640 h 182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1085" h="182171">
                  <a:moveTo>
                    <a:pt x="45041" y="62640"/>
                  </a:moveTo>
                  <a:lnTo>
                    <a:pt x="86655" y="62640"/>
                  </a:lnTo>
                  <a:lnTo>
                    <a:pt x="86655" y="53619"/>
                  </a:lnTo>
                  <a:lnTo>
                    <a:pt x="45041" y="53619"/>
                  </a:lnTo>
                  <a:lnTo>
                    <a:pt x="45041" y="73"/>
                  </a:lnTo>
                  <a:lnTo>
                    <a:pt x="37766" y="73"/>
                  </a:lnTo>
                  <a:cubicBezTo>
                    <a:pt x="37475" y="23936"/>
                    <a:pt x="28745" y="55074"/>
                    <a:pt x="226" y="56238"/>
                  </a:cubicBezTo>
                  <a:lnTo>
                    <a:pt x="226" y="62640"/>
                  </a:lnTo>
                  <a:lnTo>
                    <a:pt x="24962" y="62640"/>
                  </a:lnTo>
                  <a:lnTo>
                    <a:pt x="24962" y="142958"/>
                  </a:lnTo>
                  <a:cubicBezTo>
                    <a:pt x="24962" y="178752"/>
                    <a:pt x="52025" y="182245"/>
                    <a:pt x="62502" y="182245"/>
                  </a:cubicBezTo>
                  <a:cubicBezTo>
                    <a:pt x="83163" y="182245"/>
                    <a:pt x="91312" y="161583"/>
                    <a:pt x="91312" y="142958"/>
                  </a:cubicBezTo>
                  <a:lnTo>
                    <a:pt x="91312" y="126371"/>
                  </a:lnTo>
                  <a:lnTo>
                    <a:pt x="84036" y="126371"/>
                  </a:lnTo>
                  <a:lnTo>
                    <a:pt x="84036" y="142376"/>
                  </a:lnTo>
                  <a:cubicBezTo>
                    <a:pt x="84036" y="163911"/>
                    <a:pt x="75306" y="174969"/>
                    <a:pt x="64539" y="174969"/>
                  </a:cubicBezTo>
                  <a:cubicBezTo>
                    <a:pt x="45041" y="174969"/>
                    <a:pt x="45041" y="148488"/>
                    <a:pt x="45041" y="143540"/>
                  </a:cubicBezTo>
                  <a:lnTo>
                    <a:pt x="45041" y="62640"/>
                  </a:lnTo>
                  <a:close/>
                </a:path>
              </a:pathLst>
            </a:custGeom>
            <a:solidFill>
              <a:schemeClr val="tx1"/>
            </a:solidFill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225" name="Freeform: Shape 1224">
              <a:extLst>
                <a:ext uri="{FF2B5EF4-FFF2-40B4-BE49-F238E27FC236}">
                  <a16:creationId xmlns:a16="http://schemas.microsoft.com/office/drawing/2014/main" id="{06D191D3-1B59-9C71-D033-0D6E4DB9B046}"/>
                </a:ext>
              </a:extLst>
            </p:cNvPr>
            <p:cNvSpPr/>
            <p:nvPr>
              <p:custDataLst>
                <p:tags r:id="rId62"/>
              </p:custDataLst>
            </p:nvPr>
          </p:nvSpPr>
          <p:spPr>
            <a:xfrm>
              <a:off x="12390183" y="8017242"/>
              <a:ext cx="112620" cy="133573"/>
            </a:xfrm>
            <a:custGeom>
              <a:avLst/>
              <a:gdLst>
                <a:gd name="connsiteX0" fmla="*/ 24678 w 112620"/>
                <a:gd name="connsiteY0" fmla="*/ 57111 h 133573"/>
                <a:gd name="connsiteX1" fmla="*/ 60763 w 112620"/>
                <a:gd name="connsiteY1" fmla="*/ 6475 h 133573"/>
                <a:gd name="connsiteX2" fmla="*/ 93647 w 112620"/>
                <a:gd name="connsiteY2" fmla="*/ 57111 h 133573"/>
                <a:gd name="connsiteX3" fmla="*/ 24678 w 112620"/>
                <a:gd name="connsiteY3" fmla="*/ 57111 h 133573"/>
                <a:gd name="connsiteX4" fmla="*/ 24387 w 112620"/>
                <a:gd name="connsiteY4" fmla="*/ 63222 h 133573"/>
                <a:gd name="connsiteX5" fmla="*/ 105578 w 112620"/>
                <a:gd name="connsiteY5" fmla="*/ 63222 h 133573"/>
                <a:gd name="connsiteX6" fmla="*/ 112853 w 112620"/>
                <a:gd name="connsiteY6" fmla="*/ 57111 h 133573"/>
                <a:gd name="connsiteX7" fmla="*/ 60763 w 112620"/>
                <a:gd name="connsiteY7" fmla="*/ 73 h 133573"/>
                <a:gd name="connsiteX8" fmla="*/ 233 w 112620"/>
                <a:gd name="connsiteY8" fmla="*/ 66423 h 133573"/>
                <a:gd name="connsiteX9" fmla="*/ 64255 w 112620"/>
                <a:gd name="connsiteY9" fmla="*/ 133646 h 133573"/>
                <a:gd name="connsiteX10" fmla="*/ 112853 w 112620"/>
                <a:gd name="connsiteY10" fmla="*/ 95815 h 133573"/>
                <a:gd name="connsiteX11" fmla="*/ 109070 w 112620"/>
                <a:gd name="connsiteY11" fmla="*/ 92323 h 133573"/>
                <a:gd name="connsiteX12" fmla="*/ 105287 w 112620"/>
                <a:gd name="connsiteY12" fmla="*/ 96397 h 133573"/>
                <a:gd name="connsiteX13" fmla="*/ 66001 w 112620"/>
                <a:gd name="connsiteY13" fmla="*/ 126371 h 133573"/>
                <a:gd name="connsiteX14" fmla="*/ 33117 w 112620"/>
                <a:gd name="connsiteY14" fmla="*/ 106873 h 133573"/>
                <a:gd name="connsiteX15" fmla="*/ 24387 w 112620"/>
                <a:gd name="connsiteY15" fmla="*/ 63222 h 133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12620" h="133573">
                  <a:moveTo>
                    <a:pt x="24678" y="57111"/>
                  </a:moveTo>
                  <a:cubicBezTo>
                    <a:pt x="26424" y="13751"/>
                    <a:pt x="50869" y="6475"/>
                    <a:pt x="60763" y="6475"/>
                  </a:cubicBezTo>
                  <a:cubicBezTo>
                    <a:pt x="90737" y="6475"/>
                    <a:pt x="93647" y="45762"/>
                    <a:pt x="93647" y="57111"/>
                  </a:cubicBezTo>
                  <a:lnTo>
                    <a:pt x="24678" y="57111"/>
                  </a:lnTo>
                  <a:close/>
                  <a:moveTo>
                    <a:pt x="24387" y="63222"/>
                  </a:moveTo>
                  <a:lnTo>
                    <a:pt x="105578" y="63222"/>
                  </a:lnTo>
                  <a:cubicBezTo>
                    <a:pt x="111980" y="63222"/>
                    <a:pt x="112853" y="63222"/>
                    <a:pt x="112853" y="57111"/>
                  </a:cubicBezTo>
                  <a:cubicBezTo>
                    <a:pt x="112853" y="28301"/>
                    <a:pt x="97139" y="73"/>
                    <a:pt x="60763" y="73"/>
                  </a:cubicBezTo>
                  <a:cubicBezTo>
                    <a:pt x="27006" y="73"/>
                    <a:pt x="233" y="30047"/>
                    <a:pt x="233" y="66423"/>
                  </a:cubicBezTo>
                  <a:cubicBezTo>
                    <a:pt x="233" y="105418"/>
                    <a:pt x="30789" y="133646"/>
                    <a:pt x="64255" y="133646"/>
                  </a:cubicBezTo>
                  <a:cubicBezTo>
                    <a:pt x="99758" y="133646"/>
                    <a:pt x="112853" y="101344"/>
                    <a:pt x="112853" y="95815"/>
                  </a:cubicBezTo>
                  <a:cubicBezTo>
                    <a:pt x="112853" y="92905"/>
                    <a:pt x="110525" y="92323"/>
                    <a:pt x="109070" y="92323"/>
                  </a:cubicBezTo>
                  <a:cubicBezTo>
                    <a:pt x="106451" y="92323"/>
                    <a:pt x="105869" y="94069"/>
                    <a:pt x="105287" y="96397"/>
                  </a:cubicBezTo>
                  <a:cubicBezTo>
                    <a:pt x="95102" y="126371"/>
                    <a:pt x="68911" y="126371"/>
                    <a:pt x="66001" y="126371"/>
                  </a:cubicBezTo>
                  <a:cubicBezTo>
                    <a:pt x="51451" y="126371"/>
                    <a:pt x="39810" y="117641"/>
                    <a:pt x="33117" y="106873"/>
                  </a:cubicBezTo>
                  <a:cubicBezTo>
                    <a:pt x="24387" y="92905"/>
                    <a:pt x="24387" y="73698"/>
                    <a:pt x="24387" y="63222"/>
                  </a:cubicBezTo>
                  <a:close/>
                </a:path>
              </a:pathLst>
            </a:custGeom>
            <a:solidFill>
              <a:schemeClr val="tx1"/>
            </a:solidFill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226" name="Freeform: Shape 1225">
              <a:extLst>
                <a:ext uri="{FF2B5EF4-FFF2-40B4-BE49-F238E27FC236}">
                  <a16:creationId xmlns:a16="http://schemas.microsoft.com/office/drawing/2014/main" id="{2CF4805F-BBFC-5B27-9AF6-4B5ACA261536}"/>
                </a:ext>
              </a:extLst>
            </p:cNvPr>
            <p:cNvSpPr/>
            <p:nvPr>
              <p:custDataLst>
                <p:tags r:id="rId63"/>
              </p:custDataLst>
            </p:nvPr>
          </p:nvSpPr>
          <p:spPr>
            <a:xfrm>
              <a:off x="12520685" y="8018988"/>
              <a:ext cx="146377" cy="128625"/>
            </a:xfrm>
            <a:custGeom>
              <a:avLst/>
              <a:gdLst>
                <a:gd name="connsiteX0" fmla="*/ 22936 w 146377"/>
                <a:gd name="connsiteY0" fmla="*/ 28592 h 128625"/>
                <a:gd name="connsiteX1" fmla="*/ 22936 w 146377"/>
                <a:gd name="connsiteY1" fmla="*/ 106582 h 128625"/>
                <a:gd name="connsiteX2" fmla="*/ 237 w 146377"/>
                <a:gd name="connsiteY2" fmla="*/ 119678 h 128625"/>
                <a:gd name="connsiteX3" fmla="*/ 237 w 146377"/>
                <a:gd name="connsiteY3" fmla="*/ 128699 h 128625"/>
                <a:gd name="connsiteX4" fmla="*/ 33121 w 146377"/>
                <a:gd name="connsiteY4" fmla="*/ 127826 h 128625"/>
                <a:gd name="connsiteX5" fmla="*/ 65714 w 146377"/>
                <a:gd name="connsiteY5" fmla="*/ 128699 h 128625"/>
                <a:gd name="connsiteX6" fmla="*/ 65714 w 146377"/>
                <a:gd name="connsiteY6" fmla="*/ 119678 h 128625"/>
                <a:gd name="connsiteX7" fmla="*/ 43016 w 146377"/>
                <a:gd name="connsiteY7" fmla="*/ 106582 h 128625"/>
                <a:gd name="connsiteX8" fmla="*/ 43016 w 146377"/>
                <a:gd name="connsiteY8" fmla="*/ 53037 h 128625"/>
                <a:gd name="connsiteX9" fmla="*/ 82302 w 146377"/>
                <a:gd name="connsiteY9" fmla="*/ 6475 h 128625"/>
                <a:gd name="connsiteX10" fmla="*/ 103837 w 146377"/>
                <a:gd name="connsiteY10" fmla="*/ 38777 h 128625"/>
                <a:gd name="connsiteX11" fmla="*/ 103837 w 146377"/>
                <a:gd name="connsiteY11" fmla="*/ 106582 h 128625"/>
                <a:gd name="connsiteX12" fmla="*/ 81138 w 146377"/>
                <a:gd name="connsiteY12" fmla="*/ 119678 h 128625"/>
                <a:gd name="connsiteX13" fmla="*/ 81138 w 146377"/>
                <a:gd name="connsiteY13" fmla="*/ 128699 h 128625"/>
                <a:gd name="connsiteX14" fmla="*/ 114022 w 146377"/>
                <a:gd name="connsiteY14" fmla="*/ 127826 h 128625"/>
                <a:gd name="connsiteX15" fmla="*/ 146615 w 146377"/>
                <a:gd name="connsiteY15" fmla="*/ 128699 h 128625"/>
                <a:gd name="connsiteX16" fmla="*/ 146615 w 146377"/>
                <a:gd name="connsiteY16" fmla="*/ 119678 h 128625"/>
                <a:gd name="connsiteX17" fmla="*/ 123916 w 146377"/>
                <a:gd name="connsiteY17" fmla="*/ 110947 h 128625"/>
                <a:gd name="connsiteX18" fmla="*/ 123916 w 146377"/>
                <a:gd name="connsiteY18" fmla="*/ 55365 h 128625"/>
                <a:gd name="connsiteX19" fmla="*/ 114895 w 146377"/>
                <a:gd name="connsiteY19" fmla="*/ 10840 h 128625"/>
                <a:gd name="connsiteX20" fmla="*/ 84339 w 146377"/>
                <a:gd name="connsiteY20" fmla="*/ 73 h 128625"/>
                <a:gd name="connsiteX21" fmla="*/ 41270 w 146377"/>
                <a:gd name="connsiteY21" fmla="*/ 30629 h 128625"/>
                <a:gd name="connsiteX22" fmla="*/ 41270 w 146377"/>
                <a:gd name="connsiteY22" fmla="*/ 73 h 128625"/>
                <a:gd name="connsiteX23" fmla="*/ 237 w 146377"/>
                <a:gd name="connsiteY23" fmla="*/ 3274 h 128625"/>
                <a:gd name="connsiteX24" fmla="*/ 237 w 146377"/>
                <a:gd name="connsiteY24" fmla="*/ 12296 h 128625"/>
                <a:gd name="connsiteX25" fmla="*/ 22936 w 146377"/>
                <a:gd name="connsiteY25" fmla="*/ 28592 h 128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46377" h="128625">
                  <a:moveTo>
                    <a:pt x="22936" y="28592"/>
                  </a:moveTo>
                  <a:lnTo>
                    <a:pt x="22936" y="106582"/>
                  </a:lnTo>
                  <a:cubicBezTo>
                    <a:pt x="22936" y="119678"/>
                    <a:pt x="19735" y="119678"/>
                    <a:pt x="237" y="119678"/>
                  </a:cubicBezTo>
                  <a:lnTo>
                    <a:pt x="237" y="128699"/>
                  </a:lnTo>
                  <a:cubicBezTo>
                    <a:pt x="10423" y="128408"/>
                    <a:pt x="25264" y="127826"/>
                    <a:pt x="33121" y="127826"/>
                  </a:cubicBezTo>
                  <a:cubicBezTo>
                    <a:pt x="40688" y="127826"/>
                    <a:pt x="55820" y="128408"/>
                    <a:pt x="65714" y="128699"/>
                  </a:cubicBezTo>
                  <a:lnTo>
                    <a:pt x="65714" y="119678"/>
                  </a:lnTo>
                  <a:cubicBezTo>
                    <a:pt x="46217" y="119678"/>
                    <a:pt x="43016" y="119678"/>
                    <a:pt x="43016" y="106582"/>
                  </a:cubicBezTo>
                  <a:lnTo>
                    <a:pt x="43016" y="53037"/>
                  </a:lnTo>
                  <a:cubicBezTo>
                    <a:pt x="43016" y="22772"/>
                    <a:pt x="63677" y="6475"/>
                    <a:pt x="82302" y="6475"/>
                  </a:cubicBezTo>
                  <a:cubicBezTo>
                    <a:pt x="100635" y="6475"/>
                    <a:pt x="103837" y="22190"/>
                    <a:pt x="103837" y="38777"/>
                  </a:cubicBezTo>
                  <a:lnTo>
                    <a:pt x="103837" y="106582"/>
                  </a:lnTo>
                  <a:cubicBezTo>
                    <a:pt x="103837" y="119678"/>
                    <a:pt x="100635" y="119678"/>
                    <a:pt x="81138" y="119678"/>
                  </a:cubicBezTo>
                  <a:lnTo>
                    <a:pt x="81138" y="128699"/>
                  </a:lnTo>
                  <a:cubicBezTo>
                    <a:pt x="91323" y="128408"/>
                    <a:pt x="106165" y="127826"/>
                    <a:pt x="114022" y="127826"/>
                  </a:cubicBezTo>
                  <a:cubicBezTo>
                    <a:pt x="121588" y="127826"/>
                    <a:pt x="136721" y="128408"/>
                    <a:pt x="146615" y="128699"/>
                  </a:cubicBezTo>
                  <a:lnTo>
                    <a:pt x="146615" y="119678"/>
                  </a:lnTo>
                  <a:cubicBezTo>
                    <a:pt x="131482" y="119678"/>
                    <a:pt x="124207" y="119678"/>
                    <a:pt x="123916" y="110947"/>
                  </a:cubicBezTo>
                  <a:lnTo>
                    <a:pt x="123916" y="55365"/>
                  </a:lnTo>
                  <a:cubicBezTo>
                    <a:pt x="123916" y="30338"/>
                    <a:pt x="123916" y="21317"/>
                    <a:pt x="114895" y="10840"/>
                  </a:cubicBezTo>
                  <a:cubicBezTo>
                    <a:pt x="110821" y="5893"/>
                    <a:pt x="101217" y="73"/>
                    <a:pt x="84339" y="73"/>
                  </a:cubicBezTo>
                  <a:cubicBezTo>
                    <a:pt x="63095" y="73"/>
                    <a:pt x="49418" y="12587"/>
                    <a:pt x="41270" y="30629"/>
                  </a:cubicBezTo>
                  <a:lnTo>
                    <a:pt x="41270" y="73"/>
                  </a:lnTo>
                  <a:lnTo>
                    <a:pt x="237" y="3274"/>
                  </a:lnTo>
                  <a:lnTo>
                    <a:pt x="237" y="12296"/>
                  </a:lnTo>
                  <a:cubicBezTo>
                    <a:pt x="20608" y="12296"/>
                    <a:pt x="22936" y="14333"/>
                    <a:pt x="22936" y="28592"/>
                  </a:cubicBezTo>
                  <a:close/>
                </a:path>
              </a:pathLst>
            </a:custGeom>
            <a:solidFill>
              <a:schemeClr val="tx1"/>
            </a:solidFill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227" name="Freeform: Shape 1226">
              <a:extLst>
                <a:ext uri="{FF2B5EF4-FFF2-40B4-BE49-F238E27FC236}">
                  <a16:creationId xmlns:a16="http://schemas.microsoft.com/office/drawing/2014/main" id="{ECAFD5E5-2B44-DCC7-1EFD-7FB2698890D6}"/>
                </a:ext>
              </a:extLst>
            </p:cNvPr>
            <p:cNvSpPr/>
            <p:nvPr>
              <p:custDataLst>
                <p:tags r:id="rId64"/>
              </p:custDataLst>
            </p:nvPr>
          </p:nvSpPr>
          <p:spPr>
            <a:xfrm>
              <a:off x="12682939" y="7945653"/>
              <a:ext cx="143467" cy="205161"/>
            </a:xfrm>
            <a:custGeom>
              <a:avLst/>
              <a:gdLst>
                <a:gd name="connsiteX0" fmla="*/ 100932 w 143467"/>
                <a:gd name="connsiteY0" fmla="*/ 186028 h 205161"/>
                <a:gd name="connsiteX1" fmla="*/ 100932 w 143467"/>
                <a:gd name="connsiteY1" fmla="*/ 205234 h 205161"/>
                <a:gd name="connsiteX2" fmla="*/ 143710 w 143467"/>
                <a:gd name="connsiteY2" fmla="*/ 202033 h 205161"/>
                <a:gd name="connsiteX3" fmla="*/ 143710 w 143467"/>
                <a:gd name="connsiteY3" fmla="*/ 193012 h 205161"/>
                <a:gd name="connsiteX4" fmla="*/ 121012 w 143467"/>
                <a:gd name="connsiteY4" fmla="*/ 176715 h 205161"/>
                <a:gd name="connsiteX5" fmla="*/ 121012 w 143467"/>
                <a:gd name="connsiteY5" fmla="*/ 73 h 205161"/>
                <a:gd name="connsiteX6" fmla="*/ 79106 w 143467"/>
                <a:gd name="connsiteY6" fmla="*/ 3274 h 205161"/>
                <a:gd name="connsiteX7" fmla="*/ 79106 w 143467"/>
                <a:gd name="connsiteY7" fmla="*/ 12295 h 205161"/>
                <a:gd name="connsiteX8" fmla="*/ 101805 w 143467"/>
                <a:gd name="connsiteY8" fmla="*/ 28592 h 205161"/>
                <a:gd name="connsiteX9" fmla="*/ 101805 w 143467"/>
                <a:gd name="connsiteY9" fmla="*/ 91450 h 205161"/>
                <a:gd name="connsiteX10" fmla="*/ 65138 w 143467"/>
                <a:gd name="connsiteY10" fmla="*/ 73407 h 205161"/>
                <a:gd name="connsiteX11" fmla="*/ 243 w 143467"/>
                <a:gd name="connsiteY11" fmla="*/ 139466 h 205161"/>
                <a:gd name="connsiteX12" fmla="*/ 61937 w 143467"/>
                <a:gd name="connsiteY12" fmla="*/ 205234 h 205161"/>
                <a:gd name="connsiteX13" fmla="*/ 100932 w 143467"/>
                <a:gd name="connsiteY13" fmla="*/ 186028 h 205161"/>
                <a:gd name="connsiteX14" fmla="*/ 100932 w 143467"/>
                <a:gd name="connsiteY14" fmla="*/ 108037 h 205161"/>
                <a:gd name="connsiteX15" fmla="*/ 100932 w 143467"/>
                <a:gd name="connsiteY15" fmla="*/ 167694 h 205161"/>
                <a:gd name="connsiteX16" fmla="*/ 97731 w 143467"/>
                <a:gd name="connsiteY16" fmla="*/ 178461 h 205161"/>
                <a:gd name="connsiteX17" fmla="*/ 63392 w 143467"/>
                <a:gd name="connsiteY17" fmla="*/ 198832 h 205161"/>
                <a:gd name="connsiteX18" fmla="*/ 32836 w 143467"/>
                <a:gd name="connsiteY18" fmla="*/ 180208 h 205161"/>
                <a:gd name="connsiteX19" fmla="*/ 24397 w 143467"/>
                <a:gd name="connsiteY19" fmla="*/ 139757 h 205161"/>
                <a:gd name="connsiteX20" fmla="*/ 33418 w 143467"/>
                <a:gd name="connsiteY20" fmla="*/ 98434 h 205161"/>
                <a:gd name="connsiteX21" fmla="*/ 66302 w 143467"/>
                <a:gd name="connsiteY21" fmla="*/ 79810 h 205161"/>
                <a:gd name="connsiteX22" fmla="*/ 97731 w 143467"/>
                <a:gd name="connsiteY22" fmla="*/ 97270 h 205161"/>
                <a:gd name="connsiteX23" fmla="*/ 100932 w 143467"/>
                <a:gd name="connsiteY23" fmla="*/ 108037 h 205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43467" h="205161">
                  <a:moveTo>
                    <a:pt x="100932" y="186028"/>
                  </a:moveTo>
                  <a:lnTo>
                    <a:pt x="100932" y="205234"/>
                  </a:lnTo>
                  <a:lnTo>
                    <a:pt x="143710" y="202033"/>
                  </a:lnTo>
                  <a:lnTo>
                    <a:pt x="143710" y="193012"/>
                  </a:lnTo>
                  <a:cubicBezTo>
                    <a:pt x="123340" y="193012"/>
                    <a:pt x="121012" y="190975"/>
                    <a:pt x="121012" y="176715"/>
                  </a:cubicBezTo>
                  <a:lnTo>
                    <a:pt x="121012" y="73"/>
                  </a:lnTo>
                  <a:lnTo>
                    <a:pt x="79106" y="3274"/>
                  </a:lnTo>
                  <a:lnTo>
                    <a:pt x="79106" y="12295"/>
                  </a:lnTo>
                  <a:cubicBezTo>
                    <a:pt x="99477" y="12295"/>
                    <a:pt x="101805" y="14333"/>
                    <a:pt x="101805" y="28592"/>
                  </a:cubicBezTo>
                  <a:lnTo>
                    <a:pt x="101805" y="91450"/>
                  </a:lnTo>
                  <a:cubicBezTo>
                    <a:pt x="93366" y="80974"/>
                    <a:pt x="80852" y="73407"/>
                    <a:pt x="65138" y="73407"/>
                  </a:cubicBezTo>
                  <a:cubicBezTo>
                    <a:pt x="30799" y="73407"/>
                    <a:pt x="243" y="101926"/>
                    <a:pt x="243" y="139466"/>
                  </a:cubicBezTo>
                  <a:cubicBezTo>
                    <a:pt x="243" y="176424"/>
                    <a:pt x="28762" y="205234"/>
                    <a:pt x="61937" y="205234"/>
                  </a:cubicBezTo>
                  <a:cubicBezTo>
                    <a:pt x="80561" y="205234"/>
                    <a:pt x="93657" y="195340"/>
                    <a:pt x="100932" y="186028"/>
                  </a:cubicBezTo>
                  <a:close/>
                  <a:moveTo>
                    <a:pt x="100932" y="108037"/>
                  </a:moveTo>
                  <a:lnTo>
                    <a:pt x="100932" y="167694"/>
                  </a:lnTo>
                  <a:cubicBezTo>
                    <a:pt x="100932" y="172932"/>
                    <a:pt x="100932" y="173514"/>
                    <a:pt x="97731" y="178461"/>
                  </a:cubicBezTo>
                  <a:cubicBezTo>
                    <a:pt x="89001" y="192430"/>
                    <a:pt x="75905" y="198832"/>
                    <a:pt x="63392" y="198832"/>
                  </a:cubicBezTo>
                  <a:cubicBezTo>
                    <a:pt x="50296" y="198832"/>
                    <a:pt x="39820" y="191266"/>
                    <a:pt x="32836" y="180208"/>
                  </a:cubicBezTo>
                  <a:cubicBezTo>
                    <a:pt x="25270" y="168276"/>
                    <a:pt x="24397" y="151689"/>
                    <a:pt x="24397" y="139757"/>
                  </a:cubicBezTo>
                  <a:cubicBezTo>
                    <a:pt x="24397" y="128990"/>
                    <a:pt x="24979" y="111529"/>
                    <a:pt x="33418" y="98434"/>
                  </a:cubicBezTo>
                  <a:cubicBezTo>
                    <a:pt x="39529" y="89413"/>
                    <a:pt x="50587" y="79810"/>
                    <a:pt x="66302" y="79810"/>
                  </a:cubicBezTo>
                  <a:cubicBezTo>
                    <a:pt x="76487" y="79810"/>
                    <a:pt x="88710" y="84175"/>
                    <a:pt x="97731" y="97270"/>
                  </a:cubicBezTo>
                  <a:cubicBezTo>
                    <a:pt x="100932" y="102217"/>
                    <a:pt x="100932" y="102799"/>
                    <a:pt x="100932" y="108037"/>
                  </a:cubicBezTo>
                  <a:close/>
                </a:path>
              </a:pathLst>
            </a:custGeom>
            <a:solidFill>
              <a:schemeClr val="tx1"/>
            </a:solidFill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228" name="Freeform: Shape 1227">
              <a:extLst>
                <a:ext uri="{FF2B5EF4-FFF2-40B4-BE49-F238E27FC236}">
                  <a16:creationId xmlns:a16="http://schemas.microsoft.com/office/drawing/2014/main" id="{5003382A-DF72-0C11-FC02-FFAD548A7B87}"/>
                </a:ext>
              </a:extLst>
            </p:cNvPr>
            <p:cNvSpPr/>
            <p:nvPr>
              <p:custDataLst>
                <p:tags r:id="rId65"/>
              </p:custDataLst>
            </p:nvPr>
          </p:nvSpPr>
          <p:spPr>
            <a:xfrm>
              <a:off x="12939868" y="8017242"/>
              <a:ext cx="128916" cy="133573"/>
            </a:xfrm>
            <a:custGeom>
              <a:avLst/>
              <a:gdLst>
                <a:gd name="connsiteX0" fmla="*/ 129169 w 128916"/>
                <a:gd name="connsiteY0" fmla="*/ 68169 h 133573"/>
                <a:gd name="connsiteX1" fmla="*/ 64856 w 128916"/>
                <a:gd name="connsiteY1" fmla="*/ 73 h 133573"/>
                <a:gd name="connsiteX2" fmla="*/ 252 w 128916"/>
                <a:gd name="connsiteY2" fmla="*/ 68169 h 133573"/>
                <a:gd name="connsiteX3" fmla="*/ 64565 w 128916"/>
                <a:gd name="connsiteY3" fmla="*/ 133646 h 133573"/>
                <a:gd name="connsiteX4" fmla="*/ 129169 w 128916"/>
                <a:gd name="connsiteY4" fmla="*/ 68169 h 133573"/>
                <a:gd name="connsiteX5" fmla="*/ 64856 w 128916"/>
                <a:gd name="connsiteY5" fmla="*/ 126371 h 133573"/>
                <a:gd name="connsiteX6" fmla="*/ 31681 w 128916"/>
                <a:gd name="connsiteY6" fmla="*/ 106873 h 133573"/>
                <a:gd name="connsiteX7" fmla="*/ 24406 w 128916"/>
                <a:gd name="connsiteY7" fmla="*/ 65841 h 133573"/>
                <a:gd name="connsiteX8" fmla="*/ 31390 w 128916"/>
                <a:gd name="connsiteY8" fmla="*/ 25973 h 133573"/>
                <a:gd name="connsiteX9" fmla="*/ 64565 w 128916"/>
                <a:gd name="connsiteY9" fmla="*/ 6475 h 133573"/>
                <a:gd name="connsiteX10" fmla="*/ 97449 w 128916"/>
                <a:gd name="connsiteY10" fmla="*/ 25391 h 133573"/>
                <a:gd name="connsiteX11" fmla="*/ 105015 w 128916"/>
                <a:gd name="connsiteY11" fmla="*/ 65841 h 133573"/>
                <a:gd name="connsiteX12" fmla="*/ 98613 w 128916"/>
                <a:gd name="connsiteY12" fmla="*/ 104836 h 133573"/>
                <a:gd name="connsiteX13" fmla="*/ 64856 w 128916"/>
                <a:gd name="connsiteY13" fmla="*/ 126371 h 133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8916" h="133573">
                  <a:moveTo>
                    <a:pt x="129169" y="68169"/>
                  </a:moveTo>
                  <a:cubicBezTo>
                    <a:pt x="129169" y="30920"/>
                    <a:pt x="100068" y="73"/>
                    <a:pt x="64856" y="73"/>
                  </a:cubicBezTo>
                  <a:cubicBezTo>
                    <a:pt x="28480" y="73"/>
                    <a:pt x="252" y="31793"/>
                    <a:pt x="252" y="68169"/>
                  </a:cubicBezTo>
                  <a:cubicBezTo>
                    <a:pt x="252" y="105709"/>
                    <a:pt x="30517" y="133646"/>
                    <a:pt x="64565" y="133646"/>
                  </a:cubicBezTo>
                  <a:cubicBezTo>
                    <a:pt x="99777" y="133646"/>
                    <a:pt x="129169" y="105127"/>
                    <a:pt x="129169" y="68169"/>
                  </a:cubicBezTo>
                  <a:close/>
                  <a:moveTo>
                    <a:pt x="64856" y="126371"/>
                  </a:moveTo>
                  <a:cubicBezTo>
                    <a:pt x="52342" y="126371"/>
                    <a:pt x="39538" y="120260"/>
                    <a:pt x="31681" y="106873"/>
                  </a:cubicBezTo>
                  <a:cubicBezTo>
                    <a:pt x="24406" y="94069"/>
                    <a:pt x="24406" y="76317"/>
                    <a:pt x="24406" y="65841"/>
                  </a:cubicBezTo>
                  <a:cubicBezTo>
                    <a:pt x="24406" y="54492"/>
                    <a:pt x="24406" y="38777"/>
                    <a:pt x="31390" y="25973"/>
                  </a:cubicBezTo>
                  <a:cubicBezTo>
                    <a:pt x="39247" y="12587"/>
                    <a:pt x="52924" y="6475"/>
                    <a:pt x="64565" y="6475"/>
                  </a:cubicBezTo>
                  <a:cubicBezTo>
                    <a:pt x="77369" y="6475"/>
                    <a:pt x="89883" y="12878"/>
                    <a:pt x="97449" y="25391"/>
                  </a:cubicBezTo>
                  <a:cubicBezTo>
                    <a:pt x="105015" y="37904"/>
                    <a:pt x="105015" y="54783"/>
                    <a:pt x="105015" y="65841"/>
                  </a:cubicBezTo>
                  <a:cubicBezTo>
                    <a:pt x="105015" y="76317"/>
                    <a:pt x="105015" y="92032"/>
                    <a:pt x="98613" y="104836"/>
                  </a:cubicBezTo>
                  <a:cubicBezTo>
                    <a:pt x="92211" y="117932"/>
                    <a:pt x="79406" y="126371"/>
                    <a:pt x="64856" y="126371"/>
                  </a:cubicBezTo>
                  <a:close/>
                </a:path>
              </a:pathLst>
            </a:custGeom>
            <a:solidFill>
              <a:schemeClr val="tx1"/>
            </a:solidFill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229" name="Freeform: Shape 1228">
              <a:extLst>
                <a:ext uri="{FF2B5EF4-FFF2-40B4-BE49-F238E27FC236}">
                  <a16:creationId xmlns:a16="http://schemas.microsoft.com/office/drawing/2014/main" id="{72FBE67E-155C-DF4A-C9A4-EE760993E4FC}"/>
                </a:ext>
              </a:extLst>
            </p:cNvPr>
            <p:cNvSpPr/>
            <p:nvPr>
              <p:custDataLst>
                <p:tags r:id="rId66"/>
              </p:custDataLst>
            </p:nvPr>
          </p:nvSpPr>
          <p:spPr>
            <a:xfrm>
              <a:off x="13086828" y="7942452"/>
              <a:ext cx="94286" cy="205161"/>
            </a:xfrm>
            <a:custGeom>
              <a:avLst/>
              <a:gdLst>
                <a:gd name="connsiteX0" fmla="*/ 41580 w 94286"/>
                <a:gd name="connsiteY0" fmla="*/ 79810 h 205161"/>
                <a:gd name="connsiteX1" fmla="*/ 41580 w 94286"/>
                <a:gd name="connsiteY1" fmla="*/ 46053 h 205161"/>
                <a:gd name="connsiteX2" fmla="*/ 68353 w 94286"/>
                <a:gd name="connsiteY2" fmla="*/ 6475 h 205161"/>
                <a:gd name="connsiteX3" fmla="*/ 77956 w 94286"/>
                <a:gd name="connsiteY3" fmla="*/ 8512 h 205161"/>
                <a:gd name="connsiteX4" fmla="*/ 69226 w 94286"/>
                <a:gd name="connsiteY4" fmla="*/ 20735 h 205161"/>
                <a:gd name="connsiteX5" fmla="*/ 81739 w 94286"/>
                <a:gd name="connsiteY5" fmla="*/ 33248 h 205161"/>
                <a:gd name="connsiteX6" fmla="*/ 94544 w 94286"/>
                <a:gd name="connsiteY6" fmla="*/ 20444 h 205161"/>
                <a:gd name="connsiteX7" fmla="*/ 68353 w 94286"/>
                <a:gd name="connsiteY7" fmla="*/ 73 h 205161"/>
                <a:gd name="connsiteX8" fmla="*/ 23246 w 94286"/>
                <a:gd name="connsiteY8" fmla="*/ 46344 h 205161"/>
                <a:gd name="connsiteX9" fmla="*/ 23246 w 94286"/>
                <a:gd name="connsiteY9" fmla="*/ 79810 h 205161"/>
                <a:gd name="connsiteX10" fmla="*/ 257 w 94286"/>
                <a:gd name="connsiteY10" fmla="*/ 79810 h 205161"/>
                <a:gd name="connsiteX11" fmla="*/ 257 w 94286"/>
                <a:gd name="connsiteY11" fmla="*/ 88831 h 205161"/>
                <a:gd name="connsiteX12" fmla="*/ 23246 w 94286"/>
                <a:gd name="connsiteY12" fmla="*/ 88831 h 205161"/>
                <a:gd name="connsiteX13" fmla="*/ 23246 w 94286"/>
                <a:gd name="connsiteY13" fmla="*/ 183118 h 205161"/>
                <a:gd name="connsiteX14" fmla="*/ 548 w 94286"/>
                <a:gd name="connsiteY14" fmla="*/ 196213 h 205161"/>
                <a:gd name="connsiteX15" fmla="*/ 548 w 94286"/>
                <a:gd name="connsiteY15" fmla="*/ 205234 h 205161"/>
                <a:gd name="connsiteX16" fmla="*/ 33723 w 94286"/>
                <a:gd name="connsiteY16" fmla="*/ 204361 h 205161"/>
                <a:gd name="connsiteX17" fmla="*/ 70681 w 94286"/>
                <a:gd name="connsiteY17" fmla="*/ 205234 h 205161"/>
                <a:gd name="connsiteX18" fmla="*/ 70681 w 94286"/>
                <a:gd name="connsiteY18" fmla="*/ 196213 h 205161"/>
                <a:gd name="connsiteX19" fmla="*/ 64570 w 94286"/>
                <a:gd name="connsiteY19" fmla="*/ 196213 h 205161"/>
                <a:gd name="connsiteX20" fmla="*/ 42453 w 94286"/>
                <a:gd name="connsiteY20" fmla="*/ 182536 h 205161"/>
                <a:gd name="connsiteX21" fmla="*/ 42453 w 94286"/>
                <a:gd name="connsiteY21" fmla="*/ 88831 h 205161"/>
                <a:gd name="connsiteX22" fmla="*/ 75628 w 94286"/>
                <a:gd name="connsiteY22" fmla="*/ 88831 h 205161"/>
                <a:gd name="connsiteX23" fmla="*/ 75628 w 94286"/>
                <a:gd name="connsiteY23" fmla="*/ 79810 h 205161"/>
                <a:gd name="connsiteX24" fmla="*/ 41580 w 94286"/>
                <a:gd name="connsiteY24" fmla="*/ 79810 h 205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94286" h="205161">
                  <a:moveTo>
                    <a:pt x="41580" y="79810"/>
                  </a:moveTo>
                  <a:lnTo>
                    <a:pt x="41580" y="46053"/>
                  </a:lnTo>
                  <a:cubicBezTo>
                    <a:pt x="41580" y="20444"/>
                    <a:pt x="55548" y="6475"/>
                    <a:pt x="68353" y="6475"/>
                  </a:cubicBezTo>
                  <a:cubicBezTo>
                    <a:pt x="69226" y="6475"/>
                    <a:pt x="73591" y="6475"/>
                    <a:pt x="77956" y="8512"/>
                  </a:cubicBezTo>
                  <a:cubicBezTo>
                    <a:pt x="74464" y="9676"/>
                    <a:pt x="69226" y="13460"/>
                    <a:pt x="69226" y="20735"/>
                  </a:cubicBezTo>
                  <a:cubicBezTo>
                    <a:pt x="69226" y="27428"/>
                    <a:pt x="73882" y="33248"/>
                    <a:pt x="81739" y="33248"/>
                  </a:cubicBezTo>
                  <a:cubicBezTo>
                    <a:pt x="90179" y="33248"/>
                    <a:pt x="94544" y="27428"/>
                    <a:pt x="94544" y="20444"/>
                  </a:cubicBezTo>
                  <a:cubicBezTo>
                    <a:pt x="94544" y="9676"/>
                    <a:pt x="83776" y="73"/>
                    <a:pt x="68353" y="73"/>
                  </a:cubicBezTo>
                  <a:cubicBezTo>
                    <a:pt x="47982" y="73"/>
                    <a:pt x="23246" y="15497"/>
                    <a:pt x="23246" y="46344"/>
                  </a:cubicBezTo>
                  <a:lnTo>
                    <a:pt x="23246" y="79810"/>
                  </a:lnTo>
                  <a:lnTo>
                    <a:pt x="257" y="79810"/>
                  </a:lnTo>
                  <a:lnTo>
                    <a:pt x="257" y="88831"/>
                  </a:lnTo>
                  <a:lnTo>
                    <a:pt x="23246" y="88831"/>
                  </a:lnTo>
                  <a:lnTo>
                    <a:pt x="23246" y="183118"/>
                  </a:lnTo>
                  <a:cubicBezTo>
                    <a:pt x="23246" y="196213"/>
                    <a:pt x="20045" y="196213"/>
                    <a:pt x="548" y="196213"/>
                  </a:cubicBezTo>
                  <a:lnTo>
                    <a:pt x="548" y="205234"/>
                  </a:lnTo>
                  <a:cubicBezTo>
                    <a:pt x="11897" y="204943"/>
                    <a:pt x="25575" y="204361"/>
                    <a:pt x="33723" y="204361"/>
                  </a:cubicBezTo>
                  <a:cubicBezTo>
                    <a:pt x="45363" y="204361"/>
                    <a:pt x="59041" y="204361"/>
                    <a:pt x="70681" y="205234"/>
                  </a:cubicBezTo>
                  <a:lnTo>
                    <a:pt x="70681" y="196213"/>
                  </a:lnTo>
                  <a:lnTo>
                    <a:pt x="64570" y="196213"/>
                  </a:lnTo>
                  <a:cubicBezTo>
                    <a:pt x="43035" y="196213"/>
                    <a:pt x="42453" y="193012"/>
                    <a:pt x="42453" y="182536"/>
                  </a:cubicBezTo>
                  <a:lnTo>
                    <a:pt x="42453" y="88831"/>
                  </a:lnTo>
                  <a:lnTo>
                    <a:pt x="75628" y="88831"/>
                  </a:lnTo>
                  <a:lnTo>
                    <a:pt x="75628" y="79810"/>
                  </a:lnTo>
                  <a:lnTo>
                    <a:pt x="41580" y="79810"/>
                  </a:lnTo>
                  <a:close/>
                </a:path>
              </a:pathLst>
            </a:custGeom>
            <a:solidFill>
              <a:schemeClr val="tx1"/>
            </a:solidFill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230" name="Freeform: Shape 1229">
              <a:extLst>
                <a:ext uri="{FF2B5EF4-FFF2-40B4-BE49-F238E27FC236}">
                  <a16:creationId xmlns:a16="http://schemas.microsoft.com/office/drawing/2014/main" id="{A7586799-7D49-F082-6960-2BE4D409A671}"/>
                </a:ext>
              </a:extLst>
            </p:cNvPr>
            <p:cNvSpPr/>
            <p:nvPr>
              <p:custDataLst>
                <p:tags r:id="rId67"/>
              </p:custDataLst>
            </p:nvPr>
          </p:nvSpPr>
          <p:spPr>
            <a:xfrm>
              <a:off x="13274495" y="7948855"/>
              <a:ext cx="175769" cy="198758"/>
            </a:xfrm>
            <a:custGeom>
              <a:avLst/>
              <a:gdLst>
                <a:gd name="connsiteX0" fmla="*/ 97751 w 175769"/>
                <a:gd name="connsiteY0" fmla="*/ 22772 h 198758"/>
                <a:gd name="connsiteX1" fmla="*/ 128598 w 175769"/>
                <a:gd name="connsiteY1" fmla="*/ 9094 h 198758"/>
                <a:gd name="connsiteX2" fmla="*/ 139656 w 175769"/>
                <a:gd name="connsiteY2" fmla="*/ 3565 h 198758"/>
                <a:gd name="connsiteX3" fmla="*/ 135000 w 175769"/>
                <a:gd name="connsiteY3" fmla="*/ 73 h 198758"/>
                <a:gd name="connsiteX4" fmla="*/ 91931 w 175769"/>
                <a:gd name="connsiteY4" fmla="*/ 946 h 198758"/>
                <a:gd name="connsiteX5" fmla="*/ 53227 w 175769"/>
                <a:gd name="connsiteY5" fmla="*/ 73 h 198758"/>
                <a:gd name="connsiteX6" fmla="*/ 47698 w 175769"/>
                <a:gd name="connsiteY6" fmla="*/ 5893 h 198758"/>
                <a:gd name="connsiteX7" fmla="*/ 55846 w 175769"/>
                <a:gd name="connsiteY7" fmla="*/ 9094 h 198758"/>
                <a:gd name="connsiteX8" fmla="*/ 66904 w 175769"/>
                <a:gd name="connsiteY8" fmla="*/ 9676 h 198758"/>
                <a:gd name="connsiteX9" fmla="*/ 74761 w 175769"/>
                <a:gd name="connsiteY9" fmla="*/ 14333 h 198758"/>
                <a:gd name="connsiteX10" fmla="*/ 73597 w 175769"/>
                <a:gd name="connsiteY10" fmla="*/ 19862 h 198758"/>
                <a:gd name="connsiteX11" fmla="*/ 34602 w 175769"/>
                <a:gd name="connsiteY11" fmla="*/ 176133 h 198758"/>
                <a:gd name="connsiteX12" fmla="*/ 8120 w 175769"/>
                <a:gd name="connsiteY12" fmla="*/ 189811 h 198758"/>
                <a:gd name="connsiteX13" fmla="*/ 263 w 175769"/>
                <a:gd name="connsiteY13" fmla="*/ 195631 h 198758"/>
                <a:gd name="connsiteX14" fmla="*/ 8120 w 175769"/>
                <a:gd name="connsiteY14" fmla="*/ 198832 h 198758"/>
                <a:gd name="connsiteX15" fmla="*/ 142857 w 175769"/>
                <a:gd name="connsiteY15" fmla="*/ 198832 h 198758"/>
                <a:gd name="connsiteX16" fmla="*/ 151879 w 175769"/>
                <a:gd name="connsiteY16" fmla="*/ 193885 h 198758"/>
                <a:gd name="connsiteX17" fmla="*/ 174868 w 175769"/>
                <a:gd name="connsiteY17" fmla="*/ 131027 h 198758"/>
                <a:gd name="connsiteX18" fmla="*/ 176032 w 175769"/>
                <a:gd name="connsiteY18" fmla="*/ 126953 h 198758"/>
                <a:gd name="connsiteX19" fmla="*/ 172540 w 175769"/>
                <a:gd name="connsiteY19" fmla="*/ 123752 h 198758"/>
                <a:gd name="connsiteX20" fmla="*/ 167593 w 175769"/>
                <a:gd name="connsiteY20" fmla="*/ 129863 h 198758"/>
                <a:gd name="connsiteX21" fmla="*/ 94550 w 175769"/>
                <a:gd name="connsiteY21" fmla="*/ 189811 h 198758"/>
                <a:gd name="connsiteX22" fmla="*/ 67195 w 175769"/>
                <a:gd name="connsiteY22" fmla="*/ 189811 h 198758"/>
                <a:gd name="connsiteX23" fmla="*/ 60793 w 175769"/>
                <a:gd name="connsiteY23" fmla="*/ 189520 h 198758"/>
                <a:gd name="connsiteX24" fmla="*/ 57010 w 175769"/>
                <a:gd name="connsiteY24" fmla="*/ 186610 h 198758"/>
                <a:gd name="connsiteX25" fmla="*/ 58465 w 175769"/>
                <a:gd name="connsiteY25" fmla="*/ 179917 h 198758"/>
                <a:gd name="connsiteX26" fmla="*/ 97751 w 175769"/>
                <a:gd name="connsiteY26" fmla="*/ 22772 h 198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75769" h="198758">
                  <a:moveTo>
                    <a:pt x="97751" y="22772"/>
                  </a:moveTo>
                  <a:cubicBezTo>
                    <a:pt x="100370" y="12295"/>
                    <a:pt x="101243" y="9094"/>
                    <a:pt x="128598" y="9094"/>
                  </a:cubicBezTo>
                  <a:cubicBezTo>
                    <a:pt x="137328" y="9094"/>
                    <a:pt x="139656" y="9094"/>
                    <a:pt x="139656" y="3565"/>
                  </a:cubicBezTo>
                  <a:cubicBezTo>
                    <a:pt x="139656" y="73"/>
                    <a:pt x="136455" y="73"/>
                    <a:pt x="135000" y="73"/>
                  </a:cubicBezTo>
                  <a:cubicBezTo>
                    <a:pt x="125397" y="73"/>
                    <a:pt x="101534" y="946"/>
                    <a:pt x="91931" y="946"/>
                  </a:cubicBezTo>
                  <a:cubicBezTo>
                    <a:pt x="83201" y="946"/>
                    <a:pt x="61957" y="73"/>
                    <a:pt x="53227" y="73"/>
                  </a:cubicBezTo>
                  <a:cubicBezTo>
                    <a:pt x="51190" y="73"/>
                    <a:pt x="47698" y="73"/>
                    <a:pt x="47698" y="5893"/>
                  </a:cubicBezTo>
                  <a:cubicBezTo>
                    <a:pt x="47698" y="9094"/>
                    <a:pt x="50317" y="9094"/>
                    <a:pt x="55846" y="9094"/>
                  </a:cubicBezTo>
                  <a:cubicBezTo>
                    <a:pt x="56428" y="9094"/>
                    <a:pt x="61957" y="9094"/>
                    <a:pt x="66904" y="9676"/>
                  </a:cubicBezTo>
                  <a:cubicBezTo>
                    <a:pt x="72142" y="10258"/>
                    <a:pt x="74761" y="10549"/>
                    <a:pt x="74761" y="14333"/>
                  </a:cubicBezTo>
                  <a:cubicBezTo>
                    <a:pt x="74761" y="15497"/>
                    <a:pt x="74470" y="16370"/>
                    <a:pt x="73597" y="19862"/>
                  </a:cubicBezTo>
                  <a:lnTo>
                    <a:pt x="34602" y="176133"/>
                  </a:lnTo>
                  <a:cubicBezTo>
                    <a:pt x="31692" y="187483"/>
                    <a:pt x="31110" y="189811"/>
                    <a:pt x="8120" y="189811"/>
                  </a:cubicBezTo>
                  <a:cubicBezTo>
                    <a:pt x="3173" y="189811"/>
                    <a:pt x="263" y="189811"/>
                    <a:pt x="263" y="195631"/>
                  </a:cubicBezTo>
                  <a:cubicBezTo>
                    <a:pt x="263" y="198832"/>
                    <a:pt x="2882" y="198832"/>
                    <a:pt x="8120" y="198832"/>
                  </a:cubicBezTo>
                  <a:lnTo>
                    <a:pt x="142857" y="198832"/>
                  </a:lnTo>
                  <a:cubicBezTo>
                    <a:pt x="149842" y="198832"/>
                    <a:pt x="150133" y="198832"/>
                    <a:pt x="151879" y="193885"/>
                  </a:cubicBezTo>
                  <a:lnTo>
                    <a:pt x="174868" y="131027"/>
                  </a:lnTo>
                  <a:cubicBezTo>
                    <a:pt x="176032" y="127826"/>
                    <a:pt x="176032" y="127244"/>
                    <a:pt x="176032" y="126953"/>
                  </a:cubicBezTo>
                  <a:cubicBezTo>
                    <a:pt x="176032" y="125789"/>
                    <a:pt x="175159" y="123752"/>
                    <a:pt x="172540" y="123752"/>
                  </a:cubicBezTo>
                  <a:cubicBezTo>
                    <a:pt x="169921" y="123752"/>
                    <a:pt x="169630" y="125207"/>
                    <a:pt x="167593" y="129863"/>
                  </a:cubicBezTo>
                  <a:cubicBezTo>
                    <a:pt x="157699" y="156636"/>
                    <a:pt x="144895" y="189811"/>
                    <a:pt x="94550" y="189811"/>
                  </a:cubicBezTo>
                  <a:lnTo>
                    <a:pt x="67195" y="189811"/>
                  </a:lnTo>
                  <a:cubicBezTo>
                    <a:pt x="63121" y="189811"/>
                    <a:pt x="62539" y="189811"/>
                    <a:pt x="60793" y="189520"/>
                  </a:cubicBezTo>
                  <a:cubicBezTo>
                    <a:pt x="57883" y="189229"/>
                    <a:pt x="57010" y="188938"/>
                    <a:pt x="57010" y="186610"/>
                  </a:cubicBezTo>
                  <a:cubicBezTo>
                    <a:pt x="57010" y="185737"/>
                    <a:pt x="57010" y="185155"/>
                    <a:pt x="58465" y="179917"/>
                  </a:cubicBezTo>
                  <a:lnTo>
                    <a:pt x="97751" y="22772"/>
                  </a:lnTo>
                  <a:close/>
                </a:path>
              </a:pathLst>
            </a:custGeom>
            <a:solidFill>
              <a:schemeClr val="tx1"/>
            </a:solidFill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231" name="Freeform: Shape 1230">
              <a:extLst>
                <a:ext uri="{FF2B5EF4-FFF2-40B4-BE49-F238E27FC236}">
                  <a16:creationId xmlns:a16="http://schemas.microsoft.com/office/drawing/2014/main" id="{8064875F-6ACA-2B32-6DE2-0233BFC0D8C3}"/>
                </a:ext>
              </a:extLst>
            </p:cNvPr>
            <p:cNvSpPr/>
            <p:nvPr>
              <p:custDataLst>
                <p:tags r:id="rId68"/>
              </p:custDataLst>
            </p:nvPr>
          </p:nvSpPr>
          <p:spPr>
            <a:xfrm>
              <a:off x="13470768" y="8056207"/>
              <a:ext cx="61722" cy="137094"/>
            </a:xfrm>
            <a:custGeom>
              <a:avLst/>
              <a:gdLst>
                <a:gd name="connsiteX0" fmla="*/ 56697 w 61722"/>
                <a:gd name="connsiteY0" fmla="*/ 7815 h 137094"/>
                <a:gd name="connsiteX1" fmla="*/ 48548 w 61722"/>
                <a:gd name="connsiteY1" fmla="*/ 75 h 137094"/>
                <a:gd name="connsiteX2" fmla="*/ 37141 w 61722"/>
                <a:gd name="connsiteY2" fmla="*/ 11278 h 137094"/>
                <a:gd name="connsiteX3" fmla="*/ 45289 w 61722"/>
                <a:gd name="connsiteY3" fmla="*/ 19019 h 137094"/>
                <a:gd name="connsiteX4" fmla="*/ 56697 w 61722"/>
                <a:gd name="connsiteY4" fmla="*/ 7815 h 137094"/>
                <a:gd name="connsiteX5" fmla="*/ 15140 w 61722"/>
                <a:gd name="connsiteY5" fmla="*/ 111298 h 137094"/>
                <a:gd name="connsiteX6" fmla="*/ 13307 w 61722"/>
                <a:gd name="connsiteY6" fmla="*/ 119854 h 137094"/>
                <a:gd name="connsiteX7" fmla="*/ 32659 w 61722"/>
                <a:gd name="connsiteY7" fmla="*/ 137169 h 137094"/>
                <a:gd name="connsiteX8" fmla="*/ 61993 w 61722"/>
                <a:gd name="connsiteY8" fmla="*/ 106002 h 137094"/>
                <a:gd name="connsiteX9" fmla="*/ 58734 w 61722"/>
                <a:gd name="connsiteY9" fmla="*/ 103354 h 137094"/>
                <a:gd name="connsiteX10" fmla="*/ 54863 w 61722"/>
                <a:gd name="connsiteY10" fmla="*/ 106817 h 137094"/>
                <a:gd name="connsiteX11" fmla="*/ 33270 w 61722"/>
                <a:gd name="connsiteY11" fmla="*/ 131465 h 137094"/>
                <a:gd name="connsiteX12" fmla="*/ 28178 w 61722"/>
                <a:gd name="connsiteY12" fmla="*/ 124335 h 137094"/>
                <a:gd name="connsiteX13" fmla="*/ 31437 w 61722"/>
                <a:gd name="connsiteY13" fmla="*/ 111298 h 137094"/>
                <a:gd name="connsiteX14" fmla="*/ 37956 w 61722"/>
                <a:gd name="connsiteY14" fmla="*/ 95002 h 137094"/>
                <a:gd name="connsiteX15" fmla="*/ 47937 w 61722"/>
                <a:gd name="connsiteY15" fmla="*/ 69131 h 137094"/>
                <a:gd name="connsiteX16" fmla="*/ 49159 w 61722"/>
                <a:gd name="connsiteY16" fmla="*/ 62612 h 137094"/>
                <a:gd name="connsiteX17" fmla="*/ 29807 w 61722"/>
                <a:gd name="connsiteY17" fmla="*/ 45297 h 137094"/>
                <a:gd name="connsiteX18" fmla="*/ 270 w 61722"/>
                <a:gd name="connsiteY18" fmla="*/ 76464 h 137094"/>
                <a:gd name="connsiteX19" fmla="*/ 3733 w 61722"/>
                <a:gd name="connsiteY19" fmla="*/ 79113 h 137094"/>
                <a:gd name="connsiteX20" fmla="*/ 7400 w 61722"/>
                <a:gd name="connsiteY20" fmla="*/ 75853 h 137094"/>
                <a:gd name="connsiteX21" fmla="*/ 29196 w 61722"/>
                <a:gd name="connsiteY21" fmla="*/ 51001 h 137094"/>
                <a:gd name="connsiteX22" fmla="*/ 34289 w 61722"/>
                <a:gd name="connsiteY22" fmla="*/ 58131 h 137094"/>
                <a:gd name="connsiteX23" fmla="*/ 27974 w 61722"/>
                <a:gd name="connsiteY23" fmla="*/ 78501 h 137094"/>
                <a:gd name="connsiteX24" fmla="*/ 15140 w 61722"/>
                <a:gd name="connsiteY24" fmla="*/ 111298 h 137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1722" h="137094">
                  <a:moveTo>
                    <a:pt x="56697" y="7815"/>
                  </a:moveTo>
                  <a:cubicBezTo>
                    <a:pt x="56697" y="4556"/>
                    <a:pt x="54252" y="75"/>
                    <a:pt x="48548" y="75"/>
                  </a:cubicBezTo>
                  <a:cubicBezTo>
                    <a:pt x="43048" y="75"/>
                    <a:pt x="37141" y="5371"/>
                    <a:pt x="37141" y="11278"/>
                  </a:cubicBezTo>
                  <a:cubicBezTo>
                    <a:pt x="37141" y="14741"/>
                    <a:pt x="39789" y="19019"/>
                    <a:pt x="45289" y="19019"/>
                  </a:cubicBezTo>
                  <a:cubicBezTo>
                    <a:pt x="51196" y="19019"/>
                    <a:pt x="56697" y="13316"/>
                    <a:pt x="56697" y="7815"/>
                  </a:cubicBezTo>
                  <a:close/>
                  <a:moveTo>
                    <a:pt x="15140" y="111298"/>
                  </a:moveTo>
                  <a:cubicBezTo>
                    <a:pt x="14326" y="113946"/>
                    <a:pt x="13307" y="116391"/>
                    <a:pt x="13307" y="119854"/>
                  </a:cubicBezTo>
                  <a:cubicBezTo>
                    <a:pt x="13307" y="129428"/>
                    <a:pt x="21455" y="137169"/>
                    <a:pt x="32659" y="137169"/>
                  </a:cubicBezTo>
                  <a:cubicBezTo>
                    <a:pt x="53030" y="137169"/>
                    <a:pt x="61993" y="109057"/>
                    <a:pt x="61993" y="106002"/>
                  </a:cubicBezTo>
                  <a:cubicBezTo>
                    <a:pt x="61993" y="103354"/>
                    <a:pt x="59345" y="103354"/>
                    <a:pt x="58734" y="103354"/>
                  </a:cubicBezTo>
                  <a:cubicBezTo>
                    <a:pt x="55882" y="103354"/>
                    <a:pt x="55678" y="104576"/>
                    <a:pt x="54863" y="106817"/>
                  </a:cubicBezTo>
                  <a:cubicBezTo>
                    <a:pt x="50178" y="123113"/>
                    <a:pt x="41215" y="131465"/>
                    <a:pt x="33270" y="131465"/>
                  </a:cubicBezTo>
                  <a:cubicBezTo>
                    <a:pt x="29196" y="131465"/>
                    <a:pt x="28178" y="128817"/>
                    <a:pt x="28178" y="124335"/>
                  </a:cubicBezTo>
                  <a:cubicBezTo>
                    <a:pt x="28178" y="119650"/>
                    <a:pt x="29604" y="115780"/>
                    <a:pt x="31437" y="111298"/>
                  </a:cubicBezTo>
                  <a:cubicBezTo>
                    <a:pt x="33474" y="105798"/>
                    <a:pt x="35715" y="100298"/>
                    <a:pt x="37956" y="95002"/>
                  </a:cubicBezTo>
                  <a:cubicBezTo>
                    <a:pt x="39789" y="90113"/>
                    <a:pt x="47122" y="71575"/>
                    <a:pt x="47937" y="69131"/>
                  </a:cubicBezTo>
                  <a:cubicBezTo>
                    <a:pt x="48548" y="67094"/>
                    <a:pt x="49159" y="64649"/>
                    <a:pt x="49159" y="62612"/>
                  </a:cubicBezTo>
                  <a:cubicBezTo>
                    <a:pt x="49159" y="53038"/>
                    <a:pt x="41011" y="45297"/>
                    <a:pt x="29807" y="45297"/>
                  </a:cubicBezTo>
                  <a:cubicBezTo>
                    <a:pt x="9640" y="45297"/>
                    <a:pt x="270" y="73001"/>
                    <a:pt x="270" y="76464"/>
                  </a:cubicBezTo>
                  <a:cubicBezTo>
                    <a:pt x="270" y="79113"/>
                    <a:pt x="3122" y="79113"/>
                    <a:pt x="3733" y="79113"/>
                  </a:cubicBezTo>
                  <a:cubicBezTo>
                    <a:pt x="6585" y="79113"/>
                    <a:pt x="6789" y="78094"/>
                    <a:pt x="7400" y="75853"/>
                  </a:cubicBezTo>
                  <a:cubicBezTo>
                    <a:pt x="12696" y="58335"/>
                    <a:pt x="21659" y="51001"/>
                    <a:pt x="29196" y="51001"/>
                  </a:cubicBezTo>
                  <a:cubicBezTo>
                    <a:pt x="32456" y="51001"/>
                    <a:pt x="34289" y="52631"/>
                    <a:pt x="34289" y="58131"/>
                  </a:cubicBezTo>
                  <a:cubicBezTo>
                    <a:pt x="34289" y="62816"/>
                    <a:pt x="33067" y="65872"/>
                    <a:pt x="27974" y="78501"/>
                  </a:cubicBezTo>
                  <a:lnTo>
                    <a:pt x="15140" y="111298"/>
                  </a:lnTo>
                  <a:close/>
                </a:path>
              </a:pathLst>
            </a:custGeom>
            <a:solidFill>
              <a:schemeClr val="tx1"/>
            </a:solidFill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232" name="Freeform: Shape 1231">
              <a:extLst>
                <a:ext uri="{FF2B5EF4-FFF2-40B4-BE49-F238E27FC236}">
                  <a16:creationId xmlns:a16="http://schemas.microsoft.com/office/drawing/2014/main" id="{D12B6714-77CD-3A4C-DC4E-7921D7DB663B}"/>
                </a:ext>
              </a:extLst>
            </p:cNvPr>
            <p:cNvSpPr/>
            <p:nvPr>
              <p:custDataLst>
                <p:tags r:id="rId69"/>
              </p:custDataLst>
            </p:nvPr>
          </p:nvSpPr>
          <p:spPr>
            <a:xfrm>
              <a:off x="13707658" y="7553953"/>
              <a:ext cx="76535" cy="698129"/>
            </a:xfrm>
            <a:custGeom>
              <a:avLst/>
              <a:gdLst>
                <a:gd name="connsiteX0" fmla="*/ 60808 w 76535"/>
                <a:gd name="connsiteY0" fmla="*/ 682178 h 698129"/>
                <a:gd name="connsiteX1" fmla="*/ 278 w 76535"/>
                <a:gd name="connsiteY1" fmla="*/ 682178 h 698129"/>
                <a:gd name="connsiteX2" fmla="*/ 278 w 76535"/>
                <a:gd name="connsiteY2" fmla="*/ 698183 h 698129"/>
                <a:gd name="connsiteX3" fmla="*/ 76814 w 76535"/>
                <a:gd name="connsiteY3" fmla="*/ 698183 h 698129"/>
                <a:gd name="connsiteX4" fmla="*/ 76814 w 76535"/>
                <a:gd name="connsiteY4" fmla="*/ 53 h 698129"/>
                <a:gd name="connsiteX5" fmla="*/ 278 w 76535"/>
                <a:gd name="connsiteY5" fmla="*/ 53 h 698129"/>
                <a:gd name="connsiteX6" fmla="*/ 278 w 76535"/>
                <a:gd name="connsiteY6" fmla="*/ 16059 h 698129"/>
                <a:gd name="connsiteX7" fmla="*/ 60808 w 76535"/>
                <a:gd name="connsiteY7" fmla="*/ 16059 h 698129"/>
                <a:gd name="connsiteX8" fmla="*/ 60808 w 76535"/>
                <a:gd name="connsiteY8" fmla="*/ 682178 h 698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6535" h="698129">
                  <a:moveTo>
                    <a:pt x="60808" y="682178"/>
                  </a:moveTo>
                  <a:lnTo>
                    <a:pt x="278" y="682178"/>
                  </a:lnTo>
                  <a:lnTo>
                    <a:pt x="278" y="698183"/>
                  </a:lnTo>
                  <a:lnTo>
                    <a:pt x="76814" y="698183"/>
                  </a:lnTo>
                  <a:lnTo>
                    <a:pt x="76814" y="53"/>
                  </a:lnTo>
                  <a:lnTo>
                    <a:pt x="278" y="53"/>
                  </a:lnTo>
                  <a:lnTo>
                    <a:pt x="278" y="16059"/>
                  </a:lnTo>
                  <a:lnTo>
                    <a:pt x="60808" y="16059"/>
                  </a:lnTo>
                  <a:lnTo>
                    <a:pt x="60808" y="682178"/>
                  </a:lnTo>
                  <a:close/>
                </a:path>
              </a:pathLst>
            </a:custGeom>
            <a:solidFill>
              <a:schemeClr val="tx1"/>
            </a:solidFill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pic>
        <p:nvPicPr>
          <p:cNvPr id="3" name="Graphic 2">
            <a:extLst>
              <a:ext uri="{FF2B5EF4-FFF2-40B4-BE49-F238E27FC236}">
                <a16:creationId xmlns:a16="http://schemas.microsoft.com/office/drawing/2014/main" id="{7285E170-0EA9-5C1A-38A5-8A7ED7AD72E5}"/>
              </a:ext>
            </a:extLst>
          </p:cNvPr>
          <p:cNvPicPr>
            <a:picLocks noChangeAspect="1"/>
          </p:cNvPicPr>
          <p:nvPr/>
        </p:nvPicPr>
        <p:blipFill>
          <a:blip r:embed="rId133">
            <a:extLst>
              <a:ext uri="{96DAC541-7B7A-43D3-8B79-37D633B846F1}">
                <asvg:svgBlip xmlns:asvg="http://schemas.microsoft.com/office/drawing/2016/SVG/main" r:embed="rId134"/>
              </a:ext>
            </a:extLst>
          </a:blip>
          <a:stretch>
            <a:fillRect/>
          </a:stretch>
        </p:blipFill>
        <p:spPr>
          <a:xfrm>
            <a:off x="4350269" y="268780"/>
            <a:ext cx="3407740" cy="3407740"/>
          </a:xfrm>
          <a:prstGeom prst="rect">
            <a:avLst/>
          </a:prstGeom>
        </p:spPr>
      </p:pic>
      <p:sp>
        <p:nvSpPr>
          <p:cNvPr id="5" name="Freeform: Shape 4">
            <a:extLst>
              <a:ext uri="{FF2B5EF4-FFF2-40B4-BE49-F238E27FC236}">
                <a16:creationId xmlns:a16="http://schemas.microsoft.com/office/drawing/2014/main" id="{B6E31C0C-710A-8FD3-EBB2-801AF18A9E51}"/>
              </a:ext>
            </a:extLst>
          </p:cNvPr>
          <p:cNvSpPr/>
          <p:nvPr>
            <p:custDataLst>
              <p:tags r:id="rId14"/>
            </p:custDataLst>
          </p:nvPr>
        </p:nvSpPr>
        <p:spPr>
          <a:xfrm>
            <a:off x="5007520" y="741708"/>
            <a:ext cx="165367" cy="183411"/>
          </a:xfrm>
          <a:custGeom>
            <a:avLst/>
            <a:gdLst>
              <a:gd name="connsiteX0" fmla="*/ 24092 w 165367"/>
              <a:gd name="connsiteY0" fmla="*/ 155132 h 183411"/>
              <a:gd name="connsiteX1" fmla="*/ 20435 w 165367"/>
              <a:gd name="connsiteY1" fmla="*/ 172542 h 183411"/>
              <a:gd name="connsiteX2" fmla="*/ 32218 w 165367"/>
              <a:gd name="connsiteY2" fmla="*/ 183474 h 183411"/>
              <a:gd name="connsiteX3" fmla="*/ 47251 w 165367"/>
              <a:gd name="connsiteY3" fmla="*/ 172137 h 183411"/>
              <a:gd name="connsiteX4" fmla="*/ 63504 w 165367"/>
              <a:gd name="connsiteY4" fmla="*/ 108166 h 183411"/>
              <a:gd name="connsiteX5" fmla="*/ 76505 w 165367"/>
              <a:gd name="connsiteY5" fmla="*/ 55532 h 183411"/>
              <a:gd name="connsiteX6" fmla="*/ 99259 w 165367"/>
              <a:gd name="connsiteY6" fmla="*/ 22331 h 183411"/>
              <a:gd name="connsiteX7" fmla="*/ 131763 w 165367"/>
              <a:gd name="connsiteY7" fmla="*/ 8970 h 183411"/>
              <a:gd name="connsiteX8" fmla="*/ 148828 w 165367"/>
              <a:gd name="connsiteY8" fmla="*/ 13829 h 183411"/>
              <a:gd name="connsiteX9" fmla="*/ 127700 w 165367"/>
              <a:gd name="connsiteY9" fmla="*/ 36097 h 183411"/>
              <a:gd name="connsiteX10" fmla="*/ 143140 w 165367"/>
              <a:gd name="connsiteY10" fmla="*/ 50268 h 183411"/>
              <a:gd name="connsiteX11" fmla="*/ 165487 w 165367"/>
              <a:gd name="connsiteY11" fmla="*/ 26380 h 183411"/>
              <a:gd name="connsiteX12" fmla="*/ 131763 w 165367"/>
              <a:gd name="connsiteY12" fmla="*/ 63 h 183411"/>
              <a:gd name="connsiteX13" fmla="*/ 79756 w 165367"/>
              <a:gd name="connsiteY13" fmla="*/ 31239 h 183411"/>
              <a:gd name="connsiteX14" fmla="*/ 42782 w 165367"/>
              <a:gd name="connsiteY14" fmla="*/ 63 h 183411"/>
              <a:gd name="connsiteX15" fmla="*/ 12715 w 165367"/>
              <a:gd name="connsiteY15" fmla="*/ 23141 h 183411"/>
              <a:gd name="connsiteX16" fmla="*/ 120 w 165367"/>
              <a:gd name="connsiteY16" fmla="*/ 62415 h 183411"/>
              <a:gd name="connsiteX17" fmla="*/ 4995 w 165367"/>
              <a:gd name="connsiteY17" fmla="*/ 66463 h 183411"/>
              <a:gd name="connsiteX18" fmla="*/ 11903 w 165367"/>
              <a:gd name="connsiteY18" fmla="*/ 57151 h 183411"/>
              <a:gd name="connsiteX19" fmla="*/ 41563 w 165367"/>
              <a:gd name="connsiteY19" fmla="*/ 8970 h 183411"/>
              <a:gd name="connsiteX20" fmla="*/ 54159 w 165367"/>
              <a:gd name="connsiteY20" fmla="*/ 27595 h 183411"/>
              <a:gd name="connsiteX21" fmla="*/ 47658 w 165367"/>
              <a:gd name="connsiteY21" fmla="*/ 61605 h 183411"/>
              <a:gd name="connsiteX22" fmla="*/ 24092 w 165367"/>
              <a:gd name="connsiteY22" fmla="*/ 155132 h 183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65367" h="183411">
                <a:moveTo>
                  <a:pt x="24092" y="155132"/>
                </a:moveTo>
                <a:cubicBezTo>
                  <a:pt x="22873" y="161206"/>
                  <a:pt x="20435" y="170518"/>
                  <a:pt x="20435" y="172542"/>
                </a:cubicBezTo>
                <a:cubicBezTo>
                  <a:pt x="20435" y="179830"/>
                  <a:pt x="26123" y="183474"/>
                  <a:pt x="32218" y="183474"/>
                </a:cubicBezTo>
                <a:cubicBezTo>
                  <a:pt x="37094" y="183474"/>
                  <a:pt x="44407" y="180235"/>
                  <a:pt x="47251" y="172137"/>
                </a:cubicBezTo>
                <a:cubicBezTo>
                  <a:pt x="48064" y="170518"/>
                  <a:pt x="61878" y="115454"/>
                  <a:pt x="63504" y="108166"/>
                </a:cubicBezTo>
                <a:cubicBezTo>
                  <a:pt x="66754" y="94805"/>
                  <a:pt x="74068" y="66463"/>
                  <a:pt x="76505" y="55532"/>
                </a:cubicBezTo>
                <a:cubicBezTo>
                  <a:pt x="78131" y="50268"/>
                  <a:pt x="89507" y="31239"/>
                  <a:pt x="99259" y="22331"/>
                </a:cubicBezTo>
                <a:cubicBezTo>
                  <a:pt x="102509" y="19497"/>
                  <a:pt x="114292" y="8970"/>
                  <a:pt x="131763" y="8970"/>
                </a:cubicBezTo>
                <a:cubicBezTo>
                  <a:pt x="142327" y="8970"/>
                  <a:pt x="148422" y="13829"/>
                  <a:pt x="148828" y="13829"/>
                </a:cubicBezTo>
                <a:cubicBezTo>
                  <a:pt x="136639" y="15853"/>
                  <a:pt x="127700" y="25570"/>
                  <a:pt x="127700" y="36097"/>
                </a:cubicBezTo>
                <a:cubicBezTo>
                  <a:pt x="127700" y="42575"/>
                  <a:pt x="132170" y="50268"/>
                  <a:pt x="143140" y="50268"/>
                </a:cubicBezTo>
                <a:cubicBezTo>
                  <a:pt x="154110" y="50268"/>
                  <a:pt x="165487" y="40956"/>
                  <a:pt x="165487" y="26380"/>
                </a:cubicBezTo>
                <a:cubicBezTo>
                  <a:pt x="165487" y="12209"/>
                  <a:pt x="152485" y="63"/>
                  <a:pt x="131763" y="63"/>
                </a:cubicBezTo>
                <a:cubicBezTo>
                  <a:pt x="105353" y="63"/>
                  <a:pt x="87476" y="19902"/>
                  <a:pt x="79756" y="31239"/>
                </a:cubicBezTo>
                <a:cubicBezTo>
                  <a:pt x="76505" y="13019"/>
                  <a:pt x="61878" y="63"/>
                  <a:pt x="42782" y="63"/>
                </a:cubicBezTo>
                <a:cubicBezTo>
                  <a:pt x="24092" y="63"/>
                  <a:pt x="16372" y="15853"/>
                  <a:pt x="12715" y="23141"/>
                </a:cubicBezTo>
                <a:cubicBezTo>
                  <a:pt x="5402" y="36907"/>
                  <a:pt x="120" y="61200"/>
                  <a:pt x="120" y="62415"/>
                </a:cubicBezTo>
                <a:cubicBezTo>
                  <a:pt x="120" y="66463"/>
                  <a:pt x="4183" y="66463"/>
                  <a:pt x="4995" y="66463"/>
                </a:cubicBezTo>
                <a:cubicBezTo>
                  <a:pt x="9058" y="66463"/>
                  <a:pt x="9465" y="66058"/>
                  <a:pt x="11903" y="57151"/>
                </a:cubicBezTo>
                <a:cubicBezTo>
                  <a:pt x="18810" y="28405"/>
                  <a:pt x="26936" y="8970"/>
                  <a:pt x="41563" y="8970"/>
                </a:cubicBezTo>
                <a:cubicBezTo>
                  <a:pt x="48470" y="8970"/>
                  <a:pt x="54159" y="12209"/>
                  <a:pt x="54159" y="27595"/>
                </a:cubicBezTo>
                <a:cubicBezTo>
                  <a:pt x="54159" y="36097"/>
                  <a:pt x="52940" y="40551"/>
                  <a:pt x="47658" y="61605"/>
                </a:cubicBezTo>
                <a:lnTo>
                  <a:pt x="24092" y="155132"/>
                </a:lnTo>
                <a:close/>
              </a:path>
            </a:pathLst>
          </a:custGeom>
          <a:solidFill>
            <a:schemeClr val="tx2">
              <a:lumMod val="75000"/>
              <a:lumOff val="25000"/>
            </a:schemeClr>
          </a:solidFill>
          <a:ln w="4550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8FE41F5D-3B7F-75B8-0943-1DE7CB94BF2B}"/>
              </a:ext>
            </a:extLst>
          </p:cNvPr>
          <p:cNvSpPr/>
          <p:nvPr>
            <p:custDataLst>
              <p:tags r:id="rId15"/>
            </p:custDataLst>
          </p:nvPr>
        </p:nvSpPr>
        <p:spPr>
          <a:xfrm>
            <a:off x="5336917" y="663161"/>
            <a:ext cx="248253" cy="312973"/>
          </a:xfrm>
          <a:custGeom>
            <a:avLst/>
            <a:gdLst>
              <a:gd name="connsiteX0" fmla="*/ 240661 w 248253"/>
              <a:gd name="connsiteY0" fmla="*/ 17068 h 312973"/>
              <a:gd name="connsiteX1" fmla="*/ 248381 w 248253"/>
              <a:gd name="connsiteY1" fmla="*/ 8160 h 312973"/>
              <a:gd name="connsiteX2" fmla="*/ 240255 w 248253"/>
              <a:gd name="connsiteY2" fmla="*/ 63 h 312973"/>
              <a:gd name="connsiteX3" fmla="*/ 232941 w 248253"/>
              <a:gd name="connsiteY3" fmla="*/ 2492 h 312973"/>
              <a:gd name="connsiteX4" fmla="*/ 8253 w 248253"/>
              <a:gd name="connsiteY4" fmla="*/ 108166 h 312973"/>
              <a:gd name="connsiteX5" fmla="*/ 127 w 248253"/>
              <a:gd name="connsiteY5" fmla="*/ 117478 h 312973"/>
              <a:gd name="connsiteX6" fmla="*/ 8253 w 248253"/>
              <a:gd name="connsiteY6" fmla="*/ 126386 h 312973"/>
              <a:gd name="connsiteX7" fmla="*/ 232941 w 248253"/>
              <a:gd name="connsiteY7" fmla="*/ 231655 h 312973"/>
              <a:gd name="connsiteX8" fmla="*/ 240255 w 248253"/>
              <a:gd name="connsiteY8" fmla="*/ 234489 h 312973"/>
              <a:gd name="connsiteX9" fmla="*/ 248381 w 248253"/>
              <a:gd name="connsiteY9" fmla="*/ 226392 h 312973"/>
              <a:gd name="connsiteX10" fmla="*/ 239849 w 248253"/>
              <a:gd name="connsiteY10" fmla="*/ 217079 h 312973"/>
              <a:gd name="connsiteX11" fmla="*/ 27350 w 248253"/>
              <a:gd name="connsiteY11" fmla="*/ 117478 h 312973"/>
              <a:gd name="connsiteX12" fmla="*/ 240661 w 248253"/>
              <a:gd name="connsiteY12" fmla="*/ 17068 h 312973"/>
              <a:gd name="connsiteX13" fmla="*/ 234160 w 248253"/>
              <a:gd name="connsiteY13" fmla="*/ 313036 h 312973"/>
              <a:gd name="connsiteX14" fmla="*/ 248381 w 248253"/>
              <a:gd name="connsiteY14" fmla="*/ 304939 h 312973"/>
              <a:gd name="connsiteX15" fmla="*/ 233754 w 248253"/>
              <a:gd name="connsiteY15" fmla="*/ 296841 h 312973"/>
              <a:gd name="connsiteX16" fmla="*/ 14754 w 248253"/>
              <a:gd name="connsiteY16" fmla="*/ 296841 h 312973"/>
              <a:gd name="connsiteX17" fmla="*/ 127 w 248253"/>
              <a:gd name="connsiteY17" fmla="*/ 304939 h 312973"/>
              <a:gd name="connsiteX18" fmla="*/ 14348 w 248253"/>
              <a:gd name="connsiteY18" fmla="*/ 313036 h 312973"/>
              <a:gd name="connsiteX19" fmla="*/ 234160 w 248253"/>
              <a:gd name="connsiteY19" fmla="*/ 313036 h 312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48253" h="312973">
                <a:moveTo>
                  <a:pt x="240661" y="17068"/>
                </a:moveTo>
                <a:cubicBezTo>
                  <a:pt x="245131" y="15043"/>
                  <a:pt x="248381" y="13019"/>
                  <a:pt x="248381" y="8160"/>
                </a:cubicBezTo>
                <a:cubicBezTo>
                  <a:pt x="248381" y="3707"/>
                  <a:pt x="245131" y="63"/>
                  <a:pt x="240255" y="63"/>
                </a:cubicBezTo>
                <a:cubicBezTo>
                  <a:pt x="238223" y="63"/>
                  <a:pt x="234567" y="1682"/>
                  <a:pt x="232941" y="2492"/>
                </a:cubicBezTo>
                <a:lnTo>
                  <a:pt x="8253" y="108166"/>
                </a:lnTo>
                <a:cubicBezTo>
                  <a:pt x="1346" y="111405"/>
                  <a:pt x="127" y="114239"/>
                  <a:pt x="127" y="117478"/>
                </a:cubicBezTo>
                <a:cubicBezTo>
                  <a:pt x="127" y="121122"/>
                  <a:pt x="2565" y="123957"/>
                  <a:pt x="8253" y="126386"/>
                </a:cubicBezTo>
                <a:lnTo>
                  <a:pt x="232941" y="231655"/>
                </a:lnTo>
                <a:cubicBezTo>
                  <a:pt x="238223" y="234489"/>
                  <a:pt x="239036" y="234489"/>
                  <a:pt x="240255" y="234489"/>
                </a:cubicBezTo>
                <a:cubicBezTo>
                  <a:pt x="244724" y="234489"/>
                  <a:pt x="248381" y="230845"/>
                  <a:pt x="248381" y="226392"/>
                </a:cubicBezTo>
                <a:cubicBezTo>
                  <a:pt x="248381" y="222748"/>
                  <a:pt x="246756" y="220318"/>
                  <a:pt x="239849" y="217079"/>
                </a:cubicBezTo>
                <a:lnTo>
                  <a:pt x="27350" y="117478"/>
                </a:lnTo>
                <a:lnTo>
                  <a:pt x="240661" y="17068"/>
                </a:lnTo>
                <a:close/>
                <a:moveTo>
                  <a:pt x="234160" y="313036"/>
                </a:moveTo>
                <a:cubicBezTo>
                  <a:pt x="241068" y="313036"/>
                  <a:pt x="248381" y="313036"/>
                  <a:pt x="248381" y="304939"/>
                </a:cubicBezTo>
                <a:cubicBezTo>
                  <a:pt x="248381" y="296841"/>
                  <a:pt x="239849" y="296841"/>
                  <a:pt x="233754" y="296841"/>
                </a:cubicBezTo>
                <a:lnTo>
                  <a:pt x="14754" y="296841"/>
                </a:lnTo>
                <a:cubicBezTo>
                  <a:pt x="8660" y="296841"/>
                  <a:pt x="127" y="296841"/>
                  <a:pt x="127" y="304939"/>
                </a:cubicBezTo>
                <a:cubicBezTo>
                  <a:pt x="127" y="313036"/>
                  <a:pt x="7441" y="313036"/>
                  <a:pt x="14348" y="313036"/>
                </a:cubicBezTo>
                <a:lnTo>
                  <a:pt x="234160" y="313036"/>
                </a:lnTo>
                <a:close/>
              </a:path>
            </a:pathLst>
          </a:custGeom>
          <a:solidFill>
            <a:schemeClr val="tx1"/>
          </a:solidFill>
          <a:ln w="4550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1BA1D6CD-E647-AA42-7B1E-BEEEF68EE779}"/>
              </a:ext>
            </a:extLst>
          </p:cNvPr>
          <p:cNvSpPr/>
          <p:nvPr>
            <p:custDataLst>
              <p:tags r:id="rId16"/>
            </p:custDataLst>
          </p:nvPr>
        </p:nvSpPr>
        <p:spPr>
          <a:xfrm>
            <a:off x="5748730" y="644132"/>
            <a:ext cx="290103" cy="285441"/>
          </a:xfrm>
          <a:custGeom>
            <a:avLst/>
            <a:gdLst>
              <a:gd name="connsiteX0" fmla="*/ 135844 w 290103"/>
              <a:gd name="connsiteY0" fmla="*/ 28000 h 285441"/>
              <a:gd name="connsiteX1" fmla="*/ 147221 w 290103"/>
              <a:gd name="connsiteY1" fmla="*/ 13019 h 285441"/>
              <a:gd name="connsiteX2" fmla="*/ 172006 w 290103"/>
              <a:gd name="connsiteY2" fmla="*/ 12614 h 285441"/>
              <a:gd name="connsiteX3" fmla="*/ 245954 w 290103"/>
              <a:gd name="connsiteY3" fmla="*/ 52697 h 285441"/>
              <a:gd name="connsiteX4" fmla="*/ 223607 w 290103"/>
              <a:gd name="connsiteY4" fmla="*/ 110191 h 285441"/>
              <a:gd name="connsiteX5" fmla="*/ 154941 w 290103"/>
              <a:gd name="connsiteY5" fmla="*/ 133674 h 285441"/>
              <a:gd name="connsiteX6" fmla="*/ 109434 w 290103"/>
              <a:gd name="connsiteY6" fmla="*/ 133674 h 285441"/>
              <a:gd name="connsiteX7" fmla="*/ 135844 w 290103"/>
              <a:gd name="connsiteY7" fmla="*/ 28000 h 285441"/>
              <a:gd name="connsiteX8" fmla="*/ 194353 w 290103"/>
              <a:gd name="connsiteY8" fmla="*/ 138937 h 285441"/>
              <a:gd name="connsiteX9" fmla="*/ 283740 w 290103"/>
              <a:gd name="connsiteY9" fmla="*/ 60795 h 285441"/>
              <a:gd name="connsiteX10" fmla="*/ 193946 w 290103"/>
              <a:gd name="connsiteY10" fmla="*/ 63 h 285441"/>
              <a:gd name="connsiteX11" fmla="*/ 78149 w 290103"/>
              <a:gd name="connsiteY11" fmla="*/ 63 h 285441"/>
              <a:gd name="connsiteX12" fmla="*/ 66366 w 290103"/>
              <a:gd name="connsiteY12" fmla="*/ 8160 h 285441"/>
              <a:gd name="connsiteX13" fmla="*/ 77743 w 290103"/>
              <a:gd name="connsiteY13" fmla="*/ 12614 h 285441"/>
              <a:gd name="connsiteX14" fmla="*/ 93182 w 290103"/>
              <a:gd name="connsiteY14" fmla="*/ 13424 h 285441"/>
              <a:gd name="connsiteX15" fmla="*/ 104152 w 290103"/>
              <a:gd name="connsiteY15" fmla="*/ 19902 h 285441"/>
              <a:gd name="connsiteX16" fmla="*/ 102527 w 290103"/>
              <a:gd name="connsiteY16" fmla="*/ 27595 h 285441"/>
              <a:gd name="connsiteX17" fmla="*/ 48082 w 290103"/>
              <a:gd name="connsiteY17" fmla="*/ 245016 h 285441"/>
              <a:gd name="connsiteX18" fmla="*/ 11108 w 290103"/>
              <a:gd name="connsiteY18" fmla="*/ 264046 h 285441"/>
              <a:gd name="connsiteX19" fmla="*/ 138 w 290103"/>
              <a:gd name="connsiteY19" fmla="*/ 272143 h 285441"/>
              <a:gd name="connsiteX20" fmla="*/ 5826 w 290103"/>
              <a:gd name="connsiteY20" fmla="*/ 276597 h 285441"/>
              <a:gd name="connsiteX21" fmla="*/ 57021 w 290103"/>
              <a:gd name="connsiteY21" fmla="*/ 275382 h 285441"/>
              <a:gd name="connsiteX22" fmla="*/ 108622 w 290103"/>
              <a:gd name="connsiteY22" fmla="*/ 276597 h 285441"/>
              <a:gd name="connsiteX23" fmla="*/ 116748 w 290103"/>
              <a:gd name="connsiteY23" fmla="*/ 268499 h 285441"/>
              <a:gd name="connsiteX24" fmla="*/ 105371 w 290103"/>
              <a:gd name="connsiteY24" fmla="*/ 264046 h 285441"/>
              <a:gd name="connsiteX25" fmla="*/ 78961 w 290103"/>
              <a:gd name="connsiteY25" fmla="*/ 256758 h 285441"/>
              <a:gd name="connsiteX26" fmla="*/ 80180 w 290103"/>
              <a:gd name="connsiteY26" fmla="*/ 249875 h 285441"/>
              <a:gd name="connsiteX27" fmla="*/ 106997 w 290103"/>
              <a:gd name="connsiteY27" fmla="*/ 142581 h 285441"/>
              <a:gd name="connsiteX28" fmla="*/ 155347 w 290103"/>
              <a:gd name="connsiteY28" fmla="*/ 142581 h 285441"/>
              <a:gd name="connsiteX29" fmla="*/ 199635 w 290103"/>
              <a:gd name="connsiteY29" fmla="*/ 179425 h 285441"/>
              <a:gd name="connsiteX30" fmla="*/ 193946 w 290103"/>
              <a:gd name="connsiteY30" fmla="*/ 207362 h 285441"/>
              <a:gd name="connsiteX31" fmla="*/ 187445 w 290103"/>
              <a:gd name="connsiteY31" fmla="*/ 241777 h 285441"/>
              <a:gd name="connsiteX32" fmla="*/ 241484 w 290103"/>
              <a:gd name="connsiteY32" fmla="*/ 285504 h 285441"/>
              <a:gd name="connsiteX33" fmla="*/ 290241 w 290103"/>
              <a:gd name="connsiteY33" fmla="*/ 238943 h 285441"/>
              <a:gd name="connsiteX34" fmla="*/ 285366 w 290103"/>
              <a:gd name="connsiteY34" fmla="*/ 234084 h 285441"/>
              <a:gd name="connsiteX35" fmla="*/ 280084 w 290103"/>
              <a:gd name="connsiteY35" fmla="*/ 239753 h 285441"/>
              <a:gd name="connsiteX36" fmla="*/ 243110 w 290103"/>
              <a:gd name="connsiteY36" fmla="*/ 276597 h 285441"/>
              <a:gd name="connsiteX37" fmla="*/ 226857 w 290103"/>
              <a:gd name="connsiteY37" fmla="*/ 251899 h 285441"/>
              <a:gd name="connsiteX38" fmla="*/ 230920 w 290103"/>
              <a:gd name="connsiteY38" fmla="*/ 205743 h 285441"/>
              <a:gd name="connsiteX39" fmla="*/ 232546 w 290103"/>
              <a:gd name="connsiteY39" fmla="*/ 186713 h 285441"/>
              <a:gd name="connsiteX40" fmla="*/ 194353 w 290103"/>
              <a:gd name="connsiteY40" fmla="*/ 138937 h 285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290103" h="285441">
                <a:moveTo>
                  <a:pt x="135844" y="28000"/>
                </a:moveTo>
                <a:cubicBezTo>
                  <a:pt x="138282" y="18282"/>
                  <a:pt x="139501" y="14234"/>
                  <a:pt x="147221" y="13019"/>
                </a:cubicBezTo>
                <a:cubicBezTo>
                  <a:pt x="150878" y="12614"/>
                  <a:pt x="163880" y="12614"/>
                  <a:pt x="172006" y="12614"/>
                </a:cubicBezTo>
                <a:cubicBezTo>
                  <a:pt x="200854" y="12614"/>
                  <a:pt x="245954" y="12614"/>
                  <a:pt x="245954" y="52697"/>
                </a:cubicBezTo>
                <a:cubicBezTo>
                  <a:pt x="245954" y="66463"/>
                  <a:pt x="239453" y="94400"/>
                  <a:pt x="223607" y="110191"/>
                </a:cubicBezTo>
                <a:cubicBezTo>
                  <a:pt x="213043" y="120718"/>
                  <a:pt x="191509" y="133674"/>
                  <a:pt x="154941" y="133674"/>
                </a:cubicBezTo>
                <a:lnTo>
                  <a:pt x="109434" y="133674"/>
                </a:lnTo>
                <a:lnTo>
                  <a:pt x="135844" y="28000"/>
                </a:lnTo>
                <a:close/>
                <a:moveTo>
                  <a:pt x="194353" y="138937"/>
                </a:moveTo>
                <a:cubicBezTo>
                  <a:pt x="235390" y="130030"/>
                  <a:pt x="283740" y="101688"/>
                  <a:pt x="283740" y="60795"/>
                </a:cubicBezTo>
                <a:cubicBezTo>
                  <a:pt x="283740" y="25975"/>
                  <a:pt x="247173" y="63"/>
                  <a:pt x="193946" y="63"/>
                </a:cubicBezTo>
                <a:lnTo>
                  <a:pt x="78149" y="63"/>
                </a:lnTo>
                <a:cubicBezTo>
                  <a:pt x="70023" y="63"/>
                  <a:pt x="66366" y="63"/>
                  <a:pt x="66366" y="8160"/>
                </a:cubicBezTo>
                <a:cubicBezTo>
                  <a:pt x="66366" y="12614"/>
                  <a:pt x="70023" y="12614"/>
                  <a:pt x="77743" y="12614"/>
                </a:cubicBezTo>
                <a:cubicBezTo>
                  <a:pt x="78555" y="12614"/>
                  <a:pt x="86275" y="12614"/>
                  <a:pt x="93182" y="13424"/>
                </a:cubicBezTo>
                <a:cubicBezTo>
                  <a:pt x="100496" y="14234"/>
                  <a:pt x="104152" y="14639"/>
                  <a:pt x="104152" y="19902"/>
                </a:cubicBezTo>
                <a:cubicBezTo>
                  <a:pt x="104152" y="21521"/>
                  <a:pt x="103746" y="22736"/>
                  <a:pt x="102527" y="27595"/>
                </a:cubicBezTo>
                <a:lnTo>
                  <a:pt x="48082" y="245016"/>
                </a:lnTo>
                <a:cubicBezTo>
                  <a:pt x="44019" y="260807"/>
                  <a:pt x="43206" y="264046"/>
                  <a:pt x="11108" y="264046"/>
                </a:cubicBezTo>
                <a:cubicBezTo>
                  <a:pt x="3795" y="264046"/>
                  <a:pt x="138" y="264046"/>
                  <a:pt x="138" y="272143"/>
                </a:cubicBezTo>
                <a:cubicBezTo>
                  <a:pt x="138" y="276597"/>
                  <a:pt x="5013" y="276597"/>
                  <a:pt x="5826" y="276597"/>
                </a:cubicBezTo>
                <a:cubicBezTo>
                  <a:pt x="17203" y="276597"/>
                  <a:pt x="45644" y="275382"/>
                  <a:pt x="57021" y="275382"/>
                </a:cubicBezTo>
                <a:cubicBezTo>
                  <a:pt x="68397" y="275382"/>
                  <a:pt x="97245" y="276597"/>
                  <a:pt x="108622" y="276597"/>
                </a:cubicBezTo>
                <a:cubicBezTo>
                  <a:pt x="111872" y="276597"/>
                  <a:pt x="116748" y="276597"/>
                  <a:pt x="116748" y="268499"/>
                </a:cubicBezTo>
                <a:cubicBezTo>
                  <a:pt x="116748" y="264046"/>
                  <a:pt x="113091" y="264046"/>
                  <a:pt x="105371" y="264046"/>
                </a:cubicBezTo>
                <a:cubicBezTo>
                  <a:pt x="90338" y="264046"/>
                  <a:pt x="78961" y="264046"/>
                  <a:pt x="78961" y="256758"/>
                </a:cubicBezTo>
                <a:cubicBezTo>
                  <a:pt x="78961" y="254328"/>
                  <a:pt x="79774" y="252304"/>
                  <a:pt x="80180" y="249875"/>
                </a:cubicBezTo>
                <a:lnTo>
                  <a:pt x="106997" y="142581"/>
                </a:lnTo>
                <a:lnTo>
                  <a:pt x="155347" y="142581"/>
                </a:lnTo>
                <a:cubicBezTo>
                  <a:pt x="192321" y="142581"/>
                  <a:pt x="199635" y="165254"/>
                  <a:pt x="199635" y="179425"/>
                </a:cubicBezTo>
                <a:cubicBezTo>
                  <a:pt x="199635" y="185499"/>
                  <a:pt x="196384" y="198050"/>
                  <a:pt x="193946" y="207362"/>
                </a:cubicBezTo>
                <a:cubicBezTo>
                  <a:pt x="191102" y="218699"/>
                  <a:pt x="187445" y="233679"/>
                  <a:pt x="187445" y="241777"/>
                </a:cubicBezTo>
                <a:cubicBezTo>
                  <a:pt x="187445" y="285504"/>
                  <a:pt x="236202" y="285504"/>
                  <a:pt x="241484" y="285504"/>
                </a:cubicBezTo>
                <a:cubicBezTo>
                  <a:pt x="276020" y="285504"/>
                  <a:pt x="290241" y="244611"/>
                  <a:pt x="290241" y="238943"/>
                </a:cubicBezTo>
                <a:cubicBezTo>
                  <a:pt x="290241" y="234084"/>
                  <a:pt x="285772" y="234084"/>
                  <a:pt x="285366" y="234084"/>
                </a:cubicBezTo>
                <a:cubicBezTo>
                  <a:pt x="281709" y="234084"/>
                  <a:pt x="280896" y="236919"/>
                  <a:pt x="280084" y="239753"/>
                </a:cubicBezTo>
                <a:cubicBezTo>
                  <a:pt x="269926" y="269714"/>
                  <a:pt x="252455" y="276597"/>
                  <a:pt x="243110" y="276597"/>
                </a:cubicBezTo>
                <a:cubicBezTo>
                  <a:pt x="229701" y="276597"/>
                  <a:pt x="226857" y="267690"/>
                  <a:pt x="226857" y="251899"/>
                </a:cubicBezTo>
                <a:cubicBezTo>
                  <a:pt x="226857" y="239348"/>
                  <a:pt x="229295" y="218699"/>
                  <a:pt x="230920" y="205743"/>
                </a:cubicBezTo>
                <a:cubicBezTo>
                  <a:pt x="231733" y="200074"/>
                  <a:pt x="232546" y="192382"/>
                  <a:pt x="232546" y="186713"/>
                </a:cubicBezTo>
                <a:cubicBezTo>
                  <a:pt x="232546" y="155537"/>
                  <a:pt x="205323" y="142986"/>
                  <a:pt x="194353" y="138937"/>
                </a:cubicBezTo>
                <a:close/>
              </a:path>
            </a:pathLst>
          </a:custGeom>
          <a:solidFill>
            <a:srgbClr val="FF0000"/>
          </a:solidFill>
          <a:ln w="4550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757CD5E0-5FF1-E631-4B5A-FD51D0BB2A55}"/>
              </a:ext>
            </a:extLst>
          </p:cNvPr>
          <p:cNvSpPr/>
          <p:nvPr>
            <p:custDataLst>
              <p:tags r:id="rId17"/>
            </p:custDataLst>
          </p:nvPr>
        </p:nvSpPr>
        <p:spPr>
          <a:xfrm>
            <a:off x="6053944" y="793492"/>
            <a:ext cx="86177" cy="190739"/>
          </a:xfrm>
          <a:custGeom>
            <a:avLst/>
            <a:gdLst>
              <a:gd name="connsiteX0" fmla="*/ 78928 w 86177"/>
              <a:gd name="connsiteY0" fmla="*/ 10834 h 190739"/>
              <a:gd name="connsiteX1" fmla="*/ 67552 w 86177"/>
              <a:gd name="connsiteY1" fmla="*/ 64 h 190739"/>
              <a:gd name="connsiteX2" fmla="*/ 51624 w 86177"/>
              <a:gd name="connsiteY2" fmla="*/ 15652 h 190739"/>
              <a:gd name="connsiteX3" fmla="*/ 63001 w 86177"/>
              <a:gd name="connsiteY3" fmla="*/ 26422 h 190739"/>
              <a:gd name="connsiteX4" fmla="*/ 78928 w 86177"/>
              <a:gd name="connsiteY4" fmla="*/ 10834 h 190739"/>
              <a:gd name="connsiteX5" fmla="*/ 20908 w 86177"/>
              <a:gd name="connsiteY5" fmla="*/ 154810 h 190739"/>
              <a:gd name="connsiteX6" fmla="*/ 18348 w 86177"/>
              <a:gd name="connsiteY6" fmla="*/ 166714 h 190739"/>
              <a:gd name="connsiteX7" fmla="*/ 45367 w 86177"/>
              <a:gd name="connsiteY7" fmla="*/ 190804 h 190739"/>
              <a:gd name="connsiteX8" fmla="*/ 86323 w 86177"/>
              <a:gd name="connsiteY8" fmla="*/ 147441 h 190739"/>
              <a:gd name="connsiteX9" fmla="*/ 81772 w 86177"/>
              <a:gd name="connsiteY9" fmla="*/ 143757 h 190739"/>
              <a:gd name="connsiteX10" fmla="*/ 76369 w 86177"/>
              <a:gd name="connsiteY10" fmla="*/ 148575 h 190739"/>
              <a:gd name="connsiteX11" fmla="*/ 46221 w 86177"/>
              <a:gd name="connsiteY11" fmla="*/ 182868 h 190739"/>
              <a:gd name="connsiteX12" fmla="*/ 39110 w 86177"/>
              <a:gd name="connsiteY12" fmla="*/ 172949 h 190739"/>
              <a:gd name="connsiteX13" fmla="*/ 43661 w 86177"/>
              <a:gd name="connsiteY13" fmla="*/ 154810 h 190739"/>
              <a:gd name="connsiteX14" fmla="*/ 52762 w 86177"/>
              <a:gd name="connsiteY14" fmla="*/ 132137 h 190739"/>
              <a:gd name="connsiteX15" fmla="*/ 66698 w 86177"/>
              <a:gd name="connsiteY15" fmla="*/ 96143 h 190739"/>
              <a:gd name="connsiteX16" fmla="*/ 68405 w 86177"/>
              <a:gd name="connsiteY16" fmla="*/ 87073 h 190739"/>
              <a:gd name="connsiteX17" fmla="*/ 41386 w 86177"/>
              <a:gd name="connsiteY17" fmla="*/ 62983 h 190739"/>
              <a:gd name="connsiteX18" fmla="*/ 145 w 86177"/>
              <a:gd name="connsiteY18" fmla="*/ 106346 h 190739"/>
              <a:gd name="connsiteX19" fmla="*/ 4980 w 86177"/>
              <a:gd name="connsiteY19" fmla="*/ 110030 h 190739"/>
              <a:gd name="connsiteX20" fmla="*/ 10100 w 86177"/>
              <a:gd name="connsiteY20" fmla="*/ 105495 h 190739"/>
              <a:gd name="connsiteX21" fmla="*/ 40532 w 86177"/>
              <a:gd name="connsiteY21" fmla="*/ 70919 h 190739"/>
              <a:gd name="connsiteX22" fmla="*/ 47643 w 86177"/>
              <a:gd name="connsiteY22" fmla="*/ 80838 h 190739"/>
              <a:gd name="connsiteX23" fmla="*/ 38826 w 86177"/>
              <a:gd name="connsiteY23" fmla="*/ 109180 h 190739"/>
              <a:gd name="connsiteX24" fmla="*/ 20908 w 86177"/>
              <a:gd name="connsiteY24" fmla="*/ 154810 h 190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86177" h="190739">
                <a:moveTo>
                  <a:pt x="78928" y="10834"/>
                </a:moveTo>
                <a:cubicBezTo>
                  <a:pt x="78928" y="6299"/>
                  <a:pt x="75515" y="64"/>
                  <a:pt x="67552" y="64"/>
                </a:cubicBezTo>
                <a:cubicBezTo>
                  <a:pt x="59873" y="64"/>
                  <a:pt x="51624" y="7433"/>
                  <a:pt x="51624" y="15652"/>
                </a:cubicBezTo>
                <a:cubicBezTo>
                  <a:pt x="51624" y="20470"/>
                  <a:pt x="55322" y="26422"/>
                  <a:pt x="63001" y="26422"/>
                </a:cubicBezTo>
                <a:cubicBezTo>
                  <a:pt x="71249" y="26422"/>
                  <a:pt x="78928" y="18486"/>
                  <a:pt x="78928" y="10834"/>
                </a:cubicBezTo>
                <a:close/>
                <a:moveTo>
                  <a:pt x="20908" y="154810"/>
                </a:moveTo>
                <a:cubicBezTo>
                  <a:pt x="19770" y="158494"/>
                  <a:pt x="18348" y="161895"/>
                  <a:pt x="18348" y="166714"/>
                </a:cubicBezTo>
                <a:cubicBezTo>
                  <a:pt x="18348" y="180034"/>
                  <a:pt x="29725" y="190804"/>
                  <a:pt x="45367" y="190804"/>
                </a:cubicBezTo>
                <a:cubicBezTo>
                  <a:pt x="73809" y="190804"/>
                  <a:pt x="86323" y="151692"/>
                  <a:pt x="86323" y="147441"/>
                </a:cubicBezTo>
                <a:cubicBezTo>
                  <a:pt x="86323" y="143757"/>
                  <a:pt x="82626" y="143757"/>
                  <a:pt x="81772" y="143757"/>
                </a:cubicBezTo>
                <a:cubicBezTo>
                  <a:pt x="77791" y="143757"/>
                  <a:pt x="77506" y="145457"/>
                  <a:pt x="76369" y="148575"/>
                </a:cubicBezTo>
                <a:cubicBezTo>
                  <a:pt x="69827" y="171248"/>
                  <a:pt x="57313" y="182868"/>
                  <a:pt x="46221" y="182868"/>
                </a:cubicBezTo>
                <a:cubicBezTo>
                  <a:pt x="40532" y="182868"/>
                  <a:pt x="39110" y="179184"/>
                  <a:pt x="39110" y="172949"/>
                </a:cubicBezTo>
                <a:cubicBezTo>
                  <a:pt x="39110" y="166430"/>
                  <a:pt x="41101" y="161045"/>
                  <a:pt x="43661" y="154810"/>
                </a:cubicBezTo>
                <a:cubicBezTo>
                  <a:pt x="46505" y="147158"/>
                  <a:pt x="49634" y="139506"/>
                  <a:pt x="52762" y="132137"/>
                </a:cubicBezTo>
                <a:cubicBezTo>
                  <a:pt x="55322" y="125335"/>
                  <a:pt x="65561" y="99544"/>
                  <a:pt x="66698" y="96143"/>
                </a:cubicBezTo>
                <a:cubicBezTo>
                  <a:pt x="67552" y="93309"/>
                  <a:pt x="68405" y="89908"/>
                  <a:pt x="68405" y="87073"/>
                </a:cubicBezTo>
                <a:cubicBezTo>
                  <a:pt x="68405" y="73753"/>
                  <a:pt x="57028" y="62983"/>
                  <a:pt x="41386" y="62983"/>
                </a:cubicBezTo>
                <a:cubicBezTo>
                  <a:pt x="13228" y="62983"/>
                  <a:pt x="145" y="101528"/>
                  <a:pt x="145" y="106346"/>
                </a:cubicBezTo>
                <a:cubicBezTo>
                  <a:pt x="145" y="110030"/>
                  <a:pt x="4127" y="110030"/>
                  <a:pt x="4980" y="110030"/>
                </a:cubicBezTo>
                <a:cubicBezTo>
                  <a:pt x="8962" y="110030"/>
                  <a:pt x="9247" y="108613"/>
                  <a:pt x="10100" y="105495"/>
                </a:cubicBezTo>
                <a:cubicBezTo>
                  <a:pt x="17495" y="81122"/>
                  <a:pt x="30009" y="70919"/>
                  <a:pt x="40532" y="70919"/>
                </a:cubicBezTo>
                <a:cubicBezTo>
                  <a:pt x="45083" y="70919"/>
                  <a:pt x="47643" y="73186"/>
                  <a:pt x="47643" y="80838"/>
                </a:cubicBezTo>
                <a:cubicBezTo>
                  <a:pt x="47643" y="87357"/>
                  <a:pt x="45936" y="91608"/>
                  <a:pt x="38826" y="109180"/>
                </a:cubicBezTo>
                <a:lnTo>
                  <a:pt x="20908" y="154810"/>
                </a:lnTo>
                <a:close/>
              </a:path>
            </a:pathLst>
          </a:custGeom>
          <a:solidFill>
            <a:srgbClr val="FF0000"/>
          </a:solidFill>
          <a:ln w="4550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AB8A90A-BDC4-C66A-DDA3-D77873BB2F0F}"/>
              </a:ext>
            </a:extLst>
          </p:cNvPr>
          <p:cNvSpPr txBox="1"/>
          <p:nvPr/>
        </p:nvSpPr>
        <p:spPr>
          <a:xfrm>
            <a:off x="4912667" y="1046761"/>
            <a:ext cx="108630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latin typeface="Franklin Gothic Book" panose="020B0503020102020204" pitchFamily="34" charset="0"/>
              </a:rPr>
              <a:t>disjoint in </a:t>
            </a:r>
            <a:r>
              <a:rPr lang="en-US" sz="1400" i="1" dirty="0">
                <a:latin typeface="Franklin Gothic Book" panose="020B0503020102020204" pitchFamily="34" charset="0"/>
              </a:rPr>
              <a:t>y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4139003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0" grpId="0" animBg="1"/>
      <p:bldP spid="654" grpId="0" animBg="1"/>
      <p:bldP spid="4" grpId="0"/>
      <p:bldP spid="6" grpId="0"/>
      <p:bldP spid="172" grpId="0"/>
      <p:bldP spid="173" grpId="0"/>
      <p:bldP spid="606" grpId="0"/>
      <p:bldP spid="607" grpId="0"/>
      <p:bldP spid="608" grpId="0"/>
      <p:bldP spid="609" grpId="0"/>
      <p:bldP spid="628" grpId="0" animBg="1"/>
      <p:bldP spid="629" grpId="0" animBg="1"/>
      <p:bldP spid="630" grpId="0" animBg="1"/>
      <p:bldP spid="631" grpId="0" animBg="1"/>
      <p:bldP spid="633" grpId="0" animBg="1"/>
      <p:bldP spid="634" grpId="0" animBg="1"/>
      <p:bldP spid="635" grpId="0" animBg="1"/>
      <p:bldP spid="636" grpId="0" animBg="1"/>
      <p:bldP spid="653" grpId="0"/>
      <p:bldP spid="5" grpId="0" animBg="1"/>
      <p:bldP spid="7" grpId="0" animBg="1"/>
      <p:bldP spid="8" grpId="0" animBg="1"/>
      <p:bldP spid="9" grpId="0" animBg="1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50A6A36-A60B-B745-2F2C-85C8EE57A63D}"/>
              </a:ext>
            </a:extLst>
          </p:cNvPr>
          <p:cNvSpPr/>
          <p:nvPr/>
        </p:nvSpPr>
        <p:spPr>
          <a:xfrm>
            <a:off x="1851561" y="1833654"/>
            <a:ext cx="8488879" cy="3326925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Title 1 6 3 2">
            <a:extLst>
              <a:ext uri="{FF2B5EF4-FFF2-40B4-BE49-F238E27FC236}">
                <a16:creationId xmlns:a16="http://schemas.microsoft.com/office/drawing/2014/main" id="{C40C661F-D9B6-5438-48F8-C47D4B159C0F}"/>
              </a:ext>
            </a:extLst>
          </p:cNvPr>
          <p:cNvSpPr txBox="1">
            <a:spLocks/>
          </p:cNvSpPr>
          <p:nvPr/>
        </p:nvSpPr>
        <p:spPr>
          <a:xfrm>
            <a:off x="4797973" y="1499970"/>
            <a:ext cx="2596055" cy="667369"/>
          </a:xfrm>
          <a:prstGeom prst="rect">
            <a:avLst/>
          </a:prstGeom>
          <a:solidFill>
            <a:schemeClr val="bg1"/>
          </a:solidFill>
          <a:ln w="19050">
            <a:noFill/>
            <a:prstDash val="sysDash"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i="1" dirty="0">
                <a:solidFill>
                  <a:srgbClr val="C00000"/>
                </a:solidFill>
                <a:latin typeface="Franklin Gothic Demi" panose="020B0703020102020204" pitchFamily="34" charset="0"/>
              </a:rPr>
              <a:t>CHALLENGES</a:t>
            </a:r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id="{5B82DEE2-AA90-8FAF-5CB4-6BD923A79884}"/>
              </a:ext>
            </a:extLst>
          </p:cNvPr>
          <p:cNvSpPr txBox="1">
            <a:spLocks/>
          </p:cNvSpPr>
          <p:nvPr/>
        </p:nvSpPr>
        <p:spPr>
          <a:xfrm>
            <a:off x="2263204" y="2525338"/>
            <a:ext cx="7504298" cy="5946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70000"/>
              </a:lnSpc>
              <a:buNone/>
            </a:pPr>
            <a:r>
              <a:rPr lang="en-US" dirty="0">
                <a:latin typeface="Franklin Gothic Demi" panose="020B0703020102020204" pitchFamily="34" charset="0"/>
              </a:rPr>
              <a:t>1. 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Franklin Gothic Book" panose="020B0503020102020204" pitchFamily="34" charset="0"/>
              </a:rPr>
              <a:t>Full conformal prediction is intractable</a:t>
            </a:r>
            <a:endParaRPr lang="en-US" dirty="0">
              <a:solidFill>
                <a:schemeClr val="bg1">
                  <a:lumMod val="65000"/>
                </a:schemeClr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FEE491AA-21BC-B925-8EA6-FAAC4865F354}"/>
              </a:ext>
            </a:extLst>
          </p:cNvPr>
          <p:cNvSpPr txBox="1">
            <a:spLocks/>
          </p:cNvSpPr>
          <p:nvPr/>
        </p:nvSpPr>
        <p:spPr>
          <a:xfrm>
            <a:off x="2263204" y="4037236"/>
            <a:ext cx="8488880" cy="5946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70000"/>
              </a:lnSpc>
              <a:buNone/>
            </a:pPr>
            <a:r>
              <a:rPr lang="en-US" dirty="0">
                <a:latin typeface="Franklin Gothic Demi" panose="020B0703020102020204" pitchFamily="34" charset="0"/>
              </a:rPr>
              <a:t>2.  </a:t>
            </a:r>
            <a:r>
              <a:rPr lang="en-US" dirty="0">
                <a:latin typeface="Franklin Gothic Book" panose="020B0503020102020204" pitchFamily="34" charset="0"/>
              </a:rPr>
              <a:t>Also want interval for </a:t>
            </a:r>
            <a:r>
              <a:rPr lang="en-US" i="1" dirty="0">
                <a:latin typeface="Franklin Gothic Book" panose="020B0503020102020204" pitchFamily="34" charset="0"/>
              </a:rPr>
              <a:t>u</a:t>
            </a:r>
            <a:r>
              <a:rPr lang="en-US" dirty="0">
                <a:latin typeface="Franklin Gothic Book" panose="020B0503020102020204" pitchFamily="34" charset="0"/>
              </a:rPr>
              <a:t>, not just </a:t>
            </a:r>
            <a:r>
              <a:rPr lang="en-US" i="1" dirty="0">
                <a:latin typeface="Franklin Gothic Book" panose="020B0503020102020204" pitchFamily="34" charset="0"/>
              </a:rPr>
              <a:t>y = N(</a:t>
            </a:r>
            <a:r>
              <a:rPr lang="en-US" i="1" dirty="0" err="1">
                <a:latin typeface="Franklin Gothic Book" panose="020B0503020102020204" pitchFamily="34" charset="0"/>
              </a:rPr>
              <a:t>u,v</a:t>
            </a:r>
            <a:r>
              <a:rPr lang="en-US" i="1" dirty="0">
                <a:latin typeface="Franklin Gothic Book" panose="020B0503020102020204" pitchFamily="34" charset="0"/>
              </a:rPr>
              <a:t>)</a:t>
            </a:r>
            <a:endParaRPr lang="en-US" i="1" dirty="0">
              <a:latin typeface="Franklin Gothic Demi" panose="020B0703020102020204" pitchFamily="34" charset="0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6CD9A90F-F5A7-F53C-8F7E-A88A1262605D}"/>
              </a:ext>
            </a:extLst>
          </p:cNvPr>
          <p:cNvSpPr txBox="1">
            <a:spLocks/>
          </p:cNvSpPr>
          <p:nvPr/>
        </p:nvSpPr>
        <p:spPr>
          <a:xfrm>
            <a:off x="2263203" y="3084597"/>
            <a:ext cx="7101513" cy="5946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70000"/>
              </a:lnSpc>
              <a:buNone/>
            </a:pPr>
            <a:r>
              <a:rPr lang="en-US" dirty="0">
                <a:solidFill>
                  <a:schemeClr val="bg1"/>
                </a:solidFill>
                <a:latin typeface="Franklin Gothic Demi" panose="020B0703020102020204" pitchFamily="34" charset="0"/>
              </a:rPr>
              <a:t>1.  </a:t>
            </a:r>
            <a:r>
              <a:rPr lang="en-US" dirty="0">
                <a:solidFill>
                  <a:srgbClr val="64ACBE"/>
                </a:solidFill>
                <a:latin typeface="Franklin Gothic Demi" panose="020B0703020102020204" pitchFamily="34" charset="0"/>
              </a:rPr>
              <a:t>…</a:t>
            </a:r>
            <a:r>
              <a:rPr lang="en-US" dirty="0">
                <a:solidFill>
                  <a:srgbClr val="64ACBE"/>
                </a:solidFill>
                <a:latin typeface="Franklin Gothic Book" panose="020B0503020102020204" pitchFamily="34" charset="0"/>
              </a:rPr>
              <a:t>but not for </a:t>
            </a:r>
            <a:r>
              <a:rPr lang="en-US" dirty="0" err="1">
                <a:solidFill>
                  <a:srgbClr val="64ACBE"/>
                </a:solidFill>
                <a:latin typeface="Franklin Gothic Book" panose="020B0503020102020204" pitchFamily="34" charset="0"/>
              </a:rPr>
              <a:t>idiocentric</a:t>
            </a:r>
            <a:r>
              <a:rPr lang="en-US" dirty="0">
                <a:solidFill>
                  <a:srgbClr val="64ACBE"/>
                </a:solidFill>
                <a:latin typeface="Franklin Gothic Book" panose="020B0503020102020204" pitchFamily="34" charset="0"/>
              </a:rPr>
              <a:t> linear smoothers.</a:t>
            </a:r>
            <a:endParaRPr lang="en-US" dirty="0">
              <a:solidFill>
                <a:srgbClr val="64ACBE"/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AB5A1D-1C38-4010-A41B-669FACD8CEA4}"/>
              </a:ext>
            </a:extLst>
          </p:cNvPr>
          <p:cNvSpPr txBox="1"/>
          <p:nvPr/>
        </p:nvSpPr>
        <p:spPr>
          <a:xfrm>
            <a:off x="4382813" y="4929746"/>
            <a:ext cx="3426374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b="0" i="1" dirty="0">
                <a:solidFill>
                  <a:srgbClr val="222222"/>
                </a:solidFill>
                <a:effectLst/>
                <a:latin typeface="Franklin Gothic Book" panose="020B0503020102020204" pitchFamily="34" charset="0"/>
                <a:cs typeface="Myanmar Text" panose="020B0502040204020203" pitchFamily="34" charset="0"/>
              </a:rPr>
              <a:t>Kaul and Gordon (2024)</a:t>
            </a:r>
            <a:endParaRPr lang="en-US" sz="2400" i="1" dirty="0">
              <a:latin typeface="Franklin Gothic Book" panose="020B0503020102020204" pitchFamily="34" charset="0"/>
              <a:cs typeface="Myanmar Tex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17142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0" name="Straight Arrow Connector 219">
            <a:extLst>
              <a:ext uri="{FF2B5EF4-FFF2-40B4-BE49-F238E27FC236}">
                <a16:creationId xmlns:a16="http://schemas.microsoft.com/office/drawing/2014/main" id="{9A0DCCCF-3E4A-3AD1-932F-C4BA0A8F4154}"/>
              </a:ext>
            </a:extLst>
          </p:cNvPr>
          <p:cNvCxnSpPr>
            <a:cxnSpLocks/>
          </p:cNvCxnSpPr>
          <p:nvPr/>
        </p:nvCxnSpPr>
        <p:spPr>
          <a:xfrm>
            <a:off x="2234119" y="3132652"/>
            <a:ext cx="707784" cy="0"/>
          </a:xfrm>
          <a:prstGeom prst="straightConnector1">
            <a:avLst/>
          </a:prstGeom>
          <a:ln>
            <a:solidFill>
              <a:schemeClr val="tx1"/>
            </a:solidFill>
            <a:headEnd w="lg" len="med"/>
            <a:tailEnd type="triangle" w="lg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7" name="Straight Arrow Connector 186">
            <a:extLst>
              <a:ext uri="{FF2B5EF4-FFF2-40B4-BE49-F238E27FC236}">
                <a16:creationId xmlns:a16="http://schemas.microsoft.com/office/drawing/2014/main" id="{67D3D922-97F8-82D0-2BAF-55A1B868D826}"/>
              </a:ext>
            </a:extLst>
          </p:cNvPr>
          <p:cNvCxnSpPr>
            <a:cxnSpLocks/>
          </p:cNvCxnSpPr>
          <p:nvPr/>
        </p:nvCxnSpPr>
        <p:spPr>
          <a:xfrm>
            <a:off x="3582827" y="2464506"/>
            <a:ext cx="0" cy="1435510"/>
          </a:xfrm>
          <a:prstGeom prst="straightConnector1">
            <a:avLst/>
          </a:prstGeom>
          <a:ln>
            <a:solidFill>
              <a:schemeClr val="tx1"/>
            </a:solidFill>
            <a:headEnd w="lg" len="med"/>
            <a:tailEnd type="triangle" w="lg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327" name="Group 326" descr="\documentclass{article}&#10;\usepackage{amsmath,amssymb,amsfonts}&#10;\pagestyle{empty}&#10;\begin{document}&#10;&#10;$y \in C(x,v)$&#10;&#10;\end{document}" title="IguanaTex Vector Display">
            <a:extLst>
              <a:ext uri="{FF2B5EF4-FFF2-40B4-BE49-F238E27FC236}">
                <a16:creationId xmlns:a16="http://schemas.microsoft.com/office/drawing/2014/main" id="{9B71B5B7-848A-2DED-AFCF-F5B548FD1A0F}"/>
              </a:ext>
            </a:extLst>
          </p:cNvPr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2126077" y="4074948"/>
            <a:ext cx="2149959" cy="444104"/>
            <a:chOff x="4897296" y="5677879"/>
            <a:chExt cx="2149959" cy="444104"/>
          </a:xfrm>
          <a:solidFill>
            <a:schemeClr val="tx1"/>
          </a:solidFill>
        </p:grpSpPr>
        <p:sp>
          <p:nvSpPr>
            <p:cNvPr id="319" name="Freeform: Shape 318">
              <a:extLst>
                <a:ext uri="{FF2B5EF4-FFF2-40B4-BE49-F238E27FC236}">
                  <a16:creationId xmlns:a16="http://schemas.microsoft.com/office/drawing/2014/main" id="{D3B17666-F0A7-1DE9-05A3-6C6055846207}"/>
                </a:ext>
              </a:extLst>
            </p:cNvPr>
            <p:cNvSpPr/>
            <p:nvPr>
              <p:custDataLst>
                <p:tags r:id="rId38"/>
              </p:custDataLst>
            </p:nvPr>
          </p:nvSpPr>
          <p:spPr>
            <a:xfrm>
              <a:off x="4897296" y="5814663"/>
              <a:ext cx="209981" cy="287335"/>
            </a:xfrm>
            <a:custGeom>
              <a:avLst/>
              <a:gdLst>
                <a:gd name="connsiteX0" fmla="*/ 208237 w 209981"/>
                <a:gd name="connsiteY0" fmla="*/ 27153 h 287335"/>
                <a:gd name="connsiteX1" fmla="*/ 210058 w 209981"/>
                <a:gd name="connsiteY1" fmla="*/ 16939 h 287335"/>
                <a:gd name="connsiteX2" fmla="*/ 196849 w 209981"/>
                <a:gd name="connsiteY2" fmla="*/ 4948 h 287335"/>
                <a:gd name="connsiteX3" fmla="*/ 180907 w 209981"/>
                <a:gd name="connsiteY3" fmla="*/ 14274 h 287335"/>
                <a:gd name="connsiteX4" fmla="*/ 174530 w 209981"/>
                <a:gd name="connsiteY4" fmla="*/ 38256 h 287335"/>
                <a:gd name="connsiteX5" fmla="*/ 165420 w 209981"/>
                <a:gd name="connsiteY5" fmla="*/ 73784 h 287335"/>
                <a:gd name="connsiteX6" fmla="*/ 144923 w 209981"/>
                <a:gd name="connsiteY6" fmla="*/ 153723 h 287335"/>
                <a:gd name="connsiteX7" fmla="*/ 93453 w 209981"/>
                <a:gd name="connsiteY7" fmla="*/ 191472 h 287335"/>
                <a:gd name="connsiteX8" fmla="*/ 65212 w 209981"/>
                <a:gd name="connsiteY8" fmla="*/ 155499 h 287335"/>
                <a:gd name="connsiteX9" fmla="*/ 88442 w 209981"/>
                <a:gd name="connsiteY9" fmla="*/ 68455 h 287335"/>
                <a:gd name="connsiteX10" fmla="*/ 97552 w 209981"/>
                <a:gd name="connsiteY10" fmla="*/ 36479 h 287335"/>
                <a:gd name="connsiteX11" fmla="*/ 60202 w 209981"/>
                <a:gd name="connsiteY11" fmla="*/ 63 h 287335"/>
                <a:gd name="connsiteX12" fmla="*/ 77 w 209981"/>
                <a:gd name="connsiteY12" fmla="*/ 68455 h 287335"/>
                <a:gd name="connsiteX13" fmla="*/ 5543 w 209981"/>
                <a:gd name="connsiteY13" fmla="*/ 72896 h 287335"/>
                <a:gd name="connsiteX14" fmla="*/ 12830 w 209981"/>
                <a:gd name="connsiteY14" fmla="*/ 64902 h 287335"/>
                <a:gd name="connsiteX15" fmla="*/ 58835 w 209981"/>
                <a:gd name="connsiteY15" fmla="*/ 9833 h 287335"/>
                <a:gd name="connsiteX16" fmla="*/ 70222 w 209981"/>
                <a:gd name="connsiteY16" fmla="*/ 24044 h 287335"/>
                <a:gd name="connsiteX17" fmla="*/ 62479 w 209981"/>
                <a:gd name="connsiteY17" fmla="*/ 55132 h 287335"/>
                <a:gd name="connsiteX18" fmla="*/ 36061 w 209981"/>
                <a:gd name="connsiteY18" fmla="*/ 148394 h 287335"/>
                <a:gd name="connsiteX19" fmla="*/ 91631 w 209981"/>
                <a:gd name="connsiteY19" fmla="*/ 201242 h 287335"/>
                <a:gd name="connsiteX20" fmla="*/ 137635 w 209981"/>
                <a:gd name="connsiteY20" fmla="*/ 181257 h 287335"/>
                <a:gd name="connsiteX21" fmla="*/ 108028 w 209981"/>
                <a:gd name="connsiteY21" fmla="*/ 249650 h 287335"/>
                <a:gd name="connsiteX22" fmla="*/ 57924 w 209981"/>
                <a:gd name="connsiteY22" fmla="*/ 277628 h 287335"/>
                <a:gd name="connsiteX23" fmla="*/ 23307 w 209981"/>
                <a:gd name="connsiteY23" fmla="*/ 258976 h 287335"/>
                <a:gd name="connsiteX24" fmla="*/ 42893 w 209981"/>
                <a:gd name="connsiteY24" fmla="*/ 253647 h 287335"/>
                <a:gd name="connsiteX25" fmla="*/ 52003 w 209981"/>
                <a:gd name="connsiteY25" fmla="*/ 235438 h 287335"/>
                <a:gd name="connsiteX26" fmla="*/ 35150 w 209981"/>
                <a:gd name="connsiteY26" fmla="*/ 219895 h 287335"/>
                <a:gd name="connsiteX27" fmla="*/ 9642 w 209981"/>
                <a:gd name="connsiteY27" fmla="*/ 248761 h 287335"/>
                <a:gd name="connsiteX28" fmla="*/ 57924 w 209981"/>
                <a:gd name="connsiteY28" fmla="*/ 287398 h 287335"/>
                <a:gd name="connsiteX29" fmla="*/ 164509 w 209981"/>
                <a:gd name="connsiteY29" fmla="*/ 196801 h 287335"/>
                <a:gd name="connsiteX30" fmla="*/ 208237 w 209981"/>
                <a:gd name="connsiteY30" fmla="*/ 27153 h 2873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209981" h="287335">
                  <a:moveTo>
                    <a:pt x="208237" y="27153"/>
                  </a:moveTo>
                  <a:cubicBezTo>
                    <a:pt x="210058" y="20936"/>
                    <a:pt x="210058" y="20047"/>
                    <a:pt x="210058" y="16939"/>
                  </a:cubicBezTo>
                  <a:cubicBezTo>
                    <a:pt x="210058" y="8945"/>
                    <a:pt x="203682" y="4948"/>
                    <a:pt x="196849" y="4948"/>
                  </a:cubicBezTo>
                  <a:cubicBezTo>
                    <a:pt x="192294" y="4948"/>
                    <a:pt x="185006" y="7613"/>
                    <a:pt x="180907" y="14274"/>
                  </a:cubicBezTo>
                  <a:cubicBezTo>
                    <a:pt x="179996" y="16495"/>
                    <a:pt x="176352" y="30262"/>
                    <a:pt x="174530" y="38256"/>
                  </a:cubicBezTo>
                  <a:cubicBezTo>
                    <a:pt x="171342" y="49803"/>
                    <a:pt x="168153" y="61793"/>
                    <a:pt x="165420" y="73784"/>
                  </a:cubicBezTo>
                  <a:lnTo>
                    <a:pt x="144923" y="153723"/>
                  </a:lnTo>
                  <a:cubicBezTo>
                    <a:pt x="143101" y="160385"/>
                    <a:pt x="123515" y="191472"/>
                    <a:pt x="93453" y="191472"/>
                  </a:cubicBezTo>
                  <a:cubicBezTo>
                    <a:pt x="70222" y="191472"/>
                    <a:pt x="65212" y="171931"/>
                    <a:pt x="65212" y="155499"/>
                  </a:cubicBezTo>
                  <a:cubicBezTo>
                    <a:pt x="65212" y="135071"/>
                    <a:pt x="72955" y="107536"/>
                    <a:pt x="88442" y="68455"/>
                  </a:cubicBezTo>
                  <a:cubicBezTo>
                    <a:pt x="95730" y="50247"/>
                    <a:pt x="97552" y="45361"/>
                    <a:pt x="97552" y="36479"/>
                  </a:cubicBezTo>
                  <a:cubicBezTo>
                    <a:pt x="97552" y="16495"/>
                    <a:pt x="82976" y="63"/>
                    <a:pt x="60202" y="63"/>
                  </a:cubicBezTo>
                  <a:cubicBezTo>
                    <a:pt x="16930" y="63"/>
                    <a:pt x="77" y="64458"/>
                    <a:pt x="77" y="68455"/>
                  </a:cubicBezTo>
                  <a:cubicBezTo>
                    <a:pt x="77" y="72896"/>
                    <a:pt x="4632" y="72896"/>
                    <a:pt x="5543" y="72896"/>
                  </a:cubicBezTo>
                  <a:cubicBezTo>
                    <a:pt x="10098" y="72896"/>
                    <a:pt x="10553" y="72008"/>
                    <a:pt x="12830" y="64902"/>
                  </a:cubicBezTo>
                  <a:cubicBezTo>
                    <a:pt x="25129" y="23156"/>
                    <a:pt x="43348" y="9833"/>
                    <a:pt x="58835" y="9833"/>
                  </a:cubicBezTo>
                  <a:cubicBezTo>
                    <a:pt x="62479" y="9833"/>
                    <a:pt x="70222" y="9833"/>
                    <a:pt x="70222" y="24044"/>
                  </a:cubicBezTo>
                  <a:cubicBezTo>
                    <a:pt x="70222" y="35147"/>
                    <a:pt x="65668" y="46694"/>
                    <a:pt x="62479" y="55132"/>
                  </a:cubicBezTo>
                  <a:cubicBezTo>
                    <a:pt x="44259" y="102207"/>
                    <a:pt x="36061" y="127521"/>
                    <a:pt x="36061" y="148394"/>
                  </a:cubicBezTo>
                  <a:cubicBezTo>
                    <a:pt x="36061" y="187919"/>
                    <a:pt x="64757" y="201242"/>
                    <a:pt x="91631" y="201242"/>
                  </a:cubicBezTo>
                  <a:cubicBezTo>
                    <a:pt x="109395" y="201242"/>
                    <a:pt x="124881" y="193692"/>
                    <a:pt x="137635" y="181257"/>
                  </a:cubicBezTo>
                  <a:cubicBezTo>
                    <a:pt x="131714" y="204351"/>
                    <a:pt x="126248" y="226112"/>
                    <a:pt x="108028" y="249650"/>
                  </a:cubicBezTo>
                  <a:cubicBezTo>
                    <a:pt x="96186" y="264749"/>
                    <a:pt x="78877" y="277628"/>
                    <a:pt x="57924" y="277628"/>
                  </a:cubicBezTo>
                  <a:cubicBezTo>
                    <a:pt x="51547" y="277628"/>
                    <a:pt x="31050" y="276296"/>
                    <a:pt x="23307" y="258976"/>
                  </a:cubicBezTo>
                  <a:cubicBezTo>
                    <a:pt x="30595" y="258976"/>
                    <a:pt x="36516" y="258976"/>
                    <a:pt x="42893" y="253647"/>
                  </a:cubicBezTo>
                  <a:cubicBezTo>
                    <a:pt x="47448" y="249650"/>
                    <a:pt x="52003" y="243876"/>
                    <a:pt x="52003" y="235438"/>
                  </a:cubicBezTo>
                  <a:cubicBezTo>
                    <a:pt x="52003" y="221671"/>
                    <a:pt x="39704" y="219895"/>
                    <a:pt x="35150" y="219895"/>
                  </a:cubicBezTo>
                  <a:cubicBezTo>
                    <a:pt x="24673" y="219895"/>
                    <a:pt x="9642" y="227000"/>
                    <a:pt x="9642" y="248761"/>
                  </a:cubicBezTo>
                  <a:cubicBezTo>
                    <a:pt x="9642" y="270967"/>
                    <a:pt x="29684" y="287398"/>
                    <a:pt x="57924" y="287398"/>
                  </a:cubicBezTo>
                  <a:cubicBezTo>
                    <a:pt x="104840" y="287398"/>
                    <a:pt x="151756" y="246985"/>
                    <a:pt x="164509" y="196801"/>
                  </a:cubicBezTo>
                  <a:lnTo>
                    <a:pt x="208237" y="27153"/>
                  </a:lnTo>
                  <a:close/>
                </a:path>
              </a:pathLst>
            </a:custGeom>
            <a:grpFill/>
            <a:ln w="2667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20" name="Freeform: Shape 319">
              <a:extLst>
                <a:ext uri="{FF2B5EF4-FFF2-40B4-BE49-F238E27FC236}">
                  <a16:creationId xmlns:a16="http://schemas.microsoft.com/office/drawing/2014/main" id="{09EE6B05-87D2-56AA-2D13-D09D1B15CD24}"/>
                </a:ext>
              </a:extLst>
            </p:cNvPr>
            <p:cNvSpPr/>
            <p:nvPr>
              <p:custDataLst>
                <p:tags r:id="rId39"/>
              </p:custDataLst>
            </p:nvPr>
          </p:nvSpPr>
          <p:spPr>
            <a:xfrm>
              <a:off x="5288077" y="5771141"/>
              <a:ext cx="227745" cy="257580"/>
            </a:xfrm>
            <a:custGeom>
              <a:avLst/>
              <a:gdLst>
                <a:gd name="connsiteX0" fmla="*/ 211888 w 227745"/>
                <a:gd name="connsiteY0" fmla="*/ 137735 h 257580"/>
                <a:gd name="connsiteX1" fmla="*/ 227831 w 227745"/>
                <a:gd name="connsiteY1" fmla="*/ 128853 h 257580"/>
                <a:gd name="connsiteX2" fmla="*/ 211888 w 227745"/>
                <a:gd name="connsiteY2" fmla="*/ 119971 h 257580"/>
                <a:gd name="connsiteX3" fmla="*/ 18760 w 227745"/>
                <a:gd name="connsiteY3" fmla="*/ 119971 h 257580"/>
                <a:gd name="connsiteX4" fmla="*/ 140832 w 227745"/>
                <a:gd name="connsiteY4" fmla="*/ 17827 h 257580"/>
                <a:gd name="connsiteX5" fmla="*/ 211888 w 227745"/>
                <a:gd name="connsiteY5" fmla="*/ 17827 h 257580"/>
                <a:gd name="connsiteX6" fmla="*/ 227831 w 227745"/>
                <a:gd name="connsiteY6" fmla="*/ 8945 h 257580"/>
                <a:gd name="connsiteX7" fmla="*/ 211888 w 227745"/>
                <a:gd name="connsiteY7" fmla="*/ 63 h 257580"/>
                <a:gd name="connsiteX8" fmla="*/ 139921 w 227745"/>
                <a:gd name="connsiteY8" fmla="*/ 63 h 257580"/>
                <a:gd name="connsiteX9" fmla="*/ 85 w 227745"/>
                <a:gd name="connsiteY9" fmla="*/ 128853 h 257580"/>
                <a:gd name="connsiteX10" fmla="*/ 139921 w 227745"/>
                <a:gd name="connsiteY10" fmla="*/ 257643 h 257580"/>
                <a:gd name="connsiteX11" fmla="*/ 211888 w 227745"/>
                <a:gd name="connsiteY11" fmla="*/ 257643 h 257580"/>
                <a:gd name="connsiteX12" fmla="*/ 227831 w 227745"/>
                <a:gd name="connsiteY12" fmla="*/ 248761 h 257580"/>
                <a:gd name="connsiteX13" fmla="*/ 211888 w 227745"/>
                <a:gd name="connsiteY13" fmla="*/ 239879 h 257580"/>
                <a:gd name="connsiteX14" fmla="*/ 140832 w 227745"/>
                <a:gd name="connsiteY14" fmla="*/ 239879 h 257580"/>
                <a:gd name="connsiteX15" fmla="*/ 18760 w 227745"/>
                <a:gd name="connsiteY15" fmla="*/ 137735 h 257580"/>
                <a:gd name="connsiteX16" fmla="*/ 211888 w 227745"/>
                <a:gd name="connsiteY16" fmla="*/ 137735 h 257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27745" h="257580">
                  <a:moveTo>
                    <a:pt x="211888" y="137735"/>
                  </a:moveTo>
                  <a:cubicBezTo>
                    <a:pt x="219632" y="137735"/>
                    <a:pt x="227831" y="137735"/>
                    <a:pt x="227831" y="128853"/>
                  </a:cubicBezTo>
                  <a:cubicBezTo>
                    <a:pt x="227831" y="119971"/>
                    <a:pt x="219632" y="119971"/>
                    <a:pt x="211888" y="119971"/>
                  </a:cubicBezTo>
                  <a:lnTo>
                    <a:pt x="18760" y="119971"/>
                  </a:lnTo>
                  <a:cubicBezTo>
                    <a:pt x="24226" y="60461"/>
                    <a:pt x="76607" y="17827"/>
                    <a:pt x="140832" y="17827"/>
                  </a:cubicBezTo>
                  <a:lnTo>
                    <a:pt x="211888" y="17827"/>
                  </a:lnTo>
                  <a:cubicBezTo>
                    <a:pt x="219632" y="17827"/>
                    <a:pt x="227831" y="17827"/>
                    <a:pt x="227831" y="8945"/>
                  </a:cubicBezTo>
                  <a:cubicBezTo>
                    <a:pt x="227831" y="63"/>
                    <a:pt x="219632" y="63"/>
                    <a:pt x="211888" y="63"/>
                  </a:cubicBezTo>
                  <a:lnTo>
                    <a:pt x="139921" y="63"/>
                  </a:lnTo>
                  <a:cubicBezTo>
                    <a:pt x="62032" y="63"/>
                    <a:pt x="85" y="57796"/>
                    <a:pt x="85" y="128853"/>
                  </a:cubicBezTo>
                  <a:cubicBezTo>
                    <a:pt x="85" y="199910"/>
                    <a:pt x="62032" y="257643"/>
                    <a:pt x="139921" y="257643"/>
                  </a:cubicBezTo>
                  <a:lnTo>
                    <a:pt x="211888" y="257643"/>
                  </a:lnTo>
                  <a:cubicBezTo>
                    <a:pt x="219632" y="257643"/>
                    <a:pt x="227831" y="257643"/>
                    <a:pt x="227831" y="248761"/>
                  </a:cubicBezTo>
                  <a:cubicBezTo>
                    <a:pt x="227831" y="239879"/>
                    <a:pt x="219632" y="239879"/>
                    <a:pt x="211888" y="239879"/>
                  </a:cubicBezTo>
                  <a:lnTo>
                    <a:pt x="140832" y="239879"/>
                  </a:lnTo>
                  <a:cubicBezTo>
                    <a:pt x="76607" y="239879"/>
                    <a:pt x="24226" y="197245"/>
                    <a:pt x="18760" y="137735"/>
                  </a:cubicBezTo>
                  <a:lnTo>
                    <a:pt x="211888" y="137735"/>
                  </a:lnTo>
                  <a:close/>
                </a:path>
              </a:pathLst>
            </a:custGeom>
            <a:grpFill/>
            <a:ln w="2667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21" name="Freeform: Shape 320">
              <a:extLst>
                <a:ext uri="{FF2B5EF4-FFF2-40B4-BE49-F238E27FC236}">
                  <a16:creationId xmlns:a16="http://schemas.microsoft.com/office/drawing/2014/main" id="{62BAA01D-7E45-4EA0-4893-FD52C081F03A}"/>
                </a:ext>
              </a:extLst>
            </p:cNvPr>
            <p:cNvSpPr/>
            <p:nvPr>
              <p:custDataLst>
                <p:tags r:id="rId40"/>
              </p:custDataLst>
            </p:nvPr>
          </p:nvSpPr>
          <p:spPr>
            <a:xfrm>
              <a:off x="5703231" y="5697864"/>
              <a:ext cx="323399" cy="322864"/>
            </a:xfrm>
            <a:custGeom>
              <a:avLst/>
              <a:gdLst>
                <a:gd name="connsiteX0" fmla="*/ 323493 w 323399"/>
                <a:gd name="connsiteY0" fmla="*/ 4504 h 322864"/>
                <a:gd name="connsiteX1" fmla="*/ 318483 w 323399"/>
                <a:gd name="connsiteY1" fmla="*/ 63 h 322864"/>
                <a:gd name="connsiteX2" fmla="*/ 311651 w 323399"/>
                <a:gd name="connsiteY2" fmla="*/ 5392 h 322864"/>
                <a:gd name="connsiteX3" fmla="*/ 279766 w 323399"/>
                <a:gd name="connsiteY3" fmla="*/ 39588 h 322864"/>
                <a:gd name="connsiteX4" fmla="*/ 204155 w 323399"/>
                <a:gd name="connsiteY4" fmla="*/ 63 h 322864"/>
                <a:gd name="connsiteX5" fmla="*/ 94 w 323399"/>
                <a:gd name="connsiteY5" fmla="*/ 201242 h 322864"/>
                <a:gd name="connsiteX6" fmla="*/ 123532 w 323399"/>
                <a:gd name="connsiteY6" fmla="*/ 322927 h 322864"/>
                <a:gd name="connsiteX7" fmla="*/ 221919 w 323399"/>
                <a:gd name="connsiteY7" fmla="*/ 284734 h 322864"/>
                <a:gd name="connsiteX8" fmla="*/ 272023 w 323399"/>
                <a:gd name="connsiteY8" fmla="*/ 206571 h 322864"/>
                <a:gd name="connsiteX9" fmla="*/ 266557 w 323399"/>
                <a:gd name="connsiteY9" fmla="*/ 202130 h 322864"/>
                <a:gd name="connsiteX10" fmla="*/ 260636 w 323399"/>
                <a:gd name="connsiteY10" fmla="*/ 206571 h 322864"/>
                <a:gd name="connsiteX11" fmla="*/ 214631 w 323399"/>
                <a:gd name="connsiteY11" fmla="*/ 276740 h 322864"/>
                <a:gd name="connsiteX12" fmla="*/ 130820 w 323399"/>
                <a:gd name="connsiteY12" fmla="*/ 309160 h 322864"/>
                <a:gd name="connsiteX13" fmla="*/ 41544 w 323399"/>
                <a:gd name="connsiteY13" fmla="*/ 216786 h 322864"/>
                <a:gd name="connsiteX14" fmla="*/ 96658 w 323399"/>
                <a:gd name="connsiteY14" fmla="*/ 67567 h 322864"/>
                <a:gd name="connsiteX15" fmla="*/ 207798 w 323399"/>
                <a:gd name="connsiteY15" fmla="*/ 13830 h 322864"/>
                <a:gd name="connsiteX16" fmla="*/ 281133 w 323399"/>
                <a:gd name="connsiteY16" fmla="*/ 99542 h 322864"/>
                <a:gd name="connsiteX17" fmla="*/ 279766 w 323399"/>
                <a:gd name="connsiteY17" fmla="*/ 122192 h 322864"/>
                <a:gd name="connsiteX18" fmla="*/ 286599 w 323399"/>
                <a:gd name="connsiteY18" fmla="*/ 126633 h 322864"/>
                <a:gd name="connsiteX19" fmla="*/ 294797 w 323399"/>
                <a:gd name="connsiteY19" fmla="*/ 117750 h 322864"/>
                <a:gd name="connsiteX20" fmla="*/ 323493 w 323399"/>
                <a:gd name="connsiteY20" fmla="*/ 4504 h 322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23399" h="322864">
                  <a:moveTo>
                    <a:pt x="323493" y="4504"/>
                  </a:moveTo>
                  <a:cubicBezTo>
                    <a:pt x="323493" y="3171"/>
                    <a:pt x="322582" y="63"/>
                    <a:pt x="318483" y="63"/>
                  </a:cubicBezTo>
                  <a:cubicBezTo>
                    <a:pt x="317117" y="63"/>
                    <a:pt x="316661" y="507"/>
                    <a:pt x="311651" y="5392"/>
                  </a:cubicBezTo>
                  <a:lnTo>
                    <a:pt x="279766" y="39588"/>
                  </a:lnTo>
                  <a:cubicBezTo>
                    <a:pt x="275667" y="33371"/>
                    <a:pt x="254714" y="63"/>
                    <a:pt x="204155" y="63"/>
                  </a:cubicBezTo>
                  <a:cubicBezTo>
                    <a:pt x="102580" y="63"/>
                    <a:pt x="94" y="98210"/>
                    <a:pt x="94" y="201242"/>
                  </a:cubicBezTo>
                  <a:cubicBezTo>
                    <a:pt x="94" y="274519"/>
                    <a:pt x="53842" y="322927"/>
                    <a:pt x="123532" y="322927"/>
                  </a:cubicBezTo>
                  <a:cubicBezTo>
                    <a:pt x="163160" y="322927"/>
                    <a:pt x="197778" y="305163"/>
                    <a:pt x="221919" y="284734"/>
                  </a:cubicBezTo>
                  <a:cubicBezTo>
                    <a:pt x="264279" y="248317"/>
                    <a:pt x="272023" y="207904"/>
                    <a:pt x="272023" y="206571"/>
                  </a:cubicBezTo>
                  <a:cubicBezTo>
                    <a:pt x="272023" y="202130"/>
                    <a:pt x="267468" y="202130"/>
                    <a:pt x="266557" y="202130"/>
                  </a:cubicBezTo>
                  <a:cubicBezTo>
                    <a:pt x="263824" y="202130"/>
                    <a:pt x="261546" y="203019"/>
                    <a:pt x="260636" y="206571"/>
                  </a:cubicBezTo>
                  <a:cubicBezTo>
                    <a:pt x="256536" y="219450"/>
                    <a:pt x="246060" y="250982"/>
                    <a:pt x="214631" y="276740"/>
                  </a:cubicBezTo>
                  <a:cubicBezTo>
                    <a:pt x="183202" y="301610"/>
                    <a:pt x="154506" y="309160"/>
                    <a:pt x="130820" y="309160"/>
                  </a:cubicBezTo>
                  <a:cubicBezTo>
                    <a:pt x="89826" y="309160"/>
                    <a:pt x="41544" y="286066"/>
                    <a:pt x="41544" y="216786"/>
                  </a:cubicBezTo>
                  <a:cubicBezTo>
                    <a:pt x="41544" y="191472"/>
                    <a:pt x="51109" y="119527"/>
                    <a:pt x="96658" y="67567"/>
                  </a:cubicBezTo>
                  <a:cubicBezTo>
                    <a:pt x="124443" y="36035"/>
                    <a:pt x="167260" y="13830"/>
                    <a:pt x="207798" y="13830"/>
                  </a:cubicBezTo>
                  <a:cubicBezTo>
                    <a:pt x="254259" y="13830"/>
                    <a:pt x="281133" y="48026"/>
                    <a:pt x="281133" y="99542"/>
                  </a:cubicBezTo>
                  <a:cubicBezTo>
                    <a:pt x="281133" y="117306"/>
                    <a:pt x="279766" y="117750"/>
                    <a:pt x="279766" y="122192"/>
                  </a:cubicBezTo>
                  <a:cubicBezTo>
                    <a:pt x="279766" y="126633"/>
                    <a:pt x="284777" y="126633"/>
                    <a:pt x="286599" y="126633"/>
                  </a:cubicBezTo>
                  <a:cubicBezTo>
                    <a:pt x="292520" y="126633"/>
                    <a:pt x="292520" y="125744"/>
                    <a:pt x="294797" y="117750"/>
                  </a:cubicBezTo>
                  <a:lnTo>
                    <a:pt x="323493" y="4504"/>
                  </a:lnTo>
                  <a:close/>
                </a:path>
              </a:pathLst>
            </a:custGeom>
            <a:grpFill/>
            <a:ln w="2667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22" name="Freeform: Shape 321">
              <a:extLst>
                <a:ext uri="{FF2B5EF4-FFF2-40B4-BE49-F238E27FC236}">
                  <a16:creationId xmlns:a16="http://schemas.microsoft.com/office/drawing/2014/main" id="{12612F1D-B29A-3EAF-E64C-7C7FD9D51149}"/>
                </a:ext>
              </a:extLst>
            </p:cNvPr>
            <p:cNvSpPr/>
            <p:nvPr>
              <p:custDataLst>
                <p:tags r:id="rId41"/>
              </p:custDataLst>
            </p:nvPr>
          </p:nvSpPr>
          <p:spPr>
            <a:xfrm>
              <a:off x="6083680" y="5677879"/>
              <a:ext cx="105674" cy="444104"/>
            </a:xfrm>
            <a:custGeom>
              <a:avLst/>
              <a:gdLst>
                <a:gd name="connsiteX0" fmla="*/ 105776 w 105674"/>
                <a:gd name="connsiteY0" fmla="*/ 439726 h 444104"/>
                <a:gd name="connsiteX1" fmla="*/ 98033 w 105674"/>
                <a:gd name="connsiteY1" fmla="*/ 429956 h 444104"/>
                <a:gd name="connsiteX2" fmla="*/ 26520 w 105674"/>
                <a:gd name="connsiteY2" fmla="*/ 222115 h 444104"/>
                <a:gd name="connsiteX3" fmla="*/ 99855 w 105674"/>
                <a:gd name="connsiteY3" fmla="*/ 12054 h 444104"/>
                <a:gd name="connsiteX4" fmla="*/ 105776 w 105674"/>
                <a:gd name="connsiteY4" fmla="*/ 4504 h 444104"/>
                <a:gd name="connsiteX5" fmla="*/ 101221 w 105674"/>
                <a:gd name="connsiteY5" fmla="*/ 63 h 444104"/>
                <a:gd name="connsiteX6" fmla="*/ 28798 w 105674"/>
                <a:gd name="connsiteY6" fmla="*/ 86663 h 444104"/>
                <a:gd name="connsiteX7" fmla="*/ 102 w 105674"/>
                <a:gd name="connsiteY7" fmla="*/ 222115 h 444104"/>
                <a:gd name="connsiteX8" fmla="*/ 30164 w 105674"/>
                <a:gd name="connsiteY8" fmla="*/ 360676 h 444104"/>
                <a:gd name="connsiteX9" fmla="*/ 101221 w 105674"/>
                <a:gd name="connsiteY9" fmla="*/ 444167 h 444104"/>
                <a:gd name="connsiteX10" fmla="*/ 105776 w 105674"/>
                <a:gd name="connsiteY10" fmla="*/ 439726 h 444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5674" h="444104">
                  <a:moveTo>
                    <a:pt x="105776" y="439726"/>
                  </a:moveTo>
                  <a:cubicBezTo>
                    <a:pt x="105776" y="438394"/>
                    <a:pt x="105776" y="437506"/>
                    <a:pt x="98033" y="429956"/>
                  </a:cubicBezTo>
                  <a:cubicBezTo>
                    <a:pt x="41096" y="373999"/>
                    <a:pt x="26520" y="290063"/>
                    <a:pt x="26520" y="222115"/>
                  </a:cubicBezTo>
                  <a:cubicBezTo>
                    <a:pt x="26520" y="144841"/>
                    <a:pt x="43829" y="67567"/>
                    <a:pt x="99855" y="12054"/>
                  </a:cubicBezTo>
                  <a:cubicBezTo>
                    <a:pt x="105776" y="6724"/>
                    <a:pt x="105776" y="5836"/>
                    <a:pt x="105776" y="4504"/>
                  </a:cubicBezTo>
                  <a:cubicBezTo>
                    <a:pt x="105776" y="1395"/>
                    <a:pt x="103954" y="63"/>
                    <a:pt x="101221" y="63"/>
                  </a:cubicBezTo>
                  <a:cubicBezTo>
                    <a:pt x="96666" y="63"/>
                    <a:pt x="55672" y="30262"/>
                    <a:pt x="28798" y="86663"/>
                  </a:cubicBezTo>
                  <a:cubicBezTo>
                    <a:pt x="5568" y="135515"/>
                    <a:pt x="102" y="184810"/>
                    <a:pt x="102" y="222115"/>
                  </a:cubicBezTo>
                  <a:cubicBezTo>
                    <a:pt x="102" y="256755"/>
                    <a:pt x="5112" y="310492"/>
                    <a:pt x="30164" y="360676"/>
                  </a:cubicBezTo>
                  <a:cubicBezTo>
                    <a:pt x="57494" y="415301"/>
                    <a:pt x="96666" y="444167"/>
                    <a:pt x="101221" y="444167"/>
                  </a:cubicBezTo>
                  <a:cubicBezTo>
                    <a:pt x="103954" y="444167"/>
                    <a:pt x="105776" y="442835"/>
                    <a:pt x="105776" y="439726"/>
                  </a:cubicBezTo>
                  <a:close/>
                </a:path>
              </a:pathLst>
            </a:custGeom>
            <a:grpFill/>
            <a:ln w="2667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23" name="Freeform: Shape 322">
              <a:extLst>
                <a:ext uri="{FF2B5EF4-FFF2-40B4-BE49-F238E27FC236}">
                  <a16:creationId xmlns:a16="http://schemas.microsoft.com/office/drawing/2014/main" id="{95234140-4E03-A0AE-F4AA-32DA0CC7C9E2}"/>
                </a:ext>
              </a:extLst>
            </p:cNvPr>
            <p:cNvSpPr/>
            <p:nvPr>
              <p:custDataLst>
                <p:tags r:id="rId42"/>
              </p:custDataLst>
            </p:nvPr>
          </p:nvSpPr>
          <p:spPr>
            <a:xfrm>
              <a:off x="6228932" y="5814663"/>
              <a:ext cx="226834" cy="201179"/>
            </a:xfrm>
            <a:custGeom>
              <a:avLst/>
              <a:gdLst>
                <a:gd name="connsiteX0" fmla="*/ 139031 w 226834"/>
                <a:gd name="connsiteY0" fmla="*/ 62237 h 201179"/>
                <a:gd name="connsiteX1" fmla="*/ 184125 w 226834"/>
                <a:gd name="connsiteY1" fmla="*/ 9833 h 201179"/>
                <a:gd name="connsiteX2" fmla="*/ 206899 w 226834"/>
                <a:gd name="connsiteY2" fmla="*/ 15606 h 201179"/>
                <a:gd name="connsiteX3" fmla="*/ 185036 w 226834"/>
                <a:gd name="connsiteY3" fmla="*/ 39588 h 201179"/>
                <a:gd name="connsiteX4" fmla="*/ 202344 w 226834"/>
                <a:gd name="connsiteY4" fmla="*/ 55132 h 201179"/>
                <a:gd name="connsiteX5" fmla="*/ 226941 w 226834"/>
                <a:gd name="connsiteY5" fmla="*/ 29374 h 201179"/>
                <a:gd name="connsiteX6" fmla="*/ 184580 w 226834"/>
                <a:gd name="connsiteY6" fmla="*/ 63 h 201179"/>
                <a:gd name="connsiteX7" fmla="*/ 136753 w 226834"/>
                <a:gd name="connsiteY7" fmla="*/ 33815 h 201179"/>
                <a:gd name="connsiteX8" fmla="*/ 87560 w 226834"/>
                <a:gd name="connsiteY8" fmla="*/ 63 h 201179"/>
                <a:gd name="connsiteX9" fmla="*/ 14226 w 226834"/>
                <a:gd name="connsiteY9" fmla="*/ 68455 h 201179"/>
                <a:gd name="connsiteX10" fmla="*/ 19692 w 226834"/>
                <a:gd name="connsiteY10" fmla="*/ 72896 h 201179"/>
                <a:gd name="connsiteX11" fmla="*/ 25613 w 226834"/>
                <a:gd name="connsiteY11" fmla="*/ 68011 h 201179"/>
                <a:gd name="connsiteX12" fmla="*/ 86649 w 226834"/>
                <a:gd name="connsiteY12" fmla="*/ 9833 h 201179"/>
                <a:gd name="connsiteX13" fmla="*/ 111246 w 226834"/>
                <a:gd name="connsiteY13" fmla="*/ 39588 h 201179"/>
                <a:gd name="connsiteX14" fmla="*/ 86649 w 226834"/>
                <a:gd name="connsiteY14" fmla="*/ 145285 h 201179"/>
                <a:gd name="connsiteX15" fmla="*/ 43378 w 226834"/>
                <a:gd name="connsiteY15" fmla="*/ 191472 h 201179"/>
                <a:gd name="connsiteX16" fmla="*/ 20603 w 226834"/>
                <a:gd name="connsiteY16" fmla="*/ 185699 h 201179"/>
                <a:gd name="connsiteX17" fmla="*/ 42011 w 226834"/>
                <a:gd name="connsiteY17" fmla="*/ 161717 h 201179"/>
                <a:gd name="connsiteX18" fmla="*/ 25158 w 226834"/>
                <a:gd name="connsiteY18" fmla="*/ 146173 h 201179"/>
                <a:gd name="connsiteX19" fmla="*/ 106 w 226834"/>
                <a:gd name="connsiteY19" fmla="*/ 171931 h 201179"/>
                <a:gd name="connsiteX20" fmla="*/ 42922 w 226834"/>
                <a:gd name="connsiteY20" fmla="*/ 201242 h 201179"/>
                <a:gd name="connsiteX21" fmla="*/ 90749 w 226834"/>
                <a:gd name="connsiteY21" fmla="*/ 167490 h 201179"/>
                <a:gd name="connsiteX22" fmla="*/ 139942 w 226834"/>
                <a:gd name="connsiteY22" fmla="*/ 201242 h 201179"/>
                <a:gd name="connsiteX23" fmla="*/ 212821 w 226834"/>
                <a:gd name="connsiteY23" fmla="*/ 132850 h 201179"/>
                <a:gd name="connsiteX24" fmla="*/ 207355 w 226834"/>
                <a:gd name="connsiteY24" fmla="*/ 128409 h 201179"/>
                <a:gd name="connsiteX25" fmla="*/ 201433 w 226834"/>
                <a:gd name="connsiteY25" fmla="*/ 133294 h 201179"/>
                <a:gd name="connsiteX26" fmla="*/ 140853 w 226834"/>
                <a:gd name="connsiteY26" fmla="*/ 191472 h 201179"/>
                <a:gd name="connsiteX27" fmla="*/ 115801 w 226834"/>
                <a:gd name="connsiteY27" fmla="*/ 162161 h 201179"/>
                <a:gd name="connsiteX28" fmla="*/ 123544 w 226834"/>
                <a:gd name="connsiteY28" fmla="*/ 123080 h 201179"/>
                <a:gd name="connsiteX29" fmla="*/ 139031 w 226834"/>
                <a:gd name="connsiteY29" fmla="*/ 62237 h 201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26834" h="201179">
                  <a:moveTo>
                    <a:pt x="139031" y="62237"/>
                  </a:moveTo>
                  <a:cubicBezTo>
                    <a:pt x="141764" y="50691"/>
                    <a:pt x="152240" y="9833"/>
                    <a:pt x="184125" y="9833"/>
                  </a:cubicBezTo>
                  <a:cubicBezTo>
                    <a:pt x="186402" y="9833"/>
                    <a:pt x="197334" y="9833"/>
                    <a:pt x="206899" y="15606"/>
                  </a:cubicBezTo>
                  <a:cubicBezTo>
                    <a:pt x="194145" y="17827"/>
                    <a:pt x="185036" y="28930"/>
                    <a:pt x="185036" y="39588"/>
                  </a:cubicBezTo>
                  <a:cubicBezTo>
                    <a:pt x="185036" y="46694"/>
                    <a:pt x="190046" y="55132"/>
                    <a:pt x="202344" y="55132"/>
                  </a:cubicBezTo>
                  <a:cubicBezTo>
                    <a:pt x="212365" y="55132"/>
                    <a:pt x="226941" y="47138"/>
                    <a:pt x="226941" y="29374"/>
                  </a:cubicBezTo>
                  <a:cubicBezTo>
                    <a:pt x="226941" y="6280"/>
                    <a:pt x="200067" y="63"/>
                    <a:pt x="184580" y="63"/>
                  </a:cubicBezTo>
                  <a:cubicBezTo>
                    <a:pt x="158162" y="63"/>
                    <a:pt x="142219" y="23600"/>
                    <a:pt x="136753" y="33815"/>
                  </a:cubicBezTo>
                  <a:cubicBezTo>
                    <a:pt x="125366" y="4504"/>
                    <a:pt x="100770" y="63"/>
                    <a:pt x="87560" y="63"/>
                  </a:cubicBezTo>
                  <a:cubicBezTo>
                    <a:pt x="40189" y="63"/>
                    <a:pt x="14226" y="57352"/>
                    <a:pt x="14226" y="68455"/>
                  </a:cubicBezTo>
                  <a:cubicBezTo>
                    <a:pt x="14226" y="72896"/>
                    <a:pt x="18781" y="72896"/>
                    <a:pt x="19692" y="72896"/>
                  </a:cubicBezTo>
                  <a:cubicBezTo>
                    <a:pt x="23336" y="72896"/>
                    <a:pt x="24702" y="72008"/>
                    <a:pt x="25613" y="68011"/>
                  </a:cubicBezTo>
                  <a:cubicBezTo>
                    <a:pt x="41100" y="20936"/>
                    <a:pt x="71163" y="9833"/>
                    <a:pt x="86649" y="9833"/>
                  </a:cubicBezTo>
                  <a:cubicBezTo>
                    <a:pt x="95304" y="9833"/>
                    <a:pt x="111246" y="13830"/>
                    <a:pt x="111246" y="39588"/>
                  </a:cubicBezTo>
                  <a:cubicBezTo>
                    <a:pt x="111246" y="53355"/>
                    <a:pt x="103502" y="83110"/>
                    <a:pt x="86649" y="145285"/>
                  </a:cubicBezTo>
                  <a:cubicBezTo>
                    <a:pt x="79361" y="172819"/>
                    <a:pt x="63419" y="191472"/>
                    <a:pt x="43378" y="191472"/>
                  </a:cubicBezTo>
                  <a:cubicBezTo>
                    <a:pt x="40645" y="191472"/>
                    <a:pt x="30168" y="191472"/>
                    <a:pt x="20603" y="185699"/>
                  </a:cubicBezTo>
                  <a:cubicBezTo>
                    <a:pt x="31990" y="183478"/>
                    <a:pt x="42011" y="174152"/>
                    <a:pt x="42011" y="161717"/>
                  </a:cubicBezTo>
                  <a:cubicBezTo>
                    <a:pt x="42011" y="149726"/>
                    <a:pt x="31990" y="146173"/>
                    <a:pt x="25158" y="146173"/>
                  </a:cubicBezTo>
                  <a:cubicBezTo>
                    <a:pt x="11493" y="146173"/>
                    <a:pt x="106" y="157720"/>
                    <a:pt x="106" y="171931"/>
                  </a:cubicBezTo>
                  <a:cubicBezTo>
                    <a:pt x="106" y="192360"/>
                    <a:pt x="22880" y="201242"/>
                    <a:pt x="42922" y="201242"/>
                  </a:cubicBezTo>
                  <a:cubicBezTo>
                    <a:pt x="72985" y="201242"/>
                    <a:pt x="89382" y="170155"/>
                    <a:pt x="90749" y="167490"/>
                  </a:cubicBezTo>
                  <a:cubicBezTo>
                    <a:pt x="96215" y="183922"/>
                    <a:pt x="112612" y="201242"/>
                    <a:pt x="139942" y="201242"/>
                  </a:cubicBezTo>
                  <a:cubicBezTo>
                    <a:pt x="186858" y="201242"/>
                    <a:pt x="212821" y="143953"/>
                    <a:pt x="212821" y="132850"/>
                  </a:cubicBezTo>
                  <a:cubicBezTo>
                    <a:pt x="212821" y="128409"/>
                    <a:pt x="208721" y="128409"/>
                    <a:pt x="207355" y="128409"/>
                  </a:cubicBezTo>
                  <a:cubicBezTo>
                    <a:pt x="203255" y="128409"/>
                    <a:pt x="202344" y="130185"/>
                    <a:pt x="201433" y="133294"/>
                  </a:cubicBezTo>
                  <a:cubicBezTo>
                    <a:pt x="186402" y="180813"/>
                    <a:pt x="155429" y="191472"/>
                    <a:pt x="140853" y="191472"/>
                  </a:cubicBezTo>
                  <a:cubicBezTo>
                    <a:pt x="123089" y="191472"/>
                    <a:pt x="115801" y="177261"/>
                    <a:pt x="115801" y="162161"/>
                  </a:cubicBezTo>
                  <a:cubicBezTo>
                    <a:pt x="115801" y="152391"/>
                    <a:pt x="118534" y="142620"/>
                    <a:pt x="123544" y="123080"/>
                  </a:cubicBezTo>
                  <a:lnTo>
                    <a:pt x="139031" y="62237"/>
                  </a:lnTo>
                  <a:close/>
                </a:path>
              </a:pathLst>
            </a:custGeom>
            <a:grpFill/>
            <a:ln w="2667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24" name="Freeform: Shape 323">
              <a:extLst>
                <a:ext uri="{FF2B5EF4-FFF2-40B4-BE49-F238E27FC236}">
                  <a16:creationId xmlns:a16="http://schemas.microsoft.com/office/drawing/2014/main" id="{24D47A1B-2CD8-1417-E660-573A98425683}"/>
                </a:ext>
              </a:extLst>
            </p:cNvPr>
            <p:cNvSpPr/>
            <p:nvPr>
              <p:custDataLst>
                <p:tags r:id="rId43"/>
              </p:custDataLst>
            </p:nvPr>
          </p:nvSpPr>
          <p:spPr>
            <a:xfrm>
              <a:off x="6515221" y="5963882"/>
              <a:ext cx="53292" cy="132787"/>
            </a:xfrm>
            <a:custGeom>
              <a:avLst/>
              <a:gdLst>
                <a:gd name="connsiteX0" fmla="*/ 53404 w 53292"/>
                <a:gd name="connsiteY0" fmla="*/ 46694 h 132787"/>
                <a:gd name="connsiteX1" fmla="*/ 24253 w 53292"/>
                <a:gd name="connsiteY1" fmla="*/ 63 h 132787"/>
                <a:gd name="connsiteX2" fmla="*/ 112 w 53292"/>
                <a:gd name="connsiteY2" fmla="*/ 23600 h 132787"/>
                <a:gd name="connsiteX3" fmla="*/ 24253 w 53292"/>
                <a:gd name="connsiteY3" fmla="*/ 47138 h 132787"/>
                <a:gd name="connsiteX4" fmla="*/ 40195 w 53292"/>
                <a:gd name="connsiteY4" fmla="*/ 41365 h 132787"/>
                <a:gd name="connsiteX5" fmla="*/ 42472 w 53292"/>
                <a:gd name="connsiteY5" fmla="*/ 40032 h 132787"/>
                <a:gd name="connsiteX6" fmla="*/ 43383 w 53292"/>
                <a:gd name="connsiteY6" fmla="*/ 46694 h 132787"/>
                <a:gd name="connsiteX7" fmla="*/ 12410 w 53292"/>
                <a:gd name="connsiteY7" fmla="*/ 120859 h 132787"/>
                <a:gd name="connsiteX8" fmla="*/ 7399 w 53292"/>
                <a:gd name="connsiteY8" fmla="*/ 127965 h 132787"/>
                <a:gd name="connsiteX9" fmla="*/ 11954 w 53292"/>
                <a:gd name="connsiteY9" fmla="*/ 132850 h 132787"/>
                <a:gd name="connsiteX10" fmla="*/ 53404 w 53292"/>
                <a:gd name="connsiteY10" fmla="*/ 46694 h 132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3292" h="132787">
                  <a:moveTo>
                    <a:pt x="53404" y="46694"/>
                  </a:moveTo>
                  <a:cubicBezTo>
                    <a:pt x="53404" y="17383"/>
                    <a:pt x="42017" y="63"/>
                    <a:pt x="24253" y="63"/>
                  </a:cubicBezTo>
                  <a:cubicBezTo>
                    <a:pt x="9221" y="63"/>
                    <a:pt x="112" y="11165"/>
                    <a:pt x="112" y="23600"/>
                  </a:cubicBezTo>
                  <a:cubicBezTo>
                    <a:pt x="112" y="35591"/>
                    <a:pt x="9221" y="47138"/>
                    <a:pt x="24253" y="47138"/>
                  </a:cubicBezTo>
                  <a:cubicBezTo>
                    <a:pt x="29719" y="47138"/>
                    <a:pt x="35640" y="45361"/>
                    <a:pt x="40195" y="41365"/>
                  </a:cubicBezTo>
                  <a:cubicBezTo>
                    <a:pt x="41561" y="40476"/>
                    <a:pt x="42017" y="40032"/>
                    <a:pt x="42472" y="40032"/>
                  </a:cubicBezTo>
                  <a:cubicBezTo>
                    <a:pt x="42928" y="40032"/>
                    <a:pt x="43383" y="40476"/>
                    <a:pt x="43383" y="46694"/>
                  </a:cubicBezTo>
                  <a:cubicBezTo>
                    <a:pt x="43383" y="79558"/>
                    <a:pt x="27441" y="106204"/>
                    <a:pt x="12410" y="120859"/>
                  </a:cubicBezTo>
                  <a:cubicBezTo>
                    <a:pt x="7399" y="125744"/>
                    <a:pt x="7399" y="126633"/>
                    <a:pt x="7399" y="127965"/>
                  </a:cubicBezTo>
                  <a:cubicBezTo>
                    <a:pt x="7399" y="131074"/>
                    <a:pt x="9677" y="132850"/>
                    <a:pt x="11954" y="132850"/>
                  </a:cubicBezTo>
                  <a:cubicBezTo>
                    <a:pt x="16965" y="132850"/>
                    <a:pt x="53404" y="98654"/>
                    <a:pt x="53404" y="46694"/>
                  </a:cubicBezTo>
                  <a:close/>
                </a:path>
              </a:pathLst>
            </a:custGeom>
            <a:grpFill/>
            <a:ln w="2667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25" name="Freeform: Shape 324">
              <a:extLst>
                <a:ext uri="{FF2B5EF4-FFF2-40B4-BE49-F238E27FC236}">
                  <a16:creationId xmlns:a16="http://schemas.microsoft.com/office/drawing/2014/main" id="{F71A6AA5-9A35-AC6B-C068-4236966E01CC}"/>
                </a:ext>
              </a:extLst>
            </p:cNvPr>
            <p:cNvSpPr/>
            <p:nvPr>
              <p:custDataLst>
                <p:tags r:id="rId44"/>
              </p:custDataLst>
            </p:nvPr>
          </p:nvSpPr>
          <p:spPr>
            <a:xfrm>
              <a:off x="6691698" y="5814663"/>
              <a:ext cx="199960" cy="201179"/>
            </a:xfrm>
            <a:custGeom>
              <a:avLst/>
              <a:gdLst>
                <a:gd name="connsiteX0" fmla="*/ 200077 w 199960"/>
                <a:gd name="connsiteY0" fmla="*/ 31150 h 201179"/>
                <a:gd name="connsiteX1" fmla="*/ 180035 w 199960"/>
                <a:gd name="connsiteY1" fmla="*/ 63 h 201179"/>
                <a:gd name="connsiteX2" fmla="*/ 157716 w 199960"/>
                <a:gd name="connsiteY2" fmla="*/ 21380 h 201179"/>
                <a:gd name="connsiteX3" fmla="*/ 165004 w 199960"/>
                <a:gd name="connsiteY3" fmla="*/ 34703 h 201179"/>
                <a:gd name="connsiteX4" fmla="*/ 180491 w 199960"/>
                <a:gd name="connsiteY4" fmla="*/ 71119 h 201179"/>
                <a:gd name="connsiteX5" fmla="*/ 99413 w 199960"/>
                <a:gd name="connsiteY5" fmla="*/ 191472 h 201179"/>
                <a:gd name="connsiteX6" fmla="*/ 65707 w 199960"/>
                <a:gd name="connsiteY6" fmla="*/ 152835 h 201179"/>
                <a:gd name="connsiteX7" fmla="*/ 92125 w 199960"/>
                <a:gd name="connsiteY7" fmla="*/ 58685 h 201179"/>
                <a:gd name="connsiteX8" fmla="*/ 97591 w 199960"/>
                <a:gd name="connsiteY8" fmla="*/ 36479 h 201179"/>
                <a:gd name="connsiteX9" fmla="*/ 60241 w 199960"/>
                <a:gd name="connsiteY9" fmla="*/ 63 h 201179"/>
                <a:gd name="connsiteX10" fmla="*/ 116 w 199960"/>
                <a:gd name="connsiteY10" fmla="*/ 68455 h 201179"/>
                <a:gd name="connsiteX11" fmla="*/ 5582 w 199960"/>
                <a:gd name="connsiteY11" fmla="*/ 72896 h 201179"/>
                <a:gd name="connsiteX12" fmla="*/ 12870 w 199960"/>
                <a:gd name="connsiteY12" fmla="*/ 64902 h 201179"/>
                <a:gd name="connsiteX13" fmla="*/ 58874 w 199960"/>
                <a:gd name="connsiteY13" fmla="*/ 9833 h 201179"/>
                <a:gd name="connsiteX14" fmla="*/ 70262 w 199960"/>
                <a:gd name="connsiteY14" fmla="*/ 24044 h 201179"/>
                <a:gd name="connsiteX15" fmla="*/ 62518 w 199960"/>
                <a:gd name="connsiteY15" fmla="*/ 55132 h 201179"/>
                <a:gd name="connsiteX16" fmla="*/ 36555 w 199960"/>
                <a:gd name="connsiteY16" fmla="*/ 146173 h 201179"/>
                <a:gd name="connsiteX17" fmla="*/ 97591 w 199960"/>
                <a:gd name="connsiteY17" fmla="*/ 201242 h 201179"/>
                <a:gd name="connsiteX18" fmla="*/ 200077 w 199960"/>
                <a:gd name="connsiteY18" fmla="*/ 31150 h 201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99960" h="201179">
                  <a:moveTo>
                    <a:pt x="200077" y="31150"/>
                  </a:moveTo>
                  <a:cubicBezTo>
                    <a:pt x="200077" y="7168"/>
                    <a:pt x="188234" y="63"/>
                    <a:pt x="180035" y="63"/>
                  </a:cubicBezTo>
                  <a:cubicBezTo>
                    <a:pt x="168648" y="63"/>
                    <a:pt x="157716" y="11610"/>
                    <a:pt x="157716" y="21380"/>
                  </a:cubicBezTo>
                  <a:cubicBezTo>
                    <a:pt x="157716" y="27153"/>
                    <a:pt x="159994" y="29818"/>
                    <a:pt x="165004" y="34703"/>
                  </a:cubicBezTo>
                  <a:cubicBezTo>
                    <a:pt x="174569" y="43585"/>
                    <a:pt x="180491" y="55132"/>
                    <a:pt x="180491" y="71119"/>
                  </a:cubicBezTo>
                  <a:cubicBezTo>
                    <a:pt x="180491" y="89772"/>
                    <a:pt x="152706" y="191472"/>
                    <a:pt x="99413" y="191472"/>
                  </a:cubicBezTo>
                  <a:cubicBezTo>
                    <a:pt x="76183" y="191472"/>
                    <a:pt x="65707" y="175928"/>
                    <a:pt x="65707" y="152835"/>
                  </a:cubicBezTo>
                  <a:cubicBezTo>
                    <a:pt x="65707" y="127965"/>
                    <a:pt x="78005" y="95545"/>
                    <a:pt x="92125" y="58685"/>
                  </a:cubicBezTo>
                  <a:cubicBezTo>
                    <a:pt x="95314" y="51135"/>
                    <a:pt x="97591" y="44917"/>
                    <a:pt x="97591" y="36479"/>
                  </a:cubicBezTo>
                  <a:cubicBezTo>
                    <a:pt x="97591" y="16495"/>
                    <a:pt x="83015" y="63"/>
                    <a:pt x="60241" y="63"/>
                  </a:cubicBezTo>
                  <a:cubicBezTo>
                    <a:pt x="17425" y="63"/>
                    <a:pt x="116" y="64458"/>
                    <a:pt x="116" y="68455"/>
                  </a:cubicBezTo>
                  <a:cubicBezTo>
                    <a:pt x="116" y="72896"/>
                    <a:pt x="4671" y="72896"/>
                    <a:pt x="5582" y="72896"/>
                  </a:cubicBezTo>
                  <a:cubicBezTo>
                    <a:pt x="10137" y="72896"/>
                    <a:pt x="10592" y="72008"/>
                    <a:pt x="12870" y="64902"/>
                  </a:cubicBezTo>
                  <a:cubicBezTo>
                    <a:pt x="26079" y="20047"/>
                    <a:pt x="45665" y="9833"/>
                    <a:pt x="58874" y="9833"/>
                  </a:cubicBezTo>
                  <a:cubicBezTo>
                    <a:pt x="62518" y="9833"/>
                    <a:pt x="70262" y="9833"/>
                    <a:pt x="70262" y="24044"/>
                  </a:cubicBezTo>
                  <a:cubicBezTo>
                    <a:pt x="70262" y="35147"/>
                    <a:pt x="65707" y="47138"/>
                    <a:pt x="62518" y="55132"/>
                  </a:cubicBezTo>
                  <a:cubicBezTo>
                    <a:pt x="42477" y="106648"/>
                    <a:pt x="36555" y="127077"/>
                    <a:pt x="36555" y="146173"/>
                  </a:cubicBezTo>
                  <a:cubicBezTo>
                    <a:pt x="36555" y="194137"/>
                    <a:pt x="76639" y="201242"/>
                    <a:pt x="97591" y="201242"/>
                  </a:cubicBezTo>
                  <a:cubicBezTo>
                    <a:pt x="174114" y="201242"/>
                    <a:pt x="200077" y="54244"/>
                    <a:pt x="200077" y="31150"/>
                  </a:cubicBezTo>
                  <a:close/>
                </a:path>
              </a:pathLst>
            </a:custGeom>
            <a:grpFill/>
            <a:ln w="2667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26" name="Freeform: Shape 325">
              <a:extLst>
                <a:ext uri="{FF2B5EF4-FFF2-40B4-BE49-F238E27FC236}">
                  <a16:creationId xmlns:a16="http://schemas.microsoft.com/office/drawing/2014/main" id="{3E05A2AF-AEA9-0EDE-1C48-1B2E63A6A29F}"/>
                </a:ext>
              </a:extLst>
            </p:cNvPr>
            <p:cNvSpPr/>
            <p:nvPr>
              <p:custDataLst>
                <p:tags r:id="rId45"/>
              </p:custDataLst>
            </p:nvPr>
          </p:nvSpPr>
          <p:spPr>
            <a:xfrm>
              <a:off x="6941581" y="5677879"/>
              <a:ext cx="105674" cy="444104"/>
            </a:xfrm>
            <a:custGeom>
              <a:avLst/>
              <a:gdLst>
                <a:gd name="connsiteX0" fmla="*/ 105795 w 105674"/>
                <a:gd name="connsiteY0" fmla="*/ 222115 h 444104"/>
                <a:gd name="connsiteX1" fmla="*/ 75733 w 105674"/>
                <a:gd name="connsiteY1" fmla="*/ 83554 h 444104"/>
                <a:gd name="connsiteX2" fmla="*/ 4676 w 105674"/>
                <a:gd name="connsiteY2" fmla="*/ 63 h 444104"/>
                <a:gd name="connsiteX3" fmla="*/ 121 w 105674"/>
                <a:gd name="connsiteY3" fmla="*/ 4504 h 444104"/>
                <a:gd name="connsiteX4" fmla="*/ 8776 w 105674"/>
                <a:gd name="connsiteY4" fmla="*/ 14718 h 444104"/>
                <a:gd name="connsiteX5" fmla="*/ 79377 w 105674"/>
                <a:gd name="connsiteY5" fmla="*/ 222115 h 444104"/>
                <a:gd name="connsiteX6" fmla="*/ 6043 w 105674"/>
                <a:gd name="connsiteY6" fmla="*/ 432177 h 444104"/>
                <a:gd name="connsiteX7" fmla="*/ 121 w 105674"/>
                <a:gd name="connsiteY7" fmla="*/ 439726 h 444104"/>
                <a:gd name="connsiteX8" fmla="*/ 4676 w 105674"/>
                <a:gd name="connsiteY8" fmla="*/ 444167 h 444104"/>
                <a:gd name="connsiteX9" fmla="*/ 77099 w 105674"/>
                <a:gd name="connsiteY9" fmla="*/ 357567 h 444104"/>
                <a:gd name="connsiteX10" fmla="*/ 105795 w 105674"/>
                <a:gd name="connsiteY10" fmla="*/ 222115 h 444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5674" h="444104">
                  <a:moveTo>
                    <a:pt x="105795" y="222115"/>
                  </a:moveTo>
                  <a:cubicBezTo>
                    <a:pt x="105795" y="187475"/>
                    <a:pt x="100785" y="133738"/>
                    <a:pt x="75733" y="83554"/>
                  </a:cubicBezTo>
                  <a:cubicBezTo>
                    <a:pt x="48403" y="28930"/>
                    <a:pt x="9231" y="63"/>
                    <a:pt x="4676" y="63"/>
                  </a:cubicBezTo>
                  <a:cubicBezTo>
                    <a:pt x="1943" y="63"/>
                    <a:pt x="121" y="1839"/>
                    <a:pt x="121" y="4504"/>
                  </a:cubicBezTo>
                  <a:cubicBezTo>
                    <a:pt x="121" y="5836"/>
                    <a:pt x="121" y="6724"/>
                    <a:pt x="8776" y="14718"/>
                  </a:cubicBezTo>
                  <a:cubicBezTo>
                    <a:pt x="53414" y="58685"/>
                    <a:pt x="79377" y="129297"/>
                    <a:pt x="79377" y="222115"/>
                  </a:cubicBezTo>
                  <a:cubicBezTo>
                    <a:pt x="79377" y="298057"/>
                    <a:pt x="62524" y="376219"/>
                    <a:pt x="6043" y="432177"/>
                  </a:cubicBezTo>
                  <a:cubicBezTo>
                    <a:pt x="121" y="437506"/>
                    <a:pt x="121" y="438394"/>
                    <a:pt x="121" y="439726"/>
                  </a:cubicBezTo>
                  <a:cubicBezTo>
                    <a:pt x="121" y="442391"/>
                    <a:pt x="1943" y="444167"/>
                    <a:pt x="4676" y="444167"/>
                  </a:cubicBezTo>
                  <a:cubicBezTo>
                    <a:pt x="9231" y="444167"/>
                    <a:pt x="50225" y="413968"/>
                    <a:pt x="77099" y="357567"/>
                  </a:cubicBezTo>
                  <a:cubicBezTo>
                    <a:pt x="100329" y="308715"/>
                    <a:pt x="105795" y="259420"/>
                    <a:pt x="105795" y="222115"/>
                  </a:cubicBezTo>
                  <a:close/>
                </a:path>
              </a:pathLst>
            </a:custGeom>
            <a:grpFill/>
            <a:ln w="2667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grpSp>
        <p:nvGrpSpPr>
          <p:cNvPr id="348" name="Group 347" descr="\documentclass{article}&#10;\usepackage{amsmath,amssymb,amsfonts}&#10;\pagestyle{empty}&#10;\begin{document}&#10;&#10;$u \in C(x)$&#10;&#10;\end{document}" title="IguanaTex Vector Display">
            <a:extLst>
              <a:ext uri="{FF2B5EF4-FFF2-40B4-BE49-F238E27FC236}">
                <a16:creationId xmlns:a16="http://schemas.microsoft.com/office/drawing/2014/main" id="{ED387CAE-6103-EE7E-69F7-3CB375CEE6B4}"/>
              </a:ext>
            </a:extLst>
          </p:cNvPr>
          <p:cNvGrpSpPr>
            <a:grpSpLocks noChangeAspect="1"/>
          </p:cNvGrpSpPr>
          <p:nvPr>
            <p:custDataLst>
              <p:tags r:id="rId2"/>
            </p:custDataLst>
          </p:nvPr>
        </p:nvGrpSpPr>
        <p:grpSpPr>
          <a:xfrm>
            <a:off x="7716970" y="4074948"/>
            <a:ext cx="1731478" cy="444104"/>
            <a:chOff x="10873796" y="5677879"/>
            <a:chExt cx="1731478" cy="444104"/>
          </a:xfrm>
        </p:grpSpPr>
        <p:sp>
          <p:nvSpPr>
            <p:cNvPr id="342" name="Freeform: Shape 341">
              <a:extLst>
                <a:ext uri="{FF2B5EF4-FFF2-40B4-BE49-F238E27FC236}">
                  <a16:creationId xmlns:a16="http://schemas.microsoft.com/office/drawing/2014/main" id="{42A3C507-237D-7484-AC82-2318326B8A3F}"/>
                </a:ext>
              </a:extLst>
            </p:cNvPr>
            <p:cNvSpPr/>
            <p:nvPr>
              <p:custDataLst>
                <p:tags r:id="rId32"/>
              </p:custDataLst>
            </p:nvPr>
          </p:nvSpPr>
          <p:spPr>
            <a:xfrm>
              <a:off x="10873796" y="5814663"/>
              <a:ext cx="234122" cy="201179"/>
            </a:xfrm>
            <a:custGeom>
              <a:avLst/>
              <a:gdLst>
                <a:gd name="connsiteX0" fmla="*/ 146290 w 234122"/>
                <a:gd name="connsiteY0" fmla="*/ 171487 h 201179"/>
                <a:gd name="connsiteX1" fmla="*/ 186828 w 234122"/>
                <a:gd name="connsiteY1" fmla="*/ 201242 h 201179"/>
                <a:gd name="connsiteX2" fmla="*/ 220535 w 234122"/>
                <a:gd name="connsiteY2" fmla="*/ 176816 h 201179"/>
                <a:gd name="connsiteX3" fmla="*/ 234200 w 234122"/>
                <a:gd name="connsiteY3" fmla="*/ 132850 h 201179"/>
                <a:gd name="connsiteX4" fmla="*/ 228734 w 234122"/>
                <a:gd name="connsiteY4" fmla="*/ 128409 h 201179"/>
                <a:gd name="connsiteX5" fmla="*/ 222357 w 234122"/>
                <a:gd name="connsiteY5" fmla="*/ 136403 h 201179"/>
                <a:gd name="connsiteX6" fmla="*/ 188195 w 234122"/>
                <a:gd name="connsiteY6" fmla="*/ 191472 h 201179"/>
                <a:gd name="connsiteX7" fmla="*/ 174075 w 234122"/>
                <a:gd name="connsiteY7" fmla="*/ 171043 h 201179"/>
                <a:gd name="connsiteX8" fmla="*/ 183184 w 234122"/>
                <a:gd name="connsiteY8" fmla="*/ 124856 h 201179"/>
                <a:gd name="connsiteX9" fmla="*/ 195938 w 234122"/>
                <a:gd name="connsiteY9" fmla="*/ 76893 h 201179"/>
                <a:gd name="connsiteX10" fmla="*/ 203682 w 234122"/>
                <a:gd name="connsiteY10" fmla="*/ 46694 h 201179"/>
                <a:gd name="connsiteX11" fmla="*/ 210514 w 234122"/>
                <a:gd name="connsiteY11" fmla="*/ 16939 h 201179"/>
                <a:gd name="connsiteX12" fmla="*/ 197305 w 234122"/>
                <a:gd name="connsiteY12" fmla="*/ 4948 h 201179"/>
                <a:gd name="connsiteX13" fmla="*/ 179541 w 234122"/>
                <a:gd name="connsiteY13" fmla="*/ 20492 h 201179"/>
                <a:gd name="connsiteX14" fmla="*/ 145379 w 234122"/>
                <a:gd name="connsiteY14" fmla="*/ 154167 h 201179"/>
                <a:gd name="connsiteX15" fmla="*/ 93453 w 234122"/>
                <a:gd name="connsiteY15" fmla="*/ 191472 h 201179"/>
                <a:gd name="connsiteX16" fmla="*/ 65212 w 234122"/>
                <a:gd name="connsiteY16" fmla="*/ 155055 h 201179"/>
                <a:gd name="connsiteX17" fmla="*/ 89809 w 234122"/>
                <a:gd name="connsiteY17" fmla="*/ 64458 h 201179"/>
                <a:gd name="connsiteX18" fmla="*/ 97552 w 234122"/>
                <a:gd name="connsiteY18" fmla="*/ 36479 h 201179"/>
                <a:gd name="connsiteX19" fmla="*/ 60202 w 234122"/>
                <a:gd name="connsiteY19" fmla="*/ 63 h 201179"/>
                <a:gd name="connsiteX20" fmla="*/ 77 w 234122"/>
                <a:gd name="connsiteY20" fmla="*/ 68455 h 201179"/>
                <a:gd name="connsiteX21" fmla="*/ 5543 w 234122"/>
                <a:gd name="connsiteY21" fmla="*/ 72896 h 201179"/>
                <a:gd name="connsiteX22" fmla="*/ 12830 w 234122"/>
                <a:gd name="connsiteY22" fmla="*/ 64902 h 201179"/>
                <a:gd name="connsiteX23" fmla="*/ 58835 w 234122"/>
                <a:gd name="connsiteY23" fmla="*/ 9833 h 201179"/>
                <a:gd name="connsiteX24" fmla="*/ 70222 w 234122"/>
                <a:gd name="connsiteY24" fmla="*/ 24489 h 201179"/>
                <a:gd name="connsiteX25" fmla="*/ 62479 w 234122"/>
                <a:gd name="connsiteY25" fmla="*/ 54688 h 201179"/>
                <a:gd name="connsiteX26" fmla="*/ 36061 w 234122"/>
                <a:gd name="connsiteY26" fmla="*/ 147950 h 201179"/>
                <a:gd name="connsiteX27" fmla="*/ 92086 w 234122"/>
                <a:gd name="connsiteY27" fmla="*/ 201242 h 201179"/>
                <a:gd name="connsiteX28" fmla="*/ 146290 w 234122"/>
                <a:gd name="connsiteY28" fmla="*/ 171487 h 201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234122" h="201179">
                  <a:moveTo>
                    <a:pt x="146290" y="171487"/>
                  </a:moveTo>
                  <a:cubicBezTo>
                    <a:pt x="151300" y="189695"/>
                    <a:pt x="167242" y="201242"/>
                    <a:pt x="186828" y="201242"/>
                  </a:cubicBezTo>
                  <a:cubicBezTo>
                    <a:pt x="202771" y="201242"/>
                    <a:pt x="213247" y="191028"/>
                    <a:pt x="220535" y="176816"/>
                  </a:cubicBezTo>
                  <a:cubicBezTo>
                    <a:pt x="228278" y="160829"/>
                    <a:pt x="234200" y="133738"/>
                    <a:pt x="234200" y="132850"/>
                  </a:cubicBezTo>
                  <a:cubicBezTo>
                    <a:pt x="234200" y="128409"/>
                    <a:pt x="230100" y="128409"/>
                    <a:pt x="228734" y="128409"/>
                  </a:cubicBezTo>
                  <a:cubicBezTo>
                    <a:pt x="224179" y="128409"/>
                    <a:pt x="223723" y="130185"/>
                    <a:pt x="222357" y="136403"/>
                  </a:cubicBezTo>
                  <a:cubicBezTo>
                    <a:pt x="215980" y="161273"/>
                    <a:pt x="207326" y="191472"/>
                    <a:pt x="188195" y="191472"/>
                  </a:cubicBezTo>
                  <a:cubicBezTo>
                    <a:pt x="178630" y="191472"/>
                    <a:pt x="174075" y="185699"/>
                    <a:pt x="174075" y="171043"/>
                  </a:cubicBezTo>
                  <a:cubicBezTo>
                    <a:pt x="174075" y="161273"/>
                    <a:pt x="179541" y="140400"/>
                    <a:pt x="183184" y="124856"/>
                  </a:cubicBezTo>
                  <a:lnTo>
                    <a:pt x="195938" y="76893"/>
                  </a:lnTo>
                  <a:cubicBezTo>
                    <a:pt x="197305" y="70231"/>
                    <a:pt x="201860" y="53355"/>
                    <a:pt x="203682" y="46694"/>
                  </a:cubicBezTo>
                  <a:cubicBezTo>
                    <a:pt x="205959" y="36479"/>
                    <a:pt x="210514" y="19603"/>
                    <a:pt x="210514" y="16939"/>
                  </a:cubicBezTo>
                  <a:cubicBezTo>
                    <a:pt x="210514" y="8945"/>
                    <a:pt x="204137" y="4948"/>
                    <a:pt x="197305" y="4948"/>
                  </a:cubicBezTo>
                  <a:cubicBezTo>
                    <a:pt x="195027" y="4948"/>
                    <a:pt x="183184" y="5392"/>
                    <a:pt x="179541" y="20492"/>
                  </a:cubicBezTo>
                  <a:cubicBezTo>
                    <a:pt x="170886" y="52911"/>
                    <a:pt x="150845" y="130630"/>
                    <a:pt x="145379" y="154167"/>
                  </a:cubicBezTo>
                  <a:cubicBezTo>
                    <a:pt x="144923" y="155944"/>
                    <a:pt x="126703" y="191472"/>
                    <a:pt x="93453" y="191472"/>
                  </a:cubicBezTo>
                  <a:cubicBezTo>
                    <a:pt x="69767" y="191472"/>
                    <a:pt x="65212" y="171487"/>
                    <a:pt x="65212" y="155055"/>
                  </a:cubicBezTo>
                  <a:cubicBezTo>
                    <a:pt x="65212" y="130185"/>
                    <a:pt x="77966" y="95101"/>
                    <a:pt x="89809" y="64458"/>
                  </a:cubicBezTo>
                  <a:cubicBezTo>
                    <a:pt x="95274" y="51135"/>
                    <a:pt x="97552" y="44917"/>
                    <a:pt x="97552" y="36479"/>
                  </a:cubicBezTo>
                  <a:cubicBezTo>
                    <a:pt x="97552" y="16495"/>
                    <a:pt x="82976" y="63"/>
                    <a:pt x="60202" y="63"/>
                  </a:cubicBezTo>
                  <a:cubicBezTo>
                    <a:pt x="16930" y="63"/>
                    <a:pt x="77" y="64458"/>
                    <a:pt x="77" y="68455"/>
                  </a:cubicBezTo>
                  <a:cubicBezTo>
                    <a:pt x="77" y="72896"/>
                    <a:pt x="4632" y="72896"/>
                    <a:pt x="5543" y="72896"/>
                  </a:cubicBezTo>
                  <a:cubicBezTo>
                    <a:pt x="10098" y="72896"/>
                    <a:pt x="10553" y="72008"/>
                    <a:pt x="12830" y="64902"/>
                  </a:cubicBezTo>
                  <a:cubicBezTo>
                    <a:pt x="24218" y="26265"/>
                    <a:pt x="41526" y="9833"/>
                    <a:pt x="58835" y="9833"/>
                  </a:cubicBezTo>
                  <a:cubicBezTo>
                    <a:pt x="62935" y="9833"/>
                    <a:pt x="70222" y="10277"/>
                    <a:pt x="70222" y="24489"/>
                  </a:cubicBezTo>
                  <a:cubicBezTo>
                    <a:pt x="70222" y="35147"/>
                    <a:pt x="65212" y="48026"/>
                    <a:pt x="62479" y="54688"/>
                  </a:cubicBezTo>
                  <a:cubicBezTo>
                    <a:pt x="45626" y="98654"/>
                    <a:pt x="36061" y="126188"/>
                    <a:pt x="36061" y="147950"/>
                  </a:cubicBezTo>
                  <a:cubicBezTo>
                    <a:pt x="36061" y="190140"/>
                    <a:pt x="67489" y="201242"/>
                    <a:pt x="92086" y="201242"/>
                  </a:cubicBezTo>
                  <a:cubicBezTo>
                    <a:pt x="122149" y="201242"/>
                    <a:pt x="138546" y="181257"/>
                    <a:pt x="146290" y="171487"/>
                  </a:cubicBezTo>
                  <a:close/>
                </a:path>
              </a:pathLst>
            </a:custGeom>
            <a:solidFill>
              <a:srgbClr val="000000"/>
            </a:solidFill>
            <a:ln w="2667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43" name="Freeform: Shape 342">
              <a:extLst>
                <a:ext uri="{FF2B5EF4-FFF2-40B4-BE49-F238E27FC236}">
                  <a16:creationId xmlns:a16="http://schemas.microsoft.com/office/drawing/2014/main" id="{3F774B95-372D-FA23-833F-5CF84C99DA5A}"/>
                </a:ext>
              </a:extLst>
            </p:cNvPr>
            <p:cNvSpPr/>
            <p:nvPr>
              <p:custDataLst>
                <p:tags r:id="rId33"/>
              </p:custDataLst>
            </p:nvPr>
          </p:nvSpPr>
          <p:spPr>
            <a:xfrm>
              <a:off x="11285666" y="5771141"/>
              <a:ext cx="227745" cy="257580"/>
            </a:xfrm>
            <a:custGeom>
              <a:avLst/>
              <a:gdLst>
                <a:gd name="connsiteX0" fmla="*/ 211889 w 227745"/>
                <a:gd name="connsiteY0" fmla="*/ 137735 h 257580"/>
                <a:gd name="connsiteX1" fmla="*/ 227831 w 227745"/>
                <a:gd name="connsiteY1" fmla="*/ 128853 h 257580"/>
                <a:gd name="connsiteX2" fmla="*/ 211889 w 227745"/>
                <a:gd name="connsiteY2" fmla="*/ 119971 h 257580"/>
                <a:gd name="connsiteX3" fmla="*/ 18760 w 227745"/>
                <a:gd name="connsiteY3" fmla="*/ 119971 h 257580"/>
                <a:gd name="connsiteX4" fmla="*/ 140832 w 227745"/>
                <a:gd name="connsiteY4" fmla="*/ 17827 h 257580"/>
                <a:gd name="connsiteX5" fmla="*/ 211889 w 227745"/>
                <a:gd name="connsiteY5" fmla="*/ 17827 h 257580"/>
                <a:gd name="connsiteX6" fmla="*/ 227831 w 227745"/>
                <a:gd name="connsiteY6" fmla="*/ 8945 h 257580"/>
                <a:gd name="connsiteX7" fmla="*/ 211889 w 227745"/>
                <a:gd name="connsiteY7" fmla="*/ 63 h 257580"/>
                <a:gd name="connsiteX8" fmla="*/ 139921 w 227745"/>
                <a:gd name="connsiteY8" fmla="*/ 63 h 257580"/>
                <a:gd name="connsiteX9" fmla="*/ 85 w 227745"/>
                <a:gd name="connsiteY9" fmla="*/ 128853 h 257580"/>
                <a:gd name="connsiteX10" fmla="*/ 139921 w 227745"/>
                <a:gd name="connsiteY10" fmla="*/ 257643 h 257580"/>
                <a:gd name="connsiteX11" fmla="*/ 211889 w 227745"/>
                <a:gd name="connsiteY11" fmla="*/ 257643 h 257580"/>
                <a:gd name="connsiteX12" fmla="*/ 227831 w 227745"/>
                <a:gd name="connsiteY12" fmla="*/ 248761 h 257580"/>
                <a:gd name="connsiteX13" fmla="*/ 211889 w 227745"/>
                <a:gd name="connsiteY13" fmla="*/ 239879 h 257580"/>
                <a:gd name="connsiteX14" fmla="*/ 140832 w 227745"/>
                <a:gd name="connsiteY14" fmla="*/ 239879 h 257580"/>
                <a:gd name="connsiteX15" fmla="*/ 18760 w 227745"/>
                <a:gd name="connsiteY15" fmla="*/ 137735 h 257580"/>
                <a:gd name="connsiteX16" fmla="*/ 211889 w 227745"/>
                <a:gd name="connsiteY16" fmla="*/ 137735 h 257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27745" h="257580">
                  <a:moveTo>
                    <a:pt x="211889" y="137735"/>
                  </a:moveTo>
                  <a:cubicBezTo>
                    <a:pt x="219632" y="137735"/>
                    <a:pt x="227831" y="137735"/>
                    <a:pt x="227831" y="128853"/>
                  </a:cubicBezTo>
                  <a:cubicBezTo>
                    <a:pt x="227831" y="119971"/>
                    <a:pt x="219632" y="119971"/>
                    <a:pt x="211889" y="119971"/>
                  </a:cubicBezTo>
                  <a:lnTo>
                    <a:pt x="18760" y="119971"/>
                  </a:lnTo>
                  <a:cubicBezTo>
                    <a:pt x="24226" y="60461"/>
                    <a:pt x="76608" y="17827"/>
                    <a:pt x="140832" y="17827"/>
                  </a:cubicBezTo>
                  <a:lnTo>
                    <a:pt x="211889" y="17827"/>
                  </a:lnTo>
                  <a:cubicBezTo>
                    <a:pt x="219632" y="17827"/>
                    <a:pt x="227831" y="17827"/>
                    <a:pt x="227831" y="8945"/>
                  </a:cubicBezTo>
                  <a:cubicBezTo>
                    <a:pt x="227831" y="63"/>
                    <a:pt x="219632" y="63"/>
                    <a:pt x="211889" y="63"/>
                  </a:cubicBezTo>
                  <a:lnTo>
                    <a:pt x="139921" y="63"/>
                  </a:lnTo>
                  <a:cubicBezTo>
                    <a:pt x="62032" y="63"/>
                    <a:pt x="85" y="57796"/>
                    <a:pt x="85" y="128853"/>
                  </a:cubicBezTo>
                  <a:cubicBezTo>
                    <a:pt x="85" y="199910"/>
                    <a:pt x="62032" y="257643"/>
                    <a:pt x="139921" y="257643"/>
                  </a:cubicBezTo>
                  <a:lnTo>
                    <a:pt x="211889" y="257643"/>
                  </a:lnTo>
                  <a:cubicBezTo>
                    <a:pt x="219632" y="257643"/>
                    <a:pt x="227831" y="257643"/>
                    <a:pt x="227831" y="248761"/>
                  </a:cubicBezTo>
                  <a:cubicBezTo>
                    <a:pt x="227831" y="239879"/>
                    <a:pt x="219632" y="239879"/>
                    <a:pt x="211889" y="239879"/>
                  </a:cubicBezTo>
                  <a:lnTo>
                    <a:pt x="140832" y="239879"/>
                  </a:lnTo>
                  <a:cubicBezTo>
                    <a:pt x="76608" y="239879"/>
                    <a:pt x="24226" y="197245"/>
                    <a:pt x="18760" y="137735"/>
                  </a:cubicBezTo>
                  <a:lnTo>
                    <a:pt x="211889" y="137735"/>
                  </a:lnTo>
                  <a:close/>
                </a:path>
              </a:pathLst>
            </a:custGeom>
            <a:solidFill>
              <a:srgbClr val="000000"/>
            </a:solidFill>
            <a:ln w="2667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44" name="Freeform: Shape 343">
              <a:extLst>
                <a:ext uri="{FF2B5EF4-FFF2-40B4-BE49-F238E27FC236}">
                  <a16:creationId xmlns:a16="http://schemas.microsoft.com/office/drawing/2014/main" id="{65711638-0FC3-E13A-3572-35831A4C1E1D}"/>
                </a:ext>
              </a:extLst>
            </p:cNvPr>
            <p:cNvSpPr/>
            <p:nvPr>
              <p:custDataLst>
                <p:tags r:id="rId34"/>
              </p:custDataLst>
            </p:nvPr>
          </p:nvSpPr>
          <p:spPr>
            <a:xfrm>
              <a:off x="11700819" y="5697864"/>
              <a:ext cx="323399" cy="322864"/>
            </a:xfrm>
            <a:custGeom>
              <a:avLst/>
              <a:gdLst>
                <a:gd name="connsiteX0" fmla="*/ 323494 w 323399"/>
                <a:gd name="connsiteY0" fmla="*/ 4504 h 322864"/>
                <a:gd name="connsiteX1" fmla="*/ 318483 w 323399"/>
                <a:gd name="connsiteY1" fmla="*/ 63 h 322864"/>
                <a:gd name="connsiteX2" fmla="*/ 311651 w 323399"/>
                <a:gd name="connsiteY2" fmla="*/ 5392 h 322864"/>
                <a:gd name="connsiteX3" fmla="*/ 279767 w 323399"/>
                <a:gd name="connsiteY3" fmla="*/ 39588 h 322864"/>
                <a:gd name="connsiteX4" fmla="*/ 204155 w 323399"/>
                <a:gd name="connsiteY4" fmla="*/ 63 h 322864"/>
                <a:gd name="connsiteX5" fmla="*/ 95 w 323399"/>
                <a:gd name="connsiteY5" fmla="*/ 201242 h 322864"/>
                <a:gd name="connsiteX6" fmla="*/ 123533 w 323399"/>
                <a:gd name="connsiteY6" fmla="*/ 322927 h 322864"/>
                <a:gd name="connsiteX7" fmla="*/ 221919 w 323399"/>
                <a:gd name="connsiteY7" fmla="*/ 284734 h 322864"/>
                <a:gd name="connsiteX8" fmla="*/ 272023 w 323399"/>
                <a:gd name="connsiteY8" fmla="*/ 206571 h 322864"/>
                <a:gd name="connsiteX9" fmla="*/ 266557 w 323399"/>
                <a:gd name="connsiteY9" fmla="*/ 202130 h 322864"/>
                <a:gd name="connsiteX10" fmla="*/ 260636 w 323399"/>
                <a:gd name="connsiteY10" fmla="*/ 206571 h 322864"/>
                <a:gd name="connsiteX11" fmla="*/ 214631 w 323399"/>
                <a:gd name="connsiteY11" fmla="*/ 276740 h 322864"/>
                <a:gd name="connsiteX12" fmla="*/ 130821 w 323399"/>
                <a:gd name="connsiteY12" fmla="*/ 309160 h 322864"/>
                <a:gd name="connsiteX13" fmla="*/ 41544 w 323399"/>
                <a:gd name="connsiteY13" fmla="*/ 216786 h 322864"/>
                <a:gd name="connsiteX14" fmla="*/ 96659 w 323399"/>
                <a:gd name="connsiteY14" fmla="*/ 67567 h 322864"/>
                <a:gd name="connsiteX15" fmla="*/ 207799 w 323399"/>
                <a:gd name="connsiteY15" fmla="*/ 13830 h 322864"/>
                <a:gd name="connsiteX16" fmla="*/ 281133 w 323399"/>
                <a:gd name="connsiteY16" fmla="*/ 99542 h 322864"/>
                <a:gd name="connsiteX17" fmla="*/ 279767 w 323399"/>
                <a:gd name="connsiteY17" fmla="*/ 122192 h 322864"/>
                <a:gd name="connsiteX18" fmla="*/ 286599 w 323399"/>
                <a:gd name="connsiteY18" fmla="*/ 126633 h 322864"/>
                <a:gd name="connsiteX19" fmla="*/ 294798 w 323399"/>
                <a:gd name="connsiteY19" fmla="*/ 117750 h 322864"/>
                <a:gd name="connsiteX20" fmla="*/ 323494 w 323399"/>
                <a:gd name="connsiteY20" fmla="*/ 4504 h 322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23399" h="322864">
                  <a:moveTo>
                    <a:pt x="323494" y="4504"/>
                  </a:moveTo>
                  <a:cubicBezTo>
                    <a:pt x="323494" y="3171"/>
                    <a:pt x="322583" y="63"/>
                    <a:pt x="318483" y="63"/>
                  </a:cubicBezTo>
                  <a:cubicBezTo>
                    <a:pt x="317117" y="63"/>
                    <a:pt x="316661" y="507"/>
                    <a:pt x="311651" y="5392"/>
                  </a:cubicBezTo>
                  <a:lnTo>
                    <a:pt x="279767" y="39588"/>
                  </a:lnTo>
                  <a:cubicBezTo>
                    <a:pt x="275667" y="33371"/>
                    <a:pt x="254715" y="63"/>
                    <a:pt x="204155" y="63"/>
                  </a:cubicBezTo>
                  <a:cubicBezTo>
                    <a:pt x="102580" y="63"/>
                    <a:pt x="95" y="98210"/>
                    <a:pt x="95" y="201242"/>
                  </a:cubicBezTo>
                  <a:cubicBezTo>
                    <a:pt x="95" y="274519"/>
                    <a:pt x="53843" y="322927"/>
                    <a:pt x="123533" y="322927"/>
                  </a:cubicBezTo>
                  <a:cubicBezTo>
                    <a:pt x="163161" y="322927"/>
                    <a:pt x="197778" y="305163"/>
                    <a:pt x="221919" y="284734"/>
                  </a:cubicBezTo>
                  <a:cubicBezTo>
                    <a:pt x="264280" y="248317"/>
                    <a:pt x="272023" y="207904"/>
                    <a:pt x="272023" y="206571"/>
                  </a:cubicBezTo>
                  <a:cubicBezTo>
                    <a:pt x="272023" y="202130"/>
                    <a:pt x="267468" y="202130"/>
                    <a:pt x="266557" y="202130"/>
                  </a:cubicBezTo>
                  <a:cubicBezTo>
                    <a:pt x="263824" y="202130"/>
                    <a:pt x="261547" y="203019"/>
                    <a:pt x="260636" y="206571"/>
                  </a:cubicBezTo>
                  <a:cubicBezTo>
                    <a:pt x="256537" y="219450"/>
                    <a:pt x="246060" y="250982"/>
                    <a:pt x="214631" y="276740"/>
                  </a:cubicBezTo>
                  <a:cubicBezTo>
                    <a:pt x="183202" y="301610"/>
                    <a:pt x="154506" y="309160"/>
                    <a:pt x="130821" y="309160"/>
                  </a:cubicBezTo>
                  <a:cubicBezTo>
                    <a:pt x="89826" y="309160"/>
                    <a:pt x="41544" y="286066"/>
                    <a:pt x="41544" y="216786"/>
                  </a:cubicBezTo>
                  <a:cubicBezTo>
                    <a:pt x="41544" y="191472"/>
                    <a:pt x="51110" y="119527"/>
                    <a:pt x="96659" y="67567"/>
                  </a:cubicBezTo>
                  <a:cubicBezTo>
                    <a:pt x="124444" y="36035"/>
                    <a:pt x="167260" y="13830"/>
                    <a:pt x="207799" y="13830"/>
                  </a:cubicBezTo>
                  <a:cubicBezTo>
                    <a:pt x="254259" y="13830"/>
                    <a:pt x="281133" y="48026"/>
                    <a:pt x="281133" y="99542"/>
                  </a:cubicBezTo>
                  <a:cubicBezTo>
                    <a:pt x="281133" y="117306"/>
                    <a:pt x="279767" y="117750"/>
                    <a:pt x="279767" y="122192"/>
                  </a:cubicBezTo>
                  <a:cubicBezTo>
                    <a:pt x="279767" y="126633"/>
                    <a:pt x="284777" y="126633"/>
                    <a:pt x="286599" y="126633"/>
                  </a:cubicBezTo>
                  <a:cubicBezTo>
                    <a:pt x="292520" y="126633"/>
                    <a:pt x="292520" y="125744"/>
                    <a:pt x="294798" y="117750"/>
                  </a:cubicBezTo>
                  <a:lnTo>
                    <a:pt x="323494" y="4504"/>
                  </a:lnTo>
                  <a:close/>
                </a:path>
              </a:pathLst>
            </a:custGeom>
            <a:solidFill>
              <a:srgbClr val="000000"/>
            </a:solidFill>
            <a:ln w="2667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45" name="Freeform: Shape 344">
              <a:extLst>
                <a:ext uri="{FF2B5EF4-FFF2-40B4-BE49-F238E27FC236}">
                  <a16:creationId xmlns:a16="http://schemas.microsoft.com/office/drawing/2014/main" id="{2E97B22E-7231-3A8F-2850-15D39C762A9F}"/>
                </a:ext>
              </a:extLst>
            </p:cNvPr>
            <p:cNvSpPr/>
            <p:nvPr>
              <p:custDataLst>
                <p:tags r:id="rId35"/>
              </p:custDataLst>
            </p:nvPr>
          </p:nvSpPr>
          <p:spPr>
            <a:xfrm>
              <a:off x="12081268" y="5677879"/>
              <a:ext cx="105674" cy="444104"/>
            </a:xfrm>
            <a:custGeom>
              <a:avLst/>
              <a:gdLst>
                <a:gd name="connsiteX0" fmla="*/ 105777 w 105674"/>
                <a:gd name="connsiteY0" fmla="*/ 439726 h 444104"/>
                <a:gd name="connsiteX1" fmla="*/ 98033 w 105674"/>
                <a:gd name="connsiteY1" fmla="*/ 429956 h 444104"/>
                <a:gd name="connsiteX2" fmla="*/ 26521 w 105674"/>
                <a:gd name="connsiteY2" fmla="*/ 222115 h 444104"/>
                <a:gd name="connsiteX3" fmla="*/ 99855 w 105674"/>
                <a:gd name="connsiteY3" fmla="*/ 12054 h 444104"/>
                <a:gd name="connsiteX4" fmla="*/ 105777 w 105674"/>
                <a:gd name="connsiteY4" fmla="*/ 4504 h 444104"/>
                <a:gd name="connsiteX5" fmla="*/ 101222 w 105674"/>
                <a:gd name="connsiteY5" fmla="*/ 63 h 444104"/>
                <a:gd name="connsiteX6" fmla="*/ 28798 w 105674"/>
                <a:gd name="connsiteY6" fmla="*/ 86663 h 444104"/>
                <a:gd name="connsiteX7" fmla="*/ 102 w 105674"/>
                <a:gd name="connsiteY7" fmla="*/ 222115 h 444104"/>
                <a:gd name="connsiteX8" fmla="*/ 30165 w 105674"/>
                <a:gd name="connsiteY8" fmla="*/ 360676 h 444104"/>
                <a:gd name="connsiteX9" fmla="*/ 101222 w 105674"/>
                <a:gd name="connsiteY9" fmla="*/ 444167 h 444104"/>
                <a:gd name="connsiteX10" fmla="*/ 105777 w 105674"/>
                <a:gd name="connsiteY10" fmla="*/ 439726 h 444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5674" h="444104">
                  <a:moveTo>
                    <a:pt x="105777" y="439726"/>
                  </a:moveTo>
                  <a:cubicBezTo>
                    <a:pt x="105777" y="438394"/>
                    <a:pt x="105777" y="437506"/>
                    <a:pt x="98033" y="429956"/>
                  </a:cubicBezTo>
                  <a:cubicBezTo>
                    <a:pt x="41097" y="373999"/>
                    <a:pt x="26521" y="290063"/>
                    <a:pt x="26521" y="222115"/>
                  </a:cubicBezTo>
                  <a:cubicBezTo>
                    <a:pt x="26521" y="144841"/>
                    <a:pt x="43830" y="67567"/>
                    <a:pt x="99855" y="12054"/>
                  </a:cubicBezTo>
                  <a:cubicBezTo>
                    <a:pt x="105777" y="6724"/>
                    <a:pt x="105777" y="5836"/>
                    <a:pt x="105777" y="4504"/>
                  </a:cubicBezTo>
                  <a:cubicBezTo>
                    <a:pt x="105777" y="1395"/>
                    <a:pt x="103955" y="63"/>
                    <a:pt x="101222" y="63"/>
                  </a:cubicBezTo>
                  <a:cubicBezTo>
                    <a:pt x="96667" y="63"/>
                    <a:pt x="55672" y="30262"/>
                    <a:pt x="28798" y="86663"/>
                  </a:cubicBezTo>
                  <a:cubicBezTo>
                    <a:pt x="5568" y="135515"/>
                    <a:pt x="102" y="184810"/>
                    <a:pt x="102" y="222115"/>
                  </a:cubicBezTo>
                  <a:cubicBezTo>
                    <a:pt x="102" y="256755"/>
                    <a:pt x="5113" y="310492"/>
                    <a:pt x="30165" y="360676"/>
                  </a:cubicBezTo>
                  <a:cubicBezTo>
                    <a:pt x="57494" y="415301"/>
                    <a:pt x="96667" y="444167"/>
                    <a:pt x="101222" y="444167"/>
                  </a:cubicBezTo>
                  <a:cubicBezTo>
                    <a:pt x="103955" y="444167"/>
                    <a:pt x="105777" y="442835"/>
                    <a:pt x="105777" y="439726"/>
                  </a:cubicBezTo>
                  <a:close/>
                </a:path>
              </a:pathLst>
            </a:custGeom>
            <a:solidFill>
              <a:srgbClr val="000000"/>
            </a:solidFill>
            <a:ln w="2667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46" name="Freeform: Shape 345">
              <a:extLst>
                <a:ext uri="{FF2B5EF4-FFF2-40B4-BE49-F238E27FC236}">
                  <a16:creationId xmlns:a16="http://schemas.microsoft.com/office/drawing/2014/main" id="{1FADB4BC-9ECE-1068-740B-402D6691D1F1}"/>
                </a:ext>
              </a:extLst>
            </p:cNvPr>
            <p:cNvSpPr/>
            <p:nvPr>
              <p:custDataLst>
                <p:tags r:id="rId36"/>
              </p:custDataLst>
            </p:nvPr>
          </p:nvSpPr>
          <p:spPr>
            <a:xfrm>
              <a:off x="12226520" y="5814663"/>
              <a:ext cx="226834" cy="201179"/>
            </a:xfrm>
            <a:custGeom>
              <a:avLst/>
              <a:gdLst>
                <a:gd name="connsiteX0" fmla="*/ 139031 w 226834"/>
                <a:gd name="connsiteY0" fmla="*/ 62237 h 201179"/>
                <a:gd name="connsiteX1" fmla="*/ 184125 w 226834"/>
                <a:gd name="connsiteY1" fmla="*/ 9833 h 201179"/>
                <a:gd name="connsiteX2" fmla="*/ 206900 w 226834"/>
                <a:gd name="connsiteY2" fmla="*/ 15606 h 201179"/>
                <a:gd name="connsiteX3" fmla="*/ 185036 w 226834"/>
                <a:gd name="connsiteY3" fmla="*/ 39588 h 201179"/>
                <a:gd name="connsiteX4" fmla="*/ 202345 w 226834"/>
                <a:gd name="connsiteY4" fmla="*/ 55132 h 201179"/>
                <a:gd name="connsiteX5" fmla="*/ 226941 w 226834"/>
                <a:gd name="connsiteY5" fmla="*/ 29374 h 201179"/>
                <a:gd name="connsiteX6" fmla="*/ 184581 w 226834"/>
                <a:gd name="connsiteY6" fmla="*/ 63 h 201179"/>
                <a:gd name="connsiteX7" fmla="*/ 136754 w 226834"/>
                <a:gd name="connsiteY7" fmla="*/ 33815 h 201179"/>
                <a:gd name="connsiteX8" fmla="*/ 87561 w 226834"/>
                <a:gd name="connsiteY8" fmla="*/ 63 h 201179"/>
                <a:gd name="connsiteX9" fmla="*/ 14227 w 226834"/>
                <a:gd name="connsiteY9" fmla="*/ 68455 h 201179"/>
                <a:gd name="connsiteX10" fmla="*/ 19692 w 226834"/>
                <a:gd name="connsiteY10" fmla="*/ 72896 h 201179"/>
                <a:gd name="connsiteX11" fmla="*/ 25614 w 226834"/>
                <a:gd name="connsiteY11" fmla="*/ 68011 h 201179"/>
                <a:gd name="connsiteX12" fmla="*/ 86650 w 226834"/>
                <a:gd name="connsiteY12" fmla="*/ 9833 h 201179"/>
                <a:gd name="connsiteX13" fmla="*/ 111246 w 226834"/>
                <a:gd name="connsiteY13" fmla="*/ 39588 h 201179"/>
                <a:gd name="connsiteX14" fmla="*/ 86650 w 226834"/>
                <a:gd name="connsiteY14" fmla="*/ 145285 h 201179"/>
                <a:gd name="connsiteX15" fmla="*/ 43378 w 226834"/>
                <a:gd name="connsiteY15" fmla="*/ 191472 h 201179"/>
                <a:gd name="connsiteX16" fmla="*/ 20603 w 226834"/>
                <a:gd name="connsiteY16" fmla="*/ 185699 h 201179"/>
                <a:gd name="connsiteX17" fmla="*/ 42012 w 226834"/>
                <a:gd name="connsiteY17" fmla="*/ 161717 h 201179"/>
                <a:gd name="connsiteX18" fmla="*/ 25158 w 226834"/>
                <a:gd name="connsiteY18" fmla="*/ 146173 h 201179"/>
                <a:gd name="connsiteX19" fmla="*/ 106 w 226834"/>
                <a:gd name="connsiteY19" fmla="*/ 171931 h 201179"/>
                <a:gd name="connsiteX20" fmla="*/ 42923 w 226834"/>
                <a:gd name="connsiteY20" fmla="*/ 201242 h 201179"/>
                <a:gd name="connsiteX21" fmla="*/ 90749 w 226834"/>
                <a:gd name="connsiteY21" fmla="*/ 167490 h 201179"/>
                <a:gd name="connsiteX22" fmla="*/ 139942 w 226834"/>
                <a:gd name="connsiteY22" fmla="*/ 201242 h 201179"/>
                <a:gd name="connsiteX23" fmla="*/ 212821 w 226834"/>
                <a:gd name="connsiteY23" fmla="*/ 132850 h 201179"/>
                <a:gd name="connsiteX24" fmla="*/ 207355 w 226834"/>
                <a:gd name="connsiteY24" fmla="*/ 128409 h 201179"/>
                <a:gd name="connsiteX25" fmla="*/ 201434 w 226834"/>
                <a:gd name="connsiteY25" fmla="*/ 133294 h 201179"/>
                <a:gd name="connsiteX26" fmla="*/ 140853 w 226834"/>
                <a:gd name="connsiteY26" fmla="*/ 191472 h 201179"/>
                <a:gd name="connsiteX27" fmla="*/ 115801 w 226834"/>
                <a:gd name="connsiteY27" fmla="*/ 162161 h 201179"/>
                <a:gd name="connsiteX28" fmla="*/ 123545 w 226834"/>
                <a:gd name="connsiteY28" fmla="*/ 123080 h 201179"/>
                <a:gd name="connsiteX29" fmla="*/ 139031 w 226834"/>
                <a:gd name="connsiteY29" fmla="*/ 62237 h 201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26834" h="201179">
                  <a:moveTo>
                    <a:pt x="139031" y="62237"/>
                  </a:moveTo>
                  <a:cubicBezTo>
                    <a:pt x="141764" y="50691"/>
                    <a:pt x="152241" y="9833"/>
                    <a:pt x="184125" y="9833"/>
                  </a:cubicBezTo>
                  <a:cubicBezTo>
                    <a:pt x="186402" y="9833"/>
                    <a:pt x="197334" y="9833"/>
                    <a:pt x="206900" y="15606"/>
                  </a:cubicBezTo>
                  <a:cubicBezTo>
                    <a:pt x="194146" y="17827"/>
                    <a:pt x="185036" y="28930"/>
                    <a:pt x="185036" y="39588"/>
                  </a:cubicBezTo>
                  <a:cubicBezTo>
                    <a:pt x="185036" y="46694"/>
                    <a:pt x="190046" y="55132"/>
                    <a:pt x="202345" y="55132"/>
                  </a:cubicBezTo>
                  <a:cubicBezTo>
                    <a:pt x="212366" y="55132"/>
                    <a:pt x="226941" y="47138"/>
                    <a:pt x="226941" y="29374"/>
                  </a:cubicBezTo>
                  <a:cubicBezTo>
                    <a:pt x="226941" y="6280"/>
                    <a:pt x="200067" y="63"/>
                    <a:pt x="184581" y="63"/>
                  </a:cubicBezTo>
                  <a:cubicBezTo>
                    <a:pt x="158162" y="63"/>
                    <a:pt x="142220" y="23600"/>
                    <a:pt x="136754" y="33815"/>
                  </a:cubicBezTo>
                  <a:cubicBezTo>
                    <a:pt x="125367" y="4504"/>
                    <a:pt x="100770" y="63"/>
                    <a:pt x="87561" y="63"/>
                  </a:cubicBezTo>
                  <a:cubicBezTo>
                    <a:pt x="40190" y="63"/>
                    <a:pt x="14227" y="57352"/>
                    <a:pt x="14227" y="68455"/>
                  </a:cubicBezTo>
                  <a:cubicBezTo>
                    <a:pt x="14227" y="72896"/>
                    <a:pt x="18781" y="72896"/>
                    <a:pt x="19692" y="72896"/>
                  </a:cubicBezTo>
                  <a:cubicBezTo>
                    <a:pt x="23336" y="72896"/>
                    <a:pt x="24703" y="72008"/>
                    <a:pt x="25614" y="68011"/>
                  </a:cubicBezTo>
                  <a:cubicBezTo>
                    <a:pt x="41101" y="20936"/>
                    <a:pt x="71163" y="9833"/>
                    <a:pt x="86650" y="9833"/>
                  </a:cubicBezTo>
                  <a:cubicBezTo>
                    <a:pt x="95304" y="9833"/>
                    <a:pt x="111246" y="13830"/>
                    <a:pt x="111246" y="39588"/>
                  </a:cubicBezTo>
                  <a:cubicBezTo>
                    <a:pt x="111246" y="53355"/>
                    <a:pt x="103503" y="83110"/>
                    <a:pt x="86650" y="145285"/>
                  </a:cubicBezTo>
                  <a:cubicBezTo>
                    <a:pt x="79362" y="172819"/>
                    <a:pt x="63420" y="191472"/>
                    <a:pt x="43378" y="191472"/>
                  </a:cubicBezTo>
                  <a:cubicBezTo>
                    <a:pt x="40645" y="191472"/>
                    <a:pt x="30169" y="191472"/>
                    <a:pt x="20603" y="185699"/>
                  </a:cubicBezTo>
                  <a:cubicBezTo>
                    <a:pt x="31991" y="183478"/>
                    <a:pt x="42012" y="174152"/>
                    <a:pt x="42012" y="161717"/>
                  </a:cubicBezTo>
                  <a:cubicBezTo>
                    <a:pt x="42012" y="149726"/>
                    <a:pt x="31991" y="146173"/>
                    <a:pt x="25158" y="146173"/>
                  </a:cubicBezTo>
                  <a:cubicBezTo>
                    <a:pt x="11494" y="146173"/>
                    <a:pt x="106" y="157720"/>
                    <a:pt x="106" y="171931"/>
                  </a:cubicBezTo>
                  <a:cubicBezTo>
                    <a:pt x="106" y="192360"/>
                    <a:pt x="22881" y="201242"/>
                    <a:pt x="42923" y="201242"/>
                  </a:cubicBezTo>
                  <a:cubicBezTo>
                    <a:pt x="72985" y="201242"/>
                    <a:pt x="89383" y="170155"/>
                    <a:pt x="90749" y="167490"/>
                  </a:cubicBezTo>
                  <a:cubicBezTo>
                    <a:pt x="96215" y="183922"/>
                    <a:pt x="112613" y="201242"/>
                    <a:pt x="139942" y="201242"/>
                  </a:cubicBezTo>
                  <a:cubicBezTo>
                    <a:pt x="186858" y="201242"/>
                    <a:pt x="212821" y="143953"/>
                    <a:pt x="212821" y="132850"/>
                  </a:cubicBezTo>
                  <a:cubicBezTo>
                    <a:pt x="212821" y="128409"/>
                    <a:pt x="208722" y="128409"/>
                    <a:pt x="207355" y="128409"/>
                  </a:cubicBezTo>
                  <a:cubicBezTo>
                    <a:pt x="203256" y="128409"/>
                    <a:pt x="202345" y="130185"/>
                    <a:pt x="201434" y="133294"/>
                  </a:cubicBezTo>
                  <a:cubicBezTo>
                    <a:pt x="186402" y="180813"/>
                    <a:pt x="155429" y="191472"/>
                    <a:pt x="140853" y="191472"/>
                  </a:cubicBezTo>
                  <a:cubicBezTo>
                    <a:pt x="123089" y="191472"/>
                    <a:pt x="115801" y="177261"/>
                    <a:pt x="115801" y="162161"/>
                  </a:cubicBezTo>
                  <a:cubicBezTo>
                    <a:pt x="115801" y="152391"/>
                    <a:pt x="118534" y="142620"/>
                    <a:pt x="123545" y="123080"/>
                  </a:cubicBezTo>
                  <a:lnTo>
                    <a:pt x="139031" y="62237"/>
                  </a:lnTo>
                  <a:close/>
                </a:path>
              </a:pathLst>
            </a:custGeom>
            <a:solidFill>
              <a:srgbClr val="000000"/>
            </a:solidFill>
            <a:ln w="2667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47" name="Freeform: Shape 346">
              <a:extLst>
                <a:ext uri="{FF2B5EF4-FFF2-40B4-BE49-F238E27FC236}">
                  <a16:creationId xmlns:a16="http://schemas.microsoft.com/office/drawing/2014/main" id="{FA9DD109-F1E2-6EE8-07D9-5137DE5BCECC}"/>
                </a:ext>
              </a:extLst>
            </p:cNvPr>
            <p:cNvSpPr/>
            <p:nvPr>
              <p:custDataLst>
                <p:tags r:id="rId37"/>
              </p:custDataLst>
            </p:nvPr>
          </p:nvSpPr>
          <p:spPr>
            <a:xfrm>
              <a:off x="12499600" y="5677879"/>
              <a:ext cx="105674" cy="444104"/>
            </a:xfrm>
            <a:custGeom>
              <a:avLst/>
              <a:gdLst>
                <a:gd name="connsiteX0" fmla="*/ 105786 w 105674"/>
                <a:gd name="connsiteY0" fmla="*/ 222115 h 444104"/>
                <a:gd name="connsiteX1" fmla="*/ 75724 w 105674"/>
                <a:gd name="connsiteY1" fmla="*/ 83554 h 444104"/>
                <a:gd name="connsiteX2" fmla="*/ 4667 w 105674"/>
                <a:gd name="connsiteY2" fmla="*/ 63 h 444104"/>
                <a:gd name="connsiteX3" fmla="*/ 112 w 105674"/>
                <a:gd name="connsiteY3" fmla="*/ 4504 h 444104"/>
                <a:gd name="connsiteX4" fmla="*/ 8766 w 105674"/>
                <a:gd name="connsiteY4" fmla="*/ 14718 h 444104"/>
                <a:gd name="connsiteX5" fmla="*/ 79368 w 105674"/>
                <a:gd name="connsiteY5" fmla="*/ 222115 h 444104"/>
                <a:gd name="connsiteX6" fmla="*/ 6033 w 105674"/>
                <a:gd name="connsiteY6" fmla="*/ 432177 h 444104"/>
                <a:gd name="connsiteX7" fmla="*/ 112 w 105674"/>
                <a:gd name="connsiteY7" fmla="*/ 439726 h 444104"/>
                <a:gd name="connsiteX8" fmla="*/ 4667 w 105674"/>
                <a:gd name="connsiteY8" fmla="*/ 444167 h 444104"/>
                <a:gd name="connsiteX9" fmla="*/ 77090 w 105674"/>
                <a:gd name="connsiteY9" fmla="*/ 357567 h 444104"/>
                <a:gd name="connsiteX10" fmla="*/ 105786 w 105674"/>
                <a:gd name="connsiteY10" fmla="*/ 222115 h 444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5674" h="444104">
                  <a:moveTo>
                    <a:pt x="105786" y="222115"/>
                  </a:moveTo>
                  <a:cubicBezTo>
                    <a:pt x="105786" y="187475"/>
                    <a:pt x="100776" y="133738"/>
                    <a:pt x="75724" y="83554"/>
                  </a:cubicBezTo>
                  <a:cubicBezTo>
                    <a:pt x="48394" y="28930"/>
                    <a:pt x="9222" y="63"/>
                    <a:pt x="4667" y="63"/>
                  </a:cubicBezTo>
                  <a:cubicBezTo>
                    <a:pt x="1934" y="63"/>
                    <a:pt x="112" y="1839"/>
                    <a:pt x="112" y="4504"/>
                  </a:cubicBezTo>
                  <a:cubicBezTo>
                    <a:pt x="112" y="5836"/>
                    <a:pt x="112" y="6724"/>
                    <a:pt x="8766" y="14718"/>
                  </a:cubicBezTo>
                  <a:cubicBezTo>
                    <a:pt x="53405" y="58685"/>
                    <a:pt x="79368" y="129297"/>
                    <a:pt x="79368" y="222115"/>
                  </a:cubicBezTo>
                  <a:cubicBezTo>
                    <a:pt x="79368" y="298057"/>
                    <a:pt x="62514" y="376219"/>
                    <a:pt x="6033" y="432177"/>
                  </a:cubicBezTo>
                  <a:cubicBezTo>
                    <a:pt x="112" y="437506"/>
                    <a:pt x="112" y="438394"/>
                    <a:pt x="112" y="439726"/>
                  </a:cubicBezTo>
                  <a:cubicBezTo>
                    <a:pt x="112" y="442391"/>
                    <a:pt x="1934" y="444167"/>
                    <a:pt x="4667" y="444167"/>
                  </a:cubicBezTo>
                  <a:cubicBezTo>
                    <a:pt x="9222" y="444167"/>
                    <a:pt x="50216" y="413968"/>
                    <a:pt x="77090" y="357567"/>
                  </a:cubicBezTo>
                  <a:cubicBezTo>
                    <a:pt x="100320" y="308715"/>
                    <a:pt x="105786" y="259420"/>
                    <a:pt x="105786" y="222115"/>
                  </a:cubicBezTo>
                  <a:close/>
                </a:path>
              </a:pathLst>
            </a:custGeom>
            <a:solidFill>
              <a:srgbClr val="000000"/>
            </a:solidFill>
            <a:ln w="2667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sp>
        <p:nvSpPr>
          <p:cNvPr id="113" name="Title 1 6 3 2 2 2">
            <a:extLst>
              <a:ext uri="{FF2B5EF4-FFF2-40B4-BE49-F238E27FC236}">
                <a16:creationId xmlns:a16="http://schemas.microsoft.com/office/drawing/2014/main" id="{C114DD3B-1AB4-ADBD-C58C-74344D7127D3}"/>
              </a:ext>
            </a:extLst>
          </p:cNvPr>
          <p:cNvSpPr txBox="1">
            <a:spLocks/>
          </p:cNvSpPr>
          <p:nvPr/>
        </p:nvSpPr>
        <p:spPr>
          <a:xfrm>
            <a:off x="5547813" y="4115080"/>
            <a:ext cx="1096375" cy="35153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>
                <a:latin typeface="Franklin Gothic Demi" panose="020B0703020102020204" pitchFamily="34" charset="0"/>
              </a:rPr>
              <a:t>VS</a:t>
            </a:r>
          </a:p>
        </p:txBody>
      </p:sp>
      <p:sp>
        <p:nvSpPr>
          <p:cNvPr id="185" name="Rectangle 184">
            <a:extLst>
              <a:ext uri="{FF2B5EF4-FFF2-40B4-BE49-F238E27FC236}">
                <a16:creationId xmlns:a16="http://schemas.microsoft.com/office/drawing/2014/main" id="{FEC2BE89-090C-BFDB-DE2B-2FA7A7802915}"/>
              </a:ext>
            </a:extLst>
          </p:cNvPr>
          <p:cNvSpPr/>
          <p:nvPr/>
        </p:nvSpPr>
        <p:spPr>
          <a:xfrm>
            <a:off x="2873079" y="2910600"/>
            <a:ext cx="1419493" cy="44410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186" name="Content Placeholder 2 3 2 1 1">
            <a:extLst>
              <a:ext uri="{FF2B5EF4-FFF2-40B4-BE49-F238E27FC236}">
                <a16:creationId xmlns:a16="http://schemas.microsoft.com/office/drawing/2014/main" id="{8CBABC30-AFED-C2F0-B48F-40CD5CD72184}"/>
              </a:ext>
            </a:extLst>
          </p:cNvPr>
          <p:cNvSpPr txBox="1">
            <a:spLocks/>
          </p:cNvSpPr>
          <p:nvPr/>
        </p:nvSpPr>
        <p:spPr>
          <a:xfrm>
            <a:off x="2901787" y="3066891"/>
            <a:ext cx="1419493" cy="3033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800"/>
              </a:lnSpc>
              <a:buFont typeface="Arial" panose="020B0604020202020204" pitchFamily="34" charset="0"/>
              <a:buNone/>
            </a:pPr>
            <a:r>
              <a:rPr lang="en-US" sz="1700" i="1" dirty="0">
                <a:solidFill>
                  <a:schemeClr val="accent1">
                    <a:lumMod val="60000"/>
                    <a:lumOff val="40000"/>
                  </a:schemeClr>
                </a:solidFill>
                <a:latin typeface="Franklin Gothic Medium" panose="020B0603020102020204" pitchFamily="34" charset="0"/>
              </a:rPr>
              <a:t>CONFORMAL</a:t>
            </a:r>
          </a:p>
        </p:txBody>
      </p:sp>
      <p:grpSp>
        <p:nvGrpSpPr>
          <p:cNvPr id="215" name="Group 214" descr="\documentclass{article}&#10;\usepackage{amsmath}&#10;\pagestyle{empty}&#10;\begin{document}&#10;&#10;$\mu,\kappa,X,Y,V$&#10;&#10;\end{document}" title="IguanaTex Vector Display">
            <a:extLst>
              <a:ext uri="{FF2B5EF4-FFF2-40B4-BE49-F238E27FC236}">
                <a16:creationId xmlns:a16="http://schemas.microsoft.com/office/drawing/2014/main" id="{7FB3E222-82A5-FCD7-2DD0-1258FBC0180C}"/>
              </a:ext>
            </a:extLst>
          </p:cNvPr>
          <p:cNvGrpSpPr>
            <a:grpSpLocks noChangeAspect="1"/>
          </p:cNvGrpSpPr>
          <p:nvPr>
            <p:custDataLst>
              <p:tags r:id="rId3"/>
            </p:custDataLst>
          </p:nvPr>
        </p:nvGrpSpPr>
        <p:grpSpPr>
          <a:xfrm>
            <a:off x="1909071" y="2001123"/>
            <a:ext cx="2383501" cy="409486"/>
            <a:chOff x="6632268" y="3768913"/>
            <a:chExt cx="2383501" cy="409486"/>
          </a:xfrm>
        </p:grpSpPr>
        <p:sp>
          <p:nvSpPr>
            <p:cNvPr id="206" name="Freeform: Shape 205">
              <a:extLst>
                <a:ext uri="{FF2B5EF4-FFF2-40B4-BE49-F238E27FC236}">
                  <a16:creationId xmlns:a16="http://schemas.microsoft.com/office/drawing/2014/main" id="{EA8B4082-B3E6-B9EE-6746-67A86D1436C1}"/>
                </a:ext>
              </a:extLst>
            </p:cNvPr>
            <p:cNvSpPr/>
            <p:nvPr>
              <p:custDataLst>
                <p:tags r:id="rId23"/>
              </p:custDataLst>
            </p:nvPr>
          </p:nvSpPr>
          <p:spPr>
            <a:xfrm>
              <a:off x="6632268" y="3878686"/>
              <a:ext cx="249250" cy="299713"/>
            </a:xfrm>
            <a:custGeom>
              <a:avLst/>
              <a:gdLst>
                <a:gd name="connsiteX0" fmla="*/ 92511 w 249250"/>
                <a:gd name="connsiteY0" fmla="*/ 41513 h 299713"/>
                <a:gd name="connsiteX1" fmla="*/ 99409 w 249250"/>
                <a:gd name="connsiteY1" fmla="*/ 12361 h 299713"/>
                <a:gd name="connsiteX2" fmla="*/ 86073 w 249250"/>
                <a:gd name="connsiteY2" fmla="*/ 63 h 299713"/>
                <a:gd name="connsiteX3" fmla="*/ 67678 w 249250"/>
                <a:gd name="connsiteY3" fmla="*/ 16460 h 299713"/>
                <a:gd name="connsiteX4" fmla="*/ 1456 w 249250"/>
                <a:gd name="connsiteY4" fmla="*/ 280190 h 299713"/>
                <a:gd name="connsiteX5" fmla="*/ 77 w 249250"/>
                <a:gd name="connsiteY5" fmla="*/ 287478 h 299713"/>
                <a:gd name="connsiteX6" fmla="*/ 12953 w 249250"/>
                <a:gd name="connsiteY6" fmla="*/ 299776 h 299713"/>
                <a:gd name="connsiteX7" fmla="*/ 29049 w 249250"/>
                <a:gd name="connsiteY7" fmla="*/ 290211 h 299713"/>
                <a:gd name="connsiteX8" fmla="*/ 54342 w 249250"/>
                <a:gd name="connsiteY8" fmla="*/ 192280 h 299713"/>
                <a:gd name="connsiteX9" fmla="*/ 98949 w 249250"/>
                <a:gd name="connsiteY9" fmla="*/ 206401 h 299713"/>
                <a:gd name="connsiteX10" fmla="*/ 160112 w 249250"/>
                <a:gd name="connsiteY10" fmla="*/ 173150 h 299713"/>
                <a:gd name="connsiteX11" fmla="*/ 201500 w 249250"/>
                <a:gd name="connsiteY11" fmla="*/ 206401 h 299713"/>
                <a:gd name="connsiteX12" fmla="*/ 235531 w 249250"/>
                <a:gd name="connsiteY12" fmla="*/ 181349 h 299713"/>
                <a:gd name="connsiteX13" fmla="*/ 249327 w 249250"/>
                <a:gd name="connsiteY13" fmla="*/ 136255 h 299713"/>
                <a:gd name="connsiteX14" fmla="*/ 243809 w 249250"/>
                <a:gd name="connsiteY14" fmla="*/ 131700 h 299713"/>
                <a:gd name="connsiteX15" fmla="*/ 237370 w 249250"/>
                <a:gd name="connsiteY15" fmla="*/ 139899 h 299713"/>
                <a:gd name="connsiteX16" fmla="*/ 202420 w 249250"/>
                <a:gd name="connsiteY16" fmla="*/ 196380 h 299713"/>
                <a:gd name="connsiteX17" fmla="*/ 188624 w 249250"/>
                <a:gd name="connsiteY17" fmla="*/ 175427 h 299713"/>
                <a:gd name="connsiteX18" fmla="*/ 197821 w 249250"/>
                <a:gd name="connsiteY18" fmla="*/ 128056 h 299713"/>
                <a:gd name="connsiteX19" fmla="*/ 210698 w 249250"/>
                <a:gd name="connsiteY19" fmla="*/ 78863 h 299713"/>
                <a:gd name="connsiteX20" fmla="*/ 218516 w 249250"/>
                <a:gd name="connsiteY20" fmla="*/ 47889 h 299713"/>
                <a:gd name="connsiteX21" fmla="*/ 225414 w 249250"/>
                <a:gd name="connsiteY21" fmla="*/ 17371 h 299713"/>
                <a:gd name="connsiteX22" fmla="*/ 212077 w 249250"/>
                <a:gd name="connsiteY22" fmla="*/ 5073 h 299713"/>
                <a:gd name="connsiteX23" fmla="*/ 194142 w 249250"/>
                <a:gd name="connsiteY23" fmla="*/ 21015 h 299713"/>
                <a:gd name="connsiteX24" fmla="*/ 172529 w 249250"/>
                <a:gd name="connsiteY24" fmla="*/ 106192 h 299713"/>
                <a:gd name="connsiteX25" fmla="*/ 160572 w 249250"/>
                <a:gd name="connsiteY25" fmla="*/ 152653 h 299713"/>
                <a:gd name="connsiteX26" fmla="*/ 100789 w 249250"/>
                <a:gd name="connsiteY26" fmla="*/ 196380 h 299713"/>
                <a:gd name="connsiteX27" fmla="*/ 66758 w 249250"/>
                <a:gd name="connsiteY27" fmla="*/ 156752 h 299713"/>
                <a:gd name="connsiteX28" fmla="*/ 73196 w 249250"/>
                <a:gd name="connsiteY28" fmla="*/ 118035 h 299713"/>
                <a:gd name="connsiteX29" fmla="*/ 92511 w 249250"/>
                <a:gd name="connsiteY29" fmla="*/ 41513 h 299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49250" h="299713">
                  <a:moveTo>
                    <a:pt x="92511" y="41513"/>
                  </a:moveTo>
                  <a:cubicBezTo>
                    <a:pt x="94810" y="31947"/>
                    <a:pt x="99409" y="14639"/>
                    <a:pt x="99409" y="12361"/>
                  </a:cubicBezTo>
                  <a:cubicBezTo>
                    <a:pt x="99409" y="4618"/>
                    <a:pt x="93891" y="63"/>
                    <a:pt x="86073" y="63"/>
                  </a:cubicBezTo>
                  <a:cubicBezTo>
                    <a:pt x="84693" y="63"/>
                    <a:pt x="71817" y="518"/>
                    <a:pt x="67678" y="16460"/>
                  </a:cubicBezTo>
                  <a:lnTo>
                    <a:pt x="1456" y="280190"/>
                  </a:lnTo>
                  <a:cubicBezTo>
                    <a:pt x="77" y="285656"/>
                    <a:pt x="77" y="286567"/>
                    <a:pt x="77" y="287478"/>
                  </a:cubicBezTo>
                  <a:cubicBezTo>
                    <a:pt x="77" y="294311"/>
                    <a:pt x="5135" y="299776"/>
                    <a:pt x="12953" y="299776"/>
                  </a:cubicBezTo>
                  <a:cubicBezTo>
                    <a:pt x="22610" y="299776"/>
                    <a:pt x="28129" y="291578"/>
                    <a:pt x="29049" y="290211"/>
                  </a:cubicBezTo>
                  <a:cubicBezTo>
                    <a:pt x="30888" y="286112"/>
                    <a:pt x="36866" y="262426"/>
                    <a:pt x="54342" y="192280"/>
                  </a:cubicBezTo>
                  <a:cubicBezTo>
                    <a:pt x="69057" y="204579"/>
                    <a:pt x="89752" y="206401"/>
                    <a:pt x="98949" y="206401"/>
                  </a:cubicBezTo>
                  <a:cubicBezTo>
                    <a:pt x="131140" y="206401"/>
                    <a:pt x="149075" y="185903"/>
                    <a:pt x="160112" y="173150"/>
                  </a:cubicBezTo>
                  <a:cubicBezTo>
                    <a:pt x="164251" y="193647"/>
                    <a:pt x="181266" y="206401"/>
                    <a:pt x="201500" y="206401"/>
                  </a:cubicBezTo>
                  <a:cubicBezTo>
                    <a:pt x="217596" y="206401"/>
                    <a:pt x="228173" y="195924"/>
                    <a:pt x="235531" y="181349"/>
                  </a:cubicBezTo>
                  <a:cubicBezTo>
                    <a:pt x="243349" y="164951"/>
                    <a:pt x="249327" y="137166"/>
                    <a:pt x="249327" y="136255"/>
                  </a:cubicBezTo>
                  <a:cubicBezTo>
                    <a:pt x="249327" y="131700"/>
                    <a:pt x="245188" y="131700"/>
                    <a:pt x="243809" y="131700"/>
                  </a:cubicBezTo>
                  <a:cubicBezTo>
                    <a:pt x="239210" y="131700"/>
                    <a:pt x="238750" y="133522"/>
                    <a:pt x="237370" y="139899"/>
                  </a:cubicBezTo>
                  <a:cubicBezTo>
                    <a:pt x="229553" y="169506"/>
                    <a:pt x="221275" y="196380"/>
                    <a:pt x="202420" y="196380"/>
                  </a:cubicBezTo>
                  <a:cubicBezTo>
                    <a:pt x="190004" y="196380"/>
                    <a:pt x="188624" y="184537"/>
                    <a:pt x="188624" y="175427"/>
                  </a:cubicBezTo>
                  <a:cubicBezTo>
                    <a:pt x="188624" y="165406"/>
                    <a:pt x="194142" y="143998"/>
                    <a:pt x="197821" y="128056"/>
                  </a:cubicBezTo>
                  <a:lnTo>
                    <a:pt x="210698" y="78863"/>
                  </a:lnTo>
                  <a:cubicBezTo>
                    <a:pt x="212077" y="72030"/>
                    <a:pt x="216676" y="54722"/>
                    <a:pt x="218516" y="47889"/>
                  </a:cubicBezTo>
                  <a:cubicBezTo>
                    <a:pt x="220815" y="37413"/>
                    <a:pt x="225414" y="20104"/>
                    <a:pt x="225414" y="17371"/>
                  </a:cubicBezTo>
                  <a:cubicBezTo>
                    <a:pt x="225414" y="9173"/>
                    <a:pt x="218976" y="5073"/>
                    <a:pt x="212077" y="5073"/>
                  </a:cubicBezTo>
                  <a:cubicBezTo>
                    <a:pt x="209778" y="5073"/>
                    <a:pt x="197821" y="5529"/>
                    <a:pt x="194142" y="21015"/>
                  </a:cubicBezTo>
                  <a:lnTo>
                    <a:pt x="172529" y="106192"/>
                  </a:lnTo>
                  <a:cubicBezTo>
                    <a:pt x="167010" y="128967"/>
                    <a:pt x="161951" y="148098"/>
                    <a:pt x="160572" y="152653"/>
                  </a:cubicBezTo>
                  <a:cubicBezTo>
                    <a:pt x="160112" y="154930"/>
                    <a:pt x="138038" y="196380"/>
                    <a:pt x="100789" y="196380"/>
                  </a:cubicBezTo>
                  <a:cubicBezTo>
                    <a:pt x="77795" y="196380"/>
                    <a:pt x="66758" y="181349"/>
                    <a:pt x="66758" y="156752"/>
                  </a:cubicBezTo>
                  <a:cubicBezTo>
                    <a:pt x="66758" y="143543"/>
                    <a:pt x="69977" y="130789"/>
                    <a:pt x="73196" y="118035"/>
                  </a:cubicBezTo>
                  <a:lnTo>
                    <a:pt x="92511" y="41513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07" name="Freeform: Shape 206">
              <a:extLst>
                <a:ext uri="{FF2B5EF4-FFF2-40B4-BE49-F238E27FC236}">
                  <a16:creationId xmlns:a16="http://schemas.microsoft.com/office/drawing/2014/main" id="{CAB7DB91-624A-EFD1-92A3-40FD20FFF9BE}"/>
                </a:ext>
              </a:extLst>
            </p:cNvPr>
            <p:cNvSpPr/>
            <p:nvPr>
              <p:custDataLst>
                <p:tags r:id="rId24"/>
              </p:custDataLst>
            </p:nvPr>
          </p:nvSpPr>
          <p:spPr>
            <a:xfrm>
              <a:off x="6935116" y="4031731"/>
              <a:ext cx="53804" cy="136192"/>
            </a:xfrm>
            <a:custGeom>
              <a:avLst/>
              <a:gdLst>
                <a:gd name="connsiteX0" fmla="*/ 53888 w 53804"/>
                <a:gd name="connsiteY0" fmla="*/ 47889 h 136192"/>
                <a:gd name="connsiteX1" fmla="*/ 24456 w 53804"/>
                <a:gd name="connsiteY1" fmla="*/ 63 h 136192"/>
                <a:gd name="connsiteX2" fmla="*/ 83 w 53804"/>
                <a:gd name="connsiteY2" fmla="*/ 24204 h 136192"/>
                <a:gd name="connsiteX3" fmla="*/ 24456 w 53804"/>
                <a:gd name="connsiteY3" fmla="*/ 48345 h 136192"/>
                <a:gd name="connsiteX4" fmla="*/ 40551 w 53804"/>
                <a:gd name="connsiteY4" fmla="*/ 42424 h 136192"/>
                <a:gd name="connsiteX5" fmla="*/ 42851 w 53804"/>
                <a:gd name="connsiteY5" fmla="*/ 41057 h 136192"/>
                <a:gd name="connsiteX6" fmla="*/ 43771 w 53804"/>
                <a:gd name="connsiteY6" fmla="*/ 47889 h 136192"/>
                <a:gd name="connsiteX7" fmla="*/ 12499 w 53804"/>
                <a:gd name="connsiteY7" fmla="*/ 123957 h 136192"/>
                <a:gd name="connsiteX8" fmla="*/ 7441 w 53804"/>
                <a:gd name="connsiteY8" fmla="*/ 131244 h 136192"/>
                <a:gd name="connsiteX9" fmla="*/ 12039 w 53804"/>
                <a:gd name="connsiteY9" fmla="*/ 136255 h 136192"/>
                <a:gd name="connsiteX10" fmla="*/ 53888 w 53804"/>
                <a:gd name="connsiteY10" fmla="*/ 47889 h 136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3804" h="136192">
                  <a:moveTo>
                    <a:pt x="53888" y="47889"/>
                  </a:moveTo>
                  <a:cubicBezTo>
                    <a:pt x="53888" y="17827"/>
                    <a:pt x="42391" y="63"/>
                    <a:pt x="24456" y="63"/>
                  </a:cubicBezTo>
                  <a:cubicBezTo>
                    <a:pt x="9280" y="63"/>
                    <a:pt x="83" y="11450"/>
                    <a:pt x="83" y="24204"/>
                  </a:cubicBezTo>
                  <a:cubicBezTo>
                    <a:pt x="83" y="36502"/>
                    <a:pt x="9280" y="48345"/>
                    <a:pt x="24456" y="48345"/>
                  </a:cubicBezTo>
                  <a:cubicBezTo>
                    <a:pt x="29974" y="48345"/>
                    <a:pt x="35953" y="46523"/>
                    <a:pt x="40551" y="42424"/>
                  </a:cubicBezTo>
                  <a:cubicBezTo>
                    <a:pt x="41931" y="41513"/>
                    <a:pt x="42391" y="41057"/>
                    <a:pt x="42851" y="41057"/>
                  </a:cubicBezTo>
                  <a:cubicBezTo>
                    <a:pt x="43311" y="41057"/>
                    <a:pt x="43771" y="41513"/>
                    <a:pt x="43771" y="47889"/>
                  </a:cubicBezTo>
                  <a:cubicBezTo>
                    <a:pt x="43771" y="81596"/>
                    <a:pt x="27675" y="108925"/>
                    <a:pt x="12499" y="123957"/>
                  </a:cubicBezTo>
                  <a:cubicBezTo>
                    <a:pt x="7441" y="128967"/>
                    <a:pt x="7441" y="129878"/>
                    <a:pt x="7441" y="131244"/>
                  </a:cubicBezTo>
                  <a:cubicBezTo>
                    <a:pt x="7441" y="134433"/>
                    <a:pt x="9740" y="136255"/>
                    <a:pt x="12039" y="136255"/>
                  </a:cubicBezTo>
                  <a:cubicBezTo>
                    <a:pt x="17098" y="136255"/>
                    <a:pt x="53888" y="101182"/>
                    <a:pt x="53888" y="47889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08" name="Freeform: Shape 207">
              <a:extLst>
                <a:ext uri="{FF2B5EF4-FFF2-40B4-BE49-F238E27FC236}">
                  <a16:creationId xmlns:a16="http://schemas.microsoft.com/office/drawing/2014/main" id="{D1323F88-59C4-9B77-4439-D370438C2C1B}"/>
                </a:ext>
              </a:extLst>
            </p:cNvPr>
            <p:cNvSpPr/>
            <p:nvPr>
              <p:custDataLst>
                <p:tags r:id="rId25"/>
              </p:custDataLst>
            </p:nvPr>
          </p:nvSpPr>
          <p:spPr>
            <a:xfrm>
              <a:off x="7125246" y="3878686"/>
              <a:ext cx="225796" cy="206337"/>
            </a:xfrm>
            <a:custGeom>
              <a:avLst/>
              <a:gdLst>
                <a:gd name="connsiteX0" fmla="*/ 1927 w 225796"/>
                <a:gd name="connsiteY0" fmla="*/ 183626 h 206337"/>
                <a:gd name="connsiteX1" fmla="*/ 87 w 225796"/>
                <a:gd name="connsiteY1" fmla="*/ 194102 h 206337"/>
                <a:gd name="connsiteX2" fmla="*/ 13423 w 225796"/>
                <a:gd name="connsiteY2" fmla="*/ 206401 h 206337"/>
                <a:gd name="connsiteX3" fmla="*/ 33658 w 225796"/>
                <a:gd name="connsiteY3" fmla="*/ 180893 h 206337"/>
                <a:gd name="connsiteX4" fmla="*/ 55272 w 225796"/>
                <a:gd name="connsiteY4" fmla="*/ 96627 h 206337"/>
                <a:gd name="connsiteX5" fmla="*/ 133910 w 225796"/>
                <a:gd name="connsiteY5" fmla="*/ 135344 h 206337"/>
                <a:gd name="connsiteX6" fmla="*/ 132990 w 225796"/>
                <a:gd name="connsiteY6" fmla="*/ 145365 h 206337"/>
                <a:gd name="connsiteX7" fmla="*/ 130691 w 225796"/>
                <a:gd name="connsiteY7" fmla="*/ 161307 h 206337"/>
                <a:gd name="connsiteX8" fmla="*/ 172999 w 225796"/>
                <a:gd name="connsiteY8" fmla="*/ 206401 h 206337"/>
                <a:gd name="connsiteX9" fmla="*/ 208869 w 225796"/>
                <a:gd name="connsiteY9" fmla="*/ 182715 h 206337"/>
                <a:gd name="connsiteX10" fmla="*/ 225884 w 225796"/>
                <a:gd name="connsiteY10" fmla="*/ 136255 h 206337"/>
                <a:gd name="connsiteX11" fmla="*/ 220366 w 225796"/>
                <a:gd name="connsiteY11" fmla="*/ 131700 h 206337"/>
                <a:gd name="connsiteX12" fmla="*/ 213927 w 225796"/>
                <a:gd name="connsiteY12" fmla="*/ 139899 h 206337"/>
                <a:gd name="connsiteX13" fmla="*/ 173919 w 225796"/>
                <a:gd name="connsiteY13" fmla="*/ 196380 h 206337"/>
                <a:gd name="connsiteX14" fmla="*/ 159203 w 225796"/>
                <a:gd name="connsiteY14" fmla="*/ 174516 h 206337"/>
                <a:gd name="connsiteX15" fmla="*/ 162882 w 225796"/>
                <a:gd name="connsiteY15" fmla="*/ 149009 h 206337"/>
                <a:gd name="connsiteX16" fmla="*/ 165181 w 225796"/>
                <a:gd name="connsiteY16" fmla="*/ 133977 h 206337"/>
                <a:gd name="connsiteX17" fmla="*/ 75966 w 225796"/>
                <a:gd name="connsiteY17" fmla="*/ 87062 h 206337"/>
                <a:gd name="connsiteX18" fmla="*/ 118274 w 225796"/>
                <a:gd name="connsiteY18" fmla="*/ 56088 h 206337"/>
                <a:gd name="connsiteX19" fmla="*/ 171159 w 225796"/>
                <a:gd name="connsiteY19" fmla="*/ 19649 h 206337"/>
                <a:gd name="connsiteX20" fmla="*/ 168860 w 225796"/>
                <a:gd name="connsiteY20" fmla="*/ 29670 h 206337"/>
                <a:gd name="connsiteX21" fmla="*/ 186335 w 225796"/>
                <a:gd name="connsiteY21" fmla="*/ 45612 h 206337"/>
                <a:gd name="connsiteX22" fmla="*/ 211168 w 225796"/>
                <a:gd name="connsiteY22" fmla="*/ 21015 h 206337"/>
                <a:gd name="connsiteX23" fmla="*/ 192773 w 225796"/>
                <a:gd name="connsiteY23" fmla="*/ 5073 h 206337"/>
                <a:gd name="connsiteX24" fmla="*/ 117354 w 225796"/>
                <a:gd name="connsiteY24" fmla="*/ 44701 h 206337"/>
                <a:gd name="connsiteX25" fmla="*/ 58491 w 225796"/>
                <a:gd name="connsiteY25" fmla="*/ 83418 h 206337"/>
                <a:gd name="connsiteX26" fmla="*/ 67688 w 225796"/>
                <a:gd name="connsiteY26" fmla="*/ 47889 h 206337"/>
                <a:gd name="connsiteX27" fmla="*/ 75966 w 225796"/>
                <a:gd name="connsiteY27" fmla="*/ 12361 h 206337"/>
                <a:gd name="connsiteX28" fmla="*/ 62630 w 225796"/>
                <a:gd name="connsiteY28" fmla="*/ 63 h 206337"/>
                <a:gd name="connsiteX29" fmla="*/ 44235 w 225796"/>
                <a:gd name="connsiteY29" fmla="*/ 16460 h 206337"/>
                <a:gd name="connsiteX30" fmla="*/ 1927 w 225796"/>
                <a:gd name="connsiteY30" fmla="*/ 183626 h 206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225796" h="206337">
                  <a:moveTo>
                    <a:pt x="1927" y="183626"/>
                  </a:moveTo>
                  <a:cubicBezTo>
                    <a:pt x="87" y="190003"/>
                    <a:pt x="87" y="190914"/>
                    <a:pt x="87" y="194102"/>
                  </a:cubicBezTo>
                  <a:cubicBezTo>
                    <a:pt x="87" y="202301"/>
                    <a:pt x="6525" y="206401"/>
                    <a:pt x="13423" y="206401"/>
                  </a:cubicBezTo>
                  <a:cubicBezTo>
                    <a:pt x="27220" y="206401"/>
                    <a:pt x="29979" y="195469"/>
                    <a:pt x="33658" y="180893"/>
                  </a:cubicBezTo>
                  <a:cubicBezTo>
                    <a:pt x="38256" y="164495"/>
                    <a:pt x="35497" y="173150"/>
                    <a:pt x="55272" y="96627"/>
                  </a:cubicBezTo>
                  <a:cubicBezTo>
                    <a:pt x="93901" y="97994"/>
                    <a:pt x="133910" y="105737"/>
                    <a:pt x="133910" y="135344"/>
                  </a:cubicBezTo>
                  <a:cubicBezTo>
                    <a:pt x="133910" y="138532"/>
                    <a:pt x="133910" y="140810"/>
                    <a:pt x="132990" y="145365"/>
                  </a:cubicBezTo>
                  <a:cubicBezTo>
                    <a:pt x="131151" y="152653"/>
                    <a:pt x="130691" y="157663"/>
                    <a:pt x="130691" y="161307"/>
                  </a:cubicBezTo>
                  <a:cubicBezTo>
                    <a:pt x="130691" y="188181"/>
                    <a:pt x="149086" y="206401"/>
                    <a:pt x="172999" y="206401"/>
                  </a:cubicBezTo>
                  <a:cubicBezTo>
                    <a:pt x="187715" y="206401"/>
                    <a:pt x="199671" y="198202"/>
                    <a:pt x="208869" y="182715"/>
                  </a:cubicBezTo>
                  <a:cubicBezTo>
                    <a:pt x="220366" y="163584"/>
                    <a:pt x="225884" y="137166"/>
                    <a:pt x="225884" y="136255"/>
                  </a:cubicBezTo>
                  <a:cubicBezTo>
                    <a:pt x="225884" y="131700"/>
                    <a:pt x="221745" y="131700"/>
                    <a:pt x="220366" y="131700"/>
                  </a:cubicBezTo>
                  <a:cubicBezTo>
                    <a:pt x="215767" y="131700"/>
                    <a:pt x="215307" y="133522"/>
                    <a:pt x="213927" y="139899"/>
                  </a:cubicBezTo>
                  <a:cubicBezTo>
                    <a:pt x="205190" y="171328"/>
                    <a:pt x="194613" y="196380"/>
                    <a:pt x="173919" y="196380"/>
                  </a:cubicBezTo>
                  <a:cubicBezTo>
                    <a:pt x="164261" y="196380"/>
                    <a:pt x="159203" y="190458"/>
                    <a:pt x="159203" y="174516"/>
                  </a:cubicBezTo>
                  <a:cubicBezTo>
                    <a:pt x="159203" y="167684"/>
                    <a:pt x="161042" y="156752"/>
                    <a:pt x="162882" y="149009"/>
                  </a:cubicBezTo>
                  <a:cubicBezTo>
                    <a:pt x="163801" y="144909"/>
                    <a:pt x="165181" y="138988"/>
                    <a:pt x="165181" y="133977"/>
                  </a:cubicBezTo>
                  <a:cubicBezTo>
                    <a:pt x="165181" y="91161"/>
                    <a:pt x="101719" y="87973"/>
                    <a:pt x="75966" y="87062"/>
                  </a:cubicBezTo>
                  <a:cubicBezTo>
                    <a:pt x="91142" y="78863"/>
                    <a:pt x="105858" y="66565"/>
                    <a:pt x="118274" y="56088"/>
                  </a:cubicBezTo>
                  <a:cubicBezTo>
                    <a:pt x="139428" y="38324"/>
                    <a:pt x="152764" y="27392"/>
                    <a:pt x="171159" y="19649"/>
                  </a:cubicBezTo>
                  <a:cubicBezTo>
                    <a:pt x="170240" y="21926"/>
                    <a:pt x="168860" y="27392"/>
                    <a:pt x="168860" y="29670"/>
                  </a:cubicBezTo>
                  <a:cubicBezTo>
                    <a:pt x="168860" y="35136"/>
                    <a:pt x="172079" y="45612"/>
                    <a:pt x="186335" y="45612"/>
                  </a:cubicBezTo>
                  <a:cubicBezTo>
                    <a:pt x="201051" y="45612"/>
                    <a:pt x="211168" y="32403"/>
                    <a:pt x="211168" y="21015"/>
                  </a:cubicBezTo>
                  <a:cubicBezTo>
                    <a:pt x="211168" y="16916"/>
                    <a:pt x="209329" y="5073"/>
                    <a:pt x="192773" y="5073"/>
                  </a:cubicBezTo>
                  <a:cubicBezTo>
                    <a:pt x="164721" y="5073"/>
                    <a:pt x="137589" y="27848"/>
                    <a:pt x="117354" y="44701"/>
                  </a:cubicBezTo>
                  <a:cubicBezTo>
                    <a:pt x="86083" y="71120"/>
                    <a:pt x="75046" y="77952"/>
                    <a:pt x="58491" y="83418"/>
                  </a:cubicBezTo>
                  <a:cubicBezTo>
                    <a:pt x="59870" y="78407"/>
                    <a:pt x="65389" y="55633"/>
                    <a:pt x="67688" y="47889"/>
                  </a:cubicBezTo>
                  <a:cubicBezTo>
                    <a:pt x="70447" y="36047"/>
                    <a:pt x="75966" y="14639"/>
                    <a:pt x="75966" y="12361"/>
                  </a:cubicBezTo>
                  <a:cubicBezTo>
                    <a:pt x="75966" y="4618"/>
                    <a:pt x="70447" y="63"/>
                    <a:pt x="62630" y="63"/>
                  </a:cubicBezTo>
                  <a:cubicBezTo>
                    <a:pt x="61250" y="63"/>
                    <a:pt x="48374" y="63"/>
                    <a:pt x="44235" y="16460"/>
                  </a:cubicBezTo>
                  <a:lnTo>
                    <a:pt x="1927" y="183626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09" name="Freeform: Shape 208">
              <a:extLst>
                <a:ext uri="{FF2B5EF4-FFF2-40B4-BE49-F238E27FC236}">
                  <a16:creationId xmlns:a16="http://schemas.microsoft.com/office/drawing/2014/main" id="{62C65E12-128C-46EB-68DB-C8552342AD1E}"/>
                </a:ext>
              </a:extLst>
            </p:cNvPr>
            <p:cNvSpPr/>
            <p:nvPr>
              <p:custDataLst>
                <p:tags r:id="rId26"/>
              </p:custDataLst>
            </p:nvPr>
          </p:nvSpPr>
          <p:spPr>
            <a:xfrm>
              <a:off x="7404461" y="4031731"/>
              <a:ext cx="53804" cy="136192"/>
            </a:xfrm>
            <a:custGeom>
              <a:avLst/>
              <a:gdLst>
                <a:gd name="connsiteX0" fmla="*/ 53898 w 53804"/>
                <a:gd name="connsiteY0" fmla="*/ 47889 h 136192"/>
                <a:gd name="connsiteX1" fmla="*/ 24466 w 53804"/>
                <a:gd name="connsiteY1" fmla="*/ 63 h 136192"/>
                <a:gd name="connsiteX2" fmla="*/ 93 w 53804"/>
                <a:gd name="connsiteY2" fmla="*/ 24204 h 136192"/>
                <a:gd name="connsiteX3" fmla="*/ 24466 w 53804"/>
                <a:gd name="connsiteY3" fmla="*/ 48345 h 136192"/>
                <a:gd name="connsiteX4" fmla="*/ 40562 w 53804"/>
                <a:gd name="connsiteY4" fmla="*/ 42424 h 136192"/>
                <a:gd name="connsiteX5" fmla="*/ 42861 w 53804"/>
                <a:gd name="connsiteY5" fmla="*/ 41057 h 136192"/>
                <a:gd name="connsiteX6" fmla="*/ 43781 w 53804"/>
                <a:gd name="connsiteY6" fmla="*/ 47889 h 136192"/>
                <a:gd name="connsiteX7" fmla="*/ 12509 w 53804"/>
                <a:gd name="connsiteY7" fmla="*/ 123957 h 136192"/>
                <a:gd name="connsiteX8" fmla="*/ 7451 w 53804"/>
                <a:gd name="connsiteY8" fmla="*/ 131244 h 136192"/>
                <a:gd name="connsiteX9" fmla="*/ 12050 w 53804"/>
                <a:gd name="connsiteY9" fmla="*/ 136255 h 136192"/>
                <a:gd name="connsiteX10" fmla="*/ 53898 w 53804"/>
                <a:gd name="connsiteY10" fmla="*/ 47889 h 136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3804" h="136192">
                  <a:moveTo>
                    <a:pt x="53898" y="47889"/>
                  </a:moveTo>
                  <a:cubicBezTo>
                    <a:pt x="53898" y="17827"/>
                    <a:pt x="42401" y="63"/>
                    <a:pt x="24466" y="63"/>
                  </a:cubicBezTo>
                  <a:cubicBezTo>
                    <a:pt x="9290" y="63"/>
                    <a:pt x="93" y="11450"/>
                    <a:pt x="93" y="24204"/>
                  </a:cubicBezTo>
                  <a:cubicBezTo>
                    <a:pt x="93" y="36502"/>
                    <a:pt x="9290" y="48345"/>
                    <a:pt x="24466" y="48345"/>
                  </a:cubicBezTo>
                  <a:cubicBezTo>
                    <a:pt x="29985" y="48345"/>
                    <a:pt x="35963" y="46523"/>
                    <a:pt x="40562" y="42424"/>
                  </a:cubicBezTo>
                  <a:cubicBezTo>
                    <a:pt x="41941" y="41513"/>
                    <a:pt x="42401" y="41057"/>
                    <a:pt x="42861" y="41057"/>
                  </a:cubicBezTo>
                  <a:cubicBezTo>
                    <a:pt x="43321" y="41057"/>
                    <a:pt x="43781" y="41513"/>
                    <a:pt x="43781" y="47889"/>
                  </a:cubicBezTo>
                  <a:cubicBezTo>
                    <a:pt x="43781" y="81596"/>
                    <a:pt x="27685" y="108925"/>
                    <a:pt x="12509" y="123957"/>
                  </a:cubicBezTo>
                  <a:cubicBezTo>
                    <a:pt x="7451" y="128967"/>
                    <a:pt x="7451" y="129878"/>
                    <a:pt x="7451" y="131244"/>
                  </a:cubicBezTo>
                  <a:cubicBezTo>
                    <a:pt x="7451" y="134433"/>
                    <a:pt x="9750" y="136255"/>
                    <a:pt x="12050" y="136255"/>
                  </a:cubicBezTo>
                  <a:cubicBezTo>
                    <a:pt x="17108" y="136255"/>
                    <a:pt x="53898" y="101182"/>
                    <a:pt x="53898" y="47889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10" name="Freeform: Shape 209">
              <a:extLst>
                <a:ext uri="{FF2B5EF4-FFF2-40B4-BE49-F238E27FC236}">
                  <a16:creationId xmlns:a16="http://schemas.microsoft.com/office/drawing/2014/main" id="{F314CFB3-4507-B43F-73C5-CB7DA0808ED0}"/>
                </a:ext>
              </a:extLst>
            </p:cNvPr>
            <p:cNvSpPr/>
            <p:nvPr>
              <p:custDataLst>
                <p:tags r:id="rId27"/>
              </p:custDataLst>
            </p:nvPr>
          </p:nvSpPr>
          <p:spPr>
            <a:xfrm>
              <a:off x="7581714" y="3768913"/>
              <a:ext cx="378934" cy="311100"/>
            </a:xfrm>
            <a:custGeom>
              <a:avLst/>
              <a:gdLst>
                <a:gd name="connsiteX0" fmla="*/ 210718 w 378934"/>
                <a:gd name="connsiteY0" fmla="*/ 123957 h 311100"/>
                <a:gd name="connsiteX1" fmla="*/ 172089 w 378934"/>
                <a:gd name="connsiteY1" fmla="*/ 33314 h 311100"/>
                <a:gd name="connsiteX2" fmla="*/ 169790 w 378934"/>
                <a:gd name="connsiteY2" fmla="*/ 27392 h 311100"/>
                <a:gd name="connsiteX3" fmla="*/ 196922 w 378934"/>
                <a:gd name="connsiteY3" fmla="*/ 14183 h 311100"/>
                <a:gd name="connsiteX4" fmla="*/ 206120 w 378934"/>
                <a:gd name="connsiteY4" fmla="*/ 5529 h 311100"/>
                <a:gd name="connsiteX5" fmla="*/ 199222 w 378934"/>
                <a:gd name="connsiteY5" fmla="*/ 63 h 311100"/>
                <a:gd name="connsiteX6" fmla="*/ 141278 w 378934"/>
                <a:gd name="connsiteY6" fmla="*/ 1429 h 311100"/>
                <a:gd name="connsiteX7" fmla="*/ 89772 w 378934"/>
                <a:gd name="connsiteY7" fmla="*/ 63 h 311100"/>
                <a:gd name="connsiteX8" fmla="*/ 81495 w 378934"/>
                <a:gd name="connsiteY8" fmla="*/ 9173 h 311100"/>
                <a:gd name="connsiteX9" fmla="*/ 92072 w 378934"/>
                <a:gd name="connsiteY9" fmla="*/ 14183 h 311100"/>
                <a:gd name="connsiteX10" fmla="*/ 126562 w 378934"/>
                <a:gd name="connsiteY10" fmla="*/ 28759 h 311100"/>
                <a:gd name="connsiteX11" fmla="*/ 180827 w 378934"/>
                <a:gd name="connsiteY11" fmla="*/ 155841 h 311100"/>
                <a:gd name="connsiteX12" fmla="*/ 83794 w 378934"/>
                <a:gd name="connsiteY12" fmla="*/ 259238 h 311100"/>
                <a:gd name="connsiteX13" fmla="*/ 77816 w 378934"/>
                <a:gd name="connsiteY13" fmla="*/ 264248 h 311100"/>
                <a:gd name="connsiteX14" fmla="*/ 10214 w 378934"/>
                <a:gd name="connsiteY14" fmla="*/ 297043 h 311100"/>
                <a:gd name="connsiteX15" fmla="*/ 97 w 378934"/>
                <a:gd name="connsiteY15" fmla="*/ 306153 h 311100"/>
                <a:gd name="connsiteX16" fmla="*/ 6076 w 378934"/>
                <a:gd name="connsiteY16" fmla="*/ 311164 h 311100"/>
                <a:gd name="connsiteX17" fmla="*/ 49304 w 378934"/>
                <a:gd name="connsiteY17" fmla="*/ 309797 h 311100"/>
                <a:gd name="connsiteX18" fmla="*/ 100809 w 378934"/>
                <a:gd name="connsiteY18" fmla="*/ 311164 h 311100"/>
                <a:gd name="connsiteX19" fmla="*/ 109087 w 378934"/>
                <a:gd name="connsiteY19" fmla="*/ 302054 h 311100"/>
                <a:gd name="connsiteX20" fmla="*/ 103568 w 378934"/>
                <a:gd name="connsiteY20" fmla="*/ 297043 h 311100"/>
                <a:gd name="connsiteX21" fmla="*/ 85174 w 378934"/>
                <a:gd name="connsiteY21" fmla="*/ 282923 h 311100"/>
                <a:gd name="connsiteX22" fmla="*/ 97590 w 378934"/>
                <a:gd name="connsiteY22" fmla="*/ 262426 h 311100"/>
                <a:gd name="connsiteX23" fmla="*/ 144497 w 378934"/>
                <a:gd name="connsiteY23" fmla="*/ 213233 h 311100"/>
                <a:gd name="connsiteX24" fmla="*/ 185885 w 378934"/>
                <a:gd name="connsiteY24" fmla="*/ 168595 h 311100"/>
                <a:gd name="connsiteX25" fmla="*/ 232332 w 378934"/>
                <a:gd name="connsiteY25" fmla="*/ 277457 h 311100"/>
                <a:gd name="connsiteX26" fmla="*/ 234632 w 378934"/>
                <a:gd name="connsiteY26" fmla="*/ 283834 h 311100"/>
                <a:gd name="connsiteX27" fmla="*/ 207959 w 378934"/>
                <a:gd name="connsiteY27" fmla="*/ 297043 h 311100"/>
                <a:gd name="connsiteX28" fmla="*/ 198762 w 378934"/>
                <a:gd name="connsiteY28" fmla="*/ 305698 h 311100"/>
                <a:gd name="connsiteX29" fmla="*/ 205660 w 378934"/>
                <a:gd name="connsiteY29" fmla="*/ 311164 h 311100"/>
                <a:gd name="connsiteX30" fmla="*/ 263604 w 378934"/>
                <a:gd name="connsiteY30" fmla="*/ 309797 h 311100"/>
                <a:gd name="connsiteX31" fmla="*/ 314649 w 378934"/>
                <a:gd name="connsiteY31" fmla="*/ 311164 h 311100"/>
                <a:gd name="connsiteX32" fmla="*/ 323387 w 378934"/>
                <a:gd name="connsiteY32" fmla="*/ 302509 h 311100"/>
                <a:gd name="connsiteX33" fmla="*/ 315109 w 378934"/>
                <a:gd name="connsiteY33" fmla="*/ 297043 h 311100"/>
                <a:gd name="connsiteX34" fmla="*/ 275560 w 378934"/>
                <a:gd name="connsiteY34" fmla="*/ 277002 h 311100"/>
                <a:gd name="connsiteX35" fmla="*/ 216237 w 378934"/>
                <a:gd name="connsiteY35" fmla="*/ 136255 h 311100"/>
                <a:gd name="connsiteX36" fmla="*/ 310511 w 378934"/>
                <a:gd name="connsiteY36" fmla="*/ 37413 h 311100"/>
                <a:gd name="connsiteX37" fmla="*/ 368914 w 378934"/>
                <a:gd name="connsiteY37" fmla="*/ 14183 h 311100"/>
                <a:gd name="connsiteX38" fmla="*/ 379031 w 378934"/>
                <a:gd name="connsiteY38" fmla="*/ 5073 h 311100"/>
                <a:gd name="connsiteX39" fmla="*/ 373053 w 378934"/>
                <a:gd name="connsiteY39" fmla="*/ 63 h 311100"/>
                <a:gd name="connsiteX40" fmla="*/ 329825 w 378934"/>
                <a:gd name="connsiteY40" fmla="*/ 1429 h 311100"/>
                <a:gd name="connsiteX41" fmla="*/ 278779 w 378934"/>
                <a:gd name="connsiteY41" fmla="*/ 63 h 311100"/>
                <a:gd name="connsiteX42" fmla="*/ 270042 w 378934"/>
                <a:gd name="connsiteY42" fmla="*/ 9173 h 311100"/>
                <a:gd name="connsiteX43" fmla="*/ 275560 w 378934"/>
                <a:gd name="connsiteY43" fmla="*/ 14183 h 311100"/>
                <a:gd name="connsiteX44" fmla="*/ 293955 w 378934"/>
                <a:gd name="connsiteY44" fmla="*/ 28303 h 311100"/>
                <a:gd name="connsiteX45" fmla="*/ 285218 w 378934"/>
                <a:gd name="connsiteY45" fmla="*/ 44701 h 311100"/>
                <a:gd name="connsiteX46" fmla="*/ 210718 w 378934"/>
                <a:gd name="connsiteY46" fmla="*/ 123957 h 311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378934" h="311100">
                  <a:moveTo>
                    <a:pt x="210718" y="123957"/>
                  </a:moveTo>
                  <a:lnTo>
                    <a:pt x="172089" y="33314"/>
                  </a:lnTo>
                  <a:cubicBezTo>
                    <a:pt x="170710" y="29670"/>
                    <a:pt x="169790" y="27848"/>
                    <a:pt x="169790" y="27392"/>
                  </a:cubicBezTo>
                  <a:cubicBezTo>
                    <a:pt x="169790" y="24659"/>
                    <a:pt x="177608" y="16005"/>
                    <a:pt x="196922" y="14183"/>
                  </a:cubicBezTo>
                  <a:cubicBezTo>
                    <a:pt x="201521" y="13728"/>
                    <a:pt x="206120" y="13272"/>
                    <a:pt x="206120" y="5529"/>
                  </a:cubicBezTo>
                  <a:cubicBezTo>
                    <a:pt x="206120" y="63"/>
                    <a:pt x="200601" y="63"/>
                    <a:pt x="199222" y="63"/>
                  </a:cubicBezTo>
                  <a:cubicBezTo>
                    <a:pt x="180367" y="63"/>
                    <a:pt x="160592" y="1429"/>
                    <a:pt x="141278" y="1429"/>
                  </a:cubicBezTo>
                  <a:cubicBezTo>
                    <a:pt x="129781" y="1429"/>
                    <a:pt x="101269" y="63"/>
                    <a:pt x="89772" y="63"/>
                  </a:cubicBezTo>
                  <a:cubicBezTo>
                    <a:pt x="87013" y="63"/>
                    <a:pt x="81495" y="63"/>
                    <a:pt x="81495" y="9173"/>
                  </a:cubicBezTo>
                  <a:cubicBezTo>
                    <a:pt x="81495" y="14183"/>
                    <a:pt x="86093" y="14183"/>
                    <a:pt x="92072" y="14183"/>
                  </a:cubicBezTo>
                  <a:cubicBezTo>
                    <a:pt x="119664" y="14183"/>
                    <a:pt x="122423" y="18738"/>
                    <a:pt x="126562" y="28759"/>
                  </a:cubicBezTo>
                  <a:lnTo>
                    <a:pt x="180827" y="155841"/>
                  </a:lnTo>
                  <a:lnTo>
                    <a:pt x="83794" y="259238"/>
                  </a:lnTo>
                  <a:lnTo>
                    <a:pt x="77816" y="264248"/>
                  </a:lnTo>
                  <a:cubicBezTo>
                    <a:pt x="55282" y="288389"/>
                    <a:pt x="33668" y="295677"/>
                    <a:pt x="10214" y="297043"/>
                  </a:cubicBezTo>
                  <a:cubicBezTo>
                    <a:pt x="4236" y="297499"/>
                    <a:pt x="97" y="297499"/>
                    <a:pt x="97" y="306153"/>
                  </a:cubicBezTo>
                  <a:cubicBezTo>
                    <a:pt x="97" y="306609"/>
                    <a:pt x="97" y="311164"/>
                    <a:pt x="6076" y="311164"/>
                  </a:cubicBezTo>
                  <a:cubicBezTo>
                    <a:pt x="19872" y="311164"/>
                    <a:pt x="35048" y="309797"/>
                    <a:pt x="49304" y="309797"/>
                  </a:cubicBezTo>
                  <a:cubicBezTo>
                    <a:pt x="66319" y="309797"/>
                    <a:pt x="84254" y="311164"/>
                    <a:pt x="100809" y="311164"/>
                  </a:cubicBezTo>
                  <a:cubicBezTo>
                    <a:pt x="103568" y="311164"/>
                    <a:pt x="109087" y="311164"/>
                    <a:pt x="109087" y="302054"/>
                  </a:cubicBezTo>
                  <a:cubicBezTo>
                    <a:pt x="109087" y="297499"/>
                    <a:pt x="104488" y="297043"/>
                    <a:pt x="103568" y="297043"/>
                  </a:cubicBezTo>
                  <a:cubicBezTo>
                    <a:pt x="99430" y="296588"/>
                    <a:pt x="85174" y="295677"/>
                    <a:pt x="85174" y="282923"/>
                  </a:cubicBezTo>
                  <a:cubicBezTo>
                    <a:pt x="85174" y="275635"/>
                    <a:pt x="92072" y="268348"/>
                    <a:pt x="97590" y="262426"/>
                  </a:cubicBezTo>
                  <a:lnTo>
                    <a:pt x="144497" y="213233"/>
                  </a:lnTo>
                  <a:lnTo>
                    <a:pt x="185885" y="168595"/>
                  </a:lnTo>
                  <a:lnTo>
                    <a:pt x="232332" y="277457"/>
                  </a:lnTo>
                  <a:cubicBezTo>
                    <a:pt x="234172" y="282468"/>
                    <a:pt x="234632" y="282923"/>
                    <a:pt x="234632" y="283834"/>
                  </a:cubicBezTo>
                  <a:cubicBezTo>
                    <a:pt x="234632" y="287478"/>
                    <a:pt x="225894" y="295222"/>
                    <a:pt x="207959" y="297043"/>
                  </a:cubicBezTo>
                  <a:cubicBezTo>
                    <a:pt x="202901" y="297499"/>
                    <a:pt x="198762" y="297954"/>
                    <a:pt x="198762" y="305698"/>
                  </a:cubicBezTo>
                  <a:cubicBezTo>
                    <a:pt x="198762" y="311164"/>
                    <a:pt x="203820" y="311164"/>
                    <a:pt x="205660" y="311164"/>
                  </a:cubicBezTo>
                  <a:cubicBezTo>
                    <a:pt x="218536" y="311164"/>
                    <a:pt x="250727" y="309797"/>
                    <a:pt x="263604" y="309797"/>
                  </a:cubicBezTo>
                  <a:cubicBezTo>
                    <a:pt x="275100" y="309797"/>
                    <a:pt x="303153" y="311164"/>
                    <a:pt x="314649" y="311164"/>
                  </a:cubicBezTo>
                  <a:cubicBezTo>
                    <a:pt x="317869" y="311164"/>
                    <a:pt x="323387" y="311164"/>
                    <a:pt x="323387" y="302509"/>
                  </a:cubicBezTo>
                  <a:cubicBezTo>
                    <a:pt x="323387" y="297043"/>
                    <a:pt x="318788" y="297043"/>
                    <a:pt x="315109" y="297043"/>
                  </a:cubicBezTo>
                  <a:cubicBezTo>
                    <a:pt x="284298" y="296588"/>
                    <a:pt x="283378" y="295222"/>
                    <a:pt x="275560" y="277002"/>
                  </a:cubicBezTo>
                  <a:cubicBezTo>
                    <a:pt x="257625" y="234641"/>
                    <a:pt x="226814" y="163584"/>
                    <a:pt x="216237" y="136255"/>
                  </a:cubicBezTo>
                  <a:cubicBezTo>
                    <a:pt x="247508" y="104370"/>
                    <a:pt x="295795" y="50167"/>
                    <a:pt x="310511" y="37413"/>
                  </a:cubicBezTo>
                  <a:cubicBezTo>
                    <a:pt x="323847" y="26481"/>
                    <a:pt x="341322" y="15549"/>
                    <a:pt x="368914" y="14183"/>
                  </a:cubicBezTo>
                  <a:cubicBezTo>
                    <a:pt x="374893" y="13728"/>
                    <a:pt x="379031" y="13728"/>
                    <a:pt x="379031" y="5073"/>
                  </a:cubicBezTo>
                  <a:cubicBezTo>
                    <a:pt x="379031" y="4618"/>
                    <a:pt x="379031" y="63"/>
                    <a:pt x="373053" y="63"/>
                  </a:cubicBezTo>
                  <a:cubicBezTo>
                    <a:pt x="359257" y="63"/>
                    <a:pt x="344081" y="1429"/>
                    <a:pt x="329825" y="1429"/>
                  </a:cubicBezTo>
                  <a:cubicBezTo>
                    <a:pt x="312810" y="1429"/>
                    <a:pt x="295335" y="63"/>
                    <a:pt x="278779" y="63"/>
                  </a:cubicBezTo>
                  <a:cubicBezTo>
                    <a:pt x="276020" y="63"/>
                    <a:pt x="270042" y="63"/>
                    <a:pt x="270042" y="9173"/>
                  </a:cubicBezTo>
                  <a:cubicBezTo>
                    <a:pt x="270042" y="12361"/>
                    <a:pt x="272341" y="13728"/>
                    <a:pt x="275560" y="14183"/>
                  </a:cubicBezTo>
                  <a:cubicBezTo>
                    <a:pt x="279699" y="14638"/>
                    <a:pt x="293955" y="15549"/>
                    <a:pt x="293955" y="28303"/>
                  </a:cubicBezTo>
                  <a:cubicBezTo>
                    <a:pt x="293955" y="34680"/>
                    <a:pt x="288897" y="40602"/>
                    <a:pt x="285218" y="44701"/>
                  </a:cubicBezTo>
                  <a:lnTo>
                    <a:pt x="210718" y="123957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11" name="Freeform: Shape 210">
              <a:extLst>
                <a:ext uri="{FF2B5EF4-FFF2-40B4-BE49-F238E27FC236}">
                  <a16:creationId xmlns:a16="http://schemas.microsoft.com/office/drawing/2014/main" id="{4E2181F2-0EE6-EC9D-08E5-D395872CD036}"/>
                </a:ext>
              </a:extLst>
            </p:cNvPr>
            <p:cNvSpPr/>
            <p:nvPr>
              <p:custDataLst>
                <p:tags r:id="rId28"/>
              </p:custDataLst>
            </p:nvPr>
          </p:nvSpPr>
          <p:spPr>
            <a:xfrm>
              <a:off x="8000376" y="4031731"/>
              <a:ext cx="53804" cy="136192"/>
            </a:xfrm>
            <a:custGeom>
              <a:avLst/>
              <a:gdLst>
                <a:gd name="connsiteX0" fmla="*/ 53911 w 53804"/>
                <a:gd name="connsiteY0" fmla="*/ 47889 h 136192"/>
                <a:gd name="connsiteX1" fmla="*/ 24479 w 53804"/>
                <a:gd name="connsiteY1" fmla="*/ 63 h 136192"/>
                <a:gd name="connsiteX2" fmla="*/ 106 w 53804"/>
                <a:gd name="connsiteY2" fmla="*/ 24204 h 136192"/>
                <a:gd name="connsiteX3" fmla="*/ 24479 w 53804"/>
                <a:gd name="connsiteY3" fmla="*/ 48345 h 136192"/>
                <a:gd name="connsiteX4" fmla="*/ 40574 w 53804"/>
                <a:gd name="connsiteY4" fmla="*/ 42424 h 136192"/>
                <a:gd name="connsiteX5" fmla="*/ 42874 w 53804"/>
                <a:gd name="connsiteY5" fmla="*/ 41057 h 136192"/>
                <a:gd name="connsiteX6" fmla="*/ 43794 w 53804"/>
                <a:gd name="connsiteY6" fmla="*/ 47889 h 136192"/>
                <a:gd name="connsiteX7" fmla="*/ 12522 w 53804"/>
                <a:gd name="connsiteY7" fmla="*/ 123957 h 136192"/>
                <a:gd name="connsiteX8" fmla="*/ 7464 w 53804"/>
                <a:gd name="connsiteY8" fmla="*/ 131244 h 136192"/>
                <a:gd name="connsiteX9" fmla="*/ 12062 w 53804"/>
                <a:gd name="connsiteY9" fmla="*/ 136255 h 136192"/>
                <a:gd name="connsiteX10" fmla="*/ 53911 w 53804"/>
                <a:gd name="connsiteY10" fmla="*/ 47889 h 136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3804" h="136192">
                  <a:moveTo>
                    <a:pt x="53911" y="47889"/>
                  </a:moveTo>
                  <a:cubicBezTo>
                    <a:pt x="53911" y="17827"/>
                    <a:pt x="42414" y="63"/>
                    <a:pt x="24479" y="63"/>
                  </a:cubicBezTo>
                  <a:cubicBezTo>
                    <a:pt x="9303" y="63"/>
                    <a:pt x="106" y="11450"/>
                    <a:pt x="106" y="24204"/>
                  </a:cubicBezTo>
                  <a:cubicBezTo>
                    <a:pt x="106" y="36502"/>
                    <a:pt x="9303" y="48345"/>
                    <a:pt x="24479" y="48345"/>
                  </a:cubicBezTo>
                  <a:cubicBezTo>
                    <a:pt x="29997" y="48345"/>
                    <a:pt x="35976" y="46523"/>
                    <a:pt x="40574" y="42424"/>
                  </a:cubicBezTo>
                  <a:cubicBezTo>
                    <a:pt x="41954" y="41513"/>
                    <a:pt x="42414" y="41057"/>
                    <a:pt x="42874" y="41057"/>
                  </a:cubicBezTo>
                  <a:cubicBezTo>
                    <a:pt x="43334" y="41057"/>
                    <a:pt x="43794" y="41513"/>
                    <a:pt x="43794" y="47889"/>
                  </a:cubicBezTo>
                  <a:cubicBezTo>
                    <a:pt x="43794" y="81596"/>
                    <a:pt x="27698" y="108925"/>
                    <a:pt x="12522" y="123957"/>
                  </a:cubicBezTo>
                  <a:cubicBezTo>
                    <a:pt x="7464" y="128967"/>
                    <a:pt x="7464" y="129878"/>
                    <a:pt x="7464" y="131244"/>
                  </a:cubicBezTo>
                  <a:cubicBezTo>
                    <a:pt x="7464" y="134433"/>
                    <a:pt x="9763" y="136255"/>
                    <a:pt x="12062" y="136255"/>
                  </a:cubicBezTo>
                  <a:cubicBezTo>
                    <a:pt x="17121" y="136255"/>
                    <a:pt x="53911" y="101182"/>
                    <a:pt x="53911" y="47889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12" name="Freeform: Shape 211">
              <a:extLst>
                <a:ext uri="{FF2B5EF4-FFF2-40B4-BE49-F238E27FC236}">
                  <a16:creationId xmlns:a16="http://schemas.microsoft.com/office/drawing/2014/main" id="{DFE1FA8E-D43B-F2A1-E3BD-819F554C1CAF}"/>
                </a:ext>
              </a:extLst>
            </p:cNvPr>
            <p:cNvSpPr/>
            <p:nvPr>
              <p:custDataLst>
                <p:tags r:id="rId29"/>
              </p:custDataLst>
            </p:nvPr>
          </p:nvSpPr>
          <p:spPr>
            <a:xfrm>
              <a:off x="8181308" y="3768913"/>
              <a:ext cx="334326" cy="311100"/>
            </a:xfrm>
            <a:custGeom>
              <a:avLst/>
              <a:gdLst>
                <a:gd name="connsiteX0" fmla="*/ 258558 w 334326"/>
                <a:gd name="connsiteY0" fmla="*/ 51989 h 311100"/>
                <a:gd name="connsiteX1" fmla="*/ 264996 w 334326"/>
                <a:gd name="connsiteY1" fmla="*/ 45612 h 311100"/>
                <a:gd name="connsiteX2" fmla="*/ 325239 w 334326"/>
                <a:gd name="connsiteY2" fmla="*/ 14183 h 311100"/>
                <a:gd name="connsiteX3" fmla="*/ 334437 w 334326"/>
                <a:gd name="connsiteY3" fmla="*/ 5529 h 311100"/>
                <a:gd name="connsiteX4" fmla="*/ 328458 w 334326"/>
                <a:gd name="connsiteY4" fmla="*/ 63 h 311100"/>
                <a:gd name="connsiteX5" fmla="*/ 290749 w 334326"/>
                <a:gd name="connsiteY5" fmla="*/ 1429 h 311100"/>
                <a:gd name="connsiteX6" fmla="*/ 244762 w 334326"/>
                <a:gd name="connsiteY6" fmla="*/ 63 h 311100"/>
                <a:gd name="connsiteX7" fmla="*/ 236024 w 334326"/>
                <a:gd name="connsiteY7" fmla="*/ 8717 h 311100"/>
                <a:gd name="connsiteX8" fmla="*/ 242922 w 334326"/>
                <a:gd name="connsiteY8" fmla="*/ 14183 h 311100"/>
                <a:gd name="connsiteX9" fmla="*/ 259478 w 334326"/>
                <a:gd name="connsiteY9" fmla="*/ 24659 h 311100"/>
                <a:gd name="connsiteX10" fmla="*/ 247061 w 334326"/>
                <a:gd name="connsiteY10" fmla="*/ 46523 h 311100"/>
                <a:gd name="connsiteX11" fmla="*/ 140371 w 334326"/>
                <a:gd name="connsiteY11" fmla="*/ 168139 h 311100"/>
                <a:gd name="connsiteX12" fmla="*/ 89785 w 334326"/>
                <a:gd name="connsiteY12" fmla="*/ 32858 h 311100"/>
                <a:gd name="connsiteX13" fmla="*/ 87026 w 334326"/>
                <a:gd name="connsiteY13" fmla="*/ 25115 h 311100"/>
                <a:gd name="connsiteX14" fmla="*/ 114158 w 334326"/>
                <a:gd name="connsiteY14" fmla="*/ 14183 h 311100"/>
                <a:gd name="connsiteX15" fmla="*/ 125195 w 334326"/>
                <a:gd name="connsiteY15" fmla="*/ 5073 h 311100"/>
                <a:gd name="connsiteX16" fmla="*/ 118297 w 334326"/>
                <a:gd name="connsiteY16" fmla="*/ 63 h 311100"/>
                <a:gd name="connsiteX17" fmla="*/ 60353 w 334326"/>
                <a:gd name="connsiteY17" fmla="*/ 1429 h 311100"/>
                <a:gd name="connsiteX18" fmla="*/ 8848 w 334326"/>
                <a:gd name="connsiteY18" fmla="*/ 63 h 311100"/>
                <a:gd name="connsiteX19" fmla="*/ 110 w 334326"/>
                <a:gd name="connsiteY19" fmla="*/ 9173 h 311100"/>
                <a:gd name="connsiteX20" fmla="*/ 10687 w 334326"/>
                <a:gd name="connsiteY20" fmla="*/ 14183 h 311100"/>
                <a:gd name="connsiteX21" fmla="*/ 44258 w 334326"/>
                <a:gd name="connsiteY21" fmla="*/ 29670 h 311100"/>
                <a:gd name="connsiteX22" fmla="*/ 100822 w 334326"/>
                <a:gd name="connsiteY22" fmla="*/ 179527 h 311100"/>
                <a:gd name="connsiteX23" fmla="*/ 102662 w 334326"/>
                <a:gd name="connsiteY23" fmla="*/ 187270 h 311100"/>
                <a:gd name="connsiteX24" fmla="*/ 81967 w 334326"/>
                <a:gd name="connsiteY24" fmla="*/ 270169 h 311100"/>
                <a:gd name="connsiteX25" fmla="*/ 38739 w 334326"/>
                <a:gd name="connsiteY25" fmla="*/ 297043 h 311100"/>
                <a:gd name="connsiteX26" fmla="*/ 26323 w 334326"/>
                <a:gd name="connsiteY26" fmla="*/ 306153 h 311100"/>
                <a:gd name="connsiteX27" fmla="*/ 32761 w 334326"/>
                <a:gd name="connsiteY27" fmla="*/ 311164 h 311100"/>
                <a:gd name="connsiteX28" fmla="*/ 90705 w 334326"/>
                <a:gd name="connsiteY28" fmla="*/ 309797 h 311100"/>
                <a:gd name="connsiteX29" fmla="*/ 149568 w 334326"/>
                <a:gd name="connsiteY29" fmla="*/ 311164 h 311100"/>
                <a:gd name="connsiteX30" fmla="*/ 158306 w 334326"/>
                <a:gd name="connsiteY30" fmla="*/ 302054 h 311100"/>
                <a:gd name="connsiteX31" fmla="*/ 145430 w 334326"/>
                <a:gd name="connsiteY31" fmla="*/ 297043 h 311100"/>
                <a:gd name="connsiteX32" fmla="*/ 127954 w 334326"/>
                <a:gd name="connsiteY32" fmla="*/ 296133 h 311100"/>
                <a:gd name="connsiteX33" fmla="*/ 115538 w 334326"/>
                <a:gd name="connsiteY33" fmla="*/ 288845 h 311100"/>
                <a:gd name="connsiteX34" fmla="*/ 121976 w 334326"/>
                <a:gd name="connsiteY34" fmla="*/ 260149 h 311100"/>
                <a:gd name="connsiteX35" fmla="*/ 138072 w 334326"/>
                <a:gd name="connsiteY35" fmla="*/ 195924 h 311100"/>
                <a:gd name="connsiteX36" fmla="*/ 144510 w 334326"/>
                <a:gd name="connsiteY36" fmla="*/ 181804 h 311100"/>
                <a:gd name="connsiteX37" fmla="*/ 258558 w 334326"/>
                <a:gd name="connsiteY37" fmla="*/ 51989 h 311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334326" h="311100">
                  <a:moveTo>
                    <a:pt x="258558" y="51989"/>
                  </a:moveTo>
                  <a:lnTo>
                    <a:pt x="264996" y="45612"/>
                  </a:lnTo>
                  <a:cubicBezTo>
                    <a:pt x="278792" y="31947"/>
                    <a:pt x="293968" y="16460"/>
                    <a:pt x="325239" y="14183"/>
                  </a:cubicBezTo>
                  <a:cubicBezTo>
                    <a:pt x="330298" y="13728"/>
                    <a:pt x="334437" y="13728"/>
                    <a:pt x="334437" y="5529"/>
                  </a:cubicBezTo>
                  <a:cubicBezTo>
                    <a:pt x="334437" y="1885"/>
                    <a:pt x="332137" y="63"/>
                    <a:pt x="328458" y="63"/>
                  </a:cubicBezTo>
                  <a:cubicBezTo>
                    <a:pt x="316502" y="63"/>
                    <a:pt x="303166" y="1429"/>
                    <a:pt x="290749" y="1429"/>
                  </a:cubicBezTo>
                  <a:cubicBezTo>
                    <a:pt x="275573" y="1429"/>
                    <a:pt x="259478" y="63"/>
                    <a:pt x="244762" y="63"/>
                  </a:cubicBezTo>
                  <a:cubicBezTo>
                    <a:pt x="242003" y="63"/>
                    <a:pt x="236024" y="63"/>
                    <a:pt x="236024" y="8717"/>
                  </a:cubicBezTo>
                  <a:cubicBezTo>
                    <a:pt x="236024" y="13728"/>
                    <a:pt x="240623" y="14183"/>
                    <a:pt x="242922" y="14183"/>
                  </a:cubicBezTo>
                  <a:cubicBezTo>
                    <a:pt x="246141" y="14183"/>
                    <a:pt x="259478" y="15094"/>
                    <a:pt x="259478" y="24659"/>
                  </a:cubicBezTo>
                  <a:cubicBezTo>
                    <a:pt x="259478" y="32403"/>
                    <a:pt x="248901" y="44245"/>
                    <a:pt x="247061" y="46523"/>
                  </a:cubicBezTo>
                  <a:lnTo>
                    <a:pt x="140371" y="168139"/>
                  </a:lnTo>
                  <a:lnTo>
                    <a:pt x="89785" y="32858"/>
                  </a:lnTo>
                  <a:cubicBezTo>
                    <a:pt x="87026" y="26481"/>
                    <a:pt x="87026" y="25570"/>
                    <a:pt x="87026" y="25115"/>
                  </a:cubicBezTo>
                  <a:cubicBezTo>
                    <a:pt x="87026" y="14183"/>
                    <a:pt x="109560" y="14183"/>
                    <a:pt x="114158" y="14183"/>
                  </a:cubicBezTo>
                  <a:cubicBezTo>
                    <a:pt x="120597" y="14183"/>
                    <a:pt x="125195" y="14183"/>
                    <a:pt x="125195" y="5073"/>
                  </a:cubicBezTo>
                  <a:cubicBezTo>
                    <a:pt x="125195" y="63"/>
                    <a:pt x="119677" y="63"/>
                    <a:pt x="118297" y="63"/>
                  </a:cubicBezTo>
                  <a:cubicBezTo>
                    <a:pt x="105421" y="63"/>
                    <a:pt x="73230" y="1429"/>
                    <a:pt x="60353" y="1429"/>
                  </a:cubicBezTo>
                  <a:cubicBezTo>
                    <a:pt x="48857" y="1429"/>
                    <a:pt x="20345" y="63"/>
                    <a:pt x="8848" y="63"/>
                  </a:cubicBezTo>
                  <a:cubicBezTo>
                    <a:pt x="6089" y="63"/>
                    <a:pt x="110" y="63"/>
                    <a:pt x="110" y="9173"/>
                  </a:cubicBezTo>
                  <a:cubicBezTo>
                    <a:pt x="110" y="14183"/>
                    <a:pt x="4709" y="14183"/>
                    <a:pt x="10687" y="14183"/>
                  </a:cubicBezTo>
                  <a:cubicBezTo>
                    <a:pt x="38280" y="14183"/>
                    <a:pt x="40119" y="18282"/>
                    <a:pt x="44258" y="29670"/>
                  </a:cubicBezTo>
                  <a:lnTo>
                    <a:pt x="100822" y="179527"/>
                  </a:lnTo>
                  <a:cubicBezTo>
                    <a:pt x="101282" y="180893"/>
                    <a:pt x="102662" y="185903"/>
                    <a:pt x="102662" y="187270"/>
                  </a:cubicBezTo>
                  <a:cubicBezTo>
                    <a:pt x="102662" y="188636"/>
                    <a:pt x="84267" y="261971"/>
                    <a:pt x="81967" y="270169"/>
                  </a:cubicBezTo>
                  <a:cubicBezTo>
                    <a:pt x="75989" y="295222"/>
                    <a:pt x="75529" y="296588"/>
                    <a:pt x="38739" y="297043"/>
                  </a:cubicBezTo>
                  <a:cubicBezTo>
                    <a:pt x="30002" y="297043"/>
                    <a:pt x="26323" y="297043"/>
                    <a:pt x="26323" y="306153"/>
                  </a:cubicBezTo>
                  <a:cubicBezTo>
                    <a:pt x="26323" y="311164"/>
                    <a:pt x="31841" y="311164"/>
                    <a:pt x="32761" y="311164"/>
                  </a:cubicBezTo>
                  <a:cubicBezTo>
                    <a:pt x="45638" y="311164"/>
                    <a:pt x="77829" y="309797"/>
                    <a:pt x="90705" y="309797"/>
                  </a:cubicBezTo>
                  <a:cubicBezTo>
                    <a:pt x="103581" y="309797"/>
                    <a:pt x="136692" y="311164"/>
                    <a:pt x="149568" y="311164"/>
                  </a:cubicBezTo>
                  <a:cubicBezTo>
                    <a:pt x="152788" y="311164"/>
                    <a:pt x="158306" y="311164"/>
                    <a:pt x="158306" y="302054"/>
                  </a:cubicBezTo>
                  <a:cubicBezTo>
                    <a:pt x="158306" y="297043"/>
                    <a:pt x="154167" y="297043"/>
                    <a:pt x="145430" y="297043"/>
                  </a:cubicBezTo>
                  <a:cubicBezTo>
                    <a:pt x="144510" y="297043"/>
                    <a:pt x="135772" y="297043"/>
                    <a:pt x="127954" y="296133"/>
                  </a:cubicBezTo>
                  <a:cubicBezTo>
                    <a:pt x="118297" y="295222"/>
                    <a:pt x="115538" y="294311"/>
                    <a:pt x="115538" y="288845"/>
                  </a:cubicBezTo>
                  <a:cubicBezTo>
                    <a:pt x="115538" y="285656"/>
                    <a:pt x="119677" y="269714"/>
                    <a:pt x="121976" y="260149"/>
                  </a:cubicBezTo>
                  <a:lnTo>
                    <a:pt x="138072" y="195924"/>
                  </a:lnTo>
                  <a:cubicBezTo>
                    <a:pt x="140371" y="187270"/>
                    <a:pt x="140831" y="185903"/>
                    <a:pt x="144510" y="181804"/>
                  </a:cubicBezTo>
                  <a:lnTo>
                    <a:pt x="258558" y="51989"/>
                  </a:lnTo>
                  <a:close/>
                </a:path>
              </a:pathLst>
            </a:custGeom>
            <a:solidFill>
              <a:srgbClr val="000000"/>
            </a:solidFill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13" name="Freeform: Shape 212">
              <a:extLst>
                <a:ext uri="{FF2B5EF4-FFF2-40B4-BE49-F238E27FC236}">
                  <a16:creationId xmlns:a16="http://schemas.microsoft.com/office/drawing/2014/main" id="{F8470DB6-F160-D880-254C-92B2142CE6D9}"/>
                </a:ext>
              </a:extLst>
            </p:cNvPr>
            <p:cNvSpPr/>
            <p:nvPr>
              <p:custDataLst>
                <p:tags r:id="rId30"/>
              </p:custDataLst>
            </p:nvPr>
          </p:nvSpPr>
          <p:spPr>
            <a:xfrm>
              <a:off x="8497292" y="4031731"/>
              <a:ext cx="53804" cy="136192"/>
            </a:xfrm>
            <a:custGeom>
              <a:avLst/>
              <a:gdLst>
                <a:gd name="connsiteX0" fmla="*/ 53922 w 53804"/>
                <a:gd name="connsiteY0" fmla="*/ 47889 h 136192"/>
                <a:gd name="connsiteX1" fmla="*/ 24490 w 53804"/>
                <a:gd name="connsiteY1" fmla="*/ 63 h 136192"/>
                <a:gd name="connsiteX2" fmla="*/ 117 w 53804"/>
                <a:gd name="connsiteY2" fmla="*/ 24204 h 136192"/>
                <a:gd name="connsiteX3" fmla="*/ 24490 w 53804"/>
                <a:gd name="connsiteY3" fmla="*/ 48345 h 136192"/>
                <a:gd name="connsiteX4" fmla="*/ 40585 w 53804"/>
                <a:gd name="connsiteY4" fmla="*/ 42424 h 136192"/>
                <a:gd name="connsiteX5" fmla="*/ 42885 w 53804"/>
                <a:gd name="connsiteY5" fmla="*/ 41057 h 136192"/>
                <a:gd name="connsiteX6" fmla="*/ 43804 w 53804"/>
                <a:gd name="connsiteY6" fmla="*/ 47889 h 136192"/>
                <a:gd name="connsiteX7" fmla="*/ 12533 w 53804"/>
                <a:gd name="connsiteY7" fmla="*/ 123957 h 136192"/>
                <a:gd name="connsiteX8" fmla="*/ 7474 w 53804"/>
                <a:gd name="connsiteY8" fmla="*/ 131244 h 136192"/>
                <a:gd name="connsiteX9" fmla="*/ 12073 w 53804"/>
                <a:gd name="connsiteY9" fmla="*/ 136255 h 136192"/>
                <a:gd name="connsiteX10" fmla="*/ 53922 w 53804"/>
                <a:gd name="connsiteY10" fmla="*/ 47889 h 136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3804" h="136192">
                  <a:moveTo>
                    <a:pt x="53922" y="47889"/>
                  </a:moveTo>
                  <a:cubicBezTo>
                    <a:pt x="53922" y="17827"/>
                    <a:pt x="42425" y="63"/>
                    <a:pt x="24490" y="63"/>
                  </a:cubicBezTo>
                  <a:cubicBezTo>
                    <a:pt x="9314" y="63"/>
                    <a:pt x="117" y="11450"/>
                    <a:pt x="117" y="24204"/>
                  </a:cubicBezTo>
                  <a:cubicBezTo>
                    <a:pt x="117" y="36502"/>
                    <a:pt x="9314" y="48345"/>
                    <a:pt x="24490" y="48345"/>
                  </a:cubicBezTo>
                  <a:cubicBezTo>
                    <a:pt x="30008" y="48345"/>
                    <a:pt x="35987" y="46523"/>
                    <a:pt x="40585" y="42424"/>
                  </a:cubicBezTo>
                  <a:cubicBezTo>
                    <a:pt x="41965" y="41513"/>
                    <a:pt x="42425" y="41057"/>
                    <a:pt x="42885" y="41057"/>
                  </a:cubicBezTo>
                  <a:cubicBezTo>
                    <a:pt x="43345" y="41057"/>
                    <a:pt x="43804" y="41513"/>
                    <a:pt x="43804" y="47889"/>
                  </a:cubicBezTo>
                  <a:cubicBezTo>
                    <a:pt x="43804" y="81596"/>
                    <a:pt x="27709" y="108925"/>
                    <a:pt x="12533" y="123957"/>
                  </a:cubicBezTo>
                  <a:cubicBezTo>
                    <a:pt x="7474" y="128967"/>
                    <a:pt x="7474" y="129878"/>
                    <a:pt x="7474" y="131244"/>
                  </a:cubicBezTo>
                  <a:cubicBezTo>
                    <a:pt x="7474" y="134433"/>
                    <a:pt x="9774" y="136255"/>
                    <a:pt x="12073" y="136255"/>
                  </a:cubicBezTo>
                  <a:cubicBezTo>
                    <a:pt x="17132" y="136255"/>
                    <a:pt x="53922" y="101182"/>
                    <a:pt x="53922" y="47889"/>
                  </a:cubicBezTo>
                  <a:close/>
                </a:path>
              </a:pathLst>
            </a:custGeom>
            <a:solidFill>
              <a:schemeClr val="tx1"/>
            </a:solidFill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14" name="Freeform: Shape 213">
              <a:extLst>
                <a:ext uri="{FF2B5EF4-FFF2-40B4-BE49-F238E27FC236}">
                  <a16:creationId xmlns:a16="http://schemas.microsoft.com/office/drawing/2014/main" id="{E4E3FF9E-2DE3-CD99-BBB3-19EBADE6B8D1}"/>
                </a:ext>
              </a:extLst>
            </p:cNvPr>
            <p:cNvSpPr/>
            <p:nvPr>
              <p:custDataLst>
                <p:tags r:id="rId31"/>
              </p:custDataLst>
            </p:nvPr>
          </p:nvSpPr>
          <p:spPr>
            <a:xfrm>
              <a:off x="8687881" y="3768913"/>
              <a:ext cx="327888" cy="321121"/>
            </a:xfrm>
            <a:custGeom>
              <a:avLst/>
              <a:gdLst>
                <a:gd name="connsiteX0" fmla="*/ 263167 w 327888"/>
                <a:gd name="connsiteY0" fmla="*/ 51989 h 321121"/>
                <a:gd name="connsiteX1" fmla="*/ 322031 w 327888"/>
                <a:gd name="connsiteY1" fmla="*/ 14183 h 321121"/>
                <a:gd name="connsiteX2" fmla="*/ 328009 w 327888"/>
                <a:gd name="connsiteY2" fmla="*/ 5529 h 321121"/>
                <a:gd name="connsiteX3" fmla="*/ 322031 w 327888"/>
                <a:gd name="connsiteY3" fmla="*/ 63 h 321121"/>
                <a:gd name="connsiteX4" fmla="*/ 284322 w 327888"/>
                <a:gd name="connsiteY4" fmla="*/ 1429 h 321121"/>
                <a:gd name="connsiteX5" fmla="*/ 238794 w 327888"/>
                <a:gd name="connsiteY5" fmla="*/ 63 h 321121"/>
                <a:gd name="connsiteX6" fmla="*/ 230057 w 327888"/>
                <a:gd name="connsiteY6" fmla="*/ 8717 h 321121"/>
                <a:gd name="connsiteX7" fmla="*/ 237415 w 327888"/>
                <a:gd name="connsiteY7" fmla="*/ 14183 h 321121"/>
                <a:gd name="connsiteX8" fmla="*/ 258569 w 327888"/>
                <a:gd name="connsiteY8" fmla="*/ 29214 h 321121"/>
                <a:gd name="connsiteX9" fmla="*/ 251671 w 327888"/>
                <a:gd name="connsiteY9" fmla="*/ 46523 h 321121"/>
                <a:gd name="connsiteX10" fmla="*/ 110490 w 327888"/>
                <a:gd name="connsiteY10" fmla="*/ 268803 h 321121"/>
                <a:gd name="connsiteX11" fmla="*/ 79219 w 327888"/>
                <a:gd name="connsiteY11" fmla="*/ 27848 h 321121"/>
                <a:gd name="connsiteX12" fmla="*/ 110950 w 327888"/>
                <a:gd name="connsiteY12" fmla="*/ 14183 h 321121"/>
                <a:gd name="connsiteX13" fmla="*/ 122447 w 327888"/>
                <a:gd name="connsiteY13" fmla="*/ 5073 h 321121"/>
                <a:gd name="connsiteX14" fmla="*/ 116009 w 327888"/>
                <a:gd name="connsiteY14" fmla="*/ 63 h 321121"/>
                <a:gd name="connsiteX15" fmla="*/ 58985 w 327888"/>
                <a:gd name="connsiteY15" fmla="*/ 1429 h 321121"/>
                <a:gd name="connsiteX16" fmla="*/ 33692 w 327888"/>
                <a:gd name="connsiteY16" fmla="*/ 974 h 321121"/>
                <a:gd name="connsiteX17" fmla="*/ 8859 w 327888"/>
                <a:gd name="connsiteY17" fmla="*/ 63 h 321121"/>
                <a:gd name="connsiteX18" fmla="*/ 121 w 327888"/>
                <a:gd name="connsiteY18" fmla="*/ 8717 h 321121"/>
                <a:gd name="connsiteX19" fmla="*/ 11618 w 327888"/>
                <a:gd name="connsiteY19" fmla="*/ 14183 h 321121"/>
                <a:gd name="connsiteX20" fmla="*/ 39210 w 327888"/>
                <a:gd name="connsiteY20" fmla="*/ 29670 h 321121"/>
                <a:gd name="connsiteX21" fmla="*/ 75540 w 327888"/>
                <a:gd name="connsiteY21" fmla="*/ 310708 h 321121"/>
                <a:gd name="connsiteX22" fmla="*/ 84737 w 327888"/>
                <a:gd name="connsiteY22" fmla="*/ 321185 h 321121"/>
                <a:gd name="connsiteX23" fmla="*/ 97614 w 327888"/>
                <a:gd name="connsiteY23" fmla="*/ 312986 h 321121"/>
                <a:gd name="connsiteX24" fmla="*/ 263167 w 327888"/>
                <a:gd name="connsiteY24" fmla="*/ 51989 h 321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327888" h="321121">
                  <a:moveTo>
                    <a:pt x="263167" y="51989"/>
                  </a:moveTo>
                  <a:cubicBezTo>
                    <a:pt x="285701" y="16460"/>
                    <a:pt x="305016" y="15094"/>
                    <a:pt x="322031" y="14183"/>
                  </a:cubicBezTo>
                  <a:cubicBezTo>
                    <a:pt x="327549" y="13728"/>
                    <a:pt x="328009" y="5984"/>
                    <a:pt x="328009" y="5529"/>
                  </a:cubicBezTo>
                  <a:cubicBezTo>
                    <a:pt x="328009" y="1885"/>
                    <a:pt x="325710" y="63"/>
                    <a:pt x="322031" y="63"/>
                  </a:cubicBezTo>
                  <a:cubicBezTo>
                    <a:pt x="310074" y="63"/>
                    <a:pt x="296738" y="1429"/>
                    <a:pt x="284322" y="1429"/>
                  </a:cubicBezTo>
                  <a:cubicBezTo>
                    <a:pt x="269146" y="1429"/>
                    <a:pt x="253510" y="63"/>
                    <a:pt x="238794" y="63"/>
                  </a:cubicBezTo>
                  <a:cubicBezTo>
                    <a:pt x="236035" y="63"/>
                    <a:pt x="230057" y="63"/>
                    <a:pt x="230057" y="8717"/>
                  </a:cubicBezTo>
                  <a:cubicBezTo>
                    <a:pt x="230057" y="13728"/>
                    <a:pt x="234196" y="14183"/>
                    <a:pt x="237415" y="14183"/>
                  </a:cubicBezTo>
                  <a:cubicBezTo>
                    <a:pt x="249831" y="15094"/>
                    <a:pt x="258569" y="19649"/>
                    <a:pt x="258569" y="29214"/>
                  </a:cubicBezTo>
                  <a:cubicBezTo>
                    <a:pt x="258569" y="36047"/>
                    <a:pt x="251671" y="46067"/>
                    <a:pt x="251671" y="46523"/>
                  </a:cubicBezTo>
                  <a:lnTo>
                    <a:pt x="110490" y="268803"/>
                  </a:lnTo>
                  <a:lnTo>
                    <a:pt x="79219" y="27848"/>
                  </a:lnTo>
                  <a:cubicBezTo>
                    <a:pt x="79219" y="20104"/>
                    <a:pt x="89796" y="14183"/>
                    <a:pt x="110950" y="14183"/>
                  </a:cubicBezTo>
                  <a:cubicBezTo>
                    <a:pt x="117388" y="14183"/>
                    <a:pt x="122447" y="14183"/>
                    <a:pt x="122447" y="5073"/>
                  </a:cubicBezTo>
                  <a:cubicBezTo>
                    <a:pt x="122447" y="974"/>
                    <a:pt x="118768" y="63"/>
                    <a:pt x="116009" y="63"/>
                  </a:cubicBezTo>
                  <a:cubicBezTo>
                    <a:pt x="97614" y="63"/>
                    <a:pt x="77839" y="1429"/>
                    <a:pt x="58985" y="1429"/>
                  </a:cubicBezTo>
                  <a:cubicBezTo>
                    <a:pt x="50707" y="1429"/>
                    <a:pt x="41969" y="974"/>
                    <a:pt x="33692" y="974"/>
                  </a:cubicBezTo>
                  <a:cubicBezTo>
                    <a:pt x="25414" y="974"/>
                    <a:pt x="16676" y="63"/>
                    <a:pt x="8859" y="63"/>
                  </a:cubicBezTo>
                  <a:cubicBezTo>
                    <a:pt x="5639" y="63"/>
                    <a:pt x="121" y="63"/>
                    <a:pt x="121" y="8717"/>
                  </a:cubicBezTo>
                  <a:cubicBezTo>
                    <a:pt x="121" y="14183"/>
                    <a:pt x="4260" y="14183"/>
                    <a:pt x="11618" y="14183"/>
                  </a:cubicBezTo>
                  <a:cubicBezTo>
                    <a:pt x="37371" y="14183"/>
                    <a:pt x="37830" y="18282"/>
                    <a:pt x="39210" y="29670"/>
                  </a:cubicBezTo>
                  <a:lnTo>
                    <a:pt x="75540" y="310708"/>
                  </a:lnTo>
                  <a:cubicBezTo>
                    <a:pt x="76920" y="319818"/>
                    <a:pt x="78759" y="321185"/>
                    <a:pt x="84737" y="321185"/>
                  </a:cubicBezTo>
                  <a:cubicBezTo>
                    <a:pt x="92095" y="321185"/>
                    <a:pt x="93935" y="318907"/>
                    <a:pt x="97614" y="312986"/>
                  </a:cubicBezTo>
                  <a:lnTo>
                    <a:pt x="263167" y="51989"/>
                  </a:lnTo>
                  <a:close/>
                </a:path>
              </a:pathLst>
            </a:custGeom>
            <a:solidFill>
              <a:schemeClr val="tx1"/>
            </a:solidFill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grpSp>
        <p:nvGrpSpPr>
          <p:cNvPr id="239" name="Group 238" descr="\documentclass{article}&#10;\usepackage{amsmath}&#10;\pagestyle{empty}&#10;\begin{document}&#10;&#10;$x,v$&#10;&#10;\end{document}" title="IguanaTex Vector Display">
            <a:extLst>
              <a:ext uri="{FF2B5EF4-FFF2-40B4-BE49-F238E27FC236}">
                <a16:creationId xmlns:a16="http://schemas.microsoft.com/office/drawing/2014/main" id="{ABDE61B6-804D-1122-0527-5FB8C8B70B46}"/>
              </a:ext>
            </a:extLst>
          </p:cNvPr>
          <p:cNvGrpSpPr>
            <a:grpSpLocks noChangeAspect="1"/>
          </p:cNvGrpSpPr>
          <p:nvPr>
            <p:custDataLst>
              <p:tags r:id="rId4"/>
            </p:custDataLst>
          </p:nvPr>
        </p:nvGrpSpPr>
        <p:grpSpPr>
          <a:xfrm>
            <a:off x="1411714" y="3037642"/>
            <a:ext cx="662726" cy="289237"/>
            <a:chOff x="4327378" y="4783941"/>
            <a:chExt cx="662726" cy="289237"/>
          </a:xfrm>
        </p:grpSpPr>
        <p:sp>
          <p:nvSpPr>
            <p:cNvPr id="236" name="Freeform: Shape 235">
              <a:extLst>
                <a:ext uri="{FF2B5EF4-FFF2-40B4-BE49-F238E27FC236}">
                  <a16:creationId xmlns:a16="http://schemas.microsoft.com/office/drawing/2014/main" id="{DF64C398-D0C7-F0BF-14AB-B02F4F91F7F2}"/>
                </a:ext>
              </a:extLst>
            </p:cNvPr>
            <p:cNvSpPr/>
            <p:nvPr>
              <p:custDataLst>
                <p:tags r:id="rId20"/>
              </p:custDataLst>
            </p:nvPr>
          </p:nvSpPr>
          <p:spPr>
            <a:xfrm>
              <a:off x="4327378" y="4783941"/>
              <a:ext cx="226834" cy="206337"/>
            </a:xfrm>
            <a:custGeom>
              <a:avLst/>
              <a:gdLst>
                <a:gd name="connsiteX0" fmla="*/ 139002 w 226834"/>
                <a:gd name="connsiteY0" fmla="*/ 63832 h 206337"/>
                <a:gd name="connsiteX1" fmla="*/ 184095 w 226834"/>
                <a:gd name="connsiteY1" fmla="*/ 10084 h 206337"/>
                <a:gd name="connsiteX2" fmla="*/ 206870 w 226834"/>
                <a:gd name="connsiteY2" fmla="*/ 16005 h 206337"/>
                <a:gd name="connsiteX3" fmla="*/ 185006 w 226834"/>
                <a:gd name="connsiteY3" fmla="*/ 40602 h 206337"/>
                <a:gd name="connsiteX4" fmla="*/ 202315 w 226834"/>
                <a:gd name="connsiteY4" fmla="*/ 56544 h 206337"/>
                <a:gd name="connsiteX5" fmla="*/ 226912 w 226834"/>
                <a:gd name="connsiteY5" fmla="*/ 30125 h 206337"/>
                <a:gd name="connsiteX6" fmla="*/ 184551 w 226834"/>
                <a:gd name="connsiteY6" fmla="*/ 63 h 206337"/>
                <a:gd name="connsiteX7" fmla="*/ 136724 w 226834"/>
                <a:gd name="connsiteY7" fmla="*/ 34680 h 206337"/>
                <a:gd name="connsiteX8" fmla="*/ 87531 w 226834"/>
                <a:gd name="connsiteY8" fmla="*/ 63 h 206337"/>
                <a:gd name="connsiteX9" fmla="*/ 14197 w 226834"/>
                <a:gd name="connsiteY9" fmla="*/ 70209 h 206337"/>
                <a:gd name="connsiteX10" fmla="*/ 19663 w 226834"/>
                <a:gd name="connsiteY10" fmla="*/ 74763 h 206337"/>
                <a:gd name="connsiteX11" fmla="*/ 25584 w 226834"/>
                <a:gd name="connsiteY11" fmla="*/ 69753 h 206337"/>
                <a:gd name="connsiteX12" fmla="*/ 86620 w 226834"/>
                <a:gd name="connsiteY12" fmla="*/ 10084 h 206337"/>
                <a:gd name="connsiteX13" fmla="*/ 111217 w 226834"/>
                <a:gd name="connsiteY13" fmla="*/ 40602 h 206337"/>
                <a:gd name="connsiteX14" fmla="*/ 86620 w 226834"/>
                <a:gd name="connsiteY14" fmla="*/ 149009 h 206337"/>
                <a:gd name="connsiteX15" fmla="*/ 43348 w 226834"/>
                <a:gd name="connsiteY15" fmla="*/ 196380 h 206337"/>
                <a:gd name="connsiteX16" fmla="*/ 20574 w 226834"/>
                <a:gd name="connsiteY16" fmla="*/ 190458 h 206337"/>
                <a:gd name="connsiteX17" fmla="*/ 41982 w 226834"/>
                <a:gd name="connsiteY17" fmla="*/ 165862 h 206337"/>
                <a:gd name="connsiteX18" fmla="*/ 25129 w 226834"/>
                <a:gd name="connsiteY18" fmla="*/ 149920 h 206337"/>
                <a:gd name="connsiteX19" fmla="*/ 77 w 226834"/>
                <a:gd name="connsiteY19" fmla="*/ 176338 h 206337"/>
                <a:gd name="connsiteX20" fmla="*/ 42893 w 226834"/>
                <a:gd name="connsiteY20" fmla="*/ 206401 h 206337"/>
                <a:gd name="connsiteX21" fmla="*/ 90720 w 226834"/>
                <a:gd name="connsiteY21" fmla="*/ 171783 h 206337"/>
                <a:gd name="connsiteX22" fmla="*/ 139913 w 226834"/>
                <a:gd name="connsiteY22" fmla="*/ 206401 h 206337"/>
                <a:gd name="connsiteX23" fmla="*/ 212791 w 226834"/>
                <a:gd name="connsiteY23" fmla="*/ 136255 h 206337"/>
                <a:gd name="connsiteX24" fmla="*/ 207326 w 226834"/>
                <a:gd name="connsiteY24" fmla="*/ 131700 h 206337"/>
                <a:gd name="connsiteX25" fmla="*/ 201404 w 226834"/>
                <a:gd name="connsiteY25" fmla="*/ 136710 h 206337"/>
                <a:gd name="connsiteX26" fmla="*/ 140824 w 226834"/>
                <a:gd name="connsiteY26" fmla="*/ 196380 h 206337"/>
                <a:gd name="connsiteX27" fmla="*/ 115772 w 226834"/>
                <a:gd name="connsiteY27" fmla="*/ 166317 h 206337"/>
                <a:gd name="connsiteX28" fmla="*/ 123515 w 226834"/>
                <a:gd name="connsiteY28" fmla="*/ 126234 h 206337"/>
                <a:gd name="connsiteX29" fmla="*/ 139002 w 226834"/>
                <a:gd name="connsiteY29" fmla="*/ 63832 h 206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26834" h="206337">
                  <a:moveTo>
                    <a:pt x="139002" y="63832"/>
                  </a:moveTo>
                  <a:cubicBezTo>
                    <a:pt x="141735" y="51989"/>
                    <a:pt x="152211" y="10084"/>
                    <a:pt x="184095" y="10084"/>
                  </a:cubicBezTo>
                  <a:cubicBezTo>
                    <a:pt x="186373" y="10084"/>
                    <a:pt x="197305" y="10084"/>
                    <a:pt x="206870" y="16005"/>
                  </a:cubicBezTo>
                  <a:cubicBezTo>
                    <a:pt x="194116" y="18282"/>
                    <a:pt x="185006" y="29670"/>
                    <a:pt x="185006" y="40602"/>
                  </a:cubicBezTo>
                  <a:cubicBezTo>
                    <a:pt x="185006" y="47889"/>
                    <a:pt x="190017" y="56544"/>
                    <a:pt x="202315" y="56544"/>
                  </a:cubicBezTo>
                  <a:cubicBezTo>
                    <a:pt x="212336" y="56544"/>
                    <a:pt x="226912" y="48345"/>
                    <a:pt x="226912" y="30125"/>
                  </a:cubicBezTo>
                  <a:cubicBezTo>
                    <a:pt x="226912" y="6440"/>
                    <a:pt x="200038" y="63"/>
                    <a:pt x="184551" y="63"/>
                  </a:cubicBezTo>
                  <a:cubicBezTo>
                    <a:pt x="158132" y="63"/>
                    <a:pt x="142190" y="24204"/>
                    <a:pt x="136724" y="34680"/>
                  </a:cubicBezTo>
                  <a:cubicBezTo>
                    <a:pt x="125337" y="4618"/>
                    <a:pt x="100740" y="63"/>
                    <a:pt x="87531" y="63"/>
                  </a:cubicBezTo>
                  <a:cubicBezTo>
                    <a:pt x="40160" y="63"/>
                    <a:pt x="14197" y="58821"/>
                    <a:pt x="14197" y="70209"/>
                  </a:cubicBezTo>
                  <a:cubicBezTo>
                    <a:pt x="14197" y="74763"/>
                    <a:pt x="18752" y="74763"/>
                    <a:pt x="19663" y="74763"/>
                  </a:cubicBezTo>
                  <a:cubicBezTo>
                    <a:pt x="23307" y="74763"/>
                    <a:pt x="24673" y="73852"/>
                    <a:pt x="25584" y="69753"/>
                  </a:cubicBezTo>
                  <a:cubicBezTo>
                    <a:pt x="41071" y="21471"/>
                    <a:pt x="71133" y="10084"/>
                    <a:pt x="86620" y="10084"/>
                  </a:cubicBezTo>
                  <a:cubicBezTo>
                    <a:pt x="95274" y="10084"/>
                    <a:pt x="111217" y="14183"/>
                    <a:pt x="111217" y="40602"/>
                  </a:cubicBezTo>
                  <a:cubicBezTo>
                    <a:pt x="111217" y="54722"/>
                    <a:pt x="103473" y="85240"/>
                    <a:pt x="86620" y="149009"/>
                  </a:cubicBezTo>
                  <a:cubicBezTo>
                    <a:pt x="79332" y="177249"/>
                    <a:pt x="63390" y="196380"/>
                    <a:pt x="43348" y="196380"/>
                  </a:cubicBezTo>
                  <a:cubicBezTo>
                    <a:pt x="40615" y="196380"/>
                    <a:pt x="30139" y="196380"/>
                    <a:pt x="20574" y="190458"/>
                  </a:cubicBezTo>
                  <a:cubicBezTo>
                    <a:pt x="31961" y="188181"/>
                    <a:pt x="41982" y="178616"/>
                    <a:pt x="41982" y="165862"/>
                  </a:cubicBezTo>
                  <a:cubicBezTo>
                    <a:pt x="41982" y="153564"/>
                    <a:pt x="31961" y="149920"/>
                    <a:pt x="25129" y="149920"/>
                  </a:cubicBezTo>
                  <a:cubicBezTo>
                    <a:pt x="11464" y="149920"/>
                    <a:pt x="77" y="161762"/>
                    <a:pt x="77" y="176338"/>
                  </a:cubicBezTo>
                  <a:cubicBezTo>
                    <a:pt x="77" y="197291"/>
                    <a:pt x="22851" y="206401"/>
                    <a:pt x="42893" y="206401"/>
                  </a:cubicBezTo>
                  <a:cubicBezTo>
                    <a:pt x="72955" y="206401"/>
                    <a:pt x="89353" y="174516"/>
                    <a:pt x="90720" y="171783"/>
                  </a:cubicBezTo>
                  <a:cubicBezTo>
                    <a:pt x="96186" y="188636"/>
                    <a:pt x="112583" y="206401"/>
                    <a:pt x="139913" y="206401"/>
                  </a:cubicBezTo>
                  <a:cubicBezTo>
                    <a:pt x="186828" y="206401"/>
                    <a:pt x="212791" y="147642"/>
                    <a:pt x="212791" y="136255"/>
                  </a:cubicBezTo>
                  <a:cubicBezTo>
                    <a:pt x="212791" y="131700"/>
                    <a:pt x="208692" y="131700"/>
                    <a:pt x="207326" y="131700"/>
                  </a:cubicBezTo>
                  <a:cubicBezTo>
                    <a:pt x="203226" y="131700"/>
                    <a:pt x="202315" y="133522"/>
                    <a:pt x="201404" y="136710"/>
                  </a:cubicBezTo>
                  <a:cubicBezTo>
                    <a:pt x="186373" y="185448"/>
                    <a:pt x="155399" y="196380"/>
                    <a:pt x="140824" y="196380"/>
                  </a:cubicBezTo>
                  <a:cubicBezTo>
                    <a:pt x="123059" y="196380"/>
                    <a:pt x="115772" y="181804"/>
                    <a:pt x="115772" y="166317"/>
                  </a:cubicBezTo>
                  <a:cubicBezTo>
                    <a:pt x="115772" y="156297"/>
                    <a:pt x="118505" y="146276"/>
                    <a:pt x="123515" y="126234"/>
                  </a:cubicBezTo>
                  <a:lnTo>
                    <a:pt x="139002" y="63832"/>
                  </a:lnTo>
                  <a:close/>
                </a:path>
              </a:pathLst>
            </a:custGeom>
            <a:solidFill>
              <a:srgbClr val="000000"/>
            </a:solidFill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37" name="Freeform: Shape 236">
              <a:extLst>
                <a:ext uri="{FF2B5EF4-FFF2-40B4-BE49-F238E27FC236}">
                  <a16:creationId xmlns:a16="http://schemas.microsoft.com/office/drawing/2014/main" id="{BA5FB9AA-E86B-AC91-6B97-7C51D553F1A7}"/>
                </a:ext>
              </a:extLst>
            </p:cNvPr>
            <p:cNvSpPr/>
            <p:nvPr>
              <p:custDataLst>
                <p:tags r:id="rId21"/>
              </p:custDataLst>
            </p:nvPr>
          </p:nvSpPr>
          <p:spPr>
            <a:xfrm>
              <a:off x="4613668" y="4936986"/>
              <a:ext cx="53292" cy="136192"/>
            </a:xfrm>
            <a:custGeom>
              <a:avLst/>
              <a:gdLst>
                <a:gd name="connsiteX0" fmla="*/ 53375 w 53292"/>
                <a:gd name="connsiteY0" fmla="*/ 47889 h 136192"/>
                <a:gd name="connsiteX1" fmla="*/ 24223 w 53292"/>
                <a:gd name="connsiteY1" fmla="*/ 63 h 136192"/>
                <a:gd name="connsiteX2" fmla="*/ 82 w 53292"/>
                <a:gd name="connsiteY2" fmla="*/ 24204 h 136192"/>
                <a:gd name="connsiteX3" fmla="*/ 24223 w 53292"/>
                <a:gd name="connsiteY3" fmla="*/ 48345 h 136192"/>
                <a:gd name="connsiteX4" fmla="*/ 40166 w 53292"/>
                <a:gd name="connsiteY4" fmla="*/ 42424 h 136192"/>
                <a:gd name="connsiteX5" fmla="*/ 42443 w 53292"/>
                <a:gd name="connsiteY5" fmla="*/ 41057 h 136192"/>
                <a:gd name="connsiteX6" fmla="*/ 43354 w 53292"/>
                <a:gd name="connsiteY6" fmla="*/ 47889 h 136192"/>
                <a:gd name="connsiteX7" fmla="*/ 12381 w 53292"/>
                <a:gd name="connsiteY7" fmla="*/ 123957 h 136192"/>
                <a:gd name="connsiteX8" fmla="*/ 7370 w 53292"/>
                <a:gd name="connsiteY8" fmla="*/ 131244 h 136192"/>
                <a:gd name="connsiteX9" fmla="*/ 11925 w 53292"/>
                <a:gd name="connsiteY9" fmla="*/ 136255 h 136192"/>
                <a:gd name="connsiteX10" fmla="*/ 53375 w 53292"/>
                <a:gd name="connsiteY10" fmla="*/ 47889 h 136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3292" h="136192">
                  <a:moveTo>
                    <a:pt x="53375" y="47889"/>
                  </a:moveTo>
                  <a:cubicBezTo>
                    <a:pt x="53375" y="17827"/>
                    <a:pt x="41988" y="63"/>
                    <a:pt x="24223" y="63"/>
                  </a:cubicBezTo>
                  <a:cubicBezTo>
                    <a:pt x="9192" y="63"/>
                    <a:pt x="82" y="11450"/>
                    <a:pt x="82" y="24204"/>
                  </a:cubicBezTo>
                  <a:cubicBezTo>
                    <a:pt x="82" y="36502"/>
                    <a:pt x="9192" y="48345"/>
                    <a:pt x="24223" y="48345"/>
                  </a:cubicBezTo>
                  <a:cubicBezTo>
                    <a:pt x="29689" y="48345"/>
                    <a:pt x="35611" y="46523"/>
                    <a:pt x="40166" y="42424"/>
                  </a:cubicBezTo>
                  <a:cubicBezTo>
                    <a:pt x="41532" y="41513"/>
                    <a:pt x="41988" y="41057"/>
                    <a:pt x="42443" y="41057"/>
                  </a:cubicBezTo>
                  <a:cubicBezTo>
                    <a:pt x="42899" y="41057"/>
                    <a:pt x="43354" y="41513"/>
                    <a:pt x="43354" y="47889"/>
                  </a:cubicBezTo>
                  <a:cubicBezTo>
                    <a:pt x="43354" y="81596"/>
                    <a:pt x="27412" y="108925"/>
                    <a:pt x="12381" y="123957"/>
                  </a:cubicBezTo>
                  <a:cubicBezTo>
                    <a:pt x="7370" y="128967"/>
                    <a:pt x="7370" y="129878"/>
                    <a:pt x="7370" y="131244"/>
                  </a:cubicBezTo>
                  <a:cubicBezTo>
                    <a:pt x="7370" y="134433"/>
                    <a:pt x="9648" y="136255"/>
                    <a:pt x="11925" y="136255"/>
                  </a:cubicBezTo>
                  <a:cubicBezTo>
                    <a:pt x="16936" y="136255"/>
                    <a:pt x="53375" y="101182"/>
                    <a:pt x="53375" y="47889"/>
                  </a:cubicBezTo>
                  <a:close/>
                </a:path>
              </a:pathLst>
            </a:custGeom>
            <a:solidFill>
              <a:srgbClr val="000000"/>
            </a:solidFill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38" name="Freeform: Shape 237">
              <a:extLst>
                <a:ext uri="{FF2B5EF4-FFF2-40B4-BE49-F238E27FC236}">
                  <a16:creationId xmlns:a16="http://schemas.microsoft.com/office/drawing/2014/main" id="{3D6B7F47-9614-4C16-C8F5-8468169135B5}"/>
                </a:ext>
              </a:extLst>
            </p:cNvPr>
            <p:cNvSpPr/>
            <p:nvPr>
              <p:custDataLst>
                <p:tags r:id="rId22"/>
              </p:custDataLst>
            </p:nvPr>
          </p:nvSpPr>
          <p:spPr>
            <a:xfrm>
              <a:off x="4790144" y="4783941"/>
              <a:ext cx="199960" cy="206337"/>
            </a:xfrm>
            <a:custGeom>
              <a:avLst/>
              <a:gdLst>
                <a:gd name="connsiteX0" fmla="*/ 200048 w 199960"/>
                <a:gd name="connsiteY0" fmla="*/ 31947 h 206337"/>
                <a:gd name="connsiteX1" fmla="*/ 180006 w 199960"/>
                <a:gd name="connsiteY1" fmla="*/ 63 h 206337"/>
                <a:gd name="connsiteX2" fmla="*/ 157687 w 199960"/>
                <a:gd name="connsiteY2" fmla="*/ 21926 h 206337"/>
                <a:gd name="connsiteX3" fmla="*/ 164975 w 199960"/>
                <a:gd name="connsiteY3" fmla="*/ 35591 h 206337"/>
                <a:gd name="connsiteX4" fmla="*/ 180462 w 199960"/>
                <a:gd name="connsiteY4" fmla="*/ 72941 h 206337"/>
                <a:gd name="connsiteX5" fmla="*/ 99384 w 199960"/>
                <a:gd name="connsiteY5" fmla="*/ 196380 h 206337"/>
                <a:gd name="connsiteX6" fmla="*/ 65678 w 199960"/>
                <a:gd name="connsiteY6" fmla="*/ 156752 h 206337"/>
                <a:gd name="connsiteX7" fmla="*/ 92096 w 199960"/>
                <a:gd name="connsiteY7" fmla="*/ 60188 h 206337"/>
                <a:gd name="connsiteX8" fmla="*/ 97562 w 199960"/>
                <a:gd name="connsiteY8" fmla="*/ 37413 h 206337"/>
                <a:gd name="connsiteX9" fmla="*/ 60212 w 199960"/>
                <a:gd name="connsiteY9" fmla="*/ 63 h 206337"/>
                <a:gd name="connsiteX10" fmla="*/ 87 w 199960"/>
                <a:gd name="connsiteY10" fmla="*/ 70209 h 206337"/>
                <a:gd name="connsiteX11" fmla="*/ 5553 w 199960"/>
                <a:gd name="connsiteY11" fmla="*/ 74763 h 206337"/>
                <a:gd name="connsiteX12" fmla="*/ 12841 w 199960"/>
                <a:gd name="connsiteY12" fmla="*/ 66565 h 206337"/>
                <a:gd name="connsiteX13" fmla="*/ 58845 w 199960"/>
                <a:gd name="connsiteY13" fmla="*/ 10084 h 206337"/>
                <a:gd name="connsiteX14" fmla="*/ 70233 w 199960"/>
                <a:gd name="connsiteY14" fmla="*/ 24659 h 206337"/>
                <a:gd name="connsiteX15" fmla="*/ 62489 w 199960"/>
                <a:gd name="connsiteY15" fmla="*/ 56544 h 206337"/>
                <a:gd name="connsiteX16" fmla="*/ 36526 w 199960"/>
                <a:gd name="connsiteY16" fmla="*/ 149920 h 206337"/>
                <a:gd name="connsiteX17" fmla="*/ 97562 w 199960"/>
                <a:gd name="connsiteY17" fmla="*/ 206401 h 206337"/>
                <a:gd name="connsiteX18" fmla="*/ 200048 w 199960"/>
                <a:gd name="connsiteY18" fmla="*/ 31947 h 206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99960" h="206337">
                  <a:moveTo>
                    <a:pt x="200048" y="31947"/>
                  </a:moveTo>
                  <a:cubicBezTo>
                    <a:pt x="200048" y="7351"/>
                    <a:pt x="188205" y="63"/>
                    <a:pt x="180006" y="63"/>
                  </a:cubicBezTo>
                  <a:cubicBezTo>
                    <a:pt x="168619" y="63"/>
                    <a:pt x="157687" y="11906"/>
                    <a:pt x="157687" y="21926"/>
                  </a:cubicBezTo>
                  <a:cubicBezTo>
                    <a:pt x="157687" y="27848"/>
                    <a:pt x="159964" y="30581"/>
                    <a:pt x="164975" y="35591"/>
                  </a:cubicBezTo>
                  <a:cubicBezTo>
                    <a:pt x="174540" y="44701"/>
                    <a:pt x="180462" y="56544"/>
                    <a:pt x="180462" y="72941"/>
                  </a:cubicBezTo>
                  <a:cubicBezTo>
                    <a:pt x="180462" y="92072"/>
                    <a:pt x="152677" y="196380"/>
                    <a:pt x="99384" y="196380"/>
                  </a:cubicBezTo>
                  <a:cubicBezTo>
                    <a:pt x="76154" y="196380"/>
                    <a:pt x="65678" y="180438"/>
                    <a:pt x="65678" y="156752"/>
                  </a:cubicBezTo>
                  <a:cubicBezTo>
                    <a:pt x="65678" y="131244"/>
                    <a:pt x="77976" y="97994"/>
                    <a:pt x="92096" y="60188"/>
                  </a:cubicBezTo>
                  <a:cubicBezTo>
                    <a:pt x="95285" y="52444"/>
                    <a:pt x="97562" y="46067"/>
                    <a:pt x="97562" y="37413"/>
                  </a:cubicBezTo>
                  <a:cubicBezTo>
                    <a:pt x="97562" y="16916"/>
                    <a:pt x="82986" y="63"/>
                    <a:pt x="60212" y="63"/>
                  </a:cubicBezTo>
                  <a:cubicBezTo>
                    <a:pt x="17396" y="63"/>
                    <a:pt x="87" y="66109"/>
                    <a:pt x="87" y="70209"/>
                  </a:cubicBezTo>
                  <a:cubicBezTo>
                    <a:pt x="87" y="74763"/>
                    <a:pt x="4642" y="74763"/>
                    <a:pt x="5553" y="74763"/>
                  </a:cubicBezTo>
                  <a:cubicBezTo>
                    <a:pt x="10108" y="74763"/>
                    <a:pt x="10563" y="73852"/>
                    <a:pt x="12841" y="66565"/>
                  </a:cubicBezTo>
                  <a:cubicBezTo>
                    <a:pt x="26050" y="20560"/>
                    <a:pt x="45636" y="10084"/>
                    <a:pt x="58845" y="10084"/>
                  </a:cubicBezTo>
                  <a:cubicBezTo>
                    <a:pt x="62489" y="10084"/>
                    <a:pt x="70233" y="10084"/>
                    <a:pt x="70233" y="24659"/>
                  </a:cubicBezTo>
                  <a:cubicBezTo>
                    <a:pt x="70233" y="36047"/>
                    <a:pt x="65678" y="48345"/>
                    <a:pt x="62489" y="56544"/>
                  </a:cubicBezTo>
                  <a:cubicBezTo>
                    <a:pt x="42448" y="109381"/>
                    <a:pt x="36526" y="130333"/>
                    <a:pt x="36526" y="149920"/>
                  </a:cubicBezTo>
                  <a:cubicBezTo>
                    <a:pt x="36526" y="199113"/>
                    <a:pt x="76609" y="206401"/>
                    <a:pt x="97562" y="206401"/>
                  </a:cubicBezTo>
                  <a:cubicBezTo>
                    <a:pt x="174085" y="206401"/>
                    <a:pt x="200048" y="55633"/>
                    <a:pt x="200048" y="31947"/>
                  </a:cubicBezTo>
                  <a:close/>
                </a:path>
              </a:pathLst>
            </a:custGeom>
            <a:solidFill>
              <a:srgbClr val="000000"/>
            </a:solidFill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cxnSp>
        <p:nvCxnSpPr>
          <p:cNvPr id="251" name="Straight Arrow Connector 250">
            <a:extLst>
              <a:ext uri="{FF2B5EF4-FFF2-40B4-BE49-F238E27FC236}">
                <a16:creationId xmlns:a16="http://schemas.microsoft.com/office/drawing/2014/main" id="{B3FE1049-F4A9-D8FB-9F31-8B8DCB2D5C58}"/>
              </a:ext>
            </a:extLst>
          </p:cNvPr>
          <p:cNvCxnSpPr>
            <a:cxnSpLocks/>
          </p:cNvCxnSpPr>
          <p:nvPr/>
        </p:nvCxnSpPr>
        <p:spPr>
          <a:xfrm flipH="1">
            <a:off x="9341220" y="3132652"/>
            <a:ext cx="707784" cy="0"/>
          </a:xfrm>
          <a:prstGeom prst="straightConnector1">
            <a:avLst/>
          </a:prstGeom>
          <a:ln>
            <a:solidFill>
              <a:schemeClr val="tx1"/>
            </a:solidFill>
            <a:headEnd w="lg" len="med"/>
            <a:tailEnd type="triangle" w="lg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2" name="Straight Arrow Connector 251">
            <a:extLst>
              <a:ext uri="{FF2B5EF4-FFF2-40B4-BE49-F238E27FC236}">
                <a16:creationId xmlns:a16="http://schemas.microsoft.com/office/drawing/2014/main" id="{9EC2AF98-A7C2-8B10-430C-34B79383D878}"/>
              </a:ext>
            </a:extLst>
          </p:cNvPr>
          <p:cNvCxnSpPr>
            <a:cxnSpLocks/>
          </p:cNvCxnSpPr>
          <p:nvPr/>
        </p:nvCxnSpPr>
        <p:spPr>
          <a:xfrm>
            <a:off x="8709995" y="2464506"/>
            <a:ext cx="0" cy="1435510"/>
          </a:xfrm>
          <a:prstGeom prst="straightConnector1">
            <a:avLst/>
          </a:prstGeom>
          <a:ln>
            <a:solidFill>
              <a:schemeClr val="tx1"/>
            </a:solidFill>
            <a:headEnd w="lg" len="med"/>
            <a:tailEnd type="triangle" w="lg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53" name="Rectangle 252">
            <a:extLst>
              <a:ext uri="{FF2B5EF4-FFF2-40B4-BE49-F238E27FC236}">
                <a16:creationId xmlns:a16="http://schemas.microsoft.com/office/drawing/2014/main" id="{BC3BD380-B77F-C2F8-7005-A3A38F47FE13}"/>
              </a:ext>
            </a:extLst>
          </p:cNvPr>
          <p:cNvSpPr/>
          <p:nvPr/>
        </p:nvSpPr>
        <p:spPr>
          <a:xfrm>
            <a:off x="8000247" y="2910600"/>
            <a:ext cx="1419493" cy="44410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254" name="Content Placeholder 2 3 2 1 2">
            <a:extLst>
              <a:ext uri="{FF2B5EF4-FFF2-40B4-BE49-F238E27FC236}">
                <a16:creationId xmlns:a16="http://schemas.microsoft.com/office/drawing/2014/main" id="{5D8CCC49-3826-9784-BF11-5CFADF15A5A2}"/>
              </a:ext>
            </a:extLst>
          </p:cNvPr>
          <p:cNvSpPr txBox="1">
            <a:spLocks/>
          </p:cNvSpPr>
          <p:nvPr/>
        </p:nvSpPr>
        <p:spPr>
          <a:xfrm>
            <a:off x="8028955" y="3066891"/>
            <a:ext cx="1419493" cy="3033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800"/>
              </a:lnSpc>
              <a:buFont typeface="Arial" panose="020B0604020202020204" pitchFamily="34" charset="0"/>
              <a:buNone/>
            </a:pPr>
            <a:r>
              <a:rPr lang="en-US" sz="1700" i="1" dirty="0">
                <a:solidFill>
                  <a:schemeClr val="accent1">
                    <a:lumMod val="60000"/>
                    <a:lumOff val="40000"/>
                  </a:schemeClr>
                </a:solidFill>
                <a:latin typeface="Franklin Gothic Medium" panose="020B0603020102020204" pitchFamily="34" charset="0"/>
              </a:rPr>
              <a:t>CONFORMAL</a:t>
            </a:r>
          </a:p>
        </p:txBody>
      </p:sp>
      <p:grpSp>
        <p:nvGrpSpPr>
          <p:cNvPr id="307" name="Group 306" descr="\documentclass{article}&#10;\usepackage{amsmath}&#10;\pagestyle{empty}&#10;\begin{document}&#10;&#10;$X,U,\mu,\kappa$&#10;&#10;\end{document}" title="IguanaTex Vector Display">
            <a:extLst>
              <a:ext uri="{FF2B5EF4-FFF2-40B4-BE49-F238E27FC236}">
                <a16:creationId xmlns:a16="http://schemas.microsoft.com/office/drawing/2014/main" id="{CA18076C-C59F-700F-574C-74C2A1DC841E}"/>
              </a:ext>
            </a:extLst>
          </p:cNvPr>
          <p:cNvGrpSpPr>
            <a:grpSpLocks noChangeAspect="1"/>
          </p:cNvGrpSpPr>
          <p:nvPr>
            <p:custDataLst>
              <p:tags r:id="rId5"/>
            </p:custDataLst>
          </p:nvPr>
        </p:nvGrpSpPr>
        <p:grpSpPr>
          <a:xfrm>
            <a:off x="8034527" y="2004848"/>
            <a:ext cx="1838723" cy="409486"/>
            <a:chOff x="11825126" y="3701498"/>
            <a:chExt cx="1838723" cy="409486"/>
          </a:xfrm>
        </p:grpSpPr>
        <p:sp>
          <p:nvSpPr>
            <p:cNvPr id="300" name="Freeform: Shape 299">
              <a:extLst>
                <a:ext uri="{FF2B5EF4-FFF2-40B4-BE49-F238E27FC236}">
                  <a16:creationId xmlns:a16="http://schemas.microsoft.com/office/drawing/2014/main" id="{BEDA516B-4E32-8360-44E8-CE6C0CA5D2CE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>
              <a:off x="11825126" y="3701498"/>
              <a:ext cx="380016" cy="311100"/>
            </a:xfrm>
            <a:custGeom>
              <a:avLst/>
              <a:gdLst>
                <a:gd name="connsiteX0" fmla="*/ 211300 w 380016"/>
                <a:gd name="connsiteY0" fmla="*/ 123957 h 311100"/>
                <a:gd name="connsiteX1" fmla="*/ 172560 w 380016"/>
                <a:gd name="connsiteY1" fmla="*/ 33314 h 311100"/>
                <a:gd name="connsiteX2" fmla="*/ 170254 w 380016"/>
                <a:gd name="connsiteY2" fmla="*/ 27392 h 311100"/>
                <a:gd name="connsiteX3" fmla="*/ 197464 w 380016"/>
                <a:gd name="connsiteY3" fmla="*/ 14183 h 311100"/>
                <a:gd name="connsiteX4" fmla="*/ 206688 w 380016"/>
                <a:gd name="connsiteY4" fmla="*/ 5529 h 311100"/>
                <a:gd name="connsiteX5" fmla="*/ 199770 w 380016"/>
                <a:gd name="connsiteY5" fmla="*/ 63 h 311100"/>
                <a:gd name="connsiteX6" fmla="*/ 141661 w 380016"/>
                <a:gd name="connsiteY6" fmla="*/ 1429 h 311100"/>
                <a:gd name="connsiteX7" fmla="*/ 90008 w 380016"/>
                <a:gd name="connsiteY7" fmla="*/ 63 h 311100"/>
                <a:gd name="connsiteX8" fmla="*/ 81707 w 380016"/>
                <a:gd name="connsiteY8" fmla="*/ 9173 h 311100"/>
                <a:gd name="connsiteX9" fmla="*/ 92314 w 380016"/>
                <a:gd name="connsiteY9" fmla="*/ 14183 h 311100"/>
                <a:gd name="connsiteX10" fmla="*/ 126903 w 380016"/>
                <a:gd name="connsiteY10" fmla="*/ 28759 h 311100"/>
                <a:gd name="connsiteX11" fmla="*/ 181323 w 380016"/>
                <a:gd name="connsiteY11" fmla="*/ 155841 h 311100"/>
                <a:gd name="connsiteX12" fmla="*/ 84012 w 380016"/>
                <a:gd name="connsiteY12" fmla="*/ 259238 h 311100"/>
                <a:gd name="connsiteX13" fmla="*/ 78017 w 380016"/>
                <a:gd name="connsiteY13" fmla="*/ 264248 h 311100"/>
                <a:gd name="connsiteX14" fmla="*/ 10223 w 380016"/>
                <a:gd name="connsiteY14" fmla="*/ 297043 h 311100"/>
                <a:gd name="connsiteX15" fmla="*/ 77 w 380016"/>
                <a:gd name="connsiteY15" fmla="*/ 306153 h 311100"/>
                <a:gd name="connsiteX16" fmla="*/ 6072 w 380016"/>
                <a:gd name="connsiteY16" fmla="*/ 311164 h 311100"/>
                <a:gd name="connsiteX17" fmla="*/ 49424 w 380016"/>
                <a:gd name="connsiteY17" fmla="*/ 309797 h 311100"/>
                <a:gd name="connsiteX18" fmla="*/ 101076 w 380016"/>
                <a:gd name="connsiteY18" fmla="*/ 311164 h 311100"/>
                <a:gd name="connsiteX19" fmla="*/ 109378 w 380016"/>
                <a:gd name="connsiteY19" fmla="*/ 302054 h 311100"/>
                <a:gd name="connsiteX20" fmla="*/ 103843 w 380016"/>
                <a:gd name="connsiteY20" fmla="*/ 297043 h 311100"/>
                <a:gd name="connsiteX21" fmla="*/ 85396 w 380016"/>
                <a:gd name="connsiteY21" fmla="*/ 282923 h 311100"/>
                <a:gd name="connsiteX22" fmla="*/ 97848 w 380016"/>
                <a:gd name="connsiteY22" fmla="*/ 262426 h 311100"/>
                <a:gd name="connsiteX23" fmla="*/ 144889 w 380016"/>
                <a:gd name="connsiteY23" fmla="*/ 213233 h 311100"/>
                <a:gd name="connsiteX24" fmla="*/ 186396 w 380016"/>
                <a:gd name="connsiteY24" fmla="*/ 168595 h 311100"/>
                <a:gd name="connsiteX25" fmla="*/ 232975 w 380016"/>
                <a:gd name="connsiteY25" fmla="*/ 277457 h 311100"/>
                <a:gd name="connsiteX26" fmla="*/ 235281 w 380016"/>
                <a:gd name="connsiteY26" fmla="*/ 283834 h 311100"/>
                <a:gd name="connsiteX27" fmla="*/ 208533 w 380016"/>
                <a:gd name="connsiteY27" fmla="*/ 297043 h 311100"/>
                <a:gd name="connsiteX28" fmla="*/ 199309 w 380016"/>
                <a:gd name="connsiteY28" fmla="*/ 305698 h 311100"/>
                <a:gd name="connsiteX29" fmla="*/ 206227 w 380016"/>
                <a:gd name="connsiteY29" fmla="*/ 311164 h 311100"/>
                <a:gd name="connsiteX30" fmla="*/ 264336 w 380016"/>
                <a:gd name="connsiteY30" fmla="*/ 309797 h 311100"/>
                <a:gd name="connsiteX31" fmla="*/ 315527 w 380016"/>
                <a:gd name="connsiteY31" fmla="*/ 311164 h 311100"/>
                <a:gd name="connsiteX32" fmla="*/ 324290 w 380016"/>
                <a:gd name="connsiteY32" fmla="*/ 302509 h 311100"/>
                <a:gd name="connsiteX33" fmla="*/ 315989 w 380016"/>
                <a:gd name="connsiteY33" fmla="*/ 297043 h 311100"/>
                <a:gd name="connsiteX34" fmla="*/ 276327 w 380016"/>
                <a:gd name="connsiteY34" fmla="*/ 277002 h 311100"/>
                <a:gd name="connsiteX35" fmla="*/ 216834 w 380016"/>
                <a:gd name="connsiteY35" fmla="*/ 136255 h 311100"/>
                <a:gd name="connsiteX36" fmla="*/ 311377 w 380016"/>
                <a:gd name="connsiteY36" fmla="*/ 37413 h 311100"/>
                <a:gd name="connsiteX37" fmla="*/ 369947 w 380016"/>
                <a:gd name="connsiteY37" fmla="*/ 14183 h 311100"/>
                <a:gd name="connsiteX38" fmla="*/ 380093 w 380016"/>
                <a:gd name="connsiteY38" fmla="*/ 5073 h 311100"/>
                <a:gd name="connsiteX39" fmla="*/ 374098 w 380016"/>
                <a:gd name="connsiteY39" fmla="*/ 63 h 311100"/>
                <a:gd name="connsiteX40" fmla="*/ 330747 w 380016"/>
                <a:gd name="connsiteY40" fmla="*/ 1429 h 311100"/>
                <a:gd name="connsiteX41" fmla="*/ 279555 w 380016"/>
                <a:gd name="connsiteY41" fmla="*/ 63 h 311100"/>
                <a:gd name="connsiteX42" fmla="*/ 270793 w 380016"/>
                <a:gd name="connsiteY42" fmla="*/ 9173 h 311100"/>
                <a:gd name="connsiteX43" fmla="*/ 276327 w 380016"/>
                <a:gd name="connsiteY43" fmla="*/ 14183 h 311100"/>
                <a:gd name="connsiteX44" fmla="*/ 294774 w 380016"/>
                <a:gd name="connsiteY44" fmla="*/ 28303 h 311100"/>
                <a:gd name="connsiteX45" fmla="*/ 286012 w 380016"/>
                <a:gd name="connsiteY45" fmla="*/ 44701 h 311100"/>
                <a:gd name="connsiteX46" fmla="*/ 211300 w 380016"/>
                <a:gd name="connsiteY46" fmla="*/ 123957 h 311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380016" h="311100">
                  <a:moveTo>
                    <a:pt x="211300" y="123957"/>
                  </a:moveTo>
                  <a:lnTo>
                    <a:pt x="172560" y="33314"/>
                  </a:lnTo>
                  <a:cubicBezTo>
                    <a:pt x="171176" y="29670"/>
                    <a:pt x="170254" y="27848"/>
                    <a:pt x="170254" y="27392"/>
                  </a:cubicBezTo>
                  <a:cubicBezTo>
                    <a:pt x="170254" y="24659"/>
                    <a:pt x="178094" y="16005"/>
                    <a:pt x="197464" y="14183"/>
                  </a:cubicBezTo>
                  <a:cubicBezTo>
                    <a:pt x="202076" y="13728"/>
                    <a:pt x="206688" y="13272"/>
                    <a:pt x="206688" y="5529"/>
                  </a:cubicBezTo>
                  <a:cubicBezTo>
                    <a:pt x="206688" y="63"/>
                    <a:pt x="201154" y="63"/>
                    <a:pt x="199770" y="63"/>
                  </a:cubicBezTo>
                  <a:cubicBezTo>
                    <a:pt x="180861" y="63"/>
                    <a:pt x="161030" y="1429"/>
                    <a:pt x="141661" y="1429"/>
                  </a:cubicBezTo>
                  <a:cubicBezTo>
                    <a:pt x="130131" y="1429"/>
                    <a:pt x="101537" y="63"/>
                    <a:pt x="90008" y="63"/>
                  </a:cubicBezTo>
                  <a:cubicBezTo>
                    <a:pt x="87241" y="63"/>
                    <a:pt x="81707" y="63"/>
                    <a:pt x="81707" y="9173"/>
                  </a:cubicBezTo>
                  <a:cubicBezTo>
                    <a:pt x="81707" y="14183"/>
                    <a:pt x="86318" y="14183"/>
                    <a:pt x="92314" y="14183"/>
                  </a:cubicBezTo>
                  <a:cubicBezTo>
                    <a:pt x="119985" y="14183"/>
                    <a:pt x="122752" y="18738"/>
                    <a:pt x="126903" y="28759"/>
                  </a:cubicBezTo>
                  <a:lnTo>
                    <a:pt x="181323" y="155841"/>
                  </a:lnTo>
                  <a:lnTo>
                    <a:pt x="84012" y="259238"/>
                  </a:lnTo>
                  <a:lnTo>
                    <a:pt x="78017" y="264248"/>
                  </a:lnTo>
                  <a:cubicBezTo>
                    <a:pt x="55419" y="288389"/>
                    <a:pt x="33743" y="295677"/>
                    <a:pt x="10223" y="297043"/>
                  </a:cubicBezTo>
                  <a:cubicBezTo>
                    <a:pt x="4227" y="297499"/>
                    <a:pt x="77" y="297499"/>
                    <a:pt x="77" y="306153"/>
                  </a:cubicBezTo>
                  <a:cubicBezTo>
                    <a:pt x="77" y="306609"/>
                    <a:pt x="77" y="311164"/>
                    <a:pt x="6072" y="311164"/>
                  </a:cubicBezTo>
                  <a:cubicBezTo>
                    <a:pt x="19908" y="311164"/>
                    <a:pt x="35127" y="309797"/>
                    <a:pt x="49424" y="309797"/>
                  </a:cubicBezTo>
                  <a:cubicBezTo>
                    <a:pt x="66487" y="309797"/>
                    <a:pt x="84474" y="311164"/>
                    <a:pt x="101076" y="311164"/>
                  </a:cubicBezTo>
                  <a:cubicBezTo>
                    <a:pt x="103843" y="311164"/>
                    <a:pt x="109378" y="311164"/>
                    <a:pt x="109378" y="302054"/>
                  </a:cubicBezTo>
                  <a:cubicBezTo>
                    <a:pt x="109378" y="297499"/>
                    <a:pt x="104766" y="297043"/>
                    <a:pt x="103843" y="297043"/>
                  </a:cubicBezTo>
                  <a:cubicBezTo>
                    <a:pt x="99693" y="296588"/>
                    <a:pt x="85396" y="295677"/>
                    <a:pt x="85396" y="282923"/>
                  </a:cubicBezTo>
                  <a:cubicBezTo>
                    <a:pt x="85396" y="275635"/>
                    <a:pt x="92314" y="268348"/>
                    <a:pt x="97848" y="262426"/>
                  </a:cubicBezTo>
                  <a:lnTo>
                    <a:pt x="144889" y="213233"/>
                  </a:lnTo>
                  <a:lnTo>
                    <a:pt x="186396" y="168595"/>
                  </a:lnTo>
                  <a:lnTo>
                    <a:pt x="232975" y="277457"/>
                  </a:lnTo>
                  <a:cubicBezTo>
                    <a:pt x="234820" y="282468"/>
                    <a:pt x="235281" y="282923"/>
                    <a:pt x="235281" y="283834"/>
                  </a:cubicBezTo>
                  <a:cubicBezTo>
                    <a:pt x="235281" y="287478"/>
                    <a:pt x="226519" y="295222"/>
                    <a:pt x="208533" y="297043"/>
                  </a:cubicBezTo>
                  <a:cubicBezTo>
                    <a:pt x="203459" y="297499"/>
                    <a:pt x="199309" y="297954"/>
                    <a:pt x="199309" y="305698"/>
                  </a:cubicBezTo>
                  <a:cubicBezTo>
                    <a:pt x="199309" y="311164"/>
                    <a:pt x="204382" y="311164"/>
                    <a:pt x="206227" y="311164"/>
                  </a:cubicBezTo>
                  <a:cubicBezTo>
                    <a:pt x="219140" y="311164"/>
                    <a:pt x="251423" y="309797"/>
                    <a:pt x="264336" y="309797"/>
                  </a:cubicBezTo>
                  <a:cubicBezTo>
                    <a:pt x="275866" y="309797"/>
                    <a:pt x="303998" y="311164"/>
                    <a:pt x="315527" y="311164"/>
                  </a:cubicBezTo>
                  <a:cubicBezTo>
                    <a:pt x="318756" y="311164"/>
                    <a:pt x="324290" y="311164"/>
                    <a:pt x="324290" y="302509"/>
                  </a:cubicBezTo>
                  <a:cubicBezTo>
                    <a:pt x="324290" y="297043"/>
                    <a:pt x="319678" y="297043"/>
                    <a:pt x="315989" y="297043"/>
                  </a:cubicBezTo>
                  <a:cubicBezTo>
                    <a:pt x="285089" y="296588"/>
                    <a:pt x="284167" y="295222"/>
                    <a:pt x="276327" y="277002"/>
                  </a:cubicBezTo>
                  <a:cubicBezTo>
                    <a:pt x="258341" y="234641"/>
                    <a:pt x="227441" y="163584"/>
                    <a:pt x="216834" y="136255"/>
                  </a:cubicBezTo>
                  <a:cubicBezTo>
                    <a:pt x="248194" y="104370"/>
                    <a:pt x="296619" y="50167"/>
                    <a:pt x="311377" y="37413"/>
                  </a:cubicBezTo>
                  <a:cubicBezTo>
                    <a:pt x="324751" y="26481"/>
                    <a:pt x="342276" y="15549"/>
                    <a:pt x="369947" y="14183"/>
                  </a:cubicBezTo>
                  <a:cubicBezTo>
                    <a:pt x="375943" y="13728"/>
                    <a:pt x="380093" y="13728"/>
                    <a:pt x="380093" y="5073"/>
                  </a:cubicBezTo>
                  <a:cubicBezTo>
                    <a:pt x="380093" y="4618"/>
                    <a:pt x="380093" y="63"/>
                    <a:pt x="374098" y="63"/>
                  </a:cubicBezTo>
                  <a:cubicBezTo>
                    <a:pt x="360262" y="63"/>
                    <a:pt x="345043" y="1429"/>
                    <a:pt x="330747" y="1429"/>
                  </a:cubicBezTo>
                  <a:cubicBezTo>
                    <a:pt x="313683" y="1429"/>
                    <a:pt x="296158" y="63"/>
                    <a:pt x="279555" y="63"/>
                  </a:cubicBezTo>
                  <a:cubicBezTo>
                    <a:pt x="276788" y="63"/>
                    <a:pt x="270793" y="63"/>
                    <a:pt x="270793" y="9173"/>
                  </a:cubicBezTo>
                  <a:cubicBezTo>
                    <a:pt x="270793" y="12361"/>
                    <a:pt x="273098" y="13728"/>
                    <a:pt x="276327" y="14183"/>
                  </a:cubicBezTo>
                  <a:cubicBezTo>
                    <a:pt x="280477" y="14638"/>
                    <a:pt x="294774" y="15549"/>
                    <a:pt x="294774" y="28303"/>
                  </a:cubicBezTo>
                  <a:cubicBezTo>
                    <a:pt x="294774" y="34680"/>
                    <a:pt x="289701" y="40602"/>
                    <a:pt x="286012" y="44701"/>
                  </a:cubicBezTo>
                  <a:lnTo>
                    <a:pt x="211300" y="123957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01" name="Freeform: Shape 300">
              <a:extLst>
                <a:ext uri="{FF2B5EF4-FFF2-40B4-BE49-F238E27FC236}">
                  <a16:creationId xmlns:a16="http://schemas.microsoft.com/office/drawing/2014/main" id="{E472A7F1-96A0-E99A-B44B-7F524440449F}"/>
                </a:ext>
              </a:extLst>
            </p:cNvPr>
            <p:cNvSpPr/>
            <p:nvPr>
              <p:custDataLst>
                <p:tags r:id="rId14"/>
              </p:custDataLst>
            </p:nvPr>
          </p:nvSpPr>
          <p:spPr>
            <a:xfrm>
              <a:off x="12244984" y="3964316"/>
              <a:ext cx="53958" cy="136192"/>
            </a:xfrm>
            <a:custGeom>
              <a:avLst/>
              <a:gdLst>
                <a:gd name="connsiteX0" fmla="*/ 54044 w 53958"/>
                <a:gd name="connsiteY0" fmla="*/ 47889 h 136192"/>
                <a:gd name="connsiteX1" fmla="*/ 24528 w 53958"/>
                <a:gd name="connsiteY1" fmla="*/ 63 h 136192"/>
                <a:gd name="connsiteX2" fmla="*/ 85 w 53958"/>
                <a:gd name="connsiteY2" fmla="*/ 24204 h 136192"/>
                <a:gd name="connsiteX3" fmla="*/ 24528 w 53958"/>
                <a:gd name="connsiteY3" fmla="*/ 48345 h 136192"/>
                <a:gd name="connsiteX4" fmla="*/ 40669 w 53958"/>
                <a:gd name="connsiteY4" fmla="*/ 42424 h 136192"/>
                <a:gd name="connsiteX5" fmla="*/ 42975 w 53958"/>
                <a:gd name="connsiteY5" fmla="*/ 41057 h 136192"/>
                <a:gd name="connsiteX6" fmla="*/ 43898 w 53958"/>
                <a:gd name="connsiteY6" fmla="*/ 47889 h 136192"/>
                <a:gd name="connsiteX7" fmla="*/ 12537 w 53958"/>
                <a:gd name="connsiteY7" fmla="*/ 123957 h 136192"/>
                <a:gd name="connsiteX8" fmla="*/ 7464 w 53958"/>
                <a:gd name="connsiteY8" fmla="*/ 131244 h 136192"/>
                <a:gd name="connsiteX9" fmla="*/ 12076 w 53958"/>
                <a:gd name="connsiteY9" fmla="*/ 136255 h 136192"/>
                <a:gd name="connsiteX10" fmla="*/ 54044 w 53958"/>
                <a:gd name="connsiteY10" fmla="*/ 47889 h 136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3958" h="136192">
                  <a:moveTo>
                    <a:pt x="54044" y="47889"/>
                  </a:moveTo>
                  <a:cubicBezTo>
                    <a:pt x="54044" y="17827"/>
                    <a:pt x="42514" y="63"/>
                    <a:pt x="24528" y="63"/>
                  </a:cubicBezTo>
                  <a:cubicBezTo>
                    <a:pt x="9309" y="63"/>
                    <a:pt x="85" y="11450"/>
                    <a:pt x="85" y="24204"/>
                  </a:cubicBezTo>
                  <a:cubicBezTo>
                    <a:pt x="85" y="36502"/>
                    <a:pt x="9309" y="48345"/>
                    <a:pt x="24528" y="48345"/>
                  </a:cubicBezTo>
                  <a:cubicBezTo>
                    <a:pt x="30062" y="48345"/>
                    <a:pt x="36058" y="46523"/>
                    <a:pt x="40669" y="42424"/>
                  </a:cubicBezTo>
                  <a:cubicBezTo>
                    <a:pt x="42053" y="41513"/>
                    <a:pt x="42514" y="41057"/>
                    <a:pt x="42975" y="41057"/>
                  </a:cubicBezTo>
                  <a:cubicBezTo>
                    <a:pt x="43437" y="41057"/>
                    <a:pt x="43898" y="41513"/>
                    <a:pt x="43898" y="47889"/>
                  </a:cubicBezTo>
                  <a:cubicBezTo>
                    <a:pt x="43898" y="81596"/>
                    <a:pt x="27756" y="108925"/>
                    <a:pt x="12537" y="123957"/>
                  </a:cubicBezTo>
                  <a:cubicBezTo>
                    <a:pt x="7464" y="128967"/>
                    <a:pt x="7464" y="129878"/>
                    <a:pt x="7464" y="131244"/>
                  </a:cubicBezTo>
                  <a:cubicBezTo>
                    <a:pt x="7464" y="134433"/>
                    <a:pt x="9770" y="136255"/>
                    <a:pt x="12076" y="136255"/>
                  </a:cubicBezTo>
                  <a:cubicBezTo>
                    <a:pt x="17149" y="136255"/>
                    <a:pt x="54044" y="101182"/>
                    <a:pt x="54044" y="47889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02" name="Freeform: Shape 301">
              <a:extLst>
                <a:ext uri="{FF2B5EF4-FFF2-40B4-BE49-F238E27FC236}">
                  <a16:creationId xmlns:a16="http://schemas.microsoft.com/office/drawing/2014/main" id="{8764D2E1-AA5D-E7F9-0C6E-45D8A3295A0B}"/>
                </a:ext>
              </a:extLst>
            </p:cNvPr>
            <p:cNvSpPr/>
            <p:nvPr>
              <p:custDataLst>
                <p:tags r:id="rId15"/>
              </p:custDataLst>
            </p:nvPr>
          </p:nvSpPr>
          <p:spPr>
            <a:xfrm>
              <a:off x="12441191" y="3701498"/>
              <a:ext cx="319601" cy="321121"/>
            </a:xfrm>
            <a:custGeom>
              <a:avLst/>
              <a:gdLst>
                <a:gd name="connsiteX0" fmla="*/ 262043 w 319601"/>
                <a:gd name="connsiteY0" fmla="*/ 47889 h 321121"/>
                <a:gd name="connsiteX1" fmla="*/ 311851 w 319601"/>
                <a:gd name="connsiteY1" fmla="*/ 14183 h 321121"/>
                <a:gd name="connsiteX2" fmla="*/ 319691 w 319601"/>
                <a:gd name="connsiteY2" fmla="*/ 5073 h 321121"/>
                <a:gd name="connsiteX3" fmla="*/ 313696 w 319601"/>
                <a:gd name="connsiteY3" fmla="*/ 63 h 321121"/>
                <a:gd name="connsiteX4" fmla="*/ 266655 w 319601"/>
                <a:gd name="connsiteY4" fmla="*/ 1429 h 321121"/>
                <a:gd name="connsiteX5" fmla="*/ 218691 w 319601"/>
                <a:gd name="connsiteY5" fmla="*/ 63 h 321121"/>
                <a:gd name="connsiteX6" fmla="*/ 210390 w 319601"/>
                <a:gd name="connsiteY6" fmla="*/ 9173 h 321121"/>
                <a:gd name="connsiteX7" fmla="*/ 218691 w 319601"/>
                <a:gd name="connsiteY7" fmla="*/ 14183 h 321121"/>
                <a:gd name="connsiteX8" fmla="*/ 250052 w 319601"/>
                <a:gd name="connsiteY8" fmla="*/ 34225 h 321121"/>
                <a:gd name="connsiteX9" fmla="*/ 248669 w 319601"/>
                <a:gd name="connsiteY9" fmla="*/ 43790 h 321121"/>
                <a:gd name="connsiteX10" fmla="*/ 207162 w 319601"/>
                <a:gd name="connsiteY10" fmla="*/ 206401 h 321121"/>
                <a:gd name="connsiteX11" fmla="*/ 92327 w 319601"/>
                <a:gd name="connsiteY11" fmla="*/ 307064 h 321121"/>
                <a:gd name="connsiteX12" fmla="*/ 36062 w 319601"/>
                <a:gd name="connsiteY12" fmla="*/ 247850 h 321121"/>
                <a:gd name="connsiteX13" fmla="*/ 41135 w 319601"/>
                <a:gd name="connsiteY13" fmla="*/ 212322 h 321121"/>
                <a:gd name="connsiteX14" fmla="*/ 85870 w 319601"/>
                <a:gd name="connsiteY14" fmla="*/ 35136 h 321121"/>
                <a:gd name="connsiteX15" fmla="*/ 124610 w 319601"/>
                <a:gd name="connsiteY15" fmla="*/ 14183 h 321121"/>
                <a:gd name="connsiteX16" fmla="*/ 140290 w 319601"/>
                <a:gd name="connsiteY16" fmla="*/ 5073 h 321121"/>
                <a:gd name="connsiteX17" fmla="*/ 133833 w 319601"/>
                <a:gd name="connsiteY17" fmla="*/ 63 h 321121"/>
                <a:gd name="connsiteX18" fmla="*/ 74802 w 319601"/>
                <a:gd name="connsiteY18" fmla="*/ 1429 h 321121"/>
                <a:gd name="connsiteX19" fmla="*/ 15309 w 319601"/>
                <a:gd name="connsiteY19" fmla="*/ 63 h 321121"/>
                <a:gd name="connsiteX20" fmla="*/ 6546 w 319601"/>
                <a:gd name="connsiteY20" fmla="*/ 9173 h 321121"/>
                <a:gd name="connsiteX21" fmla="*/ 19459 w 319601"/>
                <a:gd name="connsiteY21" fmla="*/ 14183 h 321121"/>
                <a:gd name="connsiteX22" fmla="*/ 36984 w 319601"/>
                <a:gd name="connsiteY22" fmla="*/ 15094 h 321121"/>
                <a:gd name="connsiteX23" fmla="*/ 49436 w 319601"/>
                <a:gd name="connsiteY23" fmla="*/ 22382 h 321121"/>
                <a:gd name="connsiteX24" fmla="*/ 41596 w 319601"/>
                <a:gd name="connsiteY24" fmla="*/ 54722 h 321121"/>
                <a:gd name="connsiteX25" fmla="*/ 31450 w 319601"/>
                <a:gd name="connsiteY25" fmla="*/ 94805 h 321121"/>
                <a:gd name="connsiteX26" fmla="*/ 3318 w 319601"/>
                <a:gd name="connsiteY26" fmla="*/ 207312 h 321121"/>
                <a:gd name="connsiteX27" fmla="*/ 90 w 319601"/>
                <a:gd name="connsiteY27" fmla="*/ 233730 h 321121"/>
                <a:gd name="connsiteX28" fmla="*/ 90482 w 319601"/>
                <a:gd name="connsiteY28" fmla="*/ 321185 h 321121"/>
                <a:gd name="connsiteX29" fmla="*/ 220997 w 319601"/>
                <a:gd name="connsiteY29" fmla="*/ 209589 h 321121"/>
                <a:gd name="connsiteX30" fmla="*/ 262043 w 319601"/>
                <a:gd name="connsiteY30" fmla="*/ 47889 h 321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319601" h="321121">
                  <a:moveTo>
                    <a:pt x="262043" y="47889"/>
                  </a:moveTo>
                  <a:cubicBezTo>
                    <a:pt x="266655" y="29214"/>
                    <a:pt x="274956" y="15549"/>
                    <a:pt x="311851" y="14183"/>
                  </a:cubicBezTo>
                  <a:cubicBezTo>
                    <a:pt x="314157" y="14183"/>
                    <a:pt x="319691" y="13728"/>
                    <a:pt x="319691" y="5073"/>
                  </a:cubicBezTo>
                  <a:cubicBezTo>
                    <a:pt x="319691" y="4618"/>
                    <a:pt x="319691" y="63"/>
                    <a:pt x="313696" y="63"/>
                  </a:cubicBezTo>
                  <a:cubicBezTo>
                    <a:pt x="298477" y="63"/>
                    <a:pt x="282335" y="1429"/>
                    <a:pt x="266655" y="1429"/>
                  </a:cubicBezTo>
                  <a:cubicBezTo>
                    <a:pt x="250974" y="1429"/>
                    <a:pt x="233911" y="63"/>
                    <a:pt x="218691" y="63"/>
                  </a:cubicBezTo>
                  <a:cubicBezTo>
                    <a:pt x="215924" y="63"/>
                    <a:pt x="210390" y="63"/>
                    <a:pt x="210390" y="9173"/>
                  </a:cubicBezTo>
                  <a:cubicBezTo>
                    <a:pt x="210390" y="14183"/>
                    <a:pt x="215002" y="14183"/>
                    <a:pt x="218691" y="14183"/>
                  </a:cubicBezTo>
                  <a:cubicBezTo>
                    <a:pt x="244979" y="14638"/>
                    <a:pt x="250052" y="24204"/>
                    <a:pt x="250052" y="34225"/>
                  </a:cubicBezTo>
                  <a:cubicBezTo>
                    <a:pt x="250052" y="35591"/>
                    <a:pt x="249130" y="42423"/>
                    <a:pt x="248669" y="43790"/>
                  </a:cubicBezTo>
                  <a:lnTo>
                    <a:pt x="207162" y="206401"/>
                  </a:lnTo>
                  <a:cubicBezTo>
                    <a:pt x="191482" y="267437"/>
                    <a:pt x="138445" y="307064"/>
                    <a:pt x="92327" y="307064"/>
                  </a:cubicBezTo>
                  <a:cubicBezTo>
                    <a:pt x="60966" y="307064"/>
                    <a:pt x="36062" y="287023"/>
                    <a:pt x="36062" y="247850"/>
                  </a:cubicBezTo>
                  <a:cubicBezTo>
                    <a:pt x="36062" y="246939"/>
                    <a:pt x="36062" y="232364"/>
                    <a:pt x="41135" y="212322"/>
                  </a:cubicBezTo>
                  <a:lnTo>
                    <a:pt x="85870" y="35136"/>
                  </a:lnTo>
                  <a:cubicBezTo>
                    <a:pt x="90021" y="18738"/>
                    <a:pt x="90943" y="14183"/>
                    <a:pt x="124610" y="14183"/>
                  </a:cubicBezTo>
                  <a:cubicBezTo>
                    <a:pt x="136600" y="14183"/>
                    <a:pt x="140290" y="14183"/>
                    <a:pt x="140290" y="5073"/>
                  </a:cubicBezTo>
                  <a:cubicBezTo>
                    <a:pt x="140290" y="63"/>
                    <a:pt x="135217" y="63"/>
                    <a:pt x="133833" y="63"/>
                  </a:cubicBezTo>
                  <a:cubicBezTo>
                    <a:pt x="120920" y="63"/>
                    <a:pt x="87715" y="1429"/>
                    <a:pt x="74802" y="1429"/>
                  </a:cubicBezTo>
                  <a:cubicBezTo>
                    <a:pt x="61427" y="1429"/>
                    <a:pt x="28683" y="63"/>
                    <a:pt x="15309" y="63"/>
                  </a:cubicBezTo>
                  <a:cubicBezTo>
                    <a:pt x="11619" y="63"/>
                    <a:pt x="6546" y="63"/>
                    <a:pt x="6546" y="9173"/>
                  </a:cubicBezTo>
                  <a:cubicBezTo>
                    <a:pt x="6546" y="14183"/>
                    <a:pt x="10697" y="14183"/>
                    <a:pt x="19459" y="14183"/>
                  </a:cubicBezTo>
                  <a:cubicBezTo>
                    <a:pt x="20382" y="14183"/>
                    <a:pt x="29144" y="14183"/>
                    <a:pt x="36984" y="15094"/>
                  </a:cubicBezTo>
                  <a:cubicBezTo>
                    <a:pt x="45286" y="16005"/>
                    <a:pt x="49436" y="16460"/>
                    <a:pt x="49436" y="22382"/>
                  </a:cubicBezTo>
                  <a:cubicBezTo>
                    <a:pt x="49436" y="25115"/>
                    <a:pt x="44363" y="44245"/>
                    <a:pt x="41596" y="54722"/>
                  </a:cubicBezTo>
                  <a:lnTo>
                    <a:pt x="31450" y="94805"/>
                  </a:lnTo>
                  <a:cubicBezTo>
                    <a:pt x="27300" y="112569"/>
                    <a:pt x="5163" y="198657"/>
                    <a:pt x="3318" y="207312"/>
                  </a:cubicBezTo>
                  <a:cubicBezTo>
                    <a:pt x="90" y="220065"/>
                    <a:pt x="90" y="226898"/>
                    <a:pt x="90" y="233730"/>
                  </a:cubicBezTo>
                  <a:cubicBezTo>
                    <a:pt x="90" y="289300"/>
                    <a:pt x="42057" y="321185"/>
                    <a:pt x="90482" y="321185"/>
                  </a:cubicBezTo>
                  <a:cubicBezTo>
                    <a:pt x="148591" y="321185"/>
                    <a:pt x="205778" y="269714"/>
                    <a:pt x="220997" y="209589"/>
                  </a:cubicBezTo>
                  <a:lnTo>
                    <a:pt x="262043" y="47889"/>
                  </a:lnTo>
                  <a:close/>
                </a:path>
              </a:pathLst>
            </a:custGeom>
            <a:solidFill>
              <a:schemeClr val="tx1"/>
            </a:solidFill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03" name="Freeform: Shape 302">
              <a:extLst>
                <a:ext uri="{FF2B5EF4-FFF2-40B4-BE49-F238E27FC236}">
                  <a16:creationId xmlns:a16="http://schemas.microsoft.com/office/drawing/2014/main" id="{B0CD88F3-AE6E-C353-671A-43F0140FA516}"/>
                </a:ext>
              </a:extLst>
            </p:cNvPr>
            <p:cNvSpPr/>
            <p:nvPr>
              <p:custDataLst>
                <p:tags r:id="rId16"/>
              </p:custDataLst>
            </p:nvPr>
          </p:nvSpPr>
          <p:spPr>
            <a:xfrm>
              <a:off x="12763878" y="3964316"/>
              <a:ext cx="53958" cy="136192"/>
            </a:xfrm>
            <a:custGeom>
              <a:avLst/>
              <a:gdLst>
                <a:gd name="connsiteX0" fmla="*/ 54055 w 53958"/>
                <a:gd name="connsiteY0" fmla="*/ 47889 h 136192"/>
                <a:gd name="connsiteX1" fmla="*/ 24539 w 53958"/>
                <a:gd name="connsiteY1" fmla="*/ 63 h 136192"/>
                <a:gd name="connsiteX2" fmla="*/ 96 w 53958"/>
                <a:gd name="connsiteY2" fmla="*/ 24204 h 136192"/>
                <a:gd name="connsiteX3" fmla="*/ 24539 w 53958"/>
                <a:gd name="connsiteY3" fmla="*/ 48345 h 136192"/>
                <a:gd name="connsiteX4" fmla="*/ 40681 w 53958"/>
                <a:gd name="connsiteY4" fmla="*/ 42424 h 136192"/>
                <a:gd name="connsiteX5" fmla="*/ 42987 w 53958"/>
                <a:gd name="connsiteY5" fmla="*/ 41057 h 136192"/>
                <a:gd name="connsiteX6" fmla="*/ 43909 w 53958"/>
                <a:gd name="connsiteY6" fmla="*/ 47889 h 136192"/>
                <a:gd name="connsiteX7" fmla="*/ 12548 w 53958"/>
                <a:gd name="connsiteY7" fmla="*/ 123957 h 136192"/>
                <a:gd name="connsiteX8" fmla="*/ 7475 w 53958"/>
                <a:gd name="connsiteY8" fmla="*/ 131244 h 136192"/>
                <a:gd name="connsiteX9" fmla="*/ 12087 w 53958"/>
                <a:gd name="connsiteY9" fmla="*/ 136255 h 136192"/>
                <a:gd name="connsiteX10" fmla="*/ 54055 w 53958"/>
                <a:gd name="connsiteY10" fmla="*/ 47889 h 136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3958" h="136192">
                  <a:moveTo>
                    <a:pt x="54055" y="47889"/>
                  </a:moveTo>
                  <a:cubicBezTo>
                    <a:pt x="54055" y="17827"/>
                    <a:pt x="42525" y="63"/>
                    <a:pt x="24539" y="63"/>
                  </a:cubicBezTo>
                  <a:cubicBezTo>
                    <a:pt x="9320" y="63"/>
                    <a:pt x="96" y="11450"/>
                    <a:pt x="96" y="24204"/>
                  </a:cubicBezTo>
                  <a:cubicBezTo>
                    <a:pt x="96" y="36502"/>
                    <a:pt x="9320" y="48345"/>
                    <a:pt x="24539" y="48345"/>
                  </a:cubicBezTo>
                  <a:cubicBezTo>
                    <a:pt x="30073" y="48345"/>
                    <a:pt x="36069" y="46523"/>
                    <a:pt x="40681" y="42424"/>
                  </a:cubicBezTo>
                  <a:cubicBezTo>
                    <a:pt x="42064" y="41513"/>
                    <a:pt x="42525" y="41057"/>
                    <a:pt x="42987" y="41057"/>
                  </a:cubicBezTo>
                  <a:cubicBezTo>
                    <a:pt x="43448" y="41057"/>
                    <a:pt x="43909" y="41513"/>
                    <a:pt x="43909" y="47889"/>
                  </a:cubicBezTo>
                  <a:cubicBezTo>
                    <a:pt x="43909" y="81596"/>
                    <a:pt x="27768" y="108925"/>
                    <a:pt x="12548" y="123957"/>
                  </a:cubicBezTo>
                  <a:cubicBezTo>
                    <a:pt x="7475" y="128967"/>
                    <a:pt x="7475" y="129878"/>
                    <a:pt x="7475" y="131244"/>
                  </a:cubicBezTo>
                  <a:cubicBezTo>
                    <a:pt x="7475" y="134433"/>
                    <a:pt x="9781" y="136255"/>
                    <a:pt x="12087" y="136255"/>
                  </a:cubicBezTo>
                  <a:cubicBezTo>
                    <a:pt x="17160" y="136255"/>
                    <a:pt x="54055" y="101182"/>
                    <a:pt x="54055" y="47889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04" name="Freeform: Shape 303">
              <a:extLst>
                <a:ext uri="{FF2B5EF4-FFF2-40B4-BE49-F238E27FC236}">
                  <a16:creationId xmlns:a16="http://schemas.microsoft.com/office/drawing/2014/main" id="{EF5FBAA4-D288-A459-5C6F-AF5BDD8900EA}"/>
                </a:ext>
              </a:extLst>
            </p:cNvPr>
            <p:cNvSpPr/>
            <p:nvPr>
              <p:custDataLst>
                <p:tags r:id="rId17"/>
              </p:custDataLst>
            </p:nvPr>
          </p:nvSpPr>
          <p:spPr>
            <a:xfrm>
              <a:off x="12943021" y="3811271"/>
              <a:ext cx="249962" cy="299713"/>
            </a:xfrm>
            <a:custGeom>
              <a:avLst/>
              <a:gdLst>
                <a:gd name="connsiteX0" fmla="*/ 92799 w 249962"/>
                <a:gd name="connsiteY0" fmla="*/ 41513 h 299713"/>
                <a:gd name="connsiteX1" fmla="*/ 99717 w 249962"/>
                <a:gd name="connsiteY1" fmla="*/ 12361 h 299713"/>
                <a:gd name="connsiteX2" fmla="*/ 86342 w 249962"/>
                <a:gd name="connsiteY2" fmla="*/ 63 h 299713"/>
                <a:gd name="connsiteX3" fmla="*/ 67895 w 249962"/>
                <a:gd name="connsiteY3" fmla="*/ 16460 h 299713"/>
                <a:gd name="connsiteX4" fmla="*/ 1484 w 249962"/>
                <a:gd name="connsiteY4" fmla="*/ 280190 h 299713"/>
                <a:gd name="connsiteX5" fmla="*/ 101 w 249962"/>
                <a:gd name="connsiteY5" fmla="*/ 287478 h 299713"/>
                <a:gd name="connsiteX6" fmla="*/ 13014 w 249962"/>
                <a:gd name="connsiteY6" fmla="*/ 299776 h 299713"/>
                <a:gd name="connsiteX7" fmla="*/ 29156 w 249962"/>
                <a:gd name="connsiteY7" fmla="*/ 290211 h 299713"/>
                <a:gd name="connsiteX8" fmla="*/ 54521 w 249962"/>
                <a:gd name="connsiteY8" fmla="*/ 192280 h 299713"/>
                <a:gd name="connsiteX9" fmla="*/ 99256 w 249962"/>
                <a:gd name="connsiteY9" fmla="*/ 206401 h 299713"/>
                <a:gd name="connsiteX10" fmla="*/ 160593 w 249962"/>
                <a:gd name="connsiteY10" fmla="*/ 173150 h 299713"/>
                <a:gd name="connsiteX11" fmla="*/ 202100 w 249962"/>
                <a:gd name="connsiteY11" fmla="*/ 206401 h 299713"/>
                <a:gd name="connsiteX12" fmla="*/ 236228 w 249962"/>
                <a:gd name="connsiteY12" fmla="*/ 181349 h 299713"/>
                <a:gd name="connsiteX13" fmla="*/ 250063 w 249962"/>
                <a:gd name="connsiteY13" fmla="*/ 136255 h 299713"/>
                <a:gd name="connsiteX14" fmla="*/ 244529 w 249962"/>
                <a:gd name="connsiteY14" fmla="*/ 131700 h 299713"/>
                <a:gd name="connsiteX15" fmla="*/ 238072 w 249962"/>
                <a:gd name="connsiteY15" fmla="*/ 139899 h 299713"/>
                <a:gd name="connsiteX16" fmla="*/ 203022 w 249962"/>
                <a:gd name="connsiteY16" fmla="*/ 196380 h 299713"/>
                <a:gd name="connsiteX17" fmla="*/ 189187 w 249962"/>
                <a:gd name="connsiteY17" fmla="*/ 175427 h 299713"/>
                <a:gd name="connsiteX18" fmla="*/ 198411 w 249962"/>
                <a:gd name="connsiteY18" fmla="*/ 128056 h 299713"/>
                <a:gd name="connsiteX19" fmla="*/ 211324 w 249962"/>
                <a:gd name="connsiteY19" fmla="*/ 78863 h 299713"/>
                <a:gd name="connsiteX20" fmla="*/ 219164 w 249962"/>
                <a:gd name="connsiteY20" fmla="*/ 47889 h 299713"/>
                <a:gd name="connsiteX21" fmla="*/ 226082 w 249962"/>
                <a:gd name="connsiteY21" fmla="*/ 17371 h 299713"/>
                <a:gd name="connsiteX22" fmla="*/ 212707 w 249962"/>
                <a:gd name="connsiteY22" fmla="*/ 5073 h 299713"/>
                <a:gd name="connsiteX23" fmla="*/ 194721 w 249962"/>
                <a:gd name="connsiteY23" fmla="*/ 21015 h 299713"/>
                <a:gd name="connsiteX24" fmla="*/ 173045 w 249962"/>
                <a:gd name="connsiteY24" fmla="*/ 106192 h 299713"/>
                <a:gd name="connsiteX25" fmla="*/ 161055 w 249962"/>
                <a:gd name="connsiteY25" fmla="*/ 152653 h 299713"/>
                <a:gd name="connsiteX26" fmla="*/ 101100 w 249962"/>
                <a:gd name="connsiteY26" fmla="*/ 196380 h 299713"/>
                <a:gd name="connsiteX27" fmla="*/ 66973 w 249962"/>
                <a:gd name="connsiteY27" fmla="*/ 156752 h 299713"/>
                <a:gd name="connsiteX28" fmla="*/ 73429 w 249962"/>
                <a:gd name="connsiteY28" fmla="*/ 118035 h 299713"/>
                <a:gd name="connsiteX29" fmla="*/ 92799 w 249962"/>
                <a:gd name="connsiteY29" fmla="*/ 41513 h 299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49962" h="299713">
                  <a:moveTo>
                    <a:pt x="92799" y="41513"/>
                  </a:moveTo>
                  <a:cubicBezTo>
                    <a:pt x="95105" y="31947"/>
                    <a:pt x="99717" y="14639"/>
                    <a:pt x="99717" y="12361"/>
                  </a:cubicBezTo>
                  <a:cubicBezTo>
                    <a:pt x="99717" y="4618"/>
                    <a:pt x="94183" y="63"/>
                    <a:pt x="86342" y="63"/>
                  </a:cubicBezTo>
                  <a:cubicBezTo>
                    <a:pt x="84959" y="63"/>
                    <a:pt x="72046" y="518"/>
                    <a:pt x="67895" y="16460"/>
                  </a:cubicBezTo>
                  <a:lnTo>
                    <a:pt x="1484" y="280190"/>
                  </a:lnTo>
                  <a:cubicBezTo>
                    <a:pt x="101" y="285656"/>
                    <a:pt x="101" y="286567"/>
                    <a:pt x="101" y="287478"/>
                  </a:cubicBezTo>
                  <a:cubicBezTo>
                    <a:pt x="101" y="294311"/>
                    <a:pt x="5174" y="299776"/>
                    <a:pt x="13014" y="299776"/>
                  </a:cubicBezTo>
                  <a:cubicBezTo>
                    <a:pt x="22699" y="299776"/>
                    <a:pt x="28233" y="291578"/>
                    <a:pt x="29156" y="290211"/>
                  </a:cubicBezTo>
                  <a:cubicBezTo>
                    <a:pt x="31000" y="286112"/>
                    <a:pt x="36996" y="262426"/>
                    <a:pt x="54521" y="192280"/>
                  </a:cubicBezTo>
                  <a:cubicBezTo>
                    <a:pt x="69279" y="204579"/>
                    <a:pt x="90032" y="206401"/>
                    <a:pt x="99256" y="206401"/>
                  </a:cubicBezTo>
                  <a:cubicBezTo>
                    <a:pt x="131539" y="206401"/>
                    <a:pt x="149525" y="185903"/>
                    <a:pt x="160593" y="173150"/>
                  </a:cubicBezTo>
                  <a:cubicBezTo>
                    <a:pt x="164744" y="193647"/>
                    <a:pt x="181808" y="206401"/>
                    <a:pt x="202100" y="206401"/>
                  </a:cubicBezTo>
                  <a:cubicBezTo>
                    <a:pt x="218242" y="206401"/>
                    <a:pt x="228849" y="195924"/>
                    <a:pt x="236228" y="181349"/>
                  </a:cubicBezTo>
                  <a:cubicBezTo>
                    <a:pt x="244068" y="164951"/>
                    <a:pt x="250063" y="137166"/>
                    <a:pt x="250063" y="136255"/>
                  </a:cubicBezTo>
                  <a:cubicBezTo>
                    <a:pt x="250063" y="131700"/>
                    <a:pt x="245913" y="131700"/>
                    <a:pt x="244529" y="131700"/>
                  </a:cubicBezTo>
                  <a:cubicBezTo>
                    <a:pt x="239917" y="131700"/>
                    <a:pt x="239456" y="133522"/>
                    <a:pt x="238072" y="139899"/>
                  </a:cubicBezTo>
                  <a:cubicBezTo>
                    <a:pt x="230232" y="169506"/>
                    <a:pt x="221931" y="196380"/>
                    <a:pt x="203022" y="196380"/>
                  </a:cubicBezTo>
                  <a:cubicBezTo>
                    <a:pt x="190570" y="196380"/>
                    <a:pt x="189187" y="184537"/>
                    <a:pt x="189187" y="175427"/>
                  </a:cubicBezTo>
                  <a:cubicBezTo>
                    <a:pt x="189187" y="165406"/>
                    <a:pt x="194721" y="143998"/>
                    <a:pt x="198411" y="128056"/>
                  </a:cubicBezTo>
                  <a:lnTo>
                    <a:pt x="211324" y="78863"/>
                  </a:lnTo>
                  <a:cubicBezTo>
                    <a:pt x="212707" y="72030"/>
                    <a:pt x="217319" y="54722"/>
                    <a:pt x="219164" y="47889"/>
                  </a:cubicBezTo>
                  <a:cubicBezTo>
                    <a:pt x="221470" y="37413"/>
                    <a:pt x="226082" y="20104"/>
                    <a:pt x="226082" y="17371"/>
                  </a:cubicBezTo>
                  <a:cubicBezTo>
                    <a:pt x="226082" y="9173"/>
                    <a:pt x="219625" y="5073"/>
                    <a:pt x="212707" y="5073"/>
                  </a:cubicBezTo>
                  <a:cubicBezTo>
                    <a:pt x="210401" y="5073"/>
                    <a:pt x="198411" y="5529"/>
                    <a:pt x="194721" y="21015"/>
                  </a:cubicBezTo>
                  <a:lnTo>
                    <a:pt x="173045" y="106192"/>
                  </a:lnTo>
                  <a:cubicBezTo>
                    <a:pt x="167511" y="128967"/>
                    <a:pt x="162438" y="148098"/>
                    <a:pt x="161055" y="152653"/>
                  </a:cubicBezTo>
                  <a:cubicBezTo>
                    <a:pt x="160593" y="154930"/>
                    <a:pt x="138456" y="196380"/>
                    <a:pt x="101100" y="196380"/>
                  </a:cubicBezTo>
                  <a:cubicBezTo>
                    <a:pt x="78041" y="196380"/>
                    <a:pt x="66973" y="181349"/>
                    <a:pt x="66973" y="156752"/>
                  </a:cubicBezTo>
                  <a:cubicBezTo>
                    <a:pt x="66973" y="143543"/>
                    <a:pt x="70201" y="130789"/>
                    <a:pt x="73429" y="118035"/>
                  </a:cubicBezTo>
                  <a:lnTo>
                    <a:pt x="92799" y="41513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05" name="Freeform: Shape 304">
              <a:extLst>
                <a:ext uri="{FF2B5EF4-FFF2-40B4-BE49-F238E27FC236}">
                  <a16:creationId xmlns:a16="http://schemas.microsoft.com/office/drawing/2014/main" id="{A3B566F6-E6B5-F1CC-7647-134232B0225D}"/>
                </a:ext>
              </a:extLst>
            </p:cNvPr>
            <p:cNvSpPr/>
            <p:nvPr>
              <p:custDataLst>
                <p:tags r:id="rId18"/>
              </p:custDataLst>
            </p:nvPr>
          </p:nvSpPr>
          <p:spPr>
            <a:xfrm>
              <a:off x="13246735" y="3964316"/>
              <a:ext cx="53958" cy="136192"/>
            </a:xfrm>
            <a:custGeom>
              <a:avLst/>
              <a:gdLst>
                <a:gd name="connsiteX0" fmla="*/ 54066 w 53958"/>
                <a:gd name="connsiteY0" fmla="*/ 47889 h 136192"/>
                <a:gd name="connsiteX1" fmla="*/ 24550 w 53958"/>
                <a:gd name="connsiteY1" fmla="*/ 63 h 136192"/>
                <a:gd name="connsiteX2" fmla="*/ 107 w 53958"/>
                <a:gd name="connsiteY2" fmla="*/ 24204 h 136192"/>
                <a:gd name="connsiteX3" fmla="*/ 24550 w 53958"/>
                <a:gd name="connsiteY3" fmla="*/ 48345 h 136192"/>
                <a:gd name="connsiteX4" fmla="*/ 40691 w 53958"/>
                <a:gd name="connsiteY4" fmla="*/ 42424 h 136192"/>
                <a:gd name="connsiteX5" fmla="*/ 42997 w 53958"/>
                <a:gd name="connsiteY5" fmla="*/ 41057 h 136192"/>
                <a:gd name="connsiteX6" fmla="*/ 43919 w 53958"/>
                <a:gd name="connsiteY6" fmla="*/ 47889 h 136192"/>
                <a:gd name="connsiteX7" fmla="*/ 12559 w 53958"/>
                <a:gd name="connsiteY7" fmla="*/ 123957 h 136192"/>
                <a:gd name="connsiteX8" fmla="*/ 7486 w 53958"/>
                <a:gd name="connsiteY8" fmla="*/ 131244 h 136192"/>
                <a:gd name="connsiteX9" fmla="*/ 12098 w 53958"/>
                <a:gd name="connsiteY9" fmla="*/ 136255 h 136192"/>
                <a:gd name="connsiteX10" fmla="*/ 54066 w 53958"/>
                <a:gd name="connsiteY10" fmla="*/ 47889 h 136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3958" h="136192">
                  <a:moveTo>
                    <a:pt x="54066" y="47889"/>
                  </a:moveTo>
                  <a:cubicBezTo>
                    <a:pt x="54066" y="17827"/>
                    <a:pt x="42536" y="63"/>
                    <a:pt x="24550" y="63"/>
                  </a:cubicBezTo>
                  <a:cubicBezTo>
                    <a:pt x="9331" y="63"/>
                    <a:pt x="107" y="11450"/>
                    <a:pt x="107" y="24204"/>
                  </a:cubicBezTo>
                  <a:cubicBezTo>
                    <a:pt x="107" y="36502"/>
                    <a:pt x="9331" y="48345"/>
                    <a:pt x="24550" y="48345"/>
                  </a:cubicBezTo>
                  <a:cubicBezTo>
                    <a:pt x="30084" y="48345"/>
                    <a:pt x="36079" y="46523"/>
                    <a:pt x="40691" y="42424"/>
                  </a:cubicBezTo>
                  <a:cubicBezTo>
                    <a:pt x="42075" y="41513"/>
                    <a:pt x="42536" y="41057"/>
                    <a:pt x="42997" y="41057"/>
                  </a:cubicBezTo>
                  <a:cubicBezTo>
                    <a:pt x="43458" y="41057"/>
                    <a:pt x="43919" y="41513"/>
                    <a:pt x="43919" y="47889"/>
                  </a:cubicBezTo>
                  <a:cubicBezTo>
                    <a:pt x="43919" y="81596"/>
                    <a:pt x="27778" y="108925"/>
                    <a:pt x="12559" y="123957"/>
                  </a:cubicBezTo>
                  <a:cubicBezTo>
                    <a:pt x="7486" y="128967"/>
                    <a:pt x="7486" y="129878"/>
                    <a:pt x="7486" y="131244"/>
                  </a:cubicBezTo>
                  <a:cubicBezTo>
                    <a:pt x="7486" y="134433"/>
                    <a:pt x="9792" y="136255"/>
                    <a:pt x="12098" y="136255"/>
                  </a:cubicBezTo>
                  <a:cubicBezTo>
                    <a:pt x="17171" y="136255"/>
                    <a:pt x="54066" y="101182"/>
                    <a:pt x="54066" y="47889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06" name="Freeform: Shape 305">
              <a:extLst>
                <a:ext uri="{FF2B5EF4-FFF2-40B4-BE49-F238E27FC236}">
                  <a16:creationId xmlns:a16="http://schemas.microsoft.com/office/drawing/2014/main" id="{B71C3C93-F7DA-565C-15C7-2ECFD00D2CEB}"/>
                </a:ext>
              </a:extLst>
            </p:cNvPr>
            <p:cNvSpPr/>
            <p:nvPr>
              <p:custDataLst>
                <p:tags r:id="rId19"/>
              </p:custDataLst>
            </p:nvPr>
          </p:nvSpPr>
          <p:spPr>
            <a:xfrm>
              <a:off x="13437408" y="3811271"/>
              <a:ext cx="226441" cy="206337"/>
            </a:xfrm>
            <a:custGeom>
              <a:avLst/>
              <a:gdLst>
                <a:gd name="connsiteX0" fmla="*/ 1956 w 226441"/>
                <a:gd name="connsiteY0" fmla="*/ 183626 h 206337"/>
                <a:gd name="connsiteX1" fmla="*/ 111 w 226441"/>
                <a:gd name="connsiteY1" fmla="*/ 194102 h 206337"/>
                <a:gd name="connsiteX2" fmla="*/ 13486 w 226441"/>
                <a:gd name="connsiteY2" fmla="*/ 206401 h 206337"/>
                <a:gd name="connsiteX3" fmla="*/ 33778 w 226441"/>
                <a:gd name="connsiteY3" fmla="*/ 180893 h 206337"/>
                <a:gd name="connsiteX4" fmla="*/ 55454 w 226441"/>
                <a:gd name="connsiteY4" fmla="*/ 96627 h 206337"/>
                <a:gd name="connsiteX5" fmla="*/ 134316 w 226441"/>
                <a:gd name="connsiteY5" fmla="*/ 135344 h 206337"/>
                <a:gd name="connsiteX6" fmla="*/ 133394 w 226441"/>
                <a:gd name="connsiteY6" fmla="*/ 145365 h 206337"/>
                <a:gd name="connsiteX7" fmla="*/ 131088 w 226441"/>
                <a:gd name="connsiteY7" fmla="*/ 161307 h 206337"/>
                <a:gd name="connsiteX8" fmla="*/ 173517 w 226441"/>
                <a:gd name="connsiteY8" fmla="*/ 206401 h 206337"/>
                <a:gd name="connsiteX9" fmla="*/ 209489 w 226441"/>
                <a:gd name="connsiteY9" fmla="*/ 182715 h 206337"/>
                <a:gd name="connsiteX10" fmla="*/ 226553 w 226441"/>
                <a:gd name="connsiteY10" fmla="*/ 136255 h 206337"/>
                <a:gd name="connsiteX11" fmla="*/ 221019 w 226441"/>
                <a:gd name="connsiteY11" fmla="*/ 131700 h 206337"/>
                <a:gd name="connsiteX12" fmla="*/ 214562 w 226441"/>
                <a:gd name="connsiteY12" fmla="*/ 139899 h 206337"/>
                <a:gd name="connsiteX13" fmla="*/ 174439 w 226441"/>
                <a:gd name="connsiteY13" fmla="*/ 196380 h 206337"/>
                <a:gd name="connsiteX14" fmla="*/ 159681 w 226441"/>
                <a:gd name="connsiteY14" fmla="*/ 174516 h 206337"/>
                <a:gd name="connsiteX15" fmla="*/ 163371 w 226441"/>
                <a:gd name="connsiteY15" fmla="*/ 149009 h 206337"/>
                <a:gd name="connsiteX16" fmla="*/ 165677 w 226441"/>
                <a:gd name="connsiteY16" fmla="*/ 133977 h 206337"/>
                <a:gd name="connsiteX17" fmla="*/ 76207 w 226441"/>
                <a:gd name="connsiteY17" fmla="*/ 87062 h 206337"/>
                <a:gd name="connsiteX18" fmla="*/ 118636 w 226441"/>
                <a:gd name="connsiteY18" fmla="*/ 56088 h 206337"/>
                <a:gd name="connsiteX19" fmla="*/ 171672 w 226441"/>
                <a:gd name="connsiteY19" fmla="*/ 19649 h 206337"/>
                <a:gd name="connsiteX20" fmla="*/ 169366 w 226441"/>
                <a:gd name="connsiteY20" fmla="*/ 29670 h 206337"/>
                <a:gd name="connsiteX21" fmla="*/ 186891 w 226441"/>
                <a:gd name="connsiteY21" fmla="*/ 45612 h 206337"/>
                <a:gd name="connsiteX22" fmla="*/ 211795 w 226441"/>
                <a:gd name="connsiteY22" fmla="*/ 21015 h 206337"/>
                <a:gd name="connsiteX23" fmla="*/ 193348 w 226441"/>
                <a:gd name="connsiteY23" fmla="*/ 5073 h 206337"/>
                <a:gd name="connsiteX24" fmla="*/ 117714 w 226441"/>
                <a:gd name="connsiteY24" fmla="*/ 44701 h 206337"/>
                <a:gd name="connsiteX25" fmla="*/ 58682 w 226441"/>
                <a:gd name="connsiteY25" fmla="*/ 83418 h 206337"/>
                <a:gd name="connsiteX26" fmla="*/ 67906 w 226441"/>
                <a:gd name="connsiteY26" fmla="*/ 47889 h 206337"/>
                <a:gd name="connsiteX27" fmla="*/ 76207 w 226441"/>
                <a:gd name="connsiteY27" fmla="*/ 12361 h 206337"/>
                <a:gd name="connsiteX28" fmla="*/ 62832 w 226441"/>
                <a:gd name="connsiteY28" fmla="*/ 63 h 206337"/>
                <a:gd name="connsiteX29" fmla="*/ 44385 w 226441"/>
                <a:gd name="connsiteY29" fmla="*/ 16460 h 206337"/>
                <a:gd name="connsiteX30" fmla="*/ 1956 w 226441"/>
                <a:gd name="connsiteY30" fmla="*/ 183626 h 206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226441" h="206337">
                  <a:moveTo>
                    <a:pt x="1956" y="183626"/>
                  </a:moveTo>
                  <a:cubicBezTo>
                    <a:pt x="111" y="190003"/>
                    <a:pt x="111" y="190914"/>
                    <a:pt x="111" y="194102"/>
                  </a:cubicBezTo>
                  <a:cubicBezTo>
                    <a:pt x="111" y="202301"/>
                    <a:pt x="6568" y="206401"/>
                    <a:pt x="13486" y="206401"/>
                  </a:cubicBezTo>
                  <a:cubicBezTo>
                    <a:pt x="27321" y="206401"/>
                    <a:pt x="30088" y="195469"/>
                    <a:pt x="33778" y="180893"/>
                  </a:cubicBezTo>
                  <a:cubicBezTo>
                    <a:pt x="38390" y="164495"/>
                    <a:pt x="35623" y="173150"/>
                    <a:pt x="55454" y="96627"/>
                  </a:cubicBezTo>
                  <a:cubicBezTo>
                    <a:pt x="94193" y="97994"/>
                    <a:pt x="134316" y="105737"/>
                    <a:pt x="134316" y="135344"/>
                  </a:cubicBezTo>
                  <a:cubicBezTo>
                    <a:pt x="134316" y="138532"/>
                    <a:pt x="134316" y="140810"/>
                    <a:pt x="133394" y="145365"/>
                  </a:cubicBezTo>
                  <a:cubicBezTo>
                    <a:pt x="131549" y="152653"/>
                    <a:pt x="131088" y="157663"/>
                    <a:pt x="131088" y="161307"/>
                  </a:cubicBezTo>
                  <a:cubicBezTo>
                    <a:pt x="131088" y="188181"/>
                    <a:pt x="149535" y="206401"/>
                    <a:pt x="173517" y="206401"/>
                  </a:cubicBezTo>
                  <a:cubicBezTo>
                    <a:pt x="188275" y="206401"/>
                    <a:pt x="200266" y="198202"/>
                    <a:pt x="209489" y="182715"/>
                  </a:cubicBezTo>
                  <a:cubicBezTo>
                    <a:pt x="221019" y="163584"/>
                    <a:pt x="226553" y="137166"/>
                    <a:pt x="226553" y="136255"/>
                  </a:cubicBezTo>
                  <a:cubicBezTo>
                    <a:pt x="226553" y="131700"/>
                    <a:pt x="222403" y="131700"/>
                    <a:pt x="221019" y="131700"/>
                  </a:cubicBezTo>
                  <a:cubicBezTo>
                    <a:pt x="216407" y="131700"/>
                    <a:pt x="215946" y="133522"/>
                    <a:pt x="214562" y="139899"/>
                  </a:cubicBezTo>
                  <a:cubicBezTo>
                    <a:pt x="205800" y="171328"/>
                    <a:pt x="195193" y="196380"/>
                    <a:pt x="174439" y="196380"/>
                  </a:cubicBezTo>
                  <a:cubicBezTo>
                    <a:pt x="164754" y="196380"/>
                    <a:pt x="159681" y="190458"/>
                    <a:pt x="159681" y="174516"/>
                  </a:cubicBezTo>
                  <a:cubicBezTo>
                    <a:pt x="159681" y="167684"/>
                    <a:pt x="161526" y="156752"/>
                    <a:pt x="163371" y="149009"/>
                  </a:cubicBezTo>
                  <a:cubicBezTo>
                    <a:pt x="164293" y="144909"/>
                    <a:pt x="165677" y="138988"/>
                    <a:pt x="165677" y="133977"/>
                  </a:cubicBezTo>
                  <a:cubicBezTo>
                    <a:pt x="165677" y="91161"/>
                    <a:pt x="102033" y="87973"/>
                    <a:pt x="76207" y="87062"/>
                  </a:cubicBezTo>
                  <a:cubicBezTo>
                    <a:pt x="91426" y="78863"/>
                    <a:pt x="106184" y="66565"/>
                    <a:pt x="118636" y="56088"/>
                  </a:cubicBezTo>
                  <a:cubicBezTo>
                    <a:pt x="139850" y="38324"/>
                    <a:pt x="153225" y="27392"/>
                    <a:pt x="171672" y="19649"/>
                  </a:cubicBezTo>
                  <a:cubicBezTo>
                    <a:pt x="170750" y="21926"/>
                    <a:pt x="169366" y="27392"/>
                    <a:pt x="169366" y="29670"/>
                  </a:cubicBezTo>
                  <a:cubicBezTo>
                    <a:pt x="169366" y="35136"/>
                    <a:pt x="172595" y="45612"/>
                    <a:pt x="186891" y="45612"/>
                  </a:cubicBezTo>
                  <a:cubicBezTo>
                    <a:pt x="201649" y="45612"/>
                    <a:pt x="211795" y="32403"/>
                    <a:pt x="211795" y="21015"/>
                  </a:cubicBezTo>
                  <a:cubicBezTo>
                    <a:pt x="211795" y="16916"/>
                    <a:pt x="209951" y="5073"/>
                    <a:pt x="193348" y="5073"/>
                  </a:cubicBezTo>
                  <a:cubicBezTo>
                    <a:pt x="165216" y="5073"/>
                    <a:pt x="138006" y="27848"/>
                    <a:pt x="117714" y="44701"/>
                  </a:cubicBezTo>
                  <a:cubicBezTo>
                    <a:pt x="86353" y="71120"/>
                    <a:pt x="75284" y="77952"/>
                    <a:pt x="58682" y="83418"/>
                  </a:cubicBezTo>
                  <a:cubicBezTo>
                    <a:pt x="60065" y="78407"/>
                    <a:pt x="65600" y="55633"/>
                    <a:pt x="67906" y="47889"/>
                  </a:cubicBezTo>
                  <a:cubicBezTo>
                    <a:pt x="70673" y="36047"/>
                    <a:pt x="76207" y="14639"/>
                    <a:pt x="76207" y="12361"/>
                  </a:cubicBezTo>
                  <a:cubicBezTo>
                    <a:pt x="76207" y="4618"/>
                    <a:pt x="70673" y="63"/>
                    <a:pt x="62832" y="63"/>
                  </a:cubicBezTo>
                  <a:cubicBezTo>
                    <a:pt x="61449" y="63"/>
                    <a:pt x="48536" y="63"/>
                    <a:pt x="44385" y="16460"/>
                  </a:cubicBezTo>
                  <a:lnTo>
                    <a:pt x="1956" y="183626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sp>
        <p:nvSpPr>
          <p:cNvPr id="292" name="Graphic 290">
            <a:extLst>
              <a:ext uri="{FF2B5EF4-FFF2-40B4-BE49-F238E27FC236}">
                <a16:creationId xmlns:a16="http://schemas.microsoft.com/office/drawing/2014/main" id="{E7EADDD0-98B3-BBB9-598C-044EE7CF16D4}"/>
              </a:ext>
            </a:extLst>
          </p:cNvPr>
          <p:cNvSpPr>
            <a:spLocks noChangeAspect="1"/>
          </p:cNvSpPr>
          <p:nvPr>
            <p:custDataLst>
              <p:tags r:id="rId6"/>
            </p:custDataLst>
          </p:nvPr>
        </p:nvSpPr>
        <p:spPr>
          <a:xfrm>
            <a:off x="10180827" y="3033548"/>
            <a:ext cx="226834" cy="232130"/>
          </a:xfrm>
          <a:custGeom>
            <a:avLst/>
            <a:gdLst>
              <a:gd name="connsiteX0" fmla="*/ 139002 w 226834"/>
              <a:gd name="connsiteY0" fmla="*/ 71803 h 232130"/>
              <a:gd name="connsiteX1" fmla="*/ 184095 w 226834"/>
              <a:gd name="connsiteY1" fmla="*/ 11336 h 232130"/>
              <a:gd name="connsiteX2" fmla="*/ 206870 w 226834"/>
              <a:gd name="connsiteY2" fmla="*/ 17998 h 232130"/>
              <a:gd name="connsiteX3" fmla="*/ 185006 w 226834"/>
              <a:gd name="connsiteY3" fmla="*/ 45669 h 232130"/>
              <a:gd name="connsiteX4" fmla="*/ 202315 w 226834"/>
              <a:gd name="connsiteY4" fmla="*/ 63604 h 232130"/>
              <a:gd name="connsiteX5" fmla="*/ 226912 w 226834"/>
              <a:gd name="connsiteY5" fmla="*/ 33883 h 232130"/>
              <a:gd name="connsiteX6" fmla="*/ 184551 w 226834"/>
              <a:gd name="connsiteY6" fmla="*/ 63 h 232130"/>
              <a:gd name="connsiteX7" fmla="*/ 136724 w 226834"/>
              <a:gd name="connsiteY7" fmla="*/ 39007 h 232130"/>
              <a:gd name="connsiteX8" fmla="*/ 87531 w 226834"/>
              <a:gd name="connsiteY8" fmla="*/ 63 h 232130"/>
              <a:gd name="connsiteX9" fmla="*/ 14197 w 226834"/>
              <a:gd name="connsiteY9" fmla="*/ 78977 h 232130"/>
              <a:gd name="connsiteX10" fmla="*/ 19663 w 226834"/>
              <a:gd name="connsiteY10" fmla="*/ 84101 h 232130"/>
              <a:gd name="connsiteX11" fmla="*/ 25584 w 226834"/>
              <a:gd name="connsiteY11" fmla="*/ 78464 h 232130"/>
              <a:gd name="connsiteX12" fmla="*/ 86620 w 226834"/>
              <a:gd name="connsiteY12" fmla="*/ 11336 h 232130"/>
              <a:gd name="connsiteX13" fmla="*/ 111217 w 226834"/>
              <a:gd name="connsiteY13" fmla="*/ 45669 h 232130"/>
              <a:gd name="connsiteX14" fmla="*/ 86620 w 226834"/>
              <a:gd name="connsiteY14" fmla="*/ 167627 h 232130"/>
              <a:gd name="connsiteX15" fmla="*/ 43348 w 226834"/>
              <a:gd name="connsiteY15" fmla="*/ 220919 h 232130"/>
              <a:gd name="connsiteX16" fmla="*/ 20574 w 226834"/>
              <a:gd name="connsiteY16" fmla="*/ 214258 h 232130"/>
              <a:gd name="connsiteX17" fmla="*/ 41982 w 226834"/>
              <a:gd name="connsiteY17" fmla="*/ 186587 h 232130"/>
              <a:gd name="connsiteX18" fmla="*/ 25129 w 226834"/>
              <a:gd name="connsiteY18" fmla="*/ 168652 h 232130"/>
              <a:gd name="connsiteX19" fmla="*/ 77 w 226834"/>
              <a:gd name="connsiteY19" fmla="*/ 198373 h 232130"/>
              <a:gd name="connsiteX20" fmla="*/ 42893 w 226834"/>
              <a:gd name="connsiteY20" fmla="*/ 232193 h 232130"/>
              <a:gd name="connsiteX21" fmla="*/ 90720 w 226834"/>
              <a:gd name="connsiteY21" fmla="*/ 193248 h 232130"/>
              <a:gd name="connsiteX22" fmla="*/ 139913 w 226834"/>
              <a:gd name="connsiteY22" fmla="*/ 232193 h 232130"/>
              <a:gd name="connsiteX23" fmla="*/ 212791 w 226834"/>
              <a:gd name="connsiteY23" fmla="*/ 153279 h 232130"/>
              <a:gd name="connsiteX24" fmla="*/ 207326 w 226834"/>
              <a:gd name="connsiteY24" fmla="*/ 148155 h 232130"/>
              <a:gd name="connsiteX25" fmla="*/ 201404 w 226834"/>
              <a:gd name="connsiteY25" fmla="*/ 153791 h 232130"/>
              <a:gd name="connsiteX26" fmla="*/ 140824 w 226834"/>
              <a:gd name="connsiteY26" fmla="*/ 220919 h 232130"/>
              <a:gd name="connsiteX27" fmla="*/ 115772 w 226834"/>
              <a:gd name="connsiteY27" fmla="*/ 187099 h 232130"/>
              <a:gd name="connsiteX28" fmla="*/ 123515 w 226834"/>
              <a:gd name="connsiteY28" fmla="*/ 142005 h 232130"/>
              <a:gd name="connsiteX29" fmla="*/ 139002 w 226834"/>
              <a:gd name="connsiteY29" fmla="*/ 71803 h 232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226834" h="232130">
                <a:moveTo>
                  <a:pt x="139002" y="71803"/>
                </a:moveTo>
                <a:cubicBezTo>
                  <a:pt x="141735" y="58480"/>
                  <a:pt x="152211" y="11336"/>
                  <a:pt x="184095" y="11336"/>
                </a:cubicBezTo>
                <a:cubicBezTo>
                  <a:pt x="186373" y="11336"/>
                  <a:pt x="197305" y="11336"/>
                  <a:pt x="206870" y="17998"/>
                </a:cubicBezTo>
                <a:cubicBezTo>
                  <a:pt x="194116" y="20560"/>
                  <a:pt x="185006" y="33371"/>
                  <a:pt x="185006" y="45669"/>
                </a:cubicBezTo>
                <a:cubicBezTo>
                  <a:pt x="185006" y="53868"/>
                  <a:pt x="190017" y="63604"/>
                  <a:pt x="202315" y="63604"/>
                </a:cubicBezTo>
                <a:cubicBezTo>
                  <a:pt x="212336" y="63604"/>
                  <a:pt x="226912" y="54380"/>
                  <a:pt x="226912" y="33883"/>
                </a:cubicBezTo>
                <a:cubicBezTo>
                  <a:pt x="226912" y="7237"/>
                  <a:pt x="200038" y="63"/>
                  <a:pt x="184551" y="63"/>
                </a:cubicBezTo>
                <a:cubicBezTo>
                  <a:pt x="158132" y="63"/>
                  <a:pt x="142190" y="27221"/>
                  <a:pt x="136724" y="39007"/>
                </a:cubicBezTo>
                <a:cubicBezTo>
                  <a:pt x="125337" y="5187"/>
                  <a:pt x="100740" y="63"/>
                  <a:pt x="87531" y="63"/>
                </a:cubicBezTo>
                <a:cubicBezTo>
                  <a:pt x="40160" y="63"/>
                  <a:pt x="14197" y="66166"/>
                  <a:pt x="14197" y="78977"/>
                </a:cubicBezTo>
                <a:cubicBezTo>
                  <a:pt x="14197" y="84101"/>
                  <a:pt x="18752" y="84101"/>
                  <a:pt x="19663" y="84101"/>
                </a:cubicBezTo>
                <a:cubicBezTo>
                  <a:pt x="23307" y="84101"/>
                  <a:pt x="24673" y="83076"/>
                  <a:pt x="25584" y="78464"/>
                </a:cubicBezTo>
                <a:cubicBezTo>
                  <a:pt x="41071" y="24147"/>
                  <a:pt x="71133" y="11336"/>
                  <a:pt x="86620" y="11336"/>
                </a:cubicBezTo>
                <a:cubicBezTo>
                  <a:pt x="95274" y="11336"/>
                  <a:pt x="111217" y="15948"/>
                  <a:pt x="111217" y="45669"/>
                </a:cubicBezTo>
                <a:cubicBezTo>
                  <a:pt x="111217" y="61554"/>
                  <a:pt x="103473" y="95887"/>
                  <a:pt x="86620" y="167627"/>
                </a:cubicBezTo>
                <a:cubicBezTo>
                  <a:pt x="79332" y="199397"/>
                  <a:pt x="63390" y="220919"/>
                  <a:pt x="43348" y="220919"/>
                </a:cubicBezTo>
                <a:cubicBezTo>
                  <a:pt x="40615" y="220919"/>
                  <a:pt x="30139" y="220919"/>
                  <a:pt x="20574" y="214258"/>
                </a:cubicBezTo>
                <a:cubicBezTo>
                  <a:pt x="31961" y="211696"/>
                  <a:pt x="41982" y="200935"/>
                  <a:pt x="41982" y="186587"/>
                </a:cubicBezTo>
                <a:cubicBezTo>
                  <a:pt x="41982" y="172751"/>
                  <a:pt x="31961" y="168652"/>
                  <a:pt x="25129" y="168652"/>
                </a:cubicBezTo>
                <a:cubicBezTo>
                  <a:pt x="11464" y="168652"/>
                  <a:pt x="77" y="181975"/>
                  <a:pt x="77" y="198373"/>
                </a:cubicBezTo>
                <a:cubicBezTo>
                  <a:pt x="77" y="221944"/>
                  <a:pt x="22851" y="232193"/>
                  <a:pt x="42893" y="232193"/>
                </a:cubicBezTo>
                <a:cubicBezTo>
                  <a:pt x="72955" y="232193"/>
                  <a:pt x="89353" y="196323"/>
                  <a:pt x="90720" y="193248"/>
                </a:cubicBezTo>
                <a:cubicBezTo>
                  <a:pt x="96186" y="212208"/>
                  <a:pt x="112583" y="232193"/>
                  <a:pt x="139913" y="232193"/>
                </a:cubicBezTo>
                <a:cubicBezTo>
                  <a:pt x="186828" y="232193"/>
                  <a:pt x="212791" y="166090"/>
                  <a:pt x="212791" y="153279"/>
                </a:cubicBezTo>
                <a:cubicBezTo>
                  <a:pt x="212791" y="148155"/>
                  <a:pt x="208692" y="148155"/>
                  <a:pt x="207326" y="148155"/>
                </a:cubicBezTo>
                <a:cubicBezTo>
                  <a:pt x="203226" y="148155"/>
                  <a:pt x="202315" y="150204"/>
                  <a:pt x="201404" y="153791"/>
                </a:cubicBezTo>
                <a:cubicBezTo>
                  <a:pt x="186373" y="208621"/>
                  <a:pt x="155399" y="220919"/>
                  <a:pt x="140824" y="220919"/>
                </a:cubicBezTo>
                <a:cubicBezTo>
                  <a:pt x="123059" y="220919"/>
                  <a:pt x="115772" y="204522"/>
                  <a:pt x="115772" y="187099"/>
                </a:cubicBezTo>
                <a:cubicBezTo>
                  <a:pt x="115772" y="175826"/>
                  <a:pt x="118505" y="164552"/>
                  <a:pt x="123515" y="142005"/>
                </a:cubicBezTo>
                <a:lnTo>
                  <a:pt x="139002" y="71803"/>
                </a:lnTo>
                <a:close/>
              </a:path>
            </a:pathLst>
          </a:custGeom>
          <a:solidFill>
            <a:srgbClr val="000000"/>
          </a:solidFill>
          <a:ln w="444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0" name="Group 9" descr="\documentclass{article}&#10;\usepackage{amsmath}&#10;\pagestyle{empty}&#10;\begin{document}&#10;&#10;$Y = U + \mathcal{E}$&#10;&#10;\end{document}" title="IguanaTex Vector Display">
            <a:extLst>
              <a:ext uri="{FF2B5EF4-FFF2-40B4-BE49-F238E27FC236}">
                <a16:creationId xmlns:a16="http://schemas.microsoft.com/office/drawing/2014/main" id="{4C7CB7D4-4CAE-2072-F60A-F33311CA4749}"/>
              </a:ext>
            </a:extLst>
          </p:cNvPr>
          <p:cNvGrpSpPr>
            <a:grpSpLocks noChangeAspect="1"/>
          </p:cNvGrpSpPr>
          <p:nvPr>
            <p:custDataLst>
              <p:tags r:id="rId7"/>
            </p:custDataLst>
          </p:nvPr>
        </p:nvGrpSpPr>
        <p:grpSpPr>
          <a:xfrm>
            <a:off x="8661400" y="1333500"/>
            <a:ext cx="2143095" cy="336494"/>
            <a:chOff x="12208114" y="3728433"/>
            <a:chExt cx="2143095" cy="336494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2C470CA1-1074-B557-6FAF-CEF848B00CE9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12208114" y="3737827"/>
              <a:ext cx="332903" cy="291657"/>
            </a:xfrm>
            <a:custGeom>
              <a:avLst/>
              <a:gdLst>
                <a:gd name="connsiteX0" fmla="*/ 257425 w 332903"/>
                <a:gd name="connsiteY0" fmla="*/ 48743 h 291657"/>
                <a:gd name="connsiteX1" fmla="*/ 263836 w 332903"/>
                <a:gd name="connsiteY1" fmla="*/ 42765 h 291657"/>
                <a:gd name="connsiteX2" fmla="*/ 323822 w 332903"/>
                <a:gd name="connsiteY2" fmla="*/ 13300 h 291657"/>
                <a:gd name="connsiteX3" fmla="*/ 332981 w 332903"/>
                <a:gd name="connsiteY3" fmla="*/ 5187 h 291657"/>
                <a:gd name="connsiteX4" fmla="*/ 327028 w 332903"/>
                <a:gd name="connsiteY4" fmla="*/ 63 h 291657"/>
                <a:gd name="connsiteX5" fmla="*/ 289479 w 332903"/>
                <a:gd name="connsiteY5" fmla="*/ 1344 h 291657"/>
                <a:gd name="connsiteX6" fmla="*/ 243687 w 332903"/>
                <a:gd name="connsiteY6" fmla="*/ 63 h 291657"/>
                <a:gd name="connsiteX7" fmla="*/ 234987 w 332903"/>
                <a:gd name="connsiteY7" fmla="*/ 8176 h 291657"/>
                <a:gd name="connsiteX8" fmla="*/ 241856 w 332903"/>
                <a:gd name="connsiteY8" fmla="*/ 13300 h 291657"/>
                <a:gd name="connsiteX9" fmla="*/ 258341 w 332903"/>
                <a:gd name="connsiteY9" fmla="*/ 23122 h 291657"/>
                <a:gd name="connsiteX10" fmla="*/ 245977 w 332903"/>
                <a:gd name="connsiteY10" fmla="*/ 43619 h 291657"/>
                <a:gd name="connsiteX11" fmla="*/ 139741 w 332903"/>
                <a:gd name="connsiteY11" fmla="*/ 157634 h 291657"/>
                <a:gd name="connsiteX12" fmla="*/ 89370 w 332903"/>
                <a:gd name="connsiteY12" fmla="*/ 30808 h 291657"/>
                <a:gd name="connsiteX13" fmla="*/ 86623 w 332903"/>
                <a:gd name="connsiteY13" fmla="*/ 23549 h 291657"/>
                <a:gd name="connsiteX14" fmla="*/ 113640 w 332903"/>
                <a:gd name="connsiteY14" fmla="*/ 13300 h 291657"/>
                <a:gd name="connsiteX15" fmla="*/ 124630 w 332903"/>
                <a:gd name="connsiteY15" fmla="*/ 4760 h 291657"/>
                <a:gd name="connsiteX16" fmla="*/ 117761 w 332903"/>
                <a:gd name="connsiteY16" fmla="*/ 63 h 291657"/>
                <a:gd name="connsiteX17" fmla="*/ 60064 w 332903"/>
                <a:gd name="connsiteY17" fmla="*/ 1344 h 291657"/>
                <a:gd name="connsiteX18" fmla="*/ 8777 w 332903"/>
                <a:gd name="connsiteY18" fmla="*/ 63 h 291657"/>
                <a:gd name="connsiteX19" fmla="*/ 77 w 332903"/>
                <a:gd name="connsiteY19" fmla="*/ 8603 h 291657"/>
                <a:gd name="connsiteX20" fmla="*/ 10609 w 332903"/>
                <a:gd name="connsiteY20" fmla="*/ 13300 h 291657"/>
                <a:gd name="connsiteX21" fmla="*/ 44037 w 332903"/>
                <a:gd name="connsiteY21" fmla="*/ 27819 h 291657"/>
                <a:gd name="connsiteX22" fmla="*/ 100360 w 332903"/>
                <a:gd name="connsiteY22" fmla="*/ 168310 h 291657"/>
                <a:gd name="connsiteX23" fmla="*/ 102192 w 332903"/>
                <a:gd name="connsiteY23" fmla="*/ 175569 h 291657"/>
                <a:gd name="connsiteX24" fmla="*/ 81586 w 332903"/>
                <a:gd name="connsiteY24" fmla="*/ 253288 h 291657"/>
                <a:gd name="connsiteX25" fmla="*/ 38542 w 332903"/>
                <a:gd name="connsiteY25" fmla="*/ 278482 h 291657"/>
                <a:gd name="connsiteX26" fmla="*/ 26178 w 332903"/>
                <a:gd name="connsiteY26" fmla="*/ 287023 h 291657"/>
                <a:gd name="connsiteX27" fmla="*/ 32589 w 332903"/>
                <a:gd name="connsiteY27" fmla="*/ 291720 h 291657"/>
                <a:gd name="connsiteX28" fmla="*/ 90286 w 332903"/>
                <a:gd name="connsiteY28" fmla="*/ 290439 h 291657"/>
                <a:gd name="connsiteX29" fmla="*/ 148899 w 332903"/>
                <a:gd name="connsiteY29" fmla="*/ 291720 h 291657"/>
                <a:gd name="connsiteX30" fmla="*/ 157599 w 332903"/>
                <a:gd name="connsiteY30" fmla="*/ 283179 h 291657"/>
                <a:gd name="connsiteX31" fmla="*/ 144778 w 332903"/>
                <a:gd name="connsiteY31" fmla="*/ 278482 h 291657"/>
                <a:gd name="connsiteX32" fmla="*/ 127377 w 332903"/>
                <a:gd name="connsiteY32" fmla="*/ 277628 h 291657"/>
                <a:gd name="connsiteX33" fmla="*/ 115013 w 332903"/>
                <a:gd name="connsiteY33" fmla="*/ 270796 h 291657"/>
                <a:gd name="connsiteX34" fmla="*/ 121424 w 332903"/>
                <a:gd name="connsiteY34" fmla="*/ 243893 h 291657"/>
                <a:gd name="connsiteX35" fmla="*/ 137451 w 332903"/>
                <a:gd name="connsiteY35" fmla="*/ 183683 h 291657"/>
                <a:gd name="connsiteX36" fmla="*/ 143862 w 332903"/>
                <a:gd name="connsiteY36" fmla="*/ 170445 h 291657"/>
                <a:gd name="connsiteX37" fmla="*/ 257425 w 332903"/>
                <a:gd name="connsiteY37" fmla="*/ 48743 h 291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332903" h="291657">
                  <a:moveTo>
                    <a:pt x="257425" y="48743"/>
                  </a:moveTo>
                  <a:lnTo>
                    <a:pt x="263836" y="42765"/>
                  </a:lnTo>
                  <a:cubicBezTo>
                    <a:pt x="277573" y="29954"/>
                    <a:pt x="292684" y="15436"/>
                    <a:pt x="323822" y="13300"/>
                  </a:cubicBezTo>
                  <a:cubicBezTo>
                    <a:pt x="328859" y="12873"/>
                    <a:pt x="332981" y="12873"/>
                    <a:pt x="332981" y="5187"/>
                  </a:cubicBezTo>
                  <a:cubicBezTo>
                    <a:pt x="332981" y="1771"/>
                    <a:pt x="330691" y="63"/>
                    <a:pt x="327028" y="63"/>
                  </a:cubicBezTo>
                  <a:cubicBezTo>
                    <a:pt x="315122" y="63"/>
                    <a:pt x="301842" y="1344"/>
                    <a:pt x="289479" y="1344"/>
                  </a:cubicBezTo>
                  <a:cubicBezTo>
                    <a:pt x="274368" y="1344"/>
                    <a:pt x="258341" y="63"/>
                    <a:pt x="243687" y="63"/>
                  </a:cubicBezTo>
                  <a:cubicBezTo>
                    <a:pt x="240940" y="63"/>
                    <a:pt x="234987" y="63"/>
                    <a:pt x="234987" y="8176"/>
                  </a:cubicBezTo>
                  <a:cubicBezTo>
                    <a:pt x="234987" y="12873"/>
                    <a:pt x="239566" y="13300"/>
                    <a:pt x="241856" y="13300"/>
                  </a:cubicBezTo>
                  <a:cubicBezTo>
                    <a:pt x="245061" y="13300"/>
                    <a:pt x="258341" y="14155"/>
                    <a:pt x="258341" y="23122"/>
                  </a:cubicBezTo>
                  <a:cubicBezTo>
                    <a:pt x="258341" y="30381"/>
                    <a:pt x="247809" y="41484"/>
                    <a:pt x="245977" y="43619"/>
                  </a:cubicBezTo>
                  <a:lnTo>
                    <a:pt x="139741" y="157634"/>
                  </a:lnTo>
                  <a:lnTo>
                    <a:pt x="89370" y="30808"/>
                  </a:lnTo>
                  <a:cubicBezTo>
                    <a:pt x="86623" y="24830"/>
                    <a:pt x="86623" y="23976"/>
                    <a:pt x="86623" y="23549"/>
                  </a:cubicBezTo>
                  <a:cubicBezTo>
                    <a:pt x="86623" y="13300"/>
                    <a:pt x="109060" y="13300"/>
                    <a:pt x="113640" y="13300"/>
                  </a:cubicBezTo>
                  <a:cubicBezTo>
                    <a:pt x="120050" y="13300"/>
                    <a:pt x="124630" y="13300"/>
                    <a:pt x="124630" y="4760"/>
                  </a:cubicBezTo>
                  <a:cubicBezTo>
                    <a:pt x="124630" y="63"/>
                    <a:pt x="119135" y="63"/>
                    <a:pt x="117761" y="63"/>
                  </a:cubicBezTo>
                  <a:cubicBezTo>
                    <a:pt x="104939" y="63"/>
                    <a:pt x="72885" y="1344"/>
                    <a:pt x="60064" y="1344"/>
                  </a:cubicBezTo>
                  <a:cubicBezTo>
                    <a:pt x="48616" y="1344"/>
                    <a:pt x="20225" y="63"/>
                    <a:pt x="8777" y="63"/>
                  </a:cubicBezTo>
                  <a:cubicBezTo>
                    <a:pt x="6030" y="63"/>
                    <a:pt x="77" y="63"/>
                    <a:pt x="77" y="8603"/>
                  </a:cubicBezTo>
                  <a:cubicBezTo>
                    <a:pt x="77" y="13300"/>
                    <a:pt x="4656" y="13300"/>
                    <a:pt x="10609" y="13300"/>
                  </a:cubicBezTo>
                  <a:cubicBezTo>
                    <a:pt x="38084" y="13300"/>
                    <a:pt x="39915" y="17144"/>
                    <a:pt x="44037" y="27819"/>
                  </a:cubicBezTo>
                  <a:lnTo>
                    <a:pt x="100360" y="168310"/>
                  </a:lnTo>
                  <a:cubicBezTo>
                    <a:pt x="100818" y="169591"/>
                    <a:pt x="102192" y="174288"/>
                    <a:pt x="102192" y="175569"/>
                  </a:cubicBezTo>
                  <a:cubicBezTo>
                    <a:pt x="102192" y="176851"/>
                    <a:pt x="83875" y="245601"/>
                    <a:pt x="81586" y="253288"/>
                  </a:cubicBezTo>
                  <a:cubicBezTo>
                    <a:pt x="75633" y="276774"/>
                    <a:pt x="75175" y="278055"/>
                    <a:pt x="38542" y="278482"/>
                  </a:cubicBezTo>
                  <a:cubicBezTo>
                    <a:pt x="29841" y="278482"/>
                    <a:pt x="26178" y="278482"/>
                    <a:pt x="26178" y="287023"/>
                  </a:cubicBezTo>
                  <a:cubicBezTo>
                    <a:pt x="26178" y="291720"/>
                    <a:pt x="31673" y="291720"/>
                    <a:pt x="32589" y="291720"/>
                  </a:cubicBezTo>
                  <a:cubicBezTo>
                    <a:pt x="45410" y="291720"/>
                    <a:pt x="77464" y="290439"/>
                    <a:pt x="90286" y="290439"/>
                  </a:cubicBezTo>
                  <a:cubicBezTo>
                    <a:pt x="103108" y="290439"/>
                    <a:pt x="136077" y="291720"/>
                    <a:pt x="148899" y="291720"/>
                  </a:cubicBezTo>
                  <a:cubicBezTo>
                    <a:pt x="152104" y="291720"/>
                    <a:pt x="157599" y="291720"/>
                    <a:pt x="157599" y="283179"/>
                  </a:cubicBezTo>
                  <a:cubicBezTo>
                    <a:pt x="157599" y="278482"/>
                    <a:pt x="153478" y="278482"/>
                    <a:pt x="144778" y="278482"/>
                  </a:cubicBezTo>
                  <a:cubicBezTo>
                    <a:pt x="143862" y="278482"/>
                    <a:pt x="135162" y="278482"/>
                    <a:pt x="127377" y="277628"/>
                  </a:cubicBezTo>
                  <a:cubicBezTo>
                    <a:pt x="117761" y="276774"/>
                    <a:pt x="115013" y="275920"/>
                    <a:pt x="115013" y="270796"/>
                  </a:cubicBezTo>
                  <a:cubicBezTo>
                    <a:pt x="115013" y="267807"/>
                    <a:pt x="119135" y="252861"/>
                    <a:pt x="121424" y="243893"/>
                  </a:cubicBezTo>
                  <a:lnTo>
                    <a:pt x="137451" y="183683"/>
                  </a:lnTo>
                  <a:cubicBezTo>
                    <a:pt x="139741" y="175569"/>
                    <a:pt x="140199" y="174288"/>
                    <a:pt x="143862" y="170445"/>
                  </a:cubicBezTo>
                  <a:lnTo>
                    <a:pt x="257425" y="48743"/>
                  </a:lnTo>
                  <a:close/>
                </a:path>
              </a:pathLst>
            </a:custGeom>
            <a:solidFill>
              <a:schemeClr val="tx1"/>
            </a:solidFill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4BC6CEA5-FDE6-9D39-6374-0B1F18BF90D3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12712530" y="3872767"/>
              <a:ext cx="304513" cy="99923"/>
            </a:xfrm>
            <a:custGeom>
              <a:avLst/>
              <a:gdLst>
                <a:gd name="connsiteX0" fmla="*/ 289032 w 304513"/>
                <a:gd name="connsiteY0" fmla="*/ 17144 h 99923"/>
                <a:gd name="connsiteX1" fmla="*/ 304601 w 304513"/>
                <a:gd name="connsiteY1" fmla="*/ 8603 h 99923"/>
                <a:gd name="connsiteX2" fmla="*/ 289489 w 304513"/>
                <a:gd name="connsiteY2" fmla="*/ 63 h 99923"/>
                <a:gd name="connsiteX3" fmla="*/ 15199 w 304513"/>
                <a:gd name="connsiteY3" fmla="*/ 63 h 99923"/>
                <a:gd name="connsiteX4" fmla="*/ 87 w 304513"/>
                <a:gd name="connsiteY4" fmla="*/ 8603 h 99923"/>
                <a:gd name="connsiteX5" fmla="*/ 15657 w 304513"/>
                <a:gd name="connsiteY5" fmla="*/ 17144 h 99923"/>
                <a:gd name="connsiteX6" fmla="*/ 289032 w 304513"/>
                <a:gd name="connsiteY6" fmla="*/ 17144 h 99923"/>
                <a:gd name="connsiteX7" fmla="*/ 289489 w 304513"/>
                <a:gd name="connsiteY7" fmla="*/ 99986 h 99923"/>
                <a:gd name="connsiteX8" fmla="*/ 304601 w 304513"/>
                <a:gd name="connsiteY8" fmla="*/ 91446 h 99923"/>
                <a:gd name="connsiteX9" fmla="*/ 289032 w 304513"/>
                <a:gd name="connsiteY9" fmla="*/ 82905 h 99923"/>
                <a:gd name="connsiteX10" fmla="*/ 15657 w 304513"/>
                <a:gd name="connsiteY10" fmla="*/ 82905 h 99923"/>
                <a:gd name="connsiteX11" fmla="*/ 87 w 304513"/>
                <a:gd name="connsiteY11" fmla="*/ 91446 h 99923"/>
                <a:gd name="connsiteX12" fmla="*/ 15199 w 304513"/>
                <a:gd name="connsiteY12" fmla="*/ 99986 h 99923"/>
                <a:gd name="connsiteX13" fmla="*/ 289489 w 304513"/>
                <a:gd name="connsiteY13" fmla="*/ 99986 h 99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04513" h="99923">
                  <a:moveTo>
                    <a:pt x="289032" y="17144"/>
                  </a:moveTo>
                  <a:cubicBezTo>
                    <a:pt x="295900" y="17144"/>
                    <a:pt x="304601" y="17144"/>
                    <a:pt x="304601" y="8603"/>
                  </a:cubicBezTo>
                  <a:cubicBezTo>
                    <a:pt x="304601" y="63"/>
                    <a:pt x="295900" y="63"/>
                    <a:pt x="289489" y="63"/>
                  </a:cubicBezTo>
                  <a:lnTo>
                    <a:pt x="15199" y="63"/>
                  </a:lnTo>
                  <a:cubicBezTo>
                    <a:pt x="8788" y="63"/>
                    <a:pt x="87" y="63"/>
                    <a:pt x="87" y="8603"/>
                  </a:cubicBezTo>
                  <a:cubicBezTo>
                    <a:pt x="87" y="17144"/>
                    <a:pt x="8788" y="17144"/>
                    <a:pt x="15657" y="17144"/>
                  </a:cubicBezTo>
                  <a:lnTo>
                    <a:pt x="289032" y="17144"/>
                  </a:lnTo>
                  <a:close/>
                  <a:moveTo>
                    <a:pt x="289489" y="99986"/>
                  </a:moveTo>
                  <a:cubicBezTo>
                    <a:pt x="295900" y="99986"/>
                    <a:pt x="304601" y="99986"/>
                    <a:pt x="304601" y="91446"/>
                  </a:cubicBezTo>
                  <a:cubicBezTo>
                    <a:pt x="304601" y="82905"/>
                    <a:pt x="295900" y="82905"/>
                    <a:pt x="289032" y="82905"/>
                  </a:cubicBezTo>
                  <a:lnTo>
                    <a:pt x="15657" y="82905"/>
                  </a:lnTo>
                  <a:cubicBezTo>
                    <a:pt x="8788" y="82905"/>
                    <a:pt x="87" y="82905"/>
                    <a:pt x="87" y="91446"/>
                  </a:cubicBezTo>
                  <a:cubicBezTo>
                    <a:pt x="87" y="99986"/>
                    <a:pt x="8788" y="99986"/>
                    <a:pt x="15199" y="99986"/>
                  </a:cubicBezTo>
                  <a:lnTo>
                    <a:pt x="289489" y="99986"/>
                  </a:lnTo>
                  <a:close/>
                </a:path>
              </a:pathLst>
            </a:custGeom>
            <a:solidFill>
              <a:schemeClr val="tx1"/>
            </a:solidFill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2FAA7AC7-7B14-7A41-A63F-30A83C920255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13200920" y="3737827"/>
              <a:ext cx="317334" cy="301051"/>
            </a:xfrm>
            <a:custGeom>
              <a:avLst/>
              <a:gdLst>
                <a:gd name="connsiteX0" fmla="*/ 260193 w 317334"/>
                <a:gd name="connsiteY0" fmla="*/ 44900 h 301051"/>
                <a:gd name="connsiteX1" fmla="*/ 309648 w 317334"/>
                <a:gd name="connsiteY1" fmla="*/ 13300 h 301051"/>
                <a:gd name="connsiteX2" fmla="*/ 317433 w 317334"/>
                <a:gd name="connsiteY2" fmla="*/ 4760 h 301051"/>
                <a:gd name="connsiteX3" fmla="*/ 311480 w 317334"/>
                <a:gd name="connsiteY3" fmla="*/ 63 h 301051"/>
                <a:gd name="connsiteX4" fmla="*/ 264773 w 317334"/>
                <a:gd name="connsiteY4" fmla="*/ 1344 h 301051"/>
                <a:gd name="connsiteX5" fmla="*/ 217149 w 317334"/>
                <a:gd name="connsiteY5" fmla="*/ 63 h 301051"/>
                <a:gd name="connsiteX6" fmla="*/ 208907 w 317334"/>
                <a:gd name="connsiteY6" fmla="*/ 8603 h 301051"/>
                <a:gd name="connsiteX7" fmla="*/ 217149 w 317334"/>
                <a:gd name="connsiteY7" fmla="*/ 13300 h 301051"/>
                <a:gd name="connsiteX8" fmla="*/ 248288 w 317334"/>
                <a:gd name="connsiteY8" fmla="*/ 32090 h 301051"/>
                <a:gd name="connsiteX9" fmla="*/ 246914 w 317334"/>
                <a:gd name="connsiteY9" fmla="*/ 41057 h 301051"/>
                <a:gd name="connsiteX10" fmla="*/ 205702 w 317334"/>
                <a:gd name="connsiteY10" fmla="*/ 193504 h 301051"/>
                <a:gd name="connsiteX11" fmla="*/ 91681 w 317334"/>
                <a:gd name="connsiteY11" fmla="*/ 287877 h 301051"/>
                <a:gd name="connsiteX12" fmla="*/ 35815 w 317334"/>
                <a:gd name="connsiteY12" fmla="*/ 232364 h 301051"/>
                <a:gd name="connsiteX13" fmla="*/ 40852 w 317334"/>
                <a:gd name="connsiteY13" fmla="*/ 199056 h 301051"/>
                <a:gd name="connsiteX14" fmla="*/ 85270 w 317334"/>
                <a:gd name="connsiteY14" fmla="*/ 32944 h 301051"/>
                <a:gd name="connsiteX15" fmla="*/ 123735 w 317334"/>
                <a:gd name="connsiteY15" fmla="*/ 13300 h 301051"/>
                <a:gd name="connsiteX16" fmla="*/ 139304 w 317334"/>
                <a:gd name="connsiteY16" fmla="*/ 4760 h 301051"/>
                <a:gd name="connsiteX17" fmla="*/ 132893 w 317334"/>
                <a:gd name="connsiteY17" fmla="*/ 63 h 301051"/>
                <a:gd name="connsiteX18" fmla="*/ 74280 w 317334"/>
                <a:gd name="connsiteY18" fmla="*/ 1344 h 301051"/>
                <a:gd name="connsiteX19" fmla="*/ 15209 w 317334"/>
                <a:gd name="connsiteY19" fmla="*/ 63 h 301051"/>
                <a:gd name="connsiteX20" fmla="*/ 6509 w 317334"/>
                <a:gd name="connsiteY20" fmla="*/ 8603 h 301051"/>
                <a:gd name="connsiteX21" fmla="*/ 19330 w 317334"/>
                <a:gd name="connsiteY21" fmla="*/ 13300 h 301051"/>
                <a:gd name="connsiteX22" fmla="*/ 36731 w 317334"/>
                <a:gd name="connsiteY22" fmla="*/ 14155 h 301051"/>
                <a:gd name="connsiteX23" fmla="*/ 49095 w 317334"/>
                <a:gd name="connsiteY23" fmla="*/ 20987 h 301051"/>
                <a:gd name="connsiteX24" fmla="*/ 41310 w 317334"/>
                <a:gd name="connsiteY24" fmla="*/ 51306 h 301051"/>
                <a:gd name="connsiteX25" fmla="*/ 31236 w 317334"/>
                <a:gd name="connsiteY25" fmla="*/ 88884 h 301051"/>
                <a:gd name="connsiteX26" fmla="*/ 3303 w 317334"/>
                <a:gd name="connsiteY26" fmla="*/ 194359 h 301051"/>
                <a:gd name="connsiteX27" fmla="*/ 98 w 317334"/>
                <a:gd name="connsiteY27" fmla="*/ 219126 h 301051"/>
                <a:gd name="connsiteX28" fmla="*/ 89849 w 317334"/>
                <a:gd name="connsiteY28" fmla="*/ 301114 h 301051"/>
                <a:gd name="connsiteX29" fmla="*/ 219439 w 317334"/>
                <a:gd name="connsiteY29" fmla="*/ 196494 h 301051"/>
                <a:gd name="connsiteX30" fmla="*/ 260193 w 317334"/>
                <a:gd name="connsiteY30" fmla="*/ 44900 h 30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317334" h="301051">
                  <a:moveTo>
                    <a:pt x="260193" y="44900"/>
                  </a:moveTo>
                  <a:cubicBezTo>
                    <a:pt x="264773" y="27392"/>
                    <a:pt x="273015" y="14582"/>
                    <a:pt x="309648" y="13300"/>
                  </a:cubicBezTo>
                  <a:cubicBezTo>
                    <a:pt x="311938" y="13300"/>
                    <a:pt x="317433" y="12873"/>
                    <a:pt x="317433" y="4760"/>
                  </a:cubicBezTo>
                  <a:cubicBezTo>
                    <a:pt x="317433" y="4333"/>
                    <a:pt x="317433" y="63"/>
                    <a:pt x="311480" y="63"/>
                  </a:cubicBezTo>
                  <a:cubicBezTo>
                    <a:pt x="296369" y="63"/>
                    <a:pt x="280342" y="1344"/>
                    <a:pt x="264773" y="1344"/>
                  </a:cubicBezTo>
                  <a:cubicBezTo>
                    <a:pt x="249203" y="1344"/>
                    <a:pt x="232261" y="63"/>
                    <a:pt x="217149" y="63"/>
                  </a:cubicBezTo>
                  <a:cubicBezTo>
                    <a:pt x="214402" y="63"/>
                    <a:pt x="208907" y="63"/>
                    <a:pt x="208907" y="8603"/>
                  </a:cubicBezTo>
                  <a:cubicBezTo>
                    <a:pt x="208907" y="13300"/>
                    <a:pt x="213486" y="13300"/>
                    <a:pt x="217149" y="13300"/>
                  </a:cubicBezTo>
                  <a:cubicBezTo>
                    <a:pt x="243251" y="13727"/>
                    <a:pt x="248288" y="22695"/>
                    <a:pt x="248288" y="32090"/>
                  </a:cubicBezTo>
                  <a:cubicBezTo>
                    <a:pt x="248288" y="33371"/>
                    <a:pt x="247372" y="39776"/>
                    <a:pt x="246914" y="41057"/>
                  </a:cubicBezTo>
                  <a:lnTo>
                    <a:pt x="205702" y="193504"/>
                  </a:lnTo>
                  <a:cubicBezTo>
                    <a:pt x="190133" y="250726"/>
                    <a:pt x="137472" y="287877"/>
                    <a:pt x="91681" y="287877"/>
                  </a:cubicBezTo>
                  <a:cubicBezTo>
                    <a:pt x="60543" y="287877"/>
                    <a:pt x="35815" y="269088"/>
                    <a:pt x="35815" y="232364"/>
                  </a:cubicBezTo>
                  <a:cubicBezTo>
                    <a:pt x="35815" y="231510"/>
                    <a:pt x="35815" y="217845"/>
                    <a:pt x="40852" y="199056"/>
                  </a:cubicBezTo>
                  <a:lnTo>
                    <a:pt x="85270" y="32944"/>
                  </a:lnTo>
                  <a:cubicBezTo>
                    <a:pt x="89391" y="17571"/>
                    <a:pt x="90307" y="13300"/>
                    <a:pt x="123735" y="13300"/>
                  </a:cubicBezTo>
                  <a:cubicBezTo>
                    <a:pt x="135641" y="13300"/>
                    <a:pt x="139304" y="13300"/>
                    <a:pt x="139304" y="4760"/>
                  </a:cubicBezTo>
                  <a:cubicBezTo>
                    <a:pt x="139304" y="63"/>
                    <a:pt x="134267" y="63"/>
                    <a:pt x="132893" y="63"/>
                  </a:cubicBezTo>
                  <a:cubicBezTo>
                    <a:pt x="120072" y="63"/>
                    <a:pt x="87102" y="1344"/>
                    <a:pt x="74280" y="1344"/>
                  </a:cubicBezTo>
                  <a:cubicBezTo>
                    <a:pt x="61001" y="1344"/>
                    <a:pt x="28489" y="63"/>
                    <a:pt x="15209" y="63"/>
                  </a:cubicBezTo>
                  <a:cubicBezTo>
                    <a:pt x="11546" y="63"/>
                    <a:pt x="6509" y="63"/>
                    <a:pt x="6509" y="8603"/>
                  </a:cubicBezTo>
                  <a:cubicBezTo>
                    <a:pt x="6509" y="13300"/>
                    <a:pt x="10630" y="13300"/>
                    <a:pt x="19330" y="13300"/>
                  </a:cubicBezTo>
                  <a:cubicBezTo>
                    <a:pt x="20246" y="13300"/>
                    <a:pt x="28947" y="13300"/>
                    <a:pt x="36731" y="14155"/>
                  </a:cubicBezTo>
                  <a:cubicBezTo>
                    <a:pt x="44974" y="15009"/>
                    <a:pt x="49095" y="15436"/>
                    <a:pt x="49095" y="20987"/>
                  </a:cubicBezTo>
                  <a:cubicBezTo>
                    <a:pt x="49095" y="23549"/>
                    <a:pt x="44058" y="41484"/>
                    <a:pt x="41310" y="51306"/>
                  </a:cubicBezTo>
                  <a:lnTo>
                    <a:pt x="31236" y="88884"/>
                  </a:lnTo>
                  <a:cubicBezTo>
                    <a:pt x="27115" y="105538"/>
                    <a:pt x="5135" y="186245"/>
                    <a:pt x="3303" y="194359"/>
                  </a:cubicBezTo>
                  <a:cubicBezTo>
                    <a:pt x="98" y="206315"/>
                    <a:pt x="98" y="212721"/>
                    <a:pt x="98" y="219126"/>
                  </a:cubicBezTo>
                  <a:cubicBezTo>
                    <a:pt x="98" y="271223"/>
                    <a:pt x="41768" y="301114"/>
                    <a:pt x="89849" y="301114"/>
                  </a:cubicBezTo>
                  <a:cubicBezTo>
                    <a:pt x="147546" y="301114"/>
                    <a:pt x="204328" y="252861"/>
                    <a:pt x="219439" y="196494"/>
                  </a:cubicBezTo>
                  <a:lnTo>
                    <a:pt x="260193" y="44900"/>
                  </a:lnTo>
                  <a:close/>
                </a:path>
              </a:pathLst>
            </a:custGeom>
            <a:solidFill>
              <a:schemeClr val="tx1"/>
            </a:solidFill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D5DB3C0C-CAB4-A371-AEE0-E64BA98A4CE3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13660217" y="3780530"/>
              <a:ext cx="304513" cy="284397"/>
            </a:xfrm>
            <a:custGeom>
              <a:avLst/>
              <a:gdLst>
                <a:gd name="connsiteX0" fmla="*/ 161752 w 304513"/>
                <a:gd name="connsiteY0" fmla="*/ 150802 h 284397"/>
                <a:gd name="connsiteX1" fmla="*/ 289510 w 304513"/>
                <a:gd name="connsiteY1" fmla="*/ 150802 h 284397"/>
                <a:gd name="connsiteX2" fmla="*/ 304621 w 304513"/>
                <a:gd name="connsiteY2" fmla="*/ 142262 h 284397"/>
                <a:gd name="connsiteX3" fmla="*/ 289510 w 304513"/>
                <a:gd name="connsiteY3" fmla="*/ 133721 h 284397"/>
                <a:gd name="connsiteX4" fmla="*/ 161752 w 304513"/>
                <a:gd name="connsiteY4" fmla="*/ 133721 h 284397"/>
                <a:gd name="connsiteX5" fmla="*/ 161752 w 304513"/>
                <a:gd name="connsiteY5" fmla="*/ 14155 h 284397"/>
                <a:gd name="connsiteX6" fmla="*/ 152594 w 304513"/>
                <a:gd name="connsiteY6" fmla="*/ 63 h 284397"/>
                <a:gd name="connsiteX7" fmla="*/ 143435 w 304513"/>
                <a:gd name="connsiteY7" fmla="*/ 14155 h 284397"/>
                <a:gd name="connsiteX8" fmla="*/ 143435 w 304513"/>
                <a:gd name="connsiteY8" fmla="*/ 133721 h 284397"/>
                <a:gd name="connsiteX9" fmla="*/ 15219 w 304513"/>
                <a:gd name="connsiteY9" fmla="*/ 133721 h 284397"/>
                <a:gd name="connsiteX10" fmla="*/ 108 w 304513"/>
                <a:gd name="connsiteY10" fmla="*/ 142262 h 284397"/>
                <a:gd name="connsiteX11" fmla="*/ 15219 w 304513"/>
                <a:gd name="connsiteY11" fmla="*/ 150802 h 284397"/>
                <a:gd name="connsiteX12" fmla="*/ 143435 w 304513"/>
                <a:gd name="connsiteY12" fmla="*/ 150802 h 284397"/>
                <a:gd name="connsiteX13" fmla="*/ 143435 w 304513"/>
                <a:gd name="connsiteY13" fmla="*/ 270369 h 284397"/>
                <a:gd name="connsiteX14" fmla="*/ 152594 w 304513"/>
                <a:gd name="connsiteY14" fmla="*/ 284461 h 284397"/>
                <a:gd name="connsiteX15" fmla="*/ 161752 w 304513"/>
                <a:gd name="connsiteY15" fmla="*/ 270369 h 284397"/>
                <a:gd name="connsiteX16" fmla="*/ 161752 w 304513"/>
                <a:gd name="connsiteY16" fmla="*/ 150802 h 284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04513" h="284397">
                  <a:moveTo>
                    <a:pt x="161752" y="150802"/>
                  </a:moveTo>
                  <a:lnTo>
                    <a:pt x="289510" y="150802"/>
                  </a:lnTo>
                  <a:cubicBezTo>
                    <a:pt x="295921" y="150802"/>
                    <a:pt x="304621" y="150802"/>
                    <a:pt x="304621" y="142262"/>
                  </a:cubicBezTo>
                  <a:cubicBezTo>
                    <a:pt x="304621" y="133721"/>
                    <a:pt x="295921" y="133721"/>
                    <a:pt x="289510" y="133721"/>
                  </a:cubicBezTo>
                  <a:lnTo>
                    <a:pt x="161752" y="133721"/>
                  </a:lnTo>
                  <a:lnTo>
                    <a:pt x="161752" y="14155"/>
                  </a:lnTo>
                  <a:cubicBezTo>
                    <a:pt x="161752" y="8176"/>
                    <a:pt x="161752" y="63"/>
                    <a:pt x="152594" y="63"/>
                  </a:cubicBezTo>
                  <a:cubicBezTo>
                    <a:pt x="143435" y="63"/>
                    <a:pt x="143435" y="8176"/>
                    <a:pt x="143435" y="14155"/>
                  </a:cubicBezTo>
                  <a:lnTo>
                    <a:pt x="143435" y="133721"/>
                  </a:lnTo>
                  <a:lnTo>
                    <a:pt x="15219" y="133721"/>
                  </a:lnTo>
                  <a:cubicBezTo>
                    <a:pt x="8808" y="133721"/>
                    <a:pt x="108" y="133721"/>
                    <a:pt x="108" y="142262"/>
                  </a:cubicBezTo>
                  <a:cubicBezTo>
                    <a:pt x="108" y="150802"/>
                    <a:pt x="8808" y="150802"/>
                    <a:pt x="15219" y="150802"/>
                  </a:cubicBezTo>
                  <a:lnTo>
                    <a:pt x="143435" y="150802"/>
                  </a:lnTo>
                  <a:lnTo>
                    <a:pt x="143435" y="270369"/>
                  </a:lnTo>
                  <a:cubicBezTo>
                    <a:pt x="143435" y="276347"/>
                    <a:pt x="143435" y="284461"/>
                    <a:pt x="152594" y="284461"/>
                  </a:cubicBezTo>
                  <a:cubicBezTo>
                    <a:pt x="161752" y="284461"/>
                    <a:pt x="161752" y="276347"/>
                    <a:pt x="161752" y="270369"/>
                  </a:cubicBezTo>
                  <a:lnTo>
                    <a:pt x="161752" y="150802"/>
                  </a:lnTo>
                  <a:close/>
                </a:path>
              </a:pathLst>
            </a:custGeom>
            <a:solidFill>
              <a:schemeClr val="tx1"/>
            </a:solidFill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A022CFE2-8233-4424-C1E0-C1DEFD80CA7C}"/>
                </a:ext>
              </a:extLst>
            </p:cNvPr>
            <p:cNvSpPr/>
            <p:nvPr>
              <p:custDataLst>
                <p:tags r:id="rId12"/>
              </p:custDataLst>
            </p:nvPr>
          </p:nvSpPr>
          <p:spPr>
            <a:xfrm>
              <a:off x="14105309" y="3728433"/>
              <a:ext cx="245900" cy="310446"/>
            </a:xfrm>
            <a:custGeom>
              <a:avLst/>
              <a:gdLst>
                <a:gd name="connsiteX0" fmla="*/ 96738 w 245900"/>
                <a:gd name="connsiteY0" fmla="*/ 146105 h 310446"/>
                <a:gd name="connsiteX1" fmla="*/ 118 w 245900"/>
                <a:gd name="connsiteY1" fmla="*/ 257558 h 310446"/>
                <a:gd name="connsiteX2" fmla="*/ 77506 w 245900"/>
                <a:gd name="connsiteY2" fmla="*/ 310509 h 310446"/>
                <a:gd name="connsiteX3" fmla="*/ 215338 w 245900"/>
                <a:gd name="connsiteY3" fmla="*/ 234072 h 310446"/>
                <a:gd name="connsiteX4" fmla="*/ 210759 w 245900"/>
                <a:gd name="connsiteY4" fmla="*/ 231083 h 310446"/>
                <a:gd name="connsiteX5" fmla="*/ 177331 w 245900"/>
                <a:gd name="connsiteY5" fmla="*/ 249872 h 310446"/>
                <a:gd name="connsiteX6" fmla="*/ 107728 w 245900"/>
                <a:gd name="connsiteY6" fmla="*/ 287023 h 310446"/>
                <a:gd name="connsiteX7" fmla="*/ 39041 w 245900"/>
                <a:gd name="connsiteY7" fmla="*/ 239196 h 310446"/>
                <a:gd name="connsiteX8" fmla="*/ 137034 w 245900"/>
                <a:gd name="connsiteY8" fmla="*/ 152510 h 310446"/>
                <a:gd name="connsiteX9" fmla="*/ 174584 w 245900"/>
                <a:gd name="connsiteY9" fmla="*/ 132013 h 310446"/>
                <a:gd name="connsiteX10" fmla="*/ 170004 w 245900"/>
                <a:gd name="connsiteY10" fmla="*/ 129024 h 310446"/>
                <a:gd name="connsiteX11" fmla="*/ 92617 w 245900"/>
                <a:gd name="connsiteY11" fmla="*/ 79916 h 310446"/>
                <a:gd name="connsiteX12" fmla="*/ 163594 w 245900"/>
                <a:gd name="connsiteY12" fmla="*/ 23549 h 310446"/>
                <a:gd name="connsiteX13" fmla="*/ 207095 w 245900"/>
                <a:gd name="connsiteY13" fmla="*/ 47035 h 310446"/>
                <a:gd name="connsiteX14" fmla="*/ 201600 w 245900"/>
                <a:gd name="connsiteY14" fmla="*/ 62408 h 310446"/>
                <a:gd name="connsiteX15" fmla="*/ 199311 w 245900"/>
                <a:gd name="connsiteY15" fmla="*/ 67105 h 310446"/>
                <a:gd name="connsiteX16" fmla="*/ 203890 w 245900"/>
                <a:gd name="connsiteY16" fmla="*/ 70095 h 310446"/>
                <a:gd name="connsiteX17" fmla="*/ 246018 w 245900"/>
                <a:gd name="connsiteY17" fmla="*/ 29100 h 310446"/>
                <a:gd name="connsiteX18" fmla="*/ 193816 w 245900"/>
                <a:gd name="connsiteY18" fmla="*/ 63 h 310446"/>
                <a:gd name="connsiteX19" fmla="*/ 53694 w 245900"/>
                <a:gd name="connsiteY19" fmla="*/ 98278 h 310446"/>
                <a:gd name="connsiteX20" fmla="*/ 96738 w 245900"/>
                <a:gd name="connsiteY20" fmla="*/ 146105 h 310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45900" h="310446">
                  <a:moveTo>
                    <a:pt x="96738" y="146105"/>
                  </a:moveTo>
                  <a:cubicBezTo>
                    <a:pt x="5155" y="192223"/>
                    <a:pt x="118" y="247309"/>
                    <a:pt x="118" y="257558"/>
                  </a:cubicBezTo>
                  <a:cubicBezTo>
                    <a:pt x="118" y="290012"/>
                    <a:pt x="34004" y="310509"/>
                    <a:pt x="77506" y="310509"/>
                  </a:cubicBezTo>
                  <a:cubicBezTo>
                    <a:pt x="153977" y="310509"/>
                    <a:pt x="215338" y="243039"/>
                    <a:pt x="215338" y="234072"/>
                  </a:cubicBezTo>
                  <a:cubicBezTo>
                    <a:pt x="215338" y="231510"/>
                    <a:pt x="213048" y="231083"/>
                    <a:pt x="210759" y="231083"/>
                  </a:cubicBezTo>
                  <a:cubicBezTo>
                    <a:pt x="205264" y="231083"/>
                    <a:pt x="187863" y="236634"/>
                    <a:pt x="177331" y="249872"/>
                  </a:cubicBezTo>
                  <a:cubicBezTo>
                    <a:pt x="167715" y="262255"/>
                    <a:pt x="148482" y="287023"/>
                    <a:pt x="107728" y="287023"/>
                  </a:cubicBezTo>
                  <a:cubicBezTo>
                    <a:pt x="75216" y="287023"/>
                    <a:pt x="39041" y="271223"/>
                    <a:pt x="39041" y="239196"/>
                  </a:cubicBezTo>
                  <a:cubicBezTo>
                    <a:pt x="39041" y="218272"/>
                    <a:pt x="64684" y="155072"/>
                    <a:pt x="137034" y="152510"/>
                  </a:cubicBezTo>
                  <a:cubicBezTo>
                    <a:pt x="158556" y="151656"/>
                    <a:pt x="174584" y="136710"/>
                    <a:pt x="174584" y="132013"/>
                  </a:cubicBezTo>
                  <a:cubicBezTo>
                    <a:pt x="174584" y="129451"/>
                    <a:pt x="172294" y="129024"/>
                    <a:pt x="170004" y="129024"/>
                  </a:cubicBezTo>
                  <a:cubicBezTo>
                    <a:pt x="105438" y="126462"/>
                    <a:pt x="92617" y="96997"/>
                    <a:pt x="92617" y="79916"/>
                  </a:cubicBezTo>
                  <a:cubicBezTo>
                    <a:pt x="92617" y="70095"/>
                    <a:pt x="99486" y="23549"/>
                    <a:pt x="163594" y="23549"/>
                  </a:cubicBezTo>
                  <a:cubicBezTo>
                    <a:pt x="172294" y="23549"/>
                    <a:pt x="207095" y="24830"/>
                    <a:pt x="207095" y="47035"/>
                  </a:cubicBezTo>
                  <a:cubicBezTo>
                    <a:pt x="207095" y="53868"/>
                    <a:pt x="203432" y="59846"/>
                    <a:pt x="201600" y="62408"/>
                  </a:cubicBezTo>
                  <a:cubicBezTo>
                    <a:pt x="200685" y="63689"/>
                    <a:pt x="199311" y="65824"/>
                    <a:pt x="199311" y="67105"/>
                  </a:cubicBezTo>
                  <a:cubicBezTo>
                    <a:pt x="199311" y="70095"/>
                    <a:pt x="202516" y="70095"/>
                    <a:pt x="203890" y="70095"/>
                  </a:cubicBezTo>
                  <a:cubicBezTo>
                    <a:pt x="217627" y="70095"/>
                    <a:pt x="246018" y="53441"/>
                    <a:pt x="246018" y="29100"/>
                  </a:cubicBezTo>
                  <a:cubicBezTo>
                    <a:pt x="246018" y="3906"/>
                    <a:pt x="214422" y="63"/>
                    <a:pt x="193816" y="63"/>
                  </a:cubicBezTo>
                  <a:cubicBezTo>
                    <a:pt x="131540" y="63"/>
                    <a:pt x="53694" y="46181"/>
                    <a:pt x="53694" y="98278"/>
                  </a:cubicBezTo>
                  <a:cubicBezTo>
                    <a:pt x="53694" y="123473"/>
                    <a:pt x="74300" y="138845"/>
                    <a:pt x="96738" y="146105"/>
                  </a:cubicBezTo>
                  <a:close/>
                </a:path>
              </a:pathLst>
            </a:custGeom>
            <a:solidFill>
              <a:schemeClr val="tx1"/>
            </a:solidFill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46B41F7E-0A72-4EF7-41FB-1F32E44A8FE4}"/>
              </a:ext>
            </a:extLst>
          </p:cNvPr>
          <p:cNvSpPr txBox="1"/>
          <p:nvPr/>
        </p:nvSpPr>
        <p:spPr>
          <a:xfrm>
            <a:off x="10328244" y="958372"/>
            <a:ext cx="110676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i="1" dirty="0">
                <a:solidFill>
                  <a:srgbClr val="222222"/>
                </a:solidFill>
                <a:highlight>
                  <a:srgbClr val="FFFFFF"/>
                </a:highlight>
                <a:latin typeface="Franklin Gothic Book" panose="020B0503020102020204" pitchFamily="34" charset="0"/>
                <a:cs typeface="Myanmar Text" panose="020B0502040204020203" pitchFamily="34" charset="0"/>
              </a:rPr>
              <a:t>independent</a:t>
            </a:r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B86F3EE9-E07E-36D3-8E87-F097E972A00B}"/>
              </a:ext>
            </a:extLst>
          </p:cNvPr>
          <p:cNvCxnSpPr>
            <a:cxnSpLocks/>
          </p:cNvCxnSpPr>
          <p:nvPr/>
        </p:nvCxnSpPr>
        <p:spPr>
          <a:xfrm flipH="1">
            <a:off x="8566339" y="1918118"/>
            <a:ext cx="473702" cy="491550"/>
          </a:xfrm>
          <a:prstGeom prst="straightConnector1">
            <a:avLst/>
          </a:prstGeom>
          <a:ln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6210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3" grpId="0" animBg="1"/>
      <p:bldP spid="254" grpId="0"/>
      <p:bldP spid="292" grpId="0" animBg="1"/>
      <p:bldP spid="4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7813F98B-8061-FD6B-4E84-CC8B57C344ED}"/>
              </a:ext>
            </a:extLst>
          </p:cNvPr>
          <p:cNvGrpSpPr/>
          <p:nvPr/>
        </p:nvGrpSpPr>
        <p:grpSpPr>
          <a:xfrm>
            <a:off x="8563418" y="1510782"/>
            <a:ext cx="3376349" cy="3715113"/>
            <a:chOff x="8563418" y="2561799"/>
            <a:chExt cx="3376349" cy="3715113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A82C7D76-AAF1-DA9F-242A-67B56E2F4C2D}"/>
                </a:ext>
              </a:extLst>
            </p:cNvPr>
            <p:cNvGrpSpPr/>
            <p:nvPr/>
          </p:nvGrpSpPr>
          <p:grpSpPr>
            <a:xfrm>
              <a:off x="8563418" y="2561799"/>
              <a:ext cx="3376349" cy="3715113"/>
              <a:chOff x="6585755" y="2782411"/>
              <a:chExt cx="2918463" cy="3211285"/>
            </a:xfrm>
          </p:grpSpPr>
          <p:pic>
            <p:nvPicPr>
              <p:cNvPr id="2052" name="Picture 4">
                <a:extLst>
                  <a:ext uri="{FF2B5EF4-FFF2-40B4-BE49-F238E27FC236}">
                    <a16:creationId xmlns:a16="http://schemas.microsoft.com/office/drawing/2014/main" id="{7CC4FE34-0704-2B78-ACA2-BE7D0A975CE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8751"/>
              <a:stretch/>
            </p:blipFill>
            <p:spPr bwMode="auto">
              <a:xfrm>
                <a:off x="6585755" y="2782411"/>
                <a:ext cx="2918463" cy="321128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D82C81A1-8815-ED0C-C731-C82A48F8096C}"/>
                  </a:ext>
                </a:extLst>
              </p:cNvPr>
              <p:cNvSpPr/>
              <p:nvPr/>
            </p:nvSpPr>
            <p:spPr>
              <a:xfrm>
                <a:off x="8842859" y="2782411"/>
                <a:ext cx="661358" cy="215904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AEAD264A-E153-43A2-E3EE-F9FC2E623812}"/>
                  </a:ext>
                </a:extLst>
              </p:cNvPr>
              <p:cNvSpPr/>
              <p:nvPr/>
            </p:nvSpPr>
            <p:spPr>
              <a:xfrm>
                <a:off x="6585755" y="2841730"/>
                <a:ext cx="193942" cy="44641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36BA9E9-F86F-0468-5888-E424825DAE25}"/>
                </a:ext>
              </a:extLst>
            </p:cNvPr>
            <p:cNvSpPr/>
            <p:nvPr/>
          </p:nvSpPr>
          <p:spPr>
            <a:xfrm>
              <a:off x="8636794" y="5122508"/>
              <a:ext cx="3249548" cy="1083030"/>
            </a:xfrm>
            <a:prstGeom prst="rect">
              <a:avLst/>
            </a:prstGeom>
            <a:solidFill>
              <a:srgbClr val="99FF33">
                <a:alpha val="9804"/>
              </a:srgbClr>
            </a:solidFill>
            <a:ln>
              <a:noFill/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40D03BF-567D-F45E-82BC-868F03F50C31}"/>
              </a:ext>
            </a:extLst>
          </p:cNvPr>
          <p:cNvGrpSpPr/>
          <p:nvPr/>
        </p:nvGrpSpPr>
        <p:grpSpPr>
          <a:xfrm>
            <a:off x="564418" y="1944890"/>
            <a:ext cx="2953317" cy="3694254"/>
            <a:chOff x="564418" y="2840384"/>
            <a:chExt cx="2953317" cy="3694254"/>
          </a:xfrm>
        </p:grpSpPr>
        <p:pic>
          <p:nvPicPr>
            <p:cNvPr id="2050" name="Picture 2">
              <a:extLst>
                <a:ext uri="{FF2B5EF4-FFF2-40B4-BE49-F238E27FC236}">
                  <a16:creationId xmlns:a16="http://schemas.microsoft.com/office/drawing/2014/main" id="{0EE94EC6-BAD3-EB3F-E2D4-4A122185C61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26" t="29593" r="65474" b="9660"/>
            <a:stretch/>
          </p:blipFill>
          <p:spPr bwMode="auto">
            <a:xfrm>
              <a:off x="564418" y="3205018"/>
              <a:ext cx="2410776" cy="31680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47B1D6A-BEF8-3A4B-F878-B7197BBBD36E}"/>
                </a:ext>
              </a:extLst>
            </p:cNvPr>
            <p:cNvSpPr/>
            <p:nvPr/>
          </p:nvSpPr>
          <p:spPr>
            <a:xfrm>
              <a:off x="729151" y="5122508"/>
              <a:ext cx="651814" cy="251925"/>
            </a:xfrm>
            <a:prstGeom prst="rect">
              <a:avLst/>
            </a:prstGeom>
            <a:solidFill>
              <a:srgbClr val="99FF33">
                <a:alpha val="9804"/>
              </a:srgbClr>
            </a:solidFill>
            <a:ln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EE90DCD-10E8-9988-B039-1D16C8A711F3}"/>
                </a:ext>
              </a:extLst>
            </p:cNvPr>
            <p:cNvSpPr txBox="1"/>
            <p:nvPr/>
          </p:nvSpPr>
          <p:spPr>
            <a:xfrm>
              <a:off x="1548268" y="2840384"/>
              <a:ext cx="1969467" cy="2308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900" b="0" i="1" dirty="0">
                  <a:solidFill>
                    <a:srgbClr val="222222"/>
                  </a:solidFill>
                  <a:effectLst/>
                  <a:highlight>
                    <a:srgbClr val="FFFFFF"/>
                  </a:highlight>
                  <a:latin typeface="Franklin Gothic Book" panose="020B0503020102020204" pitchFamily="34" charset="0"/>
                  <a:cs typeface="Myanmar Text" panose="020B0502040204020203" pitchFamily="34" charset="0"/>
                </a:rPr>
                <a:t>Gutiérrez-Ríos et al. (2022)</a:t>
              </a:r>
              <a:endParaRPr lang="en-US" sz="900" i="1" dirty="0">
                <a:latin typeface="Franklin Gothic Book" panose="020B0503020102020204" pitchFamily="34" charset="0"/>
                <a:cs typeface="Myanmar Text" panose="020B0502040204020203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00FC601-D002-F431-5236-6E5FDCE9C371}"/>
                </a:ext>
              </a:extLst>
            </p:cNvPr>
            <p:cNvSpPr/>
            <p:nvPr/>
          </p:nvSpPr>
          <p:spPr>
            <a:xfrm>
              <a:off x="942873" y="6018184"/>
              <a:ext cx="224370" cy="5164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53E207A9-DA20-16C7-D28A-49A56177C254}"/>
              </a:ext>
            </a:extLst>
          </p:cNvPr>
          <p:cNvSpPr/>
          <p:nvPr/>
        </p:nvSpPr>
        <p:spPr>
          <a:xfrm>
            <a:off x="3729515" y="1061884"/>
            <a:ext cx="4732255" cy="4873899"/>
          </a:xfrm>
          <a:prstGeom prst="rect">
            <a:avLst/>
          </a:prstGeom>
          <a:noFill/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8" name="Picture 14" descr="Round Loaf of Sourdough Wheat Bread, Isolated on White Background Stock ...">
            <a:extLst>
              <a:ext uri="{FF2B5EF4-FFF2-40B4-BE49-F238E27FC236}">
                <a16:creationId xmlns:a16="http://schemas.microsoft.com/office/drawing/2014/main" id="{21564164-C8A0-1AC4-6D6C-C47BDB3FF9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59" b="7276"/>
          <a:stretch/>
        </p:blipFill>
        <p:spPr bwMode="auto">
          <a:xfrm>
            <a:off x="5348826" y="3204360"/>
            <a:ext cx="2983475" cy="1927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10 Popular German Beers You Should Know">
            <a:extLst>
              <a:ext uri="{FF2B5EF4-FFF2-40B4-BE49-F238E27FC236}">
                <a16:creationId xmlns:a16="http://schemas.microsoft.com/office/drawing/2014/main" id="{E462C16B-9B1B-B92A-C03E-9DE854D8E5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0530" y="1428586"/>
            <a:ext cx="1338586" cy="2078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Yogurt PNG Transparent Images, Pictures, Photos | PNG Arts">
            <a:extLst>
              <a:ext uri="{FF2B5EF4-FFF2-40B4-BE49-F238E27FC236}">
                <a16:creationId xmlns:a16="http://schemas.microsoft.com/office/drawing/2014/main" id="{5DA67394-F670-C4DF-2A5B-1B00FF3C23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686" y="3225178"/>
            <a:ext cx="1929351" cy="1929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3CA1F171-8AD3-2781-47A6-537A7667FC78}"/>
              </a:ext>
            </a:extLst>
          </p:cNvPr>
          <p:cNvSpPr txBox="1">
            <a:spLocks/>
          </p:cNvSpPr>
          <p:nvPr/>
        </p:nvSpPr>
        <p:spPr>
          <a:xfrm>
            <a:off x="4644273" y="672370"/>
            <a:ext cx="2903454" cy="83841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Demi" panose="020B0703020102020204" pitchFamily="34" charset="0"/>
              </a:rPr>
              <a:t>FERMENTED FOODS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D3C77D6E-C595-0C34-7DA8-7DDA0CA8F98E}"/>
              </a:ext>
            </a:extLst>
          </p:cNvPr>
          <p:cNvSpPr txBox="1">
            <a:spLocks/>
          </p:cNvSpPr>
          <p:nvPr/>
        </p:nvSpPr>
        <p:spPr>
          <a:xfrm>
            <a:off x="3729514" y="5347059"/>
            <a:ext cx="4732256" cy="5841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900" dirty="0">
                <a:latin typeface="Franklin Gothic Medium" panose="020B0603020102020204" pitchFamily="34" charset="0"/>
              </a:rPr>
              <a:t>Inhibit pathogens, add flavor compounds 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369E4004-FDB5-A4C3-EB78-4E9DF1745040}"/>
              </a:ext>
            </a:extLst>
          </p:cNvPr>
          <p:cNvSpPr txBox="1">
            <a:spLocks/>
          </p:cNvSpPr>
          <p:nvPr/>
        </p:nvSpPr>
        <p:spPr>
          <a:xfrm>
            <a:off x="5676564" y="5168705"/>
            <a:ext cx="838872" cy="309869"/>
          </a:xfrm>
          <a:prstGeom prst="rect">
            <a:avLst/>
          </a:prstGeom>
          <a:solidFill>
            <a:srgbClr val="F5FFEB">
              <a:alpha val="65098"/>
            </a:srgb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200" i="1" dirty="0">
                <a:solidFill>
                  <a:schemeClr val="accent6">
                    <a:lumMod val="75000"/>
                  </a:schemeClr>
                </a:solidFill>
                <a:latin typeface="Franklin Gothic Demi" panose="020B0703020102020204" pitchFamily="34" charset="0"/>
              </a:rPr>
              <a:t>WIN-WIN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67D5EBB-F477-C1D5-9CAB-87C0627C9B5F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6515436" y="5323640"/>
            <a:ext cx="1685885" cy="0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302D15F-6256-DDBA-FE8F-FA85B1A4E17E}"/>
              </a:ext>
            </a:extLst>
          </p:cNvPr>
          <p:cNvCxnSpPr>
            <a:cxnSpLocks/>
          </p:cNvCxnSpPr>
          <p:nvPr/>
        </p:nvCxnSpPr>
        <p:spPr>
          <a:xfrm>
            <a:off x="4014788" y="5323640"/>
            <a:ext cx="1625089" cy="0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itle 1">
            <a:extLst>
              <a:ext uri="{FF2B5EF4-FFF2-40B4-BE49-F238E27FC236}">
                <a16:creationId xmlns:a16="http://schemas.microsoft.com/office/drawing/2014/main" id="{76935E88-EF4A-448C-032F-832F1F4AA5C5}"/>
              </a:ext>
            </a:extLst>
          </p:cNvPr>
          <p:cNvSpPr txBox="1">
            <a:spLocks/>
          </p:cNvSpPr>
          <p:nvPr/>
        </p:nvSpPr>
        <p:spPr>
          <a:xfrm>
            <a:off x="857249" y="5347059"/>
            <a:ext cx="2238029" cy="5841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900" dirty="0">
                <a:solidFill>
                  <a:srgbClr val="3B7D23"/>
                </a:solidFill>
                <a:latin typeface="Franklin Gothic Medium" panose="020B0603020102020204" pitchFamily="34" charset="0"/>
              </a:rPr>
              <a:t>Sugar metabolism</a:t>
            </a: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0E37DEEF-5398-70D1-EFAE-BB79061609D3}"/>
              </a:ext>
            </a:extLst>
          </p:cNvPr>
          <p:cNvSpPr txBox="1">
            <a:spLocks/>
          </p:cNvSpPr>
          <p:nvPr/>
        </p:nvSpPr>
        <p:spPr>
          <a:xfrm>
            <a:off x="8517507" y="5337453"/>
            <a:ext cx="2238029" cy="5841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900" dirty="0">
                <a:solidFill>
                  <a:srgbClr val="3B7D23"/>
                </a:solidFill>
                <a:latin typeface="Franklin Gothic Medium" panose="020B0603020102020204" pitchFamily="34" charset="0"/>
              </a:rPr>
              <a:t>Protein metabolism</a:t>
            </a:r>
          </a:p>
        </p:txBody>
      </p:sp>
      <p:pic>
        <p:nvPicPr>
          <p:cNvPr id="1030" name="Picture 6" descr="Kikkoman Manjo Premium Hon Mirin Sweet Rice Wine Seasoning 450ml ...">
            <a:extLst>
              <a:ext uri="{FF2B5EF4-FFF2-40B4-BE49-F238E27FC236}">
                <a16:creationId xmlns:a16="http://schemas.microsoft.com/office/drawing/2014/main" id="{CF98DACA-D1F1-7E58-7193-4ABBA91A9F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178"/>
          <a:stretch/>
        </p:blipFill>
        <p:spPr bwMode="auto">
          <a:xfrm>
            <a:off x="6585755" y="1456867"/>
            <a:ext cx="1615566" cy="1927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1 lb. Imported Gouda Cheese">
            <a:extLst>
              <a:ext uri="{FF2B5EF4-FFF2-40B4-BE49-F238E27FC236}">
                <a16:creationId xmlns:a16="http://schemas.microsoft.com/office/drawing/2014/main" id="{B8126EDC-48D6-4C4F-02E8-EA99BE97A6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6" r="11287" b="6830"/>
          <a:stretch/>
        </p:blipFill>
        <p:spPr bwMode="auto">
          <a:xfrm>
            <a:off x="4979447" y="1724957"/>
            <a:ext cx="2078063" cy="1630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5805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 animBg="1"/>
      <p:bldP spid="30" grpId="0"/>
      <p:bldP spid="3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Rectangle 113">
            <a:extLst>
              <a:ext uri="{FF2B5EF4-FFF2-40B4-BE49-F238E27FC236}">
                <a16:creationId xmlns:a16="http://schemas.microsoft.com/office/drawing/2014/main" id="{D9FDDA5F-4A13-6721-40AA-BEBD86E98B1A}"/>
              </a:ext>
            </a:extLst>
          </p:cNvPr>
          <p:cNvSpPr/>
          <p:nvPr/>
        </p:nvSpPr>
        <p:spPr>
          <a:xfrm>
            <a:off x="6096000" y="1647742"/>
            <a:ext cx="3846786" cy="3865355"/>
          </a:xfrm>
          <a:prstGeom prst="rect">
            <a:avLst/>
          </a:prstGeom>
          <a:solidFill>
            <a:srgbClr val="FFFFCC">
              <a:alpha val="92549"/>
            </a:srgbClr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en-US" dirty="0">
              <a:solidFill>
                <a:srgbClr val="CA9BFB"/>
              </a:solidFill>
              <a:highlight>
                <a:srgbClr val="FFFF00"/>
              </a:highlight>
            </a:endParaRP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3B9ACEE4-EC4B-BCC1-5B59-6A2190FE7A30}"/>
              </a:ext>
            </a:extLst>
          </p:cNvPr>
          <p:cNvSpPr/>
          <p:nvPr/>
        </p:nvSpPr>
        <p:spPr>
          <a:xfrm rot="-1680000">
            <a:off x="1488776" y="2181930"/>
            <a:ext cx="3938605" cy="1995948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46" name="Group 745" descr="\documentclass{article}&#10;\usepackage{amsmath}&#10;\pagestyle{empty}&#10;\begin{document}&#10;&#10;$\bigcup \hspace{0.9mm} \{ C(x; \widehat{U}) : \widehat{U} \in \mathcal{U} \}$&#10;&#10;\end{document}" title="IguanaTex Vector Display">
            <a:extLst>
              <a:ext uri="{FF2B5EF4-FFF2-40B4-BE49-F238E27FC236}">
                <a16:creationId xmlns:a16="http://schemas.microsoft.com/office/drawing/2014/main" id="{50E8548E-FAFD-FA65-CF7E-9A0ECF918D3B}"/>
              </a:ext>
            </a:extLst>
          </p:cNvPr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6022982" y="770194"/>
            <a:ext cx="4056010" cy="567896"/>
            <a:chOff x="9570248" y="3431575"/>
            <a:chExt cx="4056010" cy="567896"/>
          </a:xfrm>
        </p:grpSpPr>
        <p:sp>
          <p:nvSpPr>
            <p:cNvPr id="731" name="Freeform: Shape 730">
              <a:extLst>
                <a:ext uri="{FF2B5EF4-FFF2-40B4-BE49-F238E27FC236}">
                  <a16:creationId xmlns:a16="http://schemas.microsoft.com/office/drawing/2014/main" id="{6F5C1A25-5D6A-F087-DC2B-8D9912C8D06F}"/>
                </a:ext>
              </a:extLst>
            </p:cNvPr>
            <p:cNvSpPr/>
            <p:nvPr>
              <p:custDataLst>
                <p:tags r:id="rId48"/>
              </p:custDataLst>
            </p:nvPr>
          </p:nvSpPr>
          <p:spPr>
            <a:xfrm>
              <a:off x="9570248" y="3543977"/>
              <a:ext cx="327954" cy="455491"/>
            </a:xfrm>
            <a:custGeom>
              <a:avLst/>
              <a:gdLst>
                <a:gd name="connsiteX0" fmla="*/ 296602 w 327954"/>
                <a:gd name="connsiteY0" fmla="*/ 296581 h 455491"/>
                <a:gd name="connsiteX1" fmla="*/ 164054 w 327954"/>
                <a:gd name="connsiteY1" fmla="*/ 424118 h 455491"/>
                <a:gd name="connsiteX2" fmla="*/ 31506 w 327954"/>
                <a:gd name="connsiteY2" fmla="*/ 296581 h 455491"/>
                <a:gd name="connsiteX3" fmla="*/ 31506 w 327954"/>
                <a:gd name="connsiteY3" fmla="*/ 21919 h 455491"/>
                <a:gd name="connsiteX4" fmla="*/ 16019 w 327954"/>
                <a:gd name="connsiteY4" fmla="*/ 55 h 455491"/>
                <a:gd name="connsiteX5" fmla="*/ 77 w 327954"/>
                <a:gd name="connsiteY5" fmla="*/ 21919 h 455491"/>
                <a:gd name="connsiteX6" fmla="*/ 77 w 327954"/>
                <a:gd name="connsiteY6" fmla="*/ 298402 h 455491"/>
                <a:gd name="connsiteX7" fmla="*/ 164054 w 327954"/>
                <a:gd name="connsiteY7" fmla="*/ 455547 h 455491"/>
                <a:gd name="connsiteX8" fmla="*/ 328031 w 327954"/>
                <a:gd name="connsiteY8" fmla="*/ 298402 h 455491"/>
                <a:gd name="connsiteX9" fmla="*/ 328031 w 327954"/>
                <a:gd name="connsiteY9" fmla="*/ 21919 h 455491"/>
                <a:gd name="connsiteX10" fmla="*/ 312544 w 327954"/>
                <a:gd name="connsiteY10" fmla="*/ 55 h 455491"/>
                <a:gd name="connsiteX11" fmla="*/ 296602 w 327954"/>
                <a:gd name="connsiteY11" fmla="*/ 21919 h 455491"/>
                <a:gd name="connsiteX12" fmla="*/ 296602 w 327954"/>
                <a:gd name="connsiteY12" fmla="*/ 296581 h 455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7954" h="455491">
                  <a:moveTo>
                    <a:pt x="296602" y="296581"/>
                  </a:moveTo>
                  <a:cubicBezTo>
                    <a:pt x="296602" y="373559"/>
                    <a:pt x="231922" y="424118"/>
                    <a:pt x="164054" y="424118"/>
                  </a:cubicBezTo>
                  <a:cubicBezTo>
                    <a:pt x="96185" y="424118"/>
                    <a:pt x="31506" y="374014"/>
                    <a:pt x="31506" y="296581"/>
                  </a:cubicBezTo>
                  <a:lnTo>
                    <a:pt x="31506" y="21919"/>
                  </a:lnTo>
                  <a:cubicBezTo>
                    <a:pt x="31506" y="15542"/>
                    <a:pt x="31506" y="55"/>
                    <a:pt x="16019" y="55"/>
                  </a:cubicBezTo>
                  <a:cubicBezTo>
                    <a:pt x="77" y="55"/>
                    <a:pt x="77" y="15087"/>
                    <a:pt x="77" y="21919"/>
                  </a:cubicBezTo>
                  <a:lnTo>
                    <a:pt x="77" y="298402"/>
                  </a:lnTo>
                  <a:cubicBezTo>
                    <a:pt x="77" y="386768"/>
                    <a:pt x="75233" y="455547"/>
                    <a:pt x="164054" y="455547"/>
                  </a:cubicBezTo>
                  <a:cubicBezTo>
                    <a:pt x="252875" y="455547"/>
                    <a:pt x="328031" y="386768"/>
                    <a:pt x="328031" y="298402"/>
                  </a:cubicBezTo>
                  <a:lnTo>
                    <a:pt x="328031" y="21919"/>
                  </a:lnTo>
                  <a:cubicBezTo>
                    <a:pt x="328031" y="15542"/>
                    <a:pt x="328031" y="55"/>
                    <a:pt x="312544" y="55"/>
                  </a:cubicBezTo>
                  <a:cubicBezTo>
                    <a:pt x="296602" y="55"/>
                    <a:pt x="296602" y="15087"/>
                    <a:pt x="296602" y="21919"/>
                  </a:cubicBezTo>
                  <a:lnTo>
                    <a:pt x="296602" y="296581"/>
                  </a:lnTo>
                  <a:close/>
                </a:path>
              </a:pathLst>
            </a:custGeom>
            <a:solidFill>
              <a:srgbClr val="000000"/>
            </a:solidFill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32" name="Freeform: Shape 731">
              <a:extLst>
                <a:ext uri="{FF2B5EF4-FFF2-40B4-BE49-F238E27FC236}">
                  <a16:creationId xmlns:a16="http://schemas.microsoft.com/office/drawing/2014/main" id="{4A85528C-5CE1-56A9-EBF9-F2ADA893C079}"/>
                </a:ext>
              </a:extLst>
            </p:cNvPr>
            <p:cNvSpPr/>
            <p:nvPr>
              <p:custDataLst>
                <p:tags r:id="rId49"/>
              </p:custDataLst>
            </p:nvPr>
          </p:nvSpPr>
          <p:spPr>
            <a:xfrm>
              <a:off x="10073753" y="3543980"/>
              <a:ext cx="161699" cy="455491"/>
            </a:xfrm>
            <a:custGeom>
              <a:avLst/>
              <a:gdLst>
                <a:gd name="connsiteX0" fmla="*/ 96196 w 161699"/>
                <a:gd name="connsiteY0" fmla="*/ 60643 h 455491"/>
                <a:gd name="connsiteX1" fmla="*/ 157688 w 161699"/>
                <a:gd name="connsiteY1" fmla="*/ 10084 h 455491"/>
                <a:gd name="connsiteX2" fmla="*/ 161787 w 161699"/>
                <a:gd name="connsiteY2" fmla="*/ 5073 h 455491"/>
                <a:gd name="connsiteX3" fmla="*/ 153133 w 161699"/>
                <a:gd name="connsiteY3" fmla="*/ 63 h 455491"/>
                <a:gd name="connsiteX4" fmla="*/ 65678 w 161699"/>
                <a:gd name="connsiteY4" fmla="*/ 56999 h 455491"/>
                <a:gd name="connsiteX5" fmla="*/ 65678 w 161699"/>
                <a:gd name="connsiteY5" fmla="*/ 160851 h 455491"/>
                <a:gd name="connsiteX6" fmla="*/ 47459 w 161699"/>
                <a:gd name="connsiteY6" fmla="*/ 208223 h 455491"/>
                <a:gd name="connsiteX7" fmla="*/ 4187 w 161699"/>
                <a:gd name="connsiteY7" fmla="*/ 222798 h 455491"/>
                <a:gd name="connsiteX8" fmla="*/ 88 w 161699"/>
                <a:gd name="connsiteY8" fmla="*/ 227809 h 455491"/>
                <a:gd name="connsiteX9" fmla="*/ 7375 w 161699"/>
                <a:gd name="connsiteY9" fmla="*/ 232819 h 455491"/>
                <a:gd name="connsiteX10" fmla="*/ 64312 w 161699"/>
                <a:gd name="connsiteY10" fmla="*/ 273358 h 455491"/>
                <a:gd name="connsiteX11" fmla="*/ 65678 w 161699"/>
                <a:gd name="connsiteY11" fmla="*/ 295677 h 455491"/>
                <a:gd name="connsiteX12" fmla="*/ 65678 w 161699"/>
                <a:gd name="connsiteY12" fmla="*/ 385864 h 455491"/>
                <a:gd name="connsiteX13" fmla="*/ 87542 w 161699"/>
                <a:gd name="connsiteY13" fmla="*/ 436880 h 455491"/>
                <a:gd name="connsiteX14" fmla="*/ 153133 w 161699"/>
                <a:gd name="connsiteY14" fmla="*/ 455555 h 455491"/>
                <a:gd name="connsiteX15" fmla="*/ 161787 w 161699"/>
                <a:gd name="connsiteY15" fmla="*/ 450544 h 455491"/>
                <a:gd name="connsiteX16" fmla="*/ 154499 w 161699"/>
                <a:gd name="connsiteY16" fmla="*/ 445534 h 455491"/>
                <a:gd name="connsiteX17" fmla="*/ 97563 w 161699"/>
                <a:gd name="connsiteY17" fmla="*/ 405906 h 455491"/>
                <a:gd name="connsiteX18" fmla="*/ 96196 w 161699"/>
                <a:gd name="connsiteY18" fmla="*/ 384498 h 455491"/>
                <a:gd name="connsiteX19" fmla="*/ 96196 w 161699"/>
                <a:gd name="connsiteY19" fmla="*/ 288845 h 455491"/>
                <a:gd name="connsiteX20" fmla="*/ 77977 w 161699"/>
                <a:gd name="connsiteY20" fmla="*/ 245573 h 455491"/>
                <a:gd name="connsiteX21" fmla="*/ 42448 w 161699"/>
                <a:gd name="connsiteY21" fmla="*/ 227809 h 455491"/>
                <a:gd name="connsiteX22" fmla="*/ 96196 w 161699"/>
                <a:gd name="connsiteY22" fmla="*/ 169961 h 455491"/>
                <a:gd name="connsiteX23" fmla="*/ 96196 w 161699"/>
                <a:gd name="connsiteY23" fmla="*/ 60643 h 455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61699" h="455491">
                  <a:moveTo>
                    <a:pt x="96196" y="60643"/>
                  </a:moveTo>
                  <a:cubicBezTo>
                    <a:pt x="96196" y="42423"/>
                    <a:pt x="108039" y="13272"/>
                    <a:pt x="157688" y="10084"/>
                  </a:cubicBezTo>
                  <a:cubicBezTo>
                    <a:pt x="159965" y="9628"/>
                    <a:pt x="161787" y="7806"/>
                    <a:pt x="161787" y="5073"/>
                  </a:cubicBezTo>
                  <a:cubicBezTo>
                    <a:pt x="161787" y="63"/>
                    <a:pt x="158143" y="63"/>
                    <a:pt x="153133" y="63"/>
                  </a:cubicBezTo>
                  <a:cubicBezTo>
                    <a:pt x="107584" y="63"/>
                    <a:pt x="66134" y="23293"/>
                    <a:pt x="65678" y="56999"/>
                  </a:cubicBezTo>
                  <a:lnTo>
                    <a:pt x="65678" y="160851"/>
                  </a:lnTo>
                  <a:cubicBezTo>
                    <a:pt x="65678" y="178616"/>
                    <a:pt x="65678" y="193191"/>
                    <a:pt x="47459" y="208223"/>
                  </a:cubicBezTo>
                  <a:cubicBezTo>
                    <a:pt x="31516" y="221432"/>
                    <a:pt x="14208" y="222343"/>
                    <a:pt x="4187" y="222798"/>
                  </a:cubicBezTo>
                  <a:cubicBezTo>
                    <a:pt x="1910" y="223254"/>
                    <a:pt x="88" y="225076"/>
                    <a:pt x="88" y="227809"/>
                  </a:cubicBezTo>
                  <a:cubicBezTo>
                    <a:pt x="88" y="232364"/>
                    <a:pt x="2821" y="232364"/>
                    <a:pt x="7375" y="232819"/>
                  </a:cubicBezTo>
                  <a:cubicBezTo>
                    <a:pt x="37438" y="234641"/>
                    <a:pt x="59301" y="251039"/>
                    <a:pt x="64312" y="273358"/>
                  </a:cubicBezTo>
                  <a:cubicBezTo>
                    <a:pt x="65678" y="278368"/>
                    <a:pt x="65678" y="279279"/>
                    <a:pt x="65678" y="295677"/>
                  </a:cubicBezTo>
                  <a:lnTo>
                    <a:pt x="65678" y="385864"/>
                  </a:lnTo>
                  <a:cubicBezTo>
                    <a:pt x="65678" y="404995"/>
                    <a:pt x="65678" y="419571"/>
                    <a:pt x="87542" y="436880"/>
                  </a:cubicBezTo>
                  <a:cubicBezTo>
                    <a:pt x="105306" y="450544"/>
                    <a:pt x="135369" y="455555"/>
                    <a:pt x="153133" y="455555"/>
                  </a:cubicBezTo>
                  <a:cubicBezTo>
                    <a:pt x="158143" y="455555"/>
                    <a:pt x="161787" y="455555"/>
                    <a:pt x="161787" y="450544"/>
                  </a:cubicBezTo>
                  <a:cubicBezTo>
                    <a:pt x="161787" y="445989"/>
                    <a:pt x="159054" y="445989"/>
                    <a:pt x="154499" y="445534"/>
                  </a:cubicBezTo>
                  <a:cubicBezTo>
                    <a:pt x="125803" y="443712"/>
                    <a:pt x="103484" y="429136"/>
                    <a:pt x="97563" y="405906"/>
                  </a:cubicBezTo>
                  <a:cubicBezTo>
                    <a:pt x="96196" y="401807"/>
                    <a:pt x="96196" y="400896"/>
                    <a:pt x="96196" y="384498"/>
                  </a:cubicBezTo>
                  <a:lnTo>
                    <a:pt x="96196" y="288845"/>
                  </a:lnTo>
                  <a:cubicBezTo>
                    <a:pt x="96196" y="267892"/>
                    <a:pt x="92552" y="260149"/>
                    <a:pt x="77977" y="245573"/>
                  </a:cubicBezTo>
                  <a:cubicBezTo>
                    <a:pt x="68411" y="236008"/>
                    <a:pt x="55202" y="231453"/>
                    <a:pt x="42448" y="227809"/>
                  </a:cubicBezTo>
                  <a:cubicBezTo>
                    <a:pt x="79799" y="217332"/>
                    <a:pt x="96196" y="196380"/>
                    <a:pt x="96196" y="169961"/>
                  </a:cubicBezTo>
                  <a:lnTo>
                    <a:pt x="96196" y="60643"/>
                  </a:lnTo>
                  <a:close/>
                </a:path>
              </a:pathLst>
            </a:custGeom>
            <a:solidFill>
              <a:srgbClr val="000000"/>
            </a:solidFill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33" name="Freeform: Shape 732">
              <a:extLst>
                <a:ext uri="{FF2B5EF4-FFF2-40B4-BE49-F238E27FC236}">
                  <a16:creationId xmlns:a16="http://schemas.microsoft.com/office/drawing/2014/main" id="{02B9C4C6-8AC8-8FAF-C0D1-D0D99BC2AEE9}"/>
                </a:ext>
              </a:extLst>
            </p:cNvPr>
            <p:cNvSpPr/>
            <p:nvPr>
              <p:custDataLst>
                <p:tags r:id="rId50"/>
              </p:custDataLst>
            </p:nvPr>
          </p:nvSpPr>
          <p:spPr>
            <a:xfrm>
              <a:off x="10291478" y="3564477"/>
              <a:ext cx="323399" cy="331142"/>
            </a:xfrm>
            <a:custGeom>
              <a:avLst/>
              <a:gdLst>
                <a:gd name="connsiteX0" fmla="*/ 323492 w 323399"/>
                <a:gd name="connsiteY0" fmla="*/ 4618 h 331142"/>
                <a:gd name="connsiteX1" fmla="*/ 318481 w 323399"/>
                <a:gd name="connsiteY1" fmla="*/ 63 h 331142"/>
                <a:gd name="connsiteX2" fmla="*/ 311649 w 323399"/>
                <a:gd name="connsiteY2" fmla="*/ 5529 h 331142"/>
                <a:gd name="connsiteX3" fmla="*/ 279765 w 323399"/>
                <a:gd name="connsiteY3" fmla="*/ 40602 h 331142"/>
                <a:gd name="connsiteX4" fmla="*/ 204153 w 323399"/>
                <a:gd name="connsiteY4" fmla="*/ 63 h 331142"/>
                <a:gd name="connsiteX5" fmla="*/ 93 w 323399"/>
                <a:gd name="connsiteY5" fmla="*/ 206401 h 331142"/>
                <a:gd name="connsiteX6" fmla="*/ 123531 w 323399"/>
                <a:gd name="connsiteY6" fmla="*/ 331205 h 331142"/>
                <a:gd name="connsiteX7" fmla="*/ 221917 w 323399"/>
                <a:gd name="connsiteY7" fmla="*/ 292033 h 331142"/>
                <a:gd name="connsiteX8" fmla="*/ 272021 w 323399"/>
                <a:gd name="connsiteY8" fmla="*/ 211866 h 331142"/>
                <a:gd name="connsiteX9" fmla="*/ 266555 w 323399"/>
                <a:gd name="connsiteY9" fmla="*/ 207312 h 331142"/>
                <a:gd name="connsiteX10" fmla="*/ 260634 w 323399"/>
                <a:gd name="connsiteY10" fmla="*/ 211866 h 331142"/>
                <a:gd name="connsiteX11" fmla="*/ 214629 w 323399"/>
                <a:gd name="connsiteY11" fmla="*/ 283834 h 331142"/>
                <a:gd name="connsiteX12" fmla="*/ 130819 w 323399"/>
                <a:gd name="connsiteY12" fmla="*/ 317085 h 331142"/>
                <a:gd name="connsiteX13" fmla="*/ 41542 w 323399"/>
                <a:gd name="connsiteY13" fmla="*/ 222343 h 331142"/>
                <a:gd name="connsiteX14" fmla="*/ 96657 w 323399"/>
                <a:gd name="connsiteY14" fmla="*/ 69298 h 331142"/>
                <a:gd name="connsiteX15" fmla="*/ 207797 w 323399"/>
                <a:gd name="connsiteY15" fmla="*/ 14183 h 331142"/>
                <a:gd name="connsiteX16" fmla="*/ 281131 w 323399"/>
                <a:gd name="connsiteY16" fmla="*/ 102093 h 331142"/>
                <a:gd name="connsiteX17" fmla="*/ 279765 w 323399"/>
                <a:gd name="connsiteY17" fmla="*/ 125323 h 331142"/>
                <a:gd name="connsiteX18" fmla="*/ 286597 w 323399"/>
                <a:gd name="connsiteY18" fmla="*/ 129878 h 331142"/>
                <a:gd name="connsiteX19" fmla="*/ 294796 w 323399"/>
                <a:gd name="connsiteY19" fmla="*/ 120768 h 331142"/>
                <a:gd name="connsiteX20" fmla="*/ 323492 w 323399"/>
                <a:gd name="connsiteY20" fmla="*/ 4618 h 331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23399" h="331142">
                  <a:moveTo>
                    <a:pt x="323492" y="4618"/>
                  </a:moveTo>
                  <a:cubicBezTo>
                    <a:pt x="323492" y="3251"/>
                    <a:pt x="322581" y="63"/>
                    <a:pt x="318481" y="63"/>
                  </a:cubicBezTo>
                  <a:cubicBezTo>
                    <a:pt x="317115" y="63"/>
                    <a:pt x="316659" y="518"/>
                    <a:pt x="311649" y="5529"/>
                  </a:cubicBezTo>
                  <a:lnTo>
                    <a:pt x="279765" y="40602"/>
                  </a:lnTo>
                  <a:cubicBezTo>
                    <a:pt x="275665" y="34225"/>
                    <a:pt x="254712" y="63"/>
                    <a:pt x="204153" y="63"/>
                  </a:cubicBezTo>
                  <a:cubicBezTo>
                    <a:pt x="102578" y="63"/>
                    <a:pt x="93" y="100726"/>
                    <a:pt x="93" y="206401"/>
                  </a:cubicBezTo>
                  <a:cubicBezTo>
                    <a:pt x="93" y="281557"/>
                    <a:pt x="53841" y="331205"/>
                    <a:pt x="123531" y="331205"/>
                  </a:cubicBezTo>
                  <a:cubicBezTo>
                    <a:pt x="163159" y="331205"/>
                    <a:pt x="197776" y="312986"/>
                    <a:pt x="221917" y="292033"/>
                  </a:cubicBezTo>
                  <a:cubicBezTo>
                    <a:pt x="264278" y="254683"/>
                    <a:pt x="272021" y="213233"/>
                    <a:pt x="272021" y="211866"/>
                  </a:cubicBezTo>
                  <a:cubicBezTo>
                    <a:pt x="272021" y="207312"/>
                    <a:pt x="267466" y="207312"/>
                    <a:pt x="266555" y="207312"/>
                  </a:cubicBezTo>
                  <a:cubicBezTo>
                    <a:pt x="263822" y="207312"/>
                    <a:pt x="261545" y="208223"/>
                    <a:pt x="260634" y="211866"/>
                  </a:cubicBezTo>
                  <a:cubicBezTo>
                    <a:pt x="256534" y="225076"/>
                    <a:pt x="246058" y="257416"/>
                    <a:pt x="214629" y="283834"/>
                  </a:cubicBezTo>
                  <a:cubicBezTo>
                    <a:pt x="183200" y="309342"/>
                    <a:pt x="154504" y="317085"/>
                    <a:pt x="130819" y="317085"/>
                  </a:cubicBezTo>
                  <a:cubicBezTo>
                    <a:pt x="89824" y="317085"/>
                    <a:pt x="41542" y="293400"/>
                    <a:pt x="41542" y="222343"/>
                  </a:cubicBezTo>
                  <a:cubicBezTo>
                    <a:pt x="41542" y="196380"/>
                    <a:pt x="51108" y="122590"/>
                    <a:pt x="96657" y="69298"/>
                  </a:cubicBezTo>
                  <a:cubicBezTo>
                    <a:pt x="124442" y="36958"/>
                    <a:pt x="167258" y="14183"/>
                    <a:pt x="207797" y="14183"/>
                  </a:cubicBezTo>
                  <a:cubicBezTo>
                    <a:pt x="254257" y="14183"/>
                    <a:pt x="281131" y="49256"/>
                    <a:pt x="281131" y="102093"/>
                  </a:cubicBezTo>
                  <a:cubicBezTo>
                    <a:pt x="281131" y="120313"/>
                    <a:pt x="279765" y="120768"/>
                    <a:pt x="279765" y="125323"/>
                  </a:cubicBezTo>
                  <a:cubicBezTo>
                    <a:pt x="279765" y="129878"/>
                    <a:pt x="284775" y="129878"/>
                    <a:pt x="286597" y="129878"/>
                  </a:cubicBezTo>
                  <a:cubicBezTo>
                    <a:pt x="292518" y="129878"/>
                    <a:pt x="292518" y="128967"/>
                    <a:pt x="294796" y="120768"/>
                  </a:cubicBezTo>
                  <a:lnTo>
                    <a:pt x="323492" y="4618"/>
                  </a:lnTo>
                  <a:close/>
                </a:path>
              </a:pathLst>
            </a:custGeom>
            <a:solidFill>
              <a:srgbClr val="000000"/>
            </a:solidFill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34" name="Freeform: Shape 733">
              <a:extLst>
                <a:ext uri="{FF2B5EF4-FFF2-40B4-BE49-F238E27FC236}">
                  <a16:creationId xmlns:a16="http://schemas.microsoft.com/office/drawing/2014/main" id="{2433FB8C-E40F-7D88-EAE7-D9FF3ED03198}"/>
                </a:ext>
              </a:extLst>
            </p:cNvPr>
            <p:cNvSpPr/>
            <p:nvPr>
              <p:custDataLst>
                <p:tags r:id="rId51"/>
              </p:custDataLst>
            </p:nvPr>
          </p:nvSpPr>
          <p:spPr>
            <a:xfrm>
              <a:off x="10671927" y="3543980"/>
              <a:ext cx="105674" cy="455491"/>
            </a:xfrm>
            <a:custGeom>
              <a:avLst/>
              <a:gdLst>
                <a:gd name="connsiteX0" fmla="*/ 105774 w 105674"/>
                <a:gd name="connsiteY0" fmla="*/ 451000 h 455491"/>
                <a:gd name="connsiteX1" fmla="*/ 98031 w 105674"/>
                <a:gd name="connsiteY1" fmla="*/ 440979 h 455491"/>
                <a:gd name="connsiteX2" fmla="*/ 26519 w 105674"/>
                <a:gd name="connsiteY2" fmla="*/ 227809 h 455491"/>
                <a:gd name="connsiteX3" fmla="*/ 99853 w 105674"/>
                <a:gd name="connsiteY3" fmla="*/ 12361 h 455491"/>
                <a:gd name="connsiteX4" fmla="*/ 105774 w 105674"/>
                <a:gd name="connsiteY4" fmla="*/ 4618 h 455491"/>
                <a:gd name="connsiteX5" fmla="*/ 101220 w 105674"/>
                <a:gd name="connsiteY5" fmla="*/ 63 h 455491"/>
                <a:gd name="connsiteX6" fmla="*/ 28796 w 105674"/>
                <a:gd name="connsiteY6" fmla="*/ 88884 h 455491"/>
                <a:gd name="connsiteX7" fmla="*/ 100 w 105674"/>
                <a:gd name="connsiteY7" fmla="*/ 227809 h 455491"/>
                <a:gd name="connsiteX8" fmla="*/ 30163 w 105674"/>
                <a:gd name="connsiteY8" fmla="*/ 369922 h 455491"/>
                <a:gd name="connsiteX9" fmla="*/ 101220 w 105674"/>
                <a:gd name="connsiteY9" fmla="*/ 455555 h 455491"/>
                <a:gd name="connsiteX10" fmla="*/ 105774 w 105674"/>
                <a:gd name="connsiteY10" fmla="*/ 451000 h 455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5674" h="455491">
                  <a:moveTo>
                    <a:pt x="105774" y="451000"/>
                  </a:moveTo>
                  <a:cubicBezTo>
                    <a:pt x="105774" y="449633"/>
                    <a:pt x="105774" y="448722"/>
                    <a:pt x="98031" y="440979"/>
                  </a:cubicBezTo>
                  <a:cubicBezTo>
                    <a:pt x="41095" y="383587"/>
                    <a:pt x="26519" y="297499"/>
                    <a:pt x="26519" y="227809"/>
                  </a:cubicBezTo>
                  <a:cubicBezTo>
                    <a:pt x="26519" y="148553"/>
                    <a:pt x="43828" y="69298"/>
                    <a:pt x="99853" y="12361"/>
                  </a:cubicBezTo>
                  <a:cubicBezTo>
                    <a:pt x="105774" y="6895"/>
                    <a:pt x="105774" y="5984"/>
                    <a:pt x="105774" y="4618"/>
                  </a:cubicBezTo>
                  <a:cubicBezTo>
                    <a:pt x="105774" y="1429"/>
                    <a:pt x="103953" y="63"/>
                    <a:pt x="101220" y="63"/>
                  </a:cubicBezTo>
                  <a:cubicBezTo>
                    <a:pt x="96665" y="63"/>
                    <a:pt x="55670" y="31036"/>
                    <a:pt x="28796" y="88884"/>
                  </a:cubicBezTo>
                  <a:cubicBezTo>
                    <a:pt x="5566" y="138988"/>
                    <a:pt x="100" y="189547"/>
                    <a:pt x="100" y="227809"/>
                  </a:cubicBezTo>
                  <a:cubicBezTo>
                    <a:pt x="100" y="263337"/>
                    <a:pt x="5111" y="318452"/>
                    <a:pt x="30163" y="369922"/>
                  </a:cubicBezTo>
                  <a:cubicBezTo>
                    <a:pt x="57492" y="425948"/>
                    <a:pt x="96665" y="455555"/>
                    <a:pt x="101220" y="455555"/>
                  </a:cubicBezTo>
                  <a:cubicBezTo>
                    <a:pt x="103953" y="455555"/>
                    <a:pt x="105774" y="454188"/>
                    <a:pt x="105774" y="451000"/>
                  </a:cubicBezTo>
                  <a:close/>
                </a:path>
              </a:pathLst>
            </a:custGeom>
            <a:solidFill>
              <a:srgbClr val="000000"/>
            </a:solidFill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35" name="Freeform: Shape 734">
              <a:extLst>
                <a:ext uri="{FF2B5EF4-FFF2-40B4-BE49-F238E27FC236}">
                  <a16:creationId xmlns:a16="http://schemas.microsoft.com/office/drawing/2014/main" id="{61CD7D9E-F353-89CE-782B-BCEAC4EB53A7}"/>
                </a:ext>
              </a:extLst>
            </p:cNvPr>
            <p:cNvSpPr/>
            <p:nvPr>
              <p:custDataLst>
                <p:tags r:id="rId52"/>
              </p:custDataLst>
            </p:nvPr>
          </p:nvSpPr>
          <p:spPr>
            <a:xfrm>
              <a:off x="10817179" y="3684271"/>
              <a:ext cx="226834" cy="206337"/>
            </a:xfrm>
            <a:custGeom>
              <a:avLst/>
              <a:gdLst>
                <a:gd name="connsiteX0" fmla="*/ 139029 w 226834"/>
                <a:gd name="connsiteY0" fmla="*/ 63832 h 206337"/>
                <a:gd name="connsiteX1" fmla="*/ 184123 w 226834"/>
                <a:gd name="connsiteY1" fmla="*/ 10084 h 206337"/>
                <a:gd name="connsiteX2" fmla="*/ 206898 w 226834"/>
                <a:gd name="connsiteY2" fmla="*/ 16005 h 206337"/>
                <a:gd name="connsiteX3" fmla="*/ 185034 w 226834"/>
                <a:gd name="connsiteY3" fmla="*/ 40602 h 206337"/>
                <a:gd name="connsiteX4" fmla="*/ 202343 w 226834"/>
                <a:gd name="connsiteY4" fmla="*/ 56544 h 206337"/>
                <a:gd name="connsiteX5" fmla="*/ 226939 w 226834"/>
                <a:gd name="connsiteY5" fmla="*/ 30125 h 206337"/>
                <a:gd name="connsiteX6" fmla="*/ 184578 w 226834"/>
                <a:gd name="connsiteY6" fmla="*/ 63 h 206337"/>
                <a:gd name="connsiteX7" fmla="*/ 136752 w 226834"/>
                <a:gd name="connsiteY7" fmla="*/ 34680 h 206337"/>
                <a:gd name="connsiteX8" fmla="*/ 87559 w 226834"/>
                <a:gd name="connsiteY8" fmla="*/ 63 h 206337"/>
                <a:gd name="connsiteX9" fmla="*/ 14224 w 226834"/>
                <a:gd name="connsiteY9" fmla="*/ 70209 h 206337"/>
                <a:gd name="connsiteX10" fmla="*/ 19690 w 226834"/>
                <a:gd name="connsiteY10" fmla="*/ 74763 h 206337"/>
                <a:gd name="connsiteX11" fmla="*/ 25612 w 226834"/>
                <a:gd name="connsiteY11" fmla="*/ 69753 h 206337"/>
                <a:gd name="connsiteX12" fmla="*/ 86648 w 226834"/>
                <a:gd name="connsiteY12" fmla="*/ 10084 h 206337"/>
                <a:gd name="connsiteX13" fmla="*/ 111244 w 226834"/>
                <a:gd name="connsiteY13" fmla="*/ 40602 h 206337"/>
                <a:gd name="connsiteX14" fmla="*/ 86648 w 226834"/>
                <a:gd name="connsiteY14" fmla="*/ 149009 h 206337"/>
                <a:gd name="connsiteX15" fmla="*/ 43376 w 226834"/>
                <a:gd name="connsiteY15" fmla="*/ 196380 h 206337"/>
                <a:gd name="connsiteX16" fmla="*/ 20601 w 226834"/>
                <a:gd name="connsiteY16" fmla="*/ 190458 h 206337"/>
                <a:gd name="connsiteX17" fmla="*/ 42009 w 226834"/>
                <a:gd name="connsiteY17" fmla="*/ 165862 h 206337"/>
                <a:gd name="connsiteX18" fmla="*/ 25156 w 226834"/>
                <a:gd name="connsiteY18" fmla="*/ 149920 h 206337"/>
                <a:gd name="connsiteX19" fmla="*/ 104 w 226834"/>
                <a:gd name="connsiteY19" fmla="*/ 176338 h 206337"/>
                <a:gd name="connsiteX20" fmla="*/ 42920 w 226834"/>
                <a:gd name="connsiteY20" fmla="*/ 206401 h 206337"/>
                <a:gd name="connsiteX21" fmla="*/ 90747 w 226834"/>
                <a:gd name="connsiteY21" fmla="*/ 171783 h 206337"/>
                <a:gd name="connsiteX22" fmla="*/ 139940 w 226834"/>
                <a:gd name="connsiteY22" fmla="*/ 206401 h 206337"/>
                <a:gd name="connsiteX23" fmla="*/ 212819 w 226834"/>
                <a:gd name="connsiteY23" fmla="*/ 136255 h 206337"/>
                <a:gd name="connsiteX24" fmla="*/ 207353 w 226834"/>
                <a:gd name="connsiteY24" fmla="*/ 131700 h 206337"/>
                <a:gd name="connsiteX25" fmla="*/ 201432 w 226834"/>
                <a:gd name="connsiteY25" fmla="*/ 136710 h 206337"/>
                <a:gd name="connsiteX26" fmla="*/ 140851 w 226834"/>
                <a:gd name="connsiteY26" fmla="*/ 196380 h 206337"/>
                <a:gd name="connsiteX27" fmla="*/ 115799 w 226834"/>
                <a:gd name="connsiteY27" fmla="*/ 166317 h 206337"/>
                <a:gd name="connsiteX28" fmla="*/ 123543 w 226834"/>
                <a:gd name="connsiteY28" fmla="*/ 126234 h 206337"/>
                <a:gd name="connsiteX29" fmla="*/ 139029 w 226834"/>
                <a:gd name="connsiteY29" fmla="*/ 63832 h 206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26834" h="206337">
                  <a:moveTo>
                    <a:pt x="139029" y="63832"/>
                  </a:moveTo>
                  <a:cubicBezTo>
                    <a:pt x="141762" y="51989"/>
                    <a:pt x="152238" y="10084"/>
                    <a:pt x="184123" y="10084"/>
                  </a:cubicBezTo>
                  <a:cubicBezTo>
                    <a:pt x="186400" y="10084"/>
                    <a:pt x="197332" y="10084"/>
                    <a:pt x="206898" y="16005"/>
                  </a:cubicBezTo>
                  <a:cubicBezTo>
                    <a:pt x="194144" y="18282"/>
                    <a:pt x="185034" y="29670"/>
                    <a:pt x="185034" y="40602"/>
                  </a:cubicBezTo>
                  <a:cubicBezTo>
                    <a:pt x="185034" y="47889"/>
                    <a:pt x="190044" y="56544"/>
                    <a:pt x="202343" y="56544"/>
                  </a:cubicBezTo>
                  <a:cubicBezTo>
                    <a:pt x="212363" y="56544"/>
                    <a:pt x="226939" y="48345"/>
                    <a:pt x="226939" y="30125"/>
                  </a:cubicBezTo>
                  <a:cubicBezTo>
                    <a:pt x="226939" y="6440"/>
                    <a:pt x="200065" y="63"/>
                    <a:pt x="184578" y="63"/>
                  </a:cubicBezTo>
                  <a:cubicBezTo>
                    <a:pt x="158160" y="63"/>
                    <a:pt x="142218" y="24204"/>
                    <a:pt x="136752" y="34680"/>
                  </a:cubicBezTo>
                  <a:cubicBezTo>
                    <a:pt x="125364" y="4618"/>
                    <a:pt x="100768" y="63"/>
                    <a:pt x="87559" y="63"/>
                  </a:cubicBezTo>
                  <a:cubicBezTo>
                    <a:pt x="40188" y="63"/>
                    <a:pt x="14224" y="58821"/>
                    <a:pt x="14224" y="70209"/>
                  </a:cubicBezTo>
                  <a:cubicBezTo>
                    <a:pt x="14224" y="74763"/>
                    <a:pt x="18779" y="74763"/>
                    <a:pt x="19690" y="74763"/>
                  </a:cubicBezTo>
                  <a:cubicBezTo>
                    <a:pt x="23334" y="74763"/>
                    <a:pt x="24701" y="73852"/>
                    <a:pt x="25612" y="69753"/>
                  </a:cubicBezTo>
                  <a:cubicBezTo>
                    <a:pt x="41098" y="21471"/>
                    <a:pt x="71161" y="10084"/>
                    <a:pt x="86648" y="10084"/>
                  </a:cubicBezTo>
                  <a:cubicBezTo>
                    <a:pt x="95302" y="10084"/>
                    <a:pt x="111244" y="14183"/>
                    <a:pt x="111244" y="40602"/>
                  </a:cubicBezTo>
                  <a:cubicBezTo>
                    <a:pt x="111244" y="54722"/>
                    <a:pt x="103501" y="85240"/>
                    <a:pt x="86648" y="149009"/>
                  </a:cubicBezTo>
                  <a:cubicBezTo>
                    <a:pt x="79360" y="177249"/>
                    <a:pt x="63418" y="196380"/>
                    <a:pt x="43376" y="196380"/>
                  </a:cubicBezTo>
                  <a:cubicBezTo>
                    <a:pt x="40643" y="196380"/>
                    <a:pt x="30167" y="196380"/>
                    <a:pt x="20601" y="190458"/>
                  </a:cubicBezTo>
                  <a:cubicBezTo>
                    <a:pt x="31989" y="188181"/>
                    <a:pt x="42009" y="178616"/>
                    <a:pt x="42009" y="165862"/>
                  </a:cubicBezTo>
                  <a:cubicBezTo>
                    <a:pt x="42009" y="153564"/>
                    <a:pt x="31989" y="149920"/>
                    <a:pt x="25156" y="149920"/>
                  </a:cubicBezTo>
                  <a:cubicBezTo>
                    <a:pt x="11492" y="149920"/>
                    <a:pt x="104" y="161762"/>
                    <a:pt x="104" y="176338"/>
                  </a:cubicBezTo>
                  <a:cubicBezTo>
                    <a:pt x="104" y="197291"/>
                    <a:pt x="22879" y="206401"/>
                    <a:pt x="42920" y="206401"/>
                  </a:cubicBezTo>
                  <a:cubicBezTo>
                    <a:pt x="72983" y="206401"/>
                    <a:pt x="89381" y="174516"/>
                    <a:pt x="90747" y="171783"/>
                  </a:cubicBezTo>
                  <a:cubicBezTo>
                    <a:pt x="96213" y="188636"/>
                    <a:pt x="112611" y="206401"/>
                    <a:pt x="139940" y="206401"/>
                  </a:cubicBezTo>
                  <a:cubicBezTo>
                    <a:pt x="186856" y="206401"/>
                    <a:pt x="212819" y="147642"/>
                    <a:pt x="212819" y="136255"/>
                  </a:cubicBezTo>
                  <a:cubicBezTo>
                    <a:pt x="212819" y="131700"/>
                    <a:pt x="208720" y="131700"/>
                    <a:pt x="207353" y="131700"/>
                  </a:cubicBezTo>
                  <a:cubicBezTo>
                    <a:pt x="203254" y="131700"/>
                    <a:pt x="202343" y="133522"/>
                    <a:pt x="201432" y="136710"/>
                  </a:cubicBezTo>
                  <a:cubicBezTo>
                    <a:pt x="186400" y="185448"/>
                    <a:pt x="155427" y="196380"/>
                    <a:pt x="140851" y="196380"/>
                  </a:cubicBezTo>
                  <a:cubicBezTo>
                    <a:pt x="123087" y="196380"/>
                    <a:pt x="115799" y="181804"/>
                    <a:pt x="115799" y="166317"/>
                  </a:cubicBezTo>
                  <a:cubicBezTo>
                    <a:pt x="115799" y="156297"/>
                    <a:pt x="118532" y="146276"/>
                    <a:pt x="123543" y="126234"/>
                  </a:cubicBezTo>
                  <a:lnTo>
                    <a:pt x="139029" y="63832"/>
                  </a:lnTo>
                  <a:close/>
                </a:path>
              </a:pathLst>
            </a:custGeom>
            <a:solidFill>
              <a:srgbClr val="000000"/>
            </a:solidFill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36" name="Freeform: Shape 735">
              <a:extLst>
                <a:ext uri="{FF2B5EF4-FFF2-40B4-BE49-F238E27FC236}">
                  <a16:creationId xmlns:a16="http://schemas.microsoft.com/office/drawing/2014/main" id="{7427ECCB-276E-B9CF-ED87-C4FF56C70667}"/>
                </a:ext>
              </a:extLst>
            </p:cNvPr>
            <p:cNvSpPr/>
            <p:nvPr>
              <p:custDataLst>
                <p:tags r:id="rId53"/>
              </p:custDataLst>
            </p:nvPr>
          </p:nvSpPr>
          <p:spPr>
            <a:xfrm>
              <a:off x="11103469" y="3689281"/>
              <a:ext cx="49648" cy="284226"/>
            </a:xfrm>
            <a:custGeom>
              <a:avLst/>
              <a:gdLst>
                <a:gd name="connsiteX0" fmla="*/ 48392 w 49648"/>
                <a:gd name="connsiteY0" fmla="*/ 24204 h 284226"/>
                <a:gd name="connsiteX1" fmla="*/ 24251 w 49648"/>
                <a:gd name="connsiteY1" fmla="*/ 63 h 284226"/>
                <a:gd name="connsiteX2" fmla="*/ 110 w 49648"/>
                <a:gd name="connsiteY2" fmla="*/ 24204 h 284226"/>
                <a:gd name="connsiteX3" fmla="*/ 24251 w 49648"/>
                <a:gd name="connsiteY3" fmla="*/ 48345 h 284226"/>
                <a:gd name="connsiteX4" fmla="*/ 48392 w 49648"/>
                <a:gd name="connsiteY4" fmla="*/ 24204 h 284226"/>
                <a:gd name="connsiteX5" fmla="*/ 39738 w 49648"/>
                <a:gd name="connsiteY5" fmla="*/ 191369 h 284226"/>
                <a:gd name="connsiteX6" fmla="*/ 10586 w 49648"/>
                <a:gd name="connsiteY6" fmla="*/ 273358 h 284226"/>
                <a:gd name="connsiteX7" fmla="*/ 7398 w 49648"/>
                <a:gd name="connsiteY7" fmla="*/ 279279 h 284226"/>
                <a:gd name="connsiteX8" fmla="*/ 11953 w 49648"/>
                <a:gd name="connsiteY8" fmla="*/ 284290 h 284226"/>
                <a:gd name="connsiteX9" fmla="*/ 49759 w 49648"/>
                <a:gd name="connsiteY9" fmla="*/ 195013 h 284226"/>
                <a:gd name="connsiteX10" fmla="*/ 24251 w 49648"/>
                <a:gd name="connsiteY10" fmla="*/ 148098 h 284226"/>
                <a:gd name="connsiteX11" fmla="*/ 110 w 49648"/>
                <a:gd name="connsiteY11" fmla="*/ 172239 h 284226"/>
                <a:gd name="connsiteX12" fmla="*/ 24251 w 49648"/>
                <a:gd name="connsiteY12" fmla="*/ 196380 h 284226"/>
                <a:gd name="connsiteX13" fmla="*/ 27895 w 49648"/>
                <a:gd name="connsiteY13" fmla="*/ 195924 h 284226"/>
                <a:gd name="connsiteX14" fmla="*/ 39738 w 49648"/>
                <a:gd name="connsiteY14" fmla="*/ 191369 h 284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9648" h="284226">
                  <a:moveTo>
                    <a:pt x="48392" y="24204"/>
                  </a:moveTo>
                  <a:cubicBezTo>
                    <a:pt x="48392" y="10995"/>
                    <a:pt x="37460" y="63"/>
                    <a:pt x="24251" y="63"/>
                  </a:cubicBezTo>
                  <a:cubicBezTo>
                    <a:pt x="11042" y="63"/>
                    <a:pt x="110" y="10995"/>
                    <a:pt x="110" y="24204"/>
                  </a:cubicBezTo>
                  <a:cubicBezTo>
                    <a:pt x="110" y="37413"/>
                    <a:pt x="11042" y="48345"/>
                    <a:pt x="24251" y="48345"/>
                  </a:cubicBezTo>
                  <a:cubicBezTo>
                    <a:pt x="37460" y="48345"/>
                    <a:pt x="48392" y="37413"/>
                    <a:pt x="48392" y="24204"/>
                  </a:cubicBezTo>
                  <a:close/>
                  <a:moveTo>
                    <a:pt x="39738" y="191369"/>
                  </a:moveTo>
                  <a:cubicBezTo>
                    <a:pt x="39738" y="204123"/>
                    <a:pt x="39738" y="239652"/>
                    <a:pt x="10586" y="273358"/>
                  </a:cubicBezTo>
                  <a:cubicBezTo>
                    <a:pt x="7398" y="277002"/>
                    <a:pt x="7398" y="277913"/>
                    <a:pt x="7398" y="279279"/>
                  </a:cubicBezTo>
                  <a:cubicBezTo>
                    <a:pt x="7398" y="282468"/>
                    <a:pt x="9675" y="284290"/>
                    <a:pt x="11953" y="284290"/>
                  </a:cubicBezTo>
                  <a:cubicBezTo>
                    <a:pt x="16963" y="284290"/>
                    <a:pt x="49759" y="247850"/>
                    <a:pt x="49759" y="195013"/>
                  </a:cubicBezTo>
                  <a:cubicBezTo>
                    <a:pt x="49759" y="181804"/>
                    <a:pt x="48848" y="148098"/>
                    <a:pt x="24251" y="148098"/>
                  </a:cubicBezTo>
                  <a:cubicBezTo>
                    <a:pt x="8309" y="148098"/>
                    <a:pt x="110" y="160396"/>
                    <a:pt x="110" y="172239"/>
                  </a:cubicBezTo>
                  <a:cubicBezTo>
                    <a:pt x="110" y="184082"/>
                    <a:pt x="7853" y="196380"/>
                    <a:pt x="24251" y="196380"/>
                  </a:cubicBezTo>
                  <a:cubicBezTo>
                    <a:pt x="26528" y="196380"/>
                    <a:pt x="27439" y="196380"/>
                    <a:pt x="27895" y="195924"/>
                  </a:cubicBezTo>
                  <a:cubicBezTo>
                    <a:pt x="31083" y="195469"/>
                    <a:pt x="36094" y="194558"/>
                    <a:pt x="39738" y="191369"/>
                  </a:cubicBezTo>
                  <a:close/>
                </a:path>
              </a:pathLst>
            </a:custGeom>
            <a:solidFill>
              <a:srgbClr val="000000"/>
            </a:solidFill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37" name="Freeform: Shape 736">
              <a:extLst>
                <a:ext uri="{FF2B5EF4-FFF2-40B4-BE49-F238E27FC236}">
                  <a16:creationId xmlns:a16="http://schemas.microsoft.com/office/drawing/2014/main" id="{840F3120-B96C-44C9-5488-92DE17762BA9}"/>
                </a:ext>
              </a:extLst>
            </p:cNvPr>
            <p:cNvSpPr/>
            <p:nvPr>
              <p:custDataLst>
                <p:tags r:id="rId54"/>
              </p:custDataLst>
            </p:nvPr>
          </p:nvSpPr>
          <p:spPr>
            <a:xfrm>
              <a:off x="11330915" y="3431575"/>
              <a:ext cx="257808" cy="82899"/>
            </a:xfrm>
            <a:custGeom>
              <a:avLst/>
              <a:gdLst>
                <a:gd name="connsiteX0" fmla="*/ 128564 w 257808"/>
                <a:gd name="connsiteY0" fmla="*/ 26934 h 82899"/>
                <a:gd name="connsiteX1" fmla="*/ 252458 w 257808"/>
                <a:gd name="connsiteY1" fmla="*/ 82960 h 82899"/>
                <a:gd name="connsiteX2" fmla="*/ 257924 w 257808"/>
                <a:gd name="connsiteY2" fmla="*/ 72939 h 82899"/>
                <a:gd name="connsiteX3" fmla="*/ 129020 w 257808"/>
                <a:gd name="connsiteY3" fmla="*/ 60 h 82899"/>
                <a:gd name="connsiteX4" fmla="*/ 116 w 257808"/>
                <a:gd name="connsiteY4" fmla="*/ 72939 h 82899"/>
                <a:gd name="connsiteX5" fmla="*/ 5126 w 257808"/>
                <a:gd name="connsiteY5" fmla="*/ 82960 h 82899"/>
                <a:gd name="connsiteX6" fmla="*/ 128564 w 257808"/>
                <a:gd name="connsiteY6" fmla="*/ 26934 h 82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7808" h="82899">
                  <a:moveTo>
                    <a:pt x="128564" y="26934"/>
                  </a:moveTo>
                  <a:lnTo>
                    <a:pt x="252458" y="82960"/>
                  </a:lnTo>
                  <a:lnTo>
                    <a:pt x="257924" y="72939"/>
                  </a:lnTo>
                  <a:lnTo>
                    <a:pt x="129020" y="60"/>
                  </a:lnTo>
                  <a:lnTo>
                    <a:pt x="116" y="72939"/>
                  </a:lnTo>
                  <a:lnTo>
                    <a:pt x="5126" y="82960"/>
                  </a:lnTo>
                  <a:lnTo>
                    <a:pt x="128564" y="26934"/>
                  </a:lnTo>
                  <a:close/>
                </a:path>
              </a:pathLst>
            </a:custGeom>
            <a:solidFill>
              <a:srgbClr val="000000"/>
            </a:solidFill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38" name="Freeform: Shape 737">
              <a:extLst>
                <a:ext uri="{FF2B5EF4-FFF2-40B4-BE49-F238E27FC236}">
                  <a16:creationId xmlns:a16="http://schemas.microsoft.com/office/drawing/2014/main" id="{BE552CB2-2E2C-D986-FA90-9810C213A85A}"/>
                </a:ext>
              </a:extLst>
            </p:cNvPr>
            <p:cNvSpPr/>
            <p:nvPr>
              <p:custDataLst>
                <p:tags r:id="rId55"/>
              </p:custDataLst>
            </p:nvPr>
          </p:nvSpPr>
          <p:spPr>
            <a:xfrm>
              <a:off x="11297254" y="3574498"/>
              <a:ext cx="315655" cy="321121"/>
            </a:xfrm>
            <a:custGeom>
              <a:avLst/>
              <a:gdLst>
                <a:gd name="connsiteX0" fmla="*/ 258834 w 315655"/>
                <a:gd name="connsiteY0" fmla="*/ 47889 h 321121"/>
                <a:gd name="connsiteX1" fmla="*/ 308027 w 315655"/>
                <a:gd name="connsiteY1" fmla="*/ 14183 h 321121"/>
                <a:gd name="connsiteX2" fmla="*/ 315770 w 315655"/>
                <a:gd name="connsiteY2" fmla="*/ 5073 h 321121"/>
                <a:gd name="connsiteX3" fmla="*/ 309849 w 315655"/>
                <a:gd name="connsiteY3" fmla="*/ 63 h 321121"/>
                <a:gd name="connsiteX4" fmla="*/ 263389 w 315655"/>
                <a:gd name="connsiteY4" fmla="*/ 1429 h 321121"/>
                <a:gd name="connsiteX5" fmla="*/ 216017 w 315655"/>
                <a:gd name="connsiteY5" fmla="*/ 63 h 321121"/>
                <a:gd name="connsiteX6" fmla="*/ 207819 w 315655"/>
                <a:gd name="connsiteY6" fmla="*/ 9173 h 321121"/>
                <a:gd name="connsiteX7" fmla="*/ 216017 w 315655"/>
                <a:gd name="connsiteY7" fmla="*/ 14183 h 321121"/>
                <a:gd name="connsiteX8" fmla="*/ 246991 w 315655"/>
                <a:gd name="connsiteY8" fmla="*/ 34225 h 321121"/>
                <a:gd name="connsiteX9" fmla="*/ 245624 w 315655"/>
                <a:gd name="connsiteY9" fmla="*/ 43790 h 321121"/>
                <a:gd name="connsiteX10" fmla="*/ 204630 w 315655"/>
                <a:gd name="connsiteY10" fmla="*/ 206401 h 321121"/>
                <a:gd name="connsiteX11" fmla="*/ 91213 w 315655"/>
                <a:gd name="connsiteY11" fmla="*/ 307064 h 321121"/>
                <a:gd name="connsiteX12" fmla="*/ 35643 w 315655"/>
                <a:gd name="connsiteY12" fmla="*/ 247850 h 321121"/>
                <a:gd name="connsiteX13" fmla="*/ 40653 w 315655"/>
                <a:gd name="connsiteY13" fmla="*/ 212322 h 321121"/>
                <a:gd name="connsiteX14" fmla="*/ 84836 w 315655"/>
                <a:gd name="connsiteY14" fmla="*/ 35136 h 321121"/>
                <a:gd name="connsiteX15" fmla="*/ 123097 w 315655"/>
                <a:gd name="connsiteY15" fmla="*/ 14183 h 321121"/>
                <a:gd name="connsiteX16" fmla="*/ 138584 w 315655"/>
                <a:gd name="connsiteY16" fmla="*/ 5073 h 321121"/>
                <a:gd name="connsiteX17" fmla="*/ 132207 w 315655"/>
                <a:gd name="connsiteY17" fmla="*/ 63 h 321121"/>
                <a:gd name="connsiteX18" fmla="*/ 73904 w 315655"/>
                <a:gd name="connsiteY18" fmla="*/ 1429 h 321121"/>
                <a:gd name="connsiteX19" fmla="*/ 15146 w 315655"/>
                <a:gd name="connsiteY19" fmla="*/ 63 h 321121"/>
                <a:gd name="connsiteX20" fmla="*/ 6491 w 315655"/>
                <a:gd name="connsiteY20" fmla="*/ 9173 h 321121"/>
                <a:gd name="connsiteX21" fmla="*/ 19245 w 315655"/>
                <a:gd name="connsiteY21" fmla="*/ 14183 h 321121"/>
                <a:gd name="connsiteX22" fmla="*/ 36554 w 315655"/>
                <a:gd name="connsiteY22" fmla="*/ 15094 h 321121"/>
                <a:gd name="connsiteX23" fmla="*/ 48852 w 315655"/>
                <a:gd name="connsiteY23" fmla="*/ 22382 h 321121"/>
                <a:gd name="connsiteX24" fmla="*/ 41109 w 315655"/>
                <a:gd name="connsiteY24" fmla="*/ 54722 h 321121"/>
                <a:gd name="connsiteX25" fmla="*/ 31088 w 315655"/>
                <a:gd name="connsiteY25" fmla="*/ 94805 h 321121"/>
                <a:gd name="connsiteX26" fmla="*/ 3303 w 315655"/>
                <a:gd name="connsiteY26" fmla="*/ 207312 h 321121"/>
                <a:gd name="connsiteX27" fmla="*/ 114 w 315655"/>
                <a:gd name="connsiteY27" fmla="*/ 233730 h 321121"/>
                <a:gd name="connsiteX28" fmla="*/ 89391 w 315655"/>
                <a:gd name="connsiteY28" fmla="*/ 321185 h 321121"/>
                <a:gd name="connsiteX29" fmla="*/ 218295 w 315655"/>
                <a:gd name="connsiteY29" fmla="*/ 209589 h 321121"/>
                <a:gd name="connsiteX30" fmla="*/ 258834 w 315655"/>
                <a:gd name="connsiteY30" fmla="*/ 47889 h 321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315655" h="321121">
                  <a:moveTo>
                    <a:pt x="258834" y="47889"/>
                  </a:moveTo>
                  <a:cubicBezTo>
                    <a:pt x="263389" y="29214"/>
                    <a:pt x="271587" y="15549"/>
                    <a:pt x="308027" y="14183"/>
                  </a:cubicBezTo>
                  <a:cubicBezTo>
                    <a:pt x="310304" y="14183"/>
                    <a:pt x="315770" y="13728"/>
                    <a:pt x="315770" y="5073"/>
                  </a:cubicBezTo>
                  <a:cubicBezTo>
                    <a:pt x="315770" y="4618"/>
                    <a:pt x="315770" y="63"/>
                    <a:pt x="309849" y="63"/>
                  </a:cubicBezTo>
                  <a:cubicBezTo>
                    <a:pt x="294818" y="63"/>
                    <a:pt x="278875" y="1429"/>
                    <a:pt x="263389" y="1429"/>
                  </a:cubicBezTo>
                  <a:cubicBezTo>
                    <a:pt x="247902" y="1429"/>
                    <a:pt x="231049" y="63"/>
                    <a:pt x="216017" y="63"/>
                  </a:cubicBezTo>
                  <a:cubicBezTo>
                    <a:pt x="213285" y="63"/>
                    <a:pt x="207819" y="63"/>
                    <a:pt x="207819" y="9173"/>
                  </a:cubicBezTo>
                  <a:cubicBezTo>
                    <a:pt x="207819" y="14183"/>
                    <a:pt x="212374" y="14183"/>
                    <a:pt x="216017" y="14183"/>
                  </a:cubicBezTo>
                  <a:cubicBezTo>
                    <a:pt x="241981" y="14638"/>
                    <a:pt x="246991" y="24204"/>
                    <a:pt x="246991" y="34225"/>
                  </a:cubicBezTo>
                  <a:cubicBezTo>
                    <a:pt x="246991" y="35591"/>
                    <a:pt x="246080" y="42423"/>
                    <a:pt x="245624" y="43790"/>
                  </a:cubicBezTo>
                  <a:lnTo>
                    <a:pt x="204630" y="206401"/>
                  </a:lnTo>
                  <a:cubicBezTo>
                    <a:pt x="189143" y="267437"/>
                    <a:pt x="136762" y="307064"/>
                    <a:pt x="91213" y="307064"/>
                  </a:cubicBezTo>
                  <a:cubicBezTo>
                    <a:pt x="60239" y="307064"/>
                    <a:pt x="35643" y="287023"/>
                    <a:pt x="35643" y="247850"/>
                  </a:cubicBezTo>
                  <a:cubicBezTo>
                    <a:pt x="35643" y="246939"/>
                    <a:pt x="35643" y="232364"/>
                    <a:pt x="40653" y="212322"/>
                  </a:cubicBezTo>
                  <a:lnTo>
                    <a:pt x="84836" y="35136"/>
                  </a:lnTo>
                  <a:cubicBezTo>
                    <a:pt x="88935" y="18738"/>
                    <a:pt x="89846" y="14183"/>
                    <a:pt x="123097" y="14183"/>
                  </a:cubicBezTo>
                  <a:cubicBezTo>
                    <a:pt x="134940" y="14183"/>
                    <a:pt x="138584" y="14183"/>
                    <a:pt x="138584" y="5073"/>
                  </a:cubicBezTo>
                  <a:cubicBezTo>
                    <a:pt x="138584" y="63"/>
                    <a:pt x="133573" y="63"/>
                    <a:pt x="132207" y="63"/>
                  </a:cubicBezTo>
                  <a:cubicBezTo>
                    <a:pt x="119453" y="63"/>
                    <a:pt x="86658" y="1429"/>
                    <a:pt x="73904" y="1429"/>
                  </a:cubicBezTo>
                  <a:cubicBezTo>
                    <a:pt x="60695" y="1429"/>
                    <a:pt x="28355" y="63"/>
                    <a:pt x="15146" y="63"/>
                  </a:cubicBezTo>
                  <a:cubicBezTo>
                    <a:pt x="11502" y="63"/>
                    <a:pt x="6491" y="63"/>
                    <a:pt x="6491" y="9173"/>
                  </a:cubicBezTo>
                  <a:cubicBezTo>
                    <a:pt x="6491" y="14183"/>
                    <a:pt x="10591" y="14183"/>
                    <a:pt x="19245" y="14183"/>
                  </a:cubicBezTo>
                  <a:cubicBezTo>
                    <a:pt x="20156" y="14183"/>
                    <a:pt x="28810" y="14183"/>
                    <a:pt x="36554" y="15094"/>
                  </a:cubicBezTo>
                  <a:cubicBezTo>
                    <a:pt x="44753" y="16005"/>
                    <a:pt x="48852" y="16460"/>
                    <a:pt x="48852" y="22382"/>
                  </a:cubicBezTo>
                  <a:cubicBezTo>
                    <a:pt x="48852" y="25115"/>
                    <a:pt x="43842" y="44245"/>
                    <a:pt x="41109" y="54722"/>
                  </a:cubicBezTo>
                  <a:lnTo>
                    <a:pt x="31088" y="94805"/>
                  </a:lnTo>
                  <a:cubicBezTo>
                    <a:pt x="26988" y="112569"/>
                    <a:pt x="5125" y="198657"/>
                    <a:pt x="3303" y="207312"/>
                  </a:cubicBezTo>
                  <a:cubicBezTo>
                    <a:pt x="114" y="220065"/>
                    <a:pt x="114" y="226898"/>
                    <a:pt x="114" y="233730"/>
                  </a:cubicBezTo>
                  <a:cubicBezTo>
                    <a:pt x="114" y="289300"/>
                    <a:pt x="41564" y="321185"/>
                    <a:pt x="89391" y="321185"/>
                  </a:cubicBezTo>
                  <a:cubicBezTo>
                    <a:pt x="146783" y="321185"/>
                    <a:pt x="203264" y="269714"/>
                    <a:pt x="218295" y="209589"/>
                  </a:cubicBezTo>
                  <a:lnTo>
                    <a:pt x="258834" y="47889"/>
                  </a:lnTo>
                  <a:close/>
                </a:path>
              </a:pathLst>
            </a:custGeom>
            <a:solidFill>
              <a:srgbClr val="000000"/>
            </a:solidFill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39" name="Freeform: Shape 738">
              <a:extLst>
                <a:ext uri="{FF2B5EF4-FFF2-40B4-BE49-F238E27FC236}">
                  <a16:creationId xmlns:a16="http://schemas.microsoft.com/office/drawing/2014/main" id="{599F7DC7-9B11-7362-3314-13020157C53E}"/>
                </a:ext>
              </a:extLst>
            </p:cNvPr>
            <p:cNvSpPr/>
            <p:nvPr>
              <p:custDataLst>
                <p:tags r:id="rId56"/>
              </p:custDataLst>
            </p:nvPr>
          </p:nvSpPr>
          <p:spPr>
            <a:xfrm>
              <a:off x="11653359" y="3543980"/>
              <a:ext cx="105674" cy="455491"/>
            </a:xfrm>
            <a:custGeom>
              <a:avLst/>
              <a:gdLst>
                <a:gd name="connsiteX0" fmla="*/ 105796 w 105674"/>
                <a:gd name="connsiteY0" fmla="*/ 227809 h 455491"/>
                <a:gd name="connsiteX1" fmla="*/ 75734 w 105674"/>
                <a:gd name="connsiteY1" fmla="*/ 85695 h 455491"/>
                <a:gd name="connsiteX2" fmla="*/ 4677 w 105674"/>
                <a:gd name="connsiteY2" fmla="*/ 63 h 455491"/>
                <a:gd name="connsiteX3" fmla="*/ 122 w 105674"/>
                <a:gd name="connsiteY3" fmla="*/ 4618 h 455491"/>
                <a:gd name="connsiteX4" fmla="*/ 8777 w 105674"/>
                <a:gd name="connsiteY4" fmla="*/ 15094 h 455491"/>
                <a:gd name="connsiteX5" fmla="*/ 79378 w 105674"/>
                <a:gd name="connsiteY5" fmla="*/ 227809 h 455491"/>
                <a:gd name="connsiteX6" fmla="*/ 6044 w 105674"/>
                <a:gd name="connsiteY6" fmla="*/ 443256 h 455491"/>
                <a:gd name="connsiteX7" fmla="*/ 122 w 105674"/>
                <a:gd name="connsiteY7" fmla="*/ 451000 h 455491"/>
                <a:gd name="connsiteX8" fmla="*/ 4677 w 105674"/>
                <a:gd name="connsiteY8" fmla="*/ 455555 h 455491"/>
                <a:gd name="connsiteX9" fmla="*/ 77100 w 105674"/>
                <a:gd name="connsiteY9" fmla="*/ 366734 h 455491"/>
                <a:gd name="connsiteX10" fmla="*/ 105796 w 105674"/>
                <a:gd name="connsiteY10" fmla="*/ 227809 h 455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5674" h="455491">
                  <a:moveTo>
                    <a:pt x="105796" y="227809"/>
                  </a:moveTo>
                  <a:cubicBezTo>
                    <a:pt x="105796" y="192280"/>
                    <a:pt x="100786" y="137166"/>
                    <a:pt x="75734" y="85695"/>
                  </a:cubicBezTo>
                  <a:cubicBezTo>
                    <a:pt x="48404" y="29670"/>
                    <a:pt x="9232" y="63"/>
                    <a:pt x="4677" y="63"/>
                  </a:cubicBezTo>
                  <a:cubicBezTo>
                    <a:pt x="1944" y="63"/>
                    <a:pt x="122" y="1885"/>
                    <a:pt x="122" y="4618"/>
                  </a:cubicBezTo>
                  <a:cubicBezTo>
                    <a:pt x="122" y="5984"/>
                    <a:pt x="122" y="6895"/>
                    <a:pt x="8777" y="15094"/>
                  </a:cubicBezTo>
                  <a:cubicBezTo>
                    <a:pt x="53415" y="60188"/>
                    <a:pt x="79378" y="132611"/>
                    <a:pt x="79378" y="227809"/>
                  </a:cubicBezTo>
                  <a:cubicBezTo>
                    <a:pt x="79378" y="305698"/>
                    <a:pt x="62525" y="385864"/>
                    <a:pt x="6044" y="443256"/>
                  </a:cubicBezTo>
                  <a:cubicBezTo>
                    <a:pt x="122" y="448722"/>
                    <a:pt x="122" y="449633"/>
                    <a:pt x="122" y="451000"/>
                  </a:cubicBezTo>
                  <a:cubicBezTo>
                    <a:pt x="122" y="453733"/>
                    <a:pt x="1944" y="455555"/>
                    <a:pt x="4677" y="455555"/>
                  </a:cubicBezTo>
                  <a:cubicBezTo>
                    <a:pt x="9232" y="455555"/>
                    <a:pt x="50226" y="424581"/>
                    <a:pt x="77100" y="366734"/>
                  </a:cubicBezTo>
                  <a:cubicBezTo>
                    <a:pt x="100330" y="316630"/>
                    <a:pt x="105796" y="266070"/>
                    <a:pt x="105796" y="227809"/>
                  </a:cubicBezTo>
                  <a:close/>
                </a:path>
              </a:pathLst>
            </a:custGeom>
            <a:solidFill>
              <a:srgbClr val="000000"/>
            </a:solidFill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40" name="Freeform: Shape 739">
              <a:extLst>
                <a:ext uri="{FF2B5EF4-FFF2-40B4-BE49-F238E27FC236}">
                  <a16:creationId xmlns:a16="http://schemas.microsoft.com/office/drawing/2014/main" id="{18D917F2-B25C-833C-9A44-CFD396CF4BEB}"/>
                </a:ext>
              </a:extLst>
            </p:cNvPr>
            <p:cNvSpPr/>
            <p:nvPr>
              <p:custDataLst>
                <p:tags r:id="rId57"/>
              </p:custDataLst>
            </p:nvPr>
          </p:nvSpPr>
          <p:spPr>
            <a:xfrm>
              <a:off x="11970227" y="3689281"/>
              <a:ext cx="48282" cy="196317"/>
            </a:xfrm>
            <a:custGeom>
              <a:avLst/>
              <a:gdLst>
                <a:gd name="connsiteX0" fmla="*/ 48411 w 48282"/>
                <a:gd name="connsiteY0" fmla="*/ 24204 h 196317"/>
                <a:gd name="connsiteX1" fmla="*/ 24270 w 48282"/>
                <a:gd name="connsiteY1" fmla="*/ 63 h 196317"/>
                <a:gd name="connsiteX2" fmla="*/ 129 w 48282"/>
                <a:gd name="connsiteY2" fmla="*/ 24204 h 196317"/>
                <a:gd name="connsiteX3" fmla="*/ 24270 w 48282"/>
                <a:gd name="connsiteY3" fmla="*/ 48345 h 196317"/>
                <a:gd name="connsiteX4" fmla="*/ 48411 w 48282"/>
                <a:gd name="connsiteY4" fmla="*/ 24204 h 196317"/>
                <a:gd name="connsiteX5" fmla="*/ 48411 w 48282"/>
                <a:gd name="connsiteY5" fmla="*/ 172239 h 196317"/>
                <a:gd name="connsiteX6" fmla="*/ 24270 w 48282"/>
                <a:gd name="connsiteY6" fmla="*/ 148098 h 196317"/>
                <a:gd name="connsiteX7" fmla="*/ 129 w 48282"/>
                <a:gd name="connsiteY7" fmla="*/ 172239 h 196317"/>
                <a:gd name="connsiteX8" fmla="*/ 24270 w 48282"/>
                <a:gd name="connsiteY8" fmla="*/ 196380 h 196317"/>
                <a:gd name="connsiteX9" fmla="*/ 48411 w 48282"/>
                <a:gd name="connsiteY9" fmla="*/ 172239 h 19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8282" h="196317">
                  <a:moveTo>
                    <a:pt x="48411" y="24204"/>
                  </a:moveTo>
                  <a:cubicBezTo>
                    <a:pt x="48411" y="10995"/>
                    <a:pt x="37479" y="63"/>
                    <a:pt x="24270" y="63"/>
                  </a:cubicBezTo>
                  <a:cubicBezTo>
                    <a:pt x="11061" y="63"/>
                    <a:pt x="129" y="10995"/>
                    <a:pt x="129" y="24204"/>
                  </a:cubicBezTo>
                  <a:cubicBezTo>
                    <a:pt x="129" y="37413"/>
                    <a:pt x="11061" y="48345"/>
                    <a:pt x="24270" y="48345"/>
                  </a:cubicBezTo>
                  <a:cubicBezTo>
                    <a:pt x="37479" y="48345"/>
                    <a:pt x="48411" y="37413"/>
                    <a:pt x="48411" y="24204"/>
                  </a:cubicBezTo>
                  <a:close/>
                  <a:moveTo>
                    <a:pt x="48411" y="172239"/>
                  </a:moveTo>
                  <a:cubicBezTo>
                    <a:pt x="48411" y="159029"/>
                    <a:pt x="37479" y="148098"/>
                    <a:pt x="24270" y="148098"/>
                  </a:cubicBezTo>
                  <a:cubicBezTo>
                    <a:pt x="11061" y="148098"/>
                    <a:pt x="129" y="159029"/>
                    <a:pt x="129" y="172239"/>
                  </a:cubicBezTo>
                  <a:cubicBezTo>
                    <a:pt x="129" y="185448"/>
                    <a:pt x="11061" y="196380"/>
                    <a:pt x="24270" y="196380"/>
                  </a:cubicBezTo>
                  <a:cubicBezTo>
                    <a:pt x="37479" y="196380"/>
                    <a:pt x="48411" y="185448"/>
                    <a:pt x="48411" y="172239"/>
                  </a:cubicBezTo>
                  <a:close/>
                </a:path>
              </a:pathLst>
            </a:custGeom>
            <a:solidFill>
              <a:srgbClr val="000000"/>
            </a:solidFill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41" name="Freeform: Shape 740">
              <a:extLst>
                <a:ext uri="{FF2B5EF4-FFF2-40B4-BE49-F238E27FC236}">
                  <a16:creationId xmlns:a16="http://schemas.microsoft.com/office/drawing/2014/main" id="{D29E61ED-98A3-F8FF-6415-829BC15511ED}"/>
                </a:ext>
              </a:extLst>
            </p:cNvPr>
            <p:cNvSpPr/>
            <p:nvPr>
              <p:custDataLst>
                <p:tags r:id="rId58"/>
              </p:custDataLst>
            </p:nvPr>
          </p:nvSpPr>
          <p:spPr>
            <a:xfrm>
              <a:off x="12248282" y="3431575"/>
              <a:ext cx="257808" cy="82899"/>
            </a:xfrm>
            <a:custGeom>
              <a:avLst/>
              <a:gdLst>
                <a:gd name="connsiteX0" fmla="*/ 128585 w 257808"/>
                <a:gd name="connsiteY0" fmla="*/ 26934 h 82899"/>
                <a:gd name="connsiteX1" fmla="*/ 252478 w 257808"/>
                <a:gd name="connsiteY1" fmla="*/ 82960 h 82899"/>
                <a:gd name="connsiteX2" fmla="*/ 257944 w 257808"/>
                <a:gd name="connsiteY2" fmla="*/ 72939 h 82899"/>
                <a:gd name="connsiteX3" fmla="*/ 129040 w 257808"/>
                <a:gd name="connsiteY3" fmla="*/ 60 h 82899"/>
                <a:gd name="connsiteX4" fmla="*/ 136 w 257808"/>
                <a:gd name="connsiteY4" fmla="*/ 72939 h 82899"/>
                <a:gd name="connsiteX5" fmla="*/ 5146 w 257808"/>
                <a:gd name="connsiteY5" fmla="*/ 82960 h 82899"/>
                <a:gd name="connsiteX6" fmla="*/ 128585 w 257808"/>
                <a:gd name="connsiteY6" fmla="*/ 26934 h 82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7808" h="82899">
                  <a:moveTo>
                    <a:pt x="128585" y="26934"/>
                  </a:moveTo>
                  <a:lnTo>
                    <a:pt x="252478" y="82960"/>
                  </a:lnTo>
                  <a:lnTo>
                    <a:pt x="257944" y="72939"/>
                  </a:lnTo>
                  <a:lnTo>
                    <a:pt x="129040" y="60"/>
                  </a:lnTo>
                  <a:lnTo>
                    <a:pt x="136" y="72939"/>
                  </a:lnTo>
                  <a:lnTo>
                    <a:pt x="5146" y="82960"/>
                  </a:lnTo>
                  <a:lnTo>
                    <a:pt x="128585" y="26934"/>
                  </a:lnTo>
                  <a:close/>
                </a:path>
              </a:pathLst>
            </a:custGeom>
            <a:solidFill>
              <a:srgbClr val="000000"/>
            </a:solidFill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42" name="Freeform: Shape 741">
              <a:extLst>
                <a:ext uri="{FF2B5EF4-FFF2-40B4-BE49-F238E27FC236}">
                  <a16:creationId xmlns:a16="http://schemas.microsoft.com/office/drawing/2014/main" id="{1EA1D53D-8546-AD57-6332-4BF8BC1F7981}"/>
                </a:ext>
              </a:extLst>
            </p:cNvPr>
            <p:cNvSpPr/>
            <p:nvPr>
              <p:custDataLst>
                <p:tags r:id="rId59"/>
              </p:custDataLst>
            </p:nvPr>
          </p:nvSpPr>
          <p:spPr>
            <a:xfrm>
              <a:off x="12214621" y="3574498"/>
              <a:ext cx="315655" cy="321121"/>
            </a:xfrm>
            <a:custGeom>
              <a:avLst/>
              <a:gdLst>
                <a:gd name="connsiteX0" fmla="*/ 258854 w 315655"/>
                <a:gd name="connsiteY0" fmla="*/ 47889 h 321121"/>
                <a:gd name="connsiteX1" fmla="*/ 308047 w 315655"/>
                <a:gd name="connsiteY1" fmla="*/ 14183 h 321121"/>
                <a:gd name="connsiteX2" fmla="*/ 315790 w 315655"/>
                <a:gd name="connsiteY2" fmla="*/ 5073 h 321121"/>
                <a:gd name="connsiteX3" fmla="*/ 309869 w 315655"/>
                <a:gd name="connsiteY3" fmla="*/ 63 h 321121"/>
                <a:gd name="connsiteX4" fmla="*/ 263409 w 315655"/>
                <a:gd name="connsiteY4" fmla="*/ 1429 h 321121"/>
                <a:gd name="connsiteX5" fmla="*/ 216038 w 315655"/>
                <a:gd name="connsiteY5" fmla="*/ 63 h 321121"/>
                <a:gd name="connsiteX6" fmla="*/ 207839 w 315655"/>
                <a:gd name="connsiteY6" fmla="*/ 9173 h 321121"/>
                <a:gd name="connsiteX7" fmla="*/ 216038 w 315655"/>
                <a:gd name="connsiteY7" fmla="*/ 14183 h 321121"/>
                <a:gd name="connsiteX8" fmla="*/ 247011 w 315655"/>
                <a:gd name="connsiteY8" fmla="*/ 34225 h 321121"/>
                <a:gd name="connsiteX9" fmla="*/ 245645 w 315655"/>
                <a:gd name="connsiteY9" fmla="*/ 43790 h 321121"/>
                <a:gd name="connsiteX10" fmla="*/ 204650 w 315655"/>
                <a:gd name="connsiteY10" fmla="*/ 206401 h 321121"/>
                <a:gd name="connsiteX11" fmla="*/ 91233 w 315655"/>
                <a:gd name="connsiteY11" fmla="*/ 307064 h 321121"/>
                <a:gd name="connsiteX12" fmla="*/ 35663 w 315655"/>
                <a:gd name="connsiteY12" fmla="*/ 247850 h 321121"/>
                <a:gd name="connsiteX13" fmla="*/ 40673 w 315655"/>
                <a:gd name="connsiteY13" fmla="*/ 212322 h 321121"/>
                <a:gd name="connsiteX14" fmla="*/ 84856 w 315655"/>
                <a:gd name="connsiteY14" fmla="*/ 35136 h 321121"/>
                <a:gd name="connsiteX15" fmla="*/ 123117 w 315655"/>
                <a:gd name="connsiteY15" fmla="*/ 14183 h 321121"/>
                <a:gd name="connsiteX16" fmla="*/ 138604 w 315655"/>
                <a:gd name="connsiteY16" fmla="*/ 5073 h 321121"/>
                <a:gd name="connsiteX17" fmla="*/ 132227 w 315655"/>
                <a:gd name="connsiteY17" fmla="*/ 63 h 321121"/>
                <a:gd name="connsiteX18" fmla="*/ 73924 w 315655"/>
                <a:gd name="connsiteY18" fmla="*/ 1429 h 321121"/>
                <a:gd name="connsiteX19" fmla="*/ 15166 w 315655"/>
                <a:gd name="connsiteY19" fmla="*/ 63 h 321121"/>
                <a:gd name="connsiteX20" fmla="*/ 6511 w 315655"/>
                <a:gd name="connsiteY20" fmla="*/ 9173 h 321121"/>
                <a:gd name="connsiteX21" fmla="*/ 19265 w 315655"/>
                <a:gd name="connsiteY21" fmla="*/ 14183 h 321121"/>
                <a:gd name="connsiteX22" fmla="*/ 36574 w 315655"/>
                <a:gd name="connsiteY22" fmla="*/ 15094 h 321121"/>
                <a:gd name="connsiteX23" fmla="*/ 48872 w 315655"/>
                <a:gd name="connsiteY23" fmla="*/ 22382 h 321121"/>
                <a:gd name="connsiteX24" fmla="*/ 41129 w 315655"/>
                <a:gd name="connsiteY24" fmla="*/ 54722 h 321121"/>
                <a:gd name="connsiteX25" fmla="*/ 31108 w 315655"/>
                <a:gd name="connsiteY25" fmla="*/ 94805 h 321121"/>
                <a:gd name="connsiteX26" fmla="*/ 3323 w 315655"/>
                <a:gd name="connsiteY26" fmla="*/ 207312 h 321121"/>
                <a:gd name="connsiteX27" fmla="*/ 134 w 315655"/>
                <a:gd name="connsiteY27" fmla="*/ 233730 h 321121"/>
                <a:gd name="connsiteX28" fmla="*/ 89411 w 315655"/>
                <a:gd name="connsiteY28" fmla="*/ 321185 h 321121"/>
                <a:gd name="connsiteX29" fmla="*/ 218315 w 315655"/>
                <a:gd name="connsiteY29" fmla="*/ 209589 h 321121"/>
                <a:gd name="connsiteX30" fmla="*/ 258854 w 315655"/>
                <a:gd name="connsiteY30" fmla="*/ 47889 h 321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315655" h="321121">
                  <a:moveTo>
                    <a:pt x="258854" y="47889"/>
                  </a:moveTo>
                  <a:cubicBezTo>
                    <a:pt x="263409" y="29214"/>
                    <a:pt x="271608" y="15549"/>
                    <a:pt x="308047" y="14183"/>
                  </a:cubicBezTo>
                  <a:cubicBezTo>
                    <a:pt x="310324" y="14183"/>
                    <a:pt x="315790" y="13728"/>
                    <a:pt x="315790" y="5073"/>
                  </a:cubicBezTo>
                  <a:cubicBezTo>
                    <a:pt x="315790" y="4618"/>
                    <a:pt x="315790" y="63"/>
                    <a:pt x="309869" y="63"/>
                  </a:cubicBezTo>
                  <a:cubicBezTo>
                    <a:pt x="294838" y="63"/>
                    <a:pt x="278895" y="1429"/>
                    <a:pt x="263409" y="1429"/>
                  </a:cubicBezTo>
                  <a:cubicBezTo>
                    <a:pt x="247922" y="1429"/>
                    <a:pt x="231069" y="63"/>
                    <a:pt x="216038" y="63"/>
                  </a:cubicBezTo>
                  <a:cubicBezTo>
                    <a:pt x="213305" y="63"/>
                    <a:pt x="207839" y="63"/>
                    <a:pt x="207839" y="9173"/>
                  </a:cubicBezTo>
                  <a:cubicBezTo>
                    <a:pt x="207839" y="14183"/>
                    <a:pt x="212394" y="14183"/>
                    <a:pt x="216038" y="14183"/>
                  </a:cubicBezTo>
                  <a:cubicBezTo>
                    <a:pt x="242001" y="14638"/>
                    <a:pt x="247011" y="24204"/>
                    <a:pt x="247011" y="34225"/>
                  </a:cubicBezTo>
                  <a:cubicBezTo>
                    <a:pt x="247011" y="35591"/>
                    <a:pt x="246100" y="42423"/>
                    <a:pt x="245645" y="43790"/>
                  </a:cubicBezTo>
                  <a:lnTo>
                    <a:pt x="204650" y="206401"/>
                  </a:lnTo>
                  <a:cubicBezTo>
                    <a:pt x="189164" y="267437"/>
                    <a:pt x="136782" y="307064"/>
                    <a:pt x="91233" y="307064"/>
                  </a:cubicBezTo>
                  <a:cubicBezTo>
                    <a:pt x="60259" y="307064"/>
                    <a:pt x="35663" y="287023"/>
                    <a:pt x="35663" y="247850"/>
                  </a:cubicBezTo>
                  <a:cubicBezTo>
                    <a:pt x="35663" y="246939"/>
                    <a:pt x="35663" y="232364"/>
                    <a:pt x="40673" y="212322"/>
                  </a:cubicBezTo>
                  <a:lnTo>
                    <a:pt x="84856" y="35136"/>
                  </a:lnTo>
                  <a:cubicBezTo>
                    <a:pt x="88955" y="18738"/>
                    <a:pt x="89866" y="14183"/>
                    <a:pt x="123117" y="14183"/>
                  </a:cubicBezTo>
                  <a:cubicBezTo>
                    <a:pt x="134960" y="14183"/>
                    <a:pt x="138604" y="14183"/>
                    <a:pt x="138604" y="5073"/>
                  </a:cubicBezTo>
                  <a:cubicBezTo>
                    <a:pt x="138604" y="63"/>
                    <a:pt x="133594" y="63"/>
                    <a:pt x="132227" y="63"/>
                  </a:cubicBezTo>
                  <a:cubicBezTo>
                    <a:pt x="119473" y="63"/>
                    <a:pt x="86678" y="1429"/>
                    <a:pt x="73924" y="1429"/>
                  </a:cubicBezTo>
                  <a:cubicBezTo>
                    <a:pt x="60715" y="1429"/>
                    <a:pt x="28375" y="63"/>
                    <a:pt x="15166" y="63"/>
                  </a:cubicBezTo>
                  <a:cubicBezTo>
                    <a:pt x="11522" y="63"/>
                    <a:pt x="6511" y="63"/>
                    <a:pt x="6511" y="9173"/>
                  </a:cubicBezTo>
                  <a:cubicBezTo>
                    <a:pt x="6511" y="14183"/>
                    <a:pt x="10611" y="14183"/>
                    <a:pt x="19265" y="14183"/>
                  </a:cubicBezTo>
                  <a:cubicBezTo>
                    <a:pt x="20176" y="14183"/>
                    <a:pt x="28830" y="14183"/>
                    <a:pt x="36574" y="15094"/>
                  </a:cubicBezTo>
                  <a:cubicBezTo>
                    <a:pt x="44773" y="16005"/>
                    <a:pt x="48872" y="16460"/>
                    <a:pt x="48872" y="22382"/>
                  </a:cubicBezTo>
                  <a:cubicBezTo>
                    <a:pt x="48872" y="25115"/>
                    <a:pt x="43862" y="44245"/>
                    <a:pt x="41129" y="54722"/>
                  </a:cubicBezTo>
                  <a:lnTo>
                    <a:pt x="31108" y="94805"/>
                  </a:lnTo>
                  <a:cubicBezTo>
                    <a:pt x="27008" y="112569"/>
                    <a:pt x="5145" y="198657"/>
                    <a:pt x="3323" y="207312"/>
                  </a:cubicBezTo>
                  <a:cubicBezTo>
                    <a:pt x="134" y="220065"/>
                    <a:pt x="134" y="226898"/>
                    <a:pt x="134" y="233730"/>
                  </a:cubicBezTo>
                  <a:cubicBezTo>
                    <a:pt x="134" y="289300"/>
                    <a:pt x="41584" y="321185"/>
                    <a:pt x="89411" y="321185"/>
                  </a:cubicBezTo>
                  <a:cubicBezTo>
                    <a:pt x="146803" y="321185"/>
                    <a:pt x="203284" y="269714"/>
                    <a:pt x="218315" y="209589"/>
                  </a:cubicBezTo>
                  <a:lnTo>
                    <a:pt x="258854" y="47889"/>
                  </a:lnTo>
                  <a:close/>
                </a:path>
              </a:pathLst>
            </a:custGeom>
            <a:solidFill>
              <a:srgbClr val="000000"/>
            </a:solidFill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43" name="Freeform: Shape 742">
              <a:extLst>
                <a:ext uri="{FF2B5EF4-FFF2-40B4-BE49-F238E27FC236}">
                  <a16:creationId xmlns:a16="http://schemas.microsoft.com/office/drawing/2014/main" id="{212DF8C4-7472-FED4-DC00-12291D8337D7}"/>
                </a:ext>
              </a:extLst>
            </p:cNvPr>
            <p:cNvSpPr/>
            <p:nvPr>
              <p:custDataLst>
                <p:tags r:id="rId60"/>
              </p:custDataLst>
            </p:nvPr>
          </p:nvSpPr>
          <p:spPr>
            <a:xfrm>
              <a:off x="12709091" y="3639633"/>
              <a:ext cx="227745" cy="264185"/>
            </a:xfrm>
            <a:custGeom>
              <a:avLst/>
              <a:gdLst>
                <a:gd name="connsiteX0" fmla="*/ 211949 w 227745"/>
                <a:gd name="connsiteY0" fmla="*/ 141265 h 264185"/>
                <a:gd name="connsiteX1" fmla="*/ 227891 w 227745"/>
                <a:gd name="connsiteY1" fmla="*/ 132155 h 264185"/>
                <a:gd name="connsiteX2" fmla="*/ 211949 w 227745"/>
                <a:gd name="connsiteY2" fmla="*/ 123046 h 264185"/>
                <a:gd name="connsiteX3" fmla="*/ 18820 w 227745"/>
                <a:gd name="connsiteY3" fmla="*/ 123046 h 264185"/>
                <a:gd name="connsiteX4" fmla="*/ 140892 w 227745"/>
                <a:gd name="connsiteY4" fmla="*/ 18282 h 264185"/>
                <a:gd name="connsiteX5" fmla="*/ 211949 w 227745"/>
                <a:gd name="connsiteY5" fmla="*/ 18282 h 264185"/>
                <a:gd name="connsiteX6" fmla="*/ 227891 w 227745"/>
                <a:gd name="connsiteY6" fmla="*/ 9173 h 264185"/>
                <a:gd name="connsiteX7" fmla="*/ 211949 w 227745"/>
                <a:gd name="connsiteY7" fmla="*/ 63 h 264185"/>
                <a:gd name="connsiteX8" fmla="*/ 139981 w 227745"/>
                <a:gd name="connsiteY8" fmla="*/ 63 h 264185"/>
                <a:gd name="connsiteX9" fmla="*/ 145 w 227745"/>
                <a:gd name="connsiteY9" fmla="*/ 132155 h 264185"/>
                <a:gd name="connsiteX10" fmla="*/ 139981 w 227745"/>
                <a:gd name="connsiteY10" fmla="*/ 264248 h 264185"/>
                <a:gd name="connsiteX11" fmla="*/ 211949 w 227745"/>
                <a:gd name="connsiteY11" fmla="*/ 264248 h 264185"/>
                <a:gd name="connsiteX12" fmla="*/ 227891 w 227745"/>
                <a:gd name="connsiteY12" fmla="*/ 255138 h 264185"/>
                <a:gd name="connsiteX13" fmla="*/ 211949 w 227745"/>
                <a:gd name="connsiteY13" fmla="*/ 246028 h 264185"/>
                <a:gd name="connsiteX14" fmla="*/ 140892 w 227745"/>
                <a:gd name="connsiteY14" fmla="*/ 246028 h 264185"/>
                <a:gd name="connsiteX15" fmla="*/ 18820 w 227745"/>
                <a:gd name="connsiteY15" fmla="*/ 141265 h 264185"/>
                <a:gd name="connsiteX16" fmla="*/ 211949 w 227745"/>
                <a:gd name="connsiteY16" fmla="*/ 141265 h 264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27745" h="264185">
                  <a:moveTo>
                    <a:pt x="211949" y="141265"/>
                  </a:moveTo>
                  <a:cubicBezTo>
                    <a:pt x="219692" y="141265"/>
                    <a:pt x="227891" y="141265"/>
                    <a:pt x="227891" y="132155"/>
                  </a:cubicBezTo>
                  <a:cubicBezTo>
                    <a:pt x="227891" y="123046"/>
                    <a:pt x="219692" y="123046"/>
                    <a:pt x="211949" y="123046"/>
                  </a:cubicBezTo>
                  <a:lnTo>
                    <a:pt x="18820" y="123046"/>
                  </a:lnTo>
                  <a:cubicBezTo>
                    <a:pt x="24286" y="62010"/>
                    <a:pt x="76668" y="18282"/>
                    <a:pt x="140892" y="18282"/>
                  </a:cubicBezTo>
                  <a:lnTo>
                    <a:pt x="211949" y="18282"/>
                  </a:lnTo>
                  <a:cubicBezTo>
                    <a:pt x="219692" y="18282"/>
                    <a:pt x="227891" y="18282"/>
                    <a:pt x="227891" y="9173"/>
                  </a:cubicBezTo>
                  <a:cubicBezTo>
                    <a:pt x="227891" y="63"/>
                    <a:pt x="219692" y="63"/>
                    <a:pt x="211949" y="63"/>
                  </a:cubicBezTo>
                  <a:lnTo>
                    <a:pt x="139981" y="63"/>
                  </a:lnTo>
                  <a:cubicBezTo>
                    <a:pt x="62092" y="63"/>
                    <a:pt x="145" y="59277"/>
                    <a:pt x="145" y="132155"/>
                  </a:cubicBezTo>
                  <a:cubicBezTo>
                    <a:pt x="145" y="205034"/>
                    <a:pt x="62092" y="264248"/>
                    <a:pt x="139981" y="264248"/>
                  </a:cubicBezTo>
                  <a:lnTo>
                    <a:pt x="211949" y="264248"/>
                  </a:lnTo>
                  <a:cubicBezTo>
                    <a:pt x="219692" y="264248"/>
                    <a:pt x="227891" y="264248"/>
                    <a:pt x="227891" y="255138"/>
                  </a:cubicBezTo>
                  <a:cubicBezTo>
                    <a:pt x="227891" y="246028"/>
                    <a:pt x="219692" y="246028"/>
                    <a:pt x="211949" y="246028"/>
                  </a:cubicBezTo>
                  <a:lnTo>
                    <a:pt x="140892" y="246028"/>
                  </a:lnTo>
                  <a:cubicBezTo>
                    <a:pt x="76668" y="246028"/>
                    <a:pt x="24286" y="202301"/>
                    <a:pt x="18820" y="141265"/>
                  </a:cubicBezTo>
                  <a:lnTo>
                    <a:pt x="211949" y="141265"/>
                  </a:lnTo>
                  <a:close/>
                </a:path>
              </a:pathLst>
            </a:custGeom>
            <a:solidFill>
              <a:srgbClr val="000000"/>
            </a:solidFill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44" name="Freeform: Shape 743">
              <a:extLst>
                <a:ext uri="{FF2B5EF4-FFF2-40B4-BE49-F238E27FC236}">
                  <a16:creationId xmlns:a16="http://schemas.microsoft.com/office/drawing/2014/main" id="{A906B801-BD86-8B74-D2CF-71B198E05411}"/>
                </a:ext>
              </a:extLst>
            </p:cNvPr>
            <p:cNvSpPr/>
            <p:nvPr>
              <p:custDataLst>
                <p:tags r:id="rId61"/>
              </p:custDataLst>
            </p:nvPr>
          </p:nvSpPr>
          <p:spPr>
            <a:xfrm>
              <a:off x="13093726" y="3574498"/>
              <a:ext cx="321121" cy="323854"/>
            </a:xfrm>
            <a:custGeom>
              <a:avLst/>
              <a:gdLst>
                <a:gd name="connsiteX0" fmla="*/ 232455 w 321121"/>
                <a:gd name="connsiteY0" fmla="*/ 176338 h 323854"/>
                <a:gd name="connsiteX1" fmla="*/ 206037 w 321121"/>
                <a:gd name="connsiteY1" fmla="*/ 306153 h 323854"/>
                <a:gd name="connsiteX2" fmla="*/ 224712 w 321121"/>
                <a:gd name="connsiteY2" fmla="*/ 323918 h 323854"/>
                <a:gd name="connsiteX3" fmla="*/ 277094 w 321121"/>
                <a:gd name="connsiteY3" fmla="*/ 295222 h 323854"/>
                <a:gd name="connsiteX4" fmla="*/ 272539 w 321121"/>
                <a:gd name="connsiteY4" fmla="*/ 292033 h 323854"/>
                <a:gd name="connsiteX5" fmla="*/ 253863 w 321121"/>
                <a:gd name="connsiteY5" fmla="*/ 298865 h 323854"/>
                <a:gd name="connsiteX6" fmla="*/ 244754 w 321121"/>
                <a:gd name="connsiteY6" fmla="*/ 287023 h 323854"/>
                <a:gd name="connsiteX7" fmla="*/ 309889 w 321121"/>
                <a:gd name="connsiteY7" fmla="*/ 38324 h 323854"/>
                <a:gd name="connsiteX8" fmla="*/ 321276 w 321121"/>
                <a:gd name="connsiteY8" fmla="*/ 3251 h 323854"/>
                <a:gd name="connsiteX9" fmla="*/ 316721 w 321121"/>
                <a:gd name="connsiteY9" fmla="*/ 63 h 323854"/>
                <a:gd name="connsiteX10" fmla="*/ 283015 w 321121"/>
                <a:gd name="connsiteY10" fmla="*/ 21015 h 323854"/>
                <a:gd name="connsiteX11" fmla="*/ 270717 w 321121"/>
                <a:gd name="connsiteY11" fmla="*/ 56088 h 323854"/>
                <a:gd name="connsiteX12" fmla="*/ 165498 w 321121"/>
                <a:gd name="connsiteY12" fmla="*/ 227353 h 323854"/>
                <a:gd name="connsiteX13" fmla="*/ 74400 w 321121"/>
                <a:gd name="connsiteY13" fmla="*/ 296133 h 323854"/>
                <a:gd name="connsiteX14" fmla="*/ 38871 w 321121"/>
                <a:gd name="connsiteY14" fmla="*/ 247395 h 323854"/>
                <a:gd name="connsiteX15" fmla="*/ 83965 w 321121"/>
                <a:gd name="connsiteY15" fmla="*/ 112114 h 323854"/>
                <a:gd name="connsiteX16" fmla="*/ 114027 w 321121"/>
                <a:gd name="connsiteY16" fmla="*/ 21926 h 323854"/>
                <a:gd name="connsiteX17" fmla="*/ 91253 w 321121"/>
                <a:gd name="connsiteY17" fmla="*/ 63 h 323854"/>
                <a:gd name="connsiteX18" fmla="*/ 12453 w 321121"/>
                <a:gd name="connsiteY18" fmla="*/ 37869 h 323854"/>
                <a:gd name="connsiteX19" fmla="*/ 17463 w 321121"/>
                <a:gd name="connsiteY19" fmla="*/ 40602 h 323854"/>
                <a:gd name="connsiteX20" fmla="*/ 38416 w 321121"/>
                <a:gd name="connsiteY20" fmla="*/ 31947 h 323854"/>
                <a:gd name="connsiteX21" fmla="*/ 61190 w 321121"/>
                <a:gd name="connsiteY21" fmla="*/ 25115 h 323854"/>
                <a:gd name="connsiteX22" fmla="*/ 75311 w 321121"/>
                <a:gd name="connsiteY22" fmla="*/ 41513 h 323854"/>
                <a:gd name="connsiteX23" fmla="*/ 39782 w 321121"/>
                <a:gd name="connsiteY23" fmla="*/ 142632 h 323854"/>
                <a:gd name="connsiteX24" fmla="*/ 155 w 321121"/>
                <a:gd name="connsiteY24" fmla="*/ 266526 h 323854"/>
                <a:gd name="connsiteX25" fmla="*/ 44337 w 321121"/>
                <a:gd name="connsiteY25" fmla="*/ 321185 h 323854"/>
                <a:gd name="connsiteX26" fmla="*/ 160488 w 321121"/>
                <a:gd name="connsiteY26" fmla="*/ 259238 h 323854"/>
                <a:gd name="connsiteX27" fmla="*/ 232000 w 321121"/>
                <a:gd name="connsiteY27" fmla="*/ 175883 h 323854"/>
                <a:gd name="connsiteX28" fmla="*/ 232455 w 321121"/>
                <a:gd name="connsiteY28" fmla="*/ 176338 h 323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21121" h="323854">
                  <a:moveTo>
                    <a:pt x="232455" y="176338"/>
                  </a:moveTo>
                  <a:cubicBezTo>
                    <a:pt x="221979" y="214599"/>
                    <a:pt x="206037" y="271080"/>
                    <a:pt x="206037" y="306153"/>
                  </a:cubicBezTo>
                  <a:cubicBezTo>
                    <a:pt x="206037" y="318452"/>
                    <a:pt x="213780" y="323918"/>
                    <a:pt x="224712" y="323918"/>
                  </a:cubicBezTo>
                  <a:cubicBezTo>
                    <a:pt x="242932" y="323918"/>
                    <a:pt x="277094" y="304331"/>
                    <a:pt x="277094" y="295222"/>
                  </a:cubicBezTo>
                  <a:cubicBezTo>
                    <a:pt x="277094" y="292944"/>
                    <a:pt x="274816" y="292033"/>
                    <a:pt x="272539" y="292033"/>
                  </a:cubicBezTo>
                  <a:cubicBezTo>
                    <a:pt x="267073" y="292033"/>
                    <a:pt x="258874" y="296133"/>
                    <a:pt x="253863" y="298865"/>
                  </a:cubicBezTo>
                  <a:cubicBezTo>
                    <a:pt x="247942" y="297954"/>
                    <a:pt x="244754" y="293400"/>
                    <a:pt x="244754" y="287023"/>
                  </a:cubicBezTo>
                  <a:cubicBezTo>
                    <a:pt x="244754" y="231453"/>
                    <a:pt x="296680" y="72030"/>
                    <a:pt x="309889" y="38324"/>
                  </a:cubicBezTo>
                  <a:cubicBezTo>
                    <a:pt x="315355" y="25570"/>
                    <a:pt x="321276" y="6895"/>
                    <a:pt x="321276" y="3251"/>
                  </a:cubicBezTo>
                  <a:cubicBezTo>
                    <a:pt x="321276" y="63"/>
                    <a:pt x="318543" y="63"/>
                    <a:pt x="316721" y="63"/>
                  </a:cubicBezTo>
                  <a:cubicBezTo>
                    <a:pt x="307156" y="63"/>
                    <a:pt x="286659" y="12361"/>
                    <a:pt x="283015" y="21015"/>
                  </a:cubicBezTo>
                  <a:cubicBezTo>
                    <a:pt x="277094" y="36958"/>
                    <a:pt x="276183" y="39235"/>
                    <a:pt x="270717" y="56088"/>
                  </a:cubicBezTo>
                  <a:cubicBezTo>
                    <a:pt x="255685" y="99360"/>
                    <a:pt x="210592" y="174516"/>
                    <a:pt x="165498" y="227353"/>
                  </a:cubicBezTo>
                  <a:cubicBezTo>
                    <a:pt x="151378" y="243295"/>
                    <a:pt x="106740" y="296133"/>
                    <a:pt x="74400" y="296133"/>
                  </a:cubicBezTo>
                  <a:cubicBezTo>
                    <a:pt x="52536" y="296133"/>
                    <a:pt x="38871" y="277457"/>
                    <a:pt x="38871" y="247395"/>
                  </a:cubicBezTo>
                  <a:cubicBezTo>
                    <a:pt x="38871" y="215510"/>
                    <a:pt x="56635" y="174516"/>
                    <a:pt x="83965" y="112114"/>
                  </a:cubicBezTo>
                  <a:cubicBezTo>
                    <a:pt x="100363" y="74763"/>
                    <a:pt x="114027" y="42423"/>
                    <a:pt x="114027" y="21926"/>
                  </a:cubicBezTo>
                  <a:cubicBezTo>
                    <a:pt x="114027" y="518"/>
                    <a:pt x="99452" y="63"/>
                    <a:pt x="91253" y="63"/>
                  </a:cubicBezTo>
                  <a:cubicBezTo>
                    <a:pt x="56180" y="63"/>
                    <a:pt x="12453" y="28303"/>
                    <a:pt x="12453" y="37869"/>
                  </a:cubicBezTo>
                  <a:cubicBezTo>
                    <a:pt x="12453" y="40602"/>
                    <a:pt x="15641" y="40602"/>
                    <a:pt x="17463" y="40602"/>
                  </a:cubicBezTo>
                  <a:cubicBezTo>
                    <a:pt x="22929" y="40602"/>
                    <a:pt x="31128" y="36958"/>
                    <a:pt x="38416" y="31947"/>
                  </a:cubicBezTo>
                  <a:cubicBezTo>
                    <a:pt x="41604" y="29670"/>
                    <a:pt x="48892" y="25115"/>
                    <a:pt x="61190" y="25115"/>
                  </a:cubicBezTo>
                  <a:cubicBezTo>
                    <a:pt x="71211" y="25115"/>
                    <a:pt x="75311" y="31492"/>
                    <a:pt x="75311" y="41513"/>
                  </a:cubicBezTo>
                  <a:cubicBezTo>
                    <a:pt x="75311" y="61554"/>
                    <a:pt x="58913" y="98905"/>
                    <a:pt x="39782" y="142632"/>
                  </a:cubicBezTo>
                  <a:cubicBezTo>
                    <a:pt x="9720" y="210956"/>
                    <a:pt x="155" y="240107"/>
                    <a:pt x="155" y="266526"/>
                  </a:cubicBezTo>
                  <a:cubicBezTo>
                    <a:pt x="155" y="296588"/>
                    <a:pt x="11997" y="321185"/>
                    <a:pt x="44337" y="321185"/>
                  </a:cubicBezTo>
                  <a:cubicBezTo>
                    <a:pt x="72578" y="321185"/>
                    <a:pt x="114027" y="302509"/>
                    <a:pt x="160488" y="259238"/>
                  </a:cubicBezTo>
                  <a:cubicBezTo>
                    <a:pt x="191917" y="229631"/>
                    <a:pt x="212414" y="202301"/>
                    <a:pt x="232000" y="175883"/>
                  </a:cubicBezTo>
                  <a:lnTo>
                    <a:pt x="232455" y="176338"/>
                  </a:lnTo>
                  <a:close/>
                </a:path>
              </a:pathLst>
            </a:custGeom>
            <a:solidFill>
              <a:srgbClr val="000000"/>
            </a:solidFill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45" name="Freeform: Shape 744">
              <a:extLst>
                <a:ext uri="{FF2B5EF4-FFF2-40B4-BE49-F238E27FC236}">
                  <a16:creationId xmlns:a16="http://schemas.microsoft.com/office/drawing/2014/main" id="{A4F588A9-0171-4915-45FF-AA515C27A372}"/>
                </a:ext>
              </a:extLst>
            </p:cNvPr>
            <p:cNvSpPr/>
            <p:nvPr>
              <p:custDataLst>
                <p:tags r:id="rId62"/>
              </p:custDataLst>
            </p:nvPr>
          </p:nvSpPr>
          <p:spPr>
            <a:xfrm>
              <a:off x="13464559" y="3543980"/>
              <a:ext cx="161699" cy="455491"/>
            </a:xfrm>
            <a:custGeom>
              <a:avLst/>
              <a:gdLst>
                <a:gd name="connsiteX0" fmla="*/ 65753 w 161699"/>
                <a:gd name="connsiteY0" fmla="*/ 394974 h 455491"/>
                <a:gd name="connsiteX1" fmla="*/ 4261 w 161699"/>
                <a:gd name="connsiteY1" fmla="*/ 445534 h 455491"/>
                <a:gd name="connsiteX2" fmla="*/ 162 w 161699"/>
                <a:gd name="connsiteY2" fmla="*/ 450544 h 455491"/>
                <a:gd name="connsiteX3" fmla="*/ 9272 w 161699"/>
                <a:gd name="connsiteY3" fmla="*/ 455555 h 455491"/>
                <a:gd name="connsiteX4" fmla="*/ 96271 w 161699"/>
                <a:gd name="connsiteY4" fmla="*/ 398618 h 455491"/>
                <a:gd name="connsiteX5" fmla="*/ 96271 w 161699"/>
                <a:gd name="connsiteY5" fmla="*/ 294766 h 455491"/>
                <a:gd name="connsiteX6" fmla="*/ 114490 w 161699"/>
                <a:gd name="connsiteY6" fmla="*/ 247395 h 455491"/>
                <a:gd name="connsiteX7" fmla="*/ 157762 w 161699"/>
                <a:gd name="connsiteY7" fmla="*/ 232819 h 455491"/>
                <a:gd name="connsiteX8" fmla="*/ 161861 w 161699"/>
                <a:gd name="connsiteY8" fmla="*/ 227809 h 455491"/>
                <a:gd name="connsiteX9" fmla="*/ 154573 w 161699"/>
                <a:gd name="connsiteY9" fmla="*/ 222798 h 455491"/>
                <a:gd name="connsiteX10" fmla="*/ 97637 w 161699"/>
                <a:gd name="connsiteY10" fmla="*/ 182260 h 455491"/>
                <a:gd name="connsiteX11" fmla="*/ 96271 w 161699"/>
                <a:gd name="connsiteY11" fmla="*/ 159940 h 455491"/>
                <a:gd name="connsiteX12" fmla="*/ 96271 w 161699"/>
                <a:gd name="connsiteY12" fmla="*/ 69753 h 455491"/>
                <a:gd name="connsiteX13" fmla="*/ 74407 w 161699"/>
                <a:gd name="connsiteY13" fmla="*/ 18738 h 455491"/>
                <a:gd name="connsiteX14" fmla="*/ 9272 w 161699"/>
                <a:gd name="connsiteY14" fmla="*/ 63 h 455491"/>
                <a:gd name="connsiteX15" fmla="*/ 162 w 161699"/>
                <a:gd name="connsiteY15" fmla="*/ 5073 h 455491"/>
                <a:gd name="connsiteX16" fmla="*/ 7450 w 161699"/>
                <a:gd name="connsiteY16" fmla="*/ 10084 h 455491"/>
                <a:gd name="connsiteX17" fmla="*/ 64386 w 161699"/>
                <a:gd name="connsiteY17" fmla="*/ 49711 h 455491"/>
                <a:gd name="connsiteX18" fmla="*/ 65753 w 161699"/>
                <a:gd name="connsiteY18" fmla="*/ 71120 h 455491"/>
                <a:gd name="connsiteX19" fmla="*/ 65753 w 161699"/>
                <a:gd name="connsiteY19" fmla="*/ 166773 h 455491"/>
                <a:gd name="connsiteX20" fmla="*/ 83972 w 161699"/>
                <a:gd name="connsiteY20" fmla="*/ 210045 h 455491"/>
                <a:gd name="connsiteX21" fmla="*/ 119501 w 161699"/>
                <a:gd name="connsiteY21" fmla="*/ 227809 h 455491"/>
                <a:gd name="connsiteX22" fmla="*/ 65753 w 161699"/>
                <a:gd name="connsiteY22" fmla="*/ 285656 h 455491"/>
                <a:gd name="connsiteX23" fmla="*/ 65753 w 161699"/>
                <a:gd name="connsiteY23" fmla="*/ 394974 h 455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61699" h="455491">
                  <a:moveTo>
                    <a:pt x="65753" y="394974"/>
                  </a:moveTo>
                  <a:cubicBezTo>
                    <a:pt x="65753" y="413194"/>
                    <a:pt x="53910" y="442345"/>
                    <a:pt x="4261" y="445534"/>
                  </a:cubicBezTo>
                  <a:cubicBezTo>
                    <a:pt x="1984" y="445989"/>
                    <a:pt x="162" y="447811"/>
                    <a:pt x="162" y="450544"/>
                  </a:cubicBezTo>
                  <a:cubicBezTo>
                    <a:pt x="162" y="455555"/>
                    <a:pt x="5172" y="455555"/>
                    <a:pt x="9272" y="455555"/>
                  </a:cubicBezTo>
                  <a:cubicBezTo>
                    <a:pt x="53454" y="455555"/>
                    <a:pt x="95815" y="433236"/>
                    <a:pt x="96271" y="398618"/>
                  </a:cubicBezTo>
                  <a:lnTo>
                    <a:pt x="96271" y="294766"/>
                  </a:lnTo>
                  <a:cubicBezTo>
                    <a:pt x="96271" y="277002"/>
                    <a:pt x="96271" y="262426"/>
                    <a:pt x="114490" y="247395"/>
                  </a:cubicBezTo>
                  <a:cubicBezTo>
                    <a:pt x="130432" y="234186"/>
                    <a:pt x="147741" y="233275"/>
                    <a:pt x="157762" y="232819"/>
                  </a:cubicBezTo>
                  <a:cubicBezTo>
                    <a:pt x="160039" y="232364"/>
                    <a:pt x="161861" y="230542"/>
                    <a:pt x="161861" y="227809"/>
                  </a:cubicBezTo>
                  <a:cubicBezTo>
                    <a:pt x="161861" y="223254"/>
                    <a:pt x="159128" y="223254"/>
                    <a:pt x="154573" y="222798"/>
                  </a:cubicBezTo>
                  <a:cubicBezTo>
                    <a:pt x="124511" y="220976"/>
                    <a:pt x="102647" y="204579"/>
                    <a:pt x="97637" y="182260"/>
                  </a:cubicBezTo>
                  <a:cubicBezTo>
                    <a:pt x="96271" y="177249"/>
                    <a:pt x="96271" y="176338"/>
                    <a:pt x="96271" y="159940"/>
                  </a:cubicBezTo>
                  <a:lnTo>
                    <a:pt x="96271" y="69753"/>
                  </a:lnTo>
                  <a:cubicBezTo>
                    <a:pt x="96271" y="50622"/>
                    <a:pt x="96271" y="36047"/>
                    <a:pt x="74407" y="18738"/>
                  </a:cubicBezTo>
                  <a:cubicBezTo>
                    <a:pt x="56187" y="4618"/>
                    <a:pt x="24758" y="63"/>
                    <a:pt x="9272" y="63"/>
                  </a:cubicBezTo>
                  <a:cubicBezTo>
                    <a:pt x="5172" y="63"/>
                    <a:pt x="162" y="63"/>
                    <a:pt x="162" y="5073"/>
                  </a:cubicBezTo>
                  <a:cubicBezTo>
                    <a:pt x="162" y="9628"/>
                    <a:pt x="2895" y="9628"/>
                    <a:pt x="7450" y="10084"/>
                  </a:cubicBezTo>
                  <a:cubicBezTo>
                    <a:pt x="36146" y="11906"/>
                    <a:pt x="58465" y="26481"/>
                    <a:pt x="64386" y="49711"/>
                  </a:cubicBezTo>
                  <a:cubicBezTo>
                    <a:pt x="65753" y="53811"/>
                    <a:pt x="65753" y="54722"/>
                    <a:pt x="65753" y="71120"/>
                  </a:cubicBezTo>
                  <a:lnTo>
                    <a:pt x="65753" y="166773"/>
                  </a:lnTo>
                  <a:cubicBezTo>
                    <a:pt x="65753" y="187725"/>
                    <a:pt x="69396" y="195469"/>
                    <a:pt x="83972" y="210045"/>
                  </a:cubicBezTo>
                  <a:cubicBezTo>
                    <a:pt x="93538" y="219610"/>
                    <a:pt x="106747" y="224165"/>
                    <a:pt x="119501" y="227809"/>
                  </a:cubicBezTo>
                  <a:cubicBezTo>
                    <a:pt x="82150" y="238285"/>
                    <a:pt x="65753" y="259238"/>
                    <a:pt x="65753" y="285656"/>
                  </a:cubicBezTo>
                  <a:lnTo>
                    <a:pt x="65753" y="394974"/>
                  </a:lnTo>
                  <a:close/>
                </a:path>
              </a:pathLst>
            </a:custGeom>
            <a:solidFill>
              <a:srgbClr val="000000"/>
            </a:solidFill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sp>
        <p:nvSpPr>
          <p:cNvPr id="63" name="Graphic 61 1">
            <a:extLst>
              <a:ext uri="{FF2B5EF4-FFF2-40B4-BE49-F238E27FC236}">
                <a16:creationId xmlns:a16="http://schemas.microsoft.com/office/drawing/2014/main" id="{B521DB4D-F9CF-FB28-ED73-7EB84284BF22}"/>
              </a:ext>
            </a:extLst>
          </p:cNvPr>
          <p:cNvSpPr>
            <a:spLocks noChangeAspect="1"/>
          </p:cNvSpPr>
          <p:nvPr>
            <p:custDataLst>
              <p:tags r:id="rId2"/>
            </p:custDataLst>
          </p:nvPr>
        </p:nvSpPr>
        <p:spPr>
          <a:xfrm>
            <a:off x="3116588" y="2943610"/>
            <a:ext cx="341490" cy="299990"/>
          </a:xfrm>
          <a:custGeom>
            <a:avLst/>
            <a:gdLst>
              <a:gd name="connsiteX0" fmla="*/ 264063 w 341490"/>
              <a:gd name="connsiteY0" fmla="*/ 50134 h 299990"/>
              <a:gd name="connsiteX1" fmla="*/ 270639 w 341490"/>
              <a:gd name="connsiteY1" fmla="*/ 43985 h 299990"/>
              <a:gd name="connsiteX2" fmla="*/ 332173 w 341490"/>
              <a:gd name="connsiteY2" fmla="*/ 13679 h 299990"/>
              <a:gd name="connsiteX3" fmla="*/ 341568 w 341490"/>
              <a:gd name="connsiteY3" fmla="*/ 5333 h 299990"/>
              <a:gd name="connsiteX4" fmla="*/ 335461 w 341490"/>
              <a:gd name="connsiteY4" fmla="*/ 63 h 299990"/>
              <a:gd name="connsiteX5" fmla="*/ 296944 w 341490"/>
              <a:gd name="connsiteY5" fmla="*/ 1380 h 299990"/>
              <a:gd name="connsiteX6" fmla="*/ 249971 w 341490"/>
              <a:gd name="connsiteY6" fmla="*/ 63 h 299990"/>
              <a:gd name="connsiteX7" fmla="*/ 241046 w 341490"/>
              <a:gd name="connsiteY7" fmla="*/ 8408 h 299990"/>
              <a:gd name="connsiteX8" fmla="*/ 248092 w 341490"/>
              <a:gd name="connsiteY8" fmla="*/ 13679 h 299990"/>
              <a:gd name="connsiteX9" fmla="*/ 265002 w 341490"/>
              <a:gd name="connsiteY9" fmla="*/ 23781 h 299990"/>
              <a:gd name="connsiteX10" fmla="*/ 252320 w 341490"/>
              <a:gd name="connsiteY10" fmla="*/ 44864 h 299990"/>
              <a:gd name="connsiteX11" fmla="*/ 143343 w 341490"/>
              <a:gd name="connsiteY11" fmla="*/ 162137 h 299990"/>
              <a:gd name="connsiteX12" fmla="*/ 91673 w 341490"/>
              <a:gd name="connsiteY12" fmla="*/ 31687 h 299990"/>
              <a:gd name="connsiteX13" fmla="*/ 88855 w 341490"/>
              <a:gd name="connsiteY13" fmla="*/ 24220 h 299990"/>
              <a:gd name="connsiteX14" fmla="*/ 116569 w 341490"/>
              <a:gd name="connsiteY14" fmla="*/ 13679 h 299990"/>
              <a:gd name="connsiteX15" fmla="*/ 127842 w 341490"/>
              <a:gd name="connsiteY15" fmla="*/ 4894 h 299990"/>
              <a:gd name="connsiteX16" fmla="*/ 120796 w 341490"/>
              <a:gd name="connsiteY16" fmla="*/ 63 h 299990"/>
              <a:gd name="connsiteX17" fmla="*/ 61611 w 341490"/>
              <a:gd name="connsiteY17" fmla="*/ 1380 h 299990"/>
              <a:gd name="connsiteX18" fmla="*/ 9002 w 341490"/>
              <a:gd name="connsiteY18" fmla="*/ 63 h 299990"/>
              <a:gd name="connsiteX19" fmla="*/ 77 w 341490"/>
              <a:gd name="connsiteY19" fmla="*/ 8847 h 299990"/>
              <a:gd name="connsiteX20" fmla="*/ 10880 w 341490"/>
              <a:gd name="connsiteY20" fmla="*/ 13679 h 299990"/>
              <a:gd name="connsiteX21" fmla="*/ 45170 w 341490"/>
              <a:gd name="connsiteY21" fmla="*/ 28612 h 299990"/>
              <a:gd name="connsiteX22" fmla="*/ 102947 w 341490"/>
              <a:gd name="connsiteY22" fmla="*/ 173117 h 299990"/>
              <a:gd name="connsiteX23" fmla="*/ 104826 w 341490"/>
              <a:gd name="connsiteY23" fmla="*/ 180584 h 299990"/>
              <a:gd name="connsiteX24" fmla="*/ 83688 w 341490"/>
              <a:gd name="connsiteY24" fmla="*/ 260523 h 299990"/>
              <a:gd name="connsiteX25" fmla="*/ 39534 w 341490"/>
              <a:gd name="connsiteY25" fmla="*/ 286437 h 299990"/>
              <a:gd name="connsiteX26" fmla="*/ 26851 w 341490"/>
              <a:gd name="connsiteY26" fmla="*/ 295222 h 299990"/>
              <a:gd name="connsiteX27" fmla="*/ 33427 w 341490"/>
              <a:gd name="connsiteY27" fmla="*/ 300053 h 299990"/>
              <a:gd name="connsiteX28" fmla="*/ 92613 w 341490"/>
              <a:gd name="connsiteY28" fmla="*/ 298735 h 299990"/>
              <a:gd name="connsiteX29" fmla="*/ 152738 w 341490"/>
              <a:gd name="connsiteY29" fmla="*/ 300053 h 299990"/>
              <a:gd name="connsiteX30" fmla="*/ 161663 w 341490"/>
              <a:gd name="connsiteY30" fmla="*/ 291268 h 299990"/>
              <a:gd name="connsiteX31" fmla="*/ 148510 w 341490"/>
              <a:gd name="connsiteY31" fmla="*/ 286437 h 299990"/>
              <a:gd name="connsiteX32" fmla="*/ 130661 w 341490"/>
              <a:gd name="connsiteY32" fmla="*/ 285559 h 299990"/>
              <a:gd name="connsiteX33" fmla="*/ 117978 w 341490"/>
              <a:gd name="connsiteY33" fmla="*/ 278531 h 299990"/>
              <a:gd name="connsiteX34" fmla="*/ 124554 w 341490"/>
              <a:gd name="connsiteY34" fmla="*/ 250860 h 299990"/>
              <a:gd name="connsiteX35" fmla="*/ 140995 w 341490"/>
              <a:gd name="connsiteY35" fmla="*/ 188929 h 299990"/>
              <a:gd name="connsiteX36" fmla="*/ 147571 w 341490"/>
              <a:gd name="connsiteY36" fmla="*/ 175313 h 299990"/>
              <a:gd name="connsiteX37" fmla="*/ 264063 w 341490"/>
              <a:gd name="connsiteY37" fmla="*/ 50134 h 299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341490" h="299990">
                <a:moveTo>
                  <a:pt x="264063" y="50134"/>
                </a:moveTo>
                <a:lnTo>
                  <a:pt x="270639" y="43985"/>
                </a:lnTo>
                <a:cubicBezTo>
                  <a:pt x="284731" y="30808"/>
                  <a:pt x="300232" y="15875"/>
                  <a:pt x="332173" y="13679"/>
                </a:cubicBezTo>
                <a:cubicBezTo>
                  <a:pt x="337340" y="13239"/>
                  <a:pt x="341568" y="13239"/>
                  <a:pt x="341568" y="5333"/>
                </a:cubicBezTo>
                <a:cubicBezTo>
                  <a:pt x="341568" y="1820"/>
                  <a:pt x="339219" y="63"/>
                  <a:pt x="335461" y="63"/>
                </a:cubicBezTo>
                <a:cubicBezTo>
                  <a:pt x="323248" y="63"/>
                  <a:pt x="309626" y="1380"/>
                  <a:pt x="296944" y="1380"/>
                </a:cubicBezTo>
                <a:cubicBezTo>
                  <a:pt x="281443" y="1380"/>
                  <a:pt x="265002" y="63"/>
                  <a:pt x="249971" y="63"/>
                </a:cubicBezTo>
                <a:cubicBezTo>
                  <a:pt x="247153" y="63"/>
                  <a:pt x="241046" y="63"/>
                  <a:pt x="241046" y="8408"/>
                </a:cubicBezTo>
                <a:cubicBezTo>
                  <a:pt x="241046" y="13239"/>
                  <a:pt x="245743" y="13679"/>
                  <a:pt x="248092" y="13679"/>
                </a:cubicBezTo>
                <a:cubicBezTo>
                  <a:pt x="251380" y="13679"/>
                  <a:pt x="265002" y="14557"/>
                  <a:pt x="265002" y="23781"/>
                </a:cubicBezTo>
                <a:cubicBezTo>
                  <a:pt x="265002" y="31248"/>
                  <a:pt x="254199" y="42668"/>
                  <a:pt x="252320" y="44864"/>
                </a:cubicBezTo>
                <a:lnTo>
                  <a:pt x="143343" y="162137"/>
                </a:lnTo>
                <a:lnTo>
                  <a:pt x="91673" y="31687"/>
                </a:lnTo>
                <a:cubicBezTo>
                  <a:pt x="88855" y="25538"/>
                  <a:pt x="88855" y="24659"/>
                  <a:pt x="88855" y="24220"/>
                </a:cubicBezTo>
                <a:cubicBezTo>
                  <a:pt x="88855" y="13679"/>
                  <a:pt x="111872" y="13679"/>
                  <a:pt x="116569" y="13679"/>
                </a:cubicBezTo>
                <a:cubicBezTo>
                  <a:pt x="123145" y="13679"/>
                  <a:pt x="127842" y="13679"/>
                  <a:pt x="127842" y="4894"/>
                </a:cubicBezTo>
                <a:cubicBezTo>
                  <a:pt x="127842" y="63"/>
                  <a:pt x="122206" y="63"/>
                  <a:pt x="120796" y="63"/>
                </a:cubicBezTo>
                <a:cubicBezTo>
                  <a:pt x="107644" y="63"/>
                  <a:pt x="74763" y="1380"/>
                  <a:pt x="61611" y="1380"/>
                </a:cubicBezTo>
                <a:cubicBezTo>
                  <a:pt x="49868" y="1380"/>
                  <a:pt x="20745" y="63"/>
                  <a:pt x="9002" y="63"/>
                </a:cubicBezTo>
                <a:cubicBezTo>
                  <a:pt x="6183" y="63"/>
                  <a:pt x="77" y="63"/>
                  <a:pt x="77" y="8847"/>
                </a:cubicBezTo>
                <a:cubicBezTo>
                  <a:pt x="77" y="13679"/>
                  <a:pt x="4774" y="13679"/>
                  <a:pt x="10880" y="13679"/>
                </a:cubicBezTo>
                <a:cubicBezTo>
                  <a:pt x="39064" y="13679"/>
                  <a:pt x="40943" y="17632"/>
                  <a:pt x="45170" y="28612"/>
                </a:cubicBezTo>
                <a:lnTo>
                  <a:pt x="102947" y="173117"/>
                </a:lnTo>
                <a:cubicBezTo>
                  <a:pt x="103416" y="174435"/>
                  <a:pt x="104826" y="179266"/>
                  <a:pt x="104826" y="180584"/>
                </a:cubicBezTo>
                <a:cubicBezTo>
                  <a:pt x="104826" y="181902"/>
                  <a:pt x="86037" y="252617"/>
                  <a:pt x="83688" y="260523"/>
                </a:cubicBezTo>
                <a:cubicBezTo>
                  <a:pt x="77582" y="284680"/>
                  <a:pt x="77112" y="285998"/>
                  <a:pt x="39534" y="286437"/>
                </a:cubicBezTo>
                <a:cubicBezTo>
                  <a:pt x="30609" y="286437"/>
                  <a:pt x="26851" y="286437"/>
                  <a:pt x="26851" y="295222"/>
                </a:cubicBezTo>
                <a:cubicBezTo>
                  <a:pt x="26851" y="300053"/>
                  <a:pt x="32488" y="300053"/>
                  <a:pt x="33427" y="300053"/>
                </a:cubicBezTo>
                <a:cubicBezTo>
                  <a:pt x="46580" y="300053"/>
                  <a:pt x="79460" y="298735"/>
                  <a:pt x="92613" y="298735"/>
                </a:cubicBezTo>
                <a:cubicBezTo>
                  <a:pt x="105765" y="298735"/>
                  <a:pt x="139585" y="300053"/>
                  <a:pt x="152738" y="300053"/>
                </a:cubicBezTo>
                <a:cubicBezTo>
                  <a:pt x="156026" y="300053"/>
                  <a:pt x="161663" y="300053"/>
                  <a:pt x="161663" y="291268"/>
                </a:cubicBezTo>
                <a:cubicBezTo>
                  <a:pt x="161663" y="286437"/>
                  <a:pt x="157435" y="286437"/>
                  <a:pt x="148510" y="286437"/>
                </a:cubicBezTo>
                <a:cubicBezTo>
                  <a:pt x="147571" y="286437"/>
                  <a:pt x="138646" y="286437"/>
                  <a:pt x="130661" y="285559"/>
                </a:cubicBezTo>
                <a:cubicBezTo>
                  <a:pt x="120796" y="284680"/>
                  <a:pt x="117978" y="283802"/>
                  <a:pt x="117978" y="278531"/>
                </a:cubicBezTo>
                <a:cubicBezTo>
                  <a:pt x="117978" y="275456"/>
                  <a:pt x="122206" y="260084"/>
                  <a:pt x="124554" y="250860"/>
                </a:cubicBezTo>
                <a:lnTo>
                  <a:pt x="140995" y="188929"/>
                </a:lnTo>
                <a:cubicBezTo>
                  <a:pt x="143343" y="180584"/>
                  <a:pt x="143813" y="179266"/>
                  <a:pt x="147571" y="175313"/>
                </a:cubicBezTo>
                <a:lnTo>
                  <a:pt x="264063" y="50134"/>
                </a:lnTo>
                <a:close/>
              </a:path>
            </a:pathLst>
          </a:custGeom>
          <a:solidFill>
            <a:srgbClr val="000000"/>
          </a:solidFill>
          <a:ln w="464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BE6DC09A-4B3B-5DE8-A1D5-292E136A60F3}"/>
              </a:ext>
            </a:extLst>
          </p:cNvPr>
          <p:cNvSpPr/>
          <p:nvPr/>
        </p:nvSpPr>
        <p:spPr>
          <a:xfrm>
            <a:off x="3522445" y="3070366"/>
            <a:ext cx="109538" cy="10953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303689C7-371D-FF14-6313-0DD838684BCB}"/>
              </a:ext>
            </a:extLst>
          </p:cNvPr>
          <p:cNvSpPr/>
          <p:nvPr/>
        </p:nvSpPr>
        <p:spPr>
          <a:xfrm>
            <a:off x="4021686" y="2423980"/>
            <a:ext cx="109538" cy="1095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A8CB859E-89F2-C8C1-6C00-45D4E41F3A69}"/>
              </a:ext>
            </a:extLst>
          </p:cNvPr>
          <p:cNvSpPr/>
          <p:nvPr/>
        </p:nvSpPr>
        <p:spPr>
          <a:xfrm>
            <a:off x="4365243" y="3010102"/>
            <a:ext cx="109538" cy="1095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A91586C7-9F8F-04FD-2D3E-DF048FF17B01}"/>
              </a:ext>
            </a:extLst>
          </p:cNvPr>
          <p:cNvSpPr/>
          <p:nvPr/>
        </p:nvSpPr>
        <p:spPr>
          <a:xfrm>
            <a:off x="4376165" y="1943301"/>
            <a:ext cx="109538" cy="1095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D9142EB9-F0C7-6116-915A-CFEE6F7C4549}"/>
              </a:ext>
            </a:extLst>
          </p:cNvPr>
          <p:cNvSpPr/>
          <p:nvPr/>
        </p:nvSpPr>
        <p:spPr>
          <a:xfrm>
            <a:off x="7146779" y="1939896"/>
            <a:ext cx="2013731" cy="20117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9C883072-92C5-E259-3AB3-0806503C4354}"/>
              </a:ext>
            </a:extLst>
          </p:cNvPr>
          <p:cNvSpPr/>
          <p:nvPr/>
        </p:nvSpPr>
        <p:spPr>
          <a:xfrm>
            <a:off x="7820177" y="2293773"/>
            <a:ext cx="1732929" cy="20118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93E6F71C-C373-2F05-F0A0-A742F524CA32}"/>
              </a:ext>
            </a:extLst>
          </p:cNvPr>
          <p:cNvSpPr/>
          <p:nvPr/>
        </p:nvSpPr>
        <p:spPr>
          <a:xfrm>
            <a:off x="6811703" y="2647651"/>
            <a:ext cx="1121057" cy="19414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CA44BF11-A73D-D97B-A57D-8A1928DED0CB}"/>
              </a:ext>
            </a:extLst>
          </p:cNvPr>
          <p:cNvSpPr/>
          <p:nvPr/>
        </p:nvSpPr>
        <p:spPr>
          <a:xfrm>
            <a:off x="6726157" y="3001529"/>
            <a:ext cx="2004568" cy="199318"/>
          </a:xfrm>
          <a:prstGeom prst="rect">
            <a:avLst/>
          </a:prstGeom>
          <a:solidFill>
            <a:schemeClr val="bg1"/>
          </a:solidFill>
          <a:ln>
            <a:solidFill>
              <a:srgbClr val="EE442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D1E7B3D6-3719-1974-6C19-42752ED63ACD}"/>
              </a:ext>
            </a:extLst>
          </p:cNvPr>
          <p:cNvCxnSpPr>
            <a:cxnSpLocks/>
            <a:stCxn id="76" idx="6"/>
            <a:endCxn id="78" idx="1"/>
          </p:cNvCxnSpPr>
          <p:nvPr/>
        </p:nvCxnSpPr>
        <p:spPr>
          <a:xfrm>
            <a:off x="4485703" y="1998070"/>
            <a:ext cx="2661076" cy="42416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prstDash val="sysDash"/>
            <a:headEnd w="lg" len="med"/>
            <a:tailEnd type="triangle" w="lg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B027C23C-CE63-303E-0B93-3BECC83C3AFC}"/>
              </a:ext>
            </a:extLst>
          </p:cNvPr>
          <p:cNvCxnSpPr>
            <a:cxnSpLocks/>
            <a:stCxn id="70" idx="6"/>
            <a:endCxn id="79" idx="1"/>
          </p:cNvCxnSpPr>
          <p:nvPr/>
        </p:nvCxnSpPr>
        <p:spPr>
          <a:xfrm flipV="1">
            <a:off x="4131224" y="2394363"/>
            <a:ext cx="3688953" cy="84386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prstDash val="sysDash"/>
            <a:headEnd w="lg" len="med"/>
            <a:tailEnd type="triangle" w="lg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C297E5BC-16F1-B16C-0E14-46DC91487813}"/>
              </a:ext>
            </a:extLst>
          </p:cNvPr>
          <p:cNvCxnSpPr>
            <a:cxnSpLocks/>
            <a:stCxn id="71" idx="2"/>
            <a:endCxn id="80" idx="1"/>
          </p:cNvCxnSpPr>
          <p:nvPr/>
        </p:nvCxnSpPr>
        <p:spPr>
          <a:xfrm flipV="1">
            <a:off x="4365243" y="2744725"/>
            <a:ext cx="2446460" cy="320146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prstDash val="sysDash"/>
            <a:headEnd w="lg" len="med"/>
            <a:tailEnd type="triangle" w="lg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3" name="Straight Arrow Connector 92">
            <a:extLst>
              <a:ext uri="{FF2B5EF4-FFF2-40B4-BE49-F238E27FC236}">
                <a16:creationId xmlns:a16="http://schemas.microsoft.com/office/drawing/2014/main" id="{D121D5E0-A6A3-FE8A-11B4-7DD388D2C1E1}"/>
              </a:ext>
            </a:extLst>
          </p:cNvPr>
          <p:cNvCxnSpPr>
            <a:cxnSpLocks/>
            <a:stCxn id="647" idx="6"/>
            <a:endCxn id="81" idx="1"/>
          </p:cNvCxnSpPr>
          <p:nvPr/>
        </p:nvCxnSpPr>
        <p:spPr>
          <a:xfrm flipV="1">
            <a:off x="2610206" y="3101188"/>
            <a:ext cx="4115951" cy="810291"/>
          </a:xfrm>
          <a:prstGeom prst="straightConnector1">
            <a:avLst/>
          </a:prstGeom>
          <a:ln>
            <a:solidFill>
              <a:schemeClr val="tx1"/>
            </a:solidFill>
            <a:prstDash val="sysDash"/>
            <a:headEnd w="lg" len="med"/>
            <a:tailEnd type="triangle" w="lg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438" name="Group 437" descr="\documentclass{article}&#10;\usepackage{amsmath,amssymb,amsfonts}&#10;\pagestyle{empty}&#10;\begin{document}&#10;&#10;$(1 - \alpha)(1 - \delta) \leq \mathbb{P}\left(u \in [\right.$&#10;&#10;\end{document}" title="IguanaTex Vector Display">
            <a:extLst>
              <a:ext uri="{FF2B5EF4-FFF2-40B4-BE49-F238E27FC236}">
                <a16:creationId xmlns:a16="http://schemas.microsoft.com/office/drawing/2014/main" id="{797AA4E7-4E68-8544-C798-DA38405269FF}"/>
              </a:ext>
            </a:extLst>
          </p:cNvPr>
          <p:cNvGrpSpPr>
            <a:grpSpLocks noChangeAspect="1"/>
          </p:cNvGrpSpPr>
          <p:nvPr>
            <p:custDataLst>
              <p:tags r:id="rId3"/>
            </p:custDataLst>
          </p:nvPr>
        </p:nvGrpSpPr>
        <p:grpSpPr>
          <a:xfrm>
            <a:off x="1352153" y="5107567"/>
            <a:ext cx="4528542" cy="419432"/>
            <a:chOff x="4551290" y="7706602"/>
            <a:chExt cx="4528542" cy="419432"/>
          </a:xfrm>
        </p:grpSpPr>
        <p:sp>
          <p:nvSpPr>
            <p:cNvPr id="422" name="Freeform: Shape 421">
              <a:extLst>
                <a:ext uri="{FF2B5EF4-FFF2-40B4-BE49-F238E27FC236}">
                  <a16:creationId xmlns:a16="http://schemas.microsoft.com/office/drawing/2014/main" id="{A4626C48-806B-59E4-A07D-1D1E3C4912DF}"/>
                </a:ext>
              </a:extLst>
            </p:cNvPr>
            <p:cNvSpPr/>
            <p:nvPr>
              <p:custDataLst>
                <p:tags r:id="rId32"/>
              </p:custDataLst>
            </p:nvPr>
          </p:nvSpPr>
          <p:spPr>
            <a:xfrm>
              <a:off x="4551290" y="7706602"/>
              <a:ext cx="99336" cy="419432"/>
            </a:xfrm>
            <a:custGeom>
              <a:avLst/>
              <a:gdLst>
                <a:gd name="connsiteX0" fmla="*/ 99414 w 99336"/>
                <a:gd name="connsiteY0" fmla="*/ 415301 h 419432"/>
                <a:gd name="connsiteX1" fmla="*/ 92135 w 99336"/>
                <a:gd name="connsiteY1" fmla="*/ 406073 h 419432"/>
                <a:gd name="connsiteX2" fmla="*/ 24911 w 99336"/>
                <a:gd name="connsiteY2" fmla="*/ 209779 h 419432"/>
                <a:gd name="connsiteX3" fmla="*/ 93847 w 99336"/>
                <a:gd name="connsiteY3" fmla="*/ 11387 h 419432"/>
                <a:gd name="connsiteX4" fmla="*/ 99414 w 99336"/>
                <a:gd name="connsiteY4" fmla="*/ 4257 h 419432"/>
                <a:gd name="connsiteX5" fmla="*/ 95132 w 99336"/>
                <a:gd name="connsiteY5" fmla="*/ 63 h 419432"/>
                <a:gd name="connsiteX6" fmla="*/ 27052 w 99336"/>
                <a:gd name="connsiteY6" fmla="*/ 81852 h 419432"/>
                <a:gd name="connsiteX7" fmla="*/ 77 w 99336"/>
                <a:gd name="connsiteY7" fmla="*/ 209779 h 419432"/>
                <a:gd name="connsiteX8" fmla="*/ 28336 w 99336"/>
                <a:gd name="connsiteY8" fmla="*/ 340642 h 419432"/>
                <a:gd name="connsiteX9" fmla="*/ 95132 w 99336"/>
                <a:gd name="connsiteY9" fmla="*/ 419495 h 419432"/>
                <a:gd name="connsiteX10" fmla="*/ 99414 w 99336"/>
                <a:gd name="connsiteY10" fmla="*/ 415301 h 419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336" h="419432">
                  <a:moveTo>
                    <a:pt x="99414" y="415301"/>
                  </a:moveTo>
                  <a:cubicBezTo>
                    <a:pt x="99414" y="414042"/>
                    <a:pt x="99414" y="413203"/>
                    <a:pt x="92135" y="406073"/>
                  </a:cubicBezTo>
                  <a:cubicBezTo>
                    <a:pt x="38613" y="353225"/>
                    <a:pt x="24911" y="273952"/>
                    <a:pt x="24911" y="209779"/>
                  </a:cubicBezTo>
                  <a:cubicBezTo>
                    <a:pt x="24911" y="136798"/>
                    <a:pt x="41182" y="63816"/>
                    <a:pt x="93847" y="11387"/>
                  </a:cubicBezTo>
                  <a:cubicBezTo>
                    <a:pt x="99414" y="6354"/>
                    <a:pt x="99414" y="5515"/>
                    <a:pt x="99414" y="4257"/>
                  </a:cubicBezTo>
                  <a:cubicBezTo>
                    <a:pt x="99414" y="1321"/>
                    <a:pt x="97701" y="63"/>
                    <a:pt x="95132" y="63"/>
                  </a:cubicBezTo>
                  <a:cubicBezTo>
                    <a:pt x="90850" y="63"/>
                    <a:pt x="52314" y="28584"/>
                    <a:pt x="27052" y="81852"/>
                  </a:cubicBezTo>
                  <a:cubicBezTo>
                    <a:pt x="5215" y="127990"/>
                    <a:pt x="77" y="174547"/>
                    <a:pt x="77" y="209779"/>
                  </a:cubicBezTo>
                  <a:cubicBezTo>
                    <a:pt x="77" y="242495"/>
                    <a:pt x="4787" y="293246"/>
                    <a:pt x="28336" y="340642"/>
                  </a:cubicBezTo>
                  <a:cubicBezTo>
                    <a:pt x="54027" y="392232"/>
                    <a:pt x="90850" y="419495"/>
                    <a:pt x="95132" y="419495"/>
                  </a:cubicBezTo>
                  <a:cubicBezTo>
                    <a:pt x="97701" y="419495"/>
                    <a:pt x="99414" y="418237"/>
                    <a:pt x="99414" y="415301"/>
                  </a:cubicBezTo>
                  <a:close/>
                </a:path>
              </a:pathLst>
            </a:custGeom>
            <a:solidFill>
              <a:srgbClr val="000000"/>
            </a:solidFill>
            <a:ln w="2667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23" name="Freeform: Shape 422">
              <a:extLst>
                <a:ext uri="{FF2B5EF4-FFF2-40B4-BE49-F238E27FC236}">
                  <a16:creationId xmlns:a16="http://schemas.microsoft.com/office/drawing/2014/main" id="{E9312DB6-A92B-2888-5282-9A78E849F709}"/>
                </a:ext>
              </a:extLst>
            </p:cNvPr>
            <p:cNvSpPr/>
            <p:nvPr>
              <p:custDataLst>
                <p:tags r:id="rId33"/>
              </p:custDataLst>
            </p:nvPr>
          </p:nvSpPr>
          <p:spPr>
            <a:xfrm>
              <a:off x="4713522" y="7741834"/>
              <a:ext cx="141298" cy="279341"/>
            </a:xfrm>
            <a:custGeom>
              <a:avLst/>
              <a:gdLst>
                <a:gd name="connsiteX0" fmla="*/ 87857 w 141298"/>
                <a:gd name="connsiteY0" fmla="*/ 10968 h 279341"/>
                <a:gd name="connsiteX1" fmla="*/ 78009 w 141298"/>
                <a:gd name="connsiteY1" fmla="*/ 63 h 279341"/>
                <a:gd name="connsiteX2" fmla="*/ 81 w 141298"/>
                <a:gd name="connsiteY2" fmla="*/ 26906 h 279341"/>
                <a:gd name="connsiteX3" fmla="*/ 81 w 141298"/>
                <a:gd name="connsiteY3" fmla="*/ 39909 h 279341"/>
                <a:gd name="connsiteX4" fmla="*/ 56172 w 141298"/>
                <a:gd name="connsiteY4" fmla="*/ 29004 h 279341"/>
                <a:gd name="connsiteX5" fmla="*/ 56172 w 141298"/>
                <a:gd name="connsiteY5" fmla="*/ 246269 h 279341"/>
                <a:gd name="connsiteX6" fmla="*/ 16351 w 141298"/>
                <a:gd name="connsiteY6" fmla="*/ 266402 h 279341"/>
                <a:gd name="connsiteX7" fmla="*/ 2650 w 141298"/>
                <a:gd name="connsiteY7" fmla="*/ 266402 h 279341"/>
                <a:gd name="connsiteX8" fmla="*/ 2650 w 141298"/>
                <a:gd name="connsiteY8" fmla="*/ 279405 h 279341"/>
                <a:gd name="connsiteX9" fmla="*/ 72014 w 141298"/>
                <a:gd name="connsiteY9" fmla="*/ 278146 h 279341"/>
                <a:gd name="connsiteX10" fmla="*/ 141379 w 141298"/>
                <a:gd name="connsiteY10" fmla="*/ 279405 h 279341"/>
                <a:gd name="connsiteX11" fmla="*/ 141379 w 141298"/>
                <a:gd name="connsiteY11" fmla="*/ 266402 h 279341"/>
                <a:gd name="connsiteX12" fmla="*/ 127677 w 141298"/>
                <a:gd name="connsiteY12" fmla="*/ 266402 h 279341"/>
                <a:gd name="connsiteX13" fmla="*/ 87857 w 141298"/>
                <a:gd name="connsiteY13" fmla="*/ 246269 h 279341"/>
                <a:gd name="connsiteX14" fmla="*/ 87857 w 141298"/>
                <a:gd name="connsiteY14" fmla="*/ 10968 h 279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41298" h="279341">
                  <a:moveTo>
                    <a:pt x="87857" y="10968"/>
                  </a:moveTo>
                  <a:cubicBezTo>
                    <a:pt x="87857" y="902"/>
                    <a:pt x="87857" y="63"/>
                    <a:pt x="78009" y="63"/>
                  </a:cubicBezTo>
                  <a:cubicBezTo>
                    <a:pt x="51462" y="26906"/>
                    <a:pt x="13782" y="26906"/>
                    <a:pt x="81" y="26906"/>
                  </a:cubicBezTo>
                  <a:lnTo>
                    <a:pt x="81" y="39909"/>
                  </a:lnTo>
                  <a:cubicBezTo>
                    <a:pt x="8644" y="39909"/>
                    <a:pt x="33907" y="39909"/>
                    <a:pt x="56172" y="29004"/>
                  </a:cubicBezTo>
                  <a:lnTo>
                    <a:pt x="56172" y="246269"/>
                  </a:lnTo>
                  <a:cubicBezTo>
                    <a:pt x="56172" y="261369"/>
                    <a:pt x="54887" y="266402"/>
                    <a:pt x="16351" y="266402"/>
                  </a:cubicBezTo>
                  <a:lnTo>
                    <a:pt x="2650" y="266402"/>
                  </a:lnTo>
                  <a:lnTo>
                    <a:pt x="2650" y="279405"/>
                  </a:lnTo>
                  <a:cubicBezTo>
                    <a:pt x="17636" y="278146"/>
                    <a:pt x="54887" y="278146"/>
                    <a:pt x="72014" y="278146"/>
                  </a:cubicBezTo>
                  <a:cubicBezTo>
                    <a:pt x="89141" y="278146"/>
                    <a:pt x="126393" y="278146"/>
                    <a:pt x="141379" y="279405"/>
                  </a:cubicBezTo>
                  <a:lnTo>
                    <a:pt x="141379" y="266402"/>
                  </a:lnTo>
                  <a:lnTo>
                    <a:pt x="127677" y="266402"/>
                  </a:lnTo>
                  <a:cubicBezTo>
                    <a:pt x="89141" y="266402"/>
                    <a:pt x="87857" y="261788"/>
                    <a:pt x="87857" y="246269"/>
                  </a:cubicBezTo>
                  <a:lnTo>
                    <a:pt x="87857" y="10968"/>
                  </a:lnTo>
                  <a:close/>
                </a:path>
              </a:pathLst>
            </a:custGeom>
            <a:solidFill>
              <a:srgbClr val="000000"/>
            </a:solidFill>
            <a:ln w="2667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24" name="Freeform: Shape 423">
              <a:extLst>
                <a:ext uri="{FF2B5EF4-FFF2-40B4-BE49-F238E27FC236}">
                  <a16:creationId xmlns:a16="http://schemas.microsoft.com/office/drawing/2014/main" id="{BD56036B-9330-D869-D3ED-283B99E3981C}"/>
                </a:ext>
              </a:extLst>
            </p:cNvPr>
            <p:cNvSpPr/>
            <p:nvPr>
              <p:custDataLst>
                <p:tags r:id="rId34"/>
              </p:custDataLst>
            </p:nvPr>
          </p:nvSpPr>
          <p:spPr>
            <a:xfrm>
              <a:off x="5020190" y="7907929"/>
              <a:ext cx="261615" cy="16777"/>
            </a:xfrm>
            <a:custGeom>
              <a:avLst/>
              <a:gdLst>
                <a:gd name="connsiteX0" fmla="*/ 246717 w 261615"/>
                <a:gd name="connsiteY0" fmla="*/ 16840 h 16777"/>
                <a:gd name="connsiteX1" fmla="*/ 261704 w 261615"/>
                <a:gd name="connsiteY1" fmla="*/ 8451 h 16777"/>
                <a:gd name="connsiteX2" fmla="*/ 246717 w 261615"/>
                <a:gd name="connsiteY2" fmla="*/ 63 h 16777"/>
                <a:gd name="connsiteX3" fmla="*/ 15074 w 261615"/>
                <a:gd name="connsiteY3" fmla="*/ 63 h 16777"/>
                <a:gd name="connsiteX4" fmla="*/ 88 w 261615"/>
                <a:gd name="connsiteY4" fmla="*/ 8451 h 16777"/>
                <a:gd name="connsiteX5" fmla="*/ 15074 w 261615"/>
                <a:gd name="connsiteY5" fmla="*/ 16840 h 16777"/>
                <a:gd name="connsiteX6" fmla="*/ 246717 w 261615"/>
                <a:gd name="connsiteY6" fmla="*/ 16840 h 1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1615" h="16777">
                  <a:moveTo>
                    <a:pt x="246717" y="16840"/>
                  </a:moveTo>
                  <a:cubicBezTo>
                    <a:pt x="253996" y="16840"/>
                    <a:pt x="261704" y="16840"/>
                    <a:pt x="261704" y="8451"/>
                  </a:cubicBezTo>
                  <a:cubicBezTo>
                    <a:pt x="261704" y="63"/>
                    <a:pt x="253996" y="63"/>
                    <a:pt x="246717" y="63"/>
                  </a:cubicBezTo>
                  <a:lnTo>
                    <a:pt x="15074" y="63"/>
                  </a:lnTo>
                  <a:cubicBezTo>
                    <a:pt x="7795" y="63"/>
                    <a:pt x="88" y="63"/>
                    <a:pt x="88" y="8451"/>
                  </a:cubicBezTo>
                  <a:cubicBezTo>
                    <a:pt x="88" y="16840"/>
                    <a:pt x="7795" y="16840"/>
                    <a:pt x="15074" y="16840"/>
                  </a:cubicBezTo>
                  <a:lnTo>
                    <a:pt x="246717" y="16840"/>
                  </a:lnTo>
                  <a:close/>
                </a:path>
              </a:pathLst>
            </a:custGeom>
            <a:solidFill>
              <a:srgbClr val="000000"/>
            </a:solidFill>
            <a:ln w="2667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25" name="Freeform: Shape 424">
              <a:extLst>
                <a:ext uri="{FF2B5EF4-FFF2-40B4-BE49-F238E27FC236}">
                  <a16:creationId xmlns:a16="http://schemas.microsoft.com/office/drawing/2014/main" id="{EAAF5C06-CCB2-6718-39D8-EB129AFE3D46}"/>
                </a:ext>
              </a:extLst>
            </p:cNvPr>
            <p:cNvSpPr/>
            <p:nvPr>
              <p:custDataLst>
                <p:tags r:id="rId35"/>
              </p:custDataLst>
            </p:nvPr>
          </p:nvSpPr>
          <p:spPr>
            <a:xfrm>
              <a:off x="5430382" y="7835787"/>
              <a:ext cx="240207" cy="190002"/>
            </a:xfrm>
            <a:custGeom>
              <a:avLst/>
              <a:gdLst>
                <a:gd name="connsiteX0" fmla="*/ 186783 w 240207"/>
                <a:gd name="connsiteY0" fmla="*/ 86466 h 190002"/>
                <a:gd name="connsiteX1" fmla="*/ 115277 w 240207"/>
                <a:gd name="connsiteY1" fmla="*/ 63 h 190002"/>
                <a:gd name="connsiteX2" fmla="*/ 98 w 240207"/>
                <a:gd name="connsiteY2" fmla="*/ 119182 h 190002"/>
                <a:gd name="connsiteX3" fmla="*/ 69462 w 240207"/>
                <a:gd name="connsiteY3" fmla="*/ 190066 h 190002"/>
                <a:gd name="connsiteX4" fmla="*/ 159808 w 240207"/>
                <a:gd name="connsiteY4" fmla="*/ 154833 h 190002"/>
                <a:gd name="connsiteX5" fmla="*/ 198772 w 240207"/>
                <a:gd name="connsiteY5" fmla="*/ 190066 h 190002"/>
                <a:gd name="connsiteX6" fmla="*/ 234738 w 240207"/>
                <a:gd name="connsiteY6" fmla="*/ 160286 h 190002"/>
                <a:gd name="connsiteX7" fmla="*/ 229600 w 240207"/>
                <a:gd name="connsiteY7" fmla="*/ 156092 h 190002"/>
                <a:gd name="connsiteX8" fmla="*/ 224034 w 240207"/>
                <a:gd name="connsiteY8" fmla="*/ 160286 h 190002"/>
                <a:gd name="connsiteX9" fmla="*/ 200056 w 240207"/>
                <a:gd name="connsiteY9" fmla="*/ 180838 h 190002"/>
                <a:gd name="connsiteX10" fmla="*/ 186783 w 240207"/>
                <a:gd name="connsiteY10" fmla="*/ 138056 h 190002"/>
                <a:gd name="connsiteX11" fmla="*/ 191064 w 240207"/>
                <a:gd name="connsiteY11" fmla="*/ 123376 h 190002"/>
                <a:gd name="connsiteX12" fmla="*/ 240305 w 240207"/>
                <a:gd name="connsiteY12" fmla="*/ 24809 h 190002"/>
                <a:gd name="connsiteX13" fmla="*/ 235167 w 240207"/>
                <a:gd name="connsiteY13" fmla="*/ 20615 h 190002"/>
                <a:gd name="connsiteX14" fmla="*/ 228744 w 240207"/>
                <a:gd name="connsiteY14" fmla="*/ 29423 h 190002"/>
                <a:gd name="connsiteX15" fmla="*/ 186783 w 240207"/>
                <a:gd name="connsiteY15" fmla="*/ 112471 h 190002"/>
                <a:gd name="connsiteX16" fmla="*/ 186783 w 240207"/>
                <a:gd name="connsiteY16" fmla="*/ 86466 h 190002"/>
                <a:gd name="connsiteX17" fmla="*/ 158095 w 240207"/>
                <a:gd name="connsiteY17" fmla="*/ 143928 h 190002"/>
                <a:gd name="connsiteX18" fmla="*/ 70319 w 240207"/>
                <a:gd name="connsiteY18" fmla="*/ 180838 h 190002"/>
                <a:gd name="connsiteX19" fmla="*/ 31783 w 240207"/>
                <a:gd name="connsiteY19" fmla="*/ 135120 h 190002"/>
                <a:gd name="connsiteX20" fmla="*/ 56617 w 240207"/>
                <a:gd name="connsiteY20" fmla="*/ 47878 h 190002"/>
                <a:gd name="connsiteX21" fmla="*/ 114849 w 240207"/>
                <a:gd name="connsiteY21" fmla="*/ 9290 h 190002"/>
                <a:gd name="connsiteX22" fmla="*/ 157239 w 240207"/>
                <a:gd name="connsiteY22" fmla="*/ 96952 h 190002"/>
                <a:gd name="connsiteX23" fmla="*/ 158095 w 240207"/>
                <a:gd name="connsiteY23" fmla="*/ 143928 h 190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40207" h="190002">
                  <a:moveTo>
                    <a:pt x="186783" y="86466"/>
                  </a:moveTo>
                  <a:cubicBezTo>
                    <a:pt x="186783" y="20615"/>
                    <a:pt x="146962" y="63"/>
                    <a:pt x="115277" y="63"/>
                  </a:cubicBezTo>
                  <a:cubicBezTo>
                    <a:pt x="56617" y="63"/>
                    <a:pt x="98" y="60042"/>
                    <a:pt x="98" y="119182"/>
                  </a:cubicBezTo>
                  <a:cubicBezTo>
                    <a:pt x="98" y="158189"/>
                    <a:pt x="25788" y="190066"/>
                    <a:pt x="69462" y="190066"/>
                  </a:cubicBezTo>
                  <a:cubicBezTo>
                    <a:pt x="96437" y="190066"/>
                    <a:pt x="127266" y="180419"/>
                    <a:pt x="159808" y="154833"/>
                  </a:cubicBezTo>
                  <a:cubicBezTo>
                    <a:pt x="165374" y="177063"/>
                    <a:pt x="179504" y="190066"/>
                    <a:pt x="198772" y="190066"/>
                  </a:cubicBezTo>
                  <a:cubicBezTo>
                    <a:pt x="221465" y="190066"/>
                    <a:pt x="234738" y="166997"/>
                    <a:pt x="234738" y="160286"/>
                  </a:cubicBezTo>
                  <a:cubicBezTo>
                    <a:pt x="234738" y="157350"/>
                    <a:pt x="232169" y="156092"/>
                    <a:pt x="229600" y="156092"/>
                  </a:cubicBezTo>
                  <a:cubicBezTo>
                    <a:pt x="226603" y="156092"/>
                    <a:pt x="225319" y="157350"/>
                    <a:pt x="224034" y="160286"/>
                  </a:cubicBezTo>
                  <a:cubicBezTo>
                    <a:pt x="216327" y="180838"/>
                    <a:pt x="200913" y="180838"/>
                    <a:pt x="200056" y="180838"/>
                  </a:cubicBezTo>
                  <a:cubicBezTo>
                    <a:pt x="186783" y="180838"/>
                    <a:pt x="186783" y="148122"/>
                    <a:pt x="186783" y="138056"/>
                  </a:cubicBezTo>
                  <a:cubicBezTo>
                    <a:pt x="186783" y="129248"/>
                    <a:pt x="186783" y="128409"/>
                    <a:pt x="191064" y="123376"/>
                  </a:cubicBezTo>
                  <a:cubicBezTo>
                    <a:pt x="231313" y="73883"/>
                    <a:pt x="240305" y="25229"/>
                    <a:pt x="240305" y="24809"/>
                  </a:cubicBezTo>
                  <a:cubicBezTo>
                    <a:pt x="240305" y="23970"/>
                    <a:pt x="239877" y="20615"/>
                    <a:pt x="235167" y="20615"/>
                  </a:cubicBezTo>
                  <a:cubicBezTo>
                    <a:pt x="230885" y="20615"/>
                    <a:pt x="230885" y="21873"/>
                    <a:pt x="228744" y="29423"/>
                  </a:cubicBezTo>
                  <a:cubicBezTo>
                    <a:pt x="221037" y="55847"/>
                    <a:pt x="206907" y="87724"/>
                    <a:pt x="186783" y="112471"/>
                  </a:cubicBezTo>
                  <a:lnTo>
                    <a:pt x="186783" y="86466"/>
                  </a:lnTo>
                  <a:close/>
                  <a:moveTo>
                    <a:pt x="158095" y="143928"/>
                  </a:moveTo>
                  <a:cubicBezTo>
                    <a:pt x="120415" y="176224"/>
                    <a:pt x="87446" y="180838"/>
                    <a:pt x="70319" y="180838"/>
                  </a:cubicBezTo>
                  <a:cubicBezTo>
                    <a:pt x="44628" y="180838"/>
                    <a:pt x="31783" y="161964"/>
                    <a:pt x="31783" y="135120"/>
                  </a:cubicBezTo>
                  <a:cubicBezTo>
                    <a:pt x="31783" y="114568"/>
                    <a:pt x="42915" y="69269"/>
                    <a:pt x="56617" y="47878"/>
                  </a:cubicBezTo>
                  <a:cubicBezTo>
                    <a:pt x="76741" y="17259"/>
                    <a:pt x="99863" y="9290"/>
                    <a:pt x="114849" y="9290"/>
                  </a:cubicBezTo>
                  <a:cubicBezTo>
                    <a:pt x="157239" y="9290"/>
                    <a:pt x="157239" y="64236"/>
                    <a:pt x="157239" y="96952"/>
                  </a:cubicBezTo>
                  <a:cubicBezTo>
                    <a:pt x="157239" y="112471"/>
                    <a:pt x="157239" y="136798"/>
                    <a:pt x="158095" y="143928"/>
                  </a:cubicBezTo>
                  <a:close/>
                </a:path>
              </a:pathLst>
            </a:custGeom>
            <a:solidFill>
              <a:srgbClr val="000000"/>
            </a:solidFill>
            <a:ln w="2667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26" name="Freeform: Shape 425">
              <a:extLst>
                <a:ext uri="{FF2B5EF4-FFF2-40B4-BE49-F238E27FC236}">
                  <a16:creationId xmlns:a16="http://schemas.microsoft.com/office/drawing/2014/main" id="{15D2BF77-9450-557D-379E-9F15DD059CBD}"/>
                </a:ext>
              </a:extLst>
            </p:cNvPr>
            <p:cNvSpPr/>
            <p:nvPr>
              <p:custDataLst>
                <p:tags r:id="rId36"/>
              </p:custDataLst>
            </p:nvPr>
          </p:nvSpPr>
          <p:spPr>
            <a:xfrm>
              <a:off x="5712723" y="7706602"/>
              <a:ext cx="99336" cy="419432"/>
            </a:xfrm>
            <a:custGeom>
              <a:avLst/>
              <a:gdLst>
                <a:gd name="connsiteX0" fmla="*/ 99441 w 99336"/>
                <a:gd name="connsiteY0" fmla="*/ 209779 h 419432"/>
                <a:gd name="connsiteX1" fmla="*/ 71181 w 99336"/>
                <a:gd name="connsiteY1" fmla="*/ 78916 h 419432"/>
                <a:gd name="connsiteX2" fmla="*/ 4386 w 99336"/>
                <a:gd name="connsiteY2" fmla="*/ 63 h 419432"/>
                <a:gd name="connsiteX3" fmla="*/ 104 w 99336"/>
                <a:gd name="connsiteY3" fmla="*/ 4257 h 419432"/>
                <a:gd name="connsiteX4" fmla="*/ 8240 w 99336"/>
                <a:gd name="connsiteY4" fmla="*/ 13904 h 419432"/>
                <a:gd name="connsiteX5" fmla="*/ 74607 w 99336"/>
                <a:gd name="connsiteY5" fmla="*/ 209779 h 419432"/>
                <a:gd name="connsiteX6" fmla="*/ 5670 w 99336"/>
                <a:gd name="connsiteY6" fmla="*/ 408170 h 419432"/>
                <a:gd name="connsiteX7" fmla="*/ 104 w 99336"/>
                <a:gd name="connsiteY7" fmla="*/ 415301 h 419432"/>
                <a:gd name="connsiteX8" fmla="*/ 4386 w 99336"/>
                <a:gd name="connsiteY8" fmla="*/ 419495 h 419432"/>
                <a:gd name="connsiteX9" fmla="*/ 72466 w 99336"/>
                <a:gd name="connsiteY9" fmla="*/ 337706 h 419432"/>
                <a:gd name="connsiteX10" fmla="*/ 99441 w 99336"/>
                <a:gd name="connsiteY10" fmla="*/ 209779 h 419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336" h="419432">
                  <a:moveTo>
                    <a:pt x="99441" y="209779"/>
                  </a:moveTo>
                  <a:cubicBezTo>
                    <a:pt x="99441" y="177063"/>
                    <a:pt x="94731" y="126312"/>
                    <a:pt x="71181" y="78916"/>
                  </a:cubicBezTo>
                  <a:cubicBezTo>
                    <a:pt x="45491" y="27326"/>
                    <a:pt x="8668" y="63"/>
                    <a:pt x="4386" y="63"/>
                  </a:cubicBezTo>
                  <a:cubicBezTo>
                    <a:pt x="1817" y="63"/>
                    <a:pt x="104" y="1740"/>
                    <a:pt x="104" y="4257"/>
                  </a:cubicBezTo>
                  <a:cubicBezTo>
                    <a:pt x="104" y="5515"/>
                    <a:pt x="104" y="6354"/>
                    <a:pt x="8240" y="13904"/>
                  </a:cubicBezTo>
                  <a:cubicBezTo>
                    <a:pt x="50201" y="55428"/>
                    <a:pt x="74607" y="122118"/>
                    <a:pt x="74607" y="209779"/>
                  </a:cubicBezTo>
                  <a:cubicBezTo>
                    <a:pt x="74607" y="281502"/>
                    <a:pt x="58764" y="355322"/>
                    <a:pt x="5670" y="408170"/>
                  </a:cubicBezTo>
                  <a:cubicBezTo>
                    <a:pt x="104" y="413203"/>
                    <a:pt x="104" y="414042"/>
                    <a:pt x="104" y="415301"/>
                  </a:cubicBezTo>
                  <a:cubicBezTo>
                    <a:pt x="104" y="417817"/>
                    <a:pt x="1817" y="419495"/>
                    <a:pt x="4386" y="419495"/>
                  </a:cubicBezTo>
                  <a:cubicBezTo>
                    <a:pt x="8668" y="419495"/>
                    <a:pt x="47204" y="390974"/>
                    <a:pt x="72466" y="337706"/>
                  </a:cubicBezTo>
                  <a:cubicBezTo>
                    <a:pt x="94303" y="291568"/>
                    <a:pt x="99441" y="245011"/>
                    <a:pt x="99441" y="209779"/>
                  </a:cubicBezTo>
                  <a:close/>
                </a:path>
              </a:pathLst>
            </a:custGeom>
            <a:solidFill>
              <a:srgbClr val="000000"/>
            </a:solidFill>
            <a:ln w="2667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27" name="Freeform: Shape 426">
              <a:extLst>
                <a:ext uri="{FF2B5EF4-FFF2-40B4-BE49-F238E27FC236}">
                  <a16:creationId xmlns:a16="http://schemas.microsoft.com/office/drawing/2014/main" id="{ED860A33-FC26-E1BE-C57A-F95A4D6AD0E4}"/>
                </a:ext>
              </a:extLst>
            </p:cNvPr>
            <p:cNvSpPr/>
            <p:nvPr>
              <p:custDataLst>
                <p:tags r:id="rId37"/>
              </p:custDataLst>
            </p:nvPr>
          </p:nvSpPr>
          <p:spPr>
            <a:xfrm>
              <a:off x="5897220" y="7706602"/>
              <a:ext cx="99336" cy="419432"/>
            </a:xfrm>
            <a:custGeom>
              <a:avLst/>
              <a:gdLst>
                <a:gd name="connsiteX0" fmla="*/ 99445 w 99336"/>
                <a:gd name="connsiteY0" fmla="*/ 415301 h 419432"/>
                <a:gd name="connsiteX1" fmla="*/ 92166 w 99336"/>
                <a:gd name="connsiteY1" fmla="*/ 406073 h 419432"/>
                <a:gd name="connsiteX2" fmla="*/ 24942 w 99336"/>
                <a:gd name="connsiteY2" fmla="*/ 209779 h 419432"/>
                <a:gd name="connsiteX3" fmla="*/ 93879 w 99336"/>
                <a:gd name="connsiteY3" fmla="*/ 11387 h 419432"/>
                <a:gd name="connsiteX4" fmla="*/ 99445 w 99336"/>
                <a:gd name="connsiteY4" fmla="*/ 4257 h 419432"/>
                <a:gd name="connsiteX5" fmla="*/ 95163 w 99336"/>
                <a:gd name="connsiteY5" fmla="*/ 63 h 419432"/>
                <a:gd name="connsiteX6" fmla="*/ 27083 w 99336"/>
                <a:gd name="connsiteY6" fmla="*/ 81852 h 419432"/>
                <a:gd name="connsiteX7" fmla="*/ 108 w 99336"/>
                <a:gd name="connsiteY7" fmla="*/ 209779 h 419432"/>
                <a:gd name="connsiteX8" fmla="*/ 28368 w 99336"/>
                <a:gd name="connsiteY8" fmla="*/ 340642 h 419432"/>
                <a:gd name="connsiteX9" fmla="*/ 95163 w 99336"/>
                <a:gd name="connsiteY9" fmla="*/ 419495 h 419432"/>
                <a:gd name="connsiteX10" fmla="*/ 99445 w 99336"/>
                <a:gd name="connsiteY10" fmla="*/ 415301 h 419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336" h="419432">
                  <a:moveTo>
                    <a:pt x="99445" y="415301"/>
                  </a:moveTo>
                  <a:cubicBezTo>
                    <a:pt x="99445" y="414042"/>
                    <a:pt x="99445" y="413203"/>
                    <a:pt x="92166" y="406073"/>
                  </a:cubicBezTo>
                  <a:cubicBezTo>
                    <a:pt x="38644" y="353225"/>
                    <a:pt x="24942" y="273952"/>
                    <a:pt x="24942" y="209779"/>
                  </a:cubicBezTo>
                  <a:cubicBezTo>
                    <a:pt x="24942" y="136798"/>
                    <a:pt x="41213" y="63816"/>
                    <a:pt x="93879" y="11387"/>
                  </a:cubicBezTo>
                  <a:cubicBezTo>
                    <a:pt x="99445" y="6354"/>
                    <a:pt x="99445" y="5515"/>
                    <a:pt x="99445" y="4257"/>
                  </a:cubicBezTo>
                  <a:cubicBezTo>
                    <a:pt x="99445" y="1321"/>
                    <a:pt x="97732" y="63"/>
                    <a:pt x="95163" y="63"/>
                  </a:cubicBezTo>
                  <a:cubicBezTo>
                    <a:pt x="90881" y="63"/>
                    <a:pt x="52346" y="28584"/>
                    <a:pt x="27083" y="81852"/>
                  </a:cubicBezTo>
                  <a:cubicBezTo>
                    <a:pt x="5246" y="127990"/>
                    <a:pt x="108" y="174547"/>
                    <a:pt x="108" y="209779"/>
                  </a:cubicBezTo>
                  <a:cubicBezTo>
                    <a:pt x="108" y="242495"/>
                    <a:pt x="4818" y="293246"/>
                    <a:pt x="28368" y="340642"/>
                  </a:cubicBezTo>
                  <a:cubicBezTo>
                    <a:pt x="54058" y="392232"/>
                    <a:pt x="90881" y="419495"/>
                    <a:pt x="95163" y="419495"/>
                  </a:cubicBezTo>
                  <a:cubicBezTo>
                    <a:pt x="97732" y="419495"/>
                    <a:pt x="99445" y="418237"/>
                    <a:pt x="99445" y="415301"/>
                  </a:cubicBezTo>
                  <a:close/>
                </a:path>
              </a:pathLst>
            </a:custGeom>
            <a:solidFill>
              <a:srgbClr val="000000"/>
            </a:solidFill>
            <a:ln w="2667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28" name="Freeform: Shape 427">
              <a:extLst>
                <a:ext uri="{FF2B5EF4-FFF2-40B4-BE49-F238E27FC236}">
                  <a16:creationId xmlns:a16="http://schemas.microsoft.com/office/drawing/2014/main" id="{A3575D54-E89C-3D07-F7D8-8C2A1F54E40D}"/>
                </a:ext>
              </a:extLst>
            </p:cNvPr>
            <p:cNvSpPr/>
            <p:nvPr>
              <p:custDataLst>
                <p:tags r:id="rId38"/>
              </p:custDataLst>
            </p:nvPr>
          </p:nvSpPr>
          <p:spPr>
            <a:xfrm>
              <a:off x="6059452" y="7741834"/>
              <a:ext cx="141298" cy="279341"/>
            </a:xfrm>
            <a:custGeom>
              <a:avLst/>
              <a:gdLst>
                <a:gd name="connsiteX0" fmla="*/ 87888 w 141298"/>
                <a:gd name="connsiteY0" fmla="*/ 10968 h 279341"/>
                <a:gd name="connsiteX1" fmla="*/ 78040 w 141298"/>
                <a:gd name="connsiteY1" fmla="*/ 63 h 279341"/>
                <a:gd name="connsiteX2" fmla="*/ 112 w 141298"/>
                <a:gd name="connsiteY2" fmla="*/ 26906 h 279341"/>
                <a:gd name="connsiteX3" fmla="*/ 112 w 141298"/>
                <a:gd name="connsiteY3" fmla="*/ 39909 h 279341"/>
                <a:gd name="connsiteX4" fmla="*/ 56203 w 141298"/>
                <a:gd name="connsiteY4" fmla="*/ 29004 h 279341"/>
                <a:gd name="connsiteX5" fmla="*/ 56203 w 141298"/>
                <a:gd name="connsiteY5" fmla="*/ 246269 h 279341"/>
                <a:gd name="connsiteX6" fmla="*/ 16383 w 141298"/>
                <a:gd name="connsiteY6" fmla="*/ 266402 h 279341"/>
                <a:gd name="connsiteX7" fmla="*/ 2681 w 141298"/>
                <a:gd name="connsiteY7" fmla="*/ 266402 h 279341"/>
                <a:gd name="connsiteX8" fmla="*/ 2681 w 141298"/>
                <a:gd name="connsiteY8" fmla="*/ 279405 h 279341"/>
                <a:gd name="connsiteX9" fmla="*/ 72046 w 141298"/>
                <a:gd name="connsiteY9" fmla="*/ 278146 h 279341"/>
                <a:gd name="connsiteX10" fmla="*/ 141410 w 141298"/>
                <a:gd name="connsiteY10" fmla="*/ 279405 h 279341"/>
                <a:gd name="connsiteX11" fmla="*/ 141410 w 141298"/>
                <a:gd name="connsiteY11" fmla="*/ 266402 h 279341"/>
                <a:gd name="connsiteX12" fmla="*/ 127709 w 141298"/>
                <a:gd name="connsiteY12" fmla="*/ 266402 h 279341"/>
                <a:gd name="connsiteX13" fmla="*/ 87888 w 141298"/>
                <a:gd name="connsiteY13" fmla="*/ 246269 h 279341"/>
                <a:gd name="connsiteX14" fmla="*/ 87888 w 141298"/>
                <a:gd name="connsiteY14" fmla="*/ 10968 h 279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41298" h="279341">
                  <a:moveTo>
                    <a:pt x="87888" y="10968"/>
                  </a:moveTo>
                  <a:cubicBezTo>
                    <a:pt x="87888" y="902"/>
                    <a:pt x="87888" y="63"/>
                    <a:pt x="78040" y="63"/>
                  </a:cubicBezTo>
                  <a:cubicBezTo>
                    <a:pt x="51493" y="26906"/>
                    <a:pt x="13814" y="26906"/>
                    <a:pt x="112" y="26906"/>
                  </a:cubicBezTo>
                  <a:lnTo>
                    <a:pt x="112" y="39909"/>
                  </a:lnTo>
                  <a:cubicBezTo>
                    <a:pt x="8675" y="39909"/>
                    <a:pt x="33938" y="39909"/>
                    <a:pt x="56203" y="29004"/>
                  </a:cubicBezTo>
                  <a:lnTo>
                    <a:pt x="56203" y="246269"/>
                  </a:lnTo>
                  <a:cubicBezTo>
                    <a:pt x="56203" y="261369"/>
                    <a:pt x="54918" y="266402"/>
                    <a:pt x="16383" y="266402"/>
                  </a:cubicBezTo>
                  <a:lnTo>
                    <a:pt x="2681" y="266402"/>
                  </a:lnTo>
                  <a:lnTo>
                    <a:pt x="2681" y="279405"/>
                  </a:lnTo>
                  <a:cubicBezTo>
                    <a:pt x="17667" y="278146"/>
                    <a:pt x="54918" y="278146"/>
                    <a:pt x="72046" y="278146"/>
                  </a:cubicBezTo>
                  <a:cubicBezTo>
                    <a:pt x="89173" y="278146"/>
                    <a:pt x="126424" y="278146"/>
                    <a:pt x="141410" y="279405"/>
                  </a:cubicBezTo>
                  <a:lnTo>
                    <a:pt x="141410" y="266402"/>
                  </a:lnTo>
                  <a:lnTo>
                    <a:pt x="127709" y="266402"/>
                  </a:lnTo>
                  <a:cubicBezTo>
                    <a:pt x="89173" y="266402"/>
                    <a:pt x="87888" y="261788"/>
                    <a:pt x="87888" y="246269"/>
                  </a:cubicBezTo>
                  <a:lnTo>
                    <a:pt x="87888" y="10968"/>
                  </a:lnTo>
                  <a:close/>
                </a:path>
              </a:pathLst>
            </a:custGeom>
            <a:solidFill>
              <a:srgbClr val="000000"/>
            </a:solidFill>
            <a:ln w="2667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29" name="Freeform: Shape 428">
              <a:extLst>
                <a:ext uri="{FF2B5EF4-FFF2-40B4-BE49-F238E27FC236}">
                  <a16:creationId xmlns:a16="http://schemas.microsoft.com/office/drawing/2014/main" id="{055DD26D-9435-0DBA-5516-68A59B9E212B}"/>
                </a:ext>
              </a:extLst>
            </p:cNvPr>
            <p:cNvSpPr/>
            <p:nvPr>
              <p:custDataLst>
                <p:tags r:id="rId39"/>
              </p:custDataLst>
            </p:nvPr>
          </p:nvSpPr>
          <p:spPr>
            <a:xfrm>
              <a:off x="6366120" y="7907929"/>
              <a:ext cx="261615" cy="16777"/>
            </a:xfrm>
            <a:custGeom>
              <a:avLst/>
              <a:gdLst>
                <a:gd name="connsiteX0" fmla="*/ 246749 w 261615"/>
                <a:gd name="connsiteY0" fmla="*/ 16840 h 16777"/>
                <a:gd name="connsiteX1" fmla="*/ 261735 w 261615"/>
                <a:gd name="connsiteY1" fmla="*/ 8451 h 16777"/>
                <a:gd name="connsiteX2" fmla="*/ 246749 w 261615"/>
                <a:gd name="connsiteY2" fmla="*/ 63 h 16777"/>
                <a:gd name="connsiteX3" fmla="*/ 15105 w 261615"/>
                <a:gd name="connsiteY3" fmla="*/ 63 h 16777"/>
                <a:gd name="connsiteX4" fmla="*/ 119 w 261615"/>
                <a:gd name="connsiteY4" fmla="*/ 8451 h 16777"/>
                <a:gd name="connsiteX5" fmla="*/ 15105 w 261615"/>
                <a:gd name="connsiteY5" fmla="*/ 16840 h 16777"/>
                <a:gd name="connsiteX6" fmla="*/ 246749 w 261615"/>
                <a:gd name="connsiteY6" fmla="*/ 16840 h 1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1615" h="16777">
                  <a:moveTo>
                    <a:pt x="246749" y="16840"/>
                  </a:moveTo>
                  <a:cubicBezTo>
                    <a:pt x="254028" y="16840"/>
                    <a:pt x="261735" y="16840"/>
                    <a:pt x="261735" y="8451"/>
                  </a:cubicBezTo>
                  <a:cubicBezTo>
                    <a:pt x="261735" y="63"/>
                    <a:pt x="254028" y="63"/>
                    <a:pt x="246749" y="63"/>
                  </a:cubicBezTo>
                  <a:lnTo>
                    <a:pt x="15105" y="63"/>
                  </a:lnTo>
                  <a:cubicBezTo>
                    <a:pt x="7826" y="63"/>
                    <a:pt x="119" y="63"/>
                    <a:pt x="119" y="8451"/>
                  </a:cubicBezTo>
                  <a:cubicBezTo>
                    <a:pt x="119" y="16840"/>
                    <a:pt x="7826" y="16840"/>
                    <a:pt x="15105" y="16840"/>
                  </a:cubicBezTo>
                  <a:lnTo>
                    <a:pt x="246749" y="16840"/>
                  </a:lnTo>
                  <a:close/>
                </a:path>
              </a:pathLst>
            </a:custGeom>
            <a:solidFill>
              <a:srgbClr val="000000"/>
            </a:solidFill>
            <a:ln w="2667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30" name="Freeform: Shape 429">
              <a:extLst>
                <a:ext uri="{FF2B5EF4-FFF2-40B4-BE49-F238E27FC236}">
                  <a16:creationId xmlns:a16="http://schemas.microsoft.com/office/drawing/2014/main" id="{A0836B18-B209-8C7F-27B2-17A2B5244A9B}"/>
                </a:ext>
              </a:extLst>
            </p:cNvPr>
            <p:cNvSpPr/>
            <p:nvPr>
              <p:custDataLst>
                <p:tags r:id="rId40"/>
              </p:custDataLst>
            </p:nvPr>
          </p:nvSpPr>
          <p:spPr>
            <a:xfrm>
              <a:off x="6776740" y="7722960"/>
              <a:ext cx="175552" cy="303249"/>
            </a:xfrm>
            <a:custGeom>
              <a:avLst/>
              <a:gdLst>
                <a:gd name="connsiteX0" fmla="*/ 95184 w 175552"/>
                <a:gd name="connsiteY0" fmla="*/ 114987 h 303249"/>
                <a:gd name="connsiteX1" fmla="*/ 129 w 175552"/>
                <a:gd name="connsiteY1" fmla="*/ 232848 h 303249"/>
                <a:gd name="connsiteX2" fmla="*/ 67781 w 175552"/>
                <a:gd name="connsiteY2" fmla="*/ 303312 h 303249"/>
                <a:gd name="connsiteX3" fmla="*/ 153416 w 175552"/>
                <a:gd name="connsiteY3" fmla="*/ 179580 h 303249"/>
                <a:gd name="connsiteX4" fmla="*/ 121731 w 175552"/>
                <a:gd name="connsiteY4" fmla="*/ 101565 h 303249"/>
                <a:gd name="connsiteX5" fmla="*/ 81054 w 175552"/>
                <a:gd name="connsiteY5" fmla="*/ 32778 h 303249"/>
                <a:gd name="connsiteX6" fmla="*/ 104604 w 175552"/>
                <a:gd name="connsiteY6" fmla="*/ 13485 h 303249"/>
                <a:gd name="connsiteX7" fmla="*/ 135005 w 175552"/>
                <a:gd name="connsiteY7" fmla="*/ 24809 h 303249"/>
                <a:gd name="connsiteX8" fmla="*/ 158554 w 175552"/>
                <a:gd name="connsiteY8" fmla="*/ 35295 h 303249"/>
                <a:gd name="connsiteX9" fmla="*/ 175681 w 175552"/>
                <a:gd name="connsiteY9" fmla="*/ 18518 h 303249"/>
                <a:gd name="connsiteX10" fmla="*/ 153416 w 175552"/>
                <a:gd name="connsiteY10" fmla="*/ 4677 h 303249"/>
                <a:gd name="connsiteX11" fmla="*/ 118306 w 175552"/>
                <a:gd name="connsiteY11" fmla="*/ 63 h 303249"/>
                <a:gd name="connsiteX12" fmla="*/ 69494 w 175552"/>
                <a:gd name="connsiteY12" fmla="*/ 43264 h 303249"/>
                <a:gd name="connsiteX13" fmla="*/ 95184 w 175552"/>
                <a:gd name="connsiteY13" fmla="*/ 114987 h 303249"/>
                <a:gd name="connsiteX14" fmla="*/ 100322 w 175552"/>
                <a:gd name="connsiteY14" fmla="*/ 124215 h 303249"/>
                <a:gd name="connsiteX15" fmla="*/ 123872 w 175552"/>
                <a:gd name="connsiteY15" fmla="*/ 196357 h 303249"/>
                <a:gd name="connsiteX16" fmla="*/ 67781 w 175552"/>
                <a:gd name="connsiteY16" fmla="*/ 294085 h 303249"/>
                <a:gd name="connsiteX17" fmla="*/ 26676 w 175552"/>
                <a:gd name="connsiteY17" fmla="*/ 244592 h 303249"/>
                <a:gd name="connsiteX18" fmla="*/ 100322 w 175552"/>
                <a:gd name="connsiteY18" fmla="*/ 124215 h 303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75552" h="303249">
                  <a:moveTo>
                    <a:pt x="95184" y="114987"/>
                  </a:moveTo>
                  <a:cubicBezTo>
                    <a:pt x="41662" y="127570"/>
                    <a:pt x="129" y="182096"/>
                    <a:pt x="129" y="232848"/>
                  </a:cubicBezTo>
                  <a:cubicBezTo>
                    <a:pt x="129" y="273113"/>
                    <a:pt x="27532" y="303312"/>
                    <a:pt x="67781" y="303312"/>
                  </a:cubicBezTo>
                  <a:cubicBezTo>
                    <a:pt x="117878" y="303312"/>
                    <a:pt x="153416" y="237461"/>
                    <a:pt x="153416" y="179580"/>
                  </a:cubicBezTo>
                  <a:cubicBezTo>
                    <a:pt x="153416" y="141411"/>
                    <a:pt x="136289" y="120440"/>
                    <a:pt x="121731" y="101565"/>
                  </a:cubicBezTo>
                  <a:cubicBezTo>
                    <a:pt x="106317" y="82691"/>
                    <a:pt x="81054" y="51233"/>
                    <a:pt x="81054" y="32778"/>
                  </a:cubicBezTo>
                  <a:cubicBezTo>
                    <a:pt x="81054" y="23551"/>
                    <a:pt x="89618" y="13485"/>
                    <a:pt x="104604" y="13485"/>
                  </a:cubicBezTo>
                  <a:cubicBezTo>
                    <a:pt x="117449" y="13485"/>
                    <a:pt x="126013" y="18937"/>
                    <a:pt x="135005" y="24809"/>
                  </a:cubicBezTo>
                  <a:cubicBezTo>
                    <a:pt x="143568" y="29842"/>
                    <a:pt x="152132" y="35295"/>
                    <a:pt x="158554" y="35295"/>
                  </a:cubicBezTo>
                  <a:cubicBezTo>
                    <a:pt x="169259" y="35295"/>
                    <a:pt x="175681" y="25229"/>
                    <a:pt x="175681" y="18518"/>
                  </a:cubicBezTo>
                  <a:cubicBezTo>
                    <a:pt x="175681" y="9290"/>
                    <a:pt x="168831" y="8032"/>
                    <a:pt x="153416" y="4677"/>
                  </a:cubicBezTo>
                  <a:cubicBezTo>
                    <a:pt x="131151" y="63"/>
                    <a:pt x="125157" y="63"/>
                    <a:pt x="118306" y="63"/>
                  </a:cubicBezTo>
                  <a:cubicBezTo>
                    <a:pt x="84908" y="63"/>
                    <a:pt x="69494" y="18098"/>
                    <a:pt x="69494" y="43264"/>
                  </a:cubicBezTo>
                  <a:cubicBezTo>
                    <a:pt x="69494" y="65914"/>
                    <a:pt x="81911" y="89402"/>
                    <a:pt x="95184" y="114987"/>
                  </a:cubicBezTo>
                  <a:close/>
                  <a:moveTo>
                    <a:pt x="100322" y="124215"/>
                  </a:moveTo>
                  <a:cubicBezTo>
                    <a:pt x="111027" y="143509"/>
                    <a:pt x="123872" y="166158"/>
                    <a:pt x="123872" y="196357"/>
                  </a:cubicBezTo>
                  <a:cubicBezTo>
                    <a:pt x="123872" y="224040"/>
                    <a:pt x="107601" y="294085"/>
                    <a:pt x="67781" y="294085"/>
                  </a:cubicBezTo>
                  <a:cubicBezTo>
                    <a:pt x="44231" y="294085"/>
                    <a:pt x="26676" y="276469"/>
                    <a:pt x="26676" y="244592"/>
                  </a:cubicBezTo>
                  <a:cubicBezTo>
                    <a:pt x="26676" y="218167"/>
                    <a:pt x="42519" y="139314"/>
                    <a:pt x="100322" y="124215"/>
                  </a:cubicBezTo>
                  <a:close/>
                </a:path>
              </a:pathLst>
            </a:custGeom>
            <a:solidFill>
              <a:srgbClr val="000000"/>
            </a:solidFill>
            <a:ln w="2667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31" name="Freeform: Shape 430">
              <a:extLst>
                <a:ext uri="{FF2B5EF4-FFF2-40B4-BE49-F238E27FC236}">
                  <a16:creationId xmlns:a16="http://schemas.microsoft.com/office/drawing/2014/main" id="{C7563937-1E8C-4D48-2687-7824ED2ED6FA}"/>
                </a:ext>
              </a:extLst>
            </p:cNvPr>
            <p:cNvSpPr/>
            <p:nvPr>
              <p:custDataLst>
                <p:tags r:id="rId41"/>
              </p:custDataLst>
            </p:nvPr>
          </p:nvSpPr>
          <p:spPr>
            <a:xfrm>
              <a:off x="6989668" y="7706602"/>
              <a:ext cx="99336" cy="419432"/>
            </a:xfrm>
            <a:custGeom>
              <a:avLst/>
              <a:gdLst>
                <a:gd name="connsiteX0" fmla="*/ 99471 w 99336"/>
                <a:gd name="connsiteY0" fmla="*/ 209779 h 419432"/>
                <a:gd name="connsiteX1" fmla="*/ 71211 w 99336"/>
                <a:gd name="connsiteY1" fmla="*/ 78916 h 419432"/>
                <a:gd name="connsiteX2" fmla="*/ 4416 w 99336"/>
                <a:gd name="connsiteY2" fmla="*/ 63 h 419432"/>
                <a:gd name="connsiteX3" fmla="*/ 134 w 99336"/>
                <a:gd name="connsiteY3" fmla="*/ 4257 h 419432"/>
                <a:gd name="connsiteX4" fmla="*/ 8269 w 99336"/>
                <a:gd name="connsiteY4" fmla="*/ 13904 h 419432"/>
                <a:gd name="connsiteX5" fmla="*/ 74637 w 99336"/>
                <a:gd name="connsiteY5" fmla="*/ 209779 h 419432"/>
                <a:gd name="connsiteX6" fmla="*/ 5700 w 99336"/>
                <a:gd name="connsiteY6" fmla="*/ 408170 h 419432"/>
                <a:gd name="connsiteX7" fmla="*/ 134 w 99336"/>
                <a:gd name="connsiteY7" fmla="*/ 415301 h 419432"/>
                <a:gd name="connsiteX8" fmla="*/ 4416 w 99336"/>
                <a:gd name="connsiteY8" fmla="*/ 419495 h 419432"/>
                <a:gd name="connsiteX9" fmla="*/ 72496 w 99336"/>
                <a:gd name="connsiteY9" fmla="*/ 337706 h 419432"/>
                <a:gd name="connsiteX10" fmla="*/ 99471 w 99336"/>
                <a:gd name="connsiteY10" fmla="*/ 209779 h 419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336" h="419432">
                  <a:moveTo>
                    <a:pt x="99471" y="209779"/>
                  </a:moveTo>
                  <a:cubicBezTo>
                    <a:pt x="99471" y="177063"/>
                    <a:pt x="94761" y="126312"/>
                    <a:pt x="71211" y="78916"/>
                  </a:cubicBezTo>
                  <a:cubicBezTo>
                    <a:pt x="45521" y="27326"/>
                    <a:pt x="8697" y="63"/>
                    <a:pt x="4416" y="63"/>
                  </a:cubicBezTo>
                  <a:cubicBezTo>
                    <a:pt x="1847" y="63"/>
                    <a:pt x="134" y="1740"/>
                    <a:pt x="134" y="4257"/>
                  </a:cubicBezTo>
                  <a:cubicBezTo>
                    <a:pt x="134" y="5515"/>
                    <a:pt x="134" y="6354"/>
                    <a:pt x="8269" y="13904"/>
                  </a:cubicBezTo>
                  <a:cubicBezTo>
                    <a:pt x="50231" y="55428"/>
                    <a:pt x="74637" y="122118"/>
                    <a:pt x="74637" y="209779"/>
                  </a:cubicBezTo>
                  <a:cubicBezTo>
                    <a:pt x="74637" y="281502"/>
                    <a:pt x="58794" y="355322"/>
                    <a:pt x="5700" y="408170"/>
                  </a:cubicBezTo>
                  <a:cubicBezTo>
                    <a:pt x="134" y="413203"/>
                    <a:pt x="134" y="414042"/>
                    <a:pt x="134" y="415301"/>
                  </a:cubicBezTo>
                  <a:cubicBezTo>
                    <a:pt x="134" y="417817"/>
                    <a:pt x="1847" y="419495"/>
                    <a:pt x="4416" y="419495"/>
                  </a:cubicBezTo>
                  <a:cubicBezTo>
                    <a:pt x="8697" y="419495"/>
                    <a:pt x="47233" y="390974"/>
                    <a:pt x="72496" y="337706"/>
                  </a:cubicBezTo>
                  <a:cubicBezTo>
                    <a:pt x="94333" y="291568"/>
                    <a:pt x="99471" y="245011"/>
                    <a:pt x="99471" y="209779"/>
                  </a:cubicBezTo>
                  <a:close/>
                </a:path>
              </a:pathLst>
            </a:custGeom>
            <a:solidFill>
              <a:srgbClr val="000000"/>
            </a:solidFill>
            <a:ln w="2667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32" name="Freeform: Shape 431">
              <a:extLst>
                <a:ext uri="{FF2B5EF4-FFF2-40B4-BE49-F238E27FC236}">
                  <a16:creationId xmlns:a16="http://schemas.microsoft.com/office/drawing/2014/main" id="{B45E51F7-AD7F-F266-E163-541F91C4BD90}"/>
                </a:ext>
              </a:extLst>
            </p:cNvPr>
            <p:cNvSpPr/>
            <p:nvPr>
              <p:custDataLst>
                <p:tags r:id="rId42"/>
              </p:custDataLst>
            </p:nvPr>
          </p:nvSpPr>
          <p:spPr>
            <a:xfrm>
              <a:off x="7286250" y="7754417"/>
              <a:ext cx="261615" cy="324221"/>
            </a:xfrm>
            <a:custGeom>
              <a:avLst/>
              <a:gdLst>
                <a:gd name="connsiteX0" fmla="*/ 253621 w 261615"/>
                <a:gd name="connsiteY0" fmla="*/ 17679 h 324221"/>
                <a:gd name="connsiteX1" fmla="*/ 261756 w 261615"/>
                <a:gd name="connsiteY1" fmla="*/ 8451 h 324221"/>
                <a:gd name="connsiteX2" fmla="*/ 253193 w 261615"/>
                <a:gd name="connsiteY2" fmla="*/ 63 h 324221"/>
                <a:gd name="connsiteX3" fmla="*/ 245486 w 261615"/>
                <a:gd name="connsiteY3" fmla="*/ 2579 h 324221"/>
                <a:gd name="connsiteX4" fmla="*/ 8704 w 261615"/>
                <a:gd name="connsiteY4" fmla="*/ 112051 h 324221"/>
                <a:gd name="connsiteX5" fmla="*/ 141 w 261615"/>
                <a:gd name="connsiteY5" fmla="*/ 121698 h 324221"/>
                <a:gd name="connsiteX6" fmla="*/ 8704 w 261615"/>
                <a:gd name="connsiteY6" fmla="*/ 130926 h 324221"/>
                <a:gd name="connsiteX7" fmla="*/ 245486 w 261615"/>
                <a:gd name="connsiteY7" fmla="*/ 239978 h 324221"/>
                <a:gd name="connsiteX8" fmla="*/ 253193 w 261615"/>
                <a:gd name="connsiteY8" fmla="*/ 242914 h 324221"/>
                <a:gd name="connsiteX9" fmla="*/ 261756 w 261615"/>
                <a:gd name="connsiteY9" fmla="*/ 234525 h 324221"/>
                <a:gd name="connsiteX10" fmla="*/ 252765 w 261615"/>
                <a:gd name="connsiteY10" fmla="*/ 224878 h 324221"/>
                <a:gd name="connsiteX11" fmla="*/ 28828 w 261615"/>
                <a:gd name="connsiteY11" fmla="*/ 121698 h 324221"/>
                <a:gd name="connsiteX12" fmla="*/ 253621 w 261615"/>
                <a:gd name="connsiteY12" fmla="*/ 17679 h 324221"/>
                <a:gd name="connsiteX13" fmla="*/ 246770 w 261615"/>
                <a:gd name="connsiteY13" fmla="*/ 324284 h 324221"/>
                <a:gd name="connsiteX14" fmla="*/ 261756 w 261615"/>
                <a:gd name="connsiteY14" fmla="*/ 315895 h 324221"/>
                <a:gd name="connsiteX15" fmla="*/ 246342 w 261615"/>
                <a:gd name="connsiteY15" fmla="*/ 307507 h 324221"/>
                <a:gd name="connsiteX16" fmla="*/ 15555 w 261615"/>
                <a:gd name="connsiteY16" fmla="*/ 307507 h 324221"/>
                <a:gd name="connsiteX17" fmla="*/ 141 w 261615"/>
                <a:gd name="connsiteY17" fmla="*/ 315895 h 324221"/>
                <a:gd name="connsiteX18" fmla="*/ 15127 w 261615"/>
                <a:gd name="connsiteY18" fmla="*/ 324284 h 324221"/>
                <a:gd name="connsiteX19" fmla="*/ 246770 w 261615"/>
                <a:gd name="connsiteY19" fmla="*/ 324284 h 324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61615" h="324221">
                  <a:moveTo>
                    <a:pt x="253621" y="17679"/>
                  </a:moveTo>
                  <a:cubicBezTo>
                    <a:pt x="258331" y="15582"/>
                    <a:pt x="261756" y="13485"/>
                    <a:pt x="261756" y="8451"/>
                  </a:cubicBezTo>
                  <a:cubicBezTo>
                    <a:pt x="261756" y="3838"/>
                    <a:pt x="258331" y="63"/>
                    <a:pt x="253193" y="63"/>
                  </a:cubicBezTo>
                  <a:cubicBezTo>
                    <a:pt x="251052" y="63"/>
                    <a:pt x="247198" y="1740"/>
                    <a:pt x="245486" y="2579"/>
                  </a:cubicBezTo>
                  <a:lnTo>
                    <a:pt x="8704" y="112051"/>
                  </a:lnTo>
                  <a:cubicBezTo>
                    <a:pt x="1425" y="115407"/>
                    <a:pt x="141" y="118343"/>
                    <a:pt x="141" y="121698"/>
                  </a:cubicBezTo>
                  <a:cubicBezTo>
                    <a:pt x="141" y="125473"/>
                    <a:pt x="2710" y="128409"/>
                    <a:pt x="8704" y="130926"/>
                  </a:cubicBezTo>
                  <a:lnTo>
                    <a:pt x="245486" y="239978"/>
                  </a:lnTo>
                  <a:cubicBezTo>
                    <a:pt x="251052" y="242914"/>
                    <a:pt x="251908" y="242914"/>
                    <a:pt x="253193" y="242914"/>
                  </a:cubicBezTo>
                  <a:cubicBezTo>
                    <a:pt x="257903" y="242914"/>
                    <a:pt x="261756" y="239139"/>
                    <a:pt x="261756" y="234525"/>
                  </a:cubicBezTo>
                  <a:cubicBezTo>
                    <a:pt x="261756" y="230750"/>
                    <a:pt x="260044" y="228234"/>
                    <a:pt x="252765" y="224878"/>
                  </a:cubicBezTo>
                  <a:lnTo>
                    <a:pt x="28828" y="121698"/>
                  </a:lnTo>
                  <a:lnTo>
                    <a:pt x="253621" y="17679"/>
                  </a:lnTo>
                  <a:close/>
                  <a:moveTo>
                    <a:pt x="246770" y="324284"/>
                  </a:moveTo>
                  <a:cubicBezTo>
                    <a:pt x="254049" y="324284"/>
                    <a:pt x="261756" y="324284"/>
                    <a:pt x="261756" y="315895"/>
                  </a:cubicBezTo>
                  <a:cubicBezTo>
                    <a:pt x="261756" y="307507"/>
                    <a:pt x="252765" y="307507"/>
                    <a:pt x="246342" y="307507"/>
                  </a:cubicBezTo>
                  <a:lnTo>
                    <a:pt x="15555" y="307507"/>
                  </a:lnTo>
                  <a:cubicBezTo>
                    <a:pt x="9132" y="307507"/>
                    <a:pt x="141" y="307507"/>
                    <a:pt x="141" y="315895"/>
                  </a:cubicBezTo>
                  <a:cubicBezTo>
                    <a:pt x="141" y="324284"/>
                    <a:pt x="7848" y="324284"/>
                    <a:pt x="15127" y="324284"/>
                  </a:cubicBezTo>
                  <a:lnTo>
                    <a:pt x="246770" y="324284"/>
                  </a:lnTo>
                  <a:close/>
                </a:path>
              </a:pathLst>
            </a:custGeom>
            <a:solidFill>
              <a:srgbClr val="000000"/>
            </a:solidFill>
            <a:ln w="2667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33" name="Freeform: Shape 432">
              <a:extLst>
                <a:ext uri="{FF2B5EF4-FFF2-40B4-BE49-F238E27FC236}">
                  <a16:creationId xmlns:a16="http://schemas.microsoft.com/office/drawing/2014/main" id="{1C0EBED4-6AAA-207E-FA7C-8F5ECD5B22A2}"/>
                </a:ext>
              </a:extLst>
            </p:cNvPr>
            <p:cNvSpPr/>
            <p:nvPr>
              <p:custDataLst>
                <p:tags r:id="rId43"/>
              </p:custDataLst>
            </p:nvPr>
          </p:nvSpPr>
          <p:spPr>
            <a:xfrm>
              <a:off x="7709524" y="7733865"/>
              <a:ext cx="249626" cy="287310"/>
            </a:xfrm>
            <a:custGeom>
              <a:avLst/>
              <a:gdLst>
                <a:gd name="connsiteX0" fmla="*/ 105482 w 249626"/>
                <a:gd name="connsiteY0" fmla="*/ 158189 h 287310"/>
                <a:gd name="connsiteX1" fmla="*/ 117043 w 249626"/>
                <a:gd name="connsiteY1" fmla="*/ 158608 h 287310"/>
                <a:gd name="connsiteX2" fmla="*/ 131601 w 249626"/>
                <a:gd name="connsiteY2" fmla="*/ 158608 h 287310"/>
                <a:gd name="connsiteX3" fmla="*/ 249778 w 249626"/>
                <a:gd name="connsiteY3" fmla="*/ 78916 h 287310"/>
                <a:gd name="connsiteX4" fmla="*/ 139737 w 249626"/>
                <a:gd name="connsiteY4" fmla="*/ 63 h 287310"/>
                <a:gd name="connsiteX5" fmla="*/ 14709 w 249626"/>
                <a:gd name="connsiteY5" fmla="*/ 63 h 287310"/>
                <a:gd name="connsiteX6" fmla="*/ 151 w 249626"/>
                <a:gd name="connsiteY6" fmla="*/ 7613 h 287310"/>
                <a:gd name="connsiteX7" fmla="*/ 11712 w 249626"/>
                <a:gd name="connsiteY7" fmla="*/ 14743 h 287310"/>
                <a:gd name="connsiteX8" fmla="*/ 35690 w 249626"/>
                <a:gd name="connsiteY8" fmla="*/ 38650 h 287310"/>
                <a:gd name="connsiteX9" fmla="*/ 35690 w 249626"/>
                <a:gd name="connsiteY9" fmla="*/ 248786 h 287310"/>
                <a:gd name="connsiteX10" fmla="*/ 12140 w 249626"/>
                <a:gd name="connsiteY10" fmla="*/ 272694 h 287310"/>
                <a:gd name="connsiteX11" fmla="*/ 151 w 249626"/>
                <a:gd name="connsiteY11" fmla="*/ 279824 h 287310"/>
                <a:gd name="connsiteX12" fmla="*/ 14709 w 249626"/>
                <a:gd name="connsiteY12" fmla="*/ 287374 h 287310"/>
                <a:gd name="connsiteX13" fmla="*/ 129460 w 249626"/>
                <a:gd name="connsiteY13" fmla="*/ 287374 h 287310"/>
                <a:gd name="connsiteX14" fmla="*/ 143590 w 249626"/>
                <a:gd name="connsiteY14" fmla="*/ 279824 h 287310"/>
                <a:gd name="connsiteX15" fmla="*/ 131601 w 249626"/>
                <a:gd name="connsiteY15" fmla="*/ 272694 h 287310"/>
                <a:gd name="connsiteX16" fmla="*/ 105482 w 249626"/>
                <a:gd name="connsiteY16" fmla="*/ 248786 h 287310"/>
                <a:gd name="connsiteX17" fmla="*/ 105482 w 249626"/>
                <a:gd name="connsiteY17" fmla="*/ 158189 h 287310"/>
                <a:gd name="connsiteX18" fmla="*/ 176132 w 249626"/>
                <a:gd name="connsiteY18" fmla="*/ 139314 h 287310"/>
                <a:gd name="connsiteX19" fmla="*/ 191118 w 249626"/>
                <a:gd name="connsiteY19" fmla="*/ 78497 h 287310"/>
                <a:gd name="connsiteX20" fmla="*/ 177844 w 249626"/>
                <a:gd name="connsiteY20" fmla="*/ 18518 h 287310"/>
                <a:gd name="connsiteX21" fmla="*/ 234792 w 249626"/>
                <a:gd name="connsiteY21" fmla="*/ 78916 h 287310"/>
                <a:gd name="connsiteX22" fmla="*/ 176132 w 249626"/>
                <a:gd name="connsiteY22" fmla="*/ 139314 h 287310"/>
                <a:gd name="connsiteX23" fmla="*/ 105482 w 249626"/>
                <a:gd name="connsiteY23" fmla="*/ 37392 h 287310"/>
                <a:gd name="connsiteX24" fmla="*/ 131173 w 249626"/>
                <a:gd name="connsiteY24" fmla="*/ 14743 h 287310"/>
                <a:gd name="connsiteX25" fmla="*/ 176132 w 249626"/>
                <a:gd name="connsiteY25" fmla="*/ 78497 h 287310"/>
                <a:gd name="connsiteX26" fmla="*/ 126891 w 249626"/>
                <a:gd name="connsiteY26" fmla="*/ 143509 h 287310"/>
                <a:gd name="connsiteX27" fmla="*/ 105482 w 249626"/>
                <a:gd name="connsiteY27" fmla="*/ 143509 h 287310"/>
                <a:gd name="connsiteX28" fmla="*/ 105482 w 249626"/>
                <a:gd name="connsiteY28" fmla="*/ 37392 h 287310"/>
                <a:gd name="connsiteX29" fmla="*/ 47250 w 249626"/>
                <a:gd name="connsiteY29" fmla="*/ 272694 h 287310"/>
                <a:gd name="connsiteX30" fmla="*/ 50676 w 249626"/>
                <a:gd name="connsiteY30" fmla="*/ 249625 h 287310"/>
                <a:gd name="connsiteX31" fmla="*/ 50676 w 249626"/>
                <a:gd name="connsiteY31" fmla="*/ 37812 h 287310"/>
                <a:gd name="connsiteX32" fmla="*/ 47250 w 249626"/>
                <a:gd name="connsiteY32" fmla="*/ 14743 h 287310"/>
                <a:gd name="connsiteX33" fmla="*/ 96063 w 249626"/>
                <a:gd name="connsiteY33" fmla="*/ 14743 h 287310"/>
                <a:gd name="connsiteX34" fmla="*/ 90496 w 249626"/>
                <a:gd name="connsiteY34" fmla="*/ 36134 h 287310"/>
                <a:gd name="connsiteX35" fmla="*/ 90496 w 249626"/>
                <a:gd name="connsiteY35" fmla="*/ 249625 h 287310"/>
                <a:gd name="connsiteX36" fmla="*/ 93922 w 249626"/>
                <a:gd name="connsiteY36" fmla="*/ 272694 h 287310"/>
                <a:gd name="connsiteX37" fmla="*/ 47250 w 249626"/>
                <a:gd name="connsiteY37" fmla="*/ 272694 h 287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249626" h="287310">
                  <a:moveTo>
                    <a:pt x="105482" y="158189"/>
                  </a:moveTo>
                  <a:cubicBezTo>
                    <a:pt x="107195" y="158189"/>
                    <a:pt x="116187" y="158189"/>
                    <a:pt x="117043" y="158608"/>
                  </a:cubicBezTo>
                  <a:lnTo>
                    <a:pt x="131601" y="158608"/>
                  </a:lnTo>
                  <a:cubicBezTo>
                    <a:pt x="218521" y="158608"/>
                    <a:pt x="249778" y="118762"/>
                    <a:pt x="249778" y="78916"/>
                  </a:cubicBezTo>
                  <a:cubicBezTo>
                    <a:pt x="249778" y="19357"/>
                    <a:pt x="194971" y="63"/>
                    <a:pt x="139737" y="63"/>
                  </a:cubicBezTo>
                  <a:lnTo>
                    <a:pt x="14709" y="63"/>
                  </a:lnTo>
                  <a:cubicBezTo>
                    <a:pt x="7002" y="63"/>
                    <a:pt x="151" y="63"/>
                    <a:pt x="151" y="7613"/>
                  </a:cubicBezTo>
                  <a:cubicBezTo>
                    <a:pt x="151" y="14743"/>
                    <a:pt x="8286" y="14743"/>
                    <a:pt x="11712" y="14743"/>
                  </a:cubicBezTo>
                  <a:cubicBezTo>
                    <a:pt x="33977" y="14743"/>
                    <a:pt x="35690" y="18098"/>
                    <a:pt x="35690" y="38650"/>
                  </a:cubicBezTo>
                  <a:lnTo>
                    <a:pt x="35690" y="248786"/>
                  </a:lnTo>
                  <a:cubicBezTo>
                    <a:pt x="35690" y="269338"/>
                    <a:pt x="33977" y="272694"/>
                    <a:pt x="12140" y="272694"/>
                  </a:cubicBezTo>
                  <a:cubicBezTo>
                    <a:pt x="7858" y="272694"/>
                    <a:pt x="151" y="272694"/>
                    <a:pt x="151" y="279824"/>
                  </a:cubicBezTo>
                  <a:cubicBezTo>
                    <a:pt x="151" y="287374"/>
                    <a:pt x="7002" y="287374"/>
                    <a:pt x="14709" y="287374"/>
                  </a:cubicBezTo>
                  <a:lnTo>
                    <a:pt x="129460" y="287374"/>
                  </a:lnTo>
                  <a:cubicBezTo>
                    <a:pt x="137168" y="287374"/>
                    <a:pt x="143590" y="287374"/>
                    <a:pt x="143590" y="279824"/>
                  </a:cubicBezTo>
                  <a:cubicBezTo>
                    <a:pt x="143590" y="272694"/>
                    <a:pt x="136311" y="272694"/>
                    <a:pt x="131601" y="272694"/>
                  </a:cubicBezTo>
                  <a:cubicBezTo>
                    <a:pt x="107195" y="272694"/>
                    <a:pt x="105482" y="269338"/>
                    <a:pt x="105482" y="248786"/>
                  </a:cubicBezTo>
                  <a:lnTo>
                    <a:pt x="105482" y="158189"/>
                  </a:lnTo>
                  <a:close/>
                  <a:moveTo>
                    <a:pt x="176132" y="139314"/>
                  </a:moveTo>
                  <a:cubicBezTo>
                    <a:pt x="189833" y="121698"/>
                    <a:pt x="191118" y="95274"/>
                    <a:pt x="191118" y="78497"/>
                  </a:cubicBezTo>
                  <a:cubicBezTo>
                    <a:pt x="191118" y="56267"/>
                    <a:pt x="188977" y="34037"/>
                    <a:pt x="177844" y="18518"/>
                  </a:cubicBezTo>
                  <a:cubicBezTo>
                    <a:pt x="201394" y="23970"/>
                    <a:pt x="234792" y="36553"/>
                    <a:pt x="234792" y="78916"/>
                  </a:cubicBezTo>
                  <a:cubicBezTo>
                    <a:pt x="234792" y="108276"/>
                    <a:pt x="215524" y="129667"/>
                    <a:pt x="176132" y="139314"/>
                  </a:cubicBezTo>
                  <a:close/>
                  <a:moveTo>
                    <a:pt x="105482" y="37392"/>
                  </a:moveTo>
                  <a:cubicBezTo>
                    <a:pt x="105482" y="29004"/>
                    <a:pt x="105482" y="14743"/>
                    <a:pt x="131173" y="14743"/>
                  </a:cubicBezTo>
                  <a:cubicBezTo>
                    <a:pt x="162002" y="14743"/>
                    <a:pt x="176132" y="26068"/>
                    <a:pt x="176132" y="78497"/>
                  </a:cubicBezTo>
                  <a:cubicBezTo>
                    <a:pt x="176132" y="138475"/>
                    <a:pt x="153438" y="143509"/>
                    <a:pt x="126891" y="143509"/>
                  </a:cubicBezTo>
                  <a:lnTo>
                    <a:pt x="105482" y="143509"/>
                  </a:lnTo>
                  <a:lnTo>
                    <a:pt x="105482" y="37392"/>
                  </a:lnTo>
                  <a:close/>
                  <a:moveTo>
                    <a:pt x="47250" y="272694"/>
                  </a:moveTo>
                  <a:cubicBezTo>
                    <a:pt x="50676" y="265144"/>
                    <a:pt x="50676" y="255078"/>
                    <a:pt x="50676" y="249625"/>
                  </a:cubicBezTo>
                  <a:lnTo>
                    <a:pt x="50676" y="37812"/>
                  </a:lnTo>
                  <a:cubicBezTo>
                    <a:pt x="50676" y="32359"/>
                    <a:pt x="50676" y="22293"/>
                    <a:pt x="47250" y="14743"/>
                  </a:cubicBezTo>
                  <a:lnTo>
                    <a:pt x="96063" y="14743"/>
                  </a:lnTo>
                  <a:cubicBezTo>
                    <a:pt x="90496" y="21454"/>
                    <a:pt x="90496" y="29842"/>
                    <a:pt x="90496" y="36134"/>
                  </a:cubicBezTo>
                  <a:lnTo>
                    <a:pt x="90496" y="249625"/>
                  </a:lnTo>
                  <a:cubicBezTo>
                    <a:pt x="90496" y="253819"/>
                    <a:pt x="90496" y="265144"/>
                    <a:pt x="93922" y="272694"/>
                  </a:cubicBezTo>
                  <a:lnTo>
                    <a:pt x="47250" y="272694"/>
                  </a:lnTo>
                  <a:close/>
                </a:path>
              </a:pathLst>
            </a:custGeom>
            <a:solidFill>
              <a:srgbClr val="000000"/>
            </a:solidFill>
            <a:ln w="2667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34" name="Freeform: Shape 433">
              <a:extLst>
                <a:ext uri="{FF2B5EF4-FFF2-40B4-BE49-F238E27FC236}">
                  <a16:creationId xmlns:a16="http://schemas.microsoft.com/office/drawing/2014/main" id="{4F051C17-F7E9-25A9-C54E-2FF92F639EE8}"/>
                </a:ext>
              </a:extLst>
            </p:cNvPr>
            <p:cNvSpPr/>
            <p:nvPr>
              <p:custDataLst>
                <p:tags r:id="rId44"/>
              </p:custDataLst>
            </p:nvPr>
          </p:nvSpPr>
          <p:spPr>
            <a:xfrm>
              <a:off x="8078088" y="7706602"/>
              <a:ext cx="99336" cy="419432"/>
            </a:xfrm>
            <a:custGeom>
              <a:avLst/>
              <a:gdLst>
                <a:gd name="connsiteX0" fmla="*/ 99496 w 99336"/>
                <a:gd name="connsiteY0" fmla="*/ 415301 h 419432"/>
                <a:gd name="connsiteX1" fmla="*/ 92217 w 99336"/>
                <a:gd name="connsiteY1" fmla="*/ 406073 h 419432"/>
                <a:gd name="connsiteX2" fmla="*/ 24993 w 99336"/>
                <a:gd name="connsiteY2" fmla="*/ 209779 h 419432"/>
                <a:gd name="connsiteX3" fmla="*/ 93929 w 99336"/>
                <a:gd name="connsiteY3" fmla="*/ 11387 h 419432"/>
                <a:gd name="connsiteX4" fmla="*/ 99496 w 99336"/>
                <a:gd name="connsiteY4" fmla="*/ 4257 h 419432"/>
                <a:gd name="connsiteX5" fmla="*/ 95214 w 99336"/>
                <a:gd name="connsiteY5" fmla="*/ 63 h 419432"/>
                <a:gd name="connsiteX6" fmla="*/ 27134 w 99336"/>
                <a:gd name="connsiteY6" fmla="*/ 81852 h 419432"/>
                <a:gd name="connsiteX7" fmla="*/ 159 w 99336"/>
                <a:gd name="connsiteY7" fmla="*/ 209779 h 419432"/>
                <a:gd name="connsiteX8" fmla="*/ 28418 w 99336"/>
                <a:gd name="connsiteY8" fmla="*/ 340642 h 419432"/>
                <a:gd name="connsiteX9" fmla="*/ 95214 w 99336"/>
                <a:gd name="connsiteY9" fmla="*/ 419495 h 419432"/>
                <a:gd name="connsiteX10" fmla="*/ 99496 w 99336"/>
                <a:gd name="connsiteY10" fmla="*/ 415301 h 419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336" h="419432">
                  <a:moveTo>
                    <a:pt x="99496" y="415301"/>
                  </a:moveTo>
                  <a:cubicBezTo>
                    <a:pt x="99496" y="414042"/>
                    <a:pt x="99496" y="413203"/>
                    <a:pt x="92217" y="406073"/>
                  </a:cubicBezTo>
                  <a:cubicBezTo>
                    <a:pt x="38695" y="353225"/>
                    <a:pt x="24993" y="273952"/>
                    <a:pt x="24993" y="209779"/>
                  </a:cubicBezTo>
                  <a:cubicBezTo>
                    <a:pt x="24993" y="136798"/>
                    <a:pt x="41264" y="63816"/>
                    <a:pt x="93929" y="11387"/>
                  </a:cubicBezTo>
                  <a:cubicBezTo>
                    <a:pt x="99496" y="6354"/>
                    <a:pt x="99496" y="5515"/>
                    <a:pt x="99496" y="4257"/>
                  </a:cubicBezTo>
                  <a:cubicBezTo>
                    <a:pt x="99496" y="1321"/>
                    <a:pt x="97783" y="63"/>
                    <a:pt x="95214" y="63"/>
                  </a:cubicBezTo>
                  <a:cubicBezTo>
                    <a:pt x="90932" y="63"/>
                    <a:pt x="52396" y="28584"/>
                    <a:pt x="27134" y="81852"/>
                  </a:cubicBezTo>
                  <a:cubicBezTo>
                    <a:pt x="5297" y="127990"/>
                    <a:pt x="159" y="174547"/>
                    <a:pt x="159" y="209779"/>
                  </a:cubicBezTo>
                  <a:cubicBezTo>
                    <a:pt x="159" y="242495"/>
                    <a:pt x="4869" y="293246"/>
                    <a:pt x="28418" y="340642"/>
                  </a:cubicBezTo>
                  <a:cubicBezTo>
                    <a:pt x="54109" y="392232"/>
                    <a:pt x="90932" y="419495"/>
                    <a:pt x="95214" y="419495"/>
                  </a:cubicBezTo>
                  <a:cubicBezTo>
                    <a:pt x="97783" y="419495"/>
                    <a:pt x="99496" y="418237"/>
                    <a:pt x="99496" y="415301"/>
                  </a:cubicBezTo>
                  <a:close/>
                </a:path>
              </a:pathLst>
            </a:custGeom>
            <a:solidFill>
              <a:srgbClr val="000000"/>
            </a:solidFill>
            <a:ln w="2667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35" name="Freeform: Shape 434">
              <a:extLst>
                <a:ext uri="{FF2B5EF4-FFF2-40B4-BE49-F238E27FC236}">
                  <a16:creationId xmlns:a16="http://schemas.microsoft.com/office/drawing/2014/main" id="{4CF53AE2-A1C7-24E2-1CB1-1F5BCC2DE1A6}"/>
                </a:ext>
              </a:extLst>
            </p:cNvPr>
            <p:cNvSpPr/>
            <p:nvPr>
              <p:custDataLst>
                <p:tags r:id="rId45"/>
              </p:custDataLst>
            </p:nvPr>
          </p:nvSpPr>
          <p:spPr>
            <a:xfrm>
              <a:off x="8214629" y="7835787"/>
              <a:ext cx="220082" cy="190002"/>
            </a:xfrm>
            <a:custGeom>
              <a:avLst/>
              <a:gdLst>
                <a:gd name="connsiteX0" fmla="*/ 137607 w 220082"/>
                <a:gd name="connsiteY0" fmla="*/ 161964 h 190002"/>
                <a:gd name="connsiteX1" fmla="*/ 175715 w 220082"/>
                <a:gd name="connsiteY1" fmla="*/ 190066 h 190002"/>
                <a:gd name="connsiteX2" fmla="*/ 207400 w 220082"/>
                <a:gd name="connsiteY2" fmla="*/ 166997 h 190002"/>
                <a:gd name="connsiteX3" fmla="*/ 220245 w 220082"/>
                <a:gd name="connsiteY3" fmla="*/ 125473 h 190002"/>
                <a:gd name="connsiteX4" fmla="*/ 215107 w 220082"/>
                <a:gd name="connsiteY4" fmla="*/ 121279 h 190002"/>
                <a:gd name="connsiteX5" fmla="*/ 209113 w 220082"/>
                <a:gd name="connsiteY5" fmla="*/ 128828 h 190002"/>
                <a:gd name="connsiteX6" fmla="*/ 177000 w 220082"/>
                <a:gd name="connsiteY6" fmla="*/ 180838 h 190002"/>
                <a:gd name="connsiteX7" fmla="*/ 163726 w 220082"/>
                <a:gd name="connsiteY7" fmla="*/ 161544 h 190002"/>
                <a:gd name="connsiteX8" fmla="*/ 172290 w 220082"/>
                <a:gd name="connsiteY8" fmla="*/ 117923 h 190002"/>
                <a:gd name="connsiteX9" fmla="*/ 184279 w 220082"/>
                <a:gd name="connsiteY9" fmla="*/ 72625 h 190002"/>
                <a:gd name="connsiteX10" fmla="*/ 191558 w 220082"/>
                <a:gd name="connsiteY10" fmla="*/ 44103 h 190002"/>
                <a:gd name="connsiteX11" fmla="*/ 197980 w 220082"/>
                <a:gd name="connsiteY11" fmla="*/ 16001 h 190002"/>
                <a:gd name="connsiteX12" fmla="*/ 185563 w 220082"/>
                <a:gd name="connsiteY12" fmla="*/ 4677 h 190002"/>
                <a:gd name="connsiteX13" fmla="*/ 168864 w 220082"/>
                <a:gd name="connsiteY13" fmla="*/ 19357 h 190002"/>
                <a:gd name="connsiteX14" fmla="*/ 136751 w 220082"/>
                <a:gd name="connsiteY14" fmla="*/ 145606 h 190002"/>
                <a:gd name="connsiteX15" fmla="*/ 87939 w 220082"/>
                <a:gd name="connsiteY15" fmla="*/ 180838 h 190002"/>
                <a:gd name="connsiteX16" fmla="*/ 61392 w 220082"/>
                <a:gd name="connsiteY16" fmla="*/ 146445 h 190002"/>
                <a:gd name="connsiteX17" fmla="*/ 84513 w 220082"/>
                <a:gd name="connsiteY17" fmla="*/ 60880 h 190002"/>
                <a:gd name="connsiteX18" fmla="*/ 91792 w 220082"/>
                <a:gd name="connsiteY18" fmla="*/ 34456 h 190002"/>
                <a:gd name="connsiteX19" fmla="*/ 56682 w 220082"/>
                <a:gd name="connsiteY19" fmla="*/ 63 h 190002"/>
                <a:gd name="connsiteX20" fmla="*/ 163 w 220082"/>
                <a:gd name="connsiteY20" fmla="*/ 64655 h 190002"/>
                <a:gd name="connsiteX21" fmla="*/ 5301 w 220082"/>
                <a:gd name="connsiteY21" fmla="*/ 68850 h 190002"/>
                <a:gd name="connsiteX22" fmla="*/ 12152 w 220082"/>
                <a:gd name="connsiteY22" fmla="*/ 61300 h 190002"/>
                <a:gd name="connsiteX23" fmla="*/ 55397 w 220082"/>
                <a:gd name="connsiteY23" fmla="*/ 9290 h 190002"/>
                <a:gd name="connsiteX24" fmla="*/ 66102 w 220082"/>
                <a:gd name="connsiteY24" fmla="*/ 23132 h 190002"/>
                <a:gd name="connsiteX25" fmla="*/ 58823 w 220082"/>
                <a:gd name="connsiteY25" fmla="*/ 51653 h 190002"/>
                <a:gd name="connsiteX26" fmla="*/ 33989 w 220082"/>
                <a:gd name="connsiteY26" fmla="*/ 139734 h 190002"/>
                <a:gd name="connsiteX27" fmla="*/ 86654 w 220082"/>
                <a:gd name="connsiteY27" fmla="*/ 190066 h 190002"/>
                <a:gd name="connsiteX28" fmla="*/ 137607 w 220082"/>
                <a:gd name="connsiteY28" fmla="*/ 161964 h 190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220082" h="190002">
                  <a:moveTo>
                    <a:pt x="137607" y="161964"/>
                  </a:moveTo>
                  <a:cubicBezTo>
                    <a:pt x="142317" y="179160"/>
                    <a:pt x="157303" y="190066"/>
                    <a:pt x="175715" y="190066"/>
                  </a:cubicBezTo>
                  <a:cubicBezTo>
                    <a:pt x="190701" y="190066"/>
                    <a:pt x="200549" y="180419"/>
                    <a:pt x="207400" y="166997"/>
                  </a:cubicBezTo>
                  <a:cubicBezTo>
                    <a:pt x="214679" y="151897"/>
                    <a:pt x="220245" y="126312"/>
                    <a:pt x="220245" y="125473"/>
                  </a:cubicBezTo>
                  <a:cubicBezTo>
                    <a:pt x="220245" y="121279"/>
                    <a:pt x="216392" y="121279"/>
                    <a:pt x="215107" y="121279"/>
                  </a:cubicBezTo>
                  <a:cubicBezTo>
                    <a:pt x="210825" y="121279"/>
                    <a:pt x="210397" y="122956"/>
                    <a:pt x="209113" y="128828"/>
                  </a:cubicBezTo>
                  <a:cubicBezTo>
                    <a:pt x="203118" y="152317"/>
                    <a:pt x="194983" y="180838"/>
                    <a:pt x="177000" y="180838"/>
                  </a:cubicBezTo>
                  <a:cubicBezTo>
                    <a:pt x="168008" y="180838"/>
                    <a:pt x="163726" y="175385"/>
                    <a:pt x="163726" y="161544"/>
                  </a:cubicBezTo>
                  <a:cubicBezTo>
                    <a:pt x="163726" y="152317"/>
                    <a:pt x="168864" y="132603"/>
                    <a:pt x="172290" y="117923"/>
                  </a:cubicBezTo>
                  <a:lnTo>
                    <a:pt x="184279" y="72625"/>
                  </a:lnTo>
                  <a:cubicBezTo>
                    <a:pt x="185563" y="66333"/>
                    <a:pt x="189845" y="50395"/>
                    <a:pt x="191558" y="44103"/>
                  </a:cubicBezTo>
                  <a:cubicBezTo>
                    <a:pt x="193698" y="34456"/>
                    <a:pt x="197980" y="18518"/>
                    <a:pt x="197980" y="16001"/>
                  </a:cubicBezTo>
                  <a:cubicBezTo>
                    <a:pt x="197980" y="8451"/>
                    <a:pt x="191986" y="4677"/>
                    <a:pt x="185563" y="4677"/>
                  </a:cubicBezTo>
                  <a:cubicBezTo>
                    <a:pt x="183422" y="4677"/>
                    <a:pt x="172290" y="5096"/>
                    <a:pt x="168864" y="19357"/>
                  </a:cubicBezTo>
                  <a:cubicBezTo>
                    <a:pt x="160729" y="49975"/>
                    <a:pt x="141889" y="123376"/>
                    <a:pt x="136751" y="145606"/>
                  </a:cubicBezTo>
                  <a:cubicBezTo>
                    <a:pt x="136323" y="147283"/>
                    <a:pt x="119196" y="180838"/>
                    <a:pt x="87939" y="180838"/>
                  </a:cubicBezTo>
                  <a:cubicBezTo>
                    <a:pt x="65674" y="180838"/>
                    <a:pt x="61392" y="161964"/>
                    <a:pt x="61392" y="146445"/>
                  </a:cubicBezTo>
                  <a:cubicBezTo>
                    <a:pt x="61392" y="122956"/>
                    <a:pt x="73381" y="89821"/>
                    <a:pt x="84513" y="60880"/>
                  </a:cubicBezTo>
                  <a:cubicBezTo>
                    <a:pt x="89652" y="48297"/>
                    <a:pt x="91792" y="42425"/>
                    <a:pt x="91792" y="34456"/>
                  </a:cubicBezTo>
                  <a:cubicBezTo>
                    <a:pt x="91792" y="15582"/>
                    <a:pt x="78091" y="63"/>
                    <a:pt x="56682" y="63"/>
                  </a:cubicBezTo>
                  <a:cubicBezTo>
                    <a:pt x="16005" y="63"/>
                    <a:pt x="163" y="60880"/>
                    <a:pt x="163" y="64655"/>
                  </a:cubicBezTo>
                  <a:cubicBezTo>
                    <a:pt x="163" y="68850"/>
                    <a:pt x="4444" y="68850"/>
                    <a:pt x="5301" y="68850"/>
                  </a:cubicBezTo>
                  <a:cubicBezTo>
                    <a:pt x="9583" y="68850"/>
                    <a:pt x="10011" y="68011"/>
                    <a:pt x="12152" y="61300"/>
                  </a:cubicBezTo>
                  <a:cubicBezTo>
                    <a:pt x="22856" y="24809"/>
                    <a:pt x="39127" y="9290"/>
                    <a:pt x="55397" y="9290"/>
                  </a:cubicBezTo>
                  <a:cubicBezTo>
                    <a:pt x="59251" y="9290"/>
                    <a:pt x="66102" y="9710"/>
                    <a:pt x="66102" y="23132"/>
                  </a:cubicBezTo>
                  <a:cubicBezTo>
                    <a:pt x="66102" y="33198"/>
                    <a:pt x="61392" y="45361"/>
                    <a:pt x="58823" y="51653"/>
                  </a:cubicBezTo>
                  <a:cubicBezTo>
                    <a:pt x="42980" y="93177"/>
                    <a:pt x="33989" y="119182"/>
                    <a:pt x="33989" y="139734"/>
                  </a:cubicBezTo>
                  <a:cubicBezTo>
                    <a:pt x="33989" y="179580"/>
                    <a:pt x="63533" y="190066"/>
                    <a:pt x="86654" y="190066"/>
                  </a:cubicBezTo>
                  <a:cubicBezTo>
                    <a:pt x="114914" y="190066"/>
                    <a:pt x="130328" y="171191"/>
                    <a:pt x="137607" y="161964"/>
                  </a:cubicBezTo>
                  <a:close/>
                </a:path>
              </a:pathLst>
            </a:custGeom>
            <a:solidFill>
              <a:srgbClr val="000000"/>
            </a:solidFill>
            <a:ln w="2667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36" name="Freeform: Shape 435">
              <a:extLst>
                <a:ext uri="{FF2B5EF4-FFF2-40B4-BE49-F238E27FC236}">
                  <a16:creationId xmlns:a16="http://schemas.microsoft.com/office/drawing/2014/main" id="{2990D1D8-32DA-621B-AA5B-F222F0862A8D}"/>
                </a:ext>
              </a:extLst>
            </p:cNvPr>
            <p:cNvSpPr/>
            <p:nvPr>
              <p:custDataLst>
                <p:tags r:id="rId46"/>
              </p:custDataLst>
            </p:nvPr>
          </p:nvSpPr>
          <p:spPr>
            <a:xfrm>
              <a:off x="8601799" y="7794683"/>
              <a:ext cx="214088" cy="243270"/>
            </a:xfrm>
            <a:custGeom>
              <a:avLst/>
              <a:gdLst>
                <a:gd name="connsiteX0" fmla="*/ 199273 w 214088"/>
                <a:gd name="connsiteY0" fmla="*/ 130087 h 243270"/>
                <a:gd name="connsiteX1" fmla="*/ 214259 w 214088"/>
                <a:gd name="connsiteY1" fmla="*/ 121698 h 243270"/>
                <a:gd name="connsiteX2" fmla="*/ 199273 w 214088"/>
                <a:gd name="connsiteY2" fmla="*/ 113309 h 243270"/>
                <a:gd name="connsiteX3" fmla="*/ 17726 w 214088"/>
                <a:gd name="connsiteY3" fmla="*/ 113309 h 243270"/>
                <a:gd name="connsiteX4" fmla="*/ 132478 w 214088"/>
                <a:gd name="connsiteY4" fmla="*/ 16840 h 243270"/>
                <a:gd name="connsiteX5" fmla="*/ 199273 w 214088"/>
                <a:gd name="connsiteY5" fmla="*/ 16840 h 243270"/>
                <a:gd name="connsiteX6" fmla="*/ 214259 w 214088"/>
                <a:gd name="connsiteY6" fmla="*/ 8451 h 243270"/>
                <a:gd name="connsiteX7" fmla="*/ 199273 w 214088"/>
                <a:gd name="connsiteY7" fmla="*/ 63 h 243270"/>
                <a:gd name="connsiteX8" fmla="*/ 131621 w 214088"/>
                <a:gd name="connsiteY8" fmla="*/ 63 h 243270"/>
                <a:gd name="connsiteX9" fmla="*/ 171 w 214088"/>
                <a:gd name="connsiteY9" fmla="*/ 121698 h 243270"/>
                <a:gd name="connsiteX10" fmla="*/ 131621 w 214088"/>
                <a:gd name="connsiteY10" fmla="*/ 243333 h 243270"/>
                <a:gd name="connsiteX11" fmla="*/ 199273 w 214088"/>
                <a:gd name="connsiteY11" fmla="*/ 243333 h 243270"/>
                <a:gd name="connsiteX12" fmla="*/ 214259 w 214088"/>
                <a:gd name="connsiteY12" fmla="*/ 234945 h 243270"/>
                <a:gd name="connsiteX13" fmla="*/ 199273 w 214088"/>
                <a:gd name="connsiteY13" fmla="*/ 226556 h 243270"/>
                <a:gd name="connsiteX14" fmla="*/ 132478 w 214088"/>
                <a:gd name="connsiteY14" fmla="*/ 226556 h 243270"/>
                <a:gd name="connsiteX15" fmla="*/ 17726 w 214088"/>
                <a:gd name="connsiteY15" fmla="*/ 130087 h 243270"/>
                <a:gd name="connsiteX16" fmla="*/ 199273 w 214088"/>
                <a:gd name="connsiteY16" fmla="*/ 130087 h 243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14088" h="243270">
                  <a:moveTo>
                    <a:pt x="199273" y="130087"/>
                  </a:moveTo>
                  <a:cubicBezTo>
                    <a:pt x="206552" y="130087"/>
                    <a:pt x="214259" y="130087"/>
                    <a:pt x="214259" y="121698"/>
                  </a:cubicBezTo>
                  <a:cubicBezTo>
                    <a:pt x="214259" y="113309"/>
                    <a:pt x="206552" y="113309"/>
                    <a:pt x="199273" y="113309"/>
                  </a:cubicBezTo>
                  <a:lnTo>
                    <a:pt x="17726" y="113309"/>
                  </a:lnTo>
                  <a:cubicBezTo>
                    <a:pt x="22864" y="57106"/>
                    <a:pt x="72105" y="16840"/>
                    <a:pt x="132478" y="16840"/>
                  </a:cubicBezTo>
                  <a:lnTo>
                    <a:pt x="199273" y="16840"/>
                  </a:lnTo>
                  <a:cubicBezTo>
                    <a:pt x="206552" y="16840"/>
                    <a:pt x="214259" y="16840"/>
                    <a:pt x="214259" y="8451"/>
                  </a:cubicBezTo>
                  <a:cubicBezTo>
                    <a:pt x="214259" y="63"/>
                    <a:pt x="206552" y="63"/>
                    <a:pt x="199273" y="63"/>
                  </a:cubicBezTo>
                  <a:lnTo>
                    <a:pt x="131621" y="63"/>
                  </a:lnTo>
                  <a:cubicBezTo>
                    <a:pt x="58403" y="63"/>
                    <a:pt x="171" y="54589"/>
                    <a:pt x="171" y="121698"/>
                  </a:cubicBezTo>
                  <a:cubicBezTo>
                    <a:pt x="171" y="188807"/>
                    <a:pt x="58403" y="243333"/>
                    <a:pt x="131621" y="243333"/>
                  </a:cubicBezTo>
                  <a:lnTo>
                    <a:pt x="199273" y="243333"/>
                  </a:lnTo>
                  <a:cubicBezTo>
                    <a:pt x="206552" y="243333"/>
                    <a:pt x="214259" y="243333"/>
                    <a:pt x="214259" y="234945"/>
                  </a:cubicBezTo>
                  <a:cubicBezTo>
                    <a:pt x="214259" y="226556"/>
                    <a:pt x="206552" y="226556"/>
                    <a:pt x="199273" y="226556"/>
                  </a:cubicBezTo>
                  <a:lnTo>
                    <a:pt x="132478" y="226556"/>
                  </a:lnTo>
                  <a:cubicBezTo>
                    <a:pt x="72105" y="226556"/>
                    <a:pt x="22864" y="186291"/>
                    <a:pt x="17726" y="130087"/>
                  </a:cubicBezTo>
                  <a:lnTo>
                    <a:pt x="199273" y="130087"/>
                  </a:lnTo>
                  <a:close/>
                </a:path>
              </a:pathLst>
            </a:custGeom>
            <a:solidFill>
              <a:srgbClr val="000000"/>
            </a:solidFill>
            <a:ln w="2667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37" name="Freeform: Shape 436">
              <a:extLst>
                <a:ext uri="{FF2B5EF4-FFF2-40B4-BE49-F238E27FC236}">
                  <a16:creationId xmlns:a16="http://schemas.microsoft.com/office/drawing/2014/main" id="{3586D6DD-874B-75A5-E791-36C42C2EBCBC}"/>
                </a:ext>
              </a:extLst>
            </p:cNvPr>
            <p:cNvSpPr/>
            <p:nvPr>
              <p:custDataLst>
                <p:tags r:id="rId47"/>
              </p:custDataLst>
            </p:nvPr>
          </p:nvSpPr>
          <p:spPr>
            <a:xfrm>
              <a:off x="9021172" y="7706602"/>
              <a:ext cx="58660" cy="419432"/>
            </a:xfrm>
            <a:custGeom>
              <a:avLst/>
              <a:gdLst>
                <a:gd name="connsiteX0" fmla="*/ 58841 w 58660"/>
                <a:gd name="connsiteY0" fmla="*/ 419495 h 419432"/>
                <a:gd name="connsiteX1" fmla="*/ 58841 w 58660"/>
                <a:gd name="connsiteY1" fmla="*/ 402718 h 419432"/>
                <a:gd name="connsiteX2" fmla="*/ 17308 w 58660"/>
                <a:gd name="connsiteY2" fmla="*/ 402718 h 419432"/>
                <a:gd name="connsiteX3" fmla="*/ 17308 w 58660"/>
                <a:gd name="connsiteY3" fmla="*/ 16840 h 419432"/>
                <a:gd name="connsiteX4" fmla="*/ 58841 w 58660"/>
                <a:gd name="connsiteY4" fmla="*/ 16840 h 419432"/>
                <a:gd name="connsiteX5" fmla="*/ 58841 w 58660"/>
                <a:gd name="connsiteY5" fmla="*/ 63 h 419432"/>
                <a:gd name="connsiteX6" fmla="*/ 181 w 58660"/>
                <a:gd name="connsiteY6" fmla="*/ 63 h 419432"/>
                <a:gd name="connsiteX7" fmla="*/ 181 w 58660"/>
                <a:gd name="connsiteY7" fmla="*/ 419495 h 419432"/>
                <a:gd name="connsiteX8" fmla="*/ 58841 w 58660"/>
                <a:gd name="connsiteY8" fmla="*/ 419495 h 419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8660" h="419432">
                  <a:moveTo>
                    <a:pt x="58841" y="419495"/>
                  </a:moveTo>
                  <a:lnTo>
                    <a:pt x="58841" y="402718"/>
                  </a:lnTo>
                  <a:lnTo>
                    <a:pt x="17308" y="402718"/>
                  </a:lnTo>
                  <a:lnTo>
                    <a:pt x="17308" y="16840"/>
                  </a:lnTo>
                  <a:lnTo>
                    <a:pt x="58841" y="16840"/>
                  </a:lnTo>
                  <a:lnTo>
                    <a:pt x="58841" y="63"/>
                  </a:lnTo>
                  <a:lnTo>
                    <a:pt x="181" y="63"/>
                  </a:lnTo>
                  <a:lnTo>
                    <a:pt x="181" y="419495"/>
                  </a:lnTo>
                  <a:lnTo>
                    <a:pt x="58841" y="419495"/>
                  </a:lnTo>
                  <a:close/>
                </a:path>
              </a:pathLst>
            </a:custGeom>
            <a:solidFill>
              <a:srgbClr val="000000"/>
            </a:solidFill>
            <a:ln w="2667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sp>
        <p:nvSpPr>
          <p:cNvPr id="196" name="Rectangle 195">
            <a:extLst>
              <a:ext uri="{FF2B5EF4-FFF2-40B4-BE49-F238E27FC236}">
                <a16:creationId xmlns:a16="http://schemas.microsoft.com/office/drawing/2014/main" id="{08E94894-69E2-CBCB-DA8E-FBA5019C5FD0}"/>
              </a:ext>
            </a:extLst>
          </p:cNvPr>
          <p:cNvSpPr/>
          <p:nvPr/>
        </p:nvSpPr>
        <p:spPr>
          <a:xfrm>
            <a:off x="7427994" y="3340439"/>
            <a:ext cx="1275975" cy="199317"/>
          </a:xfrm>
          <a:prstGeom prst="rect">
            <a:avLst/>
          </a:prstGeom>
          <a:solidFill>
            <a:srgbClr val="FFFFFF">
              <a:alpha val="85098"/>
            </a:srgbClr>
          </a:solidFill>
          <a:ln>
            <a:solidFill>
              <a:srgbClr val="000000">
                <a:alpha val="85098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7" name="Rectangle 196">
            <a:extLst>
              <a:ext uri="{FF2B5EF4-FFF2-40B4-BE49-F238E27FC236}">
                <a16:creationId xmlns:a16="http://schemas.microsoft.com/office/drawing/2014/main" id="{9FDBE2E2-E601-26B7-64D6-2638A46D35B6}"/>
              </a:ext>
            </a:extLst>
          </p:cNvPr>
          <p:cNvSpPr/>
          <p:nvPr/>
        </p:nvSpPr>
        <p:spPr>
          <a:xfrm>
            <a:off x="7202656" y="3690162"/>
            <a:ext cx="1476976" cy="208666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solidFill>
              <a:srgbClr val="000000">
                <a:alpha val="69804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8" name="Rectangle 197">
            <a:extLst>
              <a:ext uri="{FF2B5EF4-FFF2-40B4-BE49-F238E27FC236}">
                <a16:creationId xmlns:a16="http://schemas.microsoft.com/office/drawing/2014/main" id="{71D45BC8-AF98-7350-D4B6-0BE2494C0385}"/>
              </a:ext>
            </a:extLst>
          </p:cNvPr>
          <p:cNvSpPr/>
          <p:nvPr/>
        </p:nvSpPr>
        <p:spPr>
          <a:xfrm>
            <a:off x="8730725" y="4044039"/>
            <a:ext cx="878257" cy="199318"/>
          </a:xfrm>
          <a:prstGeom prst="rect">
            <a:avLst/>
          </a:prstGeom>
          <a:solidFill>
            <a:srgbClr val="FFFFFF">
              <a:alpha val="54902"/>
            </a:srgbClr>
          </a:solidFill>
          <a:ln>
            <a:solidFill>
              <a:srgbClr val="000000">
                <a:alpha val="54902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9" name="Rectangle 198">
            <a:extLst>
              <a:ext uri="{FF2B5EF4-FFF2-40B4-BE49-F238E27FC236}">
                <a16:creationId xmlns:a16="http://schemas.microsoft.com/office/drawing/2014/main" id="{C60FFC13-B7FB-BABE-8766-7AD11A9F9BD6}"/>
              </a:ext>
            </a:extLst>
          </p:cNvPr>
          <p:cNvSpPr/>
          <p:nvPr/>
        </p:nvSpPr>
        <p:spPr>
          <a:xfrm>
            <a:off x="6867580" y="4376897"/>
            <a:ext cx="952598" cy="198892"/>
          </a:xfrm>
          <a:prstGeom prst="rect">
            <a:avLst/>
          </a:prstGeom>
          <a:solidFill>
            <a:srgbClr val="FFFFFF">
              <a:alpha val="40000"/>
            </a:srgbClr>
          </a:solidFill>
          <a:ln>
            <a:solidFill>
              <a:srgbClr val="000000">
                <a:alpha val="40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0" name="Rectangle 199">
            <a:extLst>
              <a:ext uri="{FF2B5EF4-FFF2-40B4-BE49-F238E27FC236}">
                <a16:creationId xmlns:a16="http://schemas.microsoft.com/office/drawing/2014/main" id="{54636DD3-B9F7-5A7B-97FC-30DA9A7A8A00}"/>
              </a:ext>
            </a:extLst>
          </p:cNvPr>
          <p:cNvSpPr/>
          <p:nvPr/>
        </p:nvSpPr>
        <p:spPr>
          <a:xfrm>
            <a:off x="7035597" y="4741285"/>
            <a:ext cx="2004568" cy="199318"/>
          </a:xfrm>
          <a:prstGeom prst="rect">
            <a:avLst/>
          </a:prstGeom>
          <a:solidFill>
            <a:srgbClr val="FFFFFF">
              <a:alpha val="25098"/>
            </a:srgbClr>
          </a:solidFill>
          <a:ln>
            <a:solidFill>
              <a:srgbClr val="000000">
                <a:alpha val="25098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0" name="Group 459" descr="\documentclass{article}&#10;\usepackage{amsmath}&#10;\pagestyle{empty}&#10;\begin{document}&#10;&#10;$\left.]\right)$&#10;&#10;\end{document}" title="IguanaTex Vector Display">
            <a:extLst>
              <a:ext uri="{FF2B5EF4-FFF2-40B4-BE49-F238E27FC236}">
                <a16:creationId xmlns:a16="http://schemas.microsoft.com/office/drawing/2014/main" id="{98EC6301-574C-06E6-4C11-64EF9F435F15}"/>
              </a:ext>
            </a:extLst>
          </p:cNvPr>
          <p:cNvGrpSpPr>
            <a:grpSpLocks noChangeAspect="1"/>
          </p:cNvGrpSpPr>
          <p:nvPr>
            <p:custDataLst>
              <p:tags r:id="rId4"/>
            </p:custDataLst>
          </p:nvPr>
        </p:nvGrpSpPr>
        <p:grpSpPr>
          <a:xfrm>
            <a:off x="10160000" y="5094867"/>
            <a:ext cx="239280" cy="444104"/>
            <a:chOff x="13602487" y="7837242"/>
            <a:chExt cx="239280" cy="444104"/>
          </a:xfrm>
        </p:grpSpPr>
        <p:sp>
          <p:nvSpPr>
            <p:cNvPr id="458" name="Freeform: Shape 457">
              <a:extLst>
                <a:ext uri="{FF2B5EF4-FFF2-40B4-BE49-F238E27FC236}">
                  <a16:creationId xmlns:a16="http://schemas.microsoft.com/office/drawing/2014/main" id="{F2EA2BD6-1DB6-2388-AB64-6D17C24602CE}"/>
                </a:ext>
              </a:extLst>
            </p:cNvPr>
            <p:cNvSpPr/>
            <p:nvPr>
              <p:custDataLst>
                <p:tags r:id="rId30"/>
              </p:custDataLst>
            </p:nvPr>
          </p:nvSpPr>
          <p:spPr>
            <a:xfrm>
              <a:off x="13602487" y="7837242"/>
              <a:ext cx="60173" cy="444104"/>
            </a:xfrm>
            <a:custGeom>
              <a:avLst/>
              <a:gdLst>
                <a:gd name="connsiteX0" fmla="*/ 60252 w 60173"/>
                <a:gd name="connsiteY0" fmla="*/ 63 h 444104"/>
                <a:gd name="connsiteX1" fmla="*/ 78 w 60173"/>
                <a:gd name="connsiteY1" fmla="*/ 63 h 444104"/>
                <a:gd name="connsiteX2" fmla="*/ 78 w 60173"/>
                <a:gd name="connsiteY2" fmla="*/ 17827 h 444104"/>
                <a:gd name="connsiteX3" fmla="*/ 42683 w 60173"/>
                <a:gd name="connsiteY3" fmla="*/ 17827 h 444104"/>
                <a:gd name="connsiteX4" fmla="*/ 42683 w 60173"/>
                <a:gd name="connsiteY4" fmla="*/ 426403 h 444104"/>
                <a:gd name="connsiteX5" fmla="*/ 78 w 60173"/>
                <a:gd name="connsiteY5" fmla="*/ 426403 h 444104"/>
                <a:gd name="connsiteX6" fmla="*/ 78 w 60173"/>
                <a:gd name="connsiteY6" fmla="*/ 444167 h 444104"/>
                <a:gd name="connsiteX7" fmla="*/ 60252 w 60173"/>
                <a:gd name="connsiteY7" fmla="*/ 444167 h 444104"/>
                <a:gd name="connsiteX8" fmla="*/ 60252 w 60173"/>
                <a:gd name="connsiteY8" fmla="*/ 63 h 444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0173" h="444104">
                  <a:moveTo>
                    <a:pt x="60252" y="63"/>
                  </a:moveTo>
                  <a:lnTo>
                    <a:pt x="78" y="63"/>
                  </a:lnTo>
                  <a:lnTo>
                    <a:pt x="78" y="17827"/>
                  </a:lnTo>
                  <a:lnTo>
                    <a:pt x="42683" y="17827"/>
                  </a:lnTo>
                  <a:lnTo>
                    <a:pt x="42683" y="426403"/>
                  </a:lnTo>
                  <a:lnTo>
                    <a:pt x="78" y="426403"/>
                  </a:lnTo>
                  <a:lnTo>
                    <a:pt x="78" y="444167"/>
                  </a:lnTo>
                  <a:lnTo>
                    <a:pt x="60252" y="444167"/>
                  </a:lnTo>
                  <a:lnTo>
                    <a:pt x="60252" y="63"/>
                  </a:lnTo>
                  <a:close/>
                </a:path>
              </a:pathLst>
            </a:custGeom>
            <a:solidFill>
              <a:srgbClr val="000000"/>
            </a:solidFill>
            <a:ln w="762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59" name="Freeform: Shape 458">
              <a:extLst>
                <a:ext uri="{FF2B5EF4-FFF2-40B4-BE49-F238E27FC236}">
                  <a16:creationId xmlns:a16="http://schemas.microsoft.com/office/drawing/2014/main" id="{CB1F2473-AF1E-C205-8A7D-B6FEFD3F391E}"/>
                </a:ext>
              </a:extLst>
            </p:cNvPr>
            <p:cNvSpPr/>
            <p:nvPr>
              <p:custDataLst>
                <p:tags r:id="rId31"/>
              </p:custDataLst>
            </p:nvPr>
          </p:nvSpPr>
          <p:spPr>
            <a:xfrm>
              <a:off x="13739867" y="7837242"/>
              <a:ext cx="101900" cy="444104"/>
            </a:xfrm>
            <a:custGeom>
              <a:avLst/>
              <a:gdLst>
                <a:gd name="connsiteX0" fmla="*/ 101981 w 101900"/>
                <a:gd name="connsiteY0" fmla="*/ 222115 h 444104"/>
                <a:gd name="connsiteX1" fmla="*/ 72992 w 101900"/>
                <a:gd name="connsiteY1" fmla="*/ 83554 h 444104"/>
                <a:gd name="connsiteX2" fmla="*/ 4473 w 101900"/>
                <a:gd name="connsiteY2" fmla="*/ 63 h 444104"/>
                <a:gd name="connsiteX3" fmla="*/ 81 w 101900"/>
                <a:gd name="connsiteY3" fmla="*/ 4504 h 444104"/>
                <a:gd name="connsiteX4" fmla="*/ 8426 w 101900"/>
                <a:gd name="connsiteY4" fmla="*/ 14718 h 444104"/>
                <a:gd name="connsiteX5" fmla="*/ 76506 w 101900"/>
                <a:gd name="connsiteY5" fmla="*/ 222115 h 444104"/>
                <a:gd name="connsiteX6" fmla="*/ 5791 w 101900"/>
                <a:gd name="connsiteY6" fmla="*/ 432177 h 444104"/>
                <a:gd name="connsiteX7" fmla="*/ 81 w 101900"/>
                <a:gd name="connsiteY7" fmla="*/ 439726 h 444104"/>
                <a:gd name="connsiteX8" fmla="*/ 4473 w 101900"/>
                <a:gd name="connsiteY8" fmla="*/ 444167 h 444104"/>
                <a:gd name="connsiteX9" fmla="*/ 74310 w 101900"/>
                <a:gd name="connsiteY9" fmla="*/ 357567 h 444104"/>
                <a:gd name="connsiteX10" fmla="*/ 101981 w 101900"/>
                <a:gd name="connsiteY10" fmla="*/ 222115 h 444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1900" h="444104">
                  <a:moveTo>
                    <a:pt x="101981" y="222115"/>
                  </a:moveTo>
                  <a:cubicBezTo>
                    <a:pt x="101981" y="187475"/>
                    <a:pt x="97149" y="133738"/>
                    <a:pt x="72992" y="83554"/>
                  </a:cubicBezTo>
                  <a:cubicBezTo>
                    <a:pt x="46638" y="28930"/>
                    <a:pt x="8865" y="63"/>
                    <a:pt x="4473" y="63"/>
                  </a:cubicBezTo>
                  <a:cubicBezTo>
                    <a:pt x="1838" y="63"/>
                    <a:pt x="81" y="1839"/>
                    <a:pt x="81" y="4504"/>
                  </a:cubicBezTo>
                  <a:cubicBezTo>
                    <a:pt x="81" y="5836"/>
                    <a:pt x="81" y="6724"/>
                    <a:pt x="8426" y="14718"/>
                  </a:cubicBezTo>
                  <a:cubicBezTo>
                    <a:pt x="51470" y="58685"/>
                    <a:pt x="76506" y="129297"/>
                    <a:pt x="76506" y="222115"/>
                  </a:cubicBezTo>
                  <a:cubicBezTo>
                    <a:pt x="76506" y="298057"/>
                    <a:pt x="60254" y="376219"/>
                    <a:pt x="5791" y="432177"/>
                  </a:cubicBezTo>
                  <a:cubicBezTo>
                    <a:pt x="81" y="437506"/>
                    <a:pt x="81" y="438394"/>
                    <a:pt x="81" y="439726"/>
                  </a:cubicBezTo>
                  <a:cubicBezTo>
                    <a:pt x="81" y="442391"/>
                    <a:pt x="1838" y="444167"/>
                    <a:pt x="4473" y="444167"/>
                  </a:cubicBezTo>
                  <a:cubicBezTo>
                    <a:pt x="8865" y="444167"/>
                    <a:pt x="48395" y="413968"/>
                    <a:pt x="74310" y="357567"/>
                  </a:cubicBezTo>
                  <a:cubicBezTo>
                    <a:pt x="96710" y="308715"/>
                    <a:pt x="101981" y="259420"/>
                    <a:pt x="101981" y="222115"/>
                  </a:cubicBezTo>
                  <a:close/>
                </a:path>
              </a:pathLst>
            </a:custGeom>
            <a:solidFill>
              <a:srgbClr val="000000"/>
            </a:solidFill>
            <a:ln w="762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sp>
        <p:nvSpPr>
          <p:cNvPr id="415" name="Rectangle 414">
            <a:extLst>
              <a:ext uri="{FF2B5EF4-FFF2-40B4-BE49-F238E27FC236}">
                <a16:creationId xmlns:a16="http://schemas.microsoft.com/office/drawing/2014/main" id="{E5E4B527-1F7B-B56F-036C-4AF746897373}"/>
              </a:ext>
            </a:extLst>
          </p:cNvPr>
          <p:cNvSpPr/>
          <p:nvPr/>
        </p:nvSpPr>
        <p:spPr>
          <a:xfrm>
            <a:off x="7187997" y="5081201"/>
            <a:ext cx="2004568" cy="199318"/>
          </a:xfrm>
          <a:prstGeom prst="rect">
            <a:avLst/>
          </a:prstGeom>
          <a:solidFill>
            <a:srgbClr val="FFFFFF">
              <a:alpha val="10196"/>
            </a:srgbClr>
          </a:solidFill>
          <a:ln>
            <a:solidFill>
              <a:srgbClr val="000000">
                <a:alpha val="1098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25" name="Group 624" descr="\documentclass{article}&#10;\usepackage{amsmath,amssymb,amsfonts}&#10;\pagestyle{empty}&#10;\begin{document}&#10;&#10;$\mathbb{P}(U \in \mathcal{U}) \geq 1 - \delta$&#10;&#10;\end{document}" title="IguanaTex Vector Display">
            <a:extLst>
              <a:ext uri="{FF2B5EF4-FFF2-40B4-BE49-F238E27FC236}">
                <a16:creationId xmlns:a16="http://schemas.microsoft.com/office/drawing/2014/main" id="{831CEF4F-84E4-8364-47AA-CBF8D04984EB}"/>
              </a:ext>
            </a:extLst>
          </p:cNvPr>
          <p:cNvGrpSpPr>
            <a:grpSpLocks noChangeAspect="1"/>
          </p:cNvGrpSpPr>
          <p:nvPr>
            <p:custDataLst>
              <p:tags r:id="rId5"/>
            </p:custDataLst>
          </p:nvPr>
        </p:nvGrpSpPr>
        <p:grpSpPr>
          <a:xfrm>
            <a:off x="1460500" y="919528"/>
            <a:ext cx="3493491" cy="444104"/>
            <a:chOff x="4998196" y="3493479"/>
            <a:chExt cx="3493491" cy="444104"/>
          </a:xfrm>
        </p:grpSpPr>
        <p:sp>
          <p:nvSpPr>
            <p:cNvPr id="615" name="Freeform: Shape 614">
              <a:extLst>
                <a:ext uri="{FF2B5EF4-FFF2-40B4-BE49-F238E27FC236}">
                  <a16:creationId xmlns:a16="http://schemas.microsoft.com/office/drawing/2014/main" id="{E225BBCF-2D6E-484F-B7AC-EE8D674B9D1D}"/>
                </a:ext>
              </a:extLst>
            </p:cNvPr>
            <p:cNvSpPr/>
            <p:nvPr>
              <p:custDataLst>
                <p:tags r:id="rId20"/>
              </p:custDataLst>
            </p:nvPr>
          </p:nvSpPr>
          <p:spPr>
            <a:xfrm>
              <a:off x="4998196" y="3522346"/>
              <a:ext cx="267298" cy="304211"/>
            </a:xfrm>
            <a:custGeom>
              <a:avLst/>
              <a:gdLst>
                <a:gd name="connsiteX0" fmla="*/ 112865 w 267298"/>
                <a:gd name="connsiteY0" fmla="*/ 167490 h 304211"/>
                <a:gd name="connsiteX1" fmla="*/ 125244 w 267298"/>
                <a:gd name="connsiteY1" fmla="*/ 167934 h 304211"/>
                <a:gd name="connsiteX2" fmla="*/ 140833 w 267298"/>
                <a:gd name="connsiteY2" fmla="*/ 167934 h 304211"/>
                <a:gd name="connsiteX3" fmla="*/ 267375 w 267298"/>
                <a:gd name="connsiteY3" fmla="*/ 83554 h 304211"/>
                <a:gd name="connsiteX4" fmla="*/ 149544 w 267298"/>
                <a:gd name="connsiteY4" fmla="*/ 63 h 304211"/>
                <a:gd name="connsiteX5" fmla="*/ 15665 w 267298"/>
                <a:gd name="connsiteY5" fmla="*/ 63 h 304211"/>
                <a:gd name="connsiteX6" fmla="*/ 77 w 267298"/>
                <a:gd name="connsiteY6" fmla="*/ 8057 h 304211"/>
                <a:gd name="connsiteX7" fmla="*/ 12456 w 267298"/>
                <a:gd name="connsiteY7" fmla="*/ 15606 h 304211"/>
                <a:gd name="connsiteX8" fmla="*/ 38131 w 267298"/>
                <a:gd name="connsiteY8" fmla="*/ 40920 h 304211"/>
                <a:gd name="connsiteX9" fmla="*/ 38131 w 267298"/>
                <a:gd name="connsiteY9" fmla="*/ 263417 h 304211"/>
                <a:gd name="connsiteX10" fmla="*/ 12914 w 267298"/>
                <a:gd name="connsiteY10" fmla="*/ 288731 h 304211"/>
                <a:gd name="connsiteX11" fmla="*/ 77 w 267298"/>
                <a:gd name="connsiteY11" fmla="*/ 296281 h 304211"/>
                <a:gd name="connsiteX12" fmla="*/ 15665 w 267298"/>
                <a:gd name="connsiteY12" fmla="*/ 304274 h 304211"/>
                <a:gd name="connsiteX13" fmla="*/ 138540 w 267298"/>
                <a:gd name="connsiteY13" fmla="*/ 304274 h 304211"/>
                <a:gd name="connsiteX14" fmla="*/ 153670 w 267298"/>
                <a:gd name="connsiteY14" fmla="*/ 296281 h 304211"/>
                <a:gd name="connsiteX15" fmla="*/ 140833 w 267298"/>
                <a:gd name="connsiteY15" fmla="*/ 288731 h 304211"/>
                <a:gd name="connsiteX16" fmla="*/ 112865 w 267298"/>
                <a:gd name="connsiteY16" fmla="*/ 263417 h 304211"/>
                <a:gd name="connsiteX17" fmla="*/ 112865 w 267298"/>
                <a:gd name="connsiteY17" fmla="*/ 167490 h 304211"/>
                <a:gd name="connsiteX18" fmla="*/ 188515 w 267298"/>
                <a:gd name="connsiteY18" fmla="*/ 147505 h 304211"/>
                <a:gd name="connsiteX19" fmla="*/ 204563 w 267298"/>
                <a:gd name="connsiteY19" fmla="*/ 83110 h 304211"/>
                <a:gd name="connsiteX20" fmla="*/ 190349 w 267298"/>
                <a:gd name="connsiteY20" fmla="*/ 19603 h 304211"/>
                <a:gd name="connsiteX21" fmla="*/ 251328 w 267298"/>
                <a:gd name="connsiteY21" fmla="*/ 83554 h 304211"/>
                <a:gd name="connsiteX22" fmla="*/ 188515 w 267298"/>
                <a:gd name="connsiteY22" fmla="*/ 147505 h 304211"/>
                <a:gd name="connsiteX23" fmla="*/ 112865 w 267298"/>
                <a:gd name="connsiteY23" fmla="*/ 39588 h 304211"/>
                <a:gd name="connsiteX24" fmla="*/ 140374 w 267298"/>
                <a:gd name="connsiteY24" fmla="*/ 15606 h 304211"/>
                <a:gd name="connsiteX25" fmla="*/ 188515 w 267298"/>
                <a:gd name="connsiteY25" fmla="*/ 83110 h 304211"/>
                <a:gd name="connsiteX26" fmla="*/ 135789 w 267298"/>
                <a:gd name="connsiteY26" fmla="*/ 151947 h 304211"/>
                <a:gd name="connsiteX27" fmla="*/ 112865 w 267298"/>
                <a:gd name="connsiteY27" fmla="*/ 151947 h 304211"/>
                <a:gd name="connsiteX28" fmla="*/ 112865 w 267298"/>
                <a:gd name="connsiteY28" fmla="*/ 39588 h 304211"/>
                <a:gd name="connsiteX29" fmla="*/ 50510 w 267298"/>
                <a:gd name="connsiteY29" fmla="*/ 288731 h 304211"/>
                <a:gd name="connsiteX30" fmla="*/ 54178 w 267298"/>
                <a:gd name="connsiteY30" fmla="*/ 264305 h 304211"/>
                <a:gd name="connsiteX31" fmla="*/ 54178 w 267298"/>
                <a:gd name="connsiteY31" fmla="*/ 40032 h 304211"/>
                <a:gd name="connsiteX32" fmla="*/ 50510 w 267298"/>
                <a:gd name="connsiteY32" fmla="*/ 15606 h 304211"/>
                <a:gd name="connsiteX33" fmla="*/ 102778 w 267298"/>
                <a:gd name="connsiteY33" fmla="*/ 15606 h 304211"/>
                <a:gd name="connsiteX34" fmla="*/ 96818 w 267298"/>
                <a:gd name="connsiteY34" fmla="*/ 38256 h 304211"/>
                <a:gd name="connsiteX35" fmla="*/ 96818 w 267298"/>
                <a:gd name="connsiteY35" fmla="*/ 264305 h 304211"/>
                <a:gd name="connsiteX36" fmla="*/ 100486 w 267298"/>
                <a:gd name="connsiteY36" fmla="*/ 288731 h 304211"/>
                <a:gd name="connsiteX37" fmla="*/ 50510 w 267298"/>
                <a:gd name="connsiteY37" fmla="*/ 288731 h 304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267298" h="304211">
                  <a:moveTo>
                    <a:pt x="112865" y="167490"/>
                  </a:moveTo>
                  <a:cubicBezTo>
                    <a:pt x="114699" y="167490"/>
                    <a:pt x="124327" y="167490"/>
                    <a:pt x="125244" y="167934"/>
                  </a:cubicBezTo>
                  <a:lnTo>
                    <a:pt x="140833" y="167934"/>
                  </a:lnTo>
                  <a:cubicBezTo>
                    <a:pt x="233906" y="167934"/>
                    <a:pt x="267375" y="125744"/>
                    <a:pt x="267375" y="83554"/>
                  </a:cubicBezTo>
                  <a:cubicBezTo>
                    <a:pt x="267375" y="20492"/>
                    <a:pt x="208689" y="63"/>
                    <a:pt x="149544" y="63"/>
                  </a:cubicBezTo>
                  <a:lnTo>
                    <a:pt x="15665" y="63"/>
                  </a:lnTo>
                  <a:cubicBezTo>
                    <a:pt x="7413" y="63"/>
                    <a:pt x="77" y="63"/>
                    <a:pt x="77" y="8057"/>
                  </a:cubicBezTo>
                  <a:cubicBezTo>
                    <a:pt x="77" y="15606"/>
                    <a:pt x="8788" y="15606"/>
                    <a:pt x="12456" y="15606"/>
                  </a:cubicBezTo>
                  <a:cubicBezTo>
                    <a:pt x="36297" y="15606"/>
                    <a:pt x="38131" y="19159"/>
                    <a:pt x="38131" y="40920"/>
                  </a:cubicBezTo>
                  <a:lnTo>
                    <a:pt x="38131" y="263417"/>
                  </a:lnTo>
                  <a:cubicBezTo>
                    <a:pt x="38131" y="285178"/>
                    <a:pt x="36297" y="288731"/>
                    <a:pt x="12914" y="288731"/>
                  </a:cubicBezTo>
                  <a:cubicBezTo>
                    <a:pt x="8330" y="288731"/>
                    <a:pt x="77" y="288731"/>
                    <a:pt x="77" y="296281"/>
                  </a:cubicBezTo>
                  <a:cubicBezTo>
                    <a:pt x="77" y="304274"/>
                    <a:pt x="7413" y="304274"/>
                    <a:pt x="15665" y="304274"/>
                  </a:cubicBezTo>
                  <a:lnTo>
                    <a:pt x="138540" y="304274"/>
                  </a:lnTo>
                  <a:cubicBezTo>
                    <a:pt x="146793" y="304274"/>
                    <a:pt x="153670" y="304274"/>
                    <a:pt x="153670" y="296281"/>
                  </a:cubicBezTo>
                  <a:cubicBezTo>
                    <a:pt x="153670" y="288731"/>
                    <a:pt x="145876" y="288731"/>
                    <a:pt x="140833" y="288731"/>
                  </a:cubicBezTo>
                  <a:cubicBezTo>
                    <a:pt x="114699" y="288731"/>
                    <a:pt x="112865" y="285178"/>
                    <a:pt x="112865" y="263417"/>
                  </a:cubicBezTo>
                  <a:lnTo>
                    <a:pt x="112865" y="167490"/>
                  </a:lnTo>
                  <a:close/>
                  <a:moveTo>
                    <a:pt x="188515" y="147505"/>
                  </a:moveTo>
                  <a:cubicBezTo>
                    <a:pt x="203187" y="128853"/>
                    <a:pt x="204563" y="100874"/>
                    <a:pt x="204563" y="83110"/>
                  </a:cubicBezTo>
                  <a:cubicBezTo>
                    <a:pt x="204563" y="59573"/>
                    <a:pt x="202270" y="36035"/>
                    <a:pt x="190349" y="19603"/>
                  </a:cubicBezTo>
                  <a:cubicBezTo>
                    <a:pt x="215566" y="25377"/>
                    <a:pt x="251328" y="38700"/>
                    <a:pt x="251328" y="83554"/>
                  </a:cubicBezTo>
                  <a:cubicBezTo>
                    <a:pt x="251328" y="114642"/>
                    <a:pt x="230696" y="137291"/>
                    <a:pt x="188515" y="147505"/>
                  </a:cubicBezTo>
                  <a:close/>
                  <a:moveTo>
                    <a:pt x="112865" y="39588"/>
                  </a:moveTo>
                  <a:cubicBezTo>
                    <a:pt x="112865" y="30706"/>
                    <a:pt x="112865" y="15606"/>
                    <a:pt x="140374" y="15606"/>
                  </a:cubicBezTo>
                  <a:cubicBezTo>
                    <a:pt x="173385" y="15606"/>
                    <a:pt x="188515" y="27597"/>
                    <a:pt x="188515" y="83110"/>
                  </a:cubicBezTo>
                  <a:cubicBezTo>
                    <a:pt x="188515" y="146617"/>
                    <a:pt x="164216" y="151947"/>
                    <a:pt x="135789" y="151947"/>
                  </a:cubicBezTo>
                  <a:lnTo>
                    <a:pt x="112865" y="151947"/>
                  </a:lnTo>
                  <a:lnTo>
                    <a:pt x="112865" y="39588"/>
                  </a:lnTo>
                  <a:close/>
                  <a:moveTo>
                    <a:pt x="50510" y="288731"/>
                  </a:moveTo>
                  <a:cubicBezTo>
                    <a:pt x="54178" y="280737"/>
                    <a:pt x="54178" y="270078"/>
                    <a:pt x="54178" y="264305"/>
                  </a:cubicBezTo>
                  <a:lnTo>
                    <a:pt x="54178" y="40032"/>
                  </a:lnTo>
                  <a:cubicBezTo>
                    <a:pt x="54178" y="34259"/>
                    <a:pt x="54178" y="23600"/>
                    <a:pt x="50510" y="15606"/>
                  </a:cubicBezTo>
                  <a:lnTo>
                    <a:pt x="102778" y="15606"/>
                  </a:lnTo>
                  <a:cubicBezTo>
                    <a:pt x="96818" y="22712"/>
                    <a:pt x="96818" y="31594"/>
                    <a:pt x="96818" y="38256"/>
                  </a:cubicBezTo>
                  <a:lnTo>
                    <a:pt x="96818" y="264305"/>
                  </a:lnTo>
                  <a:cubicBezTo>
                    <a:pt x="96818" y="268746"/>
                    <a:pt x="96818" y="280737"/>
                    <a:pt x="100486" y="288731"/>
                  </a:cubicBezTo>
                  <a:lnTo>
                    <a:pt x="50510" y="288731"/>
                  </a:lnTo>
                  <a:close/>
                </a:path>
              </a:pathLst>
            </a:custGeom>
            <a:solidFill>
              <a:srgbClr val="000000"/>
            </a:solidFill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616" name="Freeform: Shape 615">
              <a:extLst>
                <a:ext uri="{FF2B5EF4-FFF2-40B4-BE49-F238E27FC236}">
                  <a16:creationId xmlns:a16="http://schemas.microsoft.com/office/drawing/2014/main" id="{933F3488-EBEC-AAF8-1D8A-7736BD1BF93C}"/>
                </a:ext>
              </a:extLst>
            </p:cNvPr>
            <p:cNvSpPr/>
            <p:nvPr>
              <p:custDataLst>
                <p:tags r:id="rId21"/>
              </p:custDataLst>
            </p:nvPr>
          </p:nvSpPr>
          <p:spPr>
            <a:xfrm>
              <a:off x="5316439" y="3493479"/>
              <a:ext cx="106369" cy="444104"/>
            </a:xfrm>
            <a:custGeom>
              <a:avLst/>
              <a:gdLst>
                <a:gd name="connsiteX0" fmla="*/ 106452 w 106369"/>
                <a:gd name="connsiteY0" fmla="*/ 439726 h 444104"/>
                <a:gd name="connsiteX1" fmla="*/ 98658 w 106369"/>
                <a:gd name="connsiteY1" fmla="*/ 429956 h 444104"/>
                <a:gd name="connsiteX2" fmla="*/ 26675 w 106369"/>
                <a:gd name="connsiteY2" fmla="*/ 222115 h 444104"/>
                <a:gd name="connsiteX3" fmla="*/ 100492 w 106369"/>
                <a:gd name="connsiteY3" fmla="*/ 12054 h 444104"/>
                <a:gd name="connsiteX4" fmla="*/ 106452 w 106369"/>
                <a:gd name="connsiteY4" fmla="*/ 4504 h 444104"/>
                <a:gd name="connsiteX5" fmla="*/ 101867 w 106369"/>
                <a:gd name="connsiteY5" fmla="*/ 63 h 444104"/>
                <a:gd name="connsiteX6" fmla="*/ 28968 w 106369"/>
                <a:gd name="connsiteY6" fmla="*/ 86663 h 444104"/>
                <a:gd name="connsiteX7" fmla="*/ 83 w 106369"/>
                <a:gd name="connsiteY7" fmla="*/ 222115 h 444104"/>
                <a:gd name="connsiteX8" fmla="*/ 30343 w 106369"/>
                <a:gd name="connsiteY8" fmla="*/ 360676 h 444104"/>
                <a:gd name="connsiteX9" fmla="*/ 101867 w 106369"/>
                <a:gd name="connsiteY9" fmla="*/ 444167 h 444104"/>
                <a:gd name="connsiteX10" fmla="*/ 106452 w 106369"/>
                <a:gd name="connsiteY10" fmla="*/ 439726 h 444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6369" h="444104">
                  <a:moveTo>
                    <a:pt x="106452" y="439726"/>
                  </a:moveTo>
                  <a:cubicBezTo>
                    <a:pt x="106452" y="438394"/>
                    <a:pt x="106452" y="437506"/>
                    <a:pt x="98658" y="429956"/>
                  </a:cubicBezTo>
                  <a:cubicBezTo>
                    <a:pt x="41347" y="373999"/>
                    <a:pt x="26675" y="290063"/>
                    <a:pt x="26675" y="222115"/>
                  </a:cubicBezTo>
                  <a:cubicBezTo>
                    <a:pt x="26675" y="144841"/>
                    <a:pt x="44098" y="67567"/>
                    <a:pt x="100492" y="12054"/>
                  </a:cubicBezTo>
                  <a:cubicBezTo>
                    <a:pt x="106452" y="6724"/>
                    <a:pt x="106452" y="5836"/>
                    <a:pt x="106452" y="4504"/>
                  </a:cubicBezTo>
                  <a:cubicBezTo>
                    <a:pt x="106452" y="1395"/>
                    <a:pt x="104618" y="63"/>
                    <a:pt x="101867" y="63"/>
                  </a:cubicBezTo>
                  <a:cubicBezTo>
                    <a:pt x="97282" y="63"/>
                    <a:pt x="56018" y="30262"/>
                    <a:pt x="28968" y="86663"/>
                  </a:cubicBezTo>
                  <a:cubicBezTo>
                    <a:pt x="5585" y="135515"/>
                    <a:pt x="83" y="184810"/>
                    <a:pt x="83" y="222115"/>
                  </a:cubicBezTo>
                  <a:cubicBezTo>
                    <a:pt x="83" y="256755"/>
                    <a:pt x="5126" y="310492"/>
                    <a:pt x="30343" y="360676"/>
                  </a:cubicBezTo>
                  <a:cubicBezTo>
                    <a:pt x="57852" y="415301"/>
                    <a:pt x="97282" y="444167"/>
                    <a:pt x="101867" y="444167"/>
                  </a:cubicBezTo>
                  <a:cubicBezTo>
                    <a:pt x="104618" y="444167"/>
                    <a:pt x="106452" y="442835"/>
                    <a:pt x="106452" y="439726"/>
                  </a:cubicBezTo>
                  <a:close/>
                </a:path>
              </a:pathLst>
            </a:custGeom>
            <a:solidFill>
              <a:srgbClr val="000000"/>
            </a:solidFill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617" name="Freeform: Shape 616">
              <a:extLst>
                <a:ext uri="{FF2B5EF4-FFF2-40B4-BE49-F238E27FC236}">
                  <a16:creationId xmlns:a16="http://schemas.microsoft.com/office/drawing/2014/main" id="{4270D298-93F2-62EF-51C3-6628864D6E33}"/>
                </a:ext>
              </a:extLst>
            </p:cNvPr>
            <p:cNvSpPr/>
            <p:nvPr>
              <p:custDataLst>
                <p:tags r:id="rId22"/>
              </p:custDataLst>
            </p:nvPr>
          </p:nvSpPr>
          <p:spPr>
            <a:xfrm>
              <a:off x="5480069" y="3523234"/>
              <a:ext cx="317732" cy="313093"/>
            </a:xfrm>
            <a:custGeom>
              <a:avLst/>
              <a:gdLst>
                <a:gd name="connsiteX0" fmla="*/ 260508 w 317732"/>
                <a:gd name="connsiteY0" fmla="*/ 46694 h 313093"/>
                <a:gd name="connsiteX1" fmla="*/ 310025 w 317732"/>
                <a:gd name="connsiteY1" fmla="*/ 13830 h 313093"/>
                <a:gd name="connsiteX2" fmla="*/ 317819 w 317732"/>
                <a:gd name="connsiteY2" fmla="*/ 4948 h 313093"/>
                <a:gd name="connsiteX3" fmla="*/ 311859 w 317732"/>
                <a:gd name="connsiteY3" fmla="*/ 63 h 313093"/>
                <a:gd name="connsiteX4" fmla="*/ 265093 w 317732"/>
                <a:gd name="connsiteY4" fmla="*/ 1395 h 313093"/>
                <a:gd name="connsiteX5" fmla="*/ 217410 w 317732"/>
                <a:gd name="connsiteY5" fmla="*/ 63 h 313093"/>
                <a:gd name="connsiteX6" fmla="*/ 209157 w 317732"/>
                <a:gd name="connsiteY6" fmla="*/ 8945 h 313093"/>
                <a:gd name="connsiteX7" fmla="*/ 217410 w 317732"/>
                <a:gd name="connsiteY7" fmla="*/ 13830 h 313093"/>
                <a:gd name="connsiteX8" fmla="*/ 248587 w 317732"/>
                <a:gd name="connsiteY8" fmla="*/ 33371 h 313093"/>
                <a:gd name="connsiteX9" fmla="*/ 247212 w 317732"/>
                <a:gd name="connsiteY9" fmla="*/ 42697 h 313093"/>
                <a:gd name="connsiteX10" fmla="*/ 205948 w 317732"/>
                <a:gd name="connsiteY10" fmla="*/ 201242 h 313093"/>
                <a:gd name="connsiteX11" fmla="*/ 91784 w 317732"/>
                <a:gd name="connsiteY11" fmla="*/ 299389 h 313093"/>
                <a:gd name="connsiteX12" fmla="*/ 35849 w 317732"/>
                <a:gd name="connsiteY12" fmla="*/ 241656 h 313093"/>
                <a:gd name="connsiteX13" fmla="*/ 40892 w 317732"/>
                <a:gd name="connsiteY13" fmla="*/ 207016 h 313093"/>
                <a:gd name="connsiteX14" fmla="*/ 85366 w 317732"/>
                <a:gd name="connsiteY14" fmla="*/ 34259 h 313093"/>
                <a:gd name="connsiteX15" fmla="*/ 123879 w 317732"/>
                <a:gd name="connsiteY15" fmla="*/ 13830 h 313093"/>
                <a:gd name="connsiteX16" fmla="*/ 139467 w 317732"/>
                <a:gd name="connsiteY16" fmla="*/ 4948 h 313093"/>
                <a:gd name="connsiteX17" fmla="*/ 133048 w 317732"/>
                <a:gd name="connsiteY17" fmla="*/ 63 h 313093"/>
                <a:gd name="connsiteX18" fmla="*/ 74362 w 317732"/>
                <a:gd name="connsiteY18" fmla="*/ 1395 h 313093"/>
                <a:gd name="connsiteX19" fmla="*/ 15217 w 317732"/>
                <a:gd name="connsiteY19" fmla="*/ 63 h 313093"/>
                <a:gd name="connsiteX20" fmla="*/ 6506 w 317732"/>
                <a:gd name="connsiteY20" fmla="*/ 8945 h 313093"/>
                <a:gd name="connsiteX21" fmla="*/ 19343 w 317732"/>
                <a:gd name="connsiteY21" fmla="*/ 13830 h 313093"/>
                <a:gd name="connsiteX22" fmla="*/ 36766 w 317732"/>
                <a:gd name="connsiteY22" fmla="*/ 14718 h 313093"/>
                <a:gd name="connsiteX23" fmla="*/ 49145 w 317732"/>
                <a:gd name="connsiteY23" fmla="*/ 21824 h 313093"/>
                <a:gd name="connsiteX24" fmla="*/ 41351 w 317732"/>
                <a:gd name="connsiteY24" fmla="*/ 53355 h 313093"/>
                <a:gd name="connsiteX25" fmla="*/ 31264 w 317732"/>
                <a:gd name="connsiteY25" fmla="*/ 92437 h 313093"/>
                <a:gd name="connsiteX26" fmla="*/ 3296 w 317732"/>
                <a:gd name="connsiteY26" fmla="*/ 202130 h 313093"/>
                <a:gd name="connsiteX27" fmla="*/ 87 w 317732"/>
                <a:gd name="connsiteY27" fmla="*/ 227888 h 313093"/>
                <a:gd name="connsiteX28" fmla="*/ 89950 w 317732"/>
                <a:gd name="connsiteY28" fmla="*/ 313157 h 313093"/>
                <a:gd name="connsiteX29" fmla="*/ 219703 w 317732"/>
                <a:gd name="connsiteY29" fmla="*/ 204351 h 313093"/>
                <a:gd name="connsiteX30" fmla="*/ 260508 w 317732"/>
                <a:gd name="connsiteY30" fmla="*/ 46694 h 313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317732" h="313093">
                  <a:moveTo>
                    <a:pt x="260508" y="46694"/>
                  </a:moveTo>
                  <a:cubicBezTo>
                    <a:pt x="265093" y="28485"/>
                    <a:pt x="273346" y="15162"/>
                    <a:pt x="310025" y="13830"/>
                  </a:cubicBezTo>
                  <a:cubicBezTo>
                    <a:pt x="312317" y="13830"/>
                    <a:pt x="317819" y="13386"/>
                    <a:pt x="317819" y="4948"/>
                  </a:cubicBezTo>
                  <a:cubicBezTo>
                    <a:pt x="317819" y="4504"/>
                    <a:pt x="317819" y="63"/>
                    <a:pt x="311859" y="63"/>
                  </a:cubicBezTo>
                  <a:cubicBezTo>
                    <a:pt x="296729" y="63"/>
                    <a:pt x="280682" y="1395"/>
                    <a:pt x="265093" y="1395"/>
                  </a:cubicBezTo>
                  <a:cubicBezTo>
                    <a:pt x="249504" y="1395"/>
                    <a:pt x="232540" y="63"/>
                    <a:pt x="217410" y="63"/>
                  </a:cubicBezTo>
                  <a:cubicBezTo>
                    <a:pt x="214659" y="63"/>
                    <a:pt x="209157" y="63"/>
                    <a:pt x="209157" y="8945"/>
                  </a:cubicBezTo>
                  <a:cubicBezTo>
                    <a:pt x="209157" y="13830"/>
                    <a:pt x="213742" y="13830"/>
                    <a:pt x="217410" y="13830"/>
                  </a:cubicBezTo>
                  <a:cubicBezTo>
                    <a:pt x="243544" y="14274"/>
                    <a:pt x="248587" y="23600"/>
                    <a:pt x="248587" y="33371"/>
                  </a:cubicBezTo>
                  <a:cubicBezTo>
                    <a:pt x="248587" y="34703"/>
                    <a:pt x="247670" y="41364"/>
                    <a:pt x="247212" y="42697"/>
                  </a:cubicBezTo>
                  <a:lnTo>
                    <a:pt x="205948" y="201242"/>
                  </a:lnTo>
                  <a:cubicBezTo>
                    <a:pt x="190359" y="260752"/>
                    <a:pt x="137633" y="299389"/>
                    <a:pt x="91784" y="299389"/>
                  </a:cubicBezTo>
                  <a:cubicBezTo>
                    <a:pt x="60607" y="299389"/>
                    <a:pt x="35849" y="279849"/>
                    <a:pt x="35849" y="241656"/>
                  </a:cubicBezTo>
                  <a:cubicBezTo>
                    <a:pt x="35849" y="240767"/>
                    <a:pt x="35849" y="226556"/>
                    <a:pt x="40892" y="207016"/>
                  </a:cubicBezTo>
                  <a:lnTo>
                    <a:pt x="85366" y="34259"/>
                  </a:lnTo>
                  <a:cubicBezTo>
                    <a:pt x="89492" y="18271"/>
                    <a:pt x="90409" y="13830"/>
                    <a:pt x="123879" y="13830"/>
                  </a:cubicBezTo>
                  <a:cubicBezTo>
                    <a:pt x="135799" y="13830"/>
                    <a:pt x="139467" y="13830"/>
                    <a:pt x="139467" y="4948"/>
                  </a:cubicBezTo>
                  <a:cubicBezTo>
                    <a:pt x="139467" y="63"/>
                    <a:pt x="134424" y="63"/>
                    <a:pt x="133048" y="63"/>
                  </a:cubicBezTo>
                  <a:cubicBezTo>
                    <a:pt x="120211" y="63"/>
                    <a:pt x="87200" y="1395"/>
                    <a:pt x="74362" y="1395"/>
                  </a:cubicBezTo>
                  <a:cubicBezTo>
                    <a:pt x="61066" y="1395"/>
                    <a:pt x="28513" y="63"/>
                    <a:pt x="15217" y="63"/>
                  </a:cubicBezTo>
                  <a:cubicBezTo>
                    <a:pt x="11549" y="63"/>
                    <a:pt x="6506" y="63"/>
                    <a:pt x="6506" y="8945"/>
                  </a:cubicBezTo>
                  <a:cubicBezTo>
                    <a:pt x="6506" y="13830"/>
                    <a:pt x="10632" y="13830"/>
                    <a:pt x="19343" y="13830"/>
                  </a:cubicBezTo>
                  <a:cubicBezTo>
                    <a:pt x="20260" y="13830"/>
                    <a:pt x="28971" y="13830"/>
                    <a:pt x="36766" y="14718"/>
                  </a:cubicBezTo>
                  <a:cubicBezTo>
                    <a:pt x="45019" y="15606"/>
                    <a:pt x="49145" y="16051"/>
                    <a:pt x="49145" y="21824"/>
                  </a:cubicBezTo>
                  <a:cubicBezTo>
                    <a:pt x="49145" y="24489"/>
                    <a:pt x="44102" y="43141"/>
                    <a:pt x="41351" y="53355"/>
                  </a:cubicBezTo>
                  <a:lnTo>
                    <a:pt x="31264" y="92437"/>
                  </a:lnTo>
                  <a:cubicBezTo>
                    <a:pt x="27138" y="109757"/>
                    <a:pt x="5130" y="193692"/>
                    <a:pt x="3296" y="202130"/>
                  </a:cubicBezTo>
                  <a:cubicBezTo>
                    <a:pt x="87" y="214565"/>
                    <a:pt x="87" y="221227"/>
                    <a:pt x="87" y="227888"/>
                  </a:cubicBezTo>
                  <a:cubicBezTo>
                    <a:pt x="87" y="282069"/>
                    <a:pt x="41809" y="313157"/>
                    <a:pt x="89950" y="313157"/>
                  </a:cubicBezTo>
                  <a:cubicBezTo>
                    <a:pt x="147720" y="313157"/>
                    <a:pt x="204573" y="262973"/>
                    <a:pt x="219703" y="204351"/>
                  </a:cubicBezTo>
                  <a:lnTo>
                    <a:pt x="260508" y="46694"/>
                  </a:lnTo>
                  <a:close/>
                </a:path>
              </a:pathLst>
            </a:custGeom>
            <a:solidFill>
              <a:srgbClr val="000000"/>
            </a:solidFill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618" name="Freeform: Shape 617">
              <a:extLst>
                <a:ext uri="{FF2B5EF4-FFF2-40B4-BE49-F238E27FC236}">
                  <a16:creationId xmlns:a16="http://schemas.microsoft.com/office/drawing/2014/main" id="{ECC71195-909D-2012-42AF-5759CB7B1043}"/>
                </a:ext>
              </a:extLst>
            </p:cNvPr>
            <p:cNvSpPr/>
            <p:nvPr>
              <p:custDataLst>
                <p:tags r:id="rId23"/>
              </p:custDataLst>
            </p:nvPr>
          </p:nvSpPr>
          <p:spPr>
            <a:xfrm>
              <a:off x="5977792" y="3586741"/>
              <a:ext cx="229244" cy="257580"/>
            </a:xfrm>
            <a:custGeom>
              <a:avLst/>
              <a:gdLst>
                <a:gd name="connsiteX0" fmla="*/ 213294 w 229244"/>
                <a:gd name="connsiteY0" fmla="*/ 137735 h 257580"/>
                <a:gd name="connsiteX1" fmla="*/ 229342 w 229244"/>
                <a:gd name="connsiteY1" fmla="*/ 128853 h 257580"/>
                <a:gd name="connsiteX2" fmla="*/ 213294 w 229244"/>
                <a:gd name="connsiteY2" fmla="*/ 119971 h 257580"/>
                <a:gd name="connsiteX3" fmla="*/ 18895 w 229244"/>
                <a:gd name="connsiteY3" fmla="*/ 119971 h 257580"/>
                <a:gd name="connsiteX4" fmla="*/ 141770 w 229244"/>
                <a:gd name="connsiteY4" fmla="*/ 17827 h 257580"/>
                <a:gd name="connsiteX5" fmla="*/ 213294 w 229244"/>
                <a:gd name="connsiteY5" fmla="*/ 17827 h 257580"/>
                <a:gd name="connsiteX6" fmla="*/ 229342 w 229244"/>
                <a:gd name="connsiteY6" fmla="*/ 8945 h 257580"/>
                <a:gd name="connsiteX7" fmla="*/ 213294 w 229244"/>
                <a:gd name="connsiteY7" fmla="*/ 63 h 257580"/>
                <a:gd name="connsiteX8" fmla="*/ 140853 w 229244"/>
                <a:gd name="connsiteY8" fmla="*/ 63 h 257580"/>
                <a:gd name="connsiteX9" fmla="*/ 97 w 229244"/>
                <a:gd name="connsiteY9" fmla="*/ 128853 h 257580"/>
                <a:gd name="connsiteX10" fmla="*/ 140853 w 229244"/>
                <a:gd name="connsiteY10" fmla="*/ 257643 h 257580"/>
                <a:gd name="connsiteX11" fmla="*/ 213294 w 229244"/>
                <a:gd name="connsiteY11" fmla="*/ 257643 h 257580"/>
                <a:gd name="connsiteX12" fmla="*/ 229342 w 229244"/>
                <a:gd name="connsiteY12" fmla="*/ 248761 h 257580"/>
                <a:gd name="connsiteX13" fmla="*/ 213294 w 229244"/>
                <a:gd name="connsiteY13" fmla="*/ 239879 h 257580"/>
                <a:gd name="connsiteX14" fmla="*/ 141770 w 229244"/>
                <a:gd name="connsiteY14" fmla="*/ 239879 h 257580"/>
                <a:gd name="connsiteX15" fmla="*/ 18895 w 229244"/>
                <a:gd name="connsiteY15" fmla="*/ 137735 h 257580"/>
                <a:gd name="connsiteX16" fmla="*/ 213294 w 229244"/>
                <a:gd name="connsiteY16" fmla="*/ 137735 h 257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29244" h="257580">
                  <a:moveTo>
                    <a:pt x="213294" y="137735"/>
                  </a:moveTo>
                  <a:cubicBezTo>
                    <a:pt x="221089" y="137735"/>
                    <a:pt x="229342" y="137735"/>
                    <a:pt x="229342" y="128853"/>
                  </a:cubicBezTo>
                  <a:cubicBezTo>
                    <a:pt x="229342" y="119971"/>
                    <a:pt x="221089" y="119971"/>
                    <a:pt x="213294" y="119971"/>
                  </a:cubicBezTo>
                  <a:lnTo>
                    <a:pt x="18895" y="119971"/>
                  </a:lnTo>
                  <a:cubicBezTo>
                    <a:pt x="24397" y="60461"/>
                    <a:pt x="77123" y="17827"/>
                    <a:pt x="141770" y="17827"/>
                  </a:cubicBezTo>
                  <a:lnTo>
                    <a:pt x="213294" y="17827"/>
                  </a:lnTo>
                  <a:cubicBezTo>
                    <a:pt x="221089" y="17827"/>
                    <a:pt x="229342" y="17827"/>
                    <a:pt x="229342" y="8945"/>
                  </a:cubicBezTo>
                  <a:cubicBezTo>
                    <a:pt x="229342" y="63"/>
                    <a:pt x="221089" y="63"/>
                    <a:pt x="213294" y="63"/>
                  </a:cubicBezTo>
                  <a:lnTo>
                    <a:pt x="140853" y="63"/>
                  </a:lnTo>
                  <a:cubicBezTo>
                    <a:pt x="62452" y="63"/>
                    <a:pt x="97" y="57796"/>
                    <a:pt x="97" y="128853"/>
                  </a:cubicBezTo>
                  <a:cubicBezTo>
                    <a:pt x="97" y="199910"/>
                    <a:pt x="62452" y="257643"/>
                    <a:pt x="140853" y="257643"/>
                  </a:cubicBezTo>
                  <a:lnTo>
                    <a:pt x="213294" y="257643"/>
                  </a:lnTo>
                  <a:cubicBezTo>
                    <a:pt x="221089" y="257643"/>
                    <a:pt x="229342" y="257643"/>
                    <a:pt x="229342" y="248761"/>
                  </a:cubicBezTo>
                  <a:cubicBezTo>
                    <a:pt x="229342" y="239879"/>
                    <a:pt x="221089" y="239879"/>
                    <a:pt x="213294" y="239879"/>
                  </a:cubicBezTo>
                  <a:lnTo>
                    <a:pt x="141770" y="239879"/>
                  </a:lnTo>
                  <a:cubicBezTo>
                    <a:pt x="77123" y="239879"/>
                    <a:pt x="24397" y="197245"/>
                    <a:pt x="18895" y="137735"/>
                  </a:cubicBezTo>
                  <a:lnTo>
                    <a:pt x="213294" y="137735"/>
                  </a:lnTo>
                  <a:close/>
                </a:path>
              </a:pathLst>
            </a:custGeom>
            <a:solidFill>
              <a:srgbClr val="000000"/>
            </a:solidFill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619" name="Freeform: Shape 618">
              <a:extLst>
                <a:ext uri="{FF2B5EF4-FFF2-40B4-BE49-F238E27FC236}">
                  <a16:creationId xmlns:a16="http://schemas.microsoft.com/office/drawing/2014/main" id="{C80BC918-13E8-0DD4-63CE-60C67A346CC5}"/>
                </a:ext>
              </a:extLst>
            </p:cNvPr>
            <p:cNvSpPr/>
            <p:nvPr>
              <p:custDataLst>
                <p:tags r:id="rId24"/>
              </p:custDataLst>
            </p:nvPr>
          </p:nvSpPr>
          <p:spPr>
            <a:xfrm>
              <a:off x="6364958" y="3523234"/>
              <a:ext cx="323234" cy="315758"/>
            </a:xfrm>
            <a:custGeom>
              <a:avLst/>
              <a:gdLst>
                <a:gd name="connsiteX0" fmla="*/ 233936 w 323234"/>
                <a:gd name="connsiteY0" fmla="*/ 171931 h 315758"/>
                <a:gd name="connsiteX1" fmla="*/ 207343 w 323234"/>
                <a:gd name="connsiteY1" fmla="*/ 298501 h 315758"/>
                <a:gd name="connsiteX2" fmla="*/ 226142 w 323234"/>
                <a:gd name="connsiteY2" fmla="*/ 315821 h 315758"/>
                <a:gd name="connsiteX3" fmla="*/ 278868 w 323234"/>
                <a:gd name="connsiteY3" fmla="*/ 287843 h 315758"/>
                <a:gd name="connsiteX4" fmla="*/ 274283 w 323234"/>
                <a:gd name="connsiteY4" fmla="*/ 284734 h 315758"/>
                <a:gd name="connsiteX5" fmla="*/ 255485 w 323234"/>
                <a:gd name="connsiteY5" fmla="*/ 291395 h 315758"/>
                <a:gd name="connsiteX6" fmla="*/ 246315 w 323234"/>
                <a:gd name="connsiteY6" fmla="*/ 279849 h 315758"/>
                <a:gd name="connsiteX7" fmla="*/ 311879 w 323234"/>
                <a:gd name="connsiteY7" fmla="*/ 37368 h 315758"/>
                <a:gd name="connsiteX8" fmla="*/ 323341 w 323234"/>
                <a:gd name="connsiteY8" fmla="*/ 3171 h 315758"/>
                <a:gd name="connsiteX9" fmla="*/ 318756 w 323234"/>
                <a:gd name="connsiteY9" fmla="*/ 63 h 315758"/>
                <a:gd name="connsiteX10" fmla="*/ 284828 w 323234"/>
                <a:gd name="connsiteY10" fmla="*/ 20492 h 315758"/>
                <a:gd name="connsiteX11" fmla="*/ 272449 w 323234"/>
                <a:gd name="connsiteY11" fmla="*/ 54688 h 315758"/>
                <a:gd name="connsiteX12" fmla="*/ 166538 w 323234"/>
                <a:gd name="connsiteY12" fmla="*/ 221671 h 315758"/>
                <a:gd name="connsiteX13" fmla="*/ 74840 w 323234"/>
                <a:gd name="connsiteY13" fmla="*/ 288731 h 315758"/>
                <a:gd name="connsiteX14" fmla="*/ 39078 w 323234"/>
                <a:gd name="connsiteY14" fmla="*/ 241212 h 315758"/>
                <a:gd name="connsiteX15" fmla="*/ 84469 w 323234"/>
                <a:gd name="connsiteY15" fmla="*/ 109312 h 315758"/>
                <a:gd name="connsiteX16" fmla="*/ 114729 w 323234"/>
                <a:gd name="connsiteY16" fmla="*/ 21380 h 315758"/>
                <a:gd name="connsiteX17" fmla="*/ 91804 w 323234"/>
                <a:gd name="connsiteY17" fmla="*/ 63 h 315758"/>
                <a:gd name="connsiteX18" fmla="*/ 12486 w 323234"/>
                <a:gd name="connsiteY18" fmla="*/ 36923 h 315758"/>
                <a:gd name="connsiteX19" fmla="*/ 17529 w 323234"/>
                <a:gd name="connsiteY19" fmla="*/ 39588 h 315758"/>
                <a:gd name="connsiteX20" fmla="*/ 38620 w 323234"/>
                <a:gd name="connsiteY20" fmla="*/ 31150 h 315758"/>
                <a:gd name="connsiteX21" fmla="*/ 61544 w 323234"/>
                <a:gd name="connsiteY21" fmla="*/ 24489 h 315758"/>
                <a:gd name="connsiteX22" fmla="*/ 75757 w 323234"/>
                <a:gd name="connsiteY22" fmla="*/ 40476 h 315758"/>
                <a:gd name="connsiteX23" fmla="*/ 39995 w 323234"/>
                <a:gd name="connsiteY23" fmla="*/ 139067 h 315758"/>
                <a:gd name="connsiteX24" fmla="*/ 107 w 323234"/>
                <a:gd name="connsiteY24" fmla="*/ 259864 h 315758"/>
                <a:gd name="connsiteX25" fmla="*/ 44580 w 323234"/>
                <a:gd name="connsiteY25" fmla="*/ 313157 h 315758"/>
                <a:gd name="connsiteX26" fmla="*/ 161495 w 323234"/>
                <a:gd name="connsiteY26" fmla="*/ 252758 h 315758"/>
                <a:gd name="connsiteX27" fmla="*/ 233477 w 323234"/>
                <a:gd name="connsiteY27" fmla="*/ 171487 h 315758"/>
                <a:gd name="connsiteX28" fmla="*/ 233936 w 323234"/>
                <a:gd name="connsiteY28" fmla="*/ 171931 h 315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23234" h="315758">
                  <a:moveTo>
                    <a:pt x="233936" y="171931"/>
                  </a:moveTo>
                  <a:cubicBezTo>
                    <a:pt x="223391" y="209236"/>
                    <a:pt x="207343" y="264305"/>
                    <a:pt x="207343" y="298501"/>
                  </a:cubicBezTo>
                  <a:cubicBezTo>
                    <a:pt x="207343" y="310492"/>
                    <a:pt x="215138" y="315821"/>
                    <a:pt x="226142" y="315821"/>
                  </a:cubicBezTo>
                  <a:cubicBezTo>
                    <a:pt x="244481" y="315821"/>
                    <a:pt x="278868" y="296725"/>
                    <a:pt x="278868" y="287843"/>
                  </a:cubicBezTo>
                  <a:cubicBezTo>
                    <a:pt x="278868" y="285622"/>
                    <a:pt x="276575" y="284734"/>
                    <a:pt x="274283" y="284734"/>
                  </a:cubicBezTo>
                  <a:cubicBezTo>
                    <a:pt x="268781" y="284734"/>
                    <a:pt x="260528" y="288731"/>
                    <a:pt x="255485" y="291395"/>
                  </a:cubicBezTo>
                  <a:cubicBezTo>
                    <a:pt x="249524" y="290507"/>
                    <a:pt x="246315" y="286066"/>
                    <a:pt x="246315" y="279849"/>
                  </a:cubicBezTo>
                  <a:cubicBezTo>
                    <a:pt x="246315" y="225668"/>
                    <a:pt x="298583" y="70231"/>
                    <a:pt x="311879" y="37368"/>
                  </a:cubicBezTo>
                  <a:cubicBezTo>
                    <a:pt x="317381" y="24933"/>
                    <a:pt x="323341" y="6724"/>
                    <a:pt x="323341" y="3171"/>
                  </a:cubicBezTo>
                  <a:cubicBezTo>
                    <a:pt x="323341" y="63"/>
                    <a:pt x="320590" y="63"/>
                    <a:pt x="318756" y="63"/>
                  </a:cubicBezTo>
                  <a:cubicBezTo>
                    <a:pt x="309128" y="63"/>
                    <a:pt x="288496" y="12054"/>
                    <a:pt x="284828" y="20492"/>
                  </a:cubicBezTo>
                  <a:cubicBezTo>
                    <a:pt x="278868" y="36035"/>
                    <a:pt x="277951" y="38256"/>
                    <a:pt x="272449" y="54688"/>
                  </a:cubicBezTo>
                  <a:cubicBezTo>
                    <a:pt x="257319" y="96878"/>
                    <a:pt x="211928" y="170155"/>
                    <a:pt x="166538" y="221671"/>
                  </a:cubicBezTo>
                  <a:cubicBezTo>
                    <a:pt x="152325" y="237215"/>
                    <a:pt x="107393" y="288731"/>
                    <a:pt x="74840" y="288731"/>
                  </a:cubicBezTo>
                  <a:cubicBezTo>
                    <a:pt x="52833" y="288731"/>
                    <a:pt x="39078" y="270522"/>
                    <a:pt x="39078" y="241212"/>
                  </a:cubicBezTo>
                  <a:cubicBezTo>
                    <a:pt x="39078" y="210124"/>
                    <a:pt x="56959" y="170155"/>
                    <a:pt x="84469" y="109312"/>
                  </a:cubicBezTo>
                  <a:cubicBezTo>
                    <a:pt x="100974" y="72896"/>
                    <a:pt x="114729" y="41364"/>
                    <a:pt x="114729" y="21380"/>
                  </a:cubicBezTo>
                  <a:cubicBezTo>
                    <a:pt x="114729" y="507"/>
                    <a:pt x="100057" y="63"/>
                    <a:pt x="91804" y="63"/>
                  </a:cubicBezTo>
                  <a:cubicBezTo>
                    <a:pt x="56501" y="63"/>
                    <a:pt x="12486" y="27597"/>
                    <a:pt x="12486" y="36923"/>
                  </a:cubicBezTo>
                  <a:cubicBezTo>
                    <a:pt x="12486" y="39588"/>
                    <a:pt x="15695" y="39588"/>
                    <a:pt x="17529" y="39588"/>
                  </a:cubicBezTo>
                  <a:cubicBezTo>
                    <a:pt x="23031" y="39588"/>
                    <a:pt x="31284" y="36035"/>
                    <a:pt x="38620" y="31150"/>
                  </a:cubicBezTo>
                  <a:cubicBezTo>
                    <a:pt x="41829" y="28930"/>
                    <a:pt x="49165" y="24489"/>
                    <a:pt x="61544" y="24489"/>
                  </a:cubicBezTo>
                  <a:cubicBezTo>
                    <a:pt x="71631" y="24489"/>
                    <a:pt x="75757" y="30706"/>
                    <a:pt x="75757" y="40476"/>
                  </a:cubicBezTo>
                  <a:cubicBezTo>
                    <a:pt x="75757" y="60017"/>
                    <a:pt x="59252" y="96433"/>
                    <a:pt x="39995" y="139067"/>
                  </a:cubicBezTo>
                  <a:cubicBezTo>
                    <a:pt x="9735" y="205683"/>
                    <a:pt x="107" y="234106"/>
                    <a:pt x="107" y="259864"/>
                  </a:cubicBezTo>
                  <a:cubicBezTo>
                    <a:pt x="107" y="289175"/>
                    <a:pt x="12027" y="313157"/>
                    <a:pt x="44580" y="313157"/>
                  </a:cubicBezTo>
                  <a:cubicBezTo>
                    <a:pt x="73006" y="313157"/>
                    <a:pt x="114729" y="294948"/>
                    <a:pt x="161495" y="252758"/>
                  </a:cubicBezTo>
                  <a:cubicBezTo>
                    <a:pt x="193130" y="223891"/>
                    <a:pt x="213762" y="197245"/>
                    <a:pt x="233477" y="171487"/>
                  </a:cubicBezTo>
                  <a:lnTo>
                    <a:pt x="233936" y="171931"/>
                  </a:lnTo>
                  <a:close/>
                </a:path>
              </a:pathLst>
            </a:custGeom>
            <a:solidFill>
              <a:srgbClr val="000000"/>
            </a:solidFill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620" name="Freeform: Shape 619">
              <a:extLst>
                <a:ext uri="{FF2B5EF4-FFF2-40B4-BE49-F238E27FC236}">
                  <a16:creationId xmlns:a16="http://schemas.microsoft.com/office/drawing/2014/main" id="{32BF99C0-4212-796E-FD16-D41900DEE41E}"/>
                </a:ext>
              </a:extLst>
            </p:cNvPr>
            <p:cNvSpPr/>
            <p:nvPr>
              <p:custDataLst>
                <p:tags r:id="rId25"/>
              </p:custDataLst>
            </p:nvPr>
          </p:nvSpPr>
          <p:spPr>
            <a:xfrm>
              <a:off x="6731353" y="3493479"/>
              <a:ext cx="106369" cy="444104"/>
            </a:xfrm>
            <a:custGeom>
              <a:avLst/>
              <a:gdLst>
                <a:gd name="connsiteX0" fmla="*/ 106483 w 106369"/>
                <a:gd name="connsiteY0" fmla="*/ 222115 h 444104"/>
                <a:gd name="connsiteX1" fmla="*/ 76223 w 106369"/>
                <a:gd name="connsiteY1" fmla="*/ 83554 h 444104"/>
                <a:gd name="connsiteX2" fmla="*/ 4699 w 106369"/>
                <a:gd name="connsiteY2" fmla="*/ 63 h 444104"/>
                <a:gd name="connsiteX3" fmla="*/ 114 w 106369"/>
                <a:gd name="connsiteY3" fmla="*/ 4504 h 444104"/>
                <a:gd name="connsiteX4" fmla="*/ 8825 w 106369"/>
                <a:gd name="connsiteY4" fmla="*/ 14718 h 444104"/>
                <a:gd name="connsiteX5" fmla="*/ 79891 w 106369"/>
                <a:gd name="connsiteY5" fmla="*/ 222115 h 444104"/>
                <a:gd name="connsiteX6" fmla="*/ 6074 w 106369"/>
                <a:gd name="connsiteY6" fmla="*/ 432177 h 444104"/>
                <a:gd name="connsiteX7" fmla="*/ 114 w 106369"/>
                <a:gd name="connsiteY7" fmla="*/ 439726 h 444104"/>
                <a:gd name="connsiteX8" fmla="*/ 4699 w 106369"/>
                <a:gd name="connsiteY8" fmla="*/ 444167 h 444104"/>
                <a:gd name="connsiteX9" fmla="*/ 77599 w 106369"/>
                <a:gd name="connsiteY9" fmla="*/ 357567 h 444104"/>
                <a:gd name="connsiteX10" fmla="*/ 106483 w 106369"/>
                <a:gd name="connsiteY10" fmla="*/ 222115 h 444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6369" h="444104">
                  <a:moveTo>
                    <a:pt x="106483" y="222115"/>
                  </a:moveTo>
                  <a:cubicBezTo>
                    <a:pt x="106483" y="187475"/>
                    <a:pt x="101440" y="133738"/>
                    <a:pt x="76223" y="83554"/>
                  </a:cubicBezTo>
                  <a:cubicBezTo>
                    <a:pt x="48714" y="28930"/>
                    <a:pt x="9284" y="63"/>
                    <a:pt x="4699" y="63"/>
                  </a:cubicBezTo>
                  <a:cubicBezTo>
                    <a:pt x="1948" y="63"/>
                    <a:pt x="114" y="1839"/>
                    <a:pt x="114" y="4504"/>
                  </a:cubicBezTo>
                  <a:cubicBezTo>
                    <a:pt x="114" y="5836"/>
                    <a:pt x="114" y="6724"/>
                    <a:pt x="8825" y="14718"/>
                  </a:cubicBezTo>
                  <a:cubicBezTo>
                    <a:pt x="53757" y="58685"/>
                    <a:pt x="79891" y="129297"/>
                    <a:pt x="79891" y="222115"/>
                  </a:cubicBezTo>
                  <a:cubicBezTo>
                    <a:pt x="79891" y="298057"/>
                    <a:pt x="62927" y="376219"/>
                    <a:pt x="6074" y="432177"/>
                  </a:cubicBezTo>
                  <a:cubicBezTo>
                    <a:pt x="114" y="437506"/>
                    <a:pt x="114" y="438394"/>
                    <a:pt x="114" y="439726"/>
                  </a:cubicBezTo>
                  <a:cubicBezTo>
                    <a:pt x="114" y="442391"/>
                    <a:pt x="1948" y="444167"/>
                    <a:pt x="4699" y="444167"/>
                  </a:cubicBezTo>
                  <a:cubicBezTo>
                    <a:pt x="9284" y="444167"/>
                    <a:pt x="50548" y="413968"/>
                    <a:pt x="77599" y="357567"/>
                  </a:cubicBezTo>
                  <a:cubicBezTo>
                    <a:pt x="100981" y="308715"/>
                    <a:pt x="106483" y="259420"/>
                    <a:pt x="106483" y="222115"/>
                  </a:cubicBezTo>
                  <a:close/>
                </a:path>
              </a:pathLst>
            </a:custGeom>
            <a:solidFill>
              <a:srgbClr val="000000"/>
            </a:solidFill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621" name="Freeform: Shape 620">
              <a:extLst>
                <a:ext uri="{FF2B5EF4-FFF2-40B4-BE49-F238E27FC236}">
                  <a16:creationId xmlns:a16="http://schemas.microsoft.com/office/drawing/2014/main" id="{C9086F9C-F0C9-D933-4317-985FF5ADEB87}"/>
                </a:ext>
              </a:extLst>
            </p:cNvPr>
            <p:cNvSpPr/>
            <p:nvPr>
              <p:custDataLst>
                <p:tags r:id="rId26"/>
              </p:custDataLst>
            </p:nvPr>
          </p:nvSpPr>
          <p:spPr>
            <a:xfrm>
              <a:off x="7048930" y="3544107"/>
              <a:ext cx="280136" cy="343292"/>
            </a:xfrm>
            <a:custGeom>
              <a:avLst/>
              <a:gdLst>
                <a:gd name="connsiteX0" fmla="*/ 271087 w 280136"/>
                <a:gd name="connsiteY0" fmla="*/ 138623 h 343292"/>
                <a:gd name="connsiteX1" fmla="*/ 280257 w 280136"/>
                <a:gd name="connsiteY1" fmla="*/ 128853 h 343292"/>
                <a:gd name="connsiteX2" fmla="*/ 271087 w 280136"/>
                <a:gd name="connsiteY2" fmla="*/ 118639 h 343292"/>
                <a:gd name="connsiteX3" fmla="*/ 18460 w 280136"/>
                <a:gd name="connsiteY3" fmla="*/ 3171 h 343292"/>
                <a:gd name="connsiteX4" fmla="*/ 9290 w 280136"/>
                <a:gd name="connsiteY4" fmla="*/ 63 h 343292"/>
                <a:gd name="connsiteX5" fmla="*/ 121 w 280136"/>
                <a:gd name="connsiteY5" fmla="*/ 8945 h 343292"/>
                <a:gd name="connsiteX6" fmla="*/ 8832 w 280136"/>
                <a:gd name="connsiteY6" fmla="*/ 18715 h 343292"/>
                <a:gd name="connsiteX7" fmla="*/ 249538 w 280136"/>
                <a:gd name="connsiteY7" fmla="*/ 128409 h 343292"/>
                <a:gd name="connsiteX8" fmla="*/ 9749 w 280136"/>
                <a:gd name="connsiteY8" fmla="*/ 238103 h 343292"/>
                <a:gd name="connsiteX9" fmla="*/ 121 w 280136"/>
                <a:gd name="connsiteY9" fmla="*/ 248317 h 343292"/>
                <a:gd name="connsiteX10" fmla="*/ 9290 w 280136"/>
                <a:gd name="connsiteY10" fmla="*/ 257199 h 343292"/>
                <a:gd name="connsiteX11" fmla="*/ 17543 w 280136"/>
                <a:gd name="connsiteY11" fmla="*/ 254091 h 343292"/>
                <a:gd name="connsiteX12" fmla="*/ 271087 w 280136"/>
                <a:gd name="connsiteY12" fmla="*/ 138623 h 343292"/>
                <a:gd name="connsiteX13" fmla="*/ 264210 w 280136"/>
                <a:gd name="connsiteY13" fmla="*/ 343356 h 343292"/>
                <a:gd name="connsiteX14" fmla="*/ 280257 w 280136"/>
                <a:gd name="connsiteY14" fmla="*/ 334474 h 343292"/>
                <a:gd name="connsiteX15" fmla="*/ 263751 w 280136"/>
                <a:gd name="connsiteY15" fmla="*/ 325591 h 343292"/>
                <a:gd name="connsiteX16" fmla="*/ 16626 w 280136"/>
                <a:gd name="connsiteY16" fmla="*/ 325591 h 343292"/>
                <a:gd name="connsiteX17" fmla="*/ 121 w 280136"/>
                <a:gd name="connsiteY17" fmla="*/ 334474 h 343292"/>
                <a:gd name="connsiteX18" fmla="*/ 16168 w 280136"/>
                <a:gd name="connsiteY18" fmla="*/ 343356 h 343292"/>
                <a:gd name="connsiteX19" fmla="*/ 264210 w 280136"/>
                <a:gd name="connsiteY19" fmla="*/ 343356 h 343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80136" h="343292">
                  <a:moveTo>
                    <a:pt x="271087" y="138623"/>
                  </a:moveTo>
                  <a:cubicBezTo>
                    <a:pt x="277506" y="135959"/>
                    <a:pt x="280257" y="132850"/>
                    <a:pt x="280257" y="128853"/>
                  </a:cubicBezTo>
                  <a:cubicBezTo>
                    <a:pt x="280257" y="124412"/>
                    <a:pt x="278423" y="121747"/>
                    <a:pt x="271087" y="118639"/>
                  </a:cubicBezTo>
                  <a:lnTo>
                    <a:pt x="18460" y="3171"/>
                  </a:lnTo>
                  <a:cubicBezTo>
                    <a:pt x="12041" y="63"/>
                    <a:pt x="10207" y="63"/>
                    <a:pt x="9290" y="63"/>
                  </a:cubicBezTo>
                  <a:cubicBezTo>
                    <a:pt x="3789" y="63"/>
                    <a:pt x="121" y="4060"/>
                    <a:pt x="121" y="8945"/>
                  </a:cubicBezTo>
                  <a:cubicBezTo>
                    <a:pt x="121" y="14274"/>
                    <a:pt x="3789" y="16495"/>
                    <a:pt x="8832" y="18715"/>
                  </a:cubicBezTo>
                  <a:lnTo>
                    <a:pt x="249538" y="128409"/>
                  </a:lnTo>
                  <a:lnTo>
                    <a:pt x="9749" y="238103"/>
                  </a:lnTo>
                  <a:cubicBezTo>
                    <a:pt x="579" y="242100"/>
                    <a:pt x="121" y="245653"/>
                    <a:pt x="121" y="248317"/>
                  </a:cubicBezTo>
                  <a:cubicBezTo>
                    <a:pt x="121" y="253202"/>
                    <a:pt x="4247" y="257199"/>
                    <a:pt x="9290" y="257199"/>
                  </a:cubicBezTo>
                  <a:cubicBezTo>
                    <a:pt x="10666" y="257199"/>
                    <a:pt x="11583" y="257199"/>
                    <a:pt x="17543" y="254091"/>
                  </a:cubicBezTo>
                  <a:lnTo>
                    <a:pt x="271087" y="138623"/>
                  </a:lnTo>
                  <a:close/>
                  <a:moveTo>
                    <a:pt x="264210" y="343356"/>
                  </a:moveTo>
                  <a:cubicBezTo>
                    <a:pt x="272004" y="343356"/>
                    <a:pt x="280257" y="343356"/>
                    <a:pt x="280257" y="334474"/>
                  </a:cubicBezTo>
                  <a:cubicBezTo>
                    <a:pt x="280257" y="325591"/>
                    <a:pt x="270629" y="325591"/>
                    <a:pt x="263751" y="325591"/>
                  </a:cubicBezTo>
                  <a:lnTo>
                    <a:pt x="16626" y="325591"/>
                  </a:lnTo>
                  <a:cubicBezTo>
                    <a:pt x="9749" y="325591"/>
                    <a:pt x="121" y="325591"/>
                    <a:pt x="121" y="334474"/>
                  </a:cubicBezTo>
                  <a:cubicBezTo>
                    <a:pt x="121" y="343356"/>
                    <a:pt x="8373" y="343356"/>
                    <a:pt x="16168" y="343356"/>
                  </a:cubicBezTo>
                  <a:lnTo>
                    <a:pt x="264210" y="343356"/>
                  </a:lnTo>
                  <a:close/>
                </a:path>
              </a:pathLst>
            </a:custGeom>
            <a:solidFill>
              <a:srgbClr val="000000"/>
            </a:solidFill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622" name="Freeform: Shape 621">
              <a:extLst>
                <a:ext uri="{FF2B5EF4-FFF2-40B4-BE49-F238E27FC236}">
                  <a16:creationId xmlns:a16="http://schemas.microsoft.com/office/drawing/2014/main" id="{1F8E293A-BBB6-0DA8-87D5-74191A0D6A9F}"/>
                </a:ext>
              </a:extLst>
            </p:cNvPr>
            <p:cNvSpPr/>
            <p:nvPr>
              <p:custDataLst>
                <p:tags r:id="rId27"/>
              </p:custDataLst>
            </p:nvPr>
          </p:nvSpPr>
          <p:spPr>
            <a:xfrm>
              <a:off x="7535639" y="3530784"/>
              <a:ext cx="151301" cy="295773"/>
            </a:xfrm>
            <a:custGeom>
              <a:avLst/>
              <a:gdLst>
                <a:gd name="connsiteX0" fmla="*/ 94121 w 151301"/>
                <a:gd name="connsiteY0" fmla="*/ 11609 h 295773"/>
                <a:gd name="connsiteX1" fmla="*/ 83576 w 151301"/>
                <a:gd name="connsiteY1" fmla="*/ 63 h 295773"/>
                <a:gd name="connsiteX2" fmla="*/ 131 w 151301"/>
                <a:gd name="connsiteY2" fmla="*/ 28485 h 295773"/>
                <a:gd name="connsiteX3" fmla="*/ 131 w 151301"/>
                <a:gd name="connsiteY3" fmla="*/ 42253 h 295773"/>
                <a:gd name="connsiteX4" fmla="*/ 60193 w 151301"/>
                <a:gd name="connsiteY4" fmla="*/ 30706 h 295773"/>
                <a:gd name="connsiteX5" fmla="*/ 60193 w 151301"/>
                <a:gd name="connsiteY5" fmla="*/ 260752 h 295773"/>
                <a:gd name="connsiteX6" fmla="*/ 17554 w 151301"/>
                <a:gd name="connsiteY6" fmla="*/ 282069 h 295773"/>
                <a:gd name="connsiteX7" fmla="*/ 2882 w 151301"/>
                <a:gd name="connsiteY7" fmla="*/ 282069 h 295773"/>
                <a:gd name="connsiteX8" fmla="*/ 2882 w 151301"/>
                <a:gd name="connsiteY8" fmla="*/ 295836 h 295773"/>
                <a:gd name="connsiteX9" fmla="*/ 77157 w 151301"/>
                <a:gd name="connsiteY9" fmla="*/ 294504 h 295773"/>
                <a:gd name="connsiteX10" fmla="*/ 151432 w 151301"/>
                <a:gd name="connsiteY10" fmla="*/ 295836 h 295773"/>
                <a:gd name="connsiteX11" fmla="*/ 151432 w 151301"/>
                <a:gd name="connsiteY11" fmla="*/ 282069 h 295773"/>
                <a:gd name="connsiteX12" fmla="*/ 136761 w 151301"/>
                <a:gd name="connsiteY12" fmla="*/ 282069 h 295773"/>
                <a:gd name="connsiteX13" fmla="*/ 94121 w 151301"/>
                <a:gd name="connsiteY13" fmla="*/ 260752 h 295773"/>
                <a:gd name="connsiteX14" fmla="*/ 94121 w 151301"/>
                <a:gd name="connsiteY14" fmla="*/ 11609 h 295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1301" h="295773">
                  <a:moveTo>
                    <a:pt x="94121" y="11609"/>
                  </a:moveTo>
                  <a:cubicBezTo>
                    <a:pt x="94121" y="951"/>
                    <a:pt x="94121" y="63"/>
                    <a:pt x="83576" y="63"/>
                  </a:cubicBezTo>
                  <a:cubicBezTo>
                    <a:pt x="55150" y="28485"/>
                    <a:pt x="14803" y="28485"/>
                    <a:pt x="131" y="28485"/>
                  </a:cubicBezTo>
                  <a:lnTo>
                    <a:pt x="131" y="42253"/>
                  </a:lnTo>
                  <a:cubicBezTo>
                    <a:pt x="9301" y="42253"/>
                    <a:pt x="36352" y="42253"/>
                    <a:pt x="60193" y="30706"/>
                  </a:cubicBezTo>
                  <a:lnTo>
                    <a:pt x="60193" y="260752"/>
                  </a:lnTo>
                  <a:cubicBezTo>
                    <a:pt x="60193" y="276740"/>
                    <a:pt x="58818" y="282069"/>
                    <a:pt x="17554" y="282069"/>
                  </a:cubicBezTo>
                  <a:lnTo>
                    <a:pt x="2882" y="282069"/>
                  </a:lnTo>
                  <a:lnTo>
                    <a:pt x="2882" y="295836"/>
                  </a:lnTo>
                  <a:cubicBezTo>
                    <a:pt x="18929" y="294504"/>
                    <a:pt x="58818" y="294504"/>
                    <a:pt x="77157" y="294504"/>
                  </a:cubicBezTo>
                  <a:cubicBezTo>
                    <a:pt x="95497" y="294504"/>
                    <a:pt x="135385" y="294504"/>
                    <a:pt x="151432" y="295836"/>
                  </a:cubicBezTo>
                  <a:lnTo>
                    <a:pt x="151432" y="282069"/>
                  </a:lnTo>
                  <a:lnTo>
                    <a:pt x="136761" y="282069"/>
                  </a:lnTo>
                  <a:cubicBezTo>
                    <a:pt x="95497" y="282069"/>
                    <a:pt x="94121" y="277184"/>
                    <a:pt x="94121" y="260752"/>
                  </a:cubicBezTo>
                  <a:lnTo>
                    <a:pt x="94121" y="11609"/>
                  </a:lnTo>
                  <a:close/>
                </a:path>
              </a:pathLst>
            </a:custGeom>
            <a:solidFill>
              <a:srgbClr val="000000"/>
            </a:solidFill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623" name="Freeform: Shape 622">
              <a:extLst>
                <a:ext uri="{FF2B5EF4-FFF2-40B4-BE49-F238E27FC236}">
                  <a16:creationId xmlns:a16="http://schemas.microsoft.com/office/drawing/2014/main" id="{3F03A5DC-25C3-2A28-F8AB-12A00BB60B75}"/>
                </a:ext>
              </a:extLst>
            </p:cNvPr>
            <p:cNvSpPr/>
            <p:nvPr>
              <p:custDataLst>
                <p:tags r:id="rId28"/>
              </p:custDataLst>
            </p:nvPr>
          </p:nvSpPr>
          <p:spPr>
            <a:xfrm>
              <a:off x="7864017" y="3706649"/>
              <a:ext cx="280136" cy="17764"/>
            </a:xfrm>
            <a:custGeom>
              <a:avLst/>
              <a:gdLst>
                <a:gd name="connsiteX0" fmla="*/ 264228 w 280136"/>
                <a:gd name="connsiteY0" fmla="*/ 17827 h 17764"/>
                <a:gd name="connsiteX1" fmla="*/ 280275 w 280136"/>
                <a:gd name="connsiteY1" fmla="*/ 8945 h 17764"/>
                <a:gd name="connsiteX2" fmla="*/ 264228 w 280136"/>
                <a:gd name="connsiteY2" fmla="*/ 63 h 17764"/>
                <a:gd name="connsiteX3" fmla="*/ 16185 w 280136"/>
                <a:gd name="connsiteY3" fmla="*/ 63 h 17764"/>
                <a:gd name="connsiteX4" fmla="*/ 138 w 280136"/>
                <a:gd name="connsiteY4" fmla="*/ 8945 h 17764"/>
                <a:gd name="connsiteX5" fmla="*/ 16185 w 280136"/>
                <a:gd name="connsiteY5" fmla="*/ 17827 h 17764"/>
                <a:gd name="connsiteX6" fmla="*/ 264228 w 280136"/>
                <a:gd name="connsiteY6" fmla="*/ 17827 h 17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0136" h="17764">
                  <a:moveTo>
                    <a:pt x="264228" y="17827"/>
                  </a:moveTo>
                  <a:cubicBezTo>
                    <a:pt x="272022" y="17827"/>
                    <a:pt x="280275" y="17827"/>
                    <a:pt x="280275" y="8945"/>
                  </a:cubicBezTo>
                  <a:cubicBezTo>
                    <a:pt x="280275" y="63"/>
                    <a:pt x="272022" y="63"/>
                    <a:pt x="264228" y="63"/>
                  </a:cubicBezTo>
                  <a:lnTo>
                    <a:pt x="16185" y="63"/>
                  </a:lnTo>
                  <a:cubicBezTo>
                    <a:pt x="8391" y="63"/>
                    <a:pt x="138" y="63"/>
                    <a:pt x="138" y="8945"/>
                  </a:cubicBezTo>
                  <a:cubicBezTo>
                    <a:pt x="138" y="17827"/>
                    <a:pt x="8391" y="17827"/>
                    <a:pt x="16185" y="17827"/>
                  </a:cubicBezTo>
                  <a:lnTo>
                    <a:pt x="264228" y="17827"/>
                  </a:lnTo>
                  <a:close/>
                </a:path>
              </a:pathLst>
            </a:custGeom>
            <a:solidFill>
              <a:srgbClr val="000000"/>
            </a:solidFill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624" name="Freeform: Shape 623">
              <a:extLst>
                <a:ext uri="{FF2B5EF4-FFF2-40B4-BE49-F238E27FC236}">
                  <a16:creationId xmlns:a16="http://schemas.microsoft.com/office/drawing/2014/main" id="{7C189ADB-8908-65C4-0F25-67EAEEB02A2E}"/>
                </a:ext>
              </a:extLst>
            </p:cNvPr>
            <p:cNvSpPr/>
            <p:nvPr>
              <p:custDataLst>
                <p:tags r:id="rId29"/>
              </p:custDataLst>
            </p:nvPr>
          </p:nvSpPr>
          <p:spPr>
            <a:xfrm>
              <a:off x="8303707" y="3510799"/>
              <a:ext cx="187980" cy="321087"/>
            </a:xfrm>
            <a:custGeom>
              <a:avLst/>
              <a:gdLst>
                <a:gd name="connsiteX0" fmla="*/ 101933 w 187980"/>
                <a:gd name="connsiteY0" fmla="*/ 121747 h 321087"/>
                <a:gd name="connsiteX1" fmla="*/ 148 w 187980"/>
                <a:gd name="connsiteY1" fmla="*/ 246541 h 321087"/>
                <a:gd name="connsiteX2" fmla="*/ 72589 w 187980"/>
                <a:gd name="connsiteY2" fmla="*/ 321150 h 321087"/>
                <a:gd name="connsiteX3" fmla="*/ 164287 w 187980"/>
                <a:gd name="connsiteY3" fmla="*/ 190140 h 321087"/>
                <a:gd name="connsiteX4" fmla="*/ 130359 w 187980"/>
                <a:gd name="connsiteY4" fmla="*/ 107536 h 321087"/>
                <a:gd name="connsiteX5" fmla="*/ 86803 w 187980"/>
                <a:gd name="connsiteY5" fmla="*/ 34703 h 321087"/>
                <a:gd name="connsiteX6" fmla="*/ 112019 w 187980"/>
                <a:gd name="connsiteY6" fmla="*/ 14274 h 321087"/>
                <a:gd name="connsiteX7" fmla="*/ 144572 w 187980"/>
                <a:gd name="connsiteY7" fmla="*/ 26265 h 321087"/>
                <a:gd name="connsiteX8" fmla="*/ 169789 w 187980"/>
                <a:gd name="connsiteY8" fmla="*/ 37368 h 321087"/>
                <a:gd name="connsiteX9" fmla="*/ 188129 w 187980"/>
                <a:gd name="connsiteY9" fmla="*/ 19603 h 321087"/>
                <a:gd name="connsiteX10" fmla="*/ 164287 w 187980"/>
                <a:gd name="connsiteY10" fmla="*/ 4948 h 321087"/>
                <a:gd name="connsiteX11" fmla="*/ 126691 w 187980"/>
                <a:gd name="connsiteY11" fmla="*/ 63 h 321087"/>
                <a:gd name="connsiteX12" fmla="*/ 74423 w 187980"/>
                <a:gd name="connsiteY12" fmla="*/ 45806 h 321087"/>
                <a:gd name="connsiteX13" fmla="*/ 101933 w 187980"/>
                <a:gd name="connsiteY13" fmla="*/ 121747 h 321087"/>
                <a:gd name="connsiteX14" fmla="*/ 107435 w 187980"/>
                <a:gd name="connsiteY14" fmla="*/ 131518 h 321087"/>
                <a:gd name="connsiteX15" fmla="*/ 132651 w 187980"/>
                <a:gd name="connsiteY15" fmla="*/ 207904 h 321087"/>
                <a:gd name="connsiteX16" fmla="*/ 72589 w 187980"/>
                <a:gd name="connsiteY16" fmla="*/ 311380 h 321087"/>
                <a:gd name="connsiteX17" fmla="*/ 28575 w 187980"/>
                <a:gd name="connsiteY17" fmla="*/ 258976 h 321087"/>
                <a:gd name="connsiteX18" fmla="*/ 107435 w 187980"/>
                <a:gd name="connsiteY18" fmla="*/ 131518 h 321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87980" h="321087">
                  <a:moveTo>
                    <a:pt x="101933" y="121747"/>
                  </a:moveTo>
                  <a:cubicBezTo>
                    <a:pt x="44622" y="135071"/>
                    <a:pt x="148" y="192804"/>
                    <a:pt x="148" y="246541"/>
                  </a:cubicBezTo>
                  <a:cubicBezTo>
                    <a:pt x="148" y="289175"/>
                    <a:pt x="29492" y="321150"/>
                    <a:pt x="72589" y="321150"/>
                  </a:cubicBezTo>
                  <a:cubicBezTo>
                    <a:pt x="126233" y="321150"/>
                    <a:pt x="164287" y="251426"/>
                    <a:pt x="164287" y="190140"/>
                  </a:cubicBezTo>
                  <a:cubicBezTo>
                    <a:pt x="164287" y="149726"/>
                    <a:pt x="145948" y="127521"/>
                    <a:pt x="130359" y="107536"/>
                  </a:cubicBezTo>
                  <a:cubicBezTo>
                    <a:pt x="113853" y="87551"/>
                    <a:pt x="86803" y="54244"/>
                    <a:pt x="86803" y="34703"/>
                  </a:cubicBezTo>
                  <a:cubicBezTo>
                    <a:pt x="86803" y="24933"/>
                    <a:pt x="95972" y="14274"/>
                    <a:pt x="112019" y="14274"/>
                  </a:cubicBezTo>
                  <a:cubicBezTo>
                    <a:pt x="125774" y="14274"/>
                    <a:pt x="134944" y="20047"/>
                    <a:pt x="144572" y="26265"/>
                  </a:cubicBezTo>
                  <a:cubicBezTo>
                    <a:pt x="153742" y="31594"/>
                    <a:pt x="162912" y="37368"/>
                    <a:pt x="169789" y="37368"/>
                  </a:cubicBezTo>
                  <a:cubicBezTo>
                    <a:pt x="181251" y="37368"/>
                    <a:pt x="188129" y="26709"/>
                    <a:pt x="188129" y="19603"/>
                  </a:cubicBezTo>
                  <a:cubicBezTo>
                    <a:pt x="188129" y="9833"/>
                    <a:pt x="180793" y="8501"/>
                    <a:pt x="164287" y="4948"/>
                  </a:cubicBezTo>
                  <a:cubicBezTo>
                    <a:pt x="140446" y="63"/>
                    <a:pt x="134027" y="63"/>
                    <a:pt x="126691" y="63"/>
                  </a:cubicBezTo>
                  <a:cubicBezTo>
                    <a:pt x="90929" y="63"/>
                    <a:pt x="74423" y="19159"/>
                    <a:pt x="74423" y="45806"/>
                  </a:cubicBezTo>
                  <a:cubicBezTo>
                    <a:pt x="74423" y="69787"/>
                    <a:pt x="87720" y="94657"/>
                    <a:pt x="101933" y="121747"/>
                  </a:cubicBezTo>
                  <a:close/>
                  <a:moveTo>
                    <a:pt x="107435" y="131518"/>
                  </a:moveTo>
                  <a:cubicBezTo>
                    <a:pt x="118897" y="151947"/>
                    <a:pt x="132651" y="175928"/>
                    <a:pt x="132651" y="207904"/>
                  </a:cubicBezTo>
                  <a:cubicBezTo>
                    <a:pt x="132651" y="237215"/>
                    <a:pt x="115229" y="311380"/>
                    <a:pt x="72589" y="311380"/>
                  </a:cubicBezTo>
                  <a:cubicBezTo>
                    <a:pt x="47373" y="311380"/>
                    <a:pt x="28575" y="292728"/>
                    <a:pt x="28575" y="258976"/>
                  </a:cubicBezTo>
                  <a:cubicBezTo>
                    <a:pt x="28575" y="230997"/>
                    <a:pt x="45539" y="147505"/>
                    <a:pt x="107435" y="131518"/>
                  </a:cubicBezTo>
                  <a:close/>
                </a:path>
              </a:pathLst>
            </a:custGeom>
            <a:solidFill>
              <a:srgbClr val="000000"/>
            </a:solidFill>
            <a:ln w="4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sp>
        <p:nvSpPr>
          <p:cNvPr id="557" name="TextBox 556">
            <a:extLst>
              <a:ext uri="{FF2B5EF4-FFF2-40B4-BE49-F238E27FC236}">
                <a16:creationId xmlns:a16="http://schemas.microsoft.com/office/drawing/2014/main" id="{EDBD6F00-2519-7CC3-3859-699791C3FA46}"/>
              </a:ext>
            </a:extLst>
          </p:cNvPr>
          <p:cNvSpPr txBox="1"/>
          <p:nvPr/>
        </p:nvSpPr>
        <p:spPr>
          <a:xfrm>
            <a:off x="5707429" y="5705045"/>
            <a:ext cx="622469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 err="1">
                <a:solidFill>
                  <a:srgbClr val="222222"/>
                </a:solidFill>
                <a:highlight>
                  <a:srgbClr val="FFFFFF"/>
                </a:highlight>
                <a:latin typeface="Franklin Gothic Book" panose="020B0503020102020204" pitchFamily="34" charset="0"/>
                <a:cs typeface="Myanmar Text" panose="020B0502040204020203" pitchFamily="34" charset="0"/>
              </a:rPr>
              <a:t>Idiocentricity</a:t>
            </a:r>
            <a:r>
              <a:rPr lang="en-US" sz="2000" dirty="0">
                <a:solidFill>
                  <a:srgbClr val="222222"/>
                </a:solidFill>
                <a:highlight>
                  <a:srgbClr val="FFFFFF"/>
                </a:highlight>
                <a:latin typeface="Franklin Gothic Book" panose="020B0503020102020204" pitchFamily="34" charset="0"/>
                <a:cs typeface="Myanmar Text" panose="020B0502040204020203" pitchFamily="34" charset="0"/>
              </a:rPr>
              <a:t>      tightly bound outer interval</a:t>
            </a:r>
            <a:endParaRPr lang="en-US" sz="2000" dirty="0">
              <a:latin typeface="Franklin Gothic Book" panose="020B0503020102020204" pitchFamily="34" charset="0"/>
              <a:cs typeface="Myanmar Text" panose="020B0502040204020203" pitchFamily="34" charset="0"/>
            </a:endParaRPr>
          </a:p>
        </p:txBody>
      </p:sp>
      <p:sp>
        <p:nvSpPr>
          <p:cNvPr id="558" name="TextBox 557">
            <a:extLst>
              <a:ext uri="{FF2B5EF4-FFF2-40B4-BE49-F238E27FC236}">
                <a16:creationId xmlns:a16="http://schemas.microsoft.com/office/drawing/2014/main" id="{43CEE66A-4B73-FA6C-898F-BB6EF6A56219}"/>
              </a:ext>
            </a:extLst>
          </p:cNvPr>
          <p:cNvSpPr txBox="1"/>
          <p:nvPr/>
        </p:nvSpPr>
        <p:spPr>
          <a:xfrm>
            <a:off x="623658" y="5694407"/>
            <a:ext cx="340786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222222"/>
                </a:solidFill>
                <a:highlight>
                  <a:srgbClr val="FFFFFF"/>
                </a:highlight>
                <a:latin typeface="Franklin Gothic Book" panose="020B0503020102020204" pitchFamily="34" charset="0"/>
                <a:cs typeface="Myanmar Text" panose="020B0502040204020203" pitchFamily="34" charset="0"/>
              </a:rPr>
              <a:t>Exploit independence of noise </a:t>
            </a:r>
            <a:endParaRPr lang="en-US" sz="2000" dirty="0">
              <a:latin typeface="Franklin Gothic Book" panose="020B0503020102020204" pitchFamily="34" charset="0"/>
              <a:cs typeface="Myanmar Text" panose="020B0502040204020203" pitchFamily="34" charset="0"/>
            </a:endParaRPr>
          </a:p>
        </p:txBody>
      </p:sp>
      <p:sp>
        <p:nvSpPr>
          <p:cNvPr id="8" name="Graphic 6" descr="\documentclass{article}&#10;\usepackage{amsmath,amssymb,amsfonts}&#10;\pagestyle{empty}&#10;\begin{document}&#10;&#10;$\mathcal{E}$&#10;&#10;\end{document}" title="IguanaTex Vector Display">
            <a:extLst>
              <a:ext uri="{FF2B5EF4-FFF2-40B4-BE49-F238E27FC236}">
                <a16:creationId xmlns:a16="http://schemas.microsoft.com/office/drawing/2014/main" id="{A1A0C484-52FB-E3E8-5C3D-061AA07527C1}"/>
              </a:ext>
            </a:extLst>
          </p:cNvPr>
          <p:cNvSpPr>
            <a:spLocks noChangeAspect="1"/>
          </p:cNvSpPr>
          <p:nvPr>
            <p:custDataLst>
              <p:tags r:id="rId6"/>
            </p:custDataLst>
          </p:nvPr>
        </p:nvSpPr>
        <p:spPr>
          <a:xfrm>
            <a:off x="1467464" y="1371600"/>
            <a:ext cx="135888" cy="177397"/>
          </a:xfrm>
          <a:custGeom>
            <a:avLst/>
            <a:gdLst>
              <a:gd name="connsiteX0" fmla="*/ 53470 w 135888"/>
              <a:gd name="connsiteY0" fmla="*/ 83515 h 177397"/>
              <a:gd name="connsiteX1" fmla="*/ 77 w 135888"/>
              <a:gd name="connsiteY1" fmla="*/ 147203 h 177397"/>
              <a:gd name="connsiteX2" fmla="*/ 42842 w 135888"/>
              <a:gd name="connsiteY2" fmla="*/ 177461 h 177397"/>
              <a:gd name="connsiteX3" fmla="*/ 119011 w 135888"/>
              <a:gd name="connsiteY3" fmla="*/ 133782 h 177397"/>
              <a:gd name="connsiteX4" fmla="*/ 116480 w 135888"/>
              <a:gd name="connsiteY4" fmla="*/ 132074 h 177397"/>
              <a:gd name="connsiteX5" fmla="*/ 98007 w 135888"/>
              <a:gd name="connsiteY5" fmla="*/ 142811 h 177397"/>
              <a:gd name="connsiteX6" fmla="*/ 59544 w 135888"/>
              <a:gd name="connsiteY6" fmla="*/ 164040 h 177397"/>
              <a:gd name="connsiteX7" fmla="*/ 21586 w 135888"/>
              <a:gd name="connsiteY7" fmla="*/ 136710 h 177397"/>
              <a:gd name="connsiteX8" fmla="*/ 75739 w 135888"/>
              <a:gd name="connsiteY8" fmla="*/ 87176 h 177397"/>
              <a:gd name="connsiteX9" fmla="*/ 96489 w 135888"/>
              <a:gd name="connsiteY9" fmla="*/ 75463 h 177397"/>
              <a:gd name="connsiteX10" fmla="*/ 93959 w 135888"/>
              <a:gd name="connsiteY10" fmla="*/ 73755 h 177397"/>
              <a:gd name="connsiteX11" fmla="*/ 51193 w 135888"/>
              <a:gd name="connsiteY11" fmla="*/ 45693 h 177397"/>
              <a:gd name="connsiteX12" fmla="*/ 90416 w 135888"/>
              <a:gd name="connsiteY12" fmla="*/ 13484 h 177397"/>
              <a:gd name="connsiteX13" fmla="*/ 114456 w 135888"/>
              <a:gd name="connsiteY13" fmla="*/ 26904 h 177397"/>
              <a:gd name="connsiteX14" fmla="*/ 111419 w 135888"/>
              <a:gd name="connsiteY14" fmla="*/ 35689 h 177397"/>
              <a:gd name="connsiteX15" fmla="*/ 110154 w 135888"/>
              <a:gd name="connsiteY15" fmla="*/ 38373 h 177397"/>
              <a:gd name="connsiteX16" fmla="*/ 112684 w 135888"/>
              <a:gd name="connsiteY16" fmla="*/ 40081 h 177397"/>
              <a:gd name="connsiteX17" fmla="*/ 135965 w 135888"/>
              <a:gd name="connsiteY17" fmla="*/ 16656 h 177397"/>
              <a:gd name="connsiteX18" fmla="*/ 107117 w 135888"/>
              <a:gd name="connsiteY18" fmla="*/ 63 h 177397"/>
              <a:gd name="connsiteX19" fmla="*/ 29684 w 135888"/>
              <a:gd name="connsiteY19" fmla="*/ 56186 h 177397"/>
              <a:gd name="connsiteX20" fmla="*/ 53470 w 135888"/>
              <a:gd name="connsiteY20" fmla="*/ 83515 h 177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35888" h="177397">
                <a:moveTo>
                  <a:pt x="53470" y="83515"/>
                </a:moveTo>
                <a:cubicBezTo>
                  <a:pt x="2860" y="109869"/>
                  <a:pt x="77" y="141347"/>
                  <a:pt x="77" y="147203"/>
                </a:cubicBezTo>
                <a:cubicBezTo>
                  <a:pt x="77" y="165748"/>
                  <a:pt x="18802" y="177461"/>
                  <a:pt x="42842" y="177461"/>
                </a:cubicBezTo>
                <a:cubicBezTo>
                  <a:pt x="85102" y="177461"/>
                  <a:pt x="119011" y="138906"/>
                  <a:pt x="119011" y="133782"/>
                </a:cubicBezTo>
                <a:cubicBezTo>
                  <a:pt x="119011" y="132318"/>
                  <a:pt x="117745" y="132074"/>
                  <a:pt x="116480" y="132074"/>
                </a:cubicBezTo>
                <a:cubicBezTo>
                  <a:pt x="113444" y="132074"/>
                  <a:pt x="103828" y="135246"/>
                  <a:pt x="98007" y="142811"/>
                </a:cubicBezTo>
                <a:cubicBezTo>
                  <a:pt x="92693" y="149887"/>
                  <a:pt x="82065" y="164040"/>
                  <a:pt x="59544" y="164040"/>
                </a:cubicBezTo>
                <a:cubicBezTo>
                  <a:pt x="41577" y="164040"/>
                  <a:pt x="21586" y="155011"/>
                  <a:pt x="21586" y="136710"/>
                </a:cubicBezTo>
                <a:cubicBezTo>
                  <a:pt x="21586" y="124754"/>
                  <a:pt x="35757" y="88640"/>
                  <a:pt x="75739" y="87176"/>
                </a:cubicBezTo>
                <a:cubicBezTo>
                  <a:pt x="87632" y="86688"/>
                  <a:pt x="96489" y="78147"/>
                  <a:pt x="96489" y="75463"/>
                </a:cubicBezTo>
                <a:cubicBezTo>
                  <a:pt x="96489" y="73999"/>
                  <a:pt x="95224" y="73755"/>
                  <a:pt x="93959" y="73755"/>
                </a:cubicBezTo>
                <a:cubicBezTo>
                  <a:pt x="58278" y="72291"/>
                  <a:pt x="51193" y="55454"/>
                  <a:pt x="51193" y="45693"/>
                </a:cubicBezTo>
                <a:cubicBezTo>
                  <a:pt x="51193" y="40081"/>
                  <a:pt x="54989" y="13484"/>
                  <a:pt x="90416" y="13484"/>
                </a:cubicBezTo>
                <a:cubicBezTo>
                  <a:pt x="95224" y="13484"/>
                  <a:pt x="114456" y="14216"/>
                  <a:pt x="114456" y="26904"/>
                </a:cubicBezTo>
                <a:cubicBezTo>
                  <a:pt x="114456" y="30808"/>
                  <a:pt x="112431" y="34225"/>
                  <a:pt x="111419" y="35689"/>
                </a:cubicBezTo>
                <a:cubicBezTo>
                  <a:pt x="110913" y="36421"/>
                  <a:pt x="110154" y="37641"/>
                  <a:pt x="110154" y="38373"/>
                </a:cubicBezTo>
                <a:cubicBezTo>
                  <a:pt x="110154" y="40081"/>
                  <a:pt x="111925" y="40081"/>
                  <a:pt x="112684" y="40081"/>
                </a:cubicBezTo>
                <a:cubicBezTo>
                  <a:pt x="120276" y="40081"/>
                  <a:pt x="135965" y="30564"/>
                  <a:pt x="135965" y="16656"/>
                </a:cubicBezTo>
                <a:cubicBezTo>
                  <a:pt x="135965" y="2259"/>
                  <a:pt x="118505" y="63"/>
                  <a:pt x="107117" y="63"/>
                </a:cubicBezTo>
                <a:cubicBezTo>
                  <a:pt x="72702" y="63"/>
                  <a:pt x="29684" y="26416"/>
                  <a:pt x="29684" y="56186"/>
                </a:cubicBezTo>
                <a:cubicBezTo>
                  <a:pt x="29684" y="70583"/>
                  <a:pt x="41071" y="79367"/>
                  <a:pt x="53470" y="83515"/>
                </a:cubicBezTo>
                <a:close/>
              </a:path>
            </a:pathLst>
          </a:custGeom>
          <a:solidFill>
            <a:srgbClr val="000000"/>
          </a:solidFill>
          <a:ln w="48986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4" name="Graphic 2" descr="\documentclass{article}&#10;\usepackage{amsmath,amssymb,amsfonts}&#10;\pagestyle{empty}&#10;\begin{document}&#10;&#10;$\mathcal{E}$&#10;&#10;\end{document}" title="IguanaTex Vector Display">
            <a:extLst>
              <a:ext uri="{FF2B5EF4-FFF2-40B4-BE49-F238E27FC236}">
                <a16:creationId xmlns:a16="http://schemas.microsoft.com/office/drawing/2014/main" id="{87216EAF-F642-632B-BC24-ED5DE12EE305}"/>
              </a:ext>
            </a:extLst>
          </p:cNvPr>
          <p:cNvSpPr>
            <a:spLocks noChangeAspect="1"/>
          </p:cNvSpPr>
          <p:nvPr>
            <p:custDataLst>
              <p:tags r:id="rId7"/>
            </p:custDataLst>
          </p:nvPr>
        </p:nvSpPr>
        <p:spPr>
          <a:xfrm>
            <a:off x="4044006" y="5723073"/>
            <a:ext cx="203832" cy="266096"/>
          </a:xfrm>
          <a:custGeom>
            <a:avLst/>
            <a:gdLst>
              <a:gd name="connsiteX0" fmla="*/ 80167 w 203832"/>
              <a:gd name="connsiteY0" fmla="*/ 125242 h 266096"/>
              <a:gd name="connsiteX1" fmla="*/ 77 w 203832"/>
              <a:gd name="connsiteY1" fmla="*/ 220773 h 266096"/>
              <a:gd name="connsiteX2" fmla="*/ 64225 w 203832"/>
              <a:gd name="connsiteY2" fmla="*/ 266160 h 266096"/>
              <a:gd name="connsiteX3" fmla="*/ 178478 w 203832"/>
              <a:gd name="connsiteY3" fmla="*/ 200642 h 266096"/>
              <a:gd name="connsiteX4" fmla="*/ 174682 w 203832"/>
              <a:gd name="connsiteY4" fmla="*/ 198080 h 266096"/>
              <a:gd name="connsiteX5" fmla="*/ 146973 w 203832"/>
              <a:gd name="connsiteY5" fmla="*/ 214185 h 266096"/>
              <a:gd name="connsiteX6" fmla="*/ 89277 w 203832"/>
              <a:gd name="connsiteY6" fmla="*/ 246028 h 266096"/>
              <a:gd name="connsiteX7" fmla="*/ 32341 w 203832"/>
              <a:gd name="connsiteY7" fmla="*/ 205034 h 266096"/>
              <a:gd name="connsiteX8" fmla="*/ 113570 w 203832"/>
              <a:gd name="connsiteY8" fmla="*/ 130732 h 266096"/>
              <a:gd name="connsiteX9" fmla="*/ 144695 w 203832"/>
              <a:gd name="connsiteY9" fmla="*/ 113163 h 266096"/>
              <a:gd name="connsiteX10" fmla="*/ 140900 w 203832"/>
              <a:gd name="connsiteY10" fmla="*/ 110601 h 266096"/>
              <a:gd name="connsiteX11" fmla="*/ 76751 w 203832"/>
              <a:gd name="connsiteY11" fmla="*/ 68509 h 266096"/>
              <a:gd name="connsiteX12" fmla="*/ 135586 w 203832"/>
              <a:gd name="connsiteY12" fmla="*/ 20194 h 266096"/>
              <a:gd name="connsiteX13" fmla="*/ 171645 w 203832"/>
              <a:gd name="connsiteY13" fmla="*/ 40325 h 266096"/>
              <a:gd name="connsiteX14" fmla="*/ 167090 w 203832"/>
              <a:gd name="connsiteY14" fmla="*/ 53502 h 266096"/>
              <a:gd name="connsiteX15" fmla="*/ 165193 w 203832"/>
              <a:gd name="connsiteY15" fmla="*/ 57528 h 266096"/>
              <a:gd name="connsiteX16" fmla="*/ 168988 w 203832"/>
              <a:gd name="connsiteY16" fmla="*/ 60090 h 266096"/>
              <a:gd name="connsiteX17" fmla="*/ 203909 w 203832"/>
              <a:gd name="connsiteY17" fmla="*/ 24952 h 266096"/>
              <a:gd name="connsiteX18" fmla="*/ 160638 w 203832"/>
              <a:gd name="connsiteY18" fmla="*/ 63 h 266096"/>
              <a:gd name="connsiteX19" fmla="*/ 44487 w 203832"/>
              <a:gd name="connsiteY19" fmla="*/ 84247 h 266096"/>
              <a:gd name="connsiteX20" fmla="*/ 80167 w 203832"/>
              <a:gd name="connsiteY20" fmla="*/ 125242 h 266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03832" h="266096">
                <a:moveTo>
                  <a:pt x="80167" y="125242"/>
                </a:moveTo>
                <a:cubicBezTo>
                  <a:pt x="4252" y="164772"/>
                  <a:pt x="77" y="211988"/>
                  <a:pt x="77" y="220773"/>
                </a:cubicBezTo>
                <a:cubicBezTo>
                  <a:pt x="77" y="248591"/>
                  <a:pt x="28165" y="266160"/>
                  <a:pt x="64225" y="266160"/>
                </a:cubicBezTo>
                <a:cubicBezTo>
                  <a:pt x="127614" y="266160"/>
                  <a:pt x="178478" y="208328"/>
                  <a:pt x="178478" y="200642"/>
                </a:cubicBezTo>
                <a:cubicBezTo>
                  <a:pt x="178478" y="198446"/>
                  <a:pt x="176580" y="198080"/>
                  <a:pt x="174682" y="198080"/>
                </a:cubicBezTo>
                <a:cubicBezTo>
                  <a:pt x="170127" y="198080"/>
                  <a:pt x="155703" y="202838"/>
                  <a:pt x="146973" y="214185"/>
                </a:cubicBezTo>
                <a:cubicBezTo>
                  <a:pt x="139002" y="224799"/>
                  <a:pt x="123060" y="246028"/>
                  <a:pt x="89277" y="246028"/>
                </a:cubicBezTo>
                <a:cubicBezTo>
                  <a:pt x="62327" y="246028"/>
                  <a:pt x="32341" y="232486"/>
                  <a:pt x="32341" y="205034"/>
                </a:cubicBezTo>
                <a:cubicBezTo>
                  <a:pt x="32341" y="187099"/>
                  <a:pt x="53597" y="132928"/>
                  <a:pt x="113570" y="130732"/>
                </a:cubicBezTo>
                <a:cubicBezTo>
                  <a:pt x="131410" y="130000"/>
                  <a:pt x="144695" y="117189"/>
                  <a:pt x="144695" y="113163"/>
                </a:cubicBezTo>
                <a:cubicBezTo>
                  <a:pt x="144695" y="110967"/>
                  <a:pt x="142798" y="110601"/>
                  <a:pt x="140900" y="110601"/>
                </a:cubicBezTo>
                <a:cubicBezTo>
                  <a:pt x="87379" y="108405"/>
                  <a:pt x="76751" y="83149"/>
                  <a:pt x="76751" y="68509"/>
                </a:cubicBezTo>
                <a:cubicBezTo>
                  <a:pt x="76751" y="60090"/>
                  <a:pt x="82445" y="20194"/>
                  <a:pt x="135586" y="20194"/>
                </a:cubicBezTo>
                <a:cubicBezTo>
                  <a:pt x="142798" y="20194"/>
                  <a:pt x="171645" y="21292"/>
                  <a:pt x="171645" y="40325"/>
                </a:cubicBezTo>
                <a:cubicBezTo>
                  <a:pt x="171645" y="46181"/>
                  <a:pt x="168609" y="51306"/>
                  <a:pt x="167090" y="53502"/>
                </a:cubicBezTo>
                <a:cubicBezTo>
                  <a:pt x="166331" y="54600"/>
                  <a:pt x="165193" y="56430"/>
                  <a:pt x="165193" y="57528"/>
                </a:cubicBezTo>
                <a:cubicBezTo>
                  <a:pt x="165193" y="60090"/>
                  <a:pt x="167850" y="60090"/>
                  <a:pt x="168988" y="60090"/>
                </a:cubicBezTo>
                <a:cubicBezTo>
                  <a:pt x="180376" y="60090"/>
                  <a:pt x="203909" y="45815"/>
                  <a:pt x="203909" y="24952"/>
                </a:cubicBezTo>
                <a:cubicBezTo>
                  <a:pt x="203909" y="3357"/>
                  <a:pt x="177719" y="63"/>
                  <a:pt x="160638" y="63"/>
                </a:cubicBezTo>
                <a:cubicBezTo>
                  <a:pt x="109015" y="63"/>
                  <a:pt x="44487" y="39593"/>
                  <a:pt x="44487" y="84247"/>
                </a:cubicBezTo>
                <a:cubicBezTo>
                  <a:pt x="44487" y="105843"/>
                  <a:pt x="61568" y="119019"/>
                  <a:pt x="80167" y="125242"/>
                </a:cubicBezTo>
                <a:close/>
              </a:path>
            </a:pathLst>
          </a:custGeom>
          <a:solidFill>
            <a:srgbClr val="000000"/>
          </a:solidFill>
          <a:ln w="48986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650" name="Graphic 648" descr="\documentclass{article}&#10;\usepackage{amsmath}&#10;\pagestyle{empty}&#10;\begin{document}&#10;&#10;$U$&#10;&#10;\end{document}" title="IguanaTex Vector Display">
            <a:extLst>
              <a:ext uri="{FF2B5EF4-FFF2-40B4-BE49-F238E27FC236}">
                <a16:creationId xmlns:a16="http://schemas.microsoft.com/office/drawing/2014/main" id="{8CAA6CCD-77F5-601C-A117-CFCAFF5E3085}"/>
              </a:ext>
            </a:extLst>
          </p:cNvPr>
          <p:cNvSpPr>
            <a:spLocks noChangeAspect="1"/>
          </p:cNvSpPr>
          <p:nvPr>
            <p:custDataLst>
              <p:tags r:id="rId8"/>
            </p:custDataLst>
          </p:nvPr>
        </p:nvSpPr>
        <p:spPr>
          <a:xfrm>
            <a:off x="2153473" y="3756652"/>
            <a:ext cx="325520" cy="309653"/>
          </a:xfrm>
          <a:custGeom>
            <a:avLst/>
            <a:gdLst>
              <a:gd name="connsiteX0" fmla="*/ 266881 w 325520"/>
              <a:gd name="connsiteY0" fmla="*/ 46181 h 309653"/>
              <a:gd name="connsiteX1" fmla="*/ 317612 w 325520"/>
              <a:gd name="connsiteY1" fmla="*/ 13679 h 309653"/>
              <a:gd name="connsiteX2" fmla="*/ 325597 w 325520"/>
              <a:gd name="connsiteY2" fmla="*/ 4894 h 309653"/>
              <a:gd name="connsiteX3" fmla="*/ 319490 w 325520"/>
              <a:gd name="connsiteY3" fmla="*/ 63 h 309653"/>
              <a:gd name="connsiteX4" fmla="*/ 271578 w 325520"/>
              <a:gd name="connsiteY4" fmla="*/ 1380 h 309653"/>
              <a:gd name="connsiteX5" fmla="*/ 222727 w 325520"/>
              <a:gd name="connsiteY5" fmla="*/ 63 h 309653"/>
              <a:gd name="connsiteX6" fmla="*/ 214272 w 325520"/>
              <a:gd name="connsiteY6" fmla="*/ 8847 h 309653"/>
              <a:gd name="connsiteX7" fmla="*/ 222727 w 325520"/>
              <a:gd name="connsiteY7" fmla="*/ 13679 h 309653"/>
              <a:gd name="connsiteX8" fmla="*/ 254668 w 325520"/>
              <a:gd name="connsiteY8" fmla="*/ 33005 h 309653"/>
              <a:gd name="connsiteX9" fmla="*/ 253259 w 325520"/>
              <a:gd name="connsiteY9" fmla="*/ 42228 h 309653"/>
              <a:gd name="connsiteX10" fmla="*/ 210984 w 325520"/>
              <a:gd name="connsiteY10" fmla="*/ 199031 h 309653"/>
              <a:gd name="connsiteX11" fmla="*/ 94022 w 325520"/>
              <a:gd name="connsiteY11" fmla="*/ 296100 h 309653"/>
              <a:gd name="connsiteX12" fmla="*/ 36715 w 325520"/>
              <a:gd name="connsiteY12" fmla="*/ 239001 h 309653"/>
              <a:gd name="connsiteX13" fmla="*/ 41882 w 325520"/>
              <a:gd name="connsiteY13" fmla="*/ 204741 h 309653"/>
              <a:gd name="connsiteX14" fmla="*/ 87446 w 325520"/>
              <a:gd name="connsiteY14" fmla="*/ 33883 h 309653"/>
              <a:gd name="connsiteX15" fmla="*/ 126903 w 325520"/>
              <a:gd name="connsiteY15" fmla="*/ 13679 h 309653"/>
              <a:gd name="connsiteX16" fmla="*/ 142873 w 325520"/>
              <a:gd name="connsiteY16" fmla="*/ 4894 h 309653"/>
              <a:gd name="connsiteX17" fmla="*/ 136297 w 325520"/>
              <a:gd name="connsiteY17" fmla="*/ 63 h 309653"/>
              <a:gd name="connsiteX18" fmla="*/ 76172 w 325520"/>
              <a:gd name="connsiteY18" fmla="*/ 1380 h 309653"/>
              <a:gd name="connsiteX19" fmla="*/ 15578 w 325520"/>
              <a:gd name="connsiteY19" fmla="*/ 63 h 309653"/>
              <a:gd name="connsiteX20" fmla="*/ 6653 w 325520"/>
              <a:gd name="connsiteY20" fmla="*/ 8847 h 309653"/>
              <a:gd name="connsiteX21" fmla="*/ 19805 w 325520"/>
              <a:gd name="connsiteY21" fmla="*/ 13679 h 309653"/>
              <a:gd name="connsiteX22" fmla="*/ 37655 w 325520"/>
              <a:gd name="connsiteY22" fmla="*/ 14557 h 309653"/>
              <a:gd name="connsiteX23" fmla="*/ 50337 w 325520"/>
              <a:gd name="connsiteY23" fmla="*/ 21585 h 309653"/>
              <a:gd name="connsiteX24" fmla="*/ 42352 w 325520"/>
              <a:gd name="connsiteY24" fmla="*/ 52770 h 309653"/>
              <a:gd name="connsiteX25" fmla="*/ 32018 w 325520"/>
              <a:gd name="connsiteY25" fmla="*/ 91421 h 309653"/>
              <a:gd name="connsiteX26" fmla="*/ 3365 w 325520"/>
              <a:gd name="connsiteY26" fmla="*/ 199910 h 309653"/>
              <a:gd name="connsiteX27" fmla="*/ 77 w 325520"/>
              <a:gd name="connsiteY27" fmla="*/ 225385 h 309653"/>
              <a:gd name="connsiteX28" fmla="*/ 92143 w 325520"/>
              <a:gd name="connsiteY28" fmla="*/ 309716 h 309653"/>
              <a:gd name="connsiteX29" fmla="*/ 225075 w 325520"/>
              <a:gd name="connsiteY29" fmla="*/ 202106 h 309653"/>
              <a:gd name="connsiteX30" fmla="*/ 266881 w 325520"/>
              <a:gd name="connsiteY30" fmla="*/ 46181 h 309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325520" h="309653">
                <a:moveTo>
                  <a:pt x="266881" y="46181"/>
                </a:moveTo>
                <a:cubicBezTo>
                  <a:pt x="271578" y="28173"/>
                  <a:pt x="280033" y="14996"/>
                  <a:pt x="317612" y="13679"/>
                </a:cubicBezTo>
                <a:cubicBezTo>
                  <a:pt x="319960" y="13679"/>
                  <a:pt x="325597" y="13239"/>
                  <a:pt x="325597" y="4894"/>
                </a:cubicBezTo>
                <a:cubicBezTo>
                  <a:pt x="325597" y="4455"/>
                  <a:pt x="325597" y="63"/>
                  <a:pt x="319490" y="63"/>
                </a:cubicBezTo>
                <a:cubicBezTo>
                  <a:pt x="303989" y="63"/>
                  <a:pt x="287549" y="1380"/>
                  <a:pt x="271578" y="1380"/>
                </a:cubicBezTo>
                <a:cubicBezTo>
                  <a:pt x="255608" y="1380"/>
                  <a:pt x="238228" y="63"/>
                  <a:pt x="222727" y="63"/>
                </a:cubicBezTo>
                <a:cubicBezTo>
                  <a:pt x="219908" y="63"/>
                  <a:pt x="214272" y="63"/>
                  <a:pt x="214272" y="8847"/>
                </a:cubicBezTo>
                <a:cubicBezTo>
                  <a:pt x="214272" y="13679"/>
                  <a:pt x="218969" y="13679"/>
                  <a:pt x="222727" y="13679"/>
                </a:cubicBezTo>
                <a:cubicBezTo>
                  <a:pt x="249501" y="14118"/>
                  <a:pt x="254668" y="23342"/>
                  <a:pt x="254668" y="33005"/>
                </a:cubicBezTo>
                <a:cubicBezTo>
                  <a:pt x="254668" y="34322"/>
                  <a:pt x="253729" y="40911"/>
                  <a:pt x="253259" y="42228"/>
                </a:cubicBezTo>
                <a:lnTo>
                  <a:pt x="210984" y="199031"/>
                </a:lnTo>
                <a:cubicBezTo>
                  <a:pt x="195013" y="257887"/>
                  <a:pt x="140995" y="296100"/>
                  <a:pt x="94022" y="296100"/>
                </a:cubicBezTo>
                <a:cubicBezTo>
                  <a:pt x="62081" y="296100"/>
                  <a:pt x="36715" y="276774"/>
                  <a:pt x="36715" y="239001"/>
                </a:cubicBezTo>
                <a:cubicBezTo>
                  <a:pt x="36715" y="238122"/>
                  <a:pt x="36715" y="224067"/>
                  <a:pt x="41882" y="204741"/>
                </a:cubicBezTo>
                <a:lnTo>
                  <a:pt x="87446" y="33883"/>
                </a:lnTo>
                <a:cubicBezTo>
                  <a:pt x="91673" y="18071"/>
                  <a:pt x="92613" y="13679"/>
                  <a:pt x="126903" y="13679"/>
                </a:cubicBezTo>
                <a:cubicBezTo>
                  <a:pt x="139116" y="13679"/>
                  <a:pt x="142873" y="13679"/>
                  <a:pt x="142873" y="4894"/>
                </a:cubicBezTo>
                <a:cubicBezTo>
                  <a:pt x="142873" y="63"/>
                  <a:pt x="137706" y="63"/>
                  <a:pt x="136297" y="63"/>
                </a:cubicBezTo>
                <a:cubicBezTo>
                  <a:pt x="123145" y="63"/>
                  <a:pt x="89325" y="1380"/>
                  <a:pt x="76172" y="1380"/>
                </a:cubicBezTo>
                <a:cubicBezTo>
                  <a:pt x="62550" y="1380"/>
                  <a:pt x="29200" y="63"/>
                  <a:pt x="15578" y="63"/>
                </a:cubicBezTo>
                <a:cubicBezTo>
                  <a:pt x="11820" y="63"/>
                  <a:pt x="6653" y="63"/>
                  <a:pt x="6653" y="8847"/>
                </a:cubicBezTo>
                <a:cubicBezTo>
                  <a:pt x="6653" y="13679"/>
                  <a:pt x="10880" y="13679"/>
                  <a:pt x="19805" y="13679"/>
                </a:cubicBezTo>
                <a:cubicBezTo>
                  <a:pt x="20745" y="13679"/>
                  <a:pt x="29669" y="13679"/>
                  <a:pt x="37655" y="14557"/>
                </a:cubicBezTo>
                <a:cubicBezTo>
                  <a:pt x="46110" y="15436"/>
                  <a:pt x="50337" y="15875"/>
                  <a:pt x="50337" y="21585"/>
                </a:cubicBezTo>
                <a:cubicBezTo>
                  <a:pt x="50337" y="24220"/>
                  <a:pt x="45170" y="42668"/>
                  <a:pt x="42352" y="52770"/>
                </a:cubicBezTo>
                <a:lnTo>
                  <a:pt x="32018" y="91421"/>
                </a:lnTo>
                <a:cubicBezTo>
                  <a:pt x="27791" y="108551"/>
                  <a:pt x="5244" y="191565"/>
                  <a:pt x="3365" y="199910"/>
                </a:cubicBezTo>
                <a:cubicBezTo>
                  <a:pt x="77" y="212208"/>
                  <a:pt x="77" y="218796"/>
                  <a:pt x="77" y="225385"/>
                </a:cubicBezTo>
                <a:cubicBezTo>
                  <a:pt x="77" y="278970"/>
                  <a:pt x="42822" y="309716"/>
                  <a:pt x="92143" y="309716"/>
                </a:cubicBezTo>
                <a:cubicBezTo>
                  <a:pt x="151328" y="309716"/>
                  <a:pt x="209575" y="260084"/>
                  <a:pt x="225075" y="202106"/>
                </a:cubicBezTo>
                <a:lnTo>
                  <a:pt x="266881" y="46181"/>
                </a:lnTo>
                <a:close/>
              </a:path>
            </a:pathLst>
          </a:custGeom>
          <a:solidFill>
            <a:srgbClr val="000000"/>
          </a:solidFill>
          <a:ln w="46434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647" name="Oval 646">
            <a:extLst>
              <a:ext uri="{FF2B5EF4-FFF2-40B4-BE49-F238E27FC236}">
                <a16:creationId xmlns:a16="http://schemas.microsoft.com/office/drawing/2014/main" id="{5BC2249B-8594-034D-C034-87485C240783}"/>
              </a:ext>
            </a:extLst>
          </p:cNvPr>
          <p:cNvSpPr/>
          <p:nvPr/>
        </p:nvSpPr>
        <p:spPr>
          <a:xfrm>
            <a:off x="2500668" y="3856710"/>
            <a:ext cx="109538" cy="10953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51" name="Straight Arrow Connector 650">
            <a:extLst>
              <a:ext uri="{FF2B5EF4-FFF2-40B4-BE49-F238E27FC236}">
                <a16:creationId xmlns:a16="http://schemas.microsoft.com/office/drawing/2014/main" id="{A9694D12-E013-FD68-31B8-2EAEF7CAC991}"/>
              </a:ext>
            </a:extLst>
          </p:cNvPr>
          <p:cNvCxnSpPr>
            <a:cxnSpLocks/>
            <a:endCxn id="68" idx="3"/>
          </p:cNvCxnSpPr>
          <p:nvPr/>
        </p:nvCxnSpPr>
        <p:spPr>
          <a:xfrm flipV="1">
            <a:off x="2587327" y="3163863"/>
            <a:ext cx="951159" cy="738399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prstDash val="sysDash"/>
            <a:headEnd w="lg" len="med"/>
            <a:tailEnd type="triangle" w="lg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" name="Graphic 3" descr="\documentclass{article}&#10;\usepackage{amsmath,amssymb,amsfonts}&#10;\pagestyle{empty}&#10;\begin{document}&#10;&#10;$\mathcal{E}$&#10;&#10;\end{document}" title="IguanaTex Vector Display">
            <a:extLst>
              <a:ext uri="{FF2B5EF4-FFF2-40B4-BE49-F238E27FC236}">
                <a16:creationId xmlns:a16="http://schemas.microsoft.com/office/drawing/2014/main" id="{2BD22649-027B-1342-81FB-3927CD0C1118}"/>
              </a:ext>
            </a:extLst>
          </p:cNvPr>
          <p:cNvSpPr>
            <a:spLocks noChangeAspect="1"/>
          </p:cNvSpPr>
          <p:nvPr>
            <p:custDataLst>
              <p:tags r:id="rId9"/>
            </p:custDataLst>
          </p:nvPr>
        </p:nvSpPr>
        <p:spPr>
          <a:xfrm>
            <a:off x="2768600" y="3340100"/>
            <a:ext cx="135888" cy="177397"/>
          </a:xfrm>
          <a:custGeom>
            <a:avLst/>
            <a:gdLst>
              <a:gd name="connsiteX0" fmla="*/ 53470 w 135888"/>
              <a:gd name="connsiteY0" fmla="*/ 83515 h 177397"/>
              <a:gd name="connsiteX1" fmla="*/ 77 w 135888"/>
              <a:gd name="connsiteY1" fmla="*/ 147203 h 177397"/>
              <a:gd name="connsiteX2" fmla="*/ 42842 w 135888"/>
              <a:gd name="connsiteY2" fmla="*/ 177461 h 177397"/>
              <a:gd name="connsiteX3" fmla="*/ 119011 w 135888"/>
              <a:gd name="connsiteY3" fmla="*/ 133782 h 177397"/>
              <a:gd name="connsiteX4" fmla="*/ 116480 w 135888"/>
              <a:gd name="connsiteY4" fmla="*/ 132074 h 177397"/>
              <a:gd name="connsiteX5" fmla="*/ 98007 w 135888"/>
              <a:gd name="connsiteY5" fmla="*/ 142811 h 177397"/>
              <a:gd name="connsiteX6" fmla="*/ 59544 w 135888"/>
              <a:gd name="connsiteY6" fmla="*/ 164040 h 177397"/>
              <a:gd name="connsiteX7" fmla="*/ 21586 w 135888"/>
              <a:gd name="connsiteY7" fmla="*/ 136710 h 177397"/>
              <a:gd name="connsiteX8" fmla="*/ 75739 w 135888"/>
              <a:gd name="connsiteY8" fmla="*/ 87176 h 177397"/>
              <a:gd name="connsiteX9" fmla="*/ 96489 w 135888"/>
              <a:gd name="connsiteY9" fmla="*/ 75463 h 177397"/>
              <a:gd name="connsiteX10" fmla="*/ 93959 w 135888"/>
              <a:gd name="connsiteY10" fmla="*/ 73755 h 177397"/>
              <a:gd name="connsiteX11" fmla="*/ 51193 w 135888"/>
              <a:gd name="connsiteY11" fmla="*/ 45693 h 177397"/>
              <a:gd name="connsiteX12" fmla="*/ 90416 w 135888"/>
              <a:gd name="connsiteY12" fmla="*/ 13484 h 177397"/>
              <a:gd name="connsiteX13" fmla="*/ 114456 w 135888"/>
              <a:gd name="connsiteY13" fmla="*/ 26904 h 177397"/>
              <a:gd name="connsiteX14" fmla="*/ 111419 w 135888"/>
              <a:gd name="connsiteY14" fmla="*/ 35689 h 177397"/>
              <a:gd name="connsiteX15" fmla="*/ 110154 w 135888"/>
              <a:gd name="connsiteY15" fmla="*/ 38373 h 177397"/>
              <a:gd name="connsiteX16" fmla="*/ 112684 w 135888"/>
              <a:gd name="connsiteY16" fmla="*/ 40081 h 177397"/>
              <a:gd name="connsiteX17" fmla="*/ 135965 w 135888"/>
              <a:gd name="connsiteY17" fmla="*/ 16656 h 177397"/>
              <a:gd name="connsiteX18" fmla="*/ 107117 w 135888"/>
              <a:gd name="connsiteY18" fmla="*/ 63 h 177397"/>
              <a:gd name="connsiteX19" fmla="*/ 29684 w 135888"/>
              <a:gd name="connsiteY19" fmla="*/ 56186 h 177397"/>
              <a:gd name="connsiteX20" fmla="*/ 53470 w 135888"/>
              <a:gd name="connsiteY20" fmla="*/ 83515 h 177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35888" h="177397">
                <a:moveTo>
                  <a:pt x="53470" y="83515"/>
                </a:moveTo>
                <a:cubicBezTo>
                  <a:pt x="2860" y="109869"/>
                  <a:pt x="77" y="141347"/>
                  <a:pt x="77" y="147203"/>
                </a:cubicBezTo>
                <a:cubicBezTo>
                  <a:pt x="77" y="165748"/>
                  <a:pt x="18802" y="177461"/>
                  <a:pt x="42842" y="177461"/>
                </a:cubicBezTo>
                <a:cubicBezTo>
                  <a:pt x="85102" y="177461"/>
                  <a:pt x="119011" y="138906"/>
                  <a:pt x="119011" y="133782"/>
                </a:cubicBezTo>
                <a:cubicBezTo>
                  <a:pt x="119011" y="132318"/>
                  <a:pt x="117745" y="132074"/>
                  <a:pt x="116480" y="132074"/>
                </a:cubicBezTo>
                <a:cubicBezTo>
                  <a:pt x="113444" y="132074"/>
                  <a:pt x="103828" y="135246"/>
                  <a:pt x="98007" y="142811"/>
                </a:cubicBezTo>
                <a:cubicBezTo>
                  <a:pt x="92693" y="149887"/>
                  <a:pt x="82065" y="164040"/>
                  <a:pt x="59544" y="164040"/>
                </a:cubicBezTo>
                <a:cubicBezTo>
                  <a:pt x="41577" y="164040"/>
                  <a:pt x="21586" y="155011"/>
                  <a:pt x="21586" y="136710"/>
                </a:cubicBezTo>
                <a:cubicBezTo>
                  <a:pt x="21586" y="124754"/>
                  <a:pt x="35757" y="88640"/>
                  <a:pt x="75739" y="87176"/>
                </a:cubicBezTo>
                <a:cubicBezTo>
                  <a:pt x="87632" y="86688"/>
                  <a:pt x="96489" y="78147"/>
                  <a:pt x="96489" y="75463"/>
                </a:cubicBezTo>
                <a:cubicBezTo>
                  <a:pt x="96489" y="73999"/>
                  <a:pt x="95224" y="73755"/>
                  <a:pt x="93959" y="73755"/>
                </a:cubicBezTo>
                <a:cubicBezTo>
                  <a:pt x="58278" y="72291"/>
                  <a:pt x="51193" y="55454"/>
                  <a:pt x="51193" y="45693"/>
                </a:cubicBezTo>
                <a:cubicBezTo>
                  <a:pt x="51193" y="40081"/>
                  <a:pt x="54989" y="13484"/>
                  <a:pt x="90416" y="13484"/>
                </a:cubicBezTo>
                <a:cubicBezTo>
                  <a:pt x="95224" y="13484"/>
                  <a:pt x="114456" y="14216"/>
                  <a:pt x="114456" y="26904"/>
                </a:cubicBezTo>
                <a:cubicBezTo>
                  <a:pt x="114456" y="30808"/>
                  <a:pt x="112431" y="34225"/>
                  <a:pt x="111419" y="35689"/>
                </a:cubicBezTo>
                <a:cubicBezTo>
                  <a:pt x="110913" y="36421"/>
                  <a:pt x="110154" y="37641"/>
                  <a:pt x="110154" y="38373"/>
                </a:cubicBezTo>
                <a:cubicBezTo>
                  <a:pt x="110154" y="40081"/>
                  <a:pt x="111925" y="40081"/>
                  <a:pt x="112684" y="40081"/>
                </a:cubicBezTo>
                <a:cubicBezTo>
                  <a:pt x="120276" y="40081"/>
                  <a:pt x="135965" y="30564"/>
                  <a:pt x="135965" y="16656"/>
                </a:cubicBezTo>
                <a:cubicBezTo>
                  <a:pt x="135965" y="2259"/>
                  <a:pt x="118505" y="63"/>
                  <a:pt x="107117" y="63"/>
                </a:cubicBezTo>
                <a:cubicBezTo>
                  <a:pt x="72702" y="63"/>
                  <a:pt x="29684" y="26416"/>
                  <a:pt x="29684" y="56186"/>
                </a:cubicBezTo>
                <a:cubicBezTo>
                  <a:pt x="29684" y="70583"/>
                  <a:pt x="41071" y="79367"/>
                  <a:pt x="53470" y="83515"/>
                </a:cubicBezTo>
                <a:close/>
              </a:path>
            </a:pathLst>
          </a:custGeom>
          <a:solidFill>
            <a:srgbClr val="000000"/>
          </a:solidFill>
          <a:ln w="48986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655" name="Freeform: Shape 654">
            <a:extLst>
              <a:ext uri="{FF2B5EF4-FFF2-40B4-BE49-F238E27FC236}">
                <a16:creationId xmlns:a16="http://schemas.microsoft.com/office/drawing/2014/main" id="{485BE792-03E7-7424-3252-4CC2038E8894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1939662" y="2274629"/>
            <a:ext cx="323154" cy="323854"/>
          </a:xfrm>
          <a:custGeom>
            <a:avLst/>
            <a:gdLst>
              <a:gd name="connsiteX0" fmla="*/ 233915 w 323154"/>
              <a:gd name="connsiteY0" fmla="*/ 176338 h 323854"/>
              <a:gd name="connsiteX1" fmla="*/ 207329 w 323154"/>
              <a:gd name="connsiteY1" fmla="*/ 306153 h 323854"/>
              <a:gd name="connsiteX2" fmla="*/ 226122 w 323154"/>
              <a:gd name="connsiteY2" fmla="*/ 323918 h 323854"/>
              <a:gd name="connsiteX3" fmla="*/ 278835 w 323154"/>
              <a:gd name="connsiteY3" fmla="*/ 295222 h 323854"/>
              <a:gd name="connsiteX4" fmla="*/ 274252 w 323154"/>
              <a:gd name="connsiteY4" fmla="*/ 292033 h 323854"/>
              <a:gd name="connsiteX5" fmla="*/ 255458 w 323154"/>
              <a:gd name="connsiteY5" fmla="*/ 298865 h 323854"/>
              <a:gd name="connsiteX6" fmla="*/ 246291 w 323154"/>
              <a:gd name="connsiteY6" fmla="*/ 287023 h 323854"/>
              <a:gd name="connsiteX7" fmla="*/ 311838 w 323154"/>
              <a:gd name="connsiteY7" fmla="*/ 38324 h 323854"/>
              <a:gd name="connsiteX8" fmla="*/ 323298 w 323154"/>
              <a:gd name="connsiteY8" fmla="*/ 3251 h 323854"/>
              <a:gd name="connsiteX9" fmla="*/ 318714 w 323154"/>
              <a:gd name="connsiteY9" fmla="*/ 63 h 323854"/>
              <a:gd name="connsiteX10" fmla="*/ 284794 w 323154"/>
              <a:gd name="connsiteY10" fmla="*/ 21015 h 323854"/>
              <a:gd name="connsiteX11" fmla="*/ 272418 w 323154"/>
              <a:gd name="connsiteY11" fmla="*/ 56088 h 323854"/>
              <a:gd name="connsiteX12" fmla="*/ 166534 w 323154"/>
              <a:gd name="connsiteY12" fmla="*/ 227353 h 323854"/>
              <a:gd name="connsiteX13" fmla="*/ 74859 w 323154"/>
              <a:gd name="connsiteY13" fmla="*/ 296133 h 323854"/>
              <a:gd name="connsiteX14" fmla="*/ 39106 w 323154"/>
              <a:gd name="connsiteY14" fmla="*/ 247395 h 323854"/>
              <a:gd name="connsiteX15" fmla="*/ 84485 w 323154"/>
              <a:gd name="connsiteY15" fmla="*/ 112114 h 323854"/>
              <a:gd name="connsiteX16" fmla="*/ 114737 w 323154"/>
              <a:gd name="connsiteY16" fmla="*/ 21926 h 323854"/>
              <a:gd name="connsiteX17" fmla="*/ 91819 w 323154"/>
              <a:gd name="connsiteY17" fmla="*/ 63 h 323854"/>
              <a:gd name="connsiteX18" fmla="*/ 12520 w 323154"/>
              <a:gd name="connsiteY18" fmla="*/ 37869 h 323854"/>
              <a:gd name="connsiteX19" fmla="*/ 17562 w 323154"/>
              <a:gd name="connsiteY19" fmla="*/ 40602 h 323854"/>
              <a:gd name="connsiteX20" fmla="*/ 38647 w 323154"/>
              <a:gd name="connsiteY20" fmla="*/ 31947 h 323854"/>
              <a:gd name="connsiteX21" fmla="*/ 61566 w 323154"/>
              <a:gd name="connsiteY21" fmla="*/ 25115 h 323854"/>
              <a:gd name="connsiteX22" fmla="*/ 75775 w 323154"/>
              <a:gd name="connsiteY22" fmla="*/ 41513 h 323854"/>
              <a:gd name="connsiteX23" fmla="*/ 40022 w 323154"/>
              <a:gd name="connsiteY23" fmla="*/ 142632 h 323854"/>
              <a:gd name="connsiteX24" fmla="*/ 144 w 323154"/>
              <a:gd name="connsiteY24" fmla="*/ 266526 h 323854"/>
              <a:gd name="connsiteX25" fmla="*/ 44606 w 323154"/>
              <a:gd name="connsiteY25" fmla="*/ 321185 h 323854"/>
              <a:gd name="connsiteX26" fmla="*/ 161492 w 323154"/>
              <a:gd name="connsiteY26" fmla="*/ 259238 h 323854"/>
              <a:gd name="connsiteX27" fmla="*/ 233456 w 323154"/>
              <a:gd name="connsiteY27" fmla="*/ 175883 h 323854"/>
              <a:gd name="connsiteX28" fmla="*/ 233915 w 323154"/>
              <a:gd name="connsiteY28" fmla="*/ 176338 h 323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323154" h="323854">
                <a:moveTo>
                  <a:pt x="233915" y="176338"/>
                </a:moveTo>
                <a:cubicBezTo>
                  <a:pt x="223372" y="214599"/>
                  <a:pt x="207329" y="271080"/>
                  <a:pt x="207329" y="306153"/>
                </a:cubicBezTo>
                <a:cubicBezTo>
                  <a:pt x="207329" y="318452"/>
                  <a:pt x="215121" y="323918"/>
                  <a:pt x="226122" y="323918"/>
                </a:cubicBezTo>
                <a:cubicBezTo>
                  <a:pt x="244457" y="323918"/>
                  <a:pt x="278835" y="304331"/>
                  <a:pt x="278835" y="295222"/>
                </a:cubicBezTo>
                <a:cubicBezTo>
                  <a:pt x="278835" y="292944"/>
                  <a:pt x="276544" y="292033"/>
                  <a:pt x="274252" y="292033"/>
                </a:cubicBezTo>
                <a:cubicBezTo>
                  <a:pt x="268751" y="292033"/>
                  <a:pt x="260500" y="296133"/>
                  <a:pt x="255458" y="298865"/>
                </a:cubicBezTo>
                <a:cubicBezTo>
                  <a:pt x="249499" y="297954"/>
                  <a:pt x="246291" y="293400"/>
                  <a:pt x="246291" y="287023"/>
                </a:cubicBezTo>
                <a:cubicBezTo>
                  <a:pt x="246291" y="231453"/>
                  <a:pt x="298546" y="72030"/>
                  <a:pt x="311838" y="38324"/>
                </a:cubicBezTo>
                <a:cubicBezTo>
                  <a:pt x="317339" y="25570"/>
                  <a:pt x="323298" y="6895"/>
                  <a:pt x="323298" y="3251"/>
                </a:cubicBezTo>
                <a:cubicBezTo>
                  <a:pt x="323298" y="63"/>
                  <a:pt x="320548" y="63"/>
                  <a:pt x="318714" y="63"/>
                </a:cubicBezTo>
                <a:cubicBezTo>
                  <a:pt x="309088" y="63"/>
                  <a:pt x="288461" y="12361"/>
                  <a:pt x="284794" y="21015"/>
                </a:cubicBezTo>
                <a:cubicBezTo>
                  <a:pt x="278835" y="36958"/>
                  <a:pt x="277919" y="39235"/>
                  <a:pt x="272418" y="56088"/>
                </a:cubicBezTo>
                <a:cubicBezTo>
                  <a:pt x="257292" y="99360"/>
                  <a:pt x="211913" y="174516"/>
                  <a:pt x="166534" y="227353"/>
                </a:cubicBezTo>
                <a:cubicBezTo>
                  <a:pt x="152324" y="243295"/>
                  <a:pt x="107403" y="296133"/>
                  <a:pt x="74859" y="296133"/>
                </a:cubicBezTo>
                <a:cubicBezTo>
                  <a:pt x="52857" y="296133"/>
                  <a:pt x="39106" y="277457"/>
                  <a:pt x="39106" y="247395"/>
                </a:cubicBezTo>
                <a:cubicBezTo>
                  <a:pt x="39106" y="215510"/>
                  <a:pt x="56982" y="174516"/>
                  <a:pt x="84485" y="112114"/>
                </a:cubicBezTo>
                <a:cubicBezTo>
                  <a:pt x="100986" y="74763"/>
                  <a:pt x="114737" y="42423"/>
                  <a:pt x="114737" y="21926"/>
                </a:cubicBezTo>
                <a:cubicBezTo>
                  <a:pt x="114737" y="518"/>
                  <a:pt x="100069" y="63"/>
                  <a:pt x="91819" y="63"/>
                </a:cubicBezTo>
                <a:cubicBezTo>
                  <a:pt x="56524" y="63"/>
                  <a:pt x="12520" y="28303"/>
                  <a:pt x="12520" y="37869"/>
                </a:cubicBezTo>
                <a:cubicBezTo>
                  <a:pt x="12520" y="40602"/>
                  <a:pt x="15728" y="40602"/>
                  <a:pt x="17562" y="40602"/>
                </a:cubicBezTo>
                <a:cubicBezTo>
                  <a:pt x="23062" y="40602"/>
                  <a:pt x="31313" y="36958"/>
                  <a:pt x="38647" y="31947"/>
                </a:cubicBezTo>
                <a:cubicBezTo>
                  <a:pt x="41856" y="29670"/>
                  <a:pt x="49190" y="25115"/>
                  <a:pt x="61566" y="25115"/>
                </a:cubicBezTo>
                <a:cubicBezTo>
                  <a:pt x="71650" y="25115"/>
                  <a:pt x="75775" y="31492"/>
                  <a:pt x="75775" y="41513"/>
                </a:cubicBezTo>
                <a:cubicBezTo>
                  <a:pt x="75775" y="61554"/>
                  <a:pt x="59274" y="98905"/>
                  <a:pt x="40022" y="142632"/>
                </a:cubicBezTo>
                <a:cubicBezTo>
                  <a:pt x="9770" y="210956"/>
                  <a:pt x="144" y="240107"/>
                  <a:pt x="144" y="266526"/>
                </a:cubicBezTo>
                <a:cubicBezTo>
                  <a:pt x="144" y="296588"/>
                  <a:pt x="12061" y="321185"/>
                  <a:pt x="44606" y="321185"/>
                </a:cubicBezTo>
                <a:cubicBezTo>
                  <a:pt x="73025" y="321185"/>
                  <a:pt x="114737" y="302509"/>
                  <a:pt x="161492" y="259238"/>
                </a:cubicBezTo>
                <a:cubicBezTo>
                  <a:pt x="193119" y="229631"/>
                  <a:pt x="213746" y="202301"/>
                  <a:pt x="233456" y="175883"/>
                </a:cubicBezTo>
                <a:lnTo>
                  <a:pt x="233915" y="176338"/>
                </a:lnTo>
                <a:close/>
              </a:path>
            </a:pathLst>
          </a:custGeom>
          <a:solidFill>
            <a:srgbClr val="000000"/>
          </a:solidFill>
          <a:ln w="4550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cxnSp>
        <p:nvCxnSpPr>
          <p:cNvPr id="656" name="Straight Arrow Connector 655">
            <a:extLst>
              <a:ext uri="{FF2B5EF4-FFF2-40B4-BE49-F238E27FC236}">
                <a16:creationId xmlns:a16="http://schemas.microsoft.com/office/drawing/2014/main" id="{8C1F5427-AEDF-B56F-17CF-2148E949CC07}"/>
              </a:ext>
            </a:extLst>
          </p:cNvPr>
          <p:cNvCxnSpPr>
            <a:cxnSpLocks/>
          </p:cNvCxnSpPr>
          <p:nvPr/>
        </p:nvCxnSpPr>
        <p:spPr>
          <a:xfrm>
            <a:off x="7253785" y="5924287"/>
            <a:ext cx="216329" cy="0"/>
          </a:xfrm>
          <a:prstGeom prst="straightConnector1">
            <a:avLst/>
          </a:prstGeom>
          <a:ln>
            <a:headEnd w="lg" len="med"/>
            <a:tailEnd type="triangle" w="lg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769" name="Group 768" descr="\documentclass{article}&#10;\usepackage{amsmath,amssymb,amsfonts}&#10;\pagestyle{empty}&#10;\begin{document}&#10;&#10;$\widehat{U}$&#10;&#10;\end{document}" title="IguanaTex Vector Display">
            <a:extLst>
              <a:ext uri="{FF2B5EF4-FFF2-40B4-BE49-F238E27FC236}">
                <a16:creationId xmlns:a16="http://schemas.microsoft.com/office/drawing/2014/main" id="{018E970A-CAFE-2D0F-C719-84697271A515}"/>
              </a:ext>
            </a:extLst>
          </p:cNvPr>
          <p:cNvGrpSpPr>
            <a:grpSpLocks noChangeAspect="1"/>
          </p:cNvGrpSpPr>
          <p:nvPr>
            <p:custDataLst>
              <p:tags r:id="rId11"/>
            </p:custDataLst>
          </p:nvPr>
        </p:nvGrpSpPr>
        <p:grpSpPr>
          <a:xfrm>
            <a:off x="4031517" y="1984305"/>
            <a:ext cx="271266" cy="377036"/>
            <a:chOff x="7612149" y="7968399"/>
            <a:chExt cx="271266" cy="377036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767" name="Freeform: Shape 766">
              <a:extLst>
                <a:ext uri="{FF2B5EF4-FFF2-40B4-BE49-F238E27FC236}">
                  <a16:creationId xmlns:a16="http://schemas.microsoft.com/office/drawing/2014/main" id="{FEF9406A-9F69-13D6-C29F-206A34E98FF3}"/>
                </a:ext>
              </a:extLst>
            </p:cNvPr>
            <p:cNvSpPr/>
            <p:nvPr>
              <p:custDataLst>
                <p:tags r:id="rId18"/>
              </p:custDataLst>
            </p:nvPr>
          </p:nvSpPr>
          <p:spPr>
            <a:xfrm>
              <a:off x="7641077" y="7968399"/>
              <a:ext cx="221554" cy="67355"/>
            </a:xfrm>
            <a:custGeom>
              <a:avLst/>
              <a:gdLst>
                <a:gd name="connsiteX0" fmla="*/ 110464 w 221554"/>
                <a:gd name="connsiteY0" fmla="*/ 21895 h 67355"/>
                <a:gd name="connsiteX1" fmla="*/ 216935 w 221554"/>
                <a:gd name="connsiteY1" fmla="*/ 67416 h 67355"/>
                <a:gd name="connsiteX2" fmla="*/ 221632 w 221554"/>
                <a:gd name="connsiteY2" fmla="*/ 59274 h 67355"/>
                <a:gd name="connsiteX3" fmla="*/ 110855 w 221554"/>
                <a:gd name="connsiteY3" fmla="*/ 60 h 67355"/>
                <a:gd name="connsiteX4" fmla="*/ 78 w 221554"/>
                <a:gd name="connsiteY4" fmla="*/ 59274 h 67355"/>
                <a:gd name="connsiteX5" fmla="*/ 4384 w 221554"/>
                <a:gd name="connsiteY5" fmla="*/ 67416 h 67355"/>
                <a:gd name="connsiteX6" fmla="*/ 110464 w 221554"/>
                <a:gd name="connsiteY6" fmla="*/ 21895 h 67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1554" h="67355">
                  <a:moveTo>
                    <a:pt x="110464" y="21895"/>
                  </a:moveTo>
                  <a:lnTo>
                    <a:pt x="216935" y="67416"/>
                  </a:lnTo>
                  <a:lnTo>
                    <a:pt x="221632" y="59274"/>
                  </a:lnTo>
                  <a:lnTo>
                    <a:pt x="110855" y="60"/>
                  </a:lnTo>
                  <a:lnTo>
                    <a:pt x="78" y="59274"/>
                  </a:lnTo>
                  <a:lnTo>
                    <a:pt x="4384" y="67416"/>
                  </a:lnTo>
                  <a:lnTo>
                    <a:pt x="110464" y="21895"/>
                  </a:lnTo>
                  <a:close/>
                </a:path>
              </a:pathLst>
            </a:custGeom>
            <a:grpFill/>
            <a:ln w="48986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68" name="Freeform: Shape 767">
              <a:extLst>
                <a:ext uri="{FF2B5EF4-FFF2-40B4-BE49-F238E27FC236}">
                  <a16:creationId xmlns:a16="http://schemas.microsoft.com/office/drawing/2014/main" id="{C62A314B-4468-D1C2-3AD8-75177DE3EA77}"/>
                </a:ext>
              </a:extLst>
            </p:cNvPr>
            <p:cNvSpPr/>
            <p:nvPr>
              <p:custDataLst>
                <p:tags r:id="rId19"/>
              </p:custDataLst>
            </p:nvPr>
          </p:nvSpPr>
          <p:spPr>
            <a:xfrm>
              <a:off x="7612149" y="8084524"/>
              <a:ext cx="271266" cy="260911"/>
            </a:xfrm>
            <a:custGeom>
              <a:avLst/>
              <a:gdLst>
                <a:gd name="connsiteX0" fmla="*/ 222414 w 271266"/>
                <a:gd name="connsiteY0" fmla="*/ 38922 h 260911"/>
                <a:gd name="connsiteX1" fmla="*/ 264689 w 271266"/>
                <a:gd name="connsiteY1" fmla="*/ 11535 h 260911"/>
                <a:gd name="connsiteX2" fmla="*/ 271343 w 271266"/>
                <a:gd name="connsiteY2" fmla="*/ 4134 h 260911"/>
                <a:gd name="connsiteX3" fmla="*/ 266255 w 271266"/>
                <a:gd name="connsiteY3" fmla="*/ 63 h 260911"/>
                <a:gd name="connsiteX4" fmla="*/ 226328 w 271266"/>
                <a:gd name="connsiteY4" fmla="*/ 1173 h 260911"/>
                <a:gd name="connsiteX5" fmla="*/ 185618 w 271266"/>
                <a:gd name="connsiteY5" fmla="*/ 63 h 260911"/>
                <a:gd name="connsiteX6" fmla="*/ 178573 w 271266"/>
                <a:gd name="connsiteY6" fmla="*/ 7465 h 260911"/>
                <a:gd name="connsiteX7" fmla="*/ 185618 w 271266"/>
                <a:gd name="connsiteY7" fmla="*/ 11535 h 260911"/>
                <a:gd name="connsiteX8" fmla="*/ 212236 w 271266"/>
                <a:gd name="connsiteY8" fmla="*/ 27819 h 260911"/>
                <a:gd name="connsiteX9" fmla="*/ 211062 w 271266"/>
                <a:gd name="connsiteY9" fmla="*/ 35591 h 260911"/>
                <a:gd name="connsiteX10" fmla="*/ 175833 w 271266"/>
                <a:gd name="connsiteY10" fmla="*/ 167712 h 260911"/>
                <a:gd name="connsiteX11" fmla="*/ 78364 w 271266"/>
                <a:gd name="connsiteY11" fmla="*/ 249502 h 260911"/>
                <a:gd name="connsiteX12" fmla="*/ 30609 w 271266"/>
                <a:gd name="connsiteY12" fmla="*/ 201390 h 260911"/>
                <a:gd name="connsiteX13" fmla="*/ 34915 w 271266"/>
                <a:gd name="connsiteY13" fmla="*/ 172523 h 260911"/>
                <a:gd name="connsiteX14" fmla="*/ 72884 w 271266"/>
                <a:gd name="connsiteY14" fmla="*/ 28559 h 260911"/>
                <a:gd name="connsiteX15" fmla="*/ 105765 w 271266"/>
                <a:gd name="connsiteY15" fmla="*/ 11535 h 260911"/>
                <a:gd name="connsiteX16" fmla="*/ 119074 w 271266"/>
                <a:gd name="connsiteY16" fmla="*/ 4134 h 260911"/>
                <a:gd name="connsiteX17" fmla="*/ 113594 w 271266"/>
                <a:gd name="connsiteY17" fmla="*/ 63 h 260911"/>
                <a:gd name="connsiteX18" fmla="*/ 63490 w 271266"/>
                <a:gd name="connsiteY18" fmla="*/ 1173 h 260911"/>
                <a:gd name="connsiteX19" fmla="*/ 12994 w 271266"/>
                <a:gd name="connsiteY19" fmla="*/ 63 h 260911"/>
                <a:gd name="connsiteX20" fmla="*/ 5557 w 271266"/>
                <a:gd name="connsiteY20" fmla="*/ 7465 h 260911"/>
                <a:gd name="connsiteX21" fmla="*/ 16517 w 271266"/>
                <a:gd name="connsiteY21" fmla="*/ 11535 h 260911"/>
                <a:gd name="connsiteX22" fmla="*/ 31392 w 271266"/>
                <a:gd name="connsiteY22" fmla="*/ 12276 h 260911"/>
                <a:gd name="connsiteX23" fmla="*/ 41961 w 271266"/>
                <a:gd name="connsiteY23" fmla="*/ 18197 h 260911"/>
                <a:gd name="connsiteX24" fmla="*/ 35306 w 271266"/>
                <a:gd name="connsiteY24" fmla="*/ 44473 h 260911"/>
                <a:gd name="connsiteX25" fmla="*/ 26695 w 271266"/>
                <a:gd name="connsiteY25" fmla="*/ 77041 h 260911"/>
                <a:gd name="connsiteX26" fmla="*/ 2817 w 271266"/>
                <a:gd name="connsiteY26" fmla="*/ 168452 h 260911"/>
                <a:gd name="connsiteX27" fmla="*/ 77 w 271266"/>
                <a:gd name="connsiteY27" fmla="*/ 189917 h 260911"/>
                <a:gd name="connsiteX28" fmla="*/ 76799 w 271266"/>
                <a:gd name="connsiteY28" fmla="*/ 260974 h 260911"/>
                <a:gd name="connsiteX29" fmla="*/ 187576 w 271266"/>
                <a:gd name="connsiteY29" fmla="*/ 170303 h 260911"/>
                <a:gd name="connsiteX30" fmla="*/ 222414 w 271266"/>
                <a:gd name="connsiteY30" fmla="*/ 38922 h 260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271266" h="260911">
                  <a:moveTo>
                    <a:pt x="222414" y="38922"/>
                  </a:moveTo>
                  <a:cubicBezTo>
                    <a:pt x="226328" y="23748"/>
                    <a:pt x="233374" y="12646"/>
                    <a:pt x="264689" y="11535"/>
                  </a:cubicBezTo>
                  <a:cubicBezTo>
                    <a:pt x="266646" y="11535"/>
                    <a:pt x="271343" y="11165"/>
                    <a:pt x="271343" y="4134"/>
                  </a:cubicBezTo>
                  <a:cubicBezTo>
                    <a:pt x="271343" y="3764"/>
                    <a:pt x="271343" y="63"/>
                    <a:pt x="266255" y="63"/>
                  </a:cubicBezTo>
                  <a:cubicBezTo>
                    <a:pt x="253337" y="63"/>
                    <a:pt x="239637" y="1173"/>
                    <a:pt x="226328" y="1173"/>
                  </a:cubicBezTo>
                  <a:cubicBezTo>
                    <a:pt x="213019" y="1173"/>
                    <a:pt x="198536" y="63"/>
                    <a:pt x="185618" y="63"/>
                  </a:cubicBezTo>
                  <a:cubicBezTo>
                    <a:pt x="183270" y="63"/>
                    <a:pt x="178573" y="63"/>
                    <a:pt x="178573" y="7465"/>
                  </a:cubicBezTo>
                  <a:cubicBezTo>
                    <a:pt x="178573" y="11535"/>
                    <a:pt x="182487" y="11535"/>
                    <a:pt x="185618" y="11535"/>
                  </a:cubicBezTo>
                  <a:cubicBezTo>
                    <a:pt x="207930" y="11906"/>
                    <a:pt x="212236" y="19677"/>
                    <a:pt x="212236" y="27819"/>
                  </a:cubicBezTo>
                  <a:cubicBezTo>
                    <a:pt x="212236" y="28930"/>
                    <a:pt x="211453" y="34481"/>
                    <a:pt x="211062" y="35591"/>
                  </a:cubicBezTo>
                  <a:lnTo>
                    <a:pt x="175833" y="167712"/>
                  </a:lnTo>
                  <a:cubicBezTo>
                    <a:pt x="162524" y="217304"/>
                    <a:pt x="117508" y="249502"/>
                    <a:pt x="78364" y="249502"/>
                  </a:cubicBezTo>
                  <a:cubicBezTo>
                    <a:pt x="51747" y="249502"/>
                    <a:pt x="30609" y="233218"/>
                    <a:pt x="30609" y="201390"/>
                  </a:cubicBezTo>
                  <a:cubicBezTo>
                    <a:pt x="30609" y="200650"/>
                    <a:pt x="30609" y="188807"/>
                    <a:pt x="34915" y="172523"/>
                  </a:cubicBezTo>
                  <a:lnTo>
                    <a:pt x="72884" y="28559"/>
                  </a:lnTo>
                  <a:cubicBezTo>
                    <a:pt x="76407" y="15236"/>
                    <a:pt x="77190" y="11535"/>
                    <a:pt x="105765" y="11535"/>
                  </a:cubicBezTo>
                  <a:cubicBezTo>
                    <a:pt x="115942" y="11535"/>
                    <a:pt x="119074" y="11535"/>
                    <a:pt x="119074" y="4134"/>
                  </a:cubicBezTo>
                  <a:cubicBezTo>
                    <a:pt x="119074" y="63"/>
                    <a:pt x="114768" y="63"/>
                    <a:pt x="113594" y="63"/>
                  </a:cubicBezTo>
                  <a:cubicBezTo>
                    <a:pt x="102634" y="63"/>
                    <a:pt x="74450" y="1173"/>
                    <a:pt x="63490" y="1173"/>
                  </a:cubicBezTo>
                  <a:cubicBezTo>
                    <a:pt x="52138" y="1173"/>
                    <a:pt x="24346" y="63"/>
                    <a:pt x="12994" y="63"/>
                  </a:cubicBezTo>
                  <a:cubicBezTo>
                    <a:pt x="9863" y="63"/>
                    <a:pt x="5557" y="63"/>
                    <a:pt x="5557" y="7465"/>
                  </a:cubicBezTo>
                  <a:cubicBezTo>
                    <a:pt x="5557" y="11535"/>
                    <a:pt x="9080" y="11535"/>
                    <a:pt x="16517" y="11535"/>
                  </a:cubicBezTo>
                  <a:cubicBezTo>
                    <a:pt x="17300" y="11535"/>
                    <a:pt x="24737" y="11535"/>
                    <a:pt x="31392" y="12276"/>
                  </a:cubicBezTo>
                  <a:cubicBezTo>
                    <a:pt x="38438" y="13016"/>
                    <a:pt x="41961" y="13386"/>
                    <a:pt x="41961" y="18197"/>
                  </a:cubicBezTo>
                  <a:cubicBezTo>
                    <a:pt x="41961" y="20418"/>
                    <a:pt x="37655" y="35961"/>
                    <a:pt x="35306" y="44473"/>
                  </a:cubicBezTo>
                  <a:lnTo>
                    <a:pt x="26695" y="77041"/>
                  </a:lnTo>
                  <a:cubicBezTo>
                    <a:pt x="23172" y="91474"/>
                    <a:pt x="4383" y="161421"/>
                    <a:pt x="2817" y="168452"/>
                  </a:cubicBezTo>
                  <a:cubicBezTo>
                    <a:pt x="77" y="178815"/>
                    <a:pt x="77" y="184366"/>
                    <a:pt x="77" y="189917"/>
                  </a:cubicBezTo>
                  <a:cubicBezTo>
                    <a:pt x="77" y="235068"/>
                    <a:pt x="35698" y="260974"/>
                    <a:pt x="76799" y="260974"/>
                  </a:cubicBezTo>
                  <a:cubicBezTo>
                    <a:pt x="126120" y="260974"/>
                    <a:pt x="174658" y="219154"/>
                    <a:pt x="187576" y="170303"/>
                  </a:cubicBezTo>
                  <a:lnTo>
                    <a:pt x="222414" y="38922"/>
                  </a:lnTo>
                  <a:close/>
                </a:path>
              </a:pathLst>
            </a:custGeom>
            <a:grpFill/>
            <a:ln w="48986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grpSp>
        <p:nvGrpSpPr>
          <p:cNvPr id="770" name="Group 769" descr="\documentclass{article}&#10;\usepackage{amsmath,amssymb,amsfonts}&#10;\pagestyle{empty}&#10;\begin{document}&#10;&#10;$\widehat{U}$&#10;&#10;\end{document}" title="IguanaTex Vector Display">
            <a:extLst>
              <a:ext uri="{FF2B5EF4-FFF2-40B4-BE49-F238E27FC236}">
                <a16:creationId xmlns:a16="http://schemas.microsoft.com/office/drawing/2014/main" id="{189B589D-AC63-86FB-19B5-195C3311BCBD}"/>
              </a:ext>
            </a:extLst>
          </p:cNvPr>
          <p:cNvGrpSpPr>
            <a:grpSpLocks noChangeAspect="1"/>
          </p:cNvGrpSpPr>
          <p:nvPr>
            <p:custDataLst>
              <p:tags r:id="rId12"/>
            </p:custDataLst>
          </p:nvPr>
        </p:nvGrpSpPr>
        <p:grpSpPr>
          <a:xfrm>
            <a:off x="3615262" y="2320444"/>
            <a:ext cx="271266" cy="377036"/>
            <a:chOff x="7612149" y="7968399"/>
            <a:chExt cx="271266" cy="377036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771" name="Freeform: Shape 770">
              <a:extLst>
                <a:ext uri="{FF2B5EF4-FFF2-40B4-BE49-F238E27FC236}">
                  <a16:creationId xmlns:a16="http://schemas.microsoft.com/office/drawing/2014/main" id="{4B9CF05C-E3B0-B441-D07C-074004EE0FD1}"/>
                </a:ext>
              </a:extLst>
            </p:cNvPr>
            <p:cNvSpPr/>
            <p:nvPr>
              <p:custDataLst>
                <p:tags r:id="rId16"/>
              </p:custDataLst>
            </p:nvPr>
          </p:nvSpPr>
          <p:spPr>
            <a:xfrm>
              <a:off x="7641077" y="7968399"/>
              <a:ext cx="221554" cy="67355"/>
            </a:xfrm>
            <a:custGeom>
              <a:avLst/>
              <a:gdLst>
                <a:gd name="connsiteX0" fmla="*/ 110464 w 221554"/>
                <a:gd name="connsiteY0" fmla="*/ 21895 h 67355"/>
                <a:gd name="connsiteX1" fmla="*/ 216935 w 221554"/>
                <a:gd name="connsiteY1" fmla="*/ 67416 h 67355"/>
                <a:gd name="connsiteX2" fmla="*/ 221632 w 221554"/>
                <a:gd name="connsiteY2" fmla="*/ 59274 h 67355"/>
                <a:gd name="connsiteX3" fmla="*/ 110855 w 221554"/>
                <a:gd name="connsiteY3" fmla="*/ 60 h 67355"/>
                <a:gd name="connsiteX4" fmla="*/ 78 w 221554"/>
                <a:gd name="connsiteY4" fmla="*/ 59274 h 67355"/>
                <a:gd name="connsiteX5" fmla="*/ 4384 w 221554"/>
                <a:gd name="connsiteY5" fmla="*/ 67416 h 67355"/>
                <a:gd name="connsiteX6" fmla="*/ 110464 w 221554"/>
                <a:gd name="connsiteY6" fmla="*/ 21895 h 67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1554" h="67355">
                  <a:moveTo>
                    <a:pt x="110464" y="21895"/>
                  </a:moveTo>
                  <a:lnTo>
                    <a:pt x="216935" y="67416"/>
                  </a:lnTo>
                  <a:lnTo>
                    <a:pt x="221632" y="59274"/>
                  </a:lnTo>
                  <a:lnTo>
                    <a:pt x="110855" y="60"/>
                  </a:lnTo>
                  <a:lnTo>
                    <a:pt x="78" y="59274"/>
                  </a:lnTo>
                  <a:lnTo>
                    <a:pt x="4384" y="67416"/>
                  </a:lnTo>
                  <a:lnTo>
                    <a:pt x="110464" y="21895"/>
                  </a:lnTo>
                  <a:close/>
                </a:path>
              </a:pathLst>
            </a:custGeom>
            <a:grpFill/>
            <a:ln w="48986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72" name="Freeform: Shape 771">
              <a:extLst>
                <a:ext uri="{FF2B5EF4-FFF2-40B4-BE49-F238E27FC236}">
                  <a16:creationId xmlns:a16="http://schemas.microsoft.com/office/drawing/2014/main" id="{3ED29839-6250-E82C-790F-584A94CD879C}"/>
                </a:ext>
              </a:extLst>
            </p:cNvPr>
            <p:cNvSpPr/>
            <p:nvPr>
              <p:custDataLst>
                <p:tags r:id="rId17"/>
              </p:custDataLst>
            </p:nvPr>
          </p:nvSpPr>
          <p:spPr>
            <a:xfrm>
              <a:off x="7612149" y="8084524"/>
              <a:ext cx="271266" cy="260911"/>
            </a:xfrm>
            <a:custGeom>
              <a:avLst/>
              <a:gdLst>
                <a:gd name="connsiteX0" fmla="*/ 222414 w 271266"/>
                <a:gd name="connsiteY0" fmla="*/ 38922 h 260911"/>
                <a:gd name="connsiteX1" fmla="*/ 264689 w 271266"/>
                <a:gd name="connsiteY1" fmla="*/ 11535 h 260911"/>
                <a:gd name="connsiteX2" fmla="*/ 271343 w 271266"/>
                <a:gd name="connsiteY2" fmla="*/ 4134 h 260911"/>
                <a:gd name="connsiteX3" fmla="*/ 266255 w 271266"/>
                <a:gd name="connsiteY3" fmla="*/ 63 h 260911"/>
                <a:gd name="connsiteX4" fmla="*/ 226328 w 271266"/>
                <a:gd name="connsiteY4" fmla="*/ 1173 h 260911"/>
                <a:gd name="connsiteX5" fmla="*/ 185618 w 271266"/>
                <a:gd name="connsiteY5" fmla="*/ 63 h 260911"/>
                <a:gd name="connsiteX6" fmla="*/ 178573 w 271266"/>
                <a:gd name="connsiteY6" fmla="*/ 7465 h 260911"/>
                <a:gd name="connsiteX7" fmla="*/ 185618 w 271266"/>
                <a:gd name="connsiteY7" fmla="*/ 11535 h 260911"/>
                <a:gd name="connsiteX8" fmla="*/ 212236 w 271266"/>
                <a:gd name="connsiteY8" fmla="*/ 27819 h 260911"/>
                <a:gd name="connsiteX9" fmla="*/ 211062 w 271266"/>
                <a:gd name="connsiteY9" fmla="*/ 35591 h 260911"/>
                <a:gd name="connsiteX10" fmla="*/ 175833 w 271266"/>
                <a:gd name="connsiteY10" fmla="*/ 167712 h 260911"/>
                <a:gd name="connsiteX11" fmla="*/ 78364 w 271266"/>
                <a:gd name="connsiteY11" fmla="*/ 249502 h 260911"/>
                <a:gd name="connsiteX12" fmla="*/ 30609 w 271266"/>
                <a:gd name="connsiteY12" fmla="*/ 201390 h 260911"/>
                <a:gd name="connsiteX13" fmla="*/ 34915 w 271266"/>
                <a:gd name="connsiteY13" fmla="*/ 172523 h 260911"/>
                <a:gd name="connsiteX14" fmla="*/ 72884 w 271266"/>
                <a:gd name="connsiteY14" fmla="*/ 28559 h 260911"/>
                <a:gd name="connsiteX15" fmla="*/ 105765 w 271266"/>
                <a:gd name="connsiteY15" fmla="*/ 11535 h 260911"/>
                <a:gd name="connsiteX16" fmla="*/ 119074 w 271266"/>
                <a:gd name="connsiteY16" fmla="*/ 4134 h 260911"/>
                <a:gd name="connsiteX17" fmla="*/ 113594 w 271266"/>
                <a:gd name="connsiteY17" fmla="*/ 63 h 260911"/>
                <a:gd name="connsiteX18" fmla="*/ 63490 w 271266"/>
                <a:gd name="connsiteY18" fmla="*/ 1173 h 260911"/>
                <a:gd name="connsiteX19" fmla="*/ 12994 w 271266"/>
                <a:gd name="connsiteY19" fmla="*/ 63 h 260911"/>
                <a:gd name="connsiteX20" fmla="*/ 5557 w 271266"/>
                <a:gd name="connsiteY20" fmla="*/ 7465 h 260911"/>
                <a:gd name="connsiteX21" fmla="*/ 16517 w 271266"/>
                <a:gd name="connsiteY21" fmla="*/ 11535 h 260911"/>
                <a:gd name="connsiteX22" fmla="*/ 31392 w 271266"/>
                <a:gd name="connsiteY22" fmla="*/ 12276 h 260911"/>
                <a:gd name="connsiteX23" fmla="*/ 41961 w 271266"/>
                <a:gd name="connsiteY23" fmla="*/ 18197 h 260911"/>
                <a:gd name="connsiteX24" fmla="*/ 35306 w 271266"/>
                <a:gd name="connsiteY24" fmla="*/ 44473 h 260911"/>
                <a:gd name="connsiteX25" fmla="*/ 26695 w 271266"/>
                <a:gd name="connsiteY25" fmla="*/ 77041 h 260911"/>
                <a:gd name="connsiteX26" fmla="*/ 2817 w 271266"/>
                <a:gd name="connsiteY26" fmla="*/ 168452 h 260911"/>
                <a:gd name="connsiteX27" fmla="*/ 77 w 271266"/>
                <a:gd name="connsiteY27" fmla="*/ 189917 h 260911"/>
                <a:gd name="connsiteX28" fmla="*/ 76799 w 271266"/>
                <a:gd name="connsiteY28" fmla="*/ 260974 h 260911"/>
                <a:gd name="connsiteX29" fmla="*/ 187576 w 271266"/>
                <a:gd name="connsiteY29" fmla="*/ 170303 h 260911"/>
                <a:gd name="connsiteX30" fmla="*/ 222414 w 271266"/>
                <a:gd name="connsiteY30" fmla="*/ 38922 h 260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271266" h="260911">
                  <a:moveTo>
                    <a:pt x="222414" y="38922"/>
                  </a:moveTo>
                  <a:cubicBezTo>
                    <a:pt x="226328" y="23748"/>
                    <a:pt x="233374" y="12646"/>
                    <a:pt x="264689" y="11535"/>
                  </a:cubicBezTo>
                  <a:cubicBezTo>
                    <a:pt x="266646" y="11535"/>
                    <a:pt x="271343" y="11165"/>
                    <a:pt x="271343" y="4134"/>
                  </a:cubicBezTo>
                  <a:cubicBezTo>
                    <a:pt x="271343" y="3764"/>
                    <a:pt x="271343" y="63"/>
                    <a:pt x="266255" y="63"/>
                  </a:cubicBezTo>
                  <a:cubicBezTo>
                    <a:pt x="253337" y="63"/>
                    <a:pt x="239637" y="1173"/>
                    <a:pt x="226328" y="1173"/>
                  </a:cubicBezTo>
                  <a:cubicBezTo>
                    <a:pt x="213019" y="1173"/>
                    <a:pt x="198536" y="63"/>
                    <a:pt x="185618" y="63"/>
                  </a:cubicBezTo>
                  <a:cubicBezTo>
                    <a:pt x="183270" y="63"/>
                    <a:pt x="178573" y="63"/>
                    <a:pt x="178573" y="7465"/>
                  </a:cubicBezTo>
                  <a:cubicBezTo>
                    <a:pt x="178573" y="11535"/>
                    <a:pt x="182487" y="11535"/>
                    <a:pt x="185618" y="11535"/>
                  </a:cubicBezTo>
                  <a:cubicBezTo>
                    <a:pt x="207930" y="11906"/>
                    <a:pt x="212236" y="19677"/>
                    <a:pt x="212236" y="27819"/>
                  </a:cubicBezTo>
                  <a:cubicBezTo>
                    <a:pt x="212236" y="28930"/>
                    <a:pt x="211453" y="34481"/>
                    <a:pt x="211062" y="35591"/>
                  </a:cubicBezTo>
                  <a:lnTo>
                    <a:pt x="175833" y="167712"/>
                  </a:lnTo>
                  <a:cubicBezTo>
                    <a:pt x="162524" y="217304"/>
                    <a:pt x="117508" y="249502"/>
                    <a:pt x="78364" y="249502"/>
                  </a:cubicBezTo>
                  <a:cubicBezTo>
                    <a:pt x="51747" y="249502"/>
                    <a:pt x="30609" y="233218"/>
                    <a:pt x="30609" y="201390"/>
                  </a:cubicBezTo>
                  <a:cubicBezTo>
                    <a:pt x="30609" y="200650"/>
                    <a:pt x="30609" y="188807"/>
                    <a:pt x="34915" y="172523"/>
                  </a:cubicBezTo>
                  <a:lnTo>
                    <a:pt x="72884" y="28559"/>
                  </a:lnTo>
                  <a:cubicBezTo>
                    <a:pt x="76407" y="15236"/>
                    <a:pt x="77190" y="11535"/>
                    <a:pt x="105765" y="11535"/>
                  </a:cubicBezTo>
                  <a:cubicBezTo>
                    <a:pt x="115942" y="11535"/>
                    <a:pt x="119074" y="11535"/>
                    <a:pt x="119074" y="4134"/>
                  </a:cubicBezTo>
                  <a:cubicBezTo>
                    <a:pt x="119074" y="63"/>
                    <a:pt x="114768" y="63"/>
                    <a:pt x="113594" y="63"/>
                  </a:cubicBezTo>
                  <a:cubicBezTo>
                    <a:pt x="102634" y="63"/>
                    <a:pt x="74450" y="1173"/>
                    <a:pt x="63490" y="1173"/>
                  </a:cubicBezTo>
                  <a:cubicBezTo>
                    <a:pt x="52138" y="1173"/>
                    <a:pt x="24346" y="63"/>
                    <a:pt x="12994" y="63"/>
                  </a:cubicBezTo>
                  <a:cubicBezTo>
                    <a:pt x="9863" y="63"/>
                    <a:pt x="5557" y="63"/>
                    <a:pt x="5557" y="7465"/>
                  </a:cubicBezTo>
                  <a:cubicBezTo>
                    <a:pt x="5557" y="11535"/>
                    <a:pt x="9080" y="11535"/>
                    <a:pt x="16517" y="11535"/>
                  </a:cubicBezTo>
                  <a:cubicBezTo>
                    <a:pt x="17300" y="11535"/>
                    <a:pt x="24737" y="11535"/>
                    <a:pt x="31392" y="12276"/>
                  </a:cubicBezTo>
                  <a:cubicBezTo>
                    <a:pt x="38438" y="13016"/>
                    <a:pt x="41961" y="13386"/>
                    <a:pt x="41961" y="18197"/>
                  </a:cubicBezTo>
                  <a:cubicBezTo>
                    <a:pt x="41961" y="20418"/>
                    <a:pt x="37655" y="35961"/>
                    <a:pt x="35306" y="44473"/>
                  </a:cubicBezTo>
                  <a:lnTo>
                    <a:pt x="26695" y="77041"/>
                  </a:lnTo>
                  <a:cubicBezTo>
                    <a:pt x="23172" y="91474"/>
                    <a:pt x="4383" y="161421"/>
                    <a:pt x="2817" y="168452"/>
                  </a:cubicBezTo>
                  <a:cubicBezTo>
                    <a:pt x="77" y="178815"/>
                    <a:pt x="77" y="184366"/>
                    <a:pt x="77" y="189917"/>
                  </a:cubicBezTo>
                  <a:cubicBezTo>
                    <a:pt x="77" y="235068"/>
                    <a:pt x="35698" y="260974"/>
                    <a:pt x="76799" y="260974"/>
                  </a:cubicBezTo>
                  <a:cubicBezTo>
                    <a:pt x="126120" y="260974"/>
                    <a:pt x="174658" y="219154"/>
                    <a:pt x="187576" y="170303"/>
                  </a:cubicBezTo>
                  <a:lnTo>
                    <a:pt x="222414" y="38922"/>
                  </a:lnTo>
                  <a:close/>
                </a:path>
              </a:pathLst>
            </a:custGeom>
            <a:grpFill/>
            <a:ln w="48986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grpSp>
        <p:nvGrpSpPr>
          <p:cNvPr id="773" name="Group 772" descr="\documentclass{article}&#10;\usepackage{amsmath,amssymb,amsfonts}&#10;\pagestyle{empty}&#10;\begin{document}&#10;&#10;$\widehat{U}$&#10;&#10;\end{document}" title="IguanaTex Vector Display">
            <a:extLst>
              <a:ext uri="{FF2B5EF4-FFF2-40B4-BE49-F238E27FC236}">
                <a16:creationId xmlns:a16="http://schemas.microsoft.com/office/drawing/2014/main" id="{06D48F57-9B8C-75E7-E691-2470FA13A153}"/>
              </a:ext>
            </a:extLst>
          </p:cNvPr>
          <p:cNvGrpSpPr>
            <a:grpSpLocks noChangeAspect="1"/>
          </p:cNvGrpSpPr>
          <p:nvPr>
            <p:custDataLst>
              <p:tags r:id="rId13"/>
            </p:custDataLst>
          </p:nvPr>
        </p:nvGrpSpPr>
        <p:grpSpPr>
          <a:xfrm>
            <a:off x="4014305" y="3098681"/>
            <a:ext cx="271266" cy="377036"/>
            <a:chOff x="7612149" y="7968399"/>
            <a:chExt cx="271266" cy="377036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774" name="Freeform: Shape 773">
              <a:extLst>
                <a:ext uri="{FF2B5EF4-FFF2-40B4-BE49-F238E27FC236}">
                  <a16:creationId xmlns:a16="http://schemas.microsoft.com/office/drawing/2014/main" id="{7F54B83E-B5DE-5EF1-2652-40FE700F8A34}"/>
                </a:ext>
              </a:extLst>
            </p:cNvPr>
            <p:cNvSpPr/>
            <p:nvPr>
              <p:custDataLst>
                <p:tags r:id="rId14"/>
              </p:custDataLst>
            </p:nvPr>
          </p:nvSpPr>
          <p:spPr>
            <a:xfrm>
              <a:off x="7641077" y="7968399"/>
              <a:ext cx="221554" cy="67355"/>
            </a:xfrm>
            <a:custGeom>
              <a:avLst/>
              <a:gdLst>
                <a:gd name="connsiteX0" fmla="*/ 110464 w 221554"/>
                <a:gd name="connsiteY0" fmla="*/ 21895 h 67355"/>
                <a:gd name="connsiteX1" fmla="*/ 216935 w 221554"/>
                <a:gd name="connsiteY1" fmla="*/ 67416 h 67355"/>
                <a:gd name="connsiteX2" fmla="*/ 221632 w 221554"/>
                <a:gd name="connsiteY2" fmla="*/ 59274 h 67355"/>
                <a:gd name="connsiteX3" fmla="*/ 110855 w 221554"/>
                <a:gd name="connsiteY3" fmla="*/ 60 h 67355"/>
                <a:gd name="connsiteX4" fmla="*/ 78 w 221554"/>
                <a:gd name="connsiteY4" fmla="*/ 59274 h 67355"/>
                <a:gd name="connsiteX5" fmla="*/ 4384 w 221554"/>
                <a:gd name="connsiteY5" fmla="*/ 67416 h 67355"/>
                <a:gd name="connsiteX6" fmla="*/ 110464 w 221554"/>
                <a:gd name="connsiteY6" fmla="*/ 21895 h 67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1554" h="67355">
                  <a:moveTo>
                    <a:pt x="110464" y="21895"/>
                  </a:moveTo>
                  <a:lnTo>
                    <a:pt x="216935" y="67416"/>
                  </a:lnTo>
                  <a:lnTo>
                    <a:pt x="221632" y="59274"/>
                  </a:lnTo>
                  <a:lnTo>
                    <a:pt x="110855" y="60"/>
                  </a:lnTo>
                  <a:lnTo>
                    <a:pt x="78" y="59274"/>
                  </a:lnTo>
                  <a:lnTo>
                    <a:pt x="4384" y="67416"/>
                  </a:lnTo>
                  <a:lnTo>
                    <a:pt x="110464" y="21895"/>
                  </a:lnTo>
                  <a:close/>
                </a:path>
              </a:pathLst>
            </a:custGeom>
            <a:grpFill/>
            <a:ln w="48986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75" name="Freeform: Shape 774">
              <a:extLst>
                <a:ext uri="{FF2B5EF4-FFF2-40B4-BE49-F238E27FC236}">
                  <a16:creationId xmlns:a16="http://schemas.microsoft.com/office/drawing/2014/main" id="{1A69D473-F542-5752-23C6-7D1F5F5E3D75}"/>
                </a:ext>
              </a:extLst>
            </p:cNvPr>
            <p:cNvSpPr/>
            <p:nvPr>
              <p:custDataLst>
                <p:tags r:id="rId15"/>
              </p:custDataLst>
            </p:nvPr>
          </p:nvSpPr>
          <p:spPr>
            <a:xfrm>
              <a:off x="7612149" y="8084524"/>
              <a:ext cx="271266" cy="260911"/>
            </a:xfrm>
            <a:custGeom>
              <a:avLst/>
              <a:gdLst>
                <a:gd name="connsiteX0" fmla="*/ 222414 w 271266"/>
                <a:gd name="connsiteY0" fmla="*/ 38922 h 260911"/>
                <a:gd name="connsiteX1" fmla="*/ 264689 w 271266"/>
                <a:gd name="connsiteY1" fmla="*/ 11535 h 260911"/>
                <a:gd name="connsiteX2" fmla="*/ 271343 w 271266"/>
                <a:gd name="connsiteY2" fmla="*/ 4134 h 260911"/>
                <a:gd name="connsiteX3" fmla="*/ 266255 w 271266"/>
                <a:gd name="connsiteY3" fmla="*/ 63 h 260911"/>
                <a:gd name="connsiteX4" fmla="*/ 226328 w 271266"/>
                <a:gd name="connsiteY4" fmla="*/ 1173 h 260911"/>
                <a:gd name="connsiteX5" fmla="*/ 185618 w 271266"/>
                <a:gd name="connsiteY5" fmla="*/ 63 h 260911"/>
                <a:gd name="connsiteX6" fmla="*/ 178573 w 271266"/>
                <a:gd name="connsiteY6" fmla="*/ 7465 h 260911"/>
                <a:gd name="connsiteX7" fmla="*/ 185618 w 271266"/>
                <a:gd name="connsiteY7" fmla="*/ 11535 h 260911"/>
                <a:gd name="connsiteX8" fmla="*/ 212236 w 271266"/>
                <a:gd name="connsiteY8" fmla="*/ 27819 h 260911"/>
                <a:gd name="connsiteX9" fmla="*/ 211062 w 271266"/>
                <a:gd name="connsiteY9" fmla="*/ 35591 h 260911"/>
                <a:gd name="connsiteX10" fmla="*/ 175833 w 271266"/>
                <a:gd name="connsiteY10" fmla="*/ 167712 h 260911"/>
                <a:gd name="connsiteX11" fmla="*/ 78364 w 271266"/>
                <a:gd name="connsiteY11" fmla="*/ 249502 h 260911"/>
                <a:gd name="connsiteX12" fmla="*/ 30609 w 271266"/>
                <a:gd name="connsiteY12" fmla="*/ 201390 h 260911"/>
                <a:gd name="connsiteX13" fmla="*/ 34915 w 271266"/>
                <a:gd name="connsiteY13" fmla="*/ 172523 h 260911"/>
                <a:gd name="connsiteX14" fmla="*/ 72884 w 271266"/>
                <a:gd name="connsiteY14" fmla="*/ 28559 h 260911"/>
                <a:gd name="connsiteX15" fmla="*/ 105765 w 271266"/>
                <a:gd name="connsiteY15" fmla="*/ 11535 h 260911"/>
                <a:gd name="connsiteX16" fmla="*/ 119074 w 271266"/>
                <a:gd name="connsiteY16" fmla="*/ 4134 h 260911"/>
                <a:gd name="connsiteX17" fmla="*/ 113594 w 271266"/>
                <a:gd name="connsiteY17" fmla="*/ 63 h 260911"/>
                <a:gd name="connsiteX18" fmla="*/ 63490 w 271266"/>
                <a:gd name="connsiteY18" fmla="*/ 1173 h 260911"/>
                <a:gd name="connsiteX19" fmla="*/ 12994 w 271266"/>
                <a:gd name="connsiteY19" fmla="*/ 63 h 260911"/>
                <a:gd name="connsiteX20" fmla="*/ 5557 w 271266"/>
                <a:gd name="connsiteY20" fmla="*/ 7465 h 260911"/>
                <a:gd name="connsiteX21" fmla="*/ 16517 w 271266"/>
                <a:gd name="connsiteY21" fmla="*/ 11535 h 260911"/>
                <a:gd name="connsiteX22" fmla="*/ 31392 w 271266"/>
                <a:gd name="connsiteY22" fmla="*/ 12276 h 260911"/>
                <a:gd name="connsiteX23" fmla="*/ 41961 w 271266"/>
                <a:gd name="connsiteY23" fmla="*/ 18197 h 260911"/>
                <a:gd name="connsiteX24" fmla="*/ 35306 w 271266"/>
                <a:gd name="connsiteY24" fmla="*/ 44473 h 260911"/>
                <a:gd name="connsiteX25" fmla="*/ 26695 w 271266"/>
                <a:gd name="connsiteY25" fmla="*/ 77041 h 260911"/>
                <a:gd name="connsiteX26" fmla="*/ 2817 w 271266"/>
                <a:gd name="connsiteY26" fmla="*/ 168452 h 260911"/>
                <a:gd name="connsiteX27" fmla="*/ 77 w 271266"/>
                <a:gd name="connsiteY27" fmla="*/ 189917 h 260911"/>
                <a:gd name="connsiteX28" fmla="*/ 76799 w 271266"/>
                <a:gd name="connsiteY28" fmla="*/ 260974 h 260911"/>
                <a:gd name="connsiteX29" fmla="*/ 187576 w 271266"/>
                <a:gd name="connsiteY29" fmla="*/ 170303 h 260911"/>
                <a:gd name="connsiteX30" fmla="*/ 222414 w 271266"/>
                <a:gd name="connsiteY30" fmla="*/ 38922 h 260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271266" h="260911">
                  <a:moveTo>
                    <a:pt x="222414" y="38922"/>
                  </a:moveTo>
                  <a:cubicBezTo>
                    <a:pt x="226328" y="23748"/>
                    <a:pt x="233374" y="12646"/>
                    <a:pt x="264689" y="11535"/>
                  </a:cubicBezTo>
                  <a:cubicBezTo>
                    <a:pt x="266646" y="11535"/>
                    <a:pt x="271343" y="11165"/>
                    <a:pt x="271343" y="4134"/>
                  </a:cubicBezTo>
                  <a:cubicBezTo>
                    <a:pt x="271343" y="3764"/>
                    <a:pt x="271343" y="63"/>
                    <a:pt x="266255" y="63"/>
                  </a:cubicBezTo>
                  <a:cubicBezTo>
                    <a:pt x="253337" y="63"/>
                    <a:pt x="239637" y="1173"/>
                    <a:pt x="226328" y="1173"/>
                  </a:cubicBezTo>
                  <a:cubicBezTo>
                    <a:pt x="213019" y="1173"/>
                    <a:pt x="198536" y="63"/>
                    <a:pt x="185618" y="63"/>
                  </a:cubicBezTo>
                  <a:cubicBezTo>
                    <a:pt x="183270" y="63"/>
                    <a:pt x="178573" y="63"/>
                    <a:pt x="178573" y="7465"/>
                  </a:cubicBezTo>
                  <a:cubicBezTo>
                    <a:pt x="178573" y="11535"/>
                    <a:pt x="182487" y="11535"/>
                    <a:pt x="185618" y="11535"/>
                  </a:cubicBezTo>
                  <a:cubicBezTo>
                    <a:pt x="207930" y="11906"/>
                    <a:pt x="212236" y="19677"/>
                    <a:pt x="212236" y="27819"/>
                  </a:cubicBezTo>
                  <a:cubicBezTo>
                    <a:pt x="212236" y="28930"/>
                    <a:pt x="211453" y="34481"/>
                    <a:pt x="211062" y="35591"/>
                  </a:cubicBezTo>
                  <a:lnTo>
                    <a:pt x="175833" y="167712"/>
                  </a:lnTo>
                  <a:cubicBezTo>
                    <a:pt x="162524" y="217304"/>
                    <a:pt x="117508" y="249502"/>
                    <a:pt x="78364" y="249502"/>
                  </a:cubicBezTo>
                  <a:cubicBezTo>
                    <a:pt x="51747" y="249502"/>
                    <a:pt x="30609" y="233218"/>
                    <a:pt x="30609" y="201390"/>
                  </a:cubicBezTo>
                  <a:cubicBezTo>
                    <a:pt x="30609" y="200650"/>
                    <a:pt x="30609" y="188807"/>
                    <a:pt x="34915" y="172523"/>
                  </a:cubicBezTo>
                  <a:lnTo>
                    <a:pt x="72884" y="28559"/>
                  </a:lnTo>
                  <a:cubicBezTo>
                    <a:pt x="76407" y="15236"/>
                    <a:pt x="77190" y="11535"/>
                    <a:pt x="105765" y="11535"/>
                  </a:cubicBezTo>
                  <a:cubicBezTo>
                    <a:pt x="115942" y="11535"/>
                    <a:pt x="119074" y="11535"/>
                    <a:pt x="119074" y="4134"/>
                  </a:cubicBezTo>
                  <a:cubicBezTo>
                    <a:pt x="119074" y="63"/>
                    <a:pt x="114768" y="63"/>
                    <a:pt x="113594" y="63"/>
                  </a:cubicBezTo>
                  <a:cubicBezTo>
                    <a:pt x="102634" y="63"/>
                    <a:pt x="74450" y="1173"/>
                    <a:pt x="63490" y="1173"/>
                  </a:cubicBezTo>
                  <a:cubicBezTo>
                    <a:pt x="52138" y="1173"/>
                    <a:pt x="24346" y="63"/>
                    <a:pt x="12994" y="63"/>
                  </a:cubicBezTo>
                  <a:cubicBezTo>
                    <a:pt x="9863" y="63"/>
                    <a:pt x="5557" y="63"/>
                    <a:pt x="5557" y="7465"/>
                  </a:cubicBezTo>
                  <a:cubicBezTo>
                    <a:pt x="5557" y="11535"/>
                    <a:pt x="9080" y="11535"/>
                    <a:pt x="16517" y="11535"/>
                  </a:cubicBezTo>
                  <a:cubicBezTo>
                    <a:pt x="17300" y="11535"/>
                    <a:pt x="24737" y="11535"/>
                    <a:pt x="31392" y="12276"/>
                  </a:cubicBezTo>
                  <a:cubicBezTo>
                    <a:pt x="38438" y="13016"/>
                    <a:pt x="41961" y="13386"/>
                    <a:pt x="41961" y="18197"/>
                  </a:cubicBezTo>
                  <a:cubicBezTo>
                    <a:pt x="41961" y="20418"/>
                    <a:pt x="37655" y="35961"/>
                    <a:pt x="35306" y="44473"/>
                  </a:cubicBezTo>
                  <a:lnTo>
                    <a:pt x="26695" y="77041"/>
                  </a:lnTo>
                  <a:cubicBezTo>
                    <a:pt x="23172" y="91474"/>
                    <a:pt x="4383" y="161421"/>
                    <a:pt x="2817" y="168452"/>
                  </a:cubicBezTo>
                  <a:cubicBezTo>
                    <a:pt x="77" y="178815"/>
                    <a:pt x="77" y="184366"/>
                    <a:pt x="77" y="189917"/>
                  </a:cubicBezTo>
                  <a:cubicBezTo>
                    <a:pt x="77" y="235068"/>
                    <a:pt x="35698" y="260974"/>
                    <a:pt x="76799" y="260974"/>
                  </a:cubicBezTo>
                  <a:cubicBezTo>
                    <a:pt x="126120" y="260974"/>
                    <a:pt x="174658" y="219154"/>
                    <a:pt x="187576" y="170303"/>
                  </a:cubicBezTo>
                  <a:lnTo>
                    <a:pt x="222414" y="38922"/>
                  </a:lnTo>
                  <a:close/>
                </a:path>
              </a:pathLst>
            </a:custGeom>
            <a:grpFill/>
            <a:ln w="48986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48890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" grpId="0" animBg="1"/>
      <p:bldP spid="69" grpId="0" animBg="1"/>
      <p:bldP spid="70" grpId="0" animBg="1"/>
      <p:bldP spid="71" grpId="0" animBg="1"/>
      <p:bldP spid="76" grpId="0" animBg="1"/>
      <p:bldP spid="78" grpId="0" animBg="1"/>
      <p:bldP spid="79" grpId="0" animBg="1"/>
      <p:bldP spid="80" grpId="0" animBg="1"/>
      <p:bldP spid="81" grpId="0" animBg="1"/>
      <p:bldP spid="196" grpId="0" animBg="1"/>
      <p:bldP spid="197" grpId="0" animBg="1"/>
      <p:bldP spid="198" grpId="0" animBg="1"/>
      <p:bldP spid="199" grpId="0" animBg="1"/>
      <p:bldP spid="200" grpId="0" animBg="1"/>
      <p:bldP spid="415" grpId="0" animBg="1"/>
      <p:bldP spid="557" grpId="0"/>
      <p:bldP spid="558" grpId="0"/>
      <p:bldP spid="8" grpId="0" animBg="1"/>
      <p:bldP spid="4" grpId="0" animBg="1"/>
      <p:bldP spid="65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C8A7902F-F9FB-5A0F-2B21-D0D1F97134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1612" y="683532"/>
            <a:ext cx="11385755" cy="569732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85F7B37-321D-2602-AF7D-0899225649B7}"/>
              </a:ext>
            </a:extLst>
          </p:cNvPr>
          <p:cNvSpPr/>
          <p:nvPr/>
        </p:nvSpPr>
        <p:spPr>
          <a:xfrm>
            <a:off x="2153264" y="683532"/>
            <a:ext cx="147484" cy="2996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A07C687-6A45-8EED-B0EC-83AD774DFEAA}"/>
              </a:ext>
            </a:extLst>
          </p:cNvPr>
          <p:cNvSpPr/>
          <p:nvPr/>
        </p:nvSpPr>
        <p:spPr>
          <a:xfrm>
            <a:off x="5933767" y="673700"/>
            <a:ext cx="147484" cy="2996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2255F25-230E-F319-951B-B6C6FCC388FF}"/>
              </a:ext>
            </a:extLst>
          </p:cNvPr>
          <p:cNvSpPr/>
          <p:nvPr/>
        </p:nvSpPr>
        <p:spPr>
          <a:xfrm>
            <a:off x="9714270" y="678616"/>
            <a:ext cx="147484" cy="2996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EB1AC54-C747-2511-0966-B5B46D6DF9A4}"/>
              </a:ext>
            </a:extLst>
          </p:cNvPr>
          <p:cNvSpPr/>
          <p:nvPr/>
        </p:nvSpPr>
        <p:spPr>
          <a:xfrm>
            <a:off x="2143431" y="2517249"/>
            <a:ext cx="147484" cy="2996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86540A0-0796-93DF-F9C6-8C20FC3AC286}"/>
              </a:ext>
            </a:extLst>
          </p:cNvPr>
          <p:cNvSpPr/>
          <p:nvPr/>
        </p:nvSpPr>
        <p:spPr>
          <a:xfrm>
            <a:off x="5923934" y="2507417"/>
            <a:ext cx="147484" cy="2996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CC1A530-AD90-9661-BD98-952197724496}"/>
              </a:ext>
            </a:extLst>
          </p:cNvPr>
          <p:cNvSpPr/>
          <p:nvPr/>
        </p:nvSpPr>
        <p:spPr>
          <a:xfrm>
            <a:off x="9704437" y="2512333"/>
            <a:ext cx="147484" cy="2996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7D79DF2-8636-1894-AE0E-2B5730738A92}"/>
              </a:ext>
            </a:extLst>
          </p:cNvPr>
          <p:cNvSpPr/>
          <p:nvPr/>
        </p:nvSpPr>
        <p:spPr>
          <a:xfrm>
            <a:off x="2143431" y="4427165"/>
            <a:ext cx="147484" cy="2996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64F974A-D51A-E9F8-E3E8-F415BFE5985E}"/>
              </a:ext>
            </a:extLst>
          </p:cNvPr>
          <p:cNvSpPr/>
          <p:nvPr/>
        </p:nvSpPr>
        <p:spPr>
          <a:xfrm>
            <a:off x="5923934" y="4417333"/>
            <a:ext cx="147484" cy="2996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86FCF62-8FCF-5279-7628-F1363C7B58C8}"/>
              </a:ext>
            </a:extLst>
          </p:cNvPr>
          <p:cNvSpPr/>
          <p:nvPr/>
        </p:nvSpPr>
        <p:spPr>
          <a:xfrm>
            <a:off x="9704437" y="4422249"/>
            <a:ext cx="147484" cy="2996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F062883-484A-3480-5C8D-66BD49CE897F}"/>
              </a:ext>
            </a:extLst>
          </p:cNvPr>
          <p:cNvSpPr/>
          <p:nvPr/>
        </p:nvSpPr>
        <p:spPr>
          <a:xfrm>
            <a:off x="491612" y="2657264"/>
            <a:ext cx="11208775" cy="388118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EF5AA90-FDAC-1904-8957-B1F5AD5A42DF}"/>
              </a:ext>
            </a:extLst>
          </p:cNvPr>
          <p:cNvSpPr/>
          <p:nvPr/>
        </p:nvSpPr>
        <p:spPr>
          <a:xfrm>
            <a:off x="850488" y="1140731"/>
            <a:ext cx="3102079" cy="81588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6D6D4CB-17DF-3B52-56E3-8E667113AA27}"/>
              </a:ext>
            </a:extLst>
          </p:cNvPr>
          <p:cNvSpPr/>
          <p:nvPr/>
        </p:nvSpPr>
        <p:spPr>
          <a:xfrm>
            <a:off x="4643281" y="1324052"/>
            <a:ext cx="3102079" cy="81588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2DA1B9E-DFF4-295D-56CE-6D4AB2AAA8CC}"/>
              </a:ext>
            </a:extLst>
          </p:cNvPr>
          <p:cNvSpPr/>
          <p:nvPr/>
        </p:nvSpPr>
        <p:spPr>
          <a:xfrm>
            <a:off x="8436075" y="1304388"/>
            <a:ext cx="3102078" cy="103069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1595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roup 69">
            <a:extLst>
              <a:ext uri="{FF2B5EF4-FFF2-40B4-BE49-F238E27FC236}">
                <a16:creationId xmlns:a16="http://schemas.microsoft.com/office/drawing/2014/main" id="{96928BE7-BEDF-75C9-AE50-0B60BA9E3658}"/>
              </a:ext>
            </a:extLst>
          </p:cNvPr>
          <p:cNvGrpSpPr/>
          <p:nvPr/>
        </p:nvGrpSpPr>
        <p:grpSpPr>
          <a:xfrm>
            <a:off x="-532789" y="4109408"/>
            <a:ext cx="7427310" cy="4918456"/>
            <a:chOff x="4598189" y="2639718"/>
            <a:chExt cx="7427310" cy="4918456"/>
          </a:xfrm>
        </p:grpSpPr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F1942B27-62F4-2056-A878-446F1DA7EC62}"/>
                </a:ext>
              </a:extLst>
            </p:cNvPr>
            <p:cNvSpPr/>
            <p:nvPr/>
          </p:nvSpPr>
          <p:spPr>
            <a:xfrm>
              <a:off x="4598189" y="2639718"/>
              <a:ext cx="7427310" cy="427635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>
                  <a:lumMod val="65000"/>
                  <a:lumOff val="35000"/>
                </a:schemeClr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D4E6DCF4-C4FE-6D96-C75A-99719EB906C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598189" y="2639718"/>
              <a:ext cx="7427310" cy="4918456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2E8EB26A-70B0-F441-55F3-7EFD248D85D8}"/>
              </a:ext>
            </a:extLst>
          </p:cNvPr>
          <p:cNvGrpSpPr/>
          <p:nvPr/>
        </p:nvGrpSpPr>
        <p:grpSpPr>
          <a:xfrm>
            <a:off x="5767422" y="3788357"/>
            <a:ext cx="6867677" cy="3063087"/>
            <a:chOff x="5600274" y="3468394"/>
            <a:chExt cx="6867677" cy="3063087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C1F787E-263C-A1E6-BA54-27D0724331F2}"/>
                </a:ext>
              </a:extLst>
            </p:cNvPr>
            <p:cNvSpPr/>
            <p:nvPr/>
          </p:nvSpPr>
          <p:spPr>
            <a:xfrm>
              <a:off x="5600274" y="3468394"/>
              <a:ext cx="6867677" cy="306308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>
                  <a:lumMod val="65000"/>
                  <a:lumOff val="35000"/>
                </a:schemeClr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65FB218-8217-C332-9FDC-04AB09DFB7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078" t="5673"/>
            <a:stretch/>
          </p:blipFill>
          <p:spPr>
            <a:xfrm>
              <a:off x="5801032" y="3714393"/>
              <a:ext cx="6034601" cy="2785250"/>
            </a:xfrm>
            <a:prstGeom prst="rect">
              <a:avLst/>
            </a:prstGeom>
          </p:spPr>
        </p:pic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1BE2215E-DAC6-133E-E4D8-C4C50DF4351D}"/>
              </a:ext>
            </a:extLst>
          </p:cNvPr>
          <p:cNvGrpSpPr/>
          <p:nvPr/>
        </p:nvGrpSpPr>
        <p:grpSpPr>
          <a:xfrm>
            <a:off x="4138777" y="5268398"/>
            <a:ext cx="7166360" cy="3063087"/>
            <a:chOff x="2261420" y="3942735"/>
            <a:chExt cx="7551174" cy="3077497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44AC7A9-CCEB-EE52-8694-1A060D08E1A1}"/>
                </a:ext>
              </a:extLst>
            </p:cNvPr>
            <p:cNvSpPr/>
            <p:nvPr/>
          </p:nvSpPr>
          <p:spPr>
            <a:xfrm>
              <a:off x="2261420" y="3942735"/>
              <a:ext cx="7551174" cy="307749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>
                  <a:lumMod val="65000"/>
                  <a:lumOff val="35000"/>
                </a:schemeClr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8AACBFC-71CD-4BB3-3739-73BF3BB483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28900" y="4098822"/>
              <a:ext cx="6934200" cy="2514600"/>
            </a:xfrm>
            <a:prstGeom prst="rect">
              <a:avLst/>
            </a:prstGeom>
          </p:spPr>
        </p:pic>
      </p:grpSp>
      <p:sp>
        <p:nvSpPr>
          <p:cNvPr id="71" name="Subtitle 2">
            <a:extLst>
              <a:ext uri="{FF2B5EF4-FFF2-40B4-BE49-F238E27FC236}">
                <a16:creationId xmlns:a16="http://schemas.microsoft.com/office/drawing/2014/main" id="{F253FA39-6041-3964-218C-44EB846D6301}"/>
              </a:ext>
            </a:extLst>
          </p:cNvPr>
          <p:cNvSpPr txBox="1">
            <a:spLocks/>
          </p:cNvSpPr>
          <p:nvPr/>
        </p:nvSpPr>
        <p:spPr>
          <a:xfrm>
            <a:off x="776266" y="1963036"/>
            <a:ext cx="10161323" cy="14853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400" dirty="0">
                <a:latin typeface="Franklin Gothic Book" panose="020B0503020102020204" pitchFamily="34" charset="0"/>
              </a:rPr>
              <a:t>Formulated meta-analysis as an interesting machine learning problem</a:t>
            </a:r>
          </a:p>
          <a:p>
            <a:pPr>
              <a:lnSpc>
                <a:spcPct val="100000"/>
              </a:lnSpc>
            </a:pPr>
            <a:r>
              <a:rPr lang="en-US" sz="2400" dirty="0">
                <a:latin typeface="Franklin Gothic Book" panose="020B0503020102020204" pitchFamily="34" charset="0"/>
              </a:rPr>
              <a:t>Simplified full conformal prediction for </a:t>
            </a:r>
            <a:r>
              <a:rPr lang="en-US" sz="2400" dirty="0" err="1">
                <a:latin typeface="Franklin Gothic Book" panose="020B0503020102020204" pitchFamily="34" charset="0"/>
              </a:rPr>
              <a:t>idiocentric</a:t>
            </a:r>
            <a:r>
              <a:rPr lang="en-US" sz="2400" dirty="0">
                <a:latin typeface="Franklin Gothic Book" panose="020B0503020102020204" pitchFamily="34" charset="0"/>
              </a:rPr>
              <a:t> linear smoothers</a:t>
            </a:r>
          </a:p>
          <a:p>
            <a:pPr>
              <a:lnSpc>
                <a:spcPct val="100000"/>
              </a:lnSpc>
            </a:pPr>
            <a:r>
              <a:rPr lang="en-US" sz="2400" dirty="0">
                <a:latin typeface="Franklin Gothic Book" panose="020B0503020102020204" pitchFamily="34" charset="0"/>
              </a:rPr>
              <a:t>Addressed statistical/algorithmic challenges in handling noise </a:t>
            </a:r>
          </a:p>
          <a:p>
            <a:pPr>
              <a:lnSpc>
                <a:spcPct val="100000"/>
              </a:lnSpc>
            </a:pPr>
            <a:endParaRPr lang="en-US" sz="2400" dirty="0">
              <a:latin typeface="Franklin Gothic Book" panose="020B0503020102020204" pitchFamily="34" charset="0"/>
            </a:endParaRPr>
          </a:p>
        </p:txBody>
      </p:sp>
      <p:sp>
        <p:nvSpPr>
          <p:cNvPr id="72" name="Title 1 6 3 2">
            <a:extLst>
              <a:ext uri="{FF2B5EF4-FFF2-40B4-BE49-F238E27FC236}">
                <a16:creationId xmlns:a16="http://schemas.microsoft.com/office/drawing/2014/main" id="{E702C5CB-A078-02E4-1CFF-0B01C5A45ED9}"/>
              </a:ext>
            </a:extLst>
          </p:cNvPr>
          <p:cNvSpPr txBox="1">
            <a:spLocks/>
          </p:cNvSpPr>
          <p:nvPr/>
        </p:nvSpPr>
        <p:spPr>
          <a:xfrm>
            <a:off x="876908" y="1356852"/>
            <a:ext cx="1728640" cy="412954"/>
          </a:xfrm>
          <a:prstGeom prst="rect">
            <a:avLst/>
          </a:prstGeom>
          <a:solidFill>
            <a:srgbClr val="64ACBE"/>
          </a:solidFill>
          <a:ln w="19050">
            <a:noFill/>
            <a:prstDash val="sysDash"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i="1" spc="30" dirty="0">
                <a:solidFill>
                  <a:schemeClr val="bg1"/>
                </a:solidFill>
                <a:latin typeface="Franklin Gothic Demi" panose="020B0703020102020204" pitchFamily="34" charset="0"/>
              </a:rPr>
              <a:t>CONTRIBUTIONS</a:t>
            </a:r>
          </a:p>
        </p:txBody>
      </p:sp>
    </p:spTree>
    <p:extLst>
      <p:ext uri="{BB962C8B-B14F-4D97-AF65-F5344CB8AC3E}">
        <p14:creationId xmlns:p14="http://schemas.microsoft.com/office/powerpoint/2010/main" val="1500783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" name="Group 65">
            <a:extLst>
              <a:ext uri="{FF2B5EF4-FFF2-40B4-BE49-F238E27FC236}">
                <a16:creationId xmlns:a16="http://schemas.microsoft.com/office/drawing/2014/main" id="{3D8D1230-A2A1-9191-1202-92BAEA6A36E0}"/>
              </a:ext>
            </a:extLst>
          </p:cNvPr>
          <p:cNvGrpSpPr/>
          <p:nvPr/>
        </p:nvGrpSpPr>
        <p:grpSpPr>
          <a:xfrm>
            <a:off x="2149070" y="527513"/>
            <a:ext cx="7893861" cy="5620875"/>
            <a:chOff x="2149070" y="527513"/>
            <a:chExt cx="7893861" cy="5620875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191AA2DC-468C-7E66-A572-F2B61FB7FD9C}"/>
                </a:ext>
              </a:extLst>
            </p:cNvPr>
            <p:cNvGrpSpPr/>
            <p:nvPr/>
          </p:nvGrpSpPr>
          <p:grpSpPr>
            <a:xfrm>
              <a:off x="2149070" y="527513"/>
              <a:ext cx="7893861" cy="5620875"/>
              <a:chOff x="3729515" y="585473"/>
              <a:chExt cx="4732255" cy="5353489"/>
            </a:xfrm>
          </p:grpSpPr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9979D7FB-DB24-94A2-2BA7-11AFDDA16AC7}"/>
                  </a:ext>
                </a:extLst>
              </p:cNvPr>
              <p:cNvSpPr/>
              <p:nvPr/>
            </p:nvSpPr>
            <p:spPr>
              <a:xfrm>
                <a:off x="3729515" y="809673"/>
                <a:ext cx="4732255" cy="512928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2">
                    <a:lumMod val="2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Title 1 6 1">
                <a:extLst>
                  <a:ext uri="{FF2B5EF4-FFF2-40B4-BE49-F238E27FC236}">
                    <a16:creationId xmlns:a16="http://schemas.microsoft.com/office/drawing/2014/main" id="{9996B1B4-96E2-C29E-0B63-AE7FFAB30D0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631267" y="585473"/>
                <a:ext cx="928750" cy="44532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vert="horz" lIns="91440" tIns="45720" rIns="91440" bIns="45720" rtlCol="0" anchor="ctr"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:r>
                  <a:rPr lang="en-US" sz="2400" i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Franklin Gothic Demi" panose="020B0703020102020204" pitchFamily="34" charset="0"/>
                  </a:rPr>
                  <a:t>THIS TALK</a:t>
                </a:r>
              </a:p>
            </p:txBody>
          </p:sp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E8CDF72D-E1A4-E42E-652F-7F1C24C06093}"/>
                </a:ext>
              </a:extLst>
            </p:cNvPr>
            <p:cNvGrpSpPr/>
            <p:nvPr/>
          </p:nvGrpSpPr>
          <p:grpSpPr>
            <a:xfrm>
              <a:off x="2424701" y="3908679"/>
              <a:ext cx="7335748" cy="1934994"/>
              <a:chOff x="2424701" y="1163772"/>
              <a:chExt cx="7335748" cy="1934994"/>
            </a:xfrm>
          </p:grpSpPr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C1BC87AD-D56E-C5B3-2472-EE348E75E271}"/>
                  </a:ext>
                </a:extLst>
              </p:cNvPr>
              <p:cNvSpPr/>
              <p:nvPr/>
            </p:nvSpPr>
            <p:spPr>
              <a:xfrm>
                <a:off x="2424701" y="1163772"/>
                <a:ext cx="7335748" cy="1934994"/>
              </a:xfrm>
              <a:prstGeom prst="rect">
                <a:avLst/>
              </a:prstGeom>
              <a:solidFill>
                <a:srgbClr val="F7F7F8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50" name="Picture 49">
                <a:extLst>
                  <a:ext uri="{FF2B5EF4-FFF2-40B4-BE49-F238E27FC236}">
                    <a16:creationId xmlns:a16="http://schemas.microsoft.com/office/drawing/2014/main" id="{4BB56E4C-F94D-6A90-15B3-A66B5E226B2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705364" y="1336354"/>
                <a:ext cx="2370967" cy="1161931"/>
              </a:xfrm>
              <a:prstGeom prst="rect">
                <a:avLst/>
              </a:prstGeom>
            </p:spPr>
          </p:pic>
          <p:grpSp>
            <p:nvGrpSpPr>
              <p:cNvPr id="51" name="Group 50" descr="\documentclass{article}&#10;\usepackage{amsmath}&#10;\pagestyle{empty}&#10;\begin{document}&#10;&#10;$f\hspace{-0.5mm}\left(\hspace{6.2mm}\right)\hspace{-0.8mm}= $&#10;&#10;&#10;\end{document}" title="IguanaTex Vector Display">
                <a:extLst>
                  <a:ext uri="{FF2B5EF4-FFF2-40B4-BE49-F238E27FC236}">
                    <a16:creationId xmlns:a16="http://schemas.microsoft.com/office/drawing/2014/main" id="{E20415AF-F774-06CD-A586-D2DDB2CAB78E}"/>
                  </a:ext>
                </a:extLst>
              </p:cNvPr>
              <p:cNvGrpSpPr>
                <a:grpSpLocks noChangeAspect="1"/>
              </p:cNvGrpSpPr>
              <p:nvPr>
                <p:custDataLst>
                  <p:tags r:id="rId1"/>
                </p:custDataLst>
              </p:nvPr>
            </p:nvGrpSpPr>
            <p:grpSpPr>
              <a:xfrm>
                <a:off x="2540000" y="1303398"/>
                <a:ext cx="4880552" cy="1233623"/>
                <a:chOff x="12288216" y="8542650"/>
                <a:chExt cx="4880552" cy="1233623"/>
              </a:xfrm>
            </p:grpSpPr>
            <p:sp>
              <p:nvSpPr>
                <p:cNvPr id="54" name="Freeform: Shape 53">
                  <a:extLst>
                    <a:ext uri="{FF2B5EF4-FFF2-40B4-BE49-F238E27FC236}">
                      <a16:creationId xmlns:a16="http://schemas.microsoft.com/office/drawing/2014/main" id="{8AF312CA-3B1D-2D26-34F4-6D1E77645A81}"/>
                    </a:ext>
                  </a:extLst>
                </p:cNvPr>
                <p:cNvSpPr/>
                <p:nvPr>
                  <p:custDataLst>
                    <p:tags r:id="rId2"/>
                  </p:custDataLst>
                </p:nvPr>
              </p:nvSpPr>
              <p:spPr>
                <a:xfrm>
                  <a:off x="12288216" y="8598163"/>
                  <a:ext cx="627416" cy="1122597"/>
                </a:xfrm>
                <a:custGeom>
                  <a:avLst/>
                  <a:gdLst>
                    <a:gd name="connsiteX0" fmla="*/ 394884 w 627416"/>
                    <a:gd name="connsiteY0" fmla="*/ 376318 h 1122597"/>
                    <a:gd name="connsiteX1" fmla="*/ 503016 w 627416"/>
                    <a:gd name="connsiteY1" fmla="*/ 376318 h 1122597"/>
                    <a:gd name="connsiteX2" fmla="*/ 540736 w 627416"/>
                    <a:gd name="connsiteY2" fmla="*/ 351646 h 1122597"/>
                    <a:gd name="connsiteX3" fmla="*/ 506788 w 627416"/>
                    <a:gd name="connsiteY3" fmla="*/ 338076 h 1122597"/>
                    <a:gd name="connsiteX4" fmla="*/ 402428 w 627416"/>
                    <a:gd name="connsiteY4" fmla="*/ 338076 h 1122597"/>
                    <a:gd name="connsiteX5" fmla="*/ 428832 w 627416"/>
                    <a:gd name="connsiteY5" fmla="*/ 197443 h 1122597"/>
                    <a:gd name="connsiteX6" fmla="*/ 459009 w 627416"/>
                    <a:gd name="connsiteY6" fmla="*/ 69146 h 1122597"/>
                    <a:gd name="connsiteX7" fmla="*/ 518104 w 627416"/>
                    <a:gd name="connsiteY7" fmla="*/ 27203 h 1122597"/>
                    <a:gd name="connsiteX8" fmla="*/ 579714 w 627416"/>
                    <a:gd name="connsiteY8" fmla="*/ 49408 h 1122597"/>
                    <a:gd name="connsiteX9" fmla="*/ 511817 w 627416"/>
                    <a:gd name="connsiteY9" fmla="*/ 116023 h 1122597"/>
                    <a:gd name="connsiteX10" fmla="*/ 558339 w 627416"/>
                    <a:gd name="connsiteY10" fmla="*/ 159200 h 1122597"/>
                    <a:gd name="connsiteX11" fmla="*/ 627493 w 627416"/>
                    <a:gd name="connsiteY11" fmla="*/ 85183 h 1122597"/>
                    <a:gd name="connsiteX12" fmla="*/ 518104 w 627416"/>
                    <a:gd name="connsiteY12" fmla="*/ 63 h 1122597"/>
                    <a:gd name="connsiteX13" fmla="*/ 358421 w 627416"/>
                    <a:gd name="connsiteY13" fmla="*/ 144397 h 1122597"/>
                    <a:gd name="connsiteX14" fmla="*/ 316928 w 627416"/>
                    <a:gd name="connsiteY14" fmla="*/ 338076 h 1122597"/>
                    <a:gd name="connsiteX15" fmla="*/ 230171 w 627416"/>
                    <a:gd name="connsiteY15" fmla="*/ 338076 h 1122597"/>
                    <a:gd name="connsiteX16" fmla="*/ 192451 w 627416"/>
                    <a:gd name="connsiteY16" fmla="*/ 361515 h 1122597"/>
                    <a:gd name="connsiteX17" fmla="*/ 227657 w 627416"/>
                    <a:gd name="connsiteY17" fmla="*/ 376318 h 1122597"/>
                    <a:gd name="connsiteX18" fmla="*/ 310642 w 627416"/>
                    <a:gd name="connsiteY18" fmla="*/ 376318 h 1122597"/>
                    <a:gd name="connsiteX19" fmla="*/ 216341 w 627416"/>
                    <a:gd name="connsiteY19" fmla="*/ 863600 h 1122597"/>
                    <a:gd name="connsiteX20" fmla="*/ 106951 w 627416"/>
                    <a:gd name="connsiteY20" fmla="*/ 1095521 h 1122597"/>
                    <a:gd name="connsiteX21" fmla="*/ 46599 w 627416"/>
                    <a:gd name="connsiteY21" fmla="*/ 1073316 h 1122597"/>
                    <a:gd name="connsiteX22" fmla="*/ 115753 w 627416"/>
                    <a:gd name="connsiteY22" fmla="*/ 1006700 h 1122597"/>
                    <a:gd name="connsiteX23" fmla="*/ 69231 w 627416"/>
                    <a:gd name="connsiteY23" fmla="*/ 963523 h 1122597"/>
                    <a:gd name="connsiteX24" fmla="*/ 77 w 627416"/>
                    <a:gd name="connsiteY24" fmla="*/ 1037540 h 1122597"/>
                    <a:gd name="connsiteX25" fmla="*/ 106951 w 627416"/>
                    <a:gd name="connsiteY25" fmla="*/ 1122661 h 1122597"/>
                    <a:gd name="connsiteX26" fmla="*/ 249032 w 627416"/>
                    <a:gd name="connsiteY26" fmla="*/ 1002999 h 1122597"/>
                    <a:gd name="connsiteX27" fmla="*/ 319443 w 627416"/>
                    <a:gd name="connsiteY27" fmla="*/ 767377 h 1122597"/>
                    <a:gd name="connsiteX28" fmla="*/ 394884 w 627416"/>
                    <a:gd name="connsiteY28" fmla="*/ 376318 h 11225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</a:cxnLst>
                  <a:rect l="l" t="t" r="r" b="b"/>
                  <a:pathLst>
                    <a:path w="627416" h="1122597">
                      <a:moveTo>
                        <a:pt x="394884" y="376318"/>
                      </a:moveTo>
                      <a:lnTo>
                        <a:pt x="503016" y="376318"/>
                      </a:lnTo>
                      <a:cubicBezTo>
                        <a:pt x="528163" y="376318"/>
                        <a:pt x="540736" y="376318"/>
                        <a:pt x="540736" y="351646"/>
                      </a:cubicBezTo>
                      <a:cubicBezTo>
                        <a:pt x="540736" y="338076"/>
                        <a:pt x="528163" y="338076"/>
                        <a:pt x="506788" y="338076"/>
                      </a:cubicBezTo>
                      <a:lnTo>
                        <a:pt x="402428" y="338076"/>
                      </a:lnTo>
                      <a:lnTo>
                        <a:pt x="428832" y="197443"/>
                      </a:lnTo>
                      <a:cubicBezTo>
                        <a:pt x="433862" y="171537"/>
                        <a:pt x="451465" y="83949"/>
                        <a:pt x="459009" y="69146"/>
                      </a:cubicBezTo>
                      <a:cubicBezTo>
                        <a:pt x="470325" y="45707"/>
                        <a:pt x="491700" y="27203"/>
                        <a:pt x="518104" y="27203"/>
                      </a:cubicBezTo>
                      <a:cubicBezTo>
                        <a:pt x="523133" y="27203"/>
                        <a:pt x="555824" y="27203"/>
                        <a:pt x="579714" y="49408"/>
                      </a:cubicBezTo>
                      <a:cubicBezTo>
                        <a:pt x="524391" y="54342"/>
                        <a:pt x="511817" y="97519"/>
                        <a:pt x="511817" y="116023"/>
                      </a:cubicBezTo>
                      <a:cubicBezTo>
                        <a:pt x="511817" y="144397"/>
                        <a:pt x="534450" y="159200"/>
                        <a:pt x="558339" y="159200"/>
                      </a:cubicBezTo>
                      <a:cubicBezTo>
                        <a:pt x="591030" y="159200"/>
                        <a:pt x="627493" y="132061"/>
                        <a:pt x="627493" y="85183"/>
                      </a:cubicBezTo>
                      <a:cubicBezTo>
                        <a:pt x="627493" y="28436"/>
                        <a:pt x="569655" y="63"/>
                        <a:pt x="518104" y="63"/>
                      </a:cubicBezTo>
                      <a:cubicBezTo>
                        <a:pt x="475354" y="63"/>
                        <a:pt x="396141" y="22268"/>
                        <a:pt x="358421" y="144397"/>
                      </a:cubicBezTo>
                      <a:cubicBezTo>
                        <a:pt x="350877" y="170303"/>
                        <a:pt x="347105" y="182639"/>
                        <a:pt x="316928" y="338076"/>
                      </a:cubicBezTo>
                      <a:lnTo>
                        <a:pt x="230171" y="338076"/>
                      </a:lnTo>
                      <a:cubicBezTo>
                        <a:pt x="206282" y="338076"/>
                        <a:pt x="192451" y="338076"/>
                        <a:pt x="192451" y="361515"/>
                      </a:cubicBezTo>
                      <a:cubicBezTo>
                        <a:pt x="192451" y="376318"/>
                        <a:pt x="203767" y="376318"/>
                        <a:pt x="227657" y="376318"/>
                      </a:cubicBezTo>
                      <a:lnTo>
                        <a:pt x="310642" y="376318"/>
                      </a:lnTo>
                      <a:lnTo>
                        <a:pt x="216341" y="863600"/>
                      </a:lnTo>
                      <a:cubicBezTo>
                        <a:pt x="193708" y="983261"/>
                        <a:pt x="172333" y="1095521"/>
                        <a:pt x="106951" y="1095521"/>
                      </a:cubicBezTo>
                      <a:cubicBezTo>
                        <a:pt x="101922" y="1095521"/>
                        <a:pt x="70488" y="1095521"/>
                        <a:pt x="46599" y="1073316"/>
                      </a:cubicBezTo>
                      <a:cubicBezTo>
                        <a:pt x="104437" y="1069615"/>
                        <a:pt x="115753" y="1025204"/>
                        <a:pt x="115753" y="1006700"/>
                      </a:cubicBezTo>
                      <a:cubicBezTo>
                        <a:pt x="115753" y="978327"/>
                        <a:pt x="93120" y="963523"/>
                        <a:pt x="69231" y="963523"/>
                      </a:cubicBezTo>
                      <a:cubicBezTo>
                        <a:pt x="36540" y="963523"/>
                        <a:pt x="77" y="990663"/>
                        <a:pt x="77" y="1037540"/>
                      </a:cubicBezTo>
                      <a:cubicBezTo>
                        <a:pt x="77" y="1093054"/>
                        <a:pt x="55400" y="1122661"/>
                        <a:pt x="106951" y="1122661"/>
                      </a:cubicBezTo>
                      <a:cubicBezTo>
                        <a:pt x="176105" y="1122661"/>
                        <a:pt x="226399" y="1049877"/>
                        <a:pt x="249032" y="1002999"/>
                      </a:cubicBezTo>
                      <a:cubicBezTo>
                        <a:pt x="289267" y="925281"/>
                        <a:pt x="318186" y="776012"/>
                        <a:pt x="319443" y="767377"/>
                      </a:cubicBezTo>
                      <a:lnTo>
                        <a:pt x="394884" y="37631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50668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55" name="Freeform: Shape 54">
                  <a:extLst>
                    <a:ext uri="{FF2B5EF4-FFF2-40B4-BE49-F238E27FC236}">
                      <a16:creationId xmlns:a16="http://schemas.microsoft.com/office/drawing/2014/main" id="{60807C42-3DDB-15B7-C60A-F71D97476651}"/>
                    </a:ext>
                  </a:extLst>
                </p:cNvPr>
                <p:cNvSpPr/>
                <p:nvPr>
                  <p:custDataLst>
                    <p:tags r:id="rId3"/>
                  </p:custDataLst>
                </p:nvPr>
              </p:nvSpPr>
              <p:spPr>
                <a:xfrm>
                  <a:off x="13127655" y="8542650"/>
                  <a:ext cx="291704" cy="1233623"/>
                </a:xfrm>
                <a:custGeom>
                  <a:avLst/>
                  <a:gdLst>
                    <a:gd name="connsiteX0" fmla="*/ 291788 w 291704"/>
                    <a:gd name="connsiteY0" fmla="*/ 1221351 h 1233623"/>
                    <a:gd name="connsiteX1" fmla="*/ 270413 w 291704"/>
                    <a:gd name="connsiteY1" fmla="*/ 1194211 h 1233623"/>
                    <a:gd name="connsiteX2" fmla="*/ 73009 w 291704"/>
                    <a:gd name="connsiteY2" fmla="*/ 616875 h 1233623"/>
                    <a:gd name="connsiteX3" fmla="*/ 275442 w 291704"/>
                    <a:gd name="connsiteY3" fmla="*/ 33371 h 1233623"/>
                    <a:gd name="connsiteX4" fmla="*/ 291788 w 291704"/>
                    <a:gd name="connsiteY4" fmla="*/ 12399 h 1233623"/>
                    <a:gd name="connsiteX5" fmla="*/ 279214 w 291704"/>
                    <a:gd name="connsiteY5" fmla="*/ 63 h 1233623"/>
                    <a:gd name="connsiteX6" fmla="*/ 79296 w 291704"/>
                    <a:gd name="connsiteY6" fmla="*/ 240619 h 1233623"/>
                    <a:gd name="connsiteX7" fmla="*/ 83 w 291704"/>
                    <a:gd name="connsiteY7" fmla="*/ 616875 h 1233623"/>
                    <a:gd name="connsiteX8" fmla="*/ 83068 w 291704"/>
                    <a:gd name="connsiteY8" fmla="*/ 1001765 h 1233623"/>
                    <a:gd name="connsiteX9" fmla="*/ 279214 w 291704"/>
                    <a:gd name="connsiteY9" fmla="*/ 1233687 h 1233623"/>
                    <a:gd name="connsiteX10" fmla="*/ 291788 w 291704"/>
                    <a:gd name="connsiteY10" fmla="*/ 1221351 h 12336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91704" h="1233623">
                      <a:moveTo>
                        <a:pt x="291788" y="1221351"/>
                      </a:moveTo>
                      <a:cubicBezTo>
                        <a:pt x="291788" y="1217650"/>
                        <a:pt x="291788" y="1215182"/>
                        <a:pt x="270413" y="1194211"/>
                      </a:cubicBezTo>
                      <a:cubicBezTo>
                        <a:pt x="113244" y="1038774"/>
                        <a:pt x="73009" y="805619"/>
                        <a:pt x="73009" y="616875"/>
                      </a:cubicBezTo>
                      <a:cubicBezTo>
                        <a:pt x="73009" y="402224"/>
                        <a:pt x="120788" y="187574"/>
                        <a:pt x="275442" y="33371"/>
                      </a:cubicBezTo>
                      <a:cubicBezTo>
                        <a:pt x="291788" y="18567"/>
                        <a:pt x="291788" y="16100"/>
                        <a:pt x="291788" y="12399"/>
                      </a:cubicBezTo>
                      <a:cubicBezTo>
                        <a:pt x="291788" y="3764"/>
                        <a:pt x="286758" y="63"/>
                        <a:pt x="279214" y="63"/>
                      </a:cubicBezTo>
                      <a:cubicBezTo>
                        <a:pt x="266641" y="63"/>
                        <a:pt x="153479" y="83949"/>
                        <a:pt x="79296" y="240619"/>
                      </a:cubicBezTo>
                      <a:cubicBezTo>
                        <a:pt x="15171" y="376318"/>
                        <a:pt x="83" y="513250"/>
                        <a:pt x="83" y="616875"/>
                      </a:cubicBezTo>
                      <a:cubicBezTo>
                        <a:pt x="83" y="713097"/>
                        <a:pt x="13914" y="862366"/>
                        <a:pt x="83068" y="1001765"/>
                      </a:cubicBezTo>
                      <a:cubicBezTo>
                        <a:pt x="158509" y="1153501"/>
                        <a:pt x="266641" y="1233687"/>
                        <a:pt x="279214" y="1233687"/>
                      </a:cubicBezTo>
                      <a:cubicBezTo>
                        <a:pt x="286758" y="1233687"/>
                        <a:pt x="291788" y="1229986"/>
                        <a:pt x="291788" y="122135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50668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56" name="Freeform: Shape 55">
                  <a:extLst>
                    <a:ext uri="{FF2B5EF4-FFF2-40B4-BE49-F238E27FC236}">
                      <a16:creationId xmlns:a16="http://schemas.microsoft.com/office/drawing/2014/main" id="{F2AD6798-8543-5311-5848-334FFD53D672}"/>
                    </a:ext>
                  </a:extLst>
                </p:cNvPr>
                <p:cNvSpPr/>
                <p:nvPr>
                  <p:custDataLst>
                    <p:tags r:id="rId4"/>
                  </p:custDataLst>
                </p:nvPr>
              </p:nvSpPr>
              <p:spPr>
                <a:xfrm>
                  <a:off x="15781864" y="8542650"/>
                  <a:ext cx="291704" cy="1233623"/>
                </a:xfrm>
                <a:custGeom>
                  <a:avLst/>
                  <a:gdLst>
                    <a:gd name="connsiteX0" fmla="*/ 291809 w 291704"/>
                    <a:gd name="connsiteY0" fmla="*/ 616875 h 1233623"/>
                    <a:gd name="connsiteX1" fmla="*/ 208824 w 291704"/>
                    <a:gd name="connsiteY1" fmla="*/ 231984 h 1233623"/>
                    <a:gd name="connsiteX2" fmla="*/ 12678 w 291704"/>
                    <a:gd name="connsiteY2" fmla="*/ 63 h 1233623"/>
                    <a:gd name="connsiteX3" fmla="*/ 104 w 291704"/>
                    <a:gd name="connsiteY3" fmla="*/ 12399 h 1233623"/>
                    <a:gd name="connsiteX4" fmla="*/ 23994 w 291704"/>
                    <a:gd name="connsiteY4" fmla="*/ 40772 h 1233623"/>
                    <a:gd name="connsiteX5" fmla="*/ 218883 w 291704"/>
                    <a:gd name="connsiteY5" fmla="*/ 616875 h 1233623"/>
                    <a:gd name="connsiteX6" fmla="*/ 16450 w 291704"/>
                    <a:gd name="connsiteY6" fmla="*/ 1200379 h 1233623"/>
                    <a:gd name="connsiteX7" fmla="*/ 104 w 291704"/>
                    <a:gd name="connsiteY7" fmla="*/ 1221351 h 1233623"/>
                    <a:gd name="connsiteX8" fmla="*/ 12678 w 291704"/>
                    <a:gd name="connsiteY8" fmla="*/ 1233687 h 1233623"/>
                    <a:gd name="connsiteX9" fmla="*/ 212596 w 291704"/>
                    <a:gd name="connsiteY9" fmla="*/ 993130 h 1233623"/>
                    <a:gd name="connsiteX10" fmla="*/ 291809 w 291704"/>
                    <a:gd name="connsiteY10" fmla="*/ 616875 h 12336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91704" h="1233623">
                      <a:moveTo>
                        <a:pt x="291809" y="616875"/>
                      </a:moveTo>
                      <a:cubicBezTo>
                        <a:pt x="291809" y="520652"/>
                        <a:pt x="277978" y="371384"/>
                        <a:pt x="208824" y="231984"/>
                      </a:cubicBezTo>
                      <a:cubicBezTo>
                        <a:pt x="133383" y="80248"/>
                        <a:pt x="25251" y="63"/>
                        <a:pt x="12678" y="63"/>
                      </a:cubicBezTo>
                      <a:cubicBezTo>
                        <a:pt x="5134" y="63"/>
                        <a:pt x="104" y="4997"/>
                        <a:pt x="104" y="12399"/>
                      </a:cubicBezTo>
                      <a:cubicBezTo>
                        <a:pt x="104" y="16100"/>
                        <a:pt x="104" y="18567"/>
                        <a:pt x="23994" y="40772"/>
                      </a:cubicBezTo>
                      <a:cubicBezTo>
                        <a:pt x="147214" y="162901"/>
                        <a:pt x="218883" y="359047"/>
                        <a:pt x="218883" y="616875"/>
                      </a:cubicBezTo>
                      <a:cubicBezTo>
                        <a:pt x="218883" y="827824"/>
                        <a:pt x="172361" y="1044942"/>
                        <a:pt x="16450" y="1200379"/>
                      </a:cubicBezTo>
                      <a:cubicBezTo>
                        <a:pt x="104" y="1215182"/>
                        <a:pt x="104" y="1217650"/>
                        <a:pt x="104" y="1221351"/>
                      </a:cubicBezTo>
                      <a:cubicBezTo>
                        <a:pt x="104" y="1228752"/>
                        <a:pt x="5134" y="1233687"/>
                        <a:pt x="12678" y="1233687"/>
                      </a:cubicBezTo>
                      <a:cubicBezTo>
                        <a:pt x="25251" y="1233687"/>
                        <a:pt x="138413" y="1149800"/>
                        <a:pt x="212596" y="993130"/>
                      </a:cubicBezTo>
                      <a:cubicBezTo>
                        <a:pt x="276721" y="857431"/>
                        <a:pt x="291809" y="720499"/>
                        <a:pt x="291809" y="616875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50668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57" name="Freeform: Shape 56">
                  <a:extLst>
                    <a:ext uri="{FF2B5EF4-FFF2-40B4-BE49-F238E27FC236}">
                      <a16:creationId xmlns:a16="http://schemas.microsoft.com/office/drawing/2014/main" id="{64DB5109-90B7-B470-C098-52FCDE6B8CC3}"/>
                    </a:ext>
                  </a:extLst>
                </p:cNvPr>
                <p:cNvSpPr/>
                <p:nvPr>
                  <p:custDataLst>
                    <p:tags r:id="rId5"/>
                  </p:custDataLst>
                </p:nvPr>
              </p:nvSpPr>
              <p:spPr>
                <a:xfrm>
                  <a:off x="16332632" y="9015128"/>
                  <a:ext cx="836136" cy="288668"/>
                </a:xfrm>
                <a:custGeom>
                  <a:avLst/>
                  <a:gdLst>
                    <a:gd name="connsiteX0" fmla="*/ 793495 w 836136"/>
                    <a:gd name="connsiteY0" fmla="*/ 49408 h 288668"/>
                    <a:gd name="connsiteX1" fmla="*/ 836245 w 836136"/>
                    <a:gd name="connsiteY1" fmla="*/ 24735 h 288668"/>
                    <a:gd name="connsiteX2" fmla="*/ 794752 w 836136"/>
                    <a:gd name="connsiteY2" fmla="*/ 63 h 288668"/>
                    <a:gd name="connsiteX3" fmla="*/ 41601 w 836136"/>
                    <a:gd name="connsiteY3" fmla="*/ 63 h 288668"/>
                    <a:gd name="connsiteX4" fmla="*/ 109 w 836136"/>
                    <a:gd name="connsiteY4" fmla="*/ 24735 h 288668"/>
                    <a:gd name="connsiteX5" fmla="*/ 42859 w 836136"/>
                    <a:gd name="connsiteY5" fmla="*/ 49408 h 288668"/>
                    <a:gd name="connsiteX6" fmla="*/ 793495 w 836136"/>
                    <a:gd name="connsiteY6" fmla="*/ 49408 h 288668"/>
                    <a:gd name="connsiteX7" fmla="*/ 794752 w 836136"/>
                    <a:gd name="connsiteY7" fmla="*/ 288731 h 288668"/>
                    <a:gd name="connsiteX8" fmla="*/ 836245 w 836136"/>
                    <a:gd name="connsiteY8" fmla="*/ 264058 h 288668"/>
                    <a:gd name="connsiteX9" fmla="*/ 793495 w 836136"/>
                    <a:gd name="connsiteY9" fmla="*/ 239386 h 288668"/>
                    <a:gd name="connsiteX10" fmla="*/ 42859 w 836136"/>
                    <a:gd name="connsiteY10" fmla="*/ 239386 h 288668"/>
                    <a:gd name="connsiteX11" fmla="*/ 109 w 836136"/>
                    <a:gd name="connsiteY11" fmla="*/ 264058 h 288668"/>
                    <a:gd name="connsiteX12" fmla="*/ 41601 w 836136"/>
                    <a:gd name="connsiteY12" fmla="*/ 288731 h 288668"/>
                    <a:gd name="connsiteX13" fmla="*/ 794752 w 836136"/>
                    <a:gd name="connsiteY13" fmla="*/ 288731 h 2886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836136" h="288668">
                      <a:moveTo>
                        <a:pt x="793495" y="49408"/>
                      </a:moveTo>
                      <a:cubicBezTo>
                        <a:pt x="812355" y="49408"/>
                        <a:pt x="836245" y="49408"/>
                        <a:pt x="836245" y="24735"/>
                      </a:cubicBezTo>
                      <a:cubicBezTo>
                        <a:pt x="836245" y="63"/>
                        <a:pt x="812355" y="63"/>
                        <a:pt x="794752" y="63"/>
                      </a:cubicBezTo>
                      <a:lnTo>
                        <a:pt x="41601" y="63"/>
                      </a:lnTo>
                      <a:cubicBezTo>
                        <a:pt x="23998" y="63"/>
                        <a:pt x="109" y="63"/>
                        <a:pt x="109" y="24735"/>
                      </a:cubicBezTo>
                      <a:cubicBezTo>
                        <a:pt x="109" y="49408"/>
                        <a:pt x="23998" y="49408"/>
                        <a:pt x="42859" y="49408"/>
                      </a:cubicBezTo>
                      <a:lnTo>
                        <a:pt x="793495" y="49408"/>
                      </a:lnTo>
                      <a:close/>
                      <a:moveTo>
                        <a:pt x="794752" y="288731"/>
                      </a:moveTo>
                      <a:cubicBezTo>
                        <a:pt x="812355" y="288731"/>
                        <a:pt x="836245" y="288731"/>
                        <a:pt x="836245" y="264058"/>
                      </a:cubicBezTo>
                      <a:cubicBezTo>
                        <a:pt x="836245" y="239386"/>
                        <a:pt x="812355" y="239386"/>
                        <a:pt x="793495" y="239386"/>
                      </a:cubicBezTo>
                      <a:lnTo>
                        <a:pt x="42859" y="239386"/>
                      </a:lnTo>
                      <a:cubicBezTo>
                        <a:pt x="23998" y="239386"/>
                        <a:pt x="109" y="239386"/>
                        <a:pt x="109" y="264058"/>
                      </a:cubicBezTo>
                      <a:cubicBezTo>
                        <a:pt x="109" y="288731"/>
                        <a:pt x="23998" y="288731"/>
                        <a:pt x="41601" y="288731"/>
                      </a:cubicBezTo>
                      <a:lnTo>
                        <a:pt x="794752" y="28873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50668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</p:grpSp>
          <p:pic>
            <p:nvPicPr>
              <p:cNvPr id="52" name="Picture 51">
                <a:extLst>
                  <a:ext uri="{FF2B5EF4-FFF2-40B4-BE49-F238E27FC236}">
                    <a16:creationId xmlns:a16="http://schemas.microsoft.com/office/drawing/2014/main" id="{5192D5A8-5F48-43EB-6FAA-DAC4F9C289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558515" y="1527805"/>
                <a:ext cx="2131939" cy="798479"/>
              </a:xfrm>
              <a:prstGeom prst="rect">
                <a:avLst/>
              </a:prstGeom>
            </p:spPr>
          </p:pic>
          <p:sp>
            <p:nvSpPr>
              <p:cNvPr id="53" name="Title 1 6 2">
                <a:extLst>
                  <a:ext uri="{FF2B5EF4-FFF2-40B4-BE49-F238E27FC236}">
                    <a16:creationId xmlns:a16="http://schemas.microsoft.com/office/drawing/2014/main" id="{FFEF591B-9C5B-F2AD-44AC-DD92B8EA6AA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013545" y="2747229"/>
                <a:ext cx="2164911" cy="351537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vert="horz" lIns="91440" tIns="45720" rIns="91440" bIns="45720" rtlCol="0" anchor="ctr"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:r>
                  <a:rPr lang="en-US" sz="1800" dirty="0">
                    <a:latin typeface="Franklin Gothic Demi" panose="020B0703020102020204" pitchFamily="34" charset="0"/>
                  </a:rPr>
                  <a:t>Sequence Models</a:t>
                </a:r>
              </a:p>
            </p:txBody>
          </p:sp>
        </p:grp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43E291C4-514C-E4F8-4AA1-D747126DEE59}"/>
                </a:ext>
              </a:extLst>
            </p:cNvPr>
            <p:cNvGrpSpPr/>
            <p:nvPr/>
          </p:nvGrpSpPr>
          <p:grpSpPr>
            <a:xfrm>
              <a:off x="2191935" y="1111953"/>
              <a:ext cx="7576259" cy="2547220"/>
              <a:chOff x="2191935" y="3246884"/>
              <a:chExt cx="7576259" cy="2547220"/>
            </a:xfrm>
          </p:grpSpPr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3CB1CF59-09FB-85B2-021F-882E4364FE6C}"/>
                  </a:ext>
                </a:extLst>
              </p:cNvPr>
              <p:cNvSpPr/>
              <p:nvPr/>
            </p:nvSpPr>
            <p:spPr>
              <a:xfrm>
                <a:off x="2432446" y="3246884"/>
                <a:ext cx="7335748" cy="2545444"/>
              </a:xfrm>
              <a:prstGeom prst="rect">
                <a:avLst/>
              </a:prstGeom>
              <a:solidFill>
                <a:srgbClr val="F7F7F8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60" name="Picture 28" descr="5.1 Generating a Forest Plot | Doing Meta-Analysis in R">
                <a:extLst>
                  <a:ext uri="{FF2B5EF4-FFF2-40B4-BE49-F238E27FC236}">
                    <a16:creationId xmlns:a16="http://schemas.microsoft.com/office/drawing/2014/main" id="{0F0C902B-9A5A-89E4-A1C8-84BD80DCD3C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9">
                <a:duotone>
                  <a:prstClr val="black"/>
                  <a:schemeClr val="bg1">
                    <a:lumMod val="95000"/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814" t="16298" r="10419" b="10019"/>
              <a:stretch/>
            </p:blipFill>
            <p:spPr bwMode="auto">
              <a:xfrm>
                <a:off x="4628827" y="3414851"/>
                <a:ext cx="5054026" cy="1882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" name="Graphic 60">
                <a:extLst>
                  <a:ext uri="{FF2B5EF4-FFF2-40B4-BE49-F238E27FC236}">
                    <a16:creationId xmlns:a16="http://schemas.microsoft.com/office/drawing/2014/main" id="{CF22BF00-25BF-D1A0-2408-408AC92D51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grayscl/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2191935" y="3305306"/>
                <a:ext cx="2777200" cy="2081918"/>
              </a:xfrm>
              <a:prstGeom prst="rect">
                <a:avLst/>
              </a:prstGeom>
            </p:spPr>
          </p:pic>
          <p:sp>
            <p:nvSpPr>
              <p:cNvPr id="62" name="Title 1 6 3">
                <a:extLst>
                  <a:ext uri="{FF2B5EF4-FFF2-40B4-BE49-F238E27FC236}">
                    <a16:creationId xmlns:a16="http://schemas.microsoft.com/office/drawing/2014/main" id="{B6357C9F-1351-5F7E-FB76-C251F82CE73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004397" y="5442567"/>
                <a:ext cx="2183207" cy="351537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txBody>
              <a:bodyPr vert="horz" lIns="91440" tIns="45720" rIns="91440" bIns="45720" rtlCol="0" anchor="ctr"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:r>
                  <a:rPr lang="en-US" sz="1800" dirty="0">
                    <a:latin typeface="Franklin Gothic Demi" panose="020B0703020102020204" pitchFamily="34" charset="0"/>
                  </a:rPr>
                  <a:t>Meta-Analysis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019536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Title 1 2">
            <a:extLst>
              <a:ext uri="{FF2B5EF4-FFF2-40B4-BE49-F238E27FC236}">
                <a16:creationId xmlns:a16="http://schemas.microsoft.com/office/drawing/2014/main" id="{978C9E6C-E070-AEB2-C72F-64A7A1250823}"/>
              </a:ext>
            </a:extLst>
          </p:cNvPr>
          <p:cNvSpPr txBox="1">
            <a:spLocks/>
          </p:cNvSpPr>
          <p:nvPr/>
        </p:nvSpPr>
        <p:spPr>
          <a:xfrm>
            <a:off x="8516084" y="292805"/>
            <a:ext cx="3245964" cy="8384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dirty="0">
                <a:latin typeface="Franklin Gothic Medium" panose="020B0603020102020204" pitchFamily="34" charset="0"/>
              </a:rPr>
              <a:t>Nonlinear</a:t>
            </a:r>
          </a:p>
        </p:txBody>
      </p:sp>
      <p:sp>
        <p:nvSpPr>
          <p:cNvPr id="6" name="Title 1 3">
            <a:extLst>
              <a:ext uri="{FF2B5EF4-FFF2-40B4-BE49-F238E27FC236}">
                <a16:creationId xmlns:a16="http://schemas.microsoft.com/office/drawing/2014/main" id="{59A785F7-AAA1-A4A3-7852-CEEF8FA71BF0}"/>
              </a:ext>
            </a:extLst>
          </p:cNvPr>
          <p:cNvSpPr txBox="1">
            <a:spLocks/>
          </p:cNvSpPr>
          <p:nvPr/>
        </p:nvSpPr>
        <p:spPr>
          <a:xfrm>
            <a:off x="392781" y="991711"/>
            <a:ext cx="5142779" cy="11994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2000" b="0" i="0" dirty="0">
                <a:solidFill>
                  <a:srgbClr val="666666"/>
                </a:solidFill>
                <a:effectLst/>
                <a:highlight>
                  <a:srgbClr val="FFFFFF"/>
                </a:highlight>
                <a:latin typeface="Franklin Gothic Book" panose="020B0503020102020204" pitchFamily="34" charset="0"/>
              </a:rPr>
              <a:t>• </a:t>
            </a:r>
            <a:r>
              <a:rPr lang="en-US" sz="2000" b="0" i="0" dirty="0">
                <a:effectLst/>
                <a:highlight>
                  <a:srgbClr val="FFFFFF"/>
                </a:highlight>
                <a:latin typeface="Franklin Gothic Book" panose="020B0503020102020204" pitchFamily="34" charset="0"/>
              </a:rPr>
              <a:t>Efficient (</a:t>
            </a:r>
            <a:r>
              <a:rPr lang="en-US" sz="2000" i="1" dirty="0">
                <a:highlight>
                  <a:srgbClr val="FFFFFF"/>
                </a:highlight>
                <a:latin typeface="Franklin Gothic Book" panose="020B0503020102020204" pitchFamily="34" charset="0"/>
              </a:rPr>
              <a:t>O(T)</a:t>
            </a:r>
            <a:r>
              <a:rPr lang="en-US" sz="2000" b="0" i="0" dirty="0">
                <a:effectLst/>
                <a:highlight>
                  <a:srgbClr val="FFFFFF"/>
                </a:highlight>
                <a:latin typeface="Franklin Gothic Book" panose="020B0503020102020204" pitchFamily="34" charset="0"/>
              </a:rPr>
              <a:t> memory) and </a:t>
            </a:r>
          </a:p>
          <a:p>
            <a:pPr>
              <a:lnSpc>
                <a:spcPct val="120000"/>
              </a:lnSpc>
            </a:pPr>
            <a:r>
              <a:rPr lang="en-US" sz="2000" dirty="0">
                <a:solidFill>
                  <a:srgbClr val="666666"/>
                </a:solidFill>
                <a:highlight>
                  <a:srgbClr val="FFFFFF"/>
                </a:highlight>
                <a:latin typeface="Franklin Gothic Book" panose="020B0503020102020204" pitchFamily="34" charset="0"/>
              </a:rPr>
              <a:t>• </a:t>
            </a:r>
            <a:r>
              <a:rPr lang="en-US" sz="2000" dirty="0">
                <a:highlight>
                  <a:srgbClr val="FFFFFF"/>
                </a:highlight>
                <a:latin typeface="Franklin Gothic Book" panose="020B0503020102020204" pitchFamily="34" charset="0"/>
              </a:rPr>
              <a:t>Fast (</a:t>
            </a:r>
            <a:r>
              <a:rPr lang="en-US" sz="2000" i="1" dirty="0">
                <a:highlight>
                  <a:srgbClr val="FFFFFF"/>
                </a:highlight>
                <a:latin typeface="Franklin Gothic Book" panose="020B0503020102020204" pitchFamily="34" charset="0"/>
              </a:rPr>
              <a:t>O(log T) </a:t>
            </a:r>
            <a:r>
              <a:rPr lang="en-US" sz="2000" dirty="0">
                <a:highlight>
                  <a:srgbClr val="FFFFFF"/>
                </a:highlight>
                <a:latin typeface="Franklin Gothic Book" panose="020B0503020102020204" pitchFamily="34" charset="0"/>
              </a:rPr>
              <a:t>parallel time via scans)</a:t>
            </a:r>
            <a:endParaRPr lang="en-US" sz="2000" dirty="0">
              <a:latin typeface="Franklin Gothic Book" panose="020B05030201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2000" b="0" i="0" dirty="0">
                <a:solidFill>
                  <a:srgbClr val="666666"/>
                </a:solidFill>
                <a:effectLst/>
                <a:highlight>
                  <a:srgbClr val="FFFFFF"/>
                </a:highlight>
                <a:latin typeface="Franklin Gothic Book" panose="020B0503020102020204" pitchFamily="34" charset="0"/>
              </a:rPr>
              <a:t>• </a:t>
            </a:r>
            <a:r>
              <a:rPr lang="en-US" sz="2000" dirty="0">
                <a:latin typeface="Franklin Gothic Book" panose="020B0503020102020204" pitchFamily="34" charset="0"/>
              </a:rPr>
              <a:t>Unexpressive</a:t>
            </a:r>
          </a:p>
        </p:txBody>
      </p:sp>
      <p:sp>
        <p:nvSpPr>
          <p:cNvPr id="9" name="Title 1 4">
            <a:extLst>
              <a:ext uri="{FF2B5EF4-FFF2-40B4-BE49-F238E27FC236}">
                <a16:creationId xmlns:a16="http://schemas.microsoft.com/office/drawing/2014/main" id="{10D00935-7539-00B6-E8A1-313E20458629}"/>
              </a:ext>
            </a:extLst>
          </p:cNvPr>
          <p:cNvSpPr txBox="1">
            <a:spLocks/>
          </p:cNvSpPr>
          <p:nvPr/>
        </p:nvSpPr>
        <p:spPr>
          <a:xfrm>
            <a:off x="7451834" y="1106266"/>
            <a:ext cx="4310214" cy="13165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20000"/>
              </a:lnSpc>
            </a:pPr>
            <a:r>
              <a:rPr lang="en-US" sz="2000" dirty="0">
                <a:latin typeface="Franklin Gothic Book" panose="020B0503020102020204" pitchFamily="34" charset="0"/>
              </a:rPr>
              <a:t>Inefficient (</a:t>
            </a:r>
            <a:r>
              <a:rPr lang="en-US" sz="2000" i="1" dirty="0">
                <a:latin typeface="Franklin Gothic Book" panose="020B0503020102020204" pitchFamily="34" charset="0"/>
              </a:rPr>
              <a:t>O(T</a:t>
            </a:r>
            <a:r>
              <a:rPr lang="en-US" sz="2000" i="1" baseline="30000" dirty="0">
                <a:latin typeface="Franklin Gothic Book" panose="020B0503020102020204" pitchFamily="34" charset="0"/>
              </a:rPr>
              <a:t>2</a:t>
            </a:r>
            <a:r>
              <a:rPr lang="en-US" sz="2000" i="1" dirty="0">
                <a:latin typeface="Franklin Gothic Book" panose="020B0503020102020204" pitchFamily="34" charset="0"/>
              </a:rPr>
              <a:t>)</a:t>
            </a:r>
            <a:r>
              <a:rPr lang="en-US" sz="2000" dirty="0">
                <a:latin typeface="Franklin Gothic Book" panose="020B0503020102020204" pitchFamily="34" charset="0"/>
              </a:rPr>
              <a:t> memory) or </a:t>
            </a:r>
            <a:r>
              <a:rPr lang="en-US" sz="2000" b="0" i="0" dirty="0">
                <a:solidFill>
                  <a:srgbClr val="666666"/>
                </a:solidFill>
                <a:effectLst/>
                <a:highlight>
                  <a:srgbClr val="FFFFFF"/>
                </a:highlight>
                <a:latin typeface="Franklin Gothic Book" panose="020B0503020102020204" pitchFamily="34" charset="0"/>
              </a:rPr>
              <a:t>•</a:t>
            </a:r>
          </a:p>
          <a:p>
            <a:pPr algn="r">
              <a:lnSpc>
                <a:spcPct val="120000"/>
              </a:lnSpc>
            </a:pPr>
            <a:r>
              <a:rPr lang="en-US" sz="2000" dirty="0">
                <a:latin typeface="Franklin Gothic Book" panose="020B0503020102020204" pitchFamily="34" charset="0"/>
              </a:rPr>
              <a:t>Slow (</a:t>
            </a:r>
            <a:r>
              <a:rPr lang="en-US" sz="2000" i="1" dirty="0">
                <a:latin typeface="Franklin Gothic Book" panose="020B0503020102020204" pitchFamily="34" charset="0"/>
              </a:rPr>
              <a:t>O(T)</a:t>
            </a:r>
            <a:r>
              <a:rPr lang="en-US" sz="2000" dirty="0">
                <a:latin typeface="Franklin Gothic Book" panose="020B0503020102020204" pitchFamily="34" charset="0"/>
              </a:rPr>
              <a:t> parallel time) </a:t>
            </a:r>
            <a:r>
              <a:rPr lang="en-US" sz="2000" dirty="0">
                <a:solidFill>
                  <a:srgbClr val="666666"/>
                </a:solidFill>
                <a:highlight>
                  <a:srgbClr val="FFFFFF"/>
                </a:highlight>
                <a:latin typeface="Franklin Gothic Book" panose="020B0503020102020204" pitchFamily="34" charset="0"/>
              </a:rPr>
              <a:t>•</a:t>
            </a:r>
            <a:r>
              <a:rPr lang="en-US" sz="2000" b="0" i="0" dirty="0">
                <a:solidFill>
                  <a:srgbClr val="666666"/>
                </a:solidFill>
                <a:effectLst/>
                <a:highlight>
                  <a:srgbClr val="FFFFFF"/>
                </a:highlight>
                <a:latin typeface="Franklin Gothic Book" panose="020B0503020102020204" pitchFamily="34" charset="0"/>
              </a:rPr>
              <a:t> </a:t>
            </a:r>
          </a:p>
          <a:p>
            <a:pPr algn="r">
              <a:lnSpc>
                <a:spcPct val="120000"/>
              </a:lnSpc>
            </a:pPr>
            <a:r>
              <a:rPr lang="en-US" sz="2000" dirty="0">
                <a:latin typeface="Franklin Gothic Book" panose="020B0503020102020204" pitchFamily="34" charset="0"/>
              </a:rPr>
              <a:t>Expressive </a:t>
            </a:r>
            <a:r>
              <a:rPr lang="en-US" sz="2000" b="0" i="0" dirty="0">
                <a:solidFill>
                  <a:srgbClr val="666666"/>
                </a:solidFill>
                <a:effectLst/>
                <a:highlight>
                  <a:srgbClr val="FFFFFF"/>
                </a:highlight>
                <a:latin typeface="Franklin Gothic Book" panose="020B0503020102020204" pitchFamily="34" charset="0"/>
              </a:rPr>
              <a:t>• </a:t>
            </a:r>
            <a:endParaRPr lang="en-US" sz="2000" dirty="0">
              <a:latin typeface="Franklin Gothic Book" panose="020B0503020102020204" pitchFamily="34" charset="0"/>
            </a:endParaRPr>
          </a:p>
          <a:p>
            <a:pPr algn="r">
              <a:lnSpc>
                <a:spcPct val="120000"/>
              </a:lnSpc>
            </a:pPr>
            <a:endParaRPr lang="en-US" sz="2000" dirty="0">
              <a:latin typeface="Franklin Gothic Book" panose="020B0503020102020204" pitchFamily="34" charset="0"/>
            </a:endParaRPr>
          </a:p>
        </p:txBody>
      </p:sp>
      <p:sp>
        <p:nvSpPr>
          <p:cNvPr id="393" name="TextBox 392">
            <a:extLst>
              <a:ext uri="{FF2B5EF4-FFF2-40B4-BE49-F238E27FC236}">
                <a16:creationId xmlns:a16="http://schemas.microsoft.com/office/drawing/2014/main" id="{A67764B9-C234-92AB-D82C-F024E7118710}"/>
              </a:ext>
            </a:extLst>
          </p:cNvPr>
          <p:cNvSpPr txBox="1"/>
          <p:nvPr/>
        </p:nvSpPr>
        <p:spPr>
          <a:xfrm>
            <a:off x="6642547" y="4265428"/>
            <a:ext cx="349651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i="1" dirty="0">
                <a:solidFill>
                  <a:srgbClr val="222222"/>
                </a:solidFill>
                <a:highlight>
                  <a:srgbClr val="FFFFFF"/>
                </a:highlight>
                <a:latin typeface="Franklin Gothic Book" panose="020B0503020102020204" pitchFamily="34" charset="0"/>
                <a:cs typeface="Myanmar Text" panose="020B0502040204020203" pitchFamily="34" charset="0"/>
              </a:rPr>
              <a:t>Attention</a:t>
            </a:r>
            <a:endParaRPr lang="en-US" sz="1600" i="1" dirty="0">
              <a:latin typeface="Franklin Gothic Book" panose="020B0503020102020204" pitchFamily="34" charset="0"/>
              <a:cs typeface="Myanmar Text" panose="020B0502040204020203" pitchFamily="34" charset="0"/>
            </a:endParaRPr>
          </a:p>
        </p:txBody>
      </p:sp>
      <p:sp>
        <p:nvSpPr>
          <p:cNvPr id="391" name="TextBox 390">
            <a:extLst>
              <a:ext uri="{FF2B5EF4-FFF2-40B4-BE49-F238E27FC236}">
                <a16:creationId xmlns:a16="http://schemas.microsoft.com/office/drawing/2014/main" id="{1268F176-3A40-7742-289F-F4B8D83FDEE3}"/>
              </a:ext>
            </a:extLst>
          </p:cNvPr>
          <p:cNvSpPr txBox="1"/>
          <p:nvPr/>
        </p:nvSpPr>
        <p:spPr>
          <a:xfrm>
            <a:off x="389777" y="6004562"/>
            <a:ext cx="358532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0" i="1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Franklin Gothic Book" panose="020B0503020102020204" pitchFamily="34" charset="0"/>
                <a:cs typeface="Myanmar Text" panose="020B0502040204020203" pitchFamily="34" charset="0"/>
              </a:rPr>
              <a:t>(Time-varying) Linear dynamical system</a:t>
            </a:r>
            <a:endParaRPr lang="en-US" sz="1600" i="1" dirty="0">
              <a:latin typeface="Franklin Gothic Book" panose="020B0503020102020204" pitchFamily="34" charset="0"/>
              <a:cs typeface="Myanmar Text" panose="020B0502040204020203" pitchFamily="34" charset="0"/>
            </a:endParaRPr>
          </a:p>
        </p:txBody>
      </p:sp>
      <p:grpSp>
        <p:nvGrpSpPr>
          <p:cNvPr id="45" name="Group 44" descr="\documentclass{article}&#10;\usepackage{amsmath}&#10;\pagestyle{empty}&#10;\begin{document}&#10;&#10;$h_t = \rho(A_t h_{t-1} + B_t x_t)$ &#10;&#10;&#10;\end{document}" title="IguanaTex Vector Display">
            <a:extLst>
              <a:ext uri="{FF2B5EF4-FFF2-40B4-BE49-F238E27FC236}">
                <a16:creationId xmlns:a16="http://schemas.microsoft.com/office/drawing/2014/main" id="{45D9B97F-12F1-56D5-F648-B3257E3A457A}"/>
              </a:ext>
            </a:extLst>
          </p:cNvPr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6744032" y="5389655"/>
            <a:ext cx="4927720" cy="493449"/>
            <a:chOff x="5008171" y="4572474"/>
            <a:chExt cx="4927720" cy="493449"/>
          </a:xfrm>
        </p:grpSpPr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E0AD9E26-B0C2-4153-EB00-E4C581C36B10}"/>
                </a:ext>
              </a:extLst>
            </p:cNvPr>
            <p:cNvSpPr/>
            <p:nvPr>
              <p:custDataLst>
                <p:tags r:id="rId59"/>
              </p:custDataLst>
            </p:nvPr>
          </p:nvSpPr>
          <p:spPr>
            <a:xfrm>
              <a:off x="5008171" y="4600107"/>
              <a:ext cx="249130" cy="347881"/>
            </a:xfrm>
            <a:custGeom>
              <a:avLst/>
              <a:gdLst>
                <a:gd name="connsiteX0" fmla="*/ 117792 w 249130"/>
                <a:gd name="connsiteY0" fmla="*/ 5491 h 347881"/>
                <a:gd name="connsiteX1" fmla="*/ 111196 w 249130"/>
                <a:gd name="connsiteY1" fmla="*/ 63 h 347881"/>
                <a:gd name="connsiteX2" fmla="*/ 49294 w 249130"/>
                <a:gd name="connsiteY2" fmla="*/ 4997 h 347881"/>
                <a:gd name="connsiteX3" fmla="*/ 39653 w 249130"/>
                <a:gd name="connsiteY3" fmla="*/ 14866 h 347881"/>
                <a:gd name="connsiteX4" fmla="*/ 51831 w 249130"/>
                <a:gd name="connsiteY4" fmla="*/ 20788 h 347881"/>
                <a:gd name="connsiteX5" fmla="*/ 77201 w 249130"/>
                <a:gd name="connsiteY5" fmla="*/ 29176 h 347881"/>
                <a:gd name="connsiteX6" fmla="*/ 75678 w 249130"/>
                <a:gd name="connsiteY6" fmla="*/ 39045 h 347881"/>
                <a:gd name="connsiteX7" fmla="*/ 2106 w 249130"/>
                <a:gd name="connsiteY7" fmla="*/ 323272 h 347881"/>
                <a:gd name="connsiteX8" fmla="*/ 77 w 249130"/>
                <a:gd name="connsiteY8" fmla="*/ 334128 h 347881"/>
                <a:gd name="connsiteX9" fmla="*/ 14791 w 249130"/>
                <a:gd name="connsiteY9" fmla="*/ 347945 h 347881"/>
                <a:gd name="connsiteX10" fmla="*/ 33565 w 249130"/>
                <a:gd name="connsiteY10" fmla="*/ 335115 h 347881"/>
                <a:gd name="connsiteX11" fmla="*/ 43205 w 249130"/>
                <a:gd name="connsiteY11" fmla="*/ 297613 h 347881"/>
                <a:gd name="connsiteX12" fmla="*/ 54368 w 249130"/>
                <a:gd name="connsiteY12" fmla="*/ 253202 h 347881"/>
                <a:gd name="connsiteX13" fmla="*/ 62994 w 249130"/>
                <a:gd name="connsiteY13" fmla="*/ 220141 h 347881"/>
                <a:gd name="connsiteX14" fmla="*/ 68575 w 249130"/>
                <a:gd name="connsiteY14" fmla="*/ 197936 h 347881"/>
                <a:gd name="connsiteX15" fmla="*/ 103078 w 249130"/>
                <a:gd name="connsiteY15" fmla="*/ 152539 h 347881"/>
                <a:gd name="connsiteX16" fmla="*/ 151787 w 249130"/>
                <a:gd name="connsiteY16" fmla="*/ 135268 h 347881"/>
                <a:gd name="connsiteX17" fmla="*/ 179187 w 249130"/>
                <a:gd name="connsiteY17" fmla="*/ 169809 h 347881"/>
                <a:gd name="connsiteX18" fmla="*/ 147728 w 249130"/>
                <a:gd name="connsiteY18" fmla="*/ 280342 h 347881"/>
                <a:gd name="connsiteX19" fmla="*/ 141132 w 249130"/>
                <a:gd name="connsiteY19" fmla="*/ 307482 h 347881"/>
                <a:gd name="connsiteX20" fmla="*/ 182738 w 249130"/>
                <a:gd name="connsiteY20" fmla="*/ 347945 h 347881"/>
                <a:gd name="connsiteX21" fmla="*/ 249207 w 249130"/>
                <a:gd name="connsiteY21" fmla="*/ 271953 h 347881"/>
                <a:gd name="connsiteX22" fmla="*/ 243118 w 249130"/>
                <a:gd name="connsiteY22" fmla="*/ 267019 h 347881"/>
                <a:gd name="connsiteX23" fmla="*/ 235507 w 249130"/>
                <a:gd name="connsiteY23" fmla="*/ 275901 h 347881"/>
                <a:gd name="connsiteX24" fmla="*/ 183753 w 249130"/>
                <a:gd name="connsiteY24" fmla="*/ 337089 h 347881"/>
                <a:gd name="connsiteX25" fmla="*/ 171576 w 249130"/>
                <a:gd name="connsiteY25" fmla="*/ 320805 h 347881"/>
                <a:gd name="connsiteX26" fmla="*/ 180709 w 249130"/>
                <a:gd name="connsiteY26" fmla="*/ 285770 h 347881"/>
                <a:gd name="connsiteX27" fmla="*/ 211660 w 249130"/>
                <a:gd name="connsiteY27" fmla="*/ 177211 h 347881"/>
                <a:gd name="connsiteX28" fmla="*/ 153310 w 249130"/>
                <a:gd name="connsiteY28" fmla="*/ 124412 h 347881"/>
                <a:gd name="connsiteX29" fmla="*/ 78215 w 249130"/>
                <a:gd name="connsiteY29" fmla="*/ 162408 h 347881"/>
                <a:gd name="connsiteX30" fmla="*/ 117792 w 249130"/>
                <a:gd name="connsiteY30" fmla="*/ 5491 h 347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249130" h="347881">
                  <a:moveTo>
                    <a:pt x="117792" y="5491"/>
                  </a:moveTo>
                  <a:cubicBezTo>
                    <a:pt x="117792" y="4997"/>
                    <a:pt x="117792" y="63"/>
                    <a:pt x="111196" y="63"/>
                  </a:cubicBezTo>
                  <a:cubicBezTo>
                    <a:pt x="99526" y="63"/>
                    <a:pt x="62486" y="4010"/>
                    <a:pt x="49294" y="4997"/>
                  </a:cubicBezTo>
                  <a:cubicBezTo>
                    <a:pt x="45235" y="5491"/>
                    <a:pt x="39653" y="5984"/>
                    <a:pt x="39653" y="14866"/>
                  </a:cubicBezTo>
                  <a:cubicBezTo>
                    <a:pt x="39653" y="20788"/>
                    <a:pt x="44220" y="20788"/>
                    <a:pt x="51831" y="20788"/>
                  </a:cubicBezTo>
                  <a:cubicBezTo>
                    <a:pt x="76186" y="20788"/>
                    <a:pt x="77201" y="24242"/>
                    <a:pt x="77201" y="29176"/>
                  </a:cubicBezTo>
                  <a:lnTo>
                    <a:pt x="75678" y="39045"/>
                  </a:lnTo>
                  <a:lnTo>
                    <a:pt x="2106" y="323272"/>
                  </a:lnTo>
                  <a:cubicBezTo>
                    <a:pt x="77" y="330181"/>
                    <a:pt x="77" y="331167"/>
                    <a:pt x="77" y="334128"/>
                  </a:cubicBezTo>
                  <a:cubicBezTo>
                    <a:pt x="77" y="345477"/>
                    <a:pt x="10225" y="347945"/>
                    <a:pt x="14791" y="347945"/>
                  </a:cubicBezTo>
                  <a:cubicBezTo>
                    <a:pt x="22909" y="347945"/>
                    <a:pt x="31028" y="342023"/>
                    <a:pt x="33565" y="335115"/>
                  </a:cubicBezTo>
                  <a:lnTo>
                    <a:pt x="43205" y="297613"/>
                  </a:lnTo>
                  <a:lnTo>
                    <a:pt x="54368" y="253202"/>
                  </a:lnTo>
                  <a:cubicBezTo>
                    <a:pt x="57412" y="242346"/>
                    <a:pt x="60456" y="231491"/>
                    <a:pt x="62994" y="220141"/>
                  </a:cubicBezTo>
                  <a:cubicBezTo>
                    <a:pt x="64008" y="217181"/>
                    <a:pt x="68067" y="200897"/>
                    <a:pt x="68575" y="197936"/>
                  </a:cubicBezTo>
                  <a:cubicBezTo>
                    <a:pt x="70097" y="193495"/>
                    <a:pt x="85826" y="165862"/>
                    <a:pt x="103078" y="152539"/>
                  </a:cubicBezTo>
                  <a:cubicBezTo>
                    <a:pt x="114240" y="144643"/>
                    <a:pt x="129969" y="135268"/>
                    <a:pt x="151787" y="135268"/>
                  </a:cubicBezTo>
                  <a:cubicBezTo>
                    <a:pt x="173605" y="135268"/>
                    <a:pt x="179187" y="152045"/>
                    <a:pt x="179187" y="169809"/>
                  </a:cubicBezTo>
                  <a:cubicBezTo>
                    <a:pt x="179187" y="196456"/>
                    <a:pt x="159906" y="250242"/>
                    <a:pt x="147728" y="280342"/>
                  </a:cubicBezTo>
                  <a:cubicBezTo>
                    <a:pt x="143669" y="291691"/>
                    <a:pt x="141132" y="297613"/>
                    <a:pt x="141132" y="307482"/>
                  </a:cubicBezTo>
                  <a:cubicBezTo>
                    <a:pt x="141132" y="330674"/>
                    <a:pt x="158891" y="347945"/>
                    <a:pt x="182738" y="347945"/>
                  </a:cubicBezTo>
                  <a:cubicBezTo>
                    <a:pt x="230433" y="347945"/>
                    <a:pt x="249207" y="275901"/>
                    <a:pt x="249207" y="271953"/>
                  </a:cubicBezTo>
                  <a:cubicBezTo>
                    <a:pt x="249207" y="267019"/>
                    <a:pt x="244640" y="267019"/>
                    <a:pt x="243118" y="267019"/>
                  </a:cubicBezTo>
                  <a:cubicBezTo>
                    <a:pt x="238044" y="267019"/>
                    <a:pt x="238044" y="268499"/>
                    <a:pt x="235507" y="275901"/>
                  </a:cubicBezTo>
                  <a:cubicBezTo>
                    <a:pt x="227896" y="302054"/>
                    <a:pt x="211660" y="337089"/>
                    <a:pt x="183753" y="337089"/>
                  </a:cubicBezTo>
                  <a:cubicBezTo>
                    <a:pt x="175127" y="337089"/>
                    <a:pt x="171576" y="332154"/>
                    <a:pt x="171576" y="320805"/>
                  </a:cubicBezTo>
                  <a:cubicBezTo>
                    <a:pt x="171576" y="308469"/>
                    <a:pt x="176142" y="296626"/>
                    <a:pt x="180709" y="285770"/>
                  </a:cubicBezTo>
                  <a:cubicBezTo>
                    <a:pt x="188827" y="264552"/>
                    <a:pt x="211660" y="205831"/>
                    <a:pt x="211660" y="177211"/>
                  </a:cubicBezTo>
                  <a:cubicBezTo>
                    <a:pt x="211660" y="145137"/>
                    <a:pt x="191364" y="124412"/>
                    <a:pt x="153310" y="124412"/>
                  </a:cubicBezTo>
                  <a:cubicBezTo>
                    <a:pt x="121344" y="124412"/>
                    <a:pt x="96989" y="139709"/>
                    <a:pt x="78215" y="162408"/>
                  </a:cubicBezTo>
                  <a:lnTo>
                    <a:pt x="117792" y="5491"/>
                  </a:lnTo>
                  <a:close/>
                </a:path>
              </a:pathLst>
            </a:custGeom>
            <a:solidFill>
              <a:srgbClr val="000000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DF942636-0CDF-6E82-789C-8AC0484073E0}"/>
                </a:ext>
              </a:extLst>
            </p:cNvPr>
            <p:cNvSpPr/>
            <p:nvPr>
              <p:custDataLst>
                <p:tags r:id="rId60"/>
              </p:custDataLst>
            </p:nvPr>
          </p:nvSpPr>
          <p:spPr>
            <a:xfrm>
              <a:off x="5287521" y="4800693"/>
              <a:ext cx="120049" cy="219338"/>
            </a:xfrm>
            <a:custGeom>
              <a:avLst/>
              <a:gdLst>
                <a:gd name="connsiteX0" fmla="*/ 72538 w 120049"/>
                <a:gd name="connsiteY0" fmla="*/ 79510 h 219338"/>
                <a:gd name="connsiteX1" fmla="*/ 108766 w 120049"/>
                <a:gd name="connsiteY1" fmla="*/ 79510 h 219338"/>
                <a:gd name="connsiteX2" fmla="*/ 120132 w 120049"/>
                <a:gd name="connsiteY2" fmla="*/ 71911 h 219338"/>
                <a:gd name="connsiteX3" fmla="*/ 109476 w 120049"/>
                <a:gd name="connsiteY3" fmla="*/ 67075 h 219338"/>
                <a:gd name="connsiteX4" fmla="*/ 75735 w 120049"/>
                <a:gd name="connsiteY4" fmla="*/ 67075 h 219338"/>
                <a:gd name="connsiteX5" fmla="*/ 88876 w 120049"/>
                <a:gd name="connsiteY5" fmla="*/ 15953 h 219338"/>
                <a:gd name="connsiteX6" fmla="*/ 89942 w 120049"/>
                <a:gd name="connsiteY6" fmla="*/ 11118 h 219338"/>
                <a:gd name="connsiteX7" fmla="*/ 77866 w 120049"/>
                <a:gd name="connsiteY7" fmla="*/ 64 h 219338"/>
                <a:gd name="connsiteX8" fmla="*/ 61173 w 120049"/>
                <a:gd name="connsiteY8" fmla="*/ 14917 h 219338"/>
                <a:gd name="connsiteX9" fmla="*/ 47676 w 120049"/>
                <a:gd name="connsiteY9" fmla="*/ 67075 h 219338"/>
                <a:gd name="connsiteX10" fmla="*/ 11448 w 120049"/>
                <a:gd name="connsiteY10" fmla="*/ 67075 h 219338"/>
                <a:gd name="connsiteX11" fmla="*/ 82 w 120049"/>
                <a:gd name="connsiteY11" fmla="*/ 74674 h 219338"/>
                <a:gd name="connsiteX12" fmla="*/ 10738 w 120049"/>
                <a:gd name="connsiteY12" fmla="*/ 79510 h 219338"/>
                <a:gd name="connsiteX13" fmla="*/ 44479 w 120049"/>
                <a:gd name="connsiteY13" fmla="*/ 79510 h 219338"/>
                <a:gd name="connsiteX14" fmla="*/ 23524 w 120049"/>
                <a:gd name="connsiteY14" fmla="*/ 161028 h 219338"/>
                <a:gd name="connsiteX15" fmla="*/ 18196 w 120049"/>
                <a:gd name="connsiteY15" fmla="*/ 186588 h 219338"/>
                <a:gd name="connsiteX16" fmla="*/ 56200 w 120049"/>
                <a:gd name="connsiteY16" fmla="*/ 219403 h 219338"/>
                <a:gd name="connsiteX17" fmla="*/ 118001 w 120049"/>
                <a:gd name="connsiteY17" fmla="*/ 166554 h 219338"/>
                <a:gd name="connsiteX18" fmla="*/ 112318 w 120049"/>
                <a:gd name="connsiteY18" fmla="*/ 162064 h 219338"/>
                <a:gd name="connsiteX19" fmla="*/ 104859 w 120049"/>
                <a:gd name="connsiteY19" fmla="*/ 168627 h 219338"/>
                <a:gd name="connsiteX20" fmla="*/ 57266 w 120049"/>
                <a:gd name="connsiteY20" fmla="*/ 209731 h 219338"/>
                <a:gd name="connsiteX21" fmla="*/ 44834 w 120049"/>
                <a:gd name="connsiteY21" fmla="*/ 192806 h 219338"/>
                <a:gd name="connsiteX22" fmla="*/ 46966 w 120049"/>
                <a:gd name="connsiteY22" fmla="*/ 178644 h 219338"/>
                <a:gd name="connsiteX23" fmla="*/ 72538 w 120049"/>
                <a:gd name="connsiteY23" fmla="*/ 79510 h 219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0049" h="219338">
                  <a:moveTo>
                    <a:pt x="72538" y="79510"/>
                  </a:moveTo>
                  <a:lnTo>
                    <a:pt x="108766" y="79510"/>
                  </a:lnTo>
                  <a:cubicBezTo>
                    <a:pt x="115514" y="79510"/>
                    <a:pt x="120132" y="79510"/>
                    <a:pt x="120132" y="71911"/>
                  </a:cubicBezTo>
                  <a:cubicBezTo>
                    <a:pt x="120132" y="67075"/>
                    <a:pt x="115514" y="67075"/>
                    <a:pt x="109476" y="67075"/>
                  </a:cubicBezTo>
                  <a:lnTo>
                    <a:pt x="75735" y="67075"/>
                  </a:lnTo>
                  <a:lnTo>
                    <a:pt x="88876" y="15953"/>
                  </a:lnTo>
                  <a:cubicBezTo>
                    <a:pt x="89231" y="14226"/>
                    <a:pt x="89942" y="12499"/>
                    <a:pt x="89942" y="11118"/>
                  </a:cubicBezTo>
                  <a:cubicBezTo>
                    <a:pt x="89942" y="4900"/>
                    <a:pt x="84969" y="64"/>
                    <a:pt x="77866" y="64"/>
                  </a:cubicBezTo>
                  <a:cubicBezTo>
                    <a:pt x="68986" y="64"/>
                    <a:pt x="63659" y="5936"/>
                    <a:pt x="61173" y="14917"/>
                  </a:cubicBezTo>
                  <a:cubicBezTo>
                    <a:pt x="58686" y="23552"/>
                    <a:pt x="63304" y="6973"/>
                    <a:pt x="47676" y="67075"/>
                  </a:cubicBezTo>
                  <a:lnTo>
                    <a:pt x="11448" y="67075"/>
                  </a:lnTo>
                  <a:cubicBezTo>
                    <a:pt x="4700" y="67075"/>
                    <a:pt x="82" y="67075"/>
                    <a:pt x="82" y="74674"/>
                  </a:cubicBezTo>
                  <a:cubicBezTo>
                    <a:pt x="82" y="79510"/>
                    <a:pt x="4345" y="79510"/>
                    <a:pt x="10738" y="79510"/>
                  </a:cubicBezTo>
                  <a:lnTo>
                    <a:pt x="44479" y="79510"/>
                  </a:lnTo>
                  <a:lnTo>
                    <a:pt x="23524" y="161028"/>
                  </a:lnTo>
                  <a:cubicBezTo>
                    <a:pt x="21393" y="169663"/>
                    <a:pt x="18196" y="182098"/>
                    <a:pt x="18196" y="186588"/>
                  </a:cubicBezTo>
                  <a:cubicBezTo>
                    <a:pt x="18196" y="206968"/>
                    <a:pt x="35955" y="219403"/>
                    <a:pt x="56200" y="219403"/>
                  </a:cubicBezTo>
                  <a:cubicBezTo>
                    <a:pt x="95625" y="219403"/>
                    <a:pt x="118001" y="171045"/>
                    <a:pt x="118001" y="166554"/>
                  </a:cubicBezTo>
                  <a:cubicBezTo>
                    <a:pt x="118001" y="162064"/>
                    <a:pt x="113383" y="162064"/>
                    <a:pt x="112318" y="162064"/>
                  </a:cubicBezTo>
                  <a:cubicBezTo>
                    <a:pt x="108056" y="162064"/>
                    <a:pt x="107701" y="162755"/>
                    <a:pt x="104859" y="168627"/>
                  </a:cubicBezTo>
                  <a:cubicBezTo>
                    <a:pt x="94914" y="190388"/>
                    <a:pt x="76800" y="209731"/>
                    <a:pt x="57266" y="209731"/>
                  </a:cubicBezTo>
                  <a:cubicBezTo>
                    <a:pt x="49807" y="209731"/>
                    <a:pt x="44834" y="205241"/>
                    <a:pt x="44834" y="192806"/>
                  </a:cubicBezTo>
                  <a:cubicBezTo>
                    <a:pt x="44834" y="189352"/>
                    <a:pt x="46255" y="182098"/>
                    <a:pt x="46966" y="178644"/>
                  </a:cubicBezTo>
                  <a:lnTo>
                    <a:pt x="72538" y="79510"/>
                  </a:lnTo>
                  <a:close/>
                </a:path>
              </a:pathLst>
            </a:custGeom>
            <a:solidFill>
              <a:srgbClr val="000000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0C875DE8-D1C4-4FF5-C819-CEA224510066}"/>
                </a:ext>
              </a:extLst>
            </p:cNvPr>
            <p:cNvSpPr/>
            <p:nvPr>
              <p:custDataLst>
                <p:tags r:id="rId61"/>
              </p:custDataLst>
            </p:nvPr>
          </p:nvSpPr>
          <p:spPr>
            <a:xfrm>
              <a:off x="5620602" y="4761465"/>
              <a:ext cx="337416" cy="115467"/>
            </a:xfrm>
            <a:custGeom>
              <a:avLst/>
              <a:gdLst>
                <a:gd name="connsiteX0" fmla="*/ 320254 w 337416"/>
                <a:gd name="connsiteY0" fmla="*/ 19801 h 115467"/>
                <a:gd name="connsiteX1" fmla="*/ 337505 w 337416"/>
                <a:gd name="connsiteY1" fmla="*/ 9932 h 115467"/>
                <a:gd name="connsiteX2" fmla="*/ 320761 w 337416"/>
                <a:gd name="connsiteY2" fmla="*/ 63 h 115467"/>
                <a:gd name="connsiteX3" fmla="*/ 16833 w 337416"/>
                <a:gd name="connsiteY3" fmla="*/ 63 h 115467"/>
                <a:gd name="connsiteX4" fmla="*/ 89 w 337416"/>
                <a:gd name="connsiteY4" fmla="*/ 9932 h 115467"/>
                <a:gd name="connsiteX5" fmla="*/ 17340 w 337416"/>
                <a:gd name="connsiteY5" fmla="*/ 19801 h 115467"/>
                <a:gd name="connsiteX6" fmla="*/ 320254 w 337416"/>
                <a:gd name="connsiteY6" fmla="*/ 19801 h 115467"/>
                <a:gd name="connsiteX7" fmla="*/ 320761 w 337416"/>
                <a:gd name="connsiteY7" fmla="*/ 115530 h 115467"/>
                <a:gd name="connsiteX8" fmla="*/ 337505 w 337416"/>
                <a:gd name="connsiteY8" fmla="*/ 105661 h 115467"/>
                <a:gd name="connsiteX9" fmla="*/ 320254 w 337416"/>
                <a:gd name="connsiteY9" fmla="*/ 95792 h 115467"/>
                <a:gd name="connsiteX10" fmla="*/ 17340 w 337416"/>
                <a:gd name="connsiteY10" fmla="*/ 95792 h 115467"/>
                <a:gd name="connsiteX11" fmla="*/ 89 w 337416"/>
                <a:gd name="connsiteY11" fmla="*/ 105661 h 115467"/>
                <a:gd name="connsiteX12" fmla="*/ 16833 w 337416"/>
                <a:gd name="connsiteY12" fmla="*/ 115530 h 115467"/>
                <a:gd name="connsiteX13" fmla="*/ 320761 w 337416"/>
                <a:gd name="connsiteY13" fmla="*/ 115530 h 11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37416" h="115467">
                  <a:moveTo>
                    <a:pt x="320254" y="19801"/>
                  </a:moveTo>
                  <a:cubicBezTo>
                    <a:pt x="327865" y="19801"/>
                    <a:pt x="337505" y="19801"/>
                    <a:pt x="337505" y="9932"/>
                  </a:cubicBezTo>
                  <a:cubicBezTo>
                    <a:pt x="337505" y="63"/>
                    <a:pt x="327865" y="63"/>
                    <a:pt x="320761" y="63"/>
                  </a:cubicBezTo>
                  <a:lnTo>
                    <a:pt x="16833" y="63"/>
                  </a:lnTo>
                  <a:cubicBezTo>
                    <a:pt x="9729" y="63"/>
                    <a:pt x="89" y="63"/>
                    <a:pt x="89" y="9932"/>
                  </a:cubicBezTo>
                  <a:cubicBezTo>
                    <a:pt x="89" y="19801"/>
                    <a:pt x="9729" y="19801"/>
                    <a:pt x="17340" y="19801"/>
                  </a:cubicBezTo>
                  <a:lnTo>
                    <a:pt x="320254" y="19801"/>
                  </a:lnTo>
                  <a:close/>
                  <a:moveTo>
                    <a:pt x="320761" y="115530"/>
                  </a:moveTo>
                  <a:cubicBezTo>
                    <a:pt x="327865" y="115530"/>
                    <a:pt x="337505" y="115530"/>
                    <a:pt x="337505" y="105661"/>
                  </a:cubicBezTo>
                  <a:cubicBezTo>
                    <a:pt x="337505" y="95792"/>
                    <a:pt x="327865" y="95792"/>
                    <a:pt x="320254" y="95792"/>
                  </a:cubicBezTo>
                  <a:lnTo>
                    <a:pt x="17340" y="95792"/>
                  </a:lnTo>
                  <a:cubicBezTo>
                    <a:pt x="9729" y="95792"/>
                    <a:pt x="89" y="95792"/>
                    <a:pt x="89" y="105661"/>
                  </a:cubicBezTo>
                  <a:cubicBezTo>
                    <a:pt x="89" y="115530"/>
                    <a:pt x="9729" y="115530"/>
                    <a:pt x="16833" y="115530"/>
                  </a:cubicBezTo>
                  <a:lnTo>
                    <a:pt x="320761" y="115530"/>
                  </a:lnTo>
                  <a:close/>
                </a:path>
              </a:pathLst>
            </a:custGeom>
            <a:solidFill>
              <a:srgbClr val="000000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E12FFB76-03D1-4BB6-1189-2170825B39F0}"/>
                </a:ext>
              </a:extLst>
            </p:cNvPr>
            <p:cNvSpPr/>
            <p:nvPr>
              <p:custDataLst>
                <p:tags r:id="rId62"/>
              </p:custDataLst>
            </p:nvPr>
          </p:nvSpPr>
          <p:spPr>
            <a:xfrm>
              <a:off x="6142989" y="4724456"/>
              <a:ext cx="239489" cy="324689"/>
            </a:xfrm>
            <a:custGeom>
              <a:avLst/>
              <a:gdLst>
                <a:gd name="connsiteX0" fmla="*/ 1621 w 239489"/>
                <a:gd name="connsiteY0" fmla="*/ 303534 h 324689"/>
                <a:gd name="connsiteX1" fmla="*/ 99 w 239489"/>
                <a:gd name="connsiteY1" fmla="*/ 311429 h 324689"/>
                <a:gd name="connsiteX2" fmla="*/ 14306 w 239489"/>
                <a:gd name="connsiteY2" fmla="*/ 324753 h 324689"/>
                <a:gd name="connsiteX3" fmla="*/ 32065 w 239489"/>
                <a:gd name="connsiteY3" fmla="*/ 314390 h 324689"/>
                <a:gd name="connsiteX4" fmla="*/ 64538 w 239489"/>
                <a:gd name="connsiteY4" fmla="*/ 190534 h 324689"/>
                <a:gd name="connsiteX5" fmla="*/ 114770 w 239489"/>
                <a:gd name="connsiteY5" fmla="*/ 223595 h 324689"/>
                <a:gd name="connsiteX6" fmla="*/ 239589 w 239489"/>
                <a:gd name="connsiteY6" fmla="*/ 80495 h 324689"/>
                <a:gd name="connsiteX7" fmla="*/ 169061 w 239489"/>
                <a:gd name="connsiteY7" fmla="*/ 63 h 324689"/>
                <a:gd name="connsiteX8" fmla="*/ 51346 w 239489"/>
                <a:gd name="connsiteY8" fmla="*/ 109609 h 324689"/>
                <a:gd name="connsiteX9" fmla="*/ 1621 w 239489"/>
                <a:gd name="connsiteY9" fmla="*/ 303534 h 324689"/>
                <a:gd name="connsiteX10" fmla="*/ 114263 w 239489"/>
                <a:gd name="connsiteY10" fmla="*/ 212740 h 324689"/>
                <a:gd name="connsiteX11" fmla="*/ 70627 w 239489"/>
                <a:gd name="connsiteY11" fmla="*/ 168823 h 324689"/>
                <a:gd name="connsiteX12" fmla="*/ 74686 w 239489"/>
                <a:gd name="connsiteY12" fmla="*/ 150565 h 324689"/>
                <a:gd name="connsiteX13" fmla="*/ 105130 w 239489"/>
                <a:gd name="connsiteY13" fmla="*/ 57796 h 324689"/>
                <a:gd name="connsiteX14" fmla="*/ 168046 w 239489"/>
                <a:gd name="connsiteY14" fmla="*/ 10919 h 324689"/>
                <a:gd name="connsiteX15" fmla="*/ 203057 w 239489"/>
                <a:gd name="connsiteY15" fmla="*/ 59277 h 324689"/>
                <a:gd name="connsiteX16" fmla="*/ 174643 w 239489"/>
                <a:gd name="connsiteY16" fmla="*/ 165862 h 324689"/>
                <a:gd name="connsiteX17" fmla="*/ 114263 w 239489"/>
                <a:gd name="connsiteY17" fmla="*/ 212740 h 324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39489" h="324689">
                  <a:moveTo>
                    <a:pt x="1621" y="303534"/>
                  </a:moveTo>
                  <a:cubicBezTo>
                    <a:pt x="99" y="309456"/>
                    <a:pt x="99" y="310443"/>
                    <a:pt x="99" y="311429"/>
                  </a:cubicBezTo>
                  <a:cubicBezTo>
                    <a:pt x="99" y="318831"/>
                    <a:pt x="5681" y="324753"/>
                    <a:pt x="14306" y="324753"/>
                  </a:cubicBezTo>
                  <a:cubicBezTo>
                    <a:pt x="24962" y="324753"/>
                    <a:pt x="31050" y="315871"/>
                    <a:pt x="32065" y="314390"/>
                  </a:cubicBezTo>
                  <a:cubicBezTo>
                    <a:pt x="34602" y="309949"/>
                    <a:pt x="50839" y="243827"/>
                    <a:pt x="64538" y="190534"/>
                  </a:cubicBezTo>
                  <a:cubicBezTo>
                    <a:pt x="74686" y="210272"/>
                    <a:pt x="90923" y="223595"/>
                    <a:pt x="114770" y="223595"/>
                  </a:cubicBezTo>
                  <a:cubicBezTo>
                    <a:pt x="174135" y="223595"/>
                    <a:pt x="239589" y="154019"/>
                    <a:pt x="239589" y="80495"/>
                  </a:cubicBezTo>
                  <a:cubicBezTo>
                    <a:pt x="239589" y="28189"/>
                    <a:pt x="206101" y="63"/>
                    <a:pt x="169061" y="63"/>
                  </a:cubicBezTo>
                  <a:cubicBezTo>
                    <a:pt x="119844" y="63"/>
                    <a:pt x="66568" y="49408"/>
                    <a:pt x="51346" y="109609"/>
                  </a:cubicBezTo>
                  <a:lnTo>
                    <a:pt x="1621" y="303534"/>
                  </a:lnTo>
                  <a:close/>
                  <a:moveTo>
                    <a:pt x="114263" y="212740"/>
                  </a:moveTo>
                  <a:cubicBezTo>
                    <a:pt x="78745" y="212740"/>
                    <a:pt x="70627" y="173264"/>
                    <a:pt x="70627" y="168823"/>
                  </a:cubicBezTo>
                  <a:cubicBezTo>
                    <a:pt x="70627" y="166849"/>
                    <a:pt x="73164" y="156980"/>
                    <a:pt x="74686" y="150565"/>
                  </a:cubicBezTo>
                  <a:cubicBezTo>
                    <a:pt x="88893" y="95299"/>
                    <a:pt x="93967" y="77534"/>
                    <a:pt x="105130" y="57796"/>
                  </a:cubicBezTo>
                  <a:cubicBezTo>
                    <a:pt x="126948" y="21775"/>
                    <a:pt x="152317" y="10919"/>
                    <a:pt x="168046" y="10919"/>
                  </a:cubicBezTo>
                  <a:cubicBezTo>
                    <a:pt x="186820" y="10919"/>
                    <a:pt x="203057" y="25229"/>
                    <a:pt x="203057" y="59277"/>
                  </a:cubicBezTo>
                  <a:cubicBezTo>
                    <a:pt x="203057" y="86416"/>
                    <a:pt x="188342" y="141683"/>
                    <a:pt x="174643" y="165862"/>
                  </a:cubicBezTo>
                  <a:cubicBezTo>
                    <a:pt x="157899" y="196949"/>
                    <a:pt x="133544" y="212740"/>
                    <a:pt x="114263" y="212740"/>
                  </a:cubicBezTo>
                  <a:close/>
                </a:path>
              </a:pathLst>
            </a:custGeom>
            <a:solidFill>
              <a:srgbClr val="000000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09DD2C96-B235-7D78-9F6D-7CD24AFFF0DA}"/>
                </a:ext>
              </a:extLst>
            </p:cNvPr>
            <p:cNvSpPr/>
            <p:nvPr>
              <p:custDataLst>
                <p:tags r:id="rId63"/>
              </p:custDataLst>
            </p:nvPr>
          </p:nvSpPr>
          <p:spPr>
            <a:xfrm>
              <a:off x="6440329" y="4572474"/>
              <a:ext cx="117715" cy="493449"/>
            </a:xfrm>
            <a:custGeom>
              <a:avLst/>
              <a:gdLst>
                <a:gd name="connsiteX0" fmla="*/ 117820 w 117715"/>
                <a:gd name="connsiteY0" fmla="*/ 488578 h 493449"/>
                <a:gd name="connsiteX1" fmla="*/ 109194 w 117715"/>
                <a:gd name="connsiteY1" fmla="*/ 477722 h 493449"/>
                <a:gd name="connsiteX2" fmla="*/ 29533 w 117715"/>
                <a:gd name="connsiteY2" fmla="*/ 246788 h 493449"/>
                <a:gd name="connsiteX3" fmla="*/ 111224 w 117715"/>
                <a:gd name="connsiteY3" fmla="*/ 13386 h 493449"/>
                <a:gd name="connsiteX4" fmla="*/ 117820 w 117715"/>
                <a:gd name="connsiteY4" fmla="*/ 4997 h 493449"/>
                <a:gd name="connsiteX5" fmla="*/ 112746 w 117715"/>
                <a:gd name="connsiteY5" fmla="*/ 63 h 493449"/>
                <a:gd name="connsiteX6" fmla="*/ 32070 w 117715"/>
                <a:gd name="connsiteY6" fmla="*/ 96285 h 493449"/>
                <a:gd name="connsiteX7" fmla="*/ 104 w 117715"/>
                <a:gd name="connsiteY7" fmla="*/ 246788 h 493449"/>
                <a:gd name="connsiteX8" fmla="*/ 33592 w 117715"/>
                <a:gd name="connsiteY8" fmla="*/ 400744 h 493449"/>
                <a:gd name="connsiteX9" fmla="*/ 112746 w 117715"/>
                <a:gd name="connsiteY9" fmla="*/ 493512 h 493449"/>
                <a:gd name="connsiteX10" fmla="*/ 117820 w 117715"/>
                <a:gd name="connsiteY10" fmla="*/ 488578 h 493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7715" h="493449">
                  <a:moveTo>
                    <a:pt x="117820" y="488578"/>
                  </a:moveTo>
                  <a:cubicBezTo>
                    <a:pt x="117820" y="487098"/>
                    <a:pt x="117820" y="486111"/>
                    <a:pt x="109194" y="477722"/>
                  </a:cubicBezTo>
                  <a:cubicBezTo>
                    <a:pt x="45770" y="415547"/>
                    <a:pt x="29533" y="322285"/>
                    <a:pt x="29533" y="246788"/>
                  </a:cubicBezTo>
                  <a:cubicBezTo>
                    <a:pt x="29533" y="160927"/>
                    <a:pt x="48814" y="75067"/>
                    <a:pt x="111224" y="13386"/>
                  </a:cubicBezTo>
                  <a:cubicBezTo>
                    <a:pt x="117820" y="7465"/>
                    <a:pt x="117820" y="6478"/>
                    <a:pt x="117820" y="4997"/>
                  </a:cubicBezTo>
                  <a:cubicBezTo>
                    <a:pt x="117820" y="1543"/>
                    <a:pt x="115790" y="63"/>
                    <a:pt x="112746" y="63"/>
                  </a:cubicBezTo>
                  <a:cubicBezTo>
                    <a:pt x="107672" y="63"/>
                    <a:pt x="62006" y="33617"/>
                    <a:pt x="32070" y="96285"/>
                  </a:cubicBezTo>
                  <a:cubicBezTo>
                    <a:pt x="6193" y="150565"/>
                    <a:pt x="104" y="205338"/>
                    <a:pt x="104" y="246788"/>
                  </a:cubicBezTo>
                  <a:cubicBezTo>
                    <a:pt x="104" y="285277"/>
                    <a:pt x="5686" y="344984"/>
                    <a:pt x="33592" y="400744"/>
                  </a:cubicBezTo>
                  <a:cubicBezTo>
                    <a:pt x="64036" y="461438"/>
                    <a:pt x="107672" y="493512"/>
                    <a:pt x="112746" y="493512"/>
                  </a:cubicBezTo>
                  <a:cubicBezTo>
                    <a:pt x="115790" y="493512"/>
                    <a:pt x="117820" y="492032"/>
                    <a:pt x="117820" y="488578"/>
                  </a:cubicBezTo>
                  <a:close/>
                </a:path>
              </a:pathLst>
            </a:custGeom>
            <a:solidFill>
              <a:srgbClr val="000000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CE4C0F46-8C9D-33A6-E687-4CD9A6132E5B}"/>
                </a:ext>
              </a:extLst>
            </p:cNvPr>
            <p:cNvSpPr/>
            <p:nvPr>
              <p:custDataLst>
                <p:tags r:id="rId64"/>
              </p:custDataLst>
            </p:nvPr>
          </p:nvSpPr>
          <p:spPr>
            <a:xfrm>
              <a:off x="6605177" y="4589251"/>
              <a:ext cx="348071" cy="353309"/>
            </a:xfrm>
            <a:custGeom>
              <a:avLst/>
              <a:gdLst>
                <a:gd name="connsiteX0" fmla="*/ 73173 w 348071"/>
                <a:gd name="connsiteY0" fmla="*/ 296626 h 353309"/>
                <a:gd name="connsiteX1" fmla="*/ 10764 w 348071"/>
                <a:gd name="connsiteY1" fmla="*/ 338076 h 353309"/>
                <a:gd name="connsiteX2" fmla="*/ 108 w 348071"/>
                <a:gd name="connsiteY2" fmla="*/ 347945 h 353309"/>
                <a:gd name="connsiteX3" fmla="*/ 6704 w 348071"/>
                <a:gd name="connsiteY3" fmla="*/ 353373 h 353309"/>
                <a:gd name="connsiteX4" fmla="*/ 50340 w 348071"/>
                <a:gd name="connsiteY4" fmla="*/ 351892 h 353309"/>
                <a:gd name="connsiteX5" fmla="*/ 101080 w 348071"/>
                <a:gd name="connsiteY5" fmla="*/ 353373 h 353309"/>
                <a:gd name="connsiteX6" fmla="*/ 110720 w 348071"/>
                <a:gd name="connsiteY6" fmla="*/ 343997 h 353309"/>
                <a:gd name="connsiteX7" fmla="*/ 102602 w 348071"/>
                <a:gd name="connsiteY7" fmla="*/ 338076 h 353309"/>
                <a:gd name="connsiteX8" fmla="*/ 78754 w 348071"/>
                <a:gd name="connsiteY8" fmla="*/ 320805 h 353309"/>
                <a:gd name="connsiteX9" fmla="*/ 85858 w 348071"/>
                <a:gd name="connsiteY9" fmla="*/ 302547 h 353309"/>
                <a:gd name="connsiteX10" fmla="*/ 124420 w 348071"/>
                <a:gd name="connsiteY10" fmla="*/ 239386 h 353309"/>
                <a:gd name="connsiteX11" fmla="*/ 251775 w 348071"/>
                <a:gd name="connsiteY11" fmla="*/ 239386 h 353309"/>
                <a:gd name="connsiteX12" fmla="*/ 259894 w 348071"/>
                <a:gd name="connsiteY12" fmla="*/ 321792 h 353309"/>
                <a:gd name="connsiteX13" fmla="*/ 223361 w 348071"/>
                <a:gd name="connsiteY13" fmla="*/ 338076 h 353309"/>
                <a:gd name="connsiteX14" fmla="*/ 211184 w 348071"/>
                <a:gd name="connsiteY14" fmla="*/ 347945 h 353309"/>
                <a:gd name="connsiteX15" fmla="*/ 218287 w 348071"/>
                <a:gd name="connsiteY15" fmla="*/ 353373 h 353309"/>
                <a:gd name="connsiteX16" fmla="*/ 281712 w 348071"/>
                <a:gd name="connsiteY16" fmla="*/ 351892 h 353309"/>
                <a:gd name="connsiteX17" fmla="*/ 339047 w 348071"/>
                <a:gd name="connsiteY17" fmla="*/ 353373 h 353309"/>
                <a:gd name="connsiteX18" fmla="*/ 348180 w 348071"/>
                <a:gd name="connsiteY18" fmla="*/ 343504 h 353309"/>
                <a:gd name="connsiteX19" fmla="*/ 336510 w 348071"/>
                <a:gd name="connsiteY19" fmla="*/ 338076 h 353309"/>
                <a:gd name="connsiteX20" fmla="*/ 303529 w 348071"/>
                <a:gd name="connsiteY20" fmla="*/ 320312 h 353309"/>
                <a:gd name="connsiteX21" fmla="*/ 272578 w 348071"/>
                <a:gd name="connsiteY21" fmla="*/ 11906 h 353309"/>
                <a:gd name="connsiteX22" fmla="*/ 262938 w 348071"/>
                <a:gd name="connsiteY22" fmla="*/ 63 h 353309"/>
                <a:gd name="connsiteX23" fmla="*/ 249746 w 348071"/>
                <a:gd name="connsiteY23" fmla="*/ 8451 h 353309"/>
                <a:gd name="connsiteX24" fmla="*/ 73173 w 348071"/>
                <a:gd name="connsiteY24" fmla="*/ 296626 h 353309"/>
                <a:gd name="connsiteX25" fmla="*/ 134060 w 348071"/>
                <a:gd name="connsiteY25" fmla="*/ 224089 h 353309"/>
                <a:gd name="connsiteX26" fmla="*/ 234017 w 348071"/>
                <a:gd name="connsiteY26" fmla="*/ 61251 h 353309"/>
                <a:gd name="connsiteX27" fmla="*/ 250253 w 348071"/>
                <a:gd name="connsiteY27" fmla="*/ 224089 h 353309"/>
                <a:gd name="connsiteX28" fmla="*/ 134060 w 348071"/>
                <a:gd name="connsiteY28" fmla="*/ 224089 h 3533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48071" h="353309">
                  <a:moveTo>
                    <a:pt x="73173" y="296626"/>
                  </a:moveTo>
                  <a:cubicBezTo>
                    <a:pt x="52877" y="329687"/>
                    <a:pt x="33089" y="336595"/>
                    <a:pt x="10764" y="338076"/>
                  </a:cubicBezTo>
                  <a:cubicBezTo>
                    <a:pt x="4675" y="338569"/>
                    <a:pt x="108" y="338569"/>
                    <a:pt x="108" y="347945"/>
                  </a:cubicBezTo>
                  <a:cubicBezTo>
                    <a:pt x="108" y="350905"/>
                    <a:pt x="2645" y="353373"/>
                    <a:pt x="6704" y="353373"/>
                  </a:cubicBezTo>
                  <a:cubicBezTo>
                    <a:pt x="20404" y="353373"/>
                    <a:pt x="36133" y="351892"/>
                    <a:pt x="50340" y="351892"/>
                  </a:cubicBezTo>
                  <a:cubicBezTo>
                    <a:pt x="67084" y="351892"/>
                    <a:pt x="84843" y="353373"/>
                    <a:pt x="101080" y="353373"/>
                  </a:cubicBezTo>
                  <a:cubicBezTo>
                    <a:pt x="104124" y="353373"/>
                    <a:pt x="110720" y="353373"/>
                    <a:pt x="110720" y="343997"/>
                  </a:cubicBezTo>
                  <a:cubicBezTo>
                    <a:pt x="110720" y="338569"/>
                    <a:pt x="106153" y="338076"/>
                    <a:pt x="102602" y="338076"/>
                  </a:cubicBezTo>
                  <a:cubicBezTo>
                    <a:pt x="90932" y="337089"/>
                    <a:pt x="78754" y="333141"/>
                    <a:pt x="78754" y="320805"/>
                  </a:cubicBezTo>
                  <a:cubicBezTo>
                    <a:pt x="78754" y="314884"/>
                    <a:pt x="81799" y="309456"/>
                    <a:pt x="85858" y="302547"/>
                  </a:cubicBezTo>
                  <a:lnTo>
                    <a:pt x="124420" y="239386"/>
                  </a:lnTo>
                  <a:lnTo>
                    <a:pt x="251775" y="239386"/>
                  </a:lnTo>
                  <a:cubicBezTo>
                    <a:pt x="252790" y="249748"/>
                    <a:pt x="259894" y="316857"/>
                    <a:pt x="259894" y="321792"/>
                  </a:cubicBezTo>
                  <a:cubicBezTo>
                    <a:pt x="259894" y="336595"/>
                    <a:pt x="233509" y="338076"/>
                    <a:pt x="223361" y="338076"/>
                  </a:cubicBezTo>
                  <a:cubicBezTo>
                    <a:pt x="216258" y="338076"/>
                    <a:pt x="211184" y="338076"/>
                    <a:pt x="211184" y="347945"/>
                  </a:cubicBezTo>
                  <a:cubicBezTo>
                    <a:pt x="211184" y="353373"/>
                    <a:pt x="217273" y="353373"/>
                    <a:pt x="218287" y="353373"/>
                  </a:cubicBezTo>
                  <a:cubicBezTo>
                    <a:pt x="239091" y="353373"/>
                    <a:pt x="260908" y="351892"/>
                    <a:pt x="281712" y="351892"/>
                  </a:cubicBezTo>
                  <a:cubicBezTo>
                    <a:pt x="294396" y="351892"/>
                    <a:pt x="326362" y="353373"/>
                    <a:pt x="339047" y="353373"/>
                  </a:cubicBezTo>
                  <a:cubicBezTo>
                    <a:pt x="342091" y="353373"/>
                    <a:pt x="348180" y="353373"/>
                    <a:pt x="348180" y="343504"/>
                  </a:cubicBezTo>
                  <a:cubicBezTo>
                    <a:pt x="348180" y="338076"/>
                    <a:pt x="343106" y="338076"/>
                    <a:pt x="336510" y="338076"/>
                  </a:cubicBezTo>
                  <a:cubicBezTo>
                    <a:pt x="305052" y="338076"/>
                    <a:pt x="305052" y="334622"/>
                    <a:pt x="303529" y="320312"/>
                  </a:cubicBezTo>
                  <a:lnTo>
                    <a:pt x="272578" y="11906"/>
                  </a:lnTo>
                  <a:cubicBezTo>
                    <a:pt x="271564" y="2037"/>
                    <a:pt x="271564" y="63"/>
                    <a:pt x="262938" y="63"/>
                  </a:cubicBezTo>
                  <a:cubicBezTo>
                    <a:pt x="254820" y="63"/>
                    <a:pt x="252790" y="3517"/>
                    <a:pt x="249746" y="8451"/>
                  </a:cubicBezTo>
                  <a:lnTo>
                    <a:pt x="73173" y="296626"/>
                  </a:lnTo>
                  <a:close/>
                  <a:moveTo>
                    <a:pt x="134060" y="224089"/>
                  </a:moveTo>
                  <a:lnTo>
                    <a:pt x="234017" y="61251"/>
                  </a:lnTo>
                  <a:lnTo>
                    <a:pt x="250253" y="224089"/>
                  </a:lnTo>
                  <a:lnTo>
                    <a:pt x="134060" y="224089"/>
                  </a:lnTo>
                  <a:close/>
                </a:path>
              </a:pathLst>
            </a:custGeom>
            <a:solidFill>
              <a:srgbClr val="000000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6CACDECA-AF73-F0FC-4BFB-8159718E7DFA}"/>
                </a:ext>
              </a:extLst>
            </p:cNvPr>
            <p:cNvSpPr/>
            <p:nvPr>
              <p:custDataLst>
                <p:tags r:id="rId65"/>
              </p:custDataLst>
            </p:nvPr>
          </p:nvSpPr>
          <p:spPr>
            <a:xfrm>
              <a:off x="6982881" y="4800693"/>
              <a:ext cx="120049" cy="219338"/>
            </a:xfrm>
            <a:custGeom>
              <a:avLst/>
              <a:gdLst>
                <a:gd name="connsiteX0" fmla="*/ 72571 w 120049"/>
                <a:gd name="connsiteY0" fmla="*/ 79510 h 219338"/>
                <a:gd name="connsiteX1" fmla="*/ 108799 w 120049"/>
                <a:gd name="connsiteY1" fmla="*/ 79510 h 219338"/>
                <a:gd name="connsiteX2" fmla="*/ 120165 w 120049"/>
                <a:gd name="connsiteY2" fmla="*/ 71911 h 219338"/>
                <a:gd name="connsiteX3" fmla="*/ 109510 w 120049"/>
                <a:gd name="connsiteY3" fmla="*/ 67075 h 219338"/>
                <a:gd name="connsiteX4" fmla="*/ 75768 w 120049"/>
                <a:gd name="connsiteY4" fmla="*/ 67075 h 219338"/>
                <a:gd name="connsiteX5" fmla="*/ 88910 w 120049"/>
                <a:gd name="connsiteY5" fmla="*/ 15953 h 219338"/>
                <a:gd name="connsiteX6" fmla="*/ 89975 w 120049"/>
                <a:gd name="connsiteY6" fmla="*/ 11118 h 219338"/>
                <a:gd name="connsiteX7" fmla="*/ 77899 w 120049"/>
                <a:gd name="connsiteY7" fmla="*/ 64 h 219338"/>
                <a:gd name="connsiteX8" fmla="*/ 61206 w 120049"/>
                <a:gd name="connsiteY8" fmla="*/ 14917 h 219338"/>
                <a:gd name="connsiteX9" fmla="*/ 47709 w 120049"/>
                <a:gd name="connsiteY9" fmla="*/ 67075 h 219338"/>
                <a:gd name="connsiteX10" fmla="*/ 11481 w 120049"/>
                <a:gd name="connsiteY10" fmla="*/ 67075 h 219338"/>
                <a:gd name="connsiteX11" fmla="*/ 116 w 120049"/>
                <a:gd name="connsiteY11" fmla="*/ 74674 h 219338"/>
                <a:gd name="connsiteX12" fmla="*/ 10771 w 120049"/>
                <a:gd name="connsiteY12" fmla="*/ 79510 h 219338"/>
                <a:gd name="connsiteX13" fmla="*/ 44513 w 120049"/>
                <a:gd name="connsiteY13" fmla="*/ 79510 h 219338"/>
                <a:gd name="connsiteX14" fmla="*/ 23557 w 120049"/>
                <a:gd name="connsiteY14" fmla="*/ 161028 h 219338"/>
                <a:gd name="connsiteX15" fmla="*/ 18230 w 120049"/>
                <a:gd name="connsiteY15" fmla="*/ 186588 h 219338"/>
                <a:gd name="connsiteX16" fmla="*/ 56233 w 120049"/>
                <a:gd name="connsiteY16" fmla="*/ 219403 h 219338"/>
                <a:gd name="connsiteX17" fmla="*/ 118034 w 120049"/>
                <a:gd name="connsiteY17" fmla="*/ 166554 h 219338"/>
                <a:gd name="connsiteX18" fmla="*/ 112351 w 120049"/>
                <a:gd name="connsiteY18" fmla="*/ 162064 h 219338"/>
                <a:gd name="connsiteX19" fmla="*/ 104892 w 120049"/>
                <a:gd name="connsiteY19" fmla="*/ 168627 h 219338"/>
                <a:gd name="connsiteX20" fmla="*/ 57299 w 120049"/>
                <a:gd name="connsiteY20" fmla="*/ 209731 h 219338"/>
                <a:gd name="connsiteX21" fmla="*/ 44868 w 120049"/>
                <a:gd name="connsiteY21" fmla="*/ 192806 h 219338"/>
                <a:gd name="connsiteX22" fmla="*/ 46999 w 120049"/>
                <a:gd name="connsiteY22" fmla="*/ 178644 h 219338"/>
                <a:gd name="connsiteX23" fmla="*/ 72571 w 120049"/>
                <a:gd name="connsiteY23" fmla="*/ 79510 h 219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0049" h="219338">
                  <a:moveTo>
                    <a:pt x="72571" y="79510"/>
                  </a:moveTo>
                  <a:lnTo>
                    <a:pt x="108799" y="79510"/>
                  </a:lnTo>
                  <a:cubicBezTo>
                    <a:pt x="115548" y="79510"/>
                    <a:pt x="120165" y="79510"/>
                    <a:pt x="120165" y="71911"/>
                  </a:cubicBezTo>
                  <a:cubicBezTo>
                    <a:pt x="120165" y="67075"/>
                    <a:pt x="115548" y="67075"/>
                    <a:pt x="109510" y="67075"/>
                  </a:cubicBezTo>
                  <a:lnTo>
                    <a:pt x="75768" y="67075"/>
                  </a:lnTo>
                  <a:lnTo>
                    <a:pt x="88910" y="15953"/>
                  </a:lnTo>
                  <a:cubicBezTo>
                    <a:pt x="89265" y="14226"/>
                    <a:pt x="89975" y="12499"/>
                    <a:pt x="89975" y="11118"/>
                  </a:cubicBezTo>
                  <a:cubicBezTo>
                    <a:pt x="89975" y="4900"/>
                    <a:pt x="85003" y="64"/>
                    <a:pt x="77899" y="64"/>
                  </a:cubicBezTo>
                  <a:cubicBezTo>
                    <a:pt x="69020" y="64"/>
                    <a:pt x="63692" y="5936"/>
                    <a:pt x="61206" y="14917"/>
                  </a:cubicBezTo>
                  <a:cubicBezTo>
                    <a:pt x="58720" y="23552"/>
                    <a:pt x="63337" y="6973"/>
                    <a:pt x="47709" y="67075"/>
                  </a:cubicBezTo>
                  <a:lnTo>
                    <a:pt x="11481" y="67075"/>
                  </a:lnTo>
                  <a:cubicBezTo>
                    <a:pt x="4733" y="67075"/>
                    <a:pt x="116" y="67075"/>
                    <a:pt x="116" y="74674"/>
                  </a:cubicBezTo>
                  <a:cubicBezTo>
                    <a:pt x="116" y="79510"/>
                    <a:pt x="4378" y="79510"/>
                    <a:pt x="10771" y="79510"/>
                  </a:cubicBezTo>
                  <a:lnTo>
                    <a:pt x="44513" y="79510"/>
                  </a:lnTo>
                  <a:lnTo>
                    <a:pt x="23557" y="161028"/>
                  </a:lnTo>
                  <a:cubicBezTo>
                    <a:pt x="21426" y="169663"/>
                    <a:pt x="18230" y="182098"/>
                    <a:pt x="18230" y="186588"/>
                  </a:cubicBezTo>
                  <a:cubicBezTo>
                    <a:pt x="18230" y="206968"/>
                    <a:pt x="35988" y="219403"/>
                    <a:pt x="56233" y="219403"/>
                  </a:cubicBezTo>
                  <a:cubicBezTo>
                    <a:pt x="95658" y="219403"/>
                    <a:pt x="118034" y="171045"/>
                    <a:pt x="118034" y="166554"/>
                  </a:cubicBezTo>
                  <a:cubicBezTo>
                    <a:pt x="118034" y="162064"/>
                    <a:pt x="113417" y="162064"/>
                    <a:pt x="112351" y="162064"/>
                  </a:cubicBezTo>
                  <a:cubicBezTo>
                    <a:pt x="108089" y="162064"/>
                    <a:pt x="107734" y="162755"/>
                    <a:pt x="104892" y="168627"/>
                  </a:cubicBezTo>
                  <a:cubicBezTo>
                    <a:pt x="94948" y="190388"/>
                    <a:pt x="76834" y="209731"/>
                    <a:pt x="57299" y="209731"/>
                  </a:cubicBezTo>
                  <a:cubicBezTo>
                    <a:pt x="49840" y="209731"/>
                    <a:pt x="44868" y="205241"/>
                    <a:pt x="44868" y="192806"/>
                  </a:cubicBezTo>
                  <a:cubicBezTo>
                    <a:pt x="44868" y="189352"/>
                    <a:pt x="46289" y="182098"/>
                    <a:pt x="46999" y="178644"/>
                  </a:cubicBezTo>
                  <a:lnTo>
                    <a:pt x="72571" y="79510"/>
                  </a:lnTo>
                  <a:close/>
                </a:path>
              </a:pathLst>
            </a:custGeom>
            <a:solidFill>
              <a:srgbClr val="000000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F7FC3E66-DE9C-307C-FE77-900F8269A4EE}"/>
                </a:ext>
              </a:extLst>
            </p:cNvPr>
            <p:cNvSpPr/>
            <p:nvPr>
              <p:custDataLst>
                <p:tags r:id="rId66"/>
              </p:custDataLst>
            </p:nvPr>
          </p:nvSpPr>
          <p:spPr>
            <a:xfrm>
              <a:off x="7174516" y="4600107"/>
              <a:ext cx="249130" cy="347881"/>
            </a:xfrm>
            <a:custGeom>
              <a:avLst/>
              <a:gdLst>
                <a:gd name="connsiteX0" fmla="*/ 117834 w 249130"/>
                <a:gd name="connsiteY0" fmla="*/ 5491 h 347881"/>
                <a:gd name="connsiteX1" fmla="*/ 111238 w 249130"/>
                <a:gd name="connsiteY1" fmla="*/ 63 h 347881"/>
                <a:gd name="connsiteX2" fmla="*/ 49336 w 249130"/>
                <a:gd name="connsiteY2" fmla="*/ 4997 h 347881"/>
                <a:gd name="connsiteX3" fmla="*/ 39696 w 249130"/>
                <a:gd name="connsiteY3" fmla="*/ 14866 h 347881"/>
                <a:gd name="connsiteX4" fmla="*/ 51873 w 249130"/>
                <a:gd name="connsiteY4" fmla="*/ 20788 h 347881"/>
                <a:gd name="connsiteX5" fmla="*/ 77243 w 249130"/>
                <a:gd name="connsiteY5" fmla="*/ 29176 h 347881"/>
                <a:gd name="connsiteX6" fmla="*/ 75721 w 249130"/>
                <a:gd name="connsiteY6" fmla="*/ 39045 h 347881"/>
                <a:gd name="connsiteX7" fmla="*/ 2149 w 249130"/>
                <a:gd name="connsiteY7" fmla="*/ 323272 h 347881"/>
                <a:gd name="connsiteX8" fmla="*/ 119 w 249130"/>
                <a:gd name="connsiteY8" fmla="*/ 334128 h 347881"/>
                <a:gd name="connsiteX9" fmla="*/ 14834 w 249130"/>
                <a:gd name="connsiteY9" fmla="*/ 347945 h 347881"/>
                <a:gd name="connsiteX10" fmla="*/ 33607 w 249130"/>
                <a:gd name="connsiteY10" fmla="*/ 335115 h 347881"/>
                <a:gd name="connsiteX11" fmla="*/ 43248 w 249130"/>
                <a:gd name="connsiteY11" fmla="*/ 297613 h 347881"/>
                <a:gd name="connsiteX12" fmla="*/ 54410 w 249130"/>
                <a:gd name="connsiteY12" fmla="*/ 253202 h 347881"/>
                <a:gd name="connsiteX13" fmla="*/ 63036 w 249130"/>
                <a:gd name="connsiteY13" fmla="*/ 220141 h 347881"/>
                <a:gd name="connsiteX14" fmla="*/ 68617 w 249130"/>
                <a:gd name="connsiteY14" fmla="*/ 197936 h 347881"/>
                <a:gd name="connsiteX15" fmla="*/ 103120 w 249130"/>
                <a:gd name="connsiteY15" fmla="*/ 152539 h 347881"/>
                <a:gd name="connsiteX16" fmla="*/ 151830 w 249130"/>
                <a:gd name="connsiteY16" fmla="*/ 135268 h 347881"/>
                <a:gd name="connsiteX17" fmla="*/ 179229 w 249130"/>
                <a:gd name="connsiteY17" fmla="*/ 169809 h 347881"/>
                <a:gd name="connsiteX18" fmla="*/ 147771 w 249130"/>
                <a:gd name="connsiteY18" fmla="*/ 280342 h 347881"/>
                <a:gd name="connsiteX19" fmla="*/ 141175 w 249130"/>
                <a:gd name="connsiteY19" fmla="*/ 307482 h 347881"/>
                <a:gd name="connsiteX20" fmla="*/ 182781 w 249130"/>
                <a:gd name="connsiteY20" fmla="*/ 347945 h 347881"/>
                <a:gd name="connsiteX21" fmla="*/ 249249 w 249130"/>
                <a:gd name="connsiteY21" fmla="*/ 271953 h 347881"/>
                <a:gd name="connsiteX22" fmla="*/ 243161 w 249130"/>
                <a:gd name="connsiteY22" fmla="*/ 267019 h 347881"/>
                <a:gd name="connsiteX23" fmla="*/ 235550 w 249130"/>
                <a:gd name="connsiteY23" fmla="*/ 275901 h 347881"/>
                <a:gd name="connsiteX24" fmla="*/ 183796 w 249130"/>
                <a:gd name="connsiteY24" fmla="*/ 337089 h 347881"/>
                <a:gd name="connsiteX25" fmla="*/ 171618 w 249130"/>
                <a:gd name="connsiteY25" fmla="*/ 320805 h 347881"/>
                <a:gd name="connsiteX26" fmla="*/ 180751 w 249130"/>
                <a:gd name="connsiteY26" fmla="*/ 285770 h 347881"/>
                <a:gd name="connsiteX27" fmla="*/ 211702 w 249130"/>
                <a:gd name="connsiteY27" fmla="*/ 177211 h 347881"/>
                <a:gd name="connsiteX28" fmla="*/ 153352 w 249130"/>
                <a:gd name="connsiteY28" fmla="*/ 124412 h 347881"/>
                <a:gd name="connsiteX29" fmla="*/ 78258 w 249130"/>
                <a:gd name="connsiteY29" fmla="*/ 162408 h 347881"/>
                <a:gd name="connsiteX30" fmla="*/ 117834 w 249130"/>
                <a:gd name="connsiteY30" fmla="*/ 5491 h 347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249130" h="347881">
                  <a:moveTo>
                    <a:pt x="117834" y="5491"/>
                  </a:moveTo>
                  <a:cubicBezTo>
                    <a:pt x="117834" y="4997"/>
                    <a:pt x="117834" y="63"/>
                    <a:pt x="111238" y="63"/>
                  </a:cubicBezTo>
                  <a:cubicBezTo>
                    <a:pt x="99568" y="63"/>
                    <a:pt x="62529" y="4010"/>
                    <a:pt x="49336" y="4997"/>
                  </a:cubicBezTo>
                  <a:cubicBezTo>
                    <a:pt x="45277" y="5491"/>
                    <a:pt x="39696" y="5984"/>
                    <a:pt x="39696" y="14866"/>
                  </a:cubicBezTo>
                  <a:cubicBezTo>
                    <a:pt x="39696" y="20788"/>
                    <a:pt x="44262" y="20788"/>
                    <a:pt x="51873" y="20788"/>
                  </a:cubicBezTo>
                  <a:cubicBezTo>
                    <a:pt x="76228" y="20788"/>
                    <a:pt x="77243" y="24242"/>
                    <a:pt x="77243" y="29176"/>
                  </a:cubicBezTo>
                  <a:lnTo>
                    <a:pt x="75721" y="39045"/>
                  </a:lnTo>
                  <a:lnTo>
                    <a:pt x="2149" y="323272"/>
                  </a:lnTo>
                  <a:cubicBezTo>
                    <a:pt x="119" y="330181"/>
                    <a:pt x="119" y="331167"/>
                    <a:pt x="119" y="334128"/>
                  </a:cubicBezTo>
                  <a:cubicBezTo>
                    <a:pt x="119" y="345477"/>
                    <a:pt x="10267" y="347945"/>
                    <a:pt x="14834" y="347945"/>
                  </a:cubicBezTo>
                  <a:cubicBezTo>
                    <a:pt x="22952" y="347945"/>
                    <a:pt x="31070" y="342023"/>
                    <a:pt x="33607" y="335115"/>
                  </a:cubicBezTo>
                  <a:lnTo>
                    <a:pt x="43248" y="297613"/>
                  </a:lnTo>
                  <a:lnTo>
                    <a:pt x="54410" y="253202"/>
                  </a:lnTo>
                  <a:cubicBezTo>
                    <a:pt x="57455" y="242346"/>
                    <a:pt x="60499" y="231491"/>
                    <a:pt x="63036" y="220141"/>
                  </a:cubicBezTo>
                  <a:cubicBezTo>
                    <a:pt x="64051" y="217181"/>
                    <a:pt x="68110" y="200897"/>
                    <a:pt x="68617" y="197936"/>
                  </a:cubicBezTo>
                  <a:cubicBezTo>
                    <a:pt x="70140" y="193495"/>
                    <a:pt x="85869" y="165862"/>
                    <a:pt x="103120" y="152539"/>
                  </a:cubicBezTo>
                  <a:cubicBezTo>
                    <a:pt x="114283" y="144643"/>
                    <a:pt x="130012" y="135268"/>
                    <a:pt x="151830" y="135268"/>
                  </a:cubicBezTo>
                  <a:cubicBezTo>
                    <a:pt x="173648" y="135268"/>
                    <a:pt x="179229" y="152045"/>
                    <a:pt x="179229" y="169809"/>
                  </a:cubicBezTo>
                  <a:cubicBezTo>
                    <a:pt x="179229" y="196456"/>
                    <a:pt x="159948" y="250242"/>
                    <a:pt x="147771" y="280342"/>
                  </a:cubicBezTo>
                  <a:cubicBezTo>
                    <a:pt x="143712" y="291691"/>
                    <a:pt x="141175" y="297613"/>
                    <a:pt x="141175" y="307482"/>
                  </a:cubicBezTo>
                  <a:cubicBezTo>
                    <a:pt x="141175" y="330674"/>
                    <a:pt x="158933" y="347945"/>
                    <a:pt x="182781" y="347945"/>
                  </a:cubicBezTo>
                  <a:cubicBezTo>
                    <a:pt x="230476" y="347945"/>
                    <a:pt x="249249" y="275901"/>
                    <a:pt x="249249" y="271953"/>
                  </a:cubicBezTo>
                  <a:cubicBezTo>
                    <a:pt x="249249" y="267019"/>
                    <a:pt x="244683" y="267019"/>
                    <a:pt x="243161" y="267019"/>
                  </a:cubicBezTo>
                  <a:cubicBezTo>
                    <a:pt x="238087" y="267019"/>
                    <a:pt x="238087" y="268499"/>
                    <a:pt x="235550" y="275901"/>
                  </a:cubicBezTo>
                  <a:cubicBezTo>
                    <a:pt x="227939" y="302054"/>
                    <a:pt x="211702" y="337089"/>
                    <a:pt x="183796" y="337089"/>
                  </a:cubicBezTo>
                  <a:cubicBezTo>
                    <a:pt x="175170" y="337089"/>
                    <a:pt x="171618" y="332154"/>
                    <a:pt x="171618" y="320805"/>
                  </a:cubicBezTo>
                  <a:cubicBezTo>
                    <a:pt x="171618" y="308469"/>
                    <a:pt x="176185" y="296626"/>
                    <a:pt x="180751" y="285770"/>
                  </a:cubicBezTo>
                  <a:cubicBezTo>
                    <a:pt x="188870" y="264552"/>
                    <a:pt x="211702" y="205831"/>
                    <a:pt x="211702" y="177211"/>
                  </a:cubicBezTo>
                  <a:cubicBezTo>
                    <a:pt x="211702" y="145137"/>
                    <a:pt x="191407" y="124412"/>
                    <a:pt x="153352" y="124412"/>
                  </a:cubicBezTo>
                  <a:cubicBezTo>
                    <a:pt x="121386" y="124412"/>
                    <a:pt x="97031" y="139709"/>
                    <a:pt x="78258" y="162408"/>
                  </a:cubicBezTo>
                  <a:lnTo>
                    <a:pt x="117834" y="5491"/>
                  </a:lnTo>
                  <a:close/>
                </a:path>
              </a:pathLst>
            </a:custGeom>
            <a:solidFill>
              <a:srgbClr val="000000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DEF87241-6392-5D75-8E9E-031A3E3E6D90}"/>
                </a:ext>
              </a:extLst>
            </p:cNvPr>
            <p:cNvSpPr/>
            <p:nvPr>
              <p:custDataLst>
                <p:tags r:id="rId67"/>
              </p:custDataLst>
            </p:nvPr>
          </p:nvSpPr>
          <p:spPr>
            <a:xfrm>
              <a:off x="7453866" y="4800693"/>
              <a:ext cx="120049" cy="219338"/>
            </a:xfrm>
            <a:custGeom>
              <a:avLst/>
              <a:gdLst>
                <a:gd name="connsiteX0" fmla="*/ 72581 w 120049"/>
                <a:gd name="connsiteY0" fmla="*/ 79510 h 219338"/>
                <a:gd name="connsiteX1" fmla="*/ 108809 w 120049"/>
                <a:gd name="connsiteY1" fmla="*/ 79510 h 219338"/>
                <a:gd name="connsiteX2" fmla="*/ 120174 w 120049"/>
                <a:gd name="connsiteY2" fmla="*/ 71911 h 219338"/>
                <a:gd name="connsiteX3" fmla="*/ 109519 w 120049"/>
                <a:gd name="connsiteY3" fmla="*/ 67075 h 219338"/>
                <a:gd name="connsiteX4" fmla="*/ 75777 w 120049"/>
                <a:gd name="connsiteY4" fmla="*/ 67075 h 219338"/>
                <a:gd name="connsiteX5" fmla="*/ 88919 w 120049"/>
                <a:gd name="connsiteY5" fmla="*/ 15953 h 219338"/>
                <a:gd name="connsiteX6" fmla="*/ 89984 w 120049"/>
                <a:gd name="connsiteY6" fmla="*/ 11118 h 219338"/>
                <a:gd name="connsiteX7" fmla="*/ 77908 w 120049"/>
                <a:gd name="connsiteY7" fmla="*/ 64 h 219338"/>
                <a:gd name="connsiteX8" fmla="*/ 61215 w 120049"/>
                <a:gd name="connsiteY8" fmla="*/ 14917 h 219338"/>
                <a:gd name="connsiteX9" fmla="*/ 47718 w 120049"/>
                <a:gd name="connsiteY9" fmla="*/ 67075 h 219338"/>
                <a:gd name="connsiteX10" fmla="*/ 11491 w 120049"/>
                <a:gd name="connsiteY10" fmla="*/ 67075 h 219338"/>
                <a:gd name="connsiteX11" fmla="*/ 125 w 120049"/>
                <a:gd name="connsiteY11" fmla="*/ 74674 h 219338"/>
                <a:gd name="connsiteX12" fmla="*/ 10780 w 120049"/>
                <a:gd name="connsiteY12" fmla="*/ 79510 h 219338"/>
                <a:gd name="connsiteX13" fmla="*/ 44522 w 120049"/>
                <a:gd name="connsiteY13" fmla="*/ 79510 h 219338"/>
                <a:gd name="connsiteX14" fmla="*/ 23567 w 120049"/>
                <a:gd name="connsiteY14" fmla="*/ 161028 h 219338"/>
                <a:gd name="connsiteX15" fmla="*/ 18239 w 120049"/>
                <a:gd name="connsiteY15" fmla="*/ 186588 h 219338"/>
                <a:gd name="connsiteX16" fmla="*/ 56243 w 120049"/>
                <a:gd name="connsiteY16" fmla="*/ 219403 h 219338"/>
                <a:gd name="connsiteX17" fmla="*/ 118043 w 120049"/>
                <a:gd name="connsiteY17" fmla="*/ 166554 h 219338"/>
                <a:gd name="connsiteX18" fmla="*/ 112360 w 120049"/>
                <a:gd name="connsiteY18" fmla="*/ 162064 h 219338"/>
                <a:gd name="connsiteX19" fmla="*/ 104902 w 120049"/>
                <a:gd name="connsiteY19" fmla="*/ 168627 h 219338"/>
                <a:gd name="connsiteX20" fmla="*/ 57308 w 120049"/>
                <a:gd name="connsiteY20" fmla="*/ 209731 h 219338"/>
                <a:gd name="connsiteX21" fmla="*/ 44877 w 120049"/>
                <a:gd name="connsiteY21" fmla="*/ 192806 h 219338"/>
                <a:gd name="connsiteX22" fmla="*/ 47008 w 120049"/>
                <a:gd name="connsiteY22" fmla="*/ 178644 h 219338"/>
                <a:gd name="connsiteX23" fmla="*/ 72581 w 120049"/>
                <a:gd name="connsiteY23" fmla="*/ 79510 h 219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0049" h="219338">
                  <a:moveTo>
                    <a:pt x="72581" y="79510"/>
                  </a:moveTo>
                  <a:lnTo>
                    <a:pt x="108809" y="79510"/>
                  </a:lnTo>
                  <a:cubicBezTo>
                    <a:pt x="115557" y="79510"/>
                    <a:pt x="120174" y="79510"/>
                    <a:pt x="120174" y="71911"/>
                  </a:cubicBezTo>
                  <a:cubicBezTo>
                    <a:pt x="120174" y="67075"/>
                    <a:pt x="115557" y="67075"/>
                    <a:pt x="109519" y="67075"/>
                  </a:cubicBezTo>
                  <a:lnTo>
                    <a:pt x="75777" y="67075"/>
                  </a:lnTo>
                  <a:lnTo>
                    <a:pt x="88919" y="15953"/>
                  </a:lnTo>
                  <a:cubicBezTo>
                    <a:pt x="89274" y="14226"/>
                    <a:pt x="89984" y="12499"/>
                    <a:pt x="89984" y="11118"/>
                  </a:cubicBezTo>
                  <a:cubicBezTo>
                    <a:pt x="89984" y="4900"/>
                    <a:pt x="85012" y="64"/>
                    <a:pt x="77908" y="64"/>
                  </a:cubicBezTo>
                  <a:cubicBezTo>
                    <a:pt x="69029" y="64"/>
                    <a:pt x="63701" y="5936"/>
                    <a:pt x="61215" y="14917"/>
                  </a:cubicBezTo>
                  <a:cubicBezTo>
                    <a:pt x="58729" y="23552"/>
                    <a:pt x="63346" y="6973"/>
                    <a:pt x="47718" y="67075"/>
                  </a:cubicBezTo>
                  <a:lnTo>
                    <a:pt x="11491" y="67075"/>
                  </a:lnTo>
                  <a:cubicBezTo>
                    <a:pt x="4742" y="67075"/>
                    <a:pt x="125" y="67075"/>
                    <a:pt x="125" y="74674"/>
                  </a:cubicBezTo>
                  <a:cubicBezTo>
                    <a:pt x="125" y="79510"/>
                    <a:pt x="4387" y="79510"/>
                    <a:pt x="10780" y="79510"/>
                  </a:cubicBezTo>
                  <a:lnTo>
                    <a:pt x="44522" y="79510"/>
                  </a:lnTo>
                  <a:lnTo>
                    <a:pt x="23567" y="161028"/>
                  </a:lnTo>
                  <a:cubicBezTo>
                    <a:pt x="21436" y="169663"/>
                    <a:pt x="18239" y="182098"/>
                    <a:pt x="18239" y="186588"/>
                  </a:cubicBezTo>
                  <a:cubicBezTo>
                    <a:pt x="18239" y="206968"/>
                    <a:pt x="35998" y="219403"/>
                    <a:pt x="56243" y="219403"/>
                  </a:cubicBezTo>
                  <a:cubicBezTo>
                    <a:pt x="95667" y="219403"/>
                    <a:pt x="118043" y="171045"/>
                    <a:pt x="118043" y="166554"/>
                  </a:cubicBezTo>
                  <a:cubicBezTo>
                    <a:pt x="118043" y="162064"/>
                    <a:pt x="113426" y="162064"/>
                    <a:pt x="112360" y="162064"/>
                  </a:cubicBezTo>
                  <a:cubicBezTo>
                    <a:pt x="108098" y="162064"/>
                    <a:pt x="107743" y="162755"/>
                    <a:pt x="104902" y="168627"/>
                  </a:cubicBezTo>
                  <a:cubicBezTo>
                    <a:pt x="94957" y="190388"/>
                    <a:pt x="76843" y="209731"/>
                    <a:pt x="57308" y="209731"/>
                  </a:cubicBezTo>
                  <a:cubicBezTo>
                    <a:pt x="49849" y="209731"/>
                    <a:pt x="44877" y="205241"/>
                    <a:pt x="44877" y="192806"/>
                  </a:cubicBezTo>
                  <a:cubicBezTo>
                    <a:pt x="44877" y="189352"/>
                    <a:pt x="46298" y="182098"/>
                    <a:pt x="47008" y="178644"/>
                  </a:cubicBezTo>
                  <a:lnTo>
                    <a:pt x="72581" y="79510"/>
                  </a:lnTo>
                  <a:close/>
                </a:path>
              </a:pathLst>
            </a:custGeom>
            <a:solidFill>
              <a:srgbClr val="000000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8F00FFCE-DB55-12FC-BB20-28D9C5E3CBDC}"/>
                </a:ext>
              </a:extLst>
            </p:cNvPr>
            <p:cNvSpPr/>
            <p:nvPr>
              <p:custDataLst>
                <p:tags r:id="rId68"/>
              </p:custDataLst>
            </p:nvPr>
          </p:nvSpPr>
          <p:spPr>
            <a:xfrm>
              <a:off x="7630583" y="4921588"/>
              <a:ext cx="240098" cy="16925"/>
            </a:xfrm>
            <a:custGeom>
              <a:avLst/>
              <a:gdLst>
                <a:gd name="connsiteX0" fmla="*/ 226019 w 240098"/>
                <a:gd name="connsiteY0" fmla="*/ 16990 h 16925"/>
                <a:gd name="connsiteX1" fmla="*/ 240226 w 240098"/>
                <a:gd name="connsiteY1" fmla="*/ 8700 h 16925"/>
                <a:gd name="connsiteX2" fmla="*/ 226019 w 240098"/>
                <a:gd name="connsiteY2" fmla="*/ 64 h 16925"/>
                <a:gd name="connsiteX3" fmla="*/ 14335 w 240098"/>
                <a:gd name="connsiteY3" fmla="*/ 64 h 16925"/>
                <a:gd name="connsiteX4" fmla="*/ 128 w 240098"/>
                <a:gd name="connsiteY4" fmla="*/ 8354 h 16925"/>
                <a:gd name="connsiteX5" fmla="*/ 14335 w 240098"/>
                <a:gd name="connsiteY5" fmla="*/ 16990 h 16925"/>
                <a:gd name="connsiteX6" fmla="*/ 226019 w 240098"/>
                <a:gd name="connsiteY6" fmla="*/ 16990 h 16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0098" h="16925">
                  <a:moveTo>
                    <a:pt x="226019" y="16990"/>
                  </a:moveTo>
                  <a:cubicBezTo>
                    <a:pt x="231702" y="16990"/>
                    <a:pt x="240226" y="16990"/>
                    <a:pt x="240226" y="8700"/>
                  </a:cubicBezTo>
                  <a:cubicBezTo>
                    <a:pt x="240226" y="64"/>
                    <a:pt x="232057" y="64"/>
                    <a:pt x="226019" y="64"/>
                  </a:cubicBezTo>
                  <a:lnTo>
                    <a:pt x="14335" y="64"/>
                  </a:lnTo>
                  <a:cubicBezTo>
                    <a:pt x="8652" y="64"/>
                    <a:pt x="128" y="64"/>
                    <a:pt x="128" y="8354"/>
                  </a:cubicBezTo>
                  <a:cubicBezTo>
                    <a:pt x="128" y="16990"/>
                    <a:pt x="8297" y="16990"/>
                    <a:pt x="14335" y="16990"/>
                  </a:cubicBezTo>
                  <a:lnTo>
                    <a:pt x="226019" y="16990"/>
                  </a:lnTo>
                  <a:close/>
                </a:path>
              </a:pathLst>
            </a:custGeom>
            <a:solidFill>
              <a:srgbClr val="000000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E8369C70-F62A-BFF5-3E09-0C40C926CB27}"/>
                </a:ext>
              </a:extLst>
            </p:cNvPr>
            <p:cNvSpPr/>
            <p:nvPr>
              <p:custDataLst>
                <p:tags r:id="rId69"/>
              </p:custDataLst>
            </p:nvPr>
          </p:nvSpPr>
          <p:spPr>
            <a:xfrm>
              <a:off x="7948061" y="4787222"/>
              <a:ext cx="129283" cy="229355"/>
            </a:xfrm>
            <a:custGeom>
              <a:avLst/>
              <a:gdLst>
                <a:gd name="connsiteX0" fmla="*/ 80404 w 129283"/>
                <a:gd name="connsiteY0" fmla="*/ 9736 h 229355"/>
                <a:gd name="connsiteX1" fmla="*/ 69749 w 129283"/>
                <a:gd name="connsiteY1" fmla="*/ 64 h 229355"/>
                <a:gd name="connsiteX2" fmla="*/ 134 w 129283"/>
                <a:gd name="connsiteY2" fmla="*/ 22171 h 229355"/>
                <a:gd name="connsiteX3" fmla="*/ 134 w 129283"/>
                <a:gd name="connsiteY3" fmla="*/ 34606 h 229355"/>
                <a:gd name="connsiteX4" fmla="*/ 51635 w 129283"/>
                <a:gd name="connsiteY4" fmla="*/ 24934 h 229355"/>
                <a:gd name="connsiteX5" fmla="*/ 51635 w 129283"/>
                <a:gd name="connsiteY5" fmla="*/ 201096 h 229355"/>
                <a:gd name="connsiteX6" fmla="*/ 16117 w 129283"/>
                <a:gd name="connsiteY6" fmla="*/ 216985 h 229355"/>
                <a:gd name="connsiteX7" fmla="*/ 2620 w 129283"/>
                <a:gd name="connsiteY7" fmla="*/ 216985 h 229355"/>
                <a:gd name="connsiteX8" fmla="*/ 2620 w 129283"/>
                <a:gd name="connsiteY8" fmla="*/ 229420 h 229355"/>
                <a:gd name="connsiteX9" fmla="*/ 65842 w 129283"/>
                <a:gd name="connsiteY9" fmla="*/ 228038 h 229355"/>
                <a:gd name="connsiteX10" fmla="*/ 129418 w 129283"/>
                <a:gd name="connsiteY10" fmla="*/ 229420 h 229355"/>
                <a:gd name="connsiteX11" fmla="*/ 129418 w 129283"/>
                <a:gd name="connsiteY11" fmla="*/ 216985 h 229355"/>
                <a:gd name="connsiteX12" fmla="*/ 115921 w 129283"/>
                <a:gd name="connsiteY12" fmla="*/ 216985 h 229355"/>
                <a:gd name="connsiteX13" fmla="*/ 80404 w 129283"/>
                <a:gd name="connsiteY13" fmla="*/ 201096 h 229355"/>
                <a:gd name="connsiteX14" fmla="*/ 80404 w 129283"/>
                <a:gd name="connsiteY14" fmla="*/ 9736 h 229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9283" h="229355">
                  <a:moveTo>
                    <a:pt x="80404" y="9736"/>
                  </a:moveTo>
                  <a:cubicBezTo>
                    <a:pt x="80404" y="410"/>
                    <a:pt x="79693" y="64"/>
                    <a:pt x="69749" y="64"/>
                  </a:cubicBezTo>
                  <a:cubicBezTo>
                    <a:pt x="47017" y="21825"/>
                    <a:pt x="14696" y="22171"/>
                    <a:pt x="134" y="22171"/>
                  </a:cubicBezTo>
                  <a:lnTo>
                    <a:pt x="134" y="34606"/>
                  </a:lnTo>
                  <a:cubicBezTo>
                    <a:pt x="8658" y="34606"/>
                    <a:pt x="32100" y="34606"/>
                    <a:pt x="51635" y="24934"/>
                  </a:cubicBezTo>
                  <a:lnTo>
                    <a:pt x="51635" y="201096"/>
                  </a:lnTo>
                  <a:cubicBezTo>
                    <a:pt x="51635" y="212494"/>
                    <a:pt x="51635" y="216985"/>
                    <a:pt x="16117" y="216985"/>
                  </a:cubicBezTo>
                  <a:lnTo>
                    <a:pt x="2620" y="216985"/>
                  </a:lnTo>
                  <a:lnTo>
                    <a:pt x="2620" y="229420"/>
                  </a:lnTo>
                  <a:cubicBezTo>
                    <a:pt x="9014" y="229074"/>
                    <a:pt x="52700" y="228038"/>
                    <a:pt x="65842" y="228038"/>
                  </a:cubicBezTo>
                  <a:cubicBezTo>
                    <a:pt x="76852" y="228038"/>
                    <a:pt x="121604" y="229074"/>
                    <a:pt x="129418" y="229420"/>
                  </a:cubicBezTo>
                  <a:lnTo>
                    <a:pt x="129418" y="216985"/>
                  </a:lnTo>
                  <a:lnTo>
                    <a:pt x="115921" y="216985"/>
                  </a:lnTo>
                  <a:cubicBezTo>
                    <a:pt x="80404" y="216985"/>
                    <a:pt x="80404" y="212494"/>
                    <a:pt x="80404" y="201096"/>
                  </a:cubicBezTo>
                  <a:lnTo>
                    <a:pt x="80404" y="9736"/>
                  </a:lnTo>
                  <a:close/>
                </a:path>
              </a:pathLst>
            </a:custGeom>
            <a:solidFill>
              <a:srgbClr val="000000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FD9AFBCF-EBE7-EA94-A14F-29482A32E675}"/>
                </a:ext>
              </a:extLst>
            </p:cNvPr>
            <p:cNvSpPr/>
            <p:nvPr>
              <p:custDataLst>
                <p:tags r:id="rId70"/>
              </p:custDataLst>
            </p:nvPr>
          </p:nvSpPr>
          <p:spPr>
            <a:xfrm>
              <a:off x="8278134" y="4654880"/>
              <a:ext cx="337416" cy="328637"/>
            </a:xfrm>
            <a:custGeom>
              <a:avLst/>
              <a:gdLst>
                <a:gd name="connsiteX0" fmla="*/ 179251 w 337416"/>
                <a:gd name="connsiteY0" fmla="*/ 174250 h 328637"/>
                <a:gd name="connsiteX1" fmla="*/ 320813 w 337416"/>
                <a:gd name="connsiteY1" fmla="*/ 174250 h 328637"/>
                <a:gd name="connsiteX2" fmla="*/ 337557 w 337416"/>
                <a:gd name="connsiteY2" fmla="*/ 164381 h 328637"/>
                <a:gd name="connsiteX3" fmla="*/ 320813 w 337416"/>
                <a:gd name="connsiteY3" fmla="*/ 154512 h 328637"/>
                <a:gd name="connsiteX4" fmla="*/ 179251 w 337416"/>
                <a:gd name="connsiteY4" fmla="*/ 154512 h 328637"/>
                <a:gd name="connsiteX5" fmla="*/ 179251 w 337416"/>
                <a:gd name="connsiteY5" fmla="*/ 16347 h 328637"/>
                <a:gd name="connsiteX6" fmla="*/ 169103 w 337416"/>
                <a:gd name="connsiteY6" fmla="*/ 63 h 328637"/>
                <a:gd name="connsiteX7" fmla="*/ 158955 w 337416"/>
                <a:gd name="connsiteY7" fmla="*/ 16347 h 328637"/>
                <a:gd name="connsiteX8" fmla="*/ 158955 w 337416"/>
                <a:gd name="connsiteY8" fmla="*/ 154512 h 328637"/>
                <a:gd name="connsiteX9" fmla="*/ 16885 w 337416"/>
                <a:gd name="connsiteY9" fmla="*/ 154512 h 328637"/>
                <a:gd name="connsiteX10" fmla="*/ 141 w 337416"/>
                <a:gd name="connsiteY10" fmla="*/ 164381 h 328637"/>
                <a:gd name="connsiteX11" fmla="*/ 16885 w 337416"/>
                <a:gd name="connsiteY11" fmla="*/ 174250 h 328637"/>
                <a:gd name="connsiteX12" fmla="*/ 158955 w 337416"/>
                <a:gd name="connsiteY12" fmla="*/ 174250 h 328637"/>
                <a:gd name="connsiteX13" fmla="*/ 158955 w 337416"/>
                <a:gd name="connsiteY13" fmla="*/ 312416 h 328637"/>
                <a:gd name="connsiteX14" fmla="*/ 169103 w 337416"/>
                <a:gd name="connsiteY14" fmla="*/ 328700 h 328637"/>
                <a:gd name="connsiteX15" fmla="*/ 179251 w 337416"/>
                <a:gd name="connsiteY15" fmla="*/ 312416 h 328637"/>
                <a:gd name="connsiteX16" fmla="*/ 179251 w 337416"/>
                <a:gd name="connsiteY16" fmla="*/ 174250 h 328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37416" h="328637">
                  <a:moveTo>
                    <a:pt x="179251" y="174250"/>
                  </a:moveTo>
                  <a:lnTo>
                    <a:pt x="320813" y="174250"/>
                  </a:lnTo>
                  <a:cubicBezTo>
                    <a:pt x="327917" y="174250"/>
                    <a:pt x="337557" y="174250"/>
                    <a:pt x="337557" y="164381"/>
                  </a:cubicBezTo>
                  <a:cubicBezTo>
                    <a:pt x="337557" y="154512"/>
                    <a:pt x="327917" y="154512"/>
                    <a:pt x="320813" y="154512"/>
                  </a:cubicBezTo>
                  <a:lnTo>
                    <a:pt x="179251" y="154512"/>
                  </a:lnTo>
                  <a:lnTo>
                    <a:pt x="179251" y="16347"/>
                  </a:lnTo>
                  <a:cubicBezTo>
                    <a:pt x="179251" y="9438"/>
                    <a:pt x="179251" y="63"/>
                    <a:pt x="169103" y="63"/>
                  </a:cubicBezTo>
                  <a:cubicBezTo>
                    <a:pt x="158955" y="63"/>
                    <a:pt x="158955" y="9438"/>
                    <a:pt x="158955" y="16347"/>
                  </a:cubicBezTo>
                  <a:lnTo>
                    <a:pt x="158955" y="154512"/>
                  </a:lnTo>
                  <a:lnTo>
                    <a:pt x="16885" y="154512"/>
                  </a:lnTo>
                  <a:cubicBezTo>
                    <a:pt x="9781" y="154512"/>
                    <a:pt x="141" y="154512"/>
                    <a:pt x="141" y="164381"/>
                  </a:cubicBezTo>
                  <a:cubicBezTo>
                    <a:pt x="141" y="174250"/>
                    <a:pt x="9781" y="174250"/>
                    <a:pt x="16885" y="174250"/>
                  </a:cubicBezTo>
                  <a:lnTo>
                    <a:pt x="158955" y="174250"/>
                  </a:lnTo>
                  <a:lnTo>
                    <a:pt x="158955" y="312416"/>
                  </a:lnTo>
                  <a:cubicBezTo>
                    <a:pt x="158955" y="319325"/>
                    <a:pt x="158955" y="328700"/>
                    <a:pt x="169103" y="328700"/>
                  </a:cubicBezTo>
                  <a:cubicBezTo>
                    <a:pt x="179251" y="328700"/>
                    <a:pt x="179251" y="319325"/>
                    <a:pt x="179251" y="312416"/>
                  </a:cubicBezTo>
                  <a:lnTo>
                    <a:pt x="179251" y="174250"/>
                  </a:lnTo>
                  <a:close/>
                </a:path>
              </a:pathLst>
            </a:custGeom>
            <a:solidFill>
              <a:srgbClr val="000000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CC5CF724-56D7-4A7C-2A27-1909C036515D}"/>
                </a:ext>
              </a:extLst>
            </p:cNvPr>
            <p:cNvSpPr/>
            <p:nvPr>
              <p:custDataLst>
                <p:tags r:id="rId71"/>
              </p:custDataLst>
            </p:nvPr>
          </p:nvSpPr>
          <p:spPr>
            <a:xfrm>
              <a:off x="8778422" y="4605535"/>
              <a:ext cx="362278" cy="337026"/>
            </a:xfrm>
            <a:custGeom>
              <a:avLst/>
              <a:gdLst>
                <a:gd name="connsiteX0" fmla="*/ 60023 w 362278"/>
                <a:gd name="connsiteY0" fmla="*/ 298600 h 337026"/>
                <a:gd name="connsiteX1" fmla="*/ 13850 w 362278"/>
                <a:gd name="connsiteY1" fmla="*/ 321792 h 337026"/>
                <a:gd name="connsiteX2" fmla="*/ 151 w 362278"/>
                <a:gd name="connsiteY2" fmla="*/ 331661 h 337026"/>
                <a:gd name="connsiteX3" fmla="*/ 13850 w 362278"/>
                <a:gd name="connsiteY3" fmla="*/ 337089 h 337026"/>
                <a:gd name="connsiteX4" fmla="*/ 194990 w 362278"/>
                <a:gd name="connsiteY4" fmla="*/ 337089 h 337026"/>
                <a:gd name="connsiteX5" fmla="*/ 335030 w 362278"/>
                <a:gd name="connsiteY5" fmla="*/ 230504 h 337026"/>
                <a:gd name="connsiteX6" fmla="*/ 256384 w 362278"/>
                <a:gd name="connsiteY6" fmla="*/ 160927 h 337026"/>
                <a:gd name="connsiteX7" fmla="*/ 362430 w 362278"/>
                <a:gd name="connsiteY7" fmla="*/ 68159 h 337026"/>
                <a:gd name="connsiteX8" fmla="*/ 268055 w 362278"/>
                <a:gd name="connsiteY8" fmla="*/ 63 h 337026"/>
                <a:gd name="connsiteX9" fmla="*/ 97570 w 362278"/>
                <a:gd name="connsiteY9" fmla="*/ 63 h 337026"/>
                <a:gd name="connsiteX10" fmla="*/ 82856 w 362278"/>
                <a:gd name="connsiteY10" fmla="*/ 9932 h 337026"/>
                <a:gd name="connsiteX11" fmla="*/ 97063 w 362278"/>
                <a:gd name="connsiteY11" fmla="*/ 15360 h 337026"/>
                <a:gd name="connsiteX12" fmla="*/ 116344 w 362278"/>
                <a:gd name="connsiteY12" fmla="*/ 16347 h 337026"/>
                <a:gd name="connsiteX13" fmla="*/ 130044 w 362278"/>
                <a:gd name="connsiteY13" fmla="*/ 24242 h 337026"/>
                <a:gd name="connsiteX14" fmla="*/ 128014 w 362278"/>
                <a:gd name="connsiteY14" fmla="*/ 33617 h 337026"/>
                <a:gd name="connsiteX15" fmla="*/ 60023 w 362278"/>
                <a:gd name="connsiteY15" fmla="*/ 298600 h 337026"/>
                <a:gd name="connsiteX16" fmla="*/ 136640 w 362278"/>
                <a:gd name="connsiteY16" fmla="*/ 156486 h 337026"/>
                <a:gd name="connsiteX17" fmla="*/ 168098 w 362278"/>
                <a:gd name="connsiteY17" fmla="*/ 34111 h 337026"/>
                <a:gd name="connsiteX18" fmla="*/ 195497 w 362278"/>
                <a:gd name="connsiteY18" fmla="*/ 15360 h 337026"/>
                <a:gd name="connsiteX19" fmla="*/ 260951 w 362278"/>
                <a:gd name="connsiteY19" fmla="*/ 15360 h 337026"/>
                <a:gd name="connsiteX20" fmla="*/ 316257 w 362278"/>
                <a:gd name="connsiteY20" fmla="*/ 66185 h 337026"/>
                <a:gd name="connsiteX21" fmla="*/ 210719 w 362278"/>
                <a:gd name="connsiteY21" fmla="*/ 156486 h 337026"/>
                <a:gd name="connsiteX22" fmla="*/ 136640 w 362278"/>
                <a:gd name="connsiteY22" fmla="*/ 156486 h 337026"/>
                <a:gd name="connsiteX23" fmla="*/ 113807 w 362278"/>
                <a:gd name="connsiteY23" fmla="*/ 321792 h 337026"/>
                <a:gd name="connsiteX24" fmla="*/ 102644 w 362278"/>
                <a:gd name="connsiteY24" fmla="*/ 321298 h 337026"/>
                <a:gd name="connsiteX25" fmla="*/ 96048 w 362278"/>
                <a:gd name="connsiteY25" fmla="*/ 316364 h 337026"/>
                <a:gd name="connsiteX26" fmla="*/ 98585 w 362278"/>
                <a:gd name="connsiteY26" fmla="*/ 305015 h 337026"/>
                <a:gd name="connsiteX27" fmla="*/ 133595 w 362278"/>
                <a:gd name="connsiteY27" fmla="*/ 167342 h 337026"/>
                <a:gd name="connsiteX28" fmla="*/ 229493 w 362278"/>
                <a:gd name="connsiteY28" fmla="*/ 167342 h 337026"/>
                <a:gd name="connsiteX29" fmla="*/ 287843 w 362278"/>
                <a:gd name="connsiteY29" fmla="*/ 225076 h 337026"/>
                <a:gd name="connsiteX30" fmla="*/ 182812 w 362278"/>
                <a:gd name="connsiteY30" fmla="*/ 321792 h 337026"/>
                <a:gd name="connsiteX31" fmla="*/ 113807 w 362278"/>
                <a:gd name="connsiteY31" fmla="*/ 321792 h 337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62278" h="337026">
                  <a:moveTo>
                    <a:pt x="60023" y="298600"/>
                  </a:moveTo>
                  <a:cubicBezTo>
                    <a:pt x="54949" y="317844"/>
                    <a:pt x="53935" y="321792"/>
                    <a:pt x="13850" y="321792"/>
                  </a:cubicBezTo>
                  <a:cubicBezTo>
                    <a:pt x="5225" y="321792"/>
                    <a:pt x="151" y="321792"/>
                    <a:pt x="151" y="331661"/>
                  </a:cubicBezTo>
                  <a:cubicBezTo>
                    <a:pt x="151" y="337089"/>
                    <a:pt x="4717" y="337089"/>
                    <a:pt x="13850" y="337089"/>
                  </a:cubicBezTo>
                  <a:lnTo>
                    <a:pt x="194990" y="337089"/>
                  </a:lnTo>
                  <a:cubicBezTo>
                    <a:pt x="275158" y="337089"/>
                    <a:pt x="335030" y="278862"/>
                    <a:pt x="335030" y="230504"/>
                  </a:cubicBezTo>
                  <a:cubicBezTo>
                    <a:pt x="335030" y="194975"/>
                    <a:pt x="305602" y="166355"/>
                    <a:pt x="256384" y="160927"/>
                  </a:cubicBezTo>
                  <a:cubicBezTo>
                    <a:pt x="309153" y="151552"/>
                    <a:pt x="362430" y="115036"/>
                    <a:pt x="362430" y="68159"/>
                  </a:cubicBezTo>
                  <a:cubicBezTo>
                    <a:pt x="362430" y="31644"/>
                    <a:pt x="328942" y="63"/>
                    <a:pt x="268055" y="63"/>
                  </a:cubicBezTo>
                  <a:lnTo>
                    <a:pt x="97570" y="63"/>
                  </a:lnTo>
                  <a:cubicBezTo>
                    <a:pt x="87930" y="63"/>
                    <a:pt x="82856" y="63"/>
                    <a:pt x="82856" y="9932"/>
                  </a:cubicBezTo>
                  <a:cubicBezTo>
                    <a:pt x="82856" y="15360"/>
                    <a:pt x="87422" y="15360"/>
                    <a:pt x="97063" y="15360"/>
                  </a:cubicBezTo>
                  <a:cubicBezTo>
                    <a:pt x="98078" y="15360"/>
                    <a:pt x="107718" y="15360"/>
                    <a:pt x="116344" y="16347"/>
                  </a:cubicBezTo>
                  <a:cubicBezTo>
                    <a:pt x="125477" y="17333"/>
                    <a:pt x="130044" y="17827"/>
                    <a:pt x="130044" y="24242"/>
                  </a:cubicBezTo>
                  <a:cubicBezTo>
                    <a:pt x="130044" y="26216"/>
                    <a:pt x="129536" y="27696"/>
                    <a:pt x="128014" y="33617"/>
                  </a:cubicBezTo>
                  <a:lnTo>
                    <a:pt x="60023" y="298600"/>
                  </a:lnTo>
                  <a:close/>
                  <a:moveTo>
                    <a:pt x="136640" y="156486"/>
                  </a:moveTo>
                  <a:lnTo>
                    <a:pt x="168098" y="34111"/>
                  </a:lnTo>
                  <a:cubicBezTo>
                    <a:pt x="172665" y="16840"/>
                    <a:pt x="173679" y="15360"/>
                    <a:pt x="195497" y="15360"/>
                  </a:cubicBezTo>
                  <a:lnTo>
                    <a:pt x="260951" y="15360"/>
                  </a:lnTo>
                  <a:cubicBezTo>
                    <a:pt x="305602" y="15360"/>
                    <a:pt x="316257" y="44473"/>
                    <a:pt x="316257" y="66185"/>
                  </a:cubicBezTo>
                  <a:cubicBezTo>
                    <a:pt x="316257" y="109609"/>
                    <a:pt x="272621" y="156486"/>
                    <a:pt x="210719" y="156486"/>
                  </a:cubicBezTo>
                  <a:lnTo>
                    <a:pt x="136640" y="156486"/>
                  </a:lnTo>
                  <a:close/>
                  <a:moveTo>
                    <a:pt x="113807" y="321792"/>
                  </a:moveTo>
                  <a:cubicBezTo>
                    <a:pt x="106703" y="321792"/>
                    <a:pt x="105689" y="321792"/>
                    <a:pt x="102644" y="321298"/>
                  </a:cubicBezTo>
                  <a:cubicBezTo>
                    <a:pt x="97570" y="320805"/>
                    <a:pt x="96048" y="320312"/>
                    <a:pt x="96048" y="316364"/>
                  </a:cubicBezTo>
                  <a:cubicBezTo>
                    <a:pt x="96048" y="314884"/>
                    <a:pt x="96048" y="313897"/>
                    <a:pt x="98585" y="305015"/>
                  </a:cubicBezTo>
                  <a:lnTo>
                    <a:pt x="133595" y="167342"/>
                  </a:lnTo>
                  <a:lnTo>
                    <a:pt x="229493" y="167342"/>
                  </a:lnTo>
                  <a:cubicBezTo>
                    <a:pt x="278202" y="167342"/>
                    <a:pt x="287843" y="203857"/>
                    <a:pt x="287843" y="225076"/>
                  </a:cubicBezTo>
                  <a:cubicBezTo>
                    <a:pt x="287843" y="273927"/>
                    <a:pt x="242685" y="321792"/>
                    <a:pt x="182812" y="321792"/>
                  </a:cubicBezTo>
                  <a:lnTo>
                    <a:pt x="113807" y="321792"/>
                  </a:lnTo>
                  <a:close/>
                </a:path>
              </a:pathLst>
            </a:custGeom>
            <a:solidFill>
              <a:srgbClr val="000000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E56BB1A2-68BB-7C0B-72B6-B6B62D6D0969}"/>
                </a:ext>
              </a:extLst>
            </p:cNvPr>
            <p:cNvSpPr/>
            <p:nvPr>
              <p:custDataLst>
                <p:tags r:id="rId72"/>
              </p:custDataLst>
            </p:nvPr>
          </p:nvSpPr>
          <p:spPr>
            <a:xfrm>
              <a:off x="9156892" y="4800693"/>
              <a:ext cx="120049" cy="219338"/>
            </a:xfrm>
            <a:custGeom>
              <a:avLst/>
              <a:gdLst>
                <a:gd name="connsiteX0" fmla="*/ 72614 w 120049"/>
                <a:gd name="connsiteY0" fmla="*/ 79510 h 219338"/>
                <a:gd name="connsiteX1" fmla="*/ 108842 w 120049"/>
                <a:gd name="connsiteY1" fmla="*/ 79510 h 219338"/>
                <a:gd name="connsiteX2" fmla="*/ 120208 w 120049"/>
                <a:gd name="connsiteY2" fmla="*/ 71911 h 219338"/>
                <a:gd name="connsiteX3" fmla="*/ 109552 w 120049"/>
                <a:gd name="connsiteY3" fmla="*/ 67075 h 219338"/>
                <a:gd name="connsiteX4" fmla="*/ 75811 w 120049"/>
                <a:gd name="connsiteY4" fmla="*/ 67075 h 219338"/>
                <a:gd name="connsiteX5" fmla="*/ 88952 w 120049"/>
                <a:gd name="connsiteY5" fmla="*/ 15953 h 219338"/>
                <a:gd name="connsiteX6" fmla="*/ 90018 w 120049"/>
                <a:gd name="connsiteY6" fmla="*/ 11118 h 219338"/>
                <a:gd name="connsiteX7" fmla="*/ 77942 w 120049"/>
                <a:gd name="connsiteY7" fmla="*/ 64 h 219338"/>
                <a:gd name="connsiteX8" fmla="*/ 61249 w 120049"/>
                <a:gd name="connsiteY8" fmla="*/ 14917 h 219338"/>
                <a:gd name="connsiteX9" fmla="*/ 47752 w 120049"/>
                <a:gd name="connsiteY9" fmla="*/ 67075 h 219338"/>
                <a:gd name="connsiteX10" fmla="*/ 11524 w 120049"/>
                <a:gd name="connsiteY10" fmla="*/ 67075 h 219338"/>
                <a:gd name="connsiteX11" fmla="*/ 158 w 120049"/>
                <a:gd name="connsiteY11" fmla="*/ 74674 h 219338"/>
                <a:gd name="connsiteX12" fmla="*/ 10814 w 120049"/>
                <a:gd name="connsiteY12" fmla="*/ 79510 h 219338"/>
                <a:gd name="connsiteX13" fmla="*/ 44555 w 120049"/>
                <a:gd name="connsiteY13" fmla="*/ 79510 h 219338"/>
                <a:gd name="connsiteX14" fmla="*/ 23600 w 120049"/>
                <a:gd name="connsiteY14" fmla="*/ 161028 h 219338"/>
                <a:gd name="connsiteX15" fmla="*/ 18272 w 120049"/>
                <a:gd name="connsiteY15" fmla="*/ 186588 h 219338"/>
                <a:gd name="connsiteX16" fmla="*/ 56276 w 120049"/>
                <a:gd name="connsiteY16" fmla="*/ 219403 h 219338"/>
                <a:gd name="connsiteX17" fmla="*/ 118077 w 120049"/>
                <a:gd name="connsiteY17" fmla="*/ 166554 h 219338"/>
                <a:gd name="connsiteX18" fmla="*/ 112394 w 120049"/>
                <a:gd name="connsiteY18" fmla="*/ 162064 h 219338"/>
                <a:gd name="connsiteX19" fmla="*/ 104935 w 120049"/>
                <a:gd name="connsiteY19" fmla="*/ 168627 h 219338"/>
                <a:gd name="connsiteX20" fmla="*/ 57342 w 120049"/>
                <a:gd name="connsiteY20" fmla="*/ 209731 h 219338"/>
                <a:gd name="connsiteX21" fmla="*/ 44910 w 120049"/>
                <a:gd name="connsiteY21" fmla="*/ 192806 h 219338"/>
                <a:gd name="connsiteX22" fmla="*/ 47042 w 120049"/>
                <a:gd name="connsiteY22" fmla="*/ 178644 h 219338"/>
                <a:gd name="connsiteX23" fmla="*/ 72614 w 120049"/>
                <a:gd name="connsiteY23" fmla="*/ 79510 h 219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0049" h="219338">
                  <a:moveTo>
                    <a:pt x="72614" y="79510"/>
                  </a:moveTo>
                  <a:lnTo>
                    <a:pt x="108842" y="79510"/>
                  </a:lnTo>
                  <a:cubicBezTo>
                    <a:pt x="115590" y="79510"/>
                    <a:pt x="120208" y="79510"/>
                    <a:pt x="120208" y="71911"/>
                  </a:cubicBezTo>
                  <a:cubicBezTo>
                    <a:pt x="120208" y="67075"/>
                    <a:pt x="115590" y="67075"/>
                    <a:pt x="109552" y="67075"/>
                  </a:cubicBezTo>
                  <a:lnTo>
                    <a:pt x="75811" y="67075"/>
                  </a:lnTo>
                  <a:lnTo>
                    <a:pt x="88952" y="15953"/>
                  </a:lnTo>
                  <a:cubicBezTo>
                    <a:pt x="89307" y="14226"/>
                    <a:pt x="90018" y="12499"/>
                    <a:pt x="90018" y="11118"/>
                  </a:cubicBezTo>
                  <a:cubicBezTo>
                    <a:pt x="90018" y="4900"/>
                    <a:pt x="85045" y="64"/>
                    <a:pt x="77942" y="64"/>
                  </a:cubicBezTo>
                  <a:cubicBezTo>
                    <a:pt x="69062" y="64"/>
                    <a:pt x="63735" y="5936"/>
                    <a:pt x="61249" y="14917"/>
                  </a:cubicBezTo>
                  <a:cubicBezTo>
                    <a:pt x="58762" y="23552"/>
                    <a:pt x="63380" y="6973"/>
                    <a:pt x="47752" y="67075"/>
                  </a:cubicBezTo>
                  <a:lnTo>
                    <a:pt x="11524" y="67075"/>
                  </a:lnTo>
                  <a:cubicBezTo>
                    <a:pt x="4776" y="67075"/>
                    <a:pt x="158" y="67075"/>
                    <a:pt x="158" y="74674"/>
                  </a:cubicBezTo>
                  <a:cubicBezTo>
                    <a:pt x="158" y="79510"/>
                    <a:pt x="4421" y="79510"/>
                    <a:pt x="10814" y="79510"/>
                  </a:cubicBezTo>
                  <a:lnTo>
                    <a:pt x="44555" y="79510"/>
                  </a:lnTo>
                  <a:lnTo>
                    <a:pt x="23600" y="161028"/>
                  </a:lnTo>
                  <a:cubicBezTo>
                    <a:pt x="21469" y="169663"/>
                    <a:pt x="18272" y="182098"/>
                    <a:pt x="18272" y="186588"/>
                  </a:cubicBezTo>
                  <a:cubicBezTo>
                    <a:pt x="18272" y="206968"/>
                    <a:pt x="36031" y="219403"/>
                    <a:pt x="56276" y="219403"/>
                  </a:cubicBezTo>
                  <a:cubicBezTo>
                    <a:pt x="95701" y="219403"/>
                    <a:pt x="118077" y="171045"/>
                    <a:pt x="118077" y="166554"/>
                  </a:cubicBezTo>
                  <a:cubicBezTo>
                    <a:pt x="118077" y="162064"/>
                    <a:pt x="113459" y="162064"/>
                    <a:pt x="112394" y="162064"/>
                  </a:cubicBezTo>
                  <a:cubicBezTo>
                    <a:pt x="108132" y="162064"/>
                    <a:pt x="107777" y="162755"/>
                    <a:pt x="104935" y="168627"/>
                  </a:cubicBezTo>
                  <a:cubicBezTo>
                    <a:pt x="94990" y="190388"/>
                    <a:pt x="76876" y="209731"/>
                    <a:pt x="57342" y="209731"/>
                  </a:cubicBezTo>
                  <a:cubicBezTo>
                    <a:pt x="49883" y="209731"/>
                    <a:pt x="44910" y="205241"/>
                    <a:pt x="44910" y="192806"/>
                  </a:cubicBezTo>
                  <a:cubicBezTo>
                    <a:pt x="44910" y="189352"/>
                    <a:pt x="46331" y="182098"/>
                    <a:pt x="47042" y="178644"/>
                  </a:cubicBezTo>
                  <a:lnTo>
                    <a:pt x="72614" y="79510"/>
                  </a:lnTo>
                  <a:close/>
                </a:path>
              </a:pathLst>
            </a:custGeom>
            <a:solidFill>
              <a:srgbClr val="000000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28D907CE-1833-DDA9-E780-E40C3403F19C}"/>
                </a:ext>
              </a:extLst>
            </p:cNvPr>
            <p:cNvSpPr/>
            <p:nvPr>
              <p:custDataLst>
                <p:tags r:id="rId73"/>
              </p:custDataLst>
            </p:nvPr>
          </p:nvSpPr>
          <p:spPr>
            <a:xfrm>
              <a:off x="9335334" y="4724456"/>
              <a:ext cx="252681" cy="223532"/>
            </a:xfrm>
            <a:custGeom>
              <a:avLst/>
              <a:gdLst>
                <a:gd name="connsiteX0" fmla="*/ 154917 w 252681"/>
                <a:gd name="connsiteY0" fmla="*/ 69146 h 223532"/>
                <a:gd name="connsiteX1" fmla="*/ 205149 w 252681"/>
                <a:gd name="connsiteY1" fmla="*/ 10919 h 223532"/>
                <a:gd name="connsiteX2" fmla="*/ 230518 w 252681"/>
                <a:gd name="connsiteY2" fmla="*/ 17334 h 223532"/>
                <a:gd name="connsiteX3" fmla="*/ 206164 w 252681"/>
                <a:gd name="connsiteY3" fmla="*/ 43980 h 223532"/>
                <a:gd name="connsiteX4" fmla="*/ 225445 w 252681"/>
                <a:gd name="connsiteY4" fmla="*/ 61251 h 223532"/>
                <a:gd name="connsiteX5" fmla="*/ 252844 w 252681"/>
                <a:gd name="connsiteY5" fmla="*/ 32630 h 223532"/>
                <a:gd name="connsiteX6" fmla="*/ 205656 w 252681"/>
                <a:gd name="connsiteY6" fmla="*/ 63 h 223532"/>
                <a:gd name="connsiteX7" fmla="*/ 152380 w 252681"/>
                <a:gd name="connsiteY7" fmla="*/ 37565 h 223532"/>
                <a:gd name="connsiteX8" fmla="*/ 97581 w 252681"/>
                <a:gd name="connsiteY8" fmla="*/ 63 h 223532"/>
                <a:gd name="connsiteX9" fmla="*/ 15891 w 252681"/>
                <a:gd name="connsiteY9" fmla="*/ 76054 h 223532"/>
                <a:gd name="connsiteX10" fmla="*/ 21980 w 252681"/>
                <a:gd name="connsiteY10" fmla="*/ 80989 h 223532"/>
                <a:gd name="connsiteX11" fmla="*/ 28576 w 252681"/>
                <a:gd name="connsiteY11" fmla="*/ 75561 h 223532"/>
                <a:gd name="connsiteX12" fmla="*/ 96567 w 252681"/>
                <a:gd name="connsiteY12" fmla="*/ 10919 h 223532"/>
                <a:gd name="connsiteX13" fmla="*/ 123966 w 252681"/>
                <a:gd name="connsiteY13" fmla="*/ 43980 h 223532"/>
                <a:gd name="connsiteX14" fmla="*/ 96567 w 252681"/>
                <a:gd name="connsiteY14" fmla="*/ 161421 h 223532"/>
                <a:gd name="connsiteX15" fmla="*/ 48364 w 252681"/>
                <a:gd name="connsiteY15" fmla="*/ 212740 h 223532"/>
                <a:gd name="connsiteX16" fmla="*/ 22995 w 252681"/>
                <a:gd name="connsiteY16" fmla="*/ 206325 h 223532"/>
                <a:gd name="connsiteX17" fmla="*/ 46842 w 252681"/>
                <a:gd name="connsiteY17" fmla="*/ 179678 h 223532"/>
                <a:gd name="connsiteX18" fmla="*/ 28069 w 252681"/>
                <a:gd name="connsiteY18" fmla="*/ 162408 h 223532"/>
                <a:gd name="connsiteX19" fmla="*/ 162 w 252681"/>
                <a:gd name="connsiteY19" fmla="*/ 191028 h 223532"/>
                <a:gd name="connsiteX20" fmla="*/ 47857 w 252681"/>
                <a:gd name="connsiteY20" fmla="*/ 223595 h 223532"/>
                <a:gd name="connsiteX21" fmla="*/ 101133 w 252681"/>
                <a:gd name="connsiteY21" fmla="*/ 186093 h 223532"/>
                <a:gd name="connsiteX22" fmla="*/ 155932 w 252681"/>
                <a:gd name="connsiteY22" fmla="*/ 223595 h 223532"/>
                <a:gd name="connsiteX23" fmla="*/ 237115 w 252681"/>
                <a:gd name="connsiteY23" fmla="*/ 147604 h 223532"/>
                <a:gd name="connsiteX24" fmla="*/ 231026 w 252681"/>
                <a:gd name="connsiteY24" fmla="*/ 142670 h 223532"/>
                <a:gd name="connsiteX25" fmla="*/ 224430 w 252681"/>
                <a:gd name="connsiteY25" fmla="*/ 148098 h 223532"/>
                <a:gd name="connsiteX26" fmla="*/ 156946 w 252681"/>
                <a:gd name="connsiteY26" fmla="*/ 212740 h 223532"/>
                <a:gd name="connsiteX27" fmla="*/ 129040 w 252681"/>
                <a:gd name="connsiteY27" fmla="*/ 180172 h 223532"/>
                <a:gd name="connsiteX28" fmla="*/ 137665 w 252681"/>
                <a:gd name="connsiteY28" fmla="*/ 136748 h 223532"/>
                <a:gd name="connsiteX29" fmla="*/ 154917 w 252681"/>
                <a:gd name="connsiteY29" fmla="*/ 69146 h 223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52681" h="223532">
                  <a:moveTo>
                    <a:pt x="154917" y="69146"/>
                  </a:moveTo>
                  <a:cubicBezTo>
                    <a:pt x="157961" y="56316"/>
                    <a:pt x="169631" y="10919"/>
                    <a:pt x="205149" y="10919"/>
                  </a:cubicBezTo>
                  <a:cubicBezTo>
                    <a:pt x="207686" y="10919"/>
                    <a:pt x="219863" y="10919"/>
                    <a:pt x="230518" y="17334"/>
                  </a:cubicBezTo>
                  <a:cubicBezTo>
                    <a:pt x="216311" y="19801"/>
                    <a:pt x="206164" y="32137"/>
                    <a:pt x="206164" y="43980"/>
                  </a:cubicBezTo>
                  <a:cubicBezTo>
                    <a:pt x="206164" y="51875"/>
                    <a:pt x="211745" y="61251"/>
                    <a:pt x="225445" y="61251"/>
                  </a:cubicBezTo>
                  <a:cubicBezTo>
                    <a:pt x="236607" y="61251"/>
                    <a:pt x="252844" y="52368"/>
                    <a:pt x="252844" y="32630"/>
                  </a:cubicBezTo>
                  <a:cubicBezTo>
                    <a:pt x="252844" y="6971"/>
                    <a:pt x="222908" y="63"/>
                    <a:pt x="205656" y="63"/>
                  </a:cubicBezTo>
                  <a:cubicBezTo>
                    <a:pt x="176227" y="63"/>
                    <a:pt x="158469" y="26216"/>
                    <a:pt x="152380" y="37565"/>
                  </a:cubicBezTo>
                  <a:cubicBezTo>
                    <a:pt x="139695" y="4997"/>
                    <a:pt x="112296" y="63"/>
                    <a:pt x="97581" y="63"/>
                  </a:cubicBezTo>
                  <a:cubicBezTo>
                    <a:pt x="44813" y="63"/>
                    <a:pt x="15891" y="63718"/>
                    <a:pt x="15891" y="76054"/>
                  </a:cubicBezTo>
                  <a:cubicBezTo>
                    <a:pt x="15891" y="80989"/>
                    <a:pt x="20965" y="80989"/>
                    <a:pt x="21980" y="80989"/>
                  </a:cubicBezTo>
                  <a:cubicBezTo>
                    <a:pt x="26039" y="80989"/>
                    <a:pt x="27561" y="80002"/>
                    <a:pt x="28576" y="75561"/>
                  </a:cubicBezTo>
                  <a:cubicBezTo>
                    <a:pt x="45827" y="23255"/>
                    <a:pt x="79315" y="10919"/>
                    <a:pt x="96567" y="10919"/>
                  </a:cubicBezTo>
                  <a:cubicBezTo>
                    <a:pt x="106207" y="10919"/>
                    <a:pt x="123966" y="15360"/>
                    <a:pt x="123966" y="43980"/>
                  </a:cubicBezTo>
                  <a:cubicBezTo>
                    <a:pt x="123966" y="59277"/>
                    <a:pt x="115340" y="92338"/>
                    <a:pt x="96567" y="161421"/>
                  </a:cubicBezTo>
                  <a:cubicBezTo>
                    <a:pt x="88448" y="192015"/>
                    <a:pt x="70690" y="212740"/>
                    <a:pt x="48364" y="212740"/>
                  </a:cubicBezTo>
                  <a:cubicBezTo>
                    <a:pt x="45320" y="212740"/>
                    <a:pt x="33650" y="212740"/>
                    <a:pt x="22995" y="206325"/>
                  </a:cubicBezTo>
                  <a:cubicBezTo>
                    <a:pt x="35679" y="203857"/>
                    <a:pt x="46842" y="193495"/>
                    <a:pt x="46842" y="179678"/>
                  </a:cubicBezTo>
                  <a:cubicBezTo>
                    <a:pt x="46842" y="166355"/>
                    <a:pt x="35679" y="162408"/>
                    <a:pt x="28069" y="162408"/>
                  </a:cubicBezTo>
                  <a:cubicBezTo>
                    <a:pt x="12847" y="162408"/>
                    <a:pt x="162" y="175237"/>
                    <a:pt x="162" y="191028"/>
                  </a:cubicBezTo>
                  <a:cubicBezTo>
                    <a:pt x="162" y="213726"/>
                    <a:pt x="25532" y="223595"/>
                    <a:pt x="47857" y="223595"/>
                  </a:cubicBezTo>
                  <a:cubicBezTo>
                    <a:pt x="81345" y="223595"/>
                    <a:pt x="99611" y="189054"/>
                    <a:pt x="101133" y="186093"/>
                  </a:cubicBezTo>
                  <a:cubicBezTo>
                    <a:pt x="107222" y="204351"/>
                    <a:pt x="125488" y="223595"/>
                    <a:pt x="155932" y="223595"/>
                  </a:cubicBezTo>
                  <a:cubicBezTo>
                    <a:pt x="208193" y="223595"/>
                    <a:pt x="237115" y="159940"/>
                    <a:pt x="237115" y="147604"/>
                  </a:cubicBezTo>
                  <a:cubicBezTo>
                    <a:pt x="237115" y="142670"/>
                    <a:pt x="232548" y="142670"/>
                    <a:pt x="231026" y="142670"/>
                  </a:cubicBezTo>
                  <a:cubicBezTo>
                    <a:pt x="226459" y="142670"/>
                    <a:pt x="225445" y="144644"/>
                    <a:pt x="224430" y="148098"/>
                  </a:cubicBezTo>
                  <a:cubicBezTo>
                    <a:pt x="207686" y="200897"/>
                    <a:pt x="173183" y="212740"/>
                    <a:pt x="156946" y="212740"/>
                  </a:cubicBezTo>
                  <a:cubicBezTo>
                    <a:pt x="137158" y="212740"/>
                    <a:pt x="129040" y="196949"/>
                    <a:pt x="129040" y="180172"/>
                  </a:cubicBezTo>
                  <a:cubicBezTo>
                    <a:pt x="129040" y="169316"/>
                    <a:pt x="132084" y="158460"/>
                    <a:pt x="137665" y="136748"/>
                  </a:cubicBezTo>
                  <a:lnTo>
                    <a:pt x="154917" y="69146"/>
                  </a:lnTo>
                  <a:close/>
                </a:path>
              </a:pathLst>
            </a:custGeom>
            <a:solidFill>
              <a:srgbClr val="000000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C2240B34-1A0E-FBDD-8179-A2B683D1DBBF}"/>
                </a:ext>
              </a:extLst>
            </p:cNvPr>
            <p:cNvSpPr/>
            <p:nvPr>
              <p:custDataLst>
                <p:tags r:id="rId74"/>
              </p:custDataLst>
            </p:nvPr>
          </p:nvSpPr>
          <p:spPr>
            <a:xfrm>
              <a:off x="9625527" y="4800693"/>
              <a:ext cx="120049" cy="219338"/>
            </a:xfrm>
            <a:custGeom>
              <a:avLst/>
              <a:gdLst>
                <a:gd name="connsiteX0" fmla="*/ 72623 w 120049"/>
                <a:gd name="connsiteY0" fmla="*/ 79510 h 219338"/>
                <a:gd name="connsiteX1" fmla="*/ 108851 w 120049"/>
                <a:gd name="connsiteY1" fmla="*/ 79510 h 219338"/>
                <a:gd name="connsiteX2" fmla="*/ 120217 w 120049"/>
                <a:gd name="connsiteY2" fmla="*/ 71911 h 219338"/>
                <a:gd name="connsiteX3" fmla="*/ 109562 w 120049"/>
                <a:gd name="connsiteY3" fmla="*/ 67075 h 219338"/>
                <a:gd name="connsiteX4" fmla="*/ 75820 w 120049"/>
                <a:gd name="connsiteY4" fmla="*/ 67075 h 219338"/>
                <a:gd name="connsiteX5" fmla="*/ 88961 w 120049"/>
                <a:gd name="connsiteY5" fmla="*/ 15953 h 219338"/>
                <a:gd name="connsiteX6" fmla="*/ 90027 w 120049"/>
                <a:gd name="connsiteY6" fmla="*/ 11118 h 219338"/>
                <a:gd name="connsiteX7" fmla="*/ 77951 w 120049"/>
                <a:gd name="connsiteY7" fmla="*/ 64 h 219338"/>
                <a:gd name="connsiteX8" fmla="*/ 61258 w 120049"/>
                <a:gd name="connsiteY8" fmla="*/ 14917 h 219338"/>
                <a:gd name="connsiteX9" fmla="*/ 47761 w 120049"/>
                <a:gd name="connsiteY9" fmla="*/ 67075 h 219338"/>
                <a:gd name="connsiteX10" fmla="*/ 11533 w 120049"/>
                <a:gd name="connsiteY10" fmla="*/ 67075 h 219338"/>
                <a:gd name="connsiteX11" fmla="*/ 168 w 120049"/>
                <a:gd name="connsiteY11" fmla="*/ 74674 h 219338"/>
                <a:gd name="connsiteX12" fmla="*/ 10823 w 120049"/>
                <a:gd name="connsiteY12" fmla="*/ 79510 h 219338"/>
                <a:gd name="connsiteX13" fmla="*/ 44565 w 120049"/>
                <a:gd name="connsiteY13" fmla="*/ 79510 h 219338"/>
                <a:gd name="connsiteX14" fmla="*/ 23609 w 120049"/>
                <a:gd name="connsiteY14" fmla="*/ 161028 h 219338"/>
                <a:gd name="connsiteX15" fmla="*/ 18282 w 120049"/>
                <a:gd name="connsiteY15" fmla="*/ 186588 h 219338"/>
                <a:gd name="connsiteX16" fmla="*/ 56285 w 120049"/>
                <a:gd name="connsiteY16" fmla="*/ 219403 h 219338"/>
                <a:gd name="connsiteX17" fmla="*/ 118086 w 120049"/>
                <a:gd name="connsiteY17" fmla="*/ 166554 h 219338"/>
                <a:gd name="connsiteX18" fmla="*/ 112403 w 120049"/>
                <a:gd name="connsiteY18" fmla="*/ 162064 h 219338"/>
                <a:gd name="connsiteX19" fmla="*/ 104944 w 120049"/>
                <a:gd name="connsiteY19" fmla="*/ 168627 h 219338"/>
                <a:gd name="connsiteX20" fmla="*/ 57351 w 120049"/>
                <a:gd name="connsiteY20" fmla="*/ 209731 h 219338"/>
                <a:gd name="connsiteX21" fmla="*/ 44920 w 120049"/>
                <a:gd name="connsiteY21" fmla="*/ 192806 h 219338"/>
                <a:gd name="connsiteX22" fmla="*/ 47051 w 120049"/>
                <a:gd name="connsiteY22" fmla="*/ 178644 h 219338"/>
                <a:gd name="connsiteX23" fmla="*/ 72623 w 120049"/>
                <a:gd name="connsiteY23" fmla="*/ 79510 h 219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0049" h="219338">
                  <a:moveTo>
                    <a:pt x="72623" y="79510"/>
                  </a:moveTo>
                  <a:lnTo>
                    <a:pt x="108851" y="79510"/>
                  </a:lnTo>
                  <a:cubicBezTo>
                    <a:pt x="115600" y="79510"/>
                    <a:pt x="120217" y="79510"/>
                    <a:pt x="120217" y="71911"/>
                  </a:cubicBezTo>
                  <a:cubicBezTo>
                    <a:pt x="120217" y="67075"/>
                    <a:pt x="115600" y="67075"/>
                    <a:pt x="109562" y="67075"/>
                  </a:cubicBezTo>
                  <a:lnTo>
                    <a:pt x="75820" y="67075"/>
                  </a:lnTo>
                  <a:lnTo>
                    <a:pt x="88961" y="15953"/>
                  </a:lnTo>
                  <a:cubicBezTo>
                    <a:pt x="89317" y="14226"/>
                    <a:pt x="90027" y="12499"/>
                    <a:pt x="90027" y="11118"/>
                  </a:cubicBezTo>
                  <a:cubicBezTo>
                    <a:pt x="90027" y="4900"/>
                    <a:pt x="85054" y="64"/>
                    <a:pt x="77951" y="64"/>
                  </a:cubicBezTo>
                  <a:cubicBezTo>
                    <a:pt x="69072" y="64"/>
                    <a:pt x="63744" y="5936"/>
                    <a:pt x="61258" y="14917"/>
                  </a:cubicBezTo>
                  <a:cubicBezTo>
                    <a:pt x="58772" y="23552"/>
                    <a:pt x="63389" y="6973"/>
                    <a:pt x="47761" y="67075"/>
                  </a:cubicBezTo>
                  <a:lnTo>
                    <a:pt x="11533" y="67075"/>
                  </a:lnTo>
                  <a:cubicBezTo>
                    <a:pt x="4785" y="67075"/>
                    <a:pt x="168" y="67075"/>
                    <a:pt x="168" y="74674"/>
                  </a:cubicBezTo>
                  <a:cubicBezTo>
                    <a:pt x="168" y="79510"/>
                    <a:pt x="4430" y="79510"/>
                    <a:pt x="10823" y="79510"/>
                  </a:cubicBezTo>
                  <a:lnTo>
                    <a:pt x="44565" y="79510"/>
                  </a:lnTo>
                  <a:lnTo>
                    <a:pt x="23609" y="161028"/>
                  </a:lnTo>
                  <a:cubicBezTo>
                    <a:pt x="21478" y="169663"/>
                    <a:pt x="18282" y="182098"/>
                    <a:pt x="18282" y="186588"/>
                  </a:cubicBezTo>
                  <a:cubicBezTo>
                    <a:pt x="18282" y="206968"/>
                    <a:pt x="36040" y="219403"/>
                    <a:pt x="56285" y="219403"/>
                  </a:cubicBezTo>
                  <a:cubicBezTo>
                    <a:pt x="95710" y="219403"/>
                    <a:pt x="118086" y="171045"/>
                    <a:pt x="118086" y="166554"/>
                  </a:cubicBezTo>
                  <a:cubicBezTo>
                    <a:pt x="118086" y="162064"/>
                    <a:pt x="113469" y="162064"/>
                    <a:pt x="112403" y="162064"/>
                  </a:cubicBezTo>
                  <a:cubicBezTo>
                    <a:pt x="108141" y="162064"/>
                    <a:pt x="107786" y="162755"/>
                    <a:pt x="104944" y="168627"/>
                  </a:cubicBezTo>
                  <a:cubicBezTo>
                    <a:pt x="94999" y="190388"/>
                    <a:pt x="76885" y="209731"/>
                    <a:pt x="57351" y="209731"/>
                  </a:cubicBezTo>
                  <a:cubicBezTo>
                    <a:pt x="49892" y="209731"/>
                    <a:pt x="44920" y="205241"/>
                    <a:pt x="44920" y="192806"/>
                  </a:cubicBezTo>
                  <a:cubicBezTo>
                    <a:pt x="44920" y="189352"/>
                    <a:pt x="46340" y="182098"/>
                    <a:pt x="47051" y="178644"/>
                  </a:cubicBezTo>
                  <a:lnTo>
                    <a:pt x="72623" y="79510"/>
                  </a:lnTo>
                  <a:close/>
                </a:path>
              </a:pathLst>
            </a:custGeom>
            <a:solidFill>
              <a:srgbClr val="000000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B5414F9E-80F8-ED88-838F-6FD2D62BF296}"/>
                </a:ext>
              </a:extLst>
            </p:cNvPr>
            <p:cNvSpPr/>
            <p:nvPr>
              <p:custDataLst>
                <p:tags r:id="rId75"/>
              </p:custDataLst>
            </p:nvPr>
          </p:nvSpPr>
          <p:spPr>
            <a:xfrm>
              <a:off x="9818176" y="4572474"/>
              <a:ext cx="117715" cy="493449"/>
            </a:xfrm>
            <a:custGeom>
              <a:avLst/>
              <a:gdLst>
                <a:gd name="connsiteX0" fmla="*/ 117886 w 117715"/>
                <a:gd name="connsiteY0" fmla="*/ 246788 h 493449"/>
                <a:gd name="connsiteX1" fmla="*/ 84398 w 117715"/>
                <a:gd name="connsiteY1" fmla="*/ 92831 h 493449"/>
                <a:gd name="connsiteX2" fmla="*/ 5245 w 117715"/>
                <a:gd name="connsiteY2" fmla="*/ 63 h 493449"/>
                <a:gd name="connsiteX3" fmla="*/ 171 w 117715"/>
                <a:gd name="connsiteY3" fmla="*/ 4997 h 493449"/>
                <a:gd name="connsiteX4" fmla="*/ 9812 w 117715"/>
                <a:gd name="connsiteY4" fmla="*/ 16347 h 493449"/>
                <a:gd name="connsiteX5" fmla="*/ 88458 w 117715"/>
                <a:gd name="connsiteY5" fmla="*/ 246788 h 493449"/>
                <a:gd name="connsiteX6" fmla="*/ 6767 w 117715"/>
                <a:gd name="connsiteY6" fmla="*/ 480189 h 493449"/>
                <a:gd name="connsiteX7" fmla="*/ 171 w 117715"/>
                <a:gd name="connsiteY7" fmla="*/ 488578 h 493449"/>
                <a:gd name="connsiteX8" fmla="*/ 5245 w 117715"/>
                <a:gd name="connsiteY8" fmla="*/ 493512 h 493449"/>
                <a:gd name="connsiteX9" fmla="*/ 85921 w 117715"/>
                <a:gd name="connsiteY9" fmla="*/ 397290 h 493449"/>
                <a:gd name="connsiteX10" fmla="*/ 117886 w 117715"/>
                <a:gd name="connsiteY10" fmla="*/ 246788 h 493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7715" h="493449">
                  <a:moveTo>
                    <a:pt x="117886" y="246788"/>
                  </a:moveTo>
                  <a:cubicBezTo>
                    <a:pt x="117886" y="208298"/>
                    <a:pt x="112305" y="148591"/>
                    <a:pt x="84398" y="92831"/>
                  </a:cubicBezTo>
                  <a:cubicBezTo>
                    <a:pt x="53955" y="32137"/>
                    <a:pt x="10319" y="63"/>
                    <a:pt x="5245" y="63"/>
                  </a:cubicBezTo>
                  <a:cubicBezTo>
                    <a:pt x="2201" y="63"/>
                    <a:pt x="171" y="2037"/>
                    <a:pt x="171" y="4997"/>
                  </a:cubicBezTo>
                  <a:cubicBezTo>
                    <a:pt x="171" y="6478"/>
                    <a:pt x="171" y="7465"/>
                    <a:pt x="9812" y="16347"/>
                  </a:cubicBezTo>
                  <a:cubicBezTo>
                    <a:pt x="59536" y="65198"/>
                    <a:pt x="88458" y="143657"/>
                    <a:pt x="88458" y="246788"/>
                  </a:cubicBezTo>
                  <a:cubicBezTo>
                    <a:pt x="88458" y="331167"/>
                    <a:pt x="69684" y="418015"/>
                    <a:pt x="6767" y="480189"/>
                  </a:cubicBezTo>
                  <a:cubicBezTo>
                    <a:pt x="171" y="486111"/>
                    <a:pt x="171" y="487098"/>
                    <a:pt x="171" y="488578"/>
                  </a:cubicBezTo>
                  <a:cubicBezTo>
                    <a:pt x="171" y="491539"/>
                    <a:pt x="2201" y="493512"/>
                    <a:pt x="5245" y="493512"/>
                  </a:cubicBezTo>
                  <a:cubicBezTo>
                    <a:pt x="10319" y="493512"/>
                    <a:pt x="55984" y="459958"/>
                    <a:pt x="85921" y="397290"/>
                  </a:cubicBezTo>
                  <a:cubicBezTo>
                    <a:pt x="111798" y="343010"/>
                    <a:pt x="117886" y="288237"/>
                    <a:pt x="117886" y="246788"/>
                  </a:cubicBezTo>
                  <a:close/>
                </a:path>
              </a:pathLst>
            </a:custGeom>
            <a:solidFill>
              <a:srgbClr val="000000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grpSp>
        <p:nvGrpSpPr>
          <p:cNvPr id="433" name="Group 432" descr="\documentclass{article}&#10;\usepackage{amsmath}&#10;\pagestyle{empty}&#10;\begin{document}&#10;&#10;$h = \psi(Q(x) K(x)) V(x)$ &#10;&#10;&#10;\end{document}" title="IguanaTex Vector Display">
            <a:extLst>
              <a:ext uri="{FF2B5EF4-FFF2-40B4-BE49-F238E27FC236}">
                <a16:creationId xmlns:a16="http://schemas.microsoft.com/office/drawing/2014/main" id="{5830CC72-967D-7B06-7CB2-2A189914379D}"/>
              </a:ext>
            </a:extLst>
          </p:cNvPr>
          <p:cNvGrpSpPr>
            <a:grpSpLocks noChangeAspect="1"/>
          </p:cNvGrpSpPr>
          <p:nvPr>
            <p:custDataLst>
              <p:tags r:id="rId2"/>
            </p:custDataLst>
          </p:nvPr>
        </p:nvGrpSpPr>
        <p:grpSpPr>
          <a:xfrm>
            <a:off x="6743700" y="3695700"/>
            <a:ext cx="4951964" cy="493449"/>
            <a:chOff x="10668522" y="6434344"/>
            <a:chExt cx="4951964" cy="493449"/>
          </a:xfrm>
        </p:grpSpPr>
        <p:sp>
          <p:nvSpPr>
            <p:cNvPr id="416" name="Freeform: Shape 415">
              <a:extLst>
                <a:ext uri="{FF2B5EF4-FFF2-40B4-BE49-F238E27FC236}">
                  <a16:creationId xmlns:a16="http://schemas.microsoft.com/office/drawing/2014/main" id="{E28B2D51-DE3E-4F0F-4090-3F1856790290}"/>
                </a:ext>
              </a:extLst>
            </p:cNvPr>
            <p:cNvSpPr/>
            <p:nvPr>
              <p:custDataLst>
                <p:tags r:id="rId42"/>
              </p:custDataLst>
            </p:nvPr>
          </p:nvSpPr>
          <p:spPr>
            <a:xfrm>
              <a:off x="10668522" y="6461977"/>
              <a:ext cx="248496" cy="347881"/>
            </a:xfrm>
            <a:custGeom>
              <a:avLst/>
              <a:gdLst>
                <a:gd name="connsiteX0" fmla="*/ 117492 w 248496"/>
                <a:gd name="connsiteY0" fmla="*/ 5491 h 347881"/>
                <a:gd name="connsiteX1" fmla="*/ 110913 w 248496"/>
                <a:gd name="connsiteY1" fmla="*/ 63 h 347881"/>
                <a:gd name="connsiteX2" fmla="*/ 49169 w 248496"/>
                <a:gd name="connsiteY2" fmla="*/ 4997 h 347881"/>
                <a:gd name="connsiteX3" fmla="*/ 39553 w 248496"/>
                <a:gd name="connsiteY3" fmla="*/ 14866 h 347881"/>
                <a:gd name="connsiteX4" fmla="*/ 51699 w 248496"/>
                <a:gd name="connsiteY4" fmla="*/ 20788 h 347881"/>
                <a:gd name="connsiteX5" fmla="*/ 77004 w 248496"/>
                <a:gd name="connsiteY5" fmla="*/ 29176 h 347881"/>
                <a:gd name="connsiteX6" fmla="*/ 75486 w 248496"/>
                <a:gd name="connsiteY6" fmla="*/ 39045 h 347881"/>
                <a:gd name="connsiteX7" fmla="*/ 2101 w 248496"/>
                <a:gd name="connsiteY7" fmla="*/ 323272 h 347881"/>
                <a:gd name="connsiteX8" fmla="*/ 77 w 248496"/>
                <a:gd name="connsiteY8" fmla="*/ 334128 h 347881"/>
                <a:gd name="connsiteX9" fmla="*/ 14754 w 248496"/>
                <a:gd name="connsiteY9" fmla="*/ 347945 h 347881"/>
                <a:gd name="connsiteX10" fmla="*/ 33479 w 248496"/>
                <a:gd name="connsiteY10" fmla="*/ 335115 h 347881"/>
                <a:gd name="connsiteX11" fmla="*/ 43095 w 248496"/>
                <a:gd name="connsiteY11" fmla="*/ 297613 h 347881"/>
                <a:gd name="connsiteX12" fmla="*/ 54230 w 248496"/>
                <a:gd name="connsiteY12" fmla="*/ 253202 h 347881"/>
                <a:gd name="connsiteX13" fmla="*/ 62833 w 248496"/>
                <a:gd name="connsiteY13" fmla="*/ 220141 h 347881"/>
                <a:gd name="connsiteX14" fmla="*/ 68401 w 248496"/>
                <a:gd name="connsiteY14" fmla="*/ 197936 h 347881"/>
                <a:gd name="connsiteX15" fmla="*/ 102815 w 248496"/>
                <a:gd name="connsiteY15" fmla="*/ 152539 h 347881"/>
                <a:gd name="connsiteX16" fmla="*/ 151401 w 248496"/>
                <a:gd name="connsiteY16" fmla="*/ 135268 h 347881"/>
                <a:gd name="connsiteX17" fmla="*/ 178731 w 248496"/>
                <a:gd name="connsiteY17" fmla="*/ 169809 h 347881"/>
                <a:gd name="connsiteX18" fmla="*/ 147352 w 248496"/>
                <a:gd name="connsiteY18" fmla="*/ 280342 h 347881"/>
                <a:gd name="connsiteX19" fmla="*/ 140773 w 248496"/>
                <a:gd name="connsiteY19" fmla="*/ 307482 h 347881"/>
                <a:gd name="connsiteX20" fmla="*/ 182274 w 248496"/>
                <a:gd name="connsiteY20" fmla="*/ 347945 h 347881"/>
                <a:gd name="connsiteX21" fmla="*/ 248573 w 248496"/>
                <a:gd name="connsiteY21" fmla="*/ 271953 h 347881"/>
                <a:gd name="connsiteX22" fmla="*/ 242500 w 248496"/>
                <a:gd name="connsiteY22" fmla="*/ 267019 h 347881"/>
                <a:gd name="connsiteX23" fmla="*/ 234908 w 248496"/>
                <a:gd name="connsiteY23" fmla="*/ 275901 h 347881"/>
                <a:gd name="connsiteX24" fmla="*/ 183286 w 248496"/>
                <a:gd name="connsiteY24" fmla="*/ 337089 h 347881"/>
                <a:gd name="connsiteX25" fmla="*/ 171139 w 248496"/>
                <a:gd name="connsiteY25" fmla="*/ 320805 h 347881"/>
                <a:gd name="connsiteX26" fmla="*/ 180249 w 248496"/>
                <a:gd name="connsiteY26" fmla="*/ 285770 h 347881"/>
                <a:gd name="connsiteX27" fmla="*/ 211121 w 248496"/>
                <a:gd name="connsiteY27" fmla="*/ 177211 h 347881"/>
                <a:gd name="connsiteX28" fmla="*/ 152920 w 248496"/>
                <a:gd name="connsiteY28" fmla="*/ 124412 h 347881"/>
                <a:gd name="connsiteX29" fmla="*/ 78016 w 248496"/>
                <a:gd name="connsiteY29" fmla="*/ 162408 h 347881"/>
                <a:gd name="connsiteX30" fmla="*/ 117492 w 248496"/>
                <a:gd name="connsiteY30" fmla="*/ 5491 h 347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248496" h="347881">
                  <a:moveTo>
                    <a:pt x="117492" y="5491"/>
                  </a:moveTo>
                  <a:cubicBezTo>
                    <a:pt x="117492" y="4997"/>
                    <a:pt x="117492" y="63"/>
                    <a:pt x="110913" y="63"/>
                  </a:cubicBezTo>
                  <a:cubicBezTo>
                    <a:pt x="99273" y="63"/>
                    <a:pt x="62327" y="4010"/>
                    <a:pt x="49169" y="4997"/>
                  </a:cubicBezTo>
                  <a:cubicBezTo>
                    <a:pt x="45120" y="5491"/>
                    <a:pt x="39553" y="5984"/>
                    <a:pt x="39553" y="14866"/>
                  </a:cubicBezTo>
                  <a:cubicBezTo>
                    <a:pt x="39553" y="20788"/>
                    <a:pt x="44108" y="20788"/>
                    <a:pt x="51699" y="20788"/>
                  </a:cubicBezTo>
                  <a:cubicBezTo>
                    <a:pt x="75992" y="20788"/>
                    <a:pt x="77004" y="24242"/>
                    <a:pt x="77004" y="29176"/>
                  </a:cubicBezTo>
                  <a:lnTo>
                    <a:pt x="75486" y="39045"/>
                  </a:lnTo>
                  <a:lnTo>
                    <a:pt x="2101" y="323272"/>
                  </a:lnTo>
                  <a:cubicBezTo>
                    <a:pt x="77" y="330181"/>
                    <a:pt x="77" y="331167"/>
                    <a:pt x="77" y="334128"/>
                  </a:cubicBezTo>
                  <a:cubicBezTo>
                    <a:pt x="77" y="345477"/>
                    <a:pt x="10199" y="347945"/>
                    <a:pt x="14754" y="347945"/>
                  </a:cubicBezTo>
                  <a:cubicBezTo>
                    <a:pt x="22851" y="347945"/>
                    <a:pt x="30949" y="342023"/>
                    <a:pt x="33479" y="335115"/>
                  </a:cubicBezTo>
                  <a:lnTo>
                    <a:pt x="43095" y="297613"/>
                  </a:lnTo>
                  <a:lnTo>
                    <a:pt x="54230" y="253202"/>
                  </a:lnTo>
                  <a:cubicBezTo>
                    <a:pt x="57266" y="242346"/>
                    <a:pt x="60303" y="231491"/>
                    <a:pt x="62833" y="220141"/>
                  </a:cubicBezTo>
                  <a:cubicBezTo>
                    <a:pt x="63846" y="217181"/>
                    <a:pt x="67894" y="200897"/>
                    <a:pt x="68401" y="197936"/>
                  </a:cubicBezTo>
                  <a:cubicBezTo>
                    <a:pt x="69919" y="193495"/>
                    <a:pt x="85608" y="165862"/>
                    <a:pt x="102815" y="152539"/>
                  </a:cubicBezTo>
                  <a:cubicBezTo>
                    <a:pt x="113950" y="144643"/>
                    <a:pt x="129639" y="135268"/>
                    <a:pt x="151401" y="135268"/>
                  </a:cubicBezTo>
                  <a:cubicBezTo>
                    <a:pt x="173164" y="135268"/>
                    <a:pt x="178731" y="152045"/>
                    <a:pt x="178731" y="169809"/>
                  </a:cubicBezTo>
                  <a:cubicBezTo>
                    <a:pt x="178731" y="196456"/>
                    <a:pt x="159499" y="250242"/>
                    <a:pt x="147352" y="280342"/>
                  </a:cubicBezTo>
                  <a:cubicBezTo>
                    <a:pt x="143304" y="291691"/>
                    <a:pt x="140773" y="297613"/>
                    <a:pt x="140773" y="307482"/>
                  </a:cubicBezTo>
                  <a:cubicBezTo>
                    <a:pt x="140773" y="330674"/>
                    <a:pt x="158487" y="347945"/>
                    <a:pt x="182274" y="347945"/>
                  </a:cubicBezTo>
                  <a:cubicBezTo>
                    <a:pt x="229847" y="347945"/>
                    <a:pt x="248573" y="275901"/>
                    <a:pt x="248573" y="271953"/>
                  </a:cubicBezTo>
                  <a:cubicBezTo>
                    <a:pt x="248573" y="267019"/>
                    <a:pt x="244018" y="267019"/>
                    <a:pt x="242500" y="267019"/>
                  </a:cubicBezTo>
                  <a:cubicBezTo>
                    <a:pt x="237439" y="267019"/>
                    <a:pt x="237439" y="268499"/>
                    <a:pt x="234908" y="275901"/>
                  </a:cubicBezTo>
                  <a:cubicBezTo>
                    <a:pt x="227317" y="302054"/>
                    <a:pt x="211121" y="337089"/>
                    <a:pt x="183286" y="337089"/>
                  </a:cubicBezTo>
                  <a:cubicBezTo>
                    <a:pt x="174682" y="337089"/>
                    <a:pt x="171139" y="332154"/>
                    <a:pt x="171139" y="320805"/>
                  </a:cubicBezTo>
                  <a:cubicBezTo>
                    <a:pt x="171139" y="308469"/>
                    <a:pt x="175694" y="296626"/>
                    <a:pt x="180249" y="285770"/>
                  </a:cubicBezTo>
                  <a:cubicBezTo>
                    <a:pt x="188347" y="264552"/>
                    <a:pt x="211121" y="205831"/>
                    <a:pt x="211121" y="177211"/>
                  </a:cubicBezTo>
                  <a:cubicBezTo>
                    <a:pt x="211121" y="145137"/>
                    <a:pt x="190877" y="124412"/>
                    <a:pt x="152920" y="124412"/>
                  </a:cubicBezTo>
                  <a:cubicBezTo>
                    <a:pt x="121035" y="124412"/>
                    <a:pt x="96742" y="139709"/>
                    <a:pt x="78016" y="162408"/>
                  </a:cubicBezTo>
                  <a:lnTo>
                    <a:pt x="117492" y="5491"/>
                  </a:lnTo>
                  <a:close/>
                </a:path>
              </a:pathLst>
            </a:custGeom>
            <a:solidFill>
              <a:srgbClr val="000000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17" name="Freeform: Shape 416">
              <a:extLst>
                <a:ext uri="{FF2B5EF4-FFF2-40B4-BE49-F238E27FC236}">
                  <a16:creationId xmlns:a16="http://schemas.microsoft.com/office/drawing/2014/main" id="{00983235-FB7D-4C70-B685-5CF4C6488ADA}"/>
                </a:ext>
              </a:extLst>
            </p:cNvPr>
            <p:cNvSpPr/>
            <p:nvPr>
              <p:custDataLst>
                <p:tags r:id="rId43"/>
              </p:custDataLst>
            </p:nvPr>
          </p:nvSpPr>
          <p:spPr>
            <a:xfrm>
              <a:off x="11101204" y="6623335"/>
              <a:ext cx="336557" cy="115467"/>
            </a:xfrm>
            <a:custGeom>
              <a:avLst/>
              <a:gdLst>
                <a:gd name="connsiteX0" fmla="*/ 319436 w 336557"/>
                <a:gd name="connsiteY0" fmla="*/ 19801 h 115467"/>
                <a:gd name="connsiteX1" fmla="*/ 336643 w 336557"/>
                <a:gd name="connsiteY1" fmla="*/ 9932 h 115467"/>
                <a:gd name="connsiteX2" fmla="*/ 319942 w 336557"/>
                <a:gd name="connsiteY2" fmla="*/ 63 h 115467"/>
                <a:gd name="connsiteX3" fmla="*/ 16787 w 336557"/>
                <a:gd name="connsiteY3" fmla="*/ 63 h 115467"/>
                <a:gd name="connsiteX4" fmla="*/ 85 w 336557"/>
                <a:gd name="connsiteY4" fmla="*/ 9932 h 115467"/>
                <a:gd name="connsiteX5" fmla="*/ 17293 w 336557"/>
                <a:gd name="connsiteY5" fmla="*/ 19801 h 115467"/>
                <a:gd name="connsiteX6" fmla="*/ 319436 w 336557"/>
                <a:gd name="connsiteY6" fmla="*/ 19801 h 115467"/>
                <a:gd name="connsiteX7" fmla="*/ 319942 w 336557"/>
                <a:gd name="connsiteY7" fmla="*/ 115530 h 115467"/>
                <a:gd name="connsiteX8" fmla="*/ 336643 w 336557"/>
                <a:gd name="connsiteY8" fmla="*/ 105661 h 115467"/>
                <a:gd name="connsiteX9" fmla="*/ 319436 w 336557"/>
                <a:gd name="connsiteY9" fmla="*/ 95792 h 115467"/>
                <a:gd name="connsiteX10" fmla="*/ 17293 w 336557"/>
                <a:gd name="connsiteY10" fmla="*/ 95792 h 115467"/>
                <a:gd name="connsiteX11" fmla="*/ 85 w 336557"/>
                <a:gd name="connsiteY11" fmla="*/ 105661 h 115467"/>
                <a:gd name="connsiteX12" fmla="*/ 16787 w 336557"/>
                <a:gd name="connsiteY12" fmla="*/ 115530 h 115467"/>
                <a:gd name="connsiteX13" fmla="*/ 319942 w 336557"/>
                <a:gd name="connsiteY13" fmla="*/ 115530 h 11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36557" h="115467">
                  <a:moveTo>
                    <a:pt x="319436" y="19801"/>
                  </a:moveTo>
                  <a:cubicBezTo>
                    <a:pt x="327027" y="19801"/>
                    <a:pt x="336643" y="19801"/>
                    <a:pt x="336643" y="9932"/>
                  </a:cubicBezTo>
                  <a:cubicBezTo>
                    <a:pt x="336643" y="63"/>
                    <a:pt x="327027" y="63"/>
                    <a:pt x="319942" y="63"/>
                  </a:cubicBezTo>
                  <a:lnTo>
                    <a:pt x="16787" y="63"/>
                  </a:lnTo>
                  <a:cubicBezTo>
                    <a:pt x="9701" y="63"/>
                    <a:pt x="85" y="63"/>
                    <a:pt x="85" y="9932"/>
                  </a:cubicBezTo>
                  <a:cubicBezTo>
                    <a:pt x="85" y="19801"/>
                    <a:pt x="9701" y="19801"/>
                    <a:pt x="17293" y="19801"/>
                  </a:cubicBezTo>
                  <a:lnTo>
                    <a:pt x="319436" y="19801"/>
                  </a:lnTo>
                  <a:close/>
                  <a:moveTo>
                    <a:pt x="319942" y="115530"/>
                  </a:moveTo>
                  <a:cubicBezTo>
                    <a:pt x="327027" y="115530"/>
                    <a:pt x="336643" y="115530"/>
                    <a:pt x="336643" y="105661"/>
                  </a:cubicBezTo>
                  <a:cubicBezTo>
                    <a:pt x="336643" y="95792"/>
                    <a:pt x="327027" y="95792"/>
                    <a:pt x="319436" y="95792"/>
                  </a:cubicBezTo>
                  <a:lnTo>
                    <a:pt x="17293" y="95792"/>
                  </a:lnTo>
                  <a:cubicBezTo>
                    <a:pt x="9701" y="95792"/>
                    <a:pt x="85" y="95792"/>
                    <a:pt x="85" y="105661"/>
                  </a:cubicBezTo>
                  <a:cubicBezTo>
                    <a:pt x="85" y="115530"/>
                    <a:pt x="9701" y="115530"/>
                    <a:pt x="16787" y="115530"/>
                  </a:cubicBezTo>
                  <a:lnTo>
                    <a:pt x="319942" y="115530"/>
                  </a:lnTo>
                  <a:close/>
                </a:path>
              </a:pathLst>
            </a:custGeom>
            <a:solidFill>
              <a:srgbClr val="000000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18" name="Freeform: Shape 417">
              <a:extLst>
                <a:ext uri="{FF2B5EF4-FFF2-40B4-BE49-F238E27FC236}">
                  <a16:creationId xmlns:a16="http://schemas.microsoft.com/office/drawing/2014/main" id="{AC1BB8AA-8046-F246-145A-FD00BDEADBE7}"/>
                </a:ext>
              </a:extLst>
            </p:cNvPr>
            <p:cNvSpPr/>
            <p:nvPr>
              <p:custDataLst>
                <p:tags r:id="rId44"/>
              </p:custDataLst>
            </p:nvPr>
          </p:nvSpPr>
          <p:spPr>
            <a:xfrm>
              <a:off x="11621757" y="6461977"/>
              <a:ext cx="306697" cy="443611"/>
            </a:xfrm>
            <a:custGeom>
              <a:avLst/>
              <a:gdLst>
                <a:gd name="connsiteX0" fmla="*/ 229360 w 306697"/>
                <a:gd name="connsiteY0" fmla="*/ 12892 h 443611"/>
                <a:gd name="connsiteX1" fmla="*/ 230878 w 306697"/>
                <a:gd name="connsiteY1" fmla="*/ 5491 h 443611"/>
                <a:gd name="connsiteX2" fmla="*/ 224805 w 306697"/>
                <a:gd name="connsiteY2" fmla="*/ 63 h 443611"/>
                <a:gd name="connsiteX3" fmla="*/ 217214 w 306697"/>
                <a:gd name="connsiteY3" fmla="*/ 9932 h 443611"/>
                <a:gd name="connsiteX4" fmla="*/ 133201 w 306697"/>
                <a:gd name="connsiteY4" fmla="*/ 336102 h 443611"/>
                <a:gd name="connsiteX5" fmla="*/ 75505 w 306697"/>
                <a:gd name="connsiteY5" fmla="*/ 280836 h 443611"/>
                <a:gd name="connsiteX6" fmla="*/ 102834 w 306697"/>
                <a:gd name="connsiteY6" fmla="*/ 189054 h 443611"/>
                <a:gd name="connsiteX7" fmla="*/ 108402 w 306697"/>
                <a:gd name="connsiteY7" fmla="*/ 164875 h 443611"/>
                <a:gd name="connsiteX8" fmla="*/ 66901 w 306697"/>
                <a:gd name="connsiteY8" fmla="*/ 124412 h 443611"/>
                <a:gd name="connsiteX9" fmla="*/ 96 w 306697"/>
                <a:gd name="connsiteY9" fmla="*/ 200403 h 443611"/>
                <a:gd name="connsiteX10" fmla="*/ 6169 w 306697"/>
                <a:gd name="connsiteY10" fmla="*/ 205338 h 443611"/>
                <a:gd name="connsiteX11" fmla="*/ 14267 w 306697"/>
                <a:gd name="connsiteY11" fmla="*/ 196456 h 443611"/>
                <a:gd name="connsiteX12" fmla="*/ 65383 w 306697"/>
                <a:gd name="connsiteY12" fmla="*/ 135268 h 443611"/>
                <a:gd name="connsiteX13" fmla="*/ 78035 w 306697"/>
                <a:gd name="connsiteY13" fmla="*/ 151058 h 443611"/>
                <a:gd name="connsiteX14" fmla="*/ 66395 w 306697"/>
                <a:gd name="connsiteY14" fmla="*/ 193495 h 443611"/>
                <a:gd name="connsiteX15" fmla="*/ 42102 w 306697"/>
                <a:gd name="connsiteY15" fmla="*/ 276888 h 443611"/>
                <a:gd name="connsiteX16" fmla="*/ 130164 w 306697"/>
                <a:gd name="connsiteY16" fmla="*/ 346958 h 443611"/>
                <a:gd name="connsiteX17" fmla="*/ 119030 w 306697"/>
                <a:gd name="connsiteY17" fmla="*/ 391862 h 443611"/>
                <a:gd name="connsiteX18" fmla="*/ 107389 w 306697"/>
                <a:gd name="connsiteY18" fmla="*/ 438739 h 443611"/>
                <a:gd name="connsiteX19" fmla="*/ 113463 w 306697"/>
                <a:gd name="connsiteY19" fmla="*/ 443674 h 443611"/>
                <a:gd name="connsiteX20" fmla="*/ 118018 w 306697"/>
                <a:gd name="connsiteY20" fmla="*/ 441700 h 443611"/>
                <a:gd name="connsiteX21" fmla="*/ 124091 w 306697"/>
                <a:gd name="connsiteY21" fmla="*/ 421469 h 443611"/>
                <a:gd name="connsiteX22" fmla="*/ 143323 w 306697"/>
                <a:gd name="connsiteY22" fmla="*/ 347945 h 443611"/>
                <a:gd name="connsiteX23" fmla="*/ 254159 w 306697"/>
                <a:gd name="connsiteY23" fmla="*/ 295146 h 443611"/>
                <a:gd name="connsiteX24" fmla="*/ 291105 w 306697"/>
                <a:gd name="connsiteY24" fmla="*/ 235932 h 443611"/>
                <a:gd name="connsiteX25" fmla="*/ 306794 w 306697"/>
                <a:gd name="connsiteY25" fmla="*/ 158954 h 443611"/>
                <a:gd name="connsiteX26" fmla="*/ 284525 w 306697"/>
                <a:gd name="connsiteY26" fmla="*/ 124412 h 443611"/>
                <a:gd name="connsiteX27" fmla="*/ 259220 w 306697"/>
                <a:gd name="connsiteY27" fmla="*/ 148098 h 443611"/>
                <a:gd name="connsiteX28" fmla="*/ 266812 w 306697"/>
                <a:gd name="connsiteY28" fmla="*/ 161421 h 443611"/>
                <a:gd name="connsiteX29" fmla="*/ 285031 w 306697"/>
                <a:gd name="connsiteY29" fmla="*/ 203364 h 443611"/>
                <a:gd name="connsiteX30" fmla="*/ 241000 w 306697"/>
                <a:gd name="connsiteY30" fmla="*/ 293172 h 443611"/>
                <a:gd name="connsiteX31" fmla="*/ 145853 w 306697"/>
                <a:gd name="connsiteY31" fmla="*/ 337089 h 443611"/>
                <a:gd name="connsiteX32" fmla="*/ 229360 w 306697"/>
                <a:gd name="connsiteY32" fmla="*/ 12892 h 443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06697" h="443611">
                  <a:moveTo>
                    <a:pt x="229360" y="12892"/>
                  </a:moveTo>
                  <a:cubicBezTo>
                    <a:pt x="229866" y="10919"/>
                    <a:pt x="230878" y="7958"/>
                    <a:pt x="230878" y="5491"/>
                  </a:cubicBezTo>
                  <a:cubicBezTo>
                    <a:pt x="230878" y="556"/>
                    <a:pt x="227336" y="63"/>
                    <a:pt x="224805" y="63"/>
                  </a:cubicBezTo>
                  <a:cubicBezTo>
                    <a:pt x="219744" y="63"/>
                    <a:pt x="219238" y="1050"/>
                    <a:pt x="217214" y="9932"/>
                  </a:cubicBezTo>
                  <a:lnTo>
                    <a:pt x="133201" y="336102"/>
                  </a:lnTo>
                  <a:cubicBezTo>
                    <a:pt x="94737" y="331661"/>
                    <a:pt x="75505" y="313403"/>
                    <a:pt x="75505" y="280836"/>
                  </a:cubicBezTo>
                  <a:cubicBezTo>
                    <a:pt x="75505" y="270967"/>
                    <a:pt x="75505" y="258137"/>
                    <a:pt x="102834" y="189054"/>
                  </a:cubicBezTo>
                  <a:cubicBezTo>
                    <a:pt x="104859" y="183133"/>
                    <a:pt x="108402" y="174744"/>
                    <a:pt x="108402" y="164875"/>
                  </a:cubicBezTo>
                  <a:cubicBezTo>
                    <a:pt x="108402" y="142670"/>
                    <a:pt x="92206" y="124412"/>
                    <a:pt x="66901" y="124412"/>
                  </a:cubicBezTo>
                  <a:cubicBezTo>
                    <a:pt x="18821" y="124412"/>
                    <a:pt x="96" y="195962"/>
                    <a:pt x="96" y="200403"/>
                  </a:cubicBezTo>
                  <a:cubicBezTo>
                    <a:pt x="96" y="205338"/>
                    <a:pt x="5157" y="205338"/>
                    <a:pt x="6169" y="205338"/>
                  </a:cubicBezTo>
                  <a:cubicBezTo>
                    <a:pt x="11230" y="205338"/>
                    <a:pt x="11736" y="204351"/>
                    <a:pt x="14267" y="196456"/>
                  </a:cubicBezTo>
                  <a:cubicBezTo>
                    <a:pt x="27931" y="149578"/>
                    <a:pt x="48175" y="135268"/>
                    <a:pt x="65383" y="135268"/>
                  </a:cubicBezTo>
                  <a:cubicBezTo>
                    <a:pt x="69432" y="135268"/>
                    <a:pt x="78035" y="135268"/>
                    <a:pt x="78035" y="151058"/>
                  </a:cubicBezTo>
                  <a:cubicBezTo>
                    <a:pt x="78035" y="163888"/>
                    <a:pt x="72974" y="176224"/>
                    <a:pt x="66395" y="193495"/>
                  </a:cubicBezTo>
                  <a:cubicBezTo>
                    <a:pt x="42102" y="255670"/>
                    <a:pt x="42102" y="268499"/>
                    <a:pt x="42102" y="276888"/>
                  </a:cubicBezTo>
                  <a:cubicBezTo>
                    <a:pt x="42102" y="323766"/>
                    <a:pt x="81578" y="343997"/>
                    <a:pt x="130164" y="346958"/>
                  </a:cubicBezTo>
                  <a:cubicBezTo>
                    <a:pt x="126115" y="364722"/>
                    <a:pt x="126115" y="365709"/>
                    <a:pt x="119030" y="391862"/>
                  </a:cubicBezTo>
                  <a:cubicBezTo>
                    <a:pt x="117511" y="397290"/>
                    <a:pt x="107389" y="437259"/>
                    <a:pt x="107389" y="438739"/>
                  </a:cubicBezTo>
                  <a:cubicBezTo>
                    <a:pt x="107389" y="439233"/>
                    <a:pt x="107389" y="443674"/>
                    <a:pt x="113463" y="443674"/>
                  </a:cubicBezTo>
                  <a:cubicBezTo>
                    <a:pt x="114475" y="443674"/>
                    <a:pt x="117005" y="443674"/>
                    <a:pt x="118018" y="441700"/>
                  </a:cubicBezTo>
                  <a:cubicBezTo>
                    <a:pt x="119536" y="440713"/>
                    <a:pt x="122572" y="428377"/>
                    <a:pt x="124091" y="421469"/>
                  </a:cubicBezTo>
                  <a:lnTo>
                    <a:pt x="143323" y="347945"/>
                  </a:lnTo>
                  <a:cubicBezTo>
                    <a:pt x="162048" y="347945"/>
                    <a:pt x="206585" y="347945"/>
                    <a:pt x="254159" y="295146"/>
                  </a:cubicBezTo>
                  <a:cubicBezTo>
                    <a:pt x="274909" y="272447"/>
                    <a:pt x="285537" y="250735"/>
                    <a:pt x="291105" y="235932"/>
                  </a:cubicBezTo>
                  <a:cubicBezTo>
                    <a:pt x="295659" y="223595"/>
                    <a:pt x="306794" y="180665"/>
                    <a:pt x="306794" y="158954"/>
                  </a:cubicBezTo>
                  <a:cubicBezTo>
                    <a:pt x="306794" y="131320"/>
                    <a:pt x="293129" y="124412"/>
                    <a:pt x="284525" y="124412"/>
                  </a:cubicBezTo>
                  <a:cubicBezTo>
                    <a:pt x="271873" y="124412"/>
                    <a:pt x="259220" y="137242"/>
                    <a:pt x="259220" y="148098"/>
                  </a:cubicBezTo>
                  <a:cubicBezTo>
                    <a:pt x="259220" y="154512"/>
                    <a:pt x="262257" y="157473"/>
                    <a:pt x="266812" y="161421"/>
                  </a:cubicBezTo>
                  <a:cubicBezTo>
                    <a:pt x="272379" y="166849"/>
                    <a:pt x="285031" y="179678"/>
                    <a:pt x="285031" y="203364"/>
                  </a:cubicBezTo>
                  <a:cubicBezTo>
                    <a:pt x="285031" y="234945"/>
                    <a:pt x="258714" y="275408"/>
                    <a:pt x="241000" y="293172"/>
                  </a:cubicBezTo>
                  <a:cubicBezTo>
                    <a:pt x="196463" y="337089"/>
                    <a:pt x="164073" y="337089"/>
                    <a:pt x="145853" y="337089"/>
                  </a:cubicBezTo>
                  <a:lnTo>
                    <a:pt x="229360" y="12892"/>
                  </a:lnTo>
                  <a:close/>
                </a:path>
              </a:pathLst>
            </a:custGeom>
            <a:solidFill>
              <a:srgbClr val="000000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19" name="Freeform: Shape 418">
              <a:extLst>
                <a:ext uri="{FF2B5EF4-FFF2-40B4-BE49-F238E27FC236}">
                  <a16:creationId xmlns:a16="http://schemas.microsoft.com/office/drawing/2014/main" id="{6AAB9F3E-CA74-0EB6-427D-F13D69524199}"/>
                </a:ext>
              </a:extLst>
            </p:cNvPr>
            <p:cNvSpPr/>
            <p:nvPr>
              <p:custDataLst>
                <p:tags r:id="rId45"/>
              </p:custDataLst>
            </p:nvPr>
          </p:nvSpPr>
          <p:spPr>
            <a:xfrm>
              <a:off x="12005013" y="6434344"/>
              <a:ext cx="117415" cy="493449"/>
            </a:xfrm>
            <a:custGeom>
              <a:avLst/>
              <a:gdLst>
                <a:gd name="connsiteX0" fmla="*/ 117518 w 117415"/>
                <a:gd name="connsiteY0" fmla="*/ 488578 h 493449"/>
                <a:gd name="connsiteX1" fmla="*/ 108915 w 117415"/>
                <a:gd name="connsiteY1" fmla="*/ 477722 h 493449"/>
                <a:gd name="connsiteX2" fmla="*/ 29457 w 117415"/>
                <a:gd name="connsiteY2" fmla="*/ 246788 h 493449"/>
                <a:gd name="connsiteX3" fmla="*/ 110939 w 117415"/>
                <a:gd name="connsiteY3" fmla="*/ 13386 h 493449"/>
                <a:gd name="connsiteX4" fmla="*/ 117518 w 117415"/>
                <a:gd name="connsiteY4" fmla="*/ 4997 h 493449"/>
                <a:gd name="connsiteX5" fmla="*/ 112457 w 117415"/>
                <a:gd name="connsiteY5" fmla="*/ 63 h 493449"/>
                <a:gd name="connsiteX6" fmla="*/ 31987 w 117415"/>
                <a:gd name="connsiteY6" fmla="*/ 96285 h 493449"/>
                <a:gd name="connsiteX7" fmla="*/ 103 w 117415"/>
                <a:gd name="connsiteY7" fmla="*/ 246788 h 493449"/>
                <a:gd name="connsiteX8" fmla="*/ 33505 w 117415"/>
                <a:gd name="connsiteY8" fmla="*/ 400744 h 493449"/>
                <a:gd name="connsiteX9" fmla="*/ 112457 w 117415"/>
                <a:gd name="connsiteY9" fmla="*/ 493512 h 493449"/>
                <a:gd name="connsiteX10" fmla="*/ 117518 w 117415"/>
                <a:gd name="connsiteY10" fmla="*/ 488578 h 493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7415" h="493449">
                  <a:moveTo>
                    <a:pt x="117518" y="488578"/>
                  </a:moveTo>
                  <a:cubicBezTo>
                    <a:pt x="117518" y="487098"/>
                    <a:pt x="117518" y="486111"/>
                    <a:pt x="108915" y="477722"/>
                  </a:cubicBezTo>
                  <a:cubicBezTo>
                    <a:pt x="45652" y="415547"/>
                    <a:pt x="29457" y="322285"/>
                    <a:pt x="29457" y="246788"/>
                  </a:cubicBezTo>
                  <a:cubicBezTo>
                    <a:pt x="29457" y="160927"/>
                    <a:pt x="48688" y="75067"/>
                    <a:pt x="110939" y="13386"/>
                  </a:cubicBezTo>
                  <a:cubicBezTo>
                    <a:pt x="117518" y="7465"/>
                    <a:pt x="117518" y="6478"/>
                    <a:pt x="117518" y="4997"/>
                  </a:cubicBezTo>
                  <a:cubicBezTo>
                    <a:pt x="117518" y="1543"/>
                    <a:pt x="115494" y="63"/>
                    <a:pt x="112457" y="63"/>
                  </a:cubicBezTo>
                  <a:cubicBezTo>
                    <a:pt x="107396" y="63"/>
                    <a:pt x="61847" y="33617"/>
                    <a:pt x="31987" y="96285"/>
                  </a:cubicBezTo>
                  <a:cubicBezTo>
                    <a:pt x="6176" y="150565"/>
                    <a:pt x="103" y="205338"/>
                    <a:pt x="103" y="246788"/>
                  </a:cubicBezTo>
                  <a:cubicBezTo>
                    <a:pt x="103" y="285277"/>
                    <a:pt x="5670" y="344984"/>
                    <a:pt x="33505" y="400744"/>
                  </a:cubicBezTo>
                  <a:cubicBezTo>
                    <a:pt x="63871" y="461438"/>
                    <a:pt x="107396" y="493512"/>
                    <a:pt x="112457" y="493512"/>
                  </a:cubicBezTo>
                  <a:cubicBezTo>
                    <a:pt x="115494" y="493512"/>
                    <a:pt x="117518" y="492032"/>
                    <a:pt x="117518" y="488578"/>
                  </a:cubicBezTo>
                  <a:close/>
                </a:path>
              </a:pathLst>
            </a:custGeom>
            <a:solidFill>
              <a:srgbClr val="000000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20" name="Freeform: Shape 419">
              <a:extLst>
                <a:ext uri="{FF2B5EF4-FFF2-40B4-BE49-F238E27FC236}">
                  <a16:creationId xmlns:a16="http://schemas.microsoft.com/office/drawing/2014/main" id="{1B0A6B1D-F379-3A8F-FA1F-C796427BF8A0}"/>
                </a:ext>
              </a:extLst>
            </p:cNvPr>
            <p:cNvSpPr/>
            <p:nvPr>
              <p:custDataLst>
                <p:tags r:id="rId46"/>
              </p:custDataLst>
            </p:nvPr>
          </p:nvSpPr>
          <p:spPr>
            <a:xfrm>
              <a:off x="12176526" y="6456549"/>
              <a:ext cx="349716" cy="443611"/>
            </a:xfrm>
            <a:custGeom>
              <a:avLst/>
              <a:gdLst>
                <a:gd name="connsiteX0" fmla="*/ 196980 w 349716"/>
                <a:gd name="connsiteY0" fmla="*/ 344984 h 443611"/>
                <a:gd name="connsiteX1" fmla="*/ 349823 w 349716"/>
                <a:gd name="connsiteY1" fmla="*/ 132801 h 443611"/>
                <a:gd name="connsiteX2" fmla="*/ 220767 w 349716"/>
                <a:gd name="connsiteY2" fmla="*/ 63 h 443611"/>
                <a:gd name="connsiteX3" fmla="*/ 106 w 349716"/>
                <a:gd name="connsiteY3" fmla="*/ 227050 h 443611"/>
                <a:gd name="connsiteX4" fmla="*/ 129669 w 349716"/>
                <a:gd name="connsiteY4" fmla="*/ 358801 h 443611"/>
                <a:gd name="connsiteX5" fmla="*/ 179267 w 349716"/>
                <a:gd name="connsiteY5" fmla="*/ 351399 h 443611"/>
                <a:gd name="connsiteX6" fmla="*/ 177242 w 349716"/>
                <a:gd name="connsiteY6" fmla="*/ 389394 h 443611"/>
                <a:gd name="connsiteX7" fmla="*/ 219249 w 349716"/>
                <a:gd name="connsiteY7" fmla="*/ 443674 h 443611"/>
                <a:gd name="connsiteX8" fmla="*/ 303768 w 349716"/>
                <a:gd name="connsiteY8" fmla="*/ 347945 h 443611"/>
                <a:gd name="connsiteX9" fmla="*/ 298201 w 349716"/>
                <a:gd name="connsiteY9" fmla="*/ 343010 h 443611"/>
                <a:gd name="connsiteX10" fmla="*/ 292127 w 349716"/>
                <a:gd name="connsiteY10" fmla="*/ 348438 h 443611"/>
                <a:gd name="connsiteX11" fmla="*/ 232914 w 349716"/>
                <a:gd name="connsiteY11" fmla="*/ 395809 h 443611"/>
                <a:gd name="connsiteX12" fmla="*/ 196980 w 349716"/>
                <a:gd name="connsiteY12" fmla="*/ 344984 h 443611"/>
                <a:gd name="connsiteX13" fmla="*/ 101327 w 349716"/>
                <a:gd name="connsiteY13" fmla="*/ 341036 h 443611"/>
                <a:gd name="connsiteX14" fmla="*/ 44643 w 349716"/>
                <a:gd name="connsiteY14" fmla="*/ 242840 h 443611"/>
                <a:gd name="connsiteX15" fmla="*/ 96266 w 349716"/>
                <a:gd name="connsiteY15" fmla="*/ 85430 h 443611"/>
                <a:gd name="connsiteX16" fmla="*/ 217730 w 349716"/>
                <a:gd name="connsiteY16" fmla="*/ 12399 h 443611"/>
                <a:gd name="connsiteX17" fmla="*/ 305286 w 349716"/>
                <a:gd name="connsiteY17" fmla="*/ 117010 h 443611"/>
                <a:gd name="connsiteX18" fmla="*/ 194450 w 349716"/>
                <a:gd name="connsiteY18" fmla="*/ 328207 h 443611"/>
                <a:gd name="connsiteX19" fmla="*/ 149913 w 349716"/>
                <a:gd name="connsiteY19" fmla="*/ 274914 h 443611"/>
                <a:gd name="connsiteX20" fmla="*/ 98290 w 349716"/>
                <a:gd name="connsiteY20" fmla="*/ 325246 h 443611"/>
                <a:gd name="connsiteX21" fmla="*/ 101327 w 349716"/>
                <a:gd name="connsiteY21" fmla="*/ 341036 h 443611"/>
                <a:gd name="connsiteX22" fmla="*/ 132705 w 349716"/>
                <a:gd name="connsiteY22" fmla="*/ 346464 h 443611"/>
                <a:gd name="connsiteX23" fmla="*/ 109425 w 349716"/>
                <a:gd name="connsiteY23" fmla="*/ 325246 h 443611"/>
                <a:gd name="connsiteX24" fmla="*/ 149913 w 349716"/>
                <a:gd name="connsiteY24" fmla="*/ 285770 h 443611"/>
                <a:gd name="connsiteX25" fmla="*/ 180785 w 349716"/>
                <a:gd name="connsiteY25" fmla="*/ 327713 h 443611"/>
                <a:gd name="connsiteX26" fmla="*/ 175218 w 349716"/>
                <a:gd name="connsiteY26" fmla="*/ 337582 h 443611"/>
                <a:gd name="connsiteX27" fmla="*/ 132705 w 349716"/>
                <a:gd name="connsiteY27" fmla="*/ 346464 h 443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349716" h="443611">
                  <a:moveTo>
                    <a:pt x="196980" y="344984"/>
                  </a:moveTo>
                  <a:cubicBezTo>
                    <a:pt x="275426" y="315870"/>
                    <a:pt x="349823" y="228036"/>
                    <a:pt x="349823" y="132801"/>
                  </a:cubicBezTo>
                  <a:cubicBezTo>
                    <a:pt x="349823" y="53355"/>
                    <a:pt x="296176" y="63"/>
                    <a:pt x="220767" y="63"/>
                  </a:cubicBezTo>
                  <a:cubicBezTo>
                    <a:pt x="111449" y="63"/>
                    <a:pt x="106" y="112076"/>
                    <a:pt x="106" y="227050"/>
                  </a:cubicBezTo>
                  <a:cubicBezTo>
                    <a:pt x="106" y="308962"/>
                    <a:pt x="56790" y="358801"/>
                    <a:pt x="129669" y="358801"/>
                  </a:cubicBezTo>
                  <a:cubicBezTo>
                    <a:pt x="142321" y="358801"/>
                    <a:pt x="159529" y="356827"/>
                    <a:pt x="179267" y="351399"/>
                  </a:cubicBezTo>
                  <a:cubicBezTo>
                    <a:pt x="177242" y="381993"/>
                    <a:pt x="177242" y="382980"/>
                    <a:pt x="177242" y="389394"/>
                  </a:cubicBezTo>
                  <a:cubicBezTo>
                    <a:pt x="177242" y="405185"/>
                    <a:pt x="177242" y="443674"/>
                    <a:pt x="219249" y="443674"/>
                  </a:cubicBezTo>
                  <a:cubicBezTo>
                    <a:pt x="279475" y="443674"/>
                    <a:pt x="303768" y="353373"/>
                    <a:pt x="303768" y="347945"/>
                  </a:cubicBezTo>
                  <a:cubicBezTo>
                    <a:pt x="303768" y="344491"/>
                    <a:pt x="300225" y="343010"/>
                    <a:pt x="298201" y="343010"/>
                  </a:cubicBezTo>
                  <a:cubicBezTo>
                    <a:pt x="294152" y="343010"/>
                    <a:pt x="293140" y="345477"/>
                    <a:pt x="292127" y="348438"/>
                  </a:cubicBezTo>
                  <a:cubicBezTo>
                    <a:pt x="279981" y="383473"/>
                    <a:pt x="250627" y="395809"/>
                    <a:pt x="232914" y="395809"/>
                  </a:cubicBezTo>
                  <a:cubicBezTo>
                    <a:pt x="209633" y="395809"/>
                    <a:pt x="202041" y="382486"/>
                    <a:pt x="196980" y="344984"/>
                  </a:cubicBezTo>
                  <a:close/>
                  <a:moveTo>
                    <a:pt x="101327" y="341036"/>
                  </a:moveTo>
                  <a:cubicBezTo>
                    <a:pt x="61851" y="325739"/>
                    <a:pt x="44643" y="287250"/>
                    <a:pt x="44643" y="242840"/>
                  </a:cubicBezTo>
                  <a:cubicBezTo>
                    <a:pt x="44643" y="208792"/>
                    <a:pt x="57802" y="138722"/>
                    <a:pt x="96266" y="85430"/>
                  </a:cubicBezTo>
                  <a:cubicBezTo>
                    <a:pt x="133211" y="35098"/>
                    <a:pt x="180785" y="12399"/>
                    <a:pt x="217730" y="12399"/>
                  </a:cubicBezTo>
                  <a:cubicBezTo>
                    <a:pt x="268341" y="12399"/>
                    <a:pt x="305286" y="50888"/>
                    <a:pt x="305286" y="117010"/>
                  </a:cubicBezTo>
                  <a:cubicBezTo>
                    <a:pt x="305286" y="166355"/>
                    <a:pt x="279475" y="281822"/>
                    <a:pt x="194450" y="328207"/>
                  </a:cubicBezTo>
                  <a:cubicBezTo>
                    <a:pt x="191919" y="310936"/>
                    <a:pt x="186858" y="274914"/>
                    <a:pt x="149913" y="274914"/>
                  </a:cubicBezTo>
                  <a:cubicBezTo>
                    <a:pt x="123089" y="274914"/>
                    <a:pt x="98290" y="299587"/>
                    <a:pt x="98290" y="325246"/>
                  </a:cubicBezTo>
                  <a:cubicBezTo>
                    <a:pt x="98290" y="335115"/>
                    <a:pt x="101327" y="340543"/>
                    <a:pt x="101327" y="341036"/>
                  </a:cubicBezTo>
                  <a:close/>
                  <a:moveTo>
                    <a:pt x="132705" y="346464"/>
                  </a:moveTo>
                  <a:cubicBezTo>
                    <a:pt x="125620" y="346464"/>
                    <a:pt x="109425" y="346464"/>
                    <a:pt x="109425" y="325246"/>
                  </a:cubicBezTo>
                  <a:cubicBezTo>
                    <a:pt x="109425" y="305508"/>
                    <a:pt x="128656" y="285770"/>
                    <a:pt x="149913" y="285770"/>
                  </a:cubicBezTo>
                  <a:cubicBezTo>
                    <a:pt x="171169" y="285770"/>
                    <a:pt x="180785" y="297613"/>
                    <a:pt x="180785" y="327713"/>
                  </a:cubicBezTo>
                  <a:cubicBezTo>
                    <a:pt x="180785" y="335115"/>
                    <a:pt x="180279" y="335608"/>
                    <a:pt x="175218" y="337582"/>
                  </a:cubicBezTo>
                  <a:cubicBezTo>
                    <a:pt x="162059" y="343010"/>
                    <a:pt x="146876" y="346464"/>
                    <a:pt x="132705" y="346464"/>
                  </a:cubicBezTo>
                  <a:close/>
                </a:path>
              </a:pathLst>
            </a:custGeom>
            <a:solidFill>
              <a:srgbClr val="000000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21" name="Freeform: Shape 420">
              <a:extLst>
                <a:ext uri="{FF2B5EF4-FFF2-40B4-BE49-F238E27FC236}">
                  <a16:creationId xmlns:a16="http://schemas.microsoft.com/office/drawing/2014/main" id="{EF55500C-75D8-602B-B40C-05274E5C27D1}"/>
                </a:ext>
              </a:extLst>
            </p:cNvPr>
            <p:cNvSpPr/>
            <p:nvPr>
              <p:custDataLst>
                <p:tags r:id="rId47"/>
              </p:custDataLst>
            </p:nvPr>
          </p:nvSpPr>
          <p:spPr>
            <a:xfrm>
              <a:off x="12601932" y="6434344"/>
              <a:ext cx="117415" cy="493449"/>
            </a:xfrm>
            <a:custGeom>
              <a:avLst/>
              <a:gdLst>
                <a:gd name="connsiteX0" fmla="*/ 117530 w 117415"/>
                <a:gd name="connsiteY0" fmla="*/ 488578 h 493449"/>
                <a:gd name="connsiteX1" fmla="*/ 108926 w 117415"/>
                <a:gd name="connsiteY1" fmla="*/ 477722 h 493449"/>
                <a:gd name="connsiteX2" fmla="*/ 29468 w 117415"/>
                <a:gd name="connsiteY2" fmla="*/ 246788 h 493449"/>
                <a:gd name="connsiteX3" fmla="*/ 110951 w 117415"/>
                <a:gd name="connsiteY3" fmla="*/ 13386 h 493449"/>
                <a:gd name="connsiteX4" fmla="*/ 117530 w 117415"/>
                <a:gd name="connsiteY4" fmla="*/ 4997 h 493449"/>
                <a:gd name="connsiteX5" fmla="*/ 112469 w 117415"/>
                <a:gd name="connsiteY5" fmla="*/ 63 h 493449"/>
                <a:gd name="connsiteX6" fmla="*/ 31999 w 117415"/>
                <a:gd name="connsiteY6" fmla="*/ 96285 h 493449"/>
                <a:gd name="connsiteX7" fmla="*/ 114 w 117415"/>
                <a:gd name="connsiteY7" fmla="*/ 246788 h 493449"/>
                <a:gd name="connsiteX8" fmla="*/ 33517 w 117415"/>
                <a:gd name="connsiteY8" fmla="*/ 400744 h 493449"/>
                <a:gd name="connsiteX9" fmla="*/ 112469 w 117415"/>
                <a:gd name="connsiteY9" fmla="*/ 493512 h 493449"/>
                <a:gd name="connsiteX10" fmla="*/ 117530 w 117415"/>
                <a:gd name="connsiteY10" fmla="*/ 488578 h 493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7415" h="493449">
                  <a:moveTo>
                    <a:pt x="117530" y="488578"/>
                  </a:moveTo>
                  <a:cubicBezTo>
                    <a:pt x="117530" y="487098"/>
                    <a:pt x="117530" y="486111"/>
                    <a:pt x="108926" y="477722"/>
                  </a:cubicBezTo>
                  <a:cubicBezTo>
                    <a:pt x="45664" y="415547"/>
                    <a:pt x="29468" y="322285"/>
                    <a:pt x="29468" y="246788"/>
                  </a:cubicBezTo>
                  <a:cubicBezTo>
                    <a:pt x="29468" y="160927"/>
                    <a:pt x="48700" y="75067"/>
                    <a:pt x="110951" y="13386"/>
                  </a:cubicBezTo>
                  <a:cubicBezTo>
                    <a:pt x="117530" y="7465"/>
                    <a:pt x="117530" y="6478"/>
                    <a:pt x="117530" y="4997"/>
                  </a:cubicBezTo>
                  <a:cubicBezTo>
                    <a:pt x="117530" y="1543"/>
                    <a:pt x="115506" y="63"/>
                    <a:pt x="112469" y="63"/>
                  </a:cubicBezTo>
                  <a:cubicBezTo>
                    <a:pt x="107408" y="63"/>
                    <a:pt x="61859" y="33617"/>
                    <a:pt x="31999" y="96285"/>
                  </a:cubicBezTo>
                  <a:cubicBezTo>
                    <a:pt x="6188" y="150565"/>
                    <a:pt x="114" y="205338"/>
                    <a:pt x="114" y="246788"/>
                  </a:cubicBezTo>
                  <a:cubicBezTo>
                    <a:pt x="114" y="285277"/>
                    <a:pt x="5681" y="344984"/>
                    <a:pt x="33517" y="400744"/>
                  </a:cubicBezTo>
                  <a:cubicBezTo>
                    <a:pt x="63883" y="461438"/>
                    <a:pt x="107408" y="493512"/>
                    <a:pt x="112469" y="493512"/>
                  </a:cubicBezTo>
                  <a:cubicBezTo>
                    <a:pt x="115506" y="493512"/>
                    <a:pt x="117530" y="492032"/>
                    <a:pt x="117530" y="488578"/>
                  </a:cubicBezTo>
                  <a:close/>
                </a:path>
              </a:pathLst>
            </a:custGeom>
            <a:solidFill>
              <a:srgbClr val="000000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22" name="Freeform: Shape 421">
              <a:extLst>
                <a:ext uri="{FF2B5EF4-FFF2-40B4-BE49-F238E27FC236}">
                  <a16:creationId xmlns:a16="http://schemas.microsoft.com/office/drawing/2014/main" id="{6AD4DFFB-016C-32B2-0DFE-48AE3AC23959}"/>
                </a:ext>
              </a:extLst>
            </p:cNvPr>
            <p:cNvSpPr/>
            <p:nvPr>
              <p:custDataLst>
                <p:tags r:id="rId48"/>
              </p:custDataLst>
            </p:nvPr>
          </p:nvSpPr>
          <p:spPr>
            <a:xfrm>
              <a:off x="12763324" y="6586326"/>
              <a:ext cx="252038" cy="223532"/>
            </a:xfrm>
            <a:custGeom>
              <a:avLst/>
              <a:gdLst>
                <a:gd name="connsiteX0" fmla="*/ 154479 w 252038"/>
                <a:gd name="connsiteY0" fmla="*/ 69146 h 223532"/>
                <a:gd name="connsiteX1" fmla="*/ 204583 w 252038"/>
                <a:gd name="connsiteY1" fmla="*/ 10919 h 223532"/>
                <a:gd name="connsiteX2" fmla="*/ 229889 w 252038"/>
                <a:gd name="connsiteY2" fmla="*/ 17334 h 223532"/>
                <a:gd name="connsiteX3" fmla="*/ 205596 w 252038"/>
                <a:gd name="connsiteY3" fmla="*/ 43980 h 223532"/>
                <a:gd name="connsiteX4" fmla="*/ 224828 w 252038"/>
                <a:gd name="connsiteY4" fmla="*/ 61251 h 223532"/>
                <a:gd name="connsiteX5" fmla="*/ 252157 w 252038"/>
                <a:gd name="connsiteY5" fmla="*/ 32630 h 223532"/>
                <a:gd name="connsiteX6" fmla="*/ 205090 w 252038"/>
                <a:gd name="connsiteY6" fmla="*/ 63 h 223532"/>
                <a:gd name="connsiteX7" fmla="*/ 151949 w 252038"/>
                <a:gd name="connsiteY7" fmla="*/ 37565 h 223532"/>
                <a:gd name="connsiteX8" fmla="*/ 97290 w 252038"/>
                <a:gd name="connsiteY8" fmla="*/ 63 h 223532"/>
                <a:gd name="connsiteX9" fmla="*/ 15807 w 252038"/>
                <a:gd name="connsiteY9" fmla="*/ 76054 h 223532"/>
                <a:gd name="connsiteX10" fmla="*/ 21881 w 252038"/>
                <a:gd name="connsiteY10" fmla="*/ 80989 h 223532"/>
                <a:gd name="connsiteX11" fmla="*/ 28460 w 252038"/>
                <a:gd name="connsiteY11" fmla="*/ 75561 h 223532"/>
                <a:gd name="connsiteX12" fmla="*/ 96278 w 252038"/>
                <a:gd name="connsiteY12" fmla="*/ 10919 h 223532"/>
                <a:gd name="connsiteX13" fmla="*/ 123607 w 252038"/>
                <a:gd name="connsiteY13" fmla="*/ 43980 h 223532"/>
                <a:gd name="connsiteX14" fmla="*/ 96278 w 252038"/>
                <a:gd name="connsiteY14" fmla="*/ 161421 h 223532"/>
                <a:gd name="connsiteX15" fmla="*/ 48198 w 252038"/>
                <a:gd name="connsiteY15" fmla="*/ 212740 h 223532"/>
                <a:gd name="connsiteX16" fmla="*/ 22893 w 252038"/>
                <a:gd name="connsiteY16" fmla="*/ 206325 h 223532"/>
                <a:gd name="connsiteX17" fmla="*/ 46680 w 252038"/>
                <a:gd name="connsiteY17" fmla="*/ 179678 h 223532"/>
                <a:gd name="connsiteX18" fmla="*/ 27954 w 252038"/>
                <a:gd name="connsiteY18" fmla="*/ 162408 h 223532"/>
                <a:gd name="connsiteX19" fmla="*/ 118 w 252038"/>
                <a:gd name="connsiteY19" fmla="*/ 191028 h 223532"/>
                <a:gd name="connsiteX20" fmla="*/ 47692 w 252038"/>
                <a:gd name="connsiteY20" fmla="*/ 223595 h 223532"/>
                <a:gd name="connsiteX21" fmla="*/ 100833 w 252038"/>
                <a:gd name="connsiteY21" fmla="*/ 186093 h 223532"/>
                <a:gd name="connsiteX22" fmla="*/ 155492 w 252038"/>
                <a:gd name="connsiteY22" fmla="*/ 223595 h 223532"/>
                <a:gd name="connsiteX23" fmla="*/ 236468 w 252038"/>
                <a:gd name="connsiteY23" fmla="*/ 147604 h 223532"/>
                <a:gd name="connsiteX24" fmla="*/ 230395 w 252038"/>
                <a:gd name="connsiteY24" fmla="*/ 142670 h 223532"/>
                <a:gd name="connsiteX25" fmla="*/ 223815 w 252038"/>
                <a:gd name="connsiteY25" fmla="*/ 148098 h 223532"/>
                <a:gd name="connsiteX26" fmla="*/ 156504 w 252038"/>
                <a:gd name="connsiteY26" fmla="*/ 212740 h 223532"/>
                <a:gd name="connsiteX27" fmla="*/ 128668 w 252038"/>
                <a:gd name="connsiteY27" fmla="*/ 180172 h 223532"/>
                <a:gd name="connsiteX28" fmla="*/ 137272 w 252038"/>
                <a:gd name="connsiteY28" fmla="*/ 136748 h 223532"/>
                <a:gd name="connsiteX29" fmla="*/ 154479 w 252038"/>
                <a:gd name="connsiteY29" fmla="*/ 69146 h 223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52038" h="223532">
                  <a:moveTo>
                    <a:pt x="154479" y="69146"/>
                  </a:moveTo>
                  <a:cubicBezTo>
                    <a:pt x="157516" y="56316"/>
                    <a:pt x="169156" y="10919"/>
                    <a:pt x="204583" y="10919"/>
                  </a:cubicBezTo>
                  <a:cubicBezTo>
                    <a:pt x="207114" y="10919"/>
                    <a:pt x="219260" y="10919"/>
                    <a:pt x="229889" y="17334"/>
                  </a:cubicBezTo>
                  <a:cubicBezTo>
                    <a:pt x="215718" y="19801"/>
                    <a:pt x="205596" y="32137"/>
                    <a:pt x="205596" y="43980"/>
                  </a:cubicBezTo>
                  <a:cubicBezTo>
                    <a:pt x="205596" y="51875"/>
                    <a:pt x="211163" y="61251"/>
                    <a:pt x="224828" y="61251"/>
                  </a:cubicBezTo>
                  <a:cubicBezTo>
                    <a:pt x="235962" y="61251"/>
                    <a:pt x="252157" y="52368"/>
                    <a:pt x="252157" y="32630"/>
                  </a:cubicBezTo>
                  <a:cubicBezTo>
                    <a:pt x="252157" y="6971"/>
                    <a:pt x="222297" y="63"/>
                    <a:pt x="205090" y="63"/>
                  </a:cubicBezTo>
                  <a:cubicBezTo>
                    <a:pt x="175736" y="63"/>
                    <a:pt x="158022" y="26216"/>
                    <a:pt x="151949" y="37565"/>
                  </a:cubicBezTo>
                  <a:cubicBezTo>
                    <a:pt x="139296" y="4997"/>
                    <a:pt x="111967" y="63"/>
                    <a:pt x="97290" y="63"/>
                  </a:cubicBezTo>
                  <a:cubicBezTo>
                    <a:pt x="44655" y="63"/>
                    <a:pt x="15807" y="63718"/>
                    <a:pt x="15807" y="76054"/>
                  </a:cubicBezTo>
                  <a:cubicBezTo>
                    <a:pt x="15807" y="80989"/>
                    <a:pt x="20868" y="80989"/>
                    <a:pt x="21881" y="80989"/>
                  </a:cubicBezTo>
                  <a:cubicBezTo>
                    <a:pt x="25929" y="80989"/>
                    <a:pt x="27448" y="80002"/>
                    <a:pt x="28460" y="75561"/>
                  </a:cubicBezTo>
                  <a:cubicBezTo>
                    <a:pt x="45667" y="23255"/>
                    <a:pt x="79070" y="10919"/>
                    <a:pt x="96278" y="10919"/>
                  </a:cubicBezTo>
                  <a:cubicBezTo>
                    <a:pt x="105894" y="10919"/>
                    <a:pt x="123607" y="15360"/>
                    <a:pt x="123607" y="43980"/>
                  </a:cubicBezTo>
                  <a:cubicBezTo>
                    <a:pt x="123607" y="59277"/>
                    <a:pt x="115003" y="92338"/>
                    <a:pt x="96278" y="161421"/>
                  </a:cubicBezTo>
                  <a:cubicBezTo>
                    <a:pt x="88180" y="192015"/>
                    <a:pt x="70466" y="212740"/>
                    <a:pt x="48198" y="212740"/>
                  </a:cubicBezTo>
                  <a:cubicBezTo>
                    <a:pt x="45161" y="212740"/>
                    <a:pt x="33521" y="212740"/>
                    <a:pt x="22893" y="206325"/>
                  </a:cubicBezTo>
                  <a:cubicBezTo>
                    <a:pt x="35545" y="203857"/>
                    <a:pt x="46680" y="193495"/>
                    <a:pt x="46680" y="179678"/>
                  </a:cubicBezTo>
                  <a:cubicBezTo>
                    <a:pt x="46680" y="166355"/>
                    <a:pt x="35545" y="162408"/>
                    <a:pt x="27954" y="162408"/>
                  </a:cubicBezTo>
                  <a:cubicBezTo>
                    <a:pt x="12771" y="162408"/>
                    <a:pt x="118" y="175237"/>
                    <a:pt x="118" y="191028"/>
                  </a:cubicBezTo>
                  <a:cubicBezTo>
                    <a:pt x="118" y="213726"/>
                    <a:pt x="25423" y="223595"/>
                    <a:pt x="47692" y="223595"/>
                  </a:cubicBezTo>
                  <a:cubicBezTo>
                    <a:pt x="81095" y="223595"/>
                    <a:pt x="99314" y="189054"/>
                    <a:pt x="100833" y="186093"/>
                  </a:cubicBezTo>
                  <a:cubicBezTo>
                    <a:pt x="106906" y="204351"/>
                    <a:pt x="125125" y="223595"/>
                    <a:pt x="155492" y="223595"/>
                  </a:cubicBezTo>
                  <a:cubicBezTo>
                    <a:pt x="207620" y="223595"/>
                    <a:pt x="236468" y="159940"/>
                    <a:pt x="236468" y="147604"/>
                  </a:cubicBezTo>
                  <a:cubicBezTo>
                    <a:pt x="236468" y="142670"/>
                    <a:pt x="231913" y="142670"/>
                    <a:pt x="230395" y="142670"/>
                  </a:cubicBezTo>
                  <a:cubicBezTo>
                    <a:pt x="225840" y="142670"/>
                    <a:pt x="224828" y="144644"/>
                    <a:pt x="223815" y="148098"/>
                  </a:cubicBezTo>
                  <a:cubicBezTo>
                    <a:pt x="207114" y="200897"/>
                    <a:pt x="172699" y="212740"/>
                    <a:pt x="156504" y="212740"/>
                  </a:cubicBezTo>
                  <a:cubicBezTo>
                    <a:pt x="136766" y="212740"/>
                    <a:pt x="128668" y="196949"/>
                    <a:pt x="128668" y="180172"/>
                  </a:cubicBezTo>
                  <a:cubicBezTo>
                    <a:pt x="128668" y="169316"/>
                    <a:pt x="131705" y="158460"/>
                    <a:pt x="137272" y="136748"/>
                  </a:cubicBezTo>
                  <a:lnTo>
                    <a:pt x="154479" y="69146"/>
                  </a:lnTo>
                  <a:close/>
                </a:path>
              </a:pathLst>
            </a:custGeom>
            <a:solidFill>
              <a:srgbClr val="000000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23" name="Freeform: Shape 422">
              <a:extLst>
                <a:ext uri="{FF2B5EF4-FFF2-40B4-BE49-F238E27FC236}">
                  <a16:creationId xmlns:a16="http://schemas.microsoft.com/office/drawing/2014/main" id="{8FB02C6B-ACDB-D916-8FB3-CC9B01DC0D78}"/>
                </a:ext>
              </a:extLst>
            </p:cNvPr>
            <p:cNvSpPr/>
            <p:nvPr>
              <p:custDataLst>
                <p:tags r:id="rId49"/>
              </p:custDataLst>
            </p:nvPr>
          </p:nvSpPr>
          <p:spPr>
            <a:xfrm>
              <a:off x="13066746" y="6434344"/>
              <a:ext cx="117415" cy="493449"/>
            </a:xfrm>
            <a:custGeom>
              <a:avLst/>
              <a:gdLst>
                <a:gd name="connsiteX0" fmla="*/ 117540 w 117415"/>
                <a:gd name="connsiteY0" fmla="*/ 246788 h 493449"/>
                <a:gd name="connsiteX1" fmla="*/ 84137 w 117415"/>
                <a:gd name="connsiteY1" fmla="*/ 92831 h 493449"/>
                <a:gd name="connsiteX2" fmla="*/ 5185 w 117415"/>
                <a:gd name="connsiteY2" fmla="*/ 63 h 493449"/>
                <a:gd name="connsiteX3" fmla="*/ 124 w 117415"/>
                <a:gd name="connsiteY3" fmla="*/ 4997 h 493449"/>
                <a:gd name="connsiteX4" fmla="*/ 9740 w 117415"/>
                <a:gd name="connsiteY4" fmla="*/ 16347 h 493449"/>
                <a:gd name="connsiteX5" fmla="*/ 88186 w 117415"/>
                <a:gd name="connsiteY5" fmla="*/ 246788 h 493449"/>
                <a:gd name="connsiteX6" fmla="*/ 6703 w 117415"/>
                <a:gd name="connsiteY6" fmla="*/ 480189 h 493449"/>
                <a:gd name="connsiteX7" fmla="*/ 124 w 117415"/>
                <a:gd name="connsiteY7" fmla="*/ 488578 h 493449"/>
                <a:gd name="connsiteX8" fmla="*/ 5185 w 117415"/>
                <a:gd name="connsiteY8" fmla="*/ 493512 h 493449"/>
                <a:gd name="connsiteX9" fmla="*/ 85655 w 117415"/>
                <a:gd name="connsiteY9" fmla="*/ 397290 h 493449"/>
                <a:gd name="connsiteX10" fmla="*/ 117540 w 117415"/>
                <a:gd name="connsiteY10" fmla="*/ 246788 h 493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7415" h="493449">
                  <a:moveTo>
                    <a:pt x="117540" y="246788"/>
                  </a:moveTo>
                  <a:cubicBezTo>
                    <a:pt x="117540" y="208298"/>
                    <a:pt x="111973" y="148591"/>
                    <a:pt x="84137" y="92831"/>
                  </a:cubicBezTo>
                  <a:cubicBezTo>
                    <a:pt x="53771" y="32137"/>
                    <a:pt x="10246" y="63"/>
                    <a:pt x="5185" y="63"/>
                  </a:cubicBezTo>
                  <a:cubicBezTo>
                    <a:pt x="2148" y="63"/>
                    <a:pt x="124" y="2037"/>
                    <a:pt x="124" y="4997"/>
                  </a:cubicBezTo>
                  <a:cubicBezTo>
                    <a:pt x="124" y="6478"/>
                    <a:pt x="124" y="7465"/>
                    <a:pt x="9740" y="16347"/>
                  </a:cubicBezTo>
                  <a:cubicBezTo>
                    <a:pt x="59338" y="65198"/>
                    <a:pt x="88186" y="143657"/>
                    <a:pt x="88186" y="246788"/>
                  </a:cubicBezTo>
                  <a:cubicBezTo>
                    <a:pt x="88186" y="331167"/>
                    <a:pt x="69460" y="418015"/>
                    <a:pt x="6703" y="480189"/>
                  </a:cubicBezTo>
                  <a:cubicBezTo>
                    <a:pt x="124" y="486111"/>
                    <a:pt x="124" y="487098"/>
                    <a:pt x="124" y="488578"/>
                  </a:cubicBezTo>
                  <a:cubicBezTo>
                    <a:pt x="124" y="491539"/>
                    <a:pt x="2148" y="493512"/>
                    <a:pt x="5185" y="493512"/>
                  </a:cubicBezTo>
                  <a:cubicBezTo>
                    <a:pt x="10246" y="493512"/>
                    <a:pt x="55795" y="459958"/>
                    <a:pt x="85655" y="397290"/>
                  </a:cubicBezTo>
                  <a:cubicBezTo>
                    <a:pt x="111466" y="343010"/>
                    <a:pt x="117540" y="288237"/>
                    <a:pt x="117540" y="246788"/>
                  </a:cubicBezTo>
                  <a:close/>
                </a:path>
              </a:pathLst>
            </a:custGeom>
            <a:solidFill>
              <a:srgbClr val="000000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24" name="Freeform: Shape 423">
              <a:extLst>
                <a:ext uri="{FF2B5EF4-FFF2-40B4-BE49-F238E27FC236}">
                  <a16:creationId xmlns:a16="http://schemas.microsoft.com/office/drawing/2014/main" id="{8E4526AC-37B3-D136-3614-27C1CDA620F1}"/>
                </a:ext>
              </a:extLst>
            </p:cNvPr>
            <p:cNvSpPr/>
            <p:nvPr>
              <p:custDataLst>
                <p:tags r:id="rId50"/>
              </p:custDataLst>
            </p:nvPr>
          </p:nvSpPr>
          <p:spPr>
            <a:xfrm>
              <a:off x="13253948" y="6467405"/>
              <a:ext cx="430692" cy="337026"/>
            </a:xfrm>
            <a:custGeom>
              <a:avLst/>
              <a:gdLst>
                <a:gd name="connsiteX0" fmla="*/ 238502 w 430692"/>
                <a:gd name="connsiteY0" fmla="*/ 137735 h 337026"/>
                <a:gd name="connsiteX1" fmla="*/ 235971 w 430692"/>
                <a:gd name="connsiteY1" fmla="*/ 130827 h 337026"/>
                <a:gd name="connsiteX2" fmla="*/ 250648 w 430692"/>
                <a:gd name="connsiteY2" fmla="*/ 119478 h 337026"/>
                <a:gd name="connsiteX3" fmla="*/ 339216 w 430692"/>
                <a:gd name="connsiteY3" fmla="*/ 52862 h 337026"/>
                <a:gd name="connsiteX4" fmla="*/ 421711 w 430692"/>
                <a:gd name="connsiteY4" fmla="*/ 15360 h 337026"/>
                <a:gd name="connsiteX5" fmla="*/ 430821 w 430692"/>
                <a:gd name="connsiteY5" fmla="*/ 5491 h 337026"/>
                <a:gd name="connsiteX6" fmla="*/ 425254 w 430692"/>
                <a:gd name="connsiteY6" fmla="*/ 63 h 337026"/>
                <a:gd name="connsiteX7" fmla="*/ 389320 w 430692"/>
                <a:gd name="connsiteY7" fmla="*/ 1543 h 337026"/>
                <a:gd name="connsiteX8" fmla="*/ 333143 w 430692"/>
                <a:gd name="connsiteY8" fmla="*/ 63 h 337026"/>
                <a:gd name="connsiteX9" fmla="*/ 323527 w 430692"/>
                <a:gd name="connsiteY9" fmla="*/ 9932 h 337026"/>
                <a:gd name="connsiteX10" fmla="*/ 329600 w 430692"/>
                <a:gd name="connsiteY10" fmla="*/ 15360 h 337026"/>
                <a:gd name="connsiteX11" fmla="*/ 345290 w 430692"/>
                <a:gd name="connsiteY11" fmla="*/ 25722 h 337026"/>
                <a:gd name="connsiteX12" fmla="*/ 327070 w 430692"/>
                <a:gd name="connsiteY12" fmla="*/ 48421 h 337026"/>
                <a:gd name="connsiteX13" fmla="*/ 129690 w 430692"/>
                <a:gd name="connsiteY13" fmla="*/ 196456 h 337026"/>
                <a:gd name="connsiteX14" fmla="*/ 170178 w 430692"/>
                <a:gd name="connsiteY14" fmla="*/ 38058 h 337026"/>
                <a:gd name="connsiteX15" fmla="*/ 212691 w 430692"/>
                <a:gd name="connsiteY15" fmla="*/ 15360 h 337026"/>
                <a:gd name="connsiteX16" fmla="*/ 229898 w 430692"/>
                <a:gd name="connsiteY16" fmla="*/ 5491 h 337026"/>
                <a:gd name="connsiteX17" fmla="*/ 222813 w 430692"/>
                <a:gd name="connsiteY17" fmla="*/ 63 h 337026"/>
                <a:gd name="connsiteX18" fmla="*/ 158032 w 430692"/>
                <a:gd name="connsiteY18" fmla="*/ 1543 h 337026"/>
                <a:gd name="connsiteX19" fmla="*/ 92744 w 430692"/>
                <a:gd name="connsiteY19" fmla="*/ 63 h 337026"/>
                <a:gd name="connsiteX20" fmla="*/ 82622 w 430692"/>
                <a:gd name="connsiteY20" fmla="*/ 9438 h 337026"/>
                <a:gd name="connsiteX21" fmla="*/ 97299 w 430692"/>
                <a:gd name="connsiteY21" fmla="*/ 15360 h 337026"/>
                <a:gd name="connsiteX22" fmla="*/ 119062 w 430692"/>
                <a:gd name="connsiteY22" fmla="*/ 16347 h 337026"/>
                <a:gd name="connsiteX23" fmla="*/ 130196 w 430692"/>
                <a:gd name="connsiteY23" fmla="*/ 24242 h 337026"/>
                <a:gd name="connsiteX24" fmla="*/ 128172 w 430692"/>
                <a:gd name="connsiteY24" fmla="*/ 33617 h 337026"/>
                <a:gd name="connsiteX25" fmla="*/ 60354 w 430692"/>
                <a:gd name="connsiteY25" fmla="*/ 298600 h 337026"/>
                <a:gd name="connsiteX26" fmla="*/ 14299 w 430692"/>
                <a:gd name="connsiteY26" fmla="*/ 321792 h 337026"/>
                <a:gd name="connsiteX27" fmla="*/ 128 w 430692"/>
                <a:gd name="connsiteY27" fmla="*/ 331167 h 337026"/>
                <a:gd name="connsiteX28" fmla="*/ 7719 w 430692"/>
                <a:gd name="connsiteY28" fmla="*/ 337089 h 337026"/>
                <a:gd name="connsiteX29" fmla="*/ 71994 w 430692"/>
                <a:gd name="connsiteY29" fmla="*/ 335608 h 337026"/>
                <a:gd name="connsiteX30" fmla="*/ 104385 w 430692"/>
                <a:gd name="connsiteY30" fmla="*/ 336102 h 337026"/>
                <a:gd name="connsiteX31" fmla="*/ 137282 w 430692"/>
                <a:gd name="connsiteY31" fmla="*/ 337089 h 337026"/>
                <a:gd name="connsiteX32" fmla="*/ 147404 w 430692"/>
                <a:gd name="connsiteY32" fmla="*/ 327220 h 337026"/>
                <a:gd name="connsiteX33" fmla="*/ 133233 w 430692"/>
                <a:gd name="connsiteY33" fmla="*/ 321792 h 337026"/>
                <a:gd name="connsiteX34" fmla="*/ 100336 w 430692"/>
                <a:gd name="connsiteY34" fmla="*/ 312910 h 337026"/>
                <a:gd name="connsiteX35" fmla="*/ 104891 w 430692"/>
                <a:gd name="connsiteY35" fmla="*/ 291198 h 337026"/>
                <a:gd name="connsiteX36" fmla="*/ 125135 w 430692"/>
                <a:gd name="connsiteY36" fmla="*/ 213726 h 337026"/>
                <a:gd name="connsiteX37" fmla="*/ 200544 w 430692"/>
                <a:gd name="connsiteY37" fmla="*/ 156486 h 337026"/>
                <a:gd name="connsiteX38" fmla="*/ 259252 w 430692"/>
                <a:gd name="connsiteY38" fmla="*/ 289224 h 337026"/>
                <a:gd name="connsiteX39" fmla="*/ 265325 w 430692"/>
                <a:gd name="connsiteY39" fmla="*/ 306495 h 337026"/>
                <a:gd name="connsiteX40" fmla="*/ 239008 w 430692"/>
                <a:gd name="connsiteY40" fmla="*/ 321792 h 337026"/>
                <a:gd name="connsiteX41" fmla="*/ 227874 w 430692"/>
                <a:gd name="connsiteY41" fmla="*/ 331661 h 337026"/>
                <a:gd name="connsiteX42" fmla="*/ 234959 w 430692"/>
                <a:gd name="connsiteY42" fmla="*/ 337089 h 337026"/>
                <a:gd name="connsiteX43" fmla="*/ 296704 w 430692"/>
                <a:gd name="connsiteY43" fmla="*/ 335608 h 337026"/>
                <a:gd name="connsiteX44" fmla="*/ 346302 w 430692"/>
                <a:gd name="connsiteY44" fmla="*/ 337089 h 337026"/>
                <a:gd name="connsiteX45" fmla="*/ 355412 w 430692"/>
                <a:gd name="connsiteY45" fmla="*/ 327220 h 337026"/>
                <a:gd name="connsiteX46" fmla="*/ 345290 w 430692"/>
                <a:gd name="connsiteY46" fmla="*/ 321792 h 337026"/>
                <a:gd name="connsiteX47" fmla="*/ 310368 w 430692"/>
                <a:gd name="connsiteY47" fmla="*/ 299587 h 337026"/>
                <a:gd name="connsiteX48" fmla="*/ 238502 w 430692"/>
                <a:gd name="connsiteY48" fmla="*/ 137735 h 337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430692" h="337026">
                  <a:moveTo>
                    <a:pt x="238502" y="137735"/>
                  </a:moveTo>
                  <a:cubicBezTo>
                    <a:pt x="237996" y="136255"/>
                    <a:pt x="235971" y="132307"/>
                    <a:pt x="235971" y="130827"/>
                  </a:cubicBezTo>
                  <a:cubicBezTo>
                    <a:pt x="235971" y="130333"/>
                    <a:pt x="245081" y="123425"/>
                    <a:pt x="250648" y="119478"/>
                  </a:cubicBezTo>
                  <a:lnTo>
                    <a:pt x="339216" y="52862"/>
                  </a:lnTo>
                  <a:cubicBezTo>
                    <a:pt x="386790" y="18814"/>
                    <a:pt x="406528" y="16840"/>
                    <a:pt x="421711" y="15360"/>
                  </a:cubicBezTo>
                  <a:cubicBezTo>
                    <a:pt x="425760" y="14866"/>
                    <a:pt x="430821" y="14373"/>
                    <a:pt x="430821" y="5491"/>
                  </a:cubicBezTo>
                  <a:cubicBezTo>
                    <a:pt x="430821" y="3517"/>
                    <a:pt x="429302" y="63"/>
                    <a:pt x="425254" y="63"/>
                  </a:cubicBezTo>
                  <a:cubicBezTo>
                    <a:pt x="414119" y="63"/>
                    <a:pt x="401467" y="1543"/>
                    <a:pt x="389320" y="1543"/>
                  </a:cubicBezTo>
                  <a:cubicBezTo>
                    <a:pt x="371101" y="1543"/>
                    <a:pt x="351363" y="63"/>
                    <a:pt x="333143" y="63"/>
                  </a:cubicBezTo>
                  <a:cubicBezTo>
                    <a:pt x="329600" y="63"/>
                    <a:pt x="323527" y="63"/>
                    <a:pt x="323527" y="9932"/>
                  </a:cubicBezTo>
                  <a:cubicBezTo>
                    <a:pt x="323527" y="13386"/>
                    <a:pt x="326058" y="14866"/>
                    <a:pt x="329600" y="15360"/>
                  </a:cubicBezTo>
                  <a:cubicBezTo>
                    <a:pt x="340735" y="16347"/>
                    <a:pt x="345290" y="18814"/>
                    <a:pt x="345290" y="25722"/>
                  </a:cubicBezTo>
                  <a:cubicBezTo>
                    <a:pt x="345290" y="34604"/>
                    <a:pt x="330106" y="45954"/>
                    <a:pt x="327070" y="48421"/>
                  </a:cubicBezTo>
                  <a:lnTo>
                    <a:pt x="129690" y="196456"/>
                  </a:lnTo>
                  <a:lnTo>
                    <a:pt x="170178" y="38058"/>
                  </a:lnTo>
                  <a:cubicBezTo>
                    <a:pt x="174733" y="20294"/>
                    <a:pt x="175745" y="15360"/>
                    <a:pt x="212691" y="15360"/>
                  </a:cubicBezTo>
                  <a:cubicBezTo>
                    <a:pt x="225343" y="15360"/>
                    <a:pt x="229898" y="15360"/>
                    <a:pt x="229898" y="5491"/>
                  </a:cubicBezTo>
                  <a:cubicBezTo>
                    <a:pt x="229898" y="1050"/>
                    <a:pt x="225849" y="63"/>
                    <a:pt x="222813" y="63"/>
                  </a:cubicBezTo>
                  <a:cubicBezTo>
                    <a:pt x="208642" y="63"/>
                    <a:pt x="172203" y="1543"/>
                    <a:pt x="158032" y="1543"/>
                  </a:cubicBezTo>
                  <a:cubicBezTo>
                    <a:pt x="143355" y="1543"/>
                    <a:pt x="107421" y="63"/>
                    <a:pt x="92744" y="63"/>
                  </a:cubicBezTo>
                  <a:cubicBezTo>
                    <a:pt x="89202" y="63"/>
                    <a:pt x="82622" y="63"/>
                    <a:pt x="82622" y="9438"/>
                  </a:cubicBezTo>
                  <a:cubicBezTo>
                    <a:pt x="82622" y="15360"/>
                    <a:pt x="87177" y="15360"/>
                    <a:pt x="97299" y="15360"/>
                  </a:cubicBezTo>
                  <a:cubicBezTo>
                    <a:pt x="103879" y="15360"/>
                    <a:pt x="112989" y="15853"/>
                    <a:pt x="119062" y="16347"/>
                  </a:cubicBezTo>
                  <a:cubicBezTo>
                    <a:pt x="127159" y="17333"/>
                    <a:pt x="130196" y="18814"/>
                    <a:pt x="130196" y="24242"/>
                  </a:cubicBezTo>
                  <a:cubicBezTo>
                    <a:pt x="130196" y="26216"/>
                    <a:pt x="129690" y="27696"/>
                    <a:pt x="128172" y="33617"/>
                  </a:cubicBezTo>
                  <a:lnTo>
                    <a:pt x="60354" y="298600"/>
                  </a:lnTo>
                  <a:cubicBezTo>
                    <a:pt x="55293" y="317844"/>
                    <a:pt x="54281" y="321792"/>
                    <a:pt x="14299" y="321792"/>
                  </a:cubicBezTo>
                  <a:cubicBezTo>
                    <a:pt x="5695" y="321792"/>
                    <a:pt x="128" y="321792"/>
                    <a:pt x="128" y="331167"/>
                  </a:cubicBezTo>
                  <a:cubicBezTo>
                    <a:pt x="128" y="337089"/>
                    <a:pt x="6201" y="337089"/>
                    <a:pt x="7719" y="337089"/>
                  </a:cubicBezTo>
                  <a:cubicBezTo>
                    <a:pt x="21890" y="337089"/>
                    <a:pt x="57823" y="335608"/>
                    <a:pt x="71994" y="335608"/>
                  </a:cubicBezTo>
                  <a:cubicBezTo>
                    <a:pt x="82622" y="335608"/>
                    <a:pt x="93757" y="336102"/>
                    <a:pt x="104385" y="336102"/>
                  </a:cubicBezTo>
                  <a:cubicBezTo>
                    <a:pt x="115519" y="336102"/>
                    <a:pt x="126653" y="337089"/>
                    <a:pt x="137282" y="337089"/>
                  </a:cubicBezTo>
                  <a:cubicBezTo>
                    <a:pt x="140824" y="337089"/>
                    <a:pt x="147404" y="337089"/>
                    <a:pt x="147404" y="327220"/>
                  </a:cubicBezTo>
                  <a:cubicBezTo>
                    <a:pt x="147404" y="321792"/>
                    <a:pt x="142849" y="321792"/>
                    <a:pt x="133233" y="321792"/>
                  </a:cubicBezTo>
                  <a:cubicBezTo>
                    <a:pt x="114507" y="321792"/>
                    <a:pt x="100336" y="321792"/>
                    <a:pt x="100336" y="312910"/>
                  </a:cubicBezTo>
                  <a:cubicBezTo>
                    <a:pt x="100336" y="309456"/>
                    <a:pt x="103373" y="298600"/>
                    <a:pt x="104891" y="291198"/>
                  </a:cubicBezTo>
                  <a:cubicBezTo>
                    <a:pt x="111976" y="265539"/>
                    <a:pt x="118556" y="239386"/>
                    <a:pt x="125135" y="213726"/>
                  </a:cubicBezTo>
                  <a:lnTo>
                    <a:pt x="200544" y="156486"/>
                  </a:lnTo>
                  <a:lnTo>
                    <a:pt x="259252" y="289224"/>
                  </a:lnTo>
                  <a:cubicBezTo>
                    <a:pt x="265325" y="302547"/>
                    <a:pt x="265325" y="303534"/>
                    <a:pt x="265325" y="306495"/>
                  </a:cubicBezTo>
                  <a:cubicBezTo>
                    <a:pt x="265325" y="321298"/>
                    <a:pt x="243563" y="321792"/>
                    <a:pt x="239008" y="321792"/>
                  </a:cubicBezTo>
                  <a:cubicBezTo>
                    <a:pt x="233441" y="321792"/>
                    <a:pt x="227874" y="321792"/>
                    <a:pt x="227874" y="331661"/>
                  </a:cubicBezTo>
                  <a:cubicBezTo>
                    <a:pt x="227874" y="337089"/>
                    <a:pt x="233947" y="337089"/>
                    <a:pt x="234959" y="337089"/>
                  </a:cubicBezTo>
                  <a:cubicBezTo>
                    <a:pt x="255203" y="337089"/>
                    <a:pt x="276460" y="335608"/>
                    <a:pt x="296704" y="335608"/>
                  </a:cubicBezTo>
                  <a:cubicBezTo>
                    <a:pt x="307838" y="335608"/>
                    <a:pt x="335167" y="337089"/>
                    <a:pt x="346302" y="337089"/>
                  </a:cubicBezTo>
                  <a:cubicBezTo>
                    <a:pt x="348832" y="337089"/>
                    <a:pt x="355412" y="337089"/>
                    <a:pt x="355412" y="327220"/>
                  </a:cubicBezTo>
                  <a:cubicBezTo>
                    <a:pt x="355412" y="321792"/>
                    <a:pt x="349844" y="321792"/>
                    <a:pt x="345290" y="321792"/>
                  </a:cubicBezTo>
                  <a:cubicBezTo>
                    <a:pt x="324539" y="321298"/>
                    <a:pt x="317960" y="316857"/>
                    <a:pt x="310368" y="299587"/>
                  </a:cubicBezTo>
                  <a:lnTo>
                    <a:pt x="238502" y="137735"/>
                  </a:lnTo>
                  <a:close/>
                </a:path>
              </a:pathLst>
            </a:custGeom>
            <a:solidFill>
              <a:srgbClr val="000000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25" name="Freeform: Shape 424">
              <a:extLst>
                <a:ext uri="{FF2B5EF4-FFF2-40B4-BE49-F238E27FC236}">
                  <a16:creationId xmlns:a16="http://schemas.microsoft.com/office/drawing/2014/main" id="{BA4CB172-EBE7-7F21-8D5F-4E1235D8C7EF}"/>
                </a:ext>
              </a:extLst>
            </p:cNvPr>
            <p:cNvSpPr/>
            <p:nvPr>
              <p:custDataLst>
                <p:tags r:id="rId51"/>
              </p:custDataLst>
            </p:nvPr>
          </p:nvSpPr>
          <p:spPr>
            <a:xfrm>
              <a:off x="13750857" y="6434344"/>
              <a:ext cx="117415" cy="493449"/>
            </a:xfrm>
            <a:custGeom>
              <a:avLst/>
              <a:gdLst>
                <a:gd name="connsiteX0" fmla="*/ 117553 w 117415"/>
                <a:gd name="connsiteY0" fmla="*/ 488578 h 493449"/>
                <a:gd name="connsiteX1" fmla="*/ 108949 w 117415"/>
                <a:gd name="connsiteY1" fmla="*/ 477722 h 493449"/>
                <a:gd name="connsiteX2" fmla="*/ 29491 w 117415"/>
                <a:gd name="connsiteY2" fmla="*/ 246788 h 493449"/>
                <a:gd name="connsiteX3" fmla="*/ 110973 w 117415"/>
                <a:gd name="connsiteY3" fmla="*/ 13386 h 493449"/>
                <a:gd name="connsiteX4" fmla="*/ 117553 w 117415"/>
                <a:gd name="connsiteY4" fmla="*/ 4997 h 493449"/>
                <a:gd name="connsiteX5" fmla="*/ 112492 w 117415"/>
                <a:gd name="connsiteY5" fmla="*/ 63 h 493449"/>
                <a:gd name="connsiteX6" fmla="*/ 32021 w 117415"/>
                <a:gd name="connsiteY6" fmla="*/ 96285 h 493449"/>
                <a:gd name="connsiteX7" fmla="*/ 137 w 117415"/>
                <a:gd name="connsiteY7" fmla="*/ 246788 h 493449"/>
                <a:gd name="connsiteX8" fmla="*/ 33540 w 117415"/>
                <a:gd name="connsiteY8" fmla="*/ 400744 h 493449"/>
                <a:gd name="connsiteX9" fmla="*/ 112492 w 117415"/>
                <a:gd name="connsiteY9" fmla="*/ 493512 h 493449"/>
                <a:gd name="connsiteX10" fmla="*/ 117553 w 117415"/>
                <a:gd name="connsiteY10" fmla="*/ 488578 h 493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7415" h="493449">
                  <a:moveTo>
                    <a:pt x="117553" y="488578"/>
                  </a:moveTo>
                  <a:cubicBezTo>
                    <a:pt x="117553" y="487098"/>
                    <a:pt x="117553" y="486111"/>
                    <a:pt x="108949" y="477722"/>
                  </a:cubicBezTo>
                  <a:cubicBezTo>
                    <a:pt x="45686" y="415547"/>
                    <a:pt x="29491" y="322285"/>
                    <a:pt x="29491" y="246788"/>
                  </a:cubicBezTo>
                  <a:cubicBezTo>
                    <a:pt x="29491" y="160927"/>
                    <a:pt x="48723" y="75067"/>
                    <a:pt x="110973" y="13386"/>
                  </a:cubicBezTo>
                  <a:cubicBezTo>
                    <a:pt x="117553" y="7465"/>
                    <a:pt x="117553" y="6478"/>
                    <a:pt x="117553" y="4997"/>
                  </a:cubicBezTo>
                  <a:cubicBezTo>
                    <a:pt x="117553" y="1543"/>
                    <a:pt x="115528" y="63"/>
                    <a:pt x="112492" y="63"/>
                  </a:cubicBezTo>
                  <a:cubicBezTo>
                    <a:pt x="107431" y="63"/>
                    <a:pt x="61881" y="33617"/>
                    <a:pt x="32021" y="96285"/>
                  </a:cubicBezTo>
                  <a:cubicBezTo>
                    <a:pt x="6210" y="150565"/>
                    <a:pt x="137" y="205338"/>
                    <a:pt x="137" y="246788"/>
                  </a:cubicBezTo>
                  <a:cubicBezTo>
                    <a:pt x="137" y="285277"/>
                    <a:pt x="5704" y="344984"/>
                    <a:pt x="33540" y="400744"/>
                  </a:cubicBezTo>
                  <a:cubicBezTo>
                    <a:pt x="63906" y="461438"/>
                    <a:pt x="107431" y="493512"/>
                    <a:pt x="112492" y="493512"/>
                  </a:cubicBezTo>
                  <a:cubicBezTo>
                    <a:pt x="115528" y="493512"/>
                    <a:pt x="117553" y="492032"/>
                    <a:pt x="117553" y="488578"/>
                  </a:cubicBezTo>
                  <a:close/>
                </a:path>
              </a:pathLst>
            </a:custGeom>
            <a:solidFill>
              <a:srgbClr val="000000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26" name="Freeform: Shape 425">
              <a:extLst>
                <a:ext uri="{FF2B5EF4-FFF2-40B4-BE49-F238E27FC236}">
                  <a16:creationId xmlns:a16="http://schemas.microsoft.com/office/drawing/2014/main" id="{8B4719E0-4E33-EB6A-C3B5-7D595E442E30}"/>
                </a:ext>
              </a:extLst>
            </p:cNvPr>
            <p:cNvSpPr/>
            <p:nvPr>
              <p:custDataLst>
                <p:tags r:id="rId52"/>
              </p:custDataLst>
            </p:nvPr>
          </p:nvSpPr>
          <p:spPr>
            <a:xfrm>
              <a:off x="13912248" y="6586326"/>
              <a:ext cx="252038" cy="223532"/>
            </a:xfrm>
            <a:custGeom>
              <a:avLst/>
              <a:gdLst>
                <a:gd name="connsiteX0" fmla="*/ 154502 w 252038"/>
                <a:gd name="connsiteY0" fmla="*/ 69146 h 223532"/>
                <a:gd name="connsiteX1" fmla="*/ 204606 w 252038"/>
                <a:gd name="connsiteY1" fmla="*/ 10919 h 223532"/>
                <a:gd name="connsiteX2" fmla="*/ 229911 w 252038"/>
                <a:gd name="connsiteY2" fmla="*/ 17334 h 223532"/>
                <a:gd name="connsiteX3" fmla="*/ 205618 w 252038"/>
                <a:gd name="connsiteY3" fmla="*/ 43980 h 223532"/>
                <a:gd name="connsiteX4" fmla="*/ 224850 w 252038"/>
                <a:gd name="connsiteY4" fmla="*/ 61251 h 223532"/>
                <a:gd name="connsiteX5" fmla="*/ 252180 w 252038"/>
                <a:gd name="connsiteY5" fmla="*/ 32630 h 223532"/>
                <a:gd name="connsiteX6" fmla="*/ 205112 w 252038"/>
                <a:gd name="connsiteY6" fmla="*/ 63 h 223532"/>
                <a:gd name="connsiteX7" fmla="*/ 151971 w 252038"/>
                <a:gd name="connsiteY7" fmla="*/ 37565 h 223532"/>
                <a:gd name="connsiteX8" fmla="*/ 97312 w 252038"/>
                <a:gd name="connsiteY8" fmla="*/ 63 h 223532"/>
                <a:gd name="connsiteX9" fmla="*/ 15830 w 252038"/>
                <a:gd name="connsiteY9" fmla="*/ 76054 h 223532"/>
                <a:gd name="connsiteX10" fmla="*/ 21903 w 252038"/>
                <a:gd name="connsiteY10" fmla="*/ 80989 h 223532"/>
                <a:gd name="connsiteX11" fmla="*/ 28483 w 252038"/>
                <a:gd name="connsiteY11" fmla="*/ 75561 h 223532"/>
                <a:gd name="connsiteX12" fmla="*/ 96300 w 252038"/>
                <a:gd name="connsiteY12" fmla="*/ 10919 h 223532"/>
                <a:gd name="connsiteX13" fmla="*/ 123630 w 252038"/>
                <a:gd name="connsiteY13" fmla="*/ 43980 h 223532"/>
                <a:gd name="connsiteX14" fmla="*/ 96300 w 252038"/>
                <a:gd name="connsiteY14" fmla="*/ 161421 h 223532"/>
                <a:gd name="connsiteX15" fmla="*/ 48220 w 252038"/>
                <a:gd name="connsiteY15" fmla="*/ 212740 h 223532"/>
                <a:gd name="connsiteX16" fmla="*/ 22915 w 252038"/>
                <a:gd name="connsiteY16" fmla="*/ 206325 h 223532"/>
                <a:gd name="connsiteX17" fmla="*/ 46702 w 252038"/>
                <a:gd name="connsiteY17" fmla="*/ 179678 h 223532"/>
                <a:gd name="connsiteX18" fmla="*/ 27976 w 252038"/>
                <a:gd name="connsiteY18" fmla="*/ 162408 h 223532"/>
                <a:gd name="connsiteX19" fmla="*/ 141 w 252038"/>
                <a:gd name="connsiteY19" fmla="*/ 191028 h 223532"/>
                <a:gd name="connsiteX20" fmla="*/ 47714 w 252038"/>
                <a:gd name="connsiteY20" fmla="*/ 223595 h 223532"/>
                <a:gd name="connsiteX21" fmla="*/ 100855 w 252038"/>
                <a:gd name="connsiteY21" fmla="*/ 186093 h 223532"/>
                <a:gd name="connsiteX22" fmla="*/ 155514 w 252038"/>
                <a:gd name="connsiteY22" fmla="*/ 223595 h 223532"/>
                <a:gd name="connsiteX23" fmla="*/ 236491 w 252038"/>
                <a:gd name="connsiteY23" fmla="*/ 147604 h 223532"/>
                <a:gd name="connsiteX24" fmla="*/ 230417 w 252038"/>
                <a:gd name="connsiteY24" fmla="*/ 142670 h 223532"/>
                <a:gd name="connsiteX25" fmla="*/ 223838 w 252038"/>
                <a:gd name="connsiteY25" fmla="*/ 148098 h 223532"/>
                <a:gd name="connsiteX26" fmla="*/ 156526 w 252038"/>
                <a:gd name="connsiteY26" fmla="*/ 212740 h 223532"/>
                <a:gd name="connsiteX27" fmla="*/ 128691 w 252038"/>
                <a:gd name="connsiteY27" fmla="*/ 180172 h 223532"/>
                <a:gd name="connsiteX28" fmla="*/ 137295 w 252038"/>
                <a:gd name="connsiteY28" fmla="*/ 136748 h 223532"/>
                <a:gd name="connsiteX29" fmla="*/ 154502 w 252038"/>
                <a:gd name="connsiteY29" fmla="*/ 69146 h 223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52038" h="223532">
                  <a:moveTo>
                    <a:pt x="154502" y="69146"/>
                  </a:moveTo>
                  <a:cubicBezTo>
                    <a:pt x="157539" y="56316"/>
                    <a:pt x="169179" y="10919"/>
                    <a:pt x="204606" y="10919"/>
                  </a:cubicBezTo>
                  <a:cubicBezTo>
                    <a:pt x="207137" y="10919"/>
                    <a:pt x="219283" y="10919"/>
                    <a:pt x="229911" y="17334"/>
                  </a:cubicBezTo>
                  <a:cubicBezTo>
                    <a:pt x="215740" y="19801"/>
                    <a:pt x="205618" y="32137"/>
                    <a:pt x="205618" y="43980"/>
                  </a:cubicBezTo>
                  <a:cubicBezTo>
                    <a:pt x="205618" y="51875"/>
                    <a:pt x="211185" y="61251"/>
                    <a:pt x="224850" y="61251"/>
                  </a:cubicBezTo>
                  <a:cubicBezTo>
                    <a:pt x="235984" y="61251"/>
                    <a:pt x="252180" y="52368"/>
                    <a:pt x="252180" y="32630"/>
                  </a:cubicBezTo>
                  <a:cubicBezTo>
                    <a:pt x="252180" y="6971"/>
                    <a:pt x="222320" y="63"/>
                    <a:pt x="205112" y="63"/>
                  </a:cubicBezTo>
                  <a:cubicBezTo>
                    <a:pt x="175758" y="63"/>
                    <a:pt x="158045" y="26216"/>
                    <a:pt x="151971" y="37565"/>
                  </a:cubicBezTo>
                  <a:cubicBezTo>
                    <a:pt x="139319" y="4997"/>
                    <a:pt x="111989" y="63"/>
                    <a:pt x="97312" y="63"/>
                  </a:cubicBezTo>
                  <a:cubicBezTo>
                    <a:pt x="44678" y="63"/>
                    <a:pt x="15830" y="63718"/>
                    <a:pt x="15830" y="76054"/>
                  </a:cubicBezTo>
                  <a:cubicBezTo>
                    <a:pt x="15830" y="80989"/>
                    <a:pt x="20891" y="80989"/>
                    <a:pt x="21903" y="80989"/>
                  </a:cubicBezTo>
                  <a:cubicBezTo>
                    <a:pt x="25952" y="80989"/>
                    <a:pt x="27470" y="80002"/>
                    <a:pt x="28483" y="75561"/>
                  </a:cubicBezTo>
                  <a:cubicBezTo>
                    <a:pt x="45690" y="23255"/>
                    <a:pt x="79093" y="10919"/>
                    <a:pt x="96300" y="10919"/>
                  </a:cubicBezTo>
                  <a:cubicBezTo>
                    <a:pt x="105916" y="10919"/>
                    <a:pt x="123630" y="15360"/>
                    <a:pt x="123630" y="43980"/>
                  </a:cubicBezTo>
                  <a:cubicBezTo>
                    <a:pt x="123630" y="59277"/>
                    <a:pt x="115026" y="92338"/>
                    <a:pt x="96300" y="161421"/>
                  </a:cubicBezTo>
                  <a:cubicBezTo>
                    <a:pt x="88203" y="192015"/>
                    <a:pt x="70489" y="212740"/>
                    <a:pt x="48220" y="212740"/>
                  </a:cubicBezTo>
                  <a:cubicBezTo>
                    <a:pt x="45184" y="212740"/>
                    <a:pt x="33544" y="212740"/>
                    <a:pt x="22915" y="206325"/>
                  </a:cubicBezTo>
                  <a:cubicBezTo>
                    <a:pt x="35568" y="203857"/>
                    <a:pt x="46702" y="193495"/>
                    <a:pt x="46702" y="179678"/>
                  </a:cubicBezTo>
                  <a:cubicBezTo>
                    <a:pt x="46702" y="166355"/>
                    <a:pt x="35568" y="162408"/>
                    <a:pt x="27976" y="162408"/>
                  </a:cubicBezTo>
                  <a:cubicBezTo>
                    <a:pt x="12793" y="162408"/>
                    <a:pt x="141" y="175237"/>
                    <a:pt x="141" y="191028"/>
                  </a:cubicBezTo>
                  <a:cubicBezTo>
                    <a:pt x="141" y="213726"/>
                    <a:pt x="25446" y="223595"/>
                    <a:pt x="47714" y="223595"/>
                  </a:cubicBezTo>
                  <a:cubicBezTo>
                    <a:pt x="81117" y="223595"/>
                    <a:pt x="99337" y="189054"/>
                    <a:pt x="100855" y="186093"/>
                  </a:cubicBezTo>
                  <a:cubicBezTo>
                    <a:pt x="106928" y="204351"/>
                    <a:pt x="125148" y="223595"/>
                    <a:pt x="155514" y="223595"/>
                  </a:cubicBezTo>
                  <a:cubicBezTo>
                    <a:pt x="207643" y="223595"/>
                    <a:pt x="236491" y="159940"/>
                    <a:pt x="236491" y="147604"/>
                  </a:cubicBezTo>
                  <a:cubicBezTo>
                    <a:pt x="236491" y="142670"/>
                    <a:pt x="231936" y="142670"/>
                    <a:pt x="230417" y="142670"/>
                  </a:cubicBezTo>
                  <a:cubicBezTo>
                    <a:pt x="225862" y="142670"/>
                    <a:pt x="224850" y="144644"/>
                    <a:pt x="223838" y="148098"/>
                  </a:cubicBezTo>
                  <a:cubicBezTo>
                    <a:pt x="207137" y="200897"/>
                    <a:pt x="172722" y="212740"/>
                    <a:pt x="156526" y="212740"/>
                  </a:cubicBezTo>
                  <a:cubicBezTo>
                    <a:pt x="136788" y="212740"/>
                    <a:pt x="128691" y="196949"/>
                    <a:pt x="128691" y="180172"/>
                  </a:cubicBezTo>
                  <a:cubicBezTo>
                    <a:pt x="128691" y="169316"/>
                    <a:pt x="131727" y="158460"/>
                    <a:pt x="137295" y="136748"/>
                  </a:cubicBezTo>
                  <a:lnTo>
                    <a:pt x="154502" y="69146"/>
                  </a:lnTo>
                  <a:close/>
                </a:path>
              </a:pathLst>
            </a:custGeom>
            <a:solidFill>
              <a:srgbClr val="000000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27" name="Freeform: Shape 426">
              <a:extLst>
                <a:ext uri="{FF2B5EF4-FFF2-40B4-BE49-F238E27FC236}">
                  <a16:creationId xmlns:a16="http://schemas.microsoft.com/office/drawing/2014/main" id="{8C9E5F2A-6071-4ED3-5699-99117960F66D}"/>
                </a:ext>
              </a:extLst>
            </p:cNvPr>
            <p:cNvSpPr/>
            <p:nvPr>
              <p:custDataLst>
                <p:tags r:id="rId53"/>
              </p:custDataLst>
            </p:nvPr>
          </p:nvSpPr>
          <p:spPr>
            <a:xfrm>
              <a:off x="14215671" y="6434344"/>
              <a:ext cx="117415" cy="493449"/>
            </a:xfrm>
            <a:custGeom>
              <a:avLst/>
              <a:gdLst>
                <a:gd name="connsiteX0" fmla="*/ 117562 w 117415"/>
                <a:gd name="connsiteY0" fmla="*/ 246788 h 493449"/>
                <a:gd name="connsiteX1" fmla="*/ 84160 w 117415"/>
                <a:gd name="connsiteY1" fmla="*/ 92831 h 493449"/>
                <a:gd name="connsiteX2" fmla="*/ 5208 w 117415"/>
                <a:gd name="connsiteY2" fmla="*/ 63 h 493449"/>
                <a:gd name="connsiteX3" fmla="*/ 147 w 117415"/>
                <a:gd name="connsiteY3" fmla="*/ 4997 h 493449"/>
                <a:gd name="connsiteX4" fmla="*/ 9763 w 117415"/>
                <a:gd name="connsiteY4" fmla="*/ 16347 h 493449"/>
                <a:gd name="connsiteX5" fmla="*/ 88208 w 117415"/>
                <a:gd name="connsiteY5" fmla="*/ 246788 h 493449"/>
                <a:gd name="connsiteX6" fmla="*/ 6726 w 117415"/>
                <a:gd name="connsiteY6" fmla="*/ 480189 h 493449"/>
                <a:gd name="connsiteX7" fmla="*/ 147 w 117415"/>
                <a:gd name="connsiteY7" fmla="*/ 488578 h 493449"/>
                <a:gd name="connsiteX8" fmla="*/ 5208 w 117415"/>
                <a:gd name="connsiteY8" fmla="*/ 493512 h 493449"/>
                <a:gd name="connsiteX9" fmla="*/ 85678 w 117415"/>
                <a:gd name="connsiteY9" fmla="*/ 397290 h 493449"/>
                <a:gd name="connsiteX10" fmla="*/ 117562 w 117415"/>
                <a:gd name="connsiteY10" fmla="*/ 246788 h 493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7415" h="493449">
                  <a:moveTo>
                    <a:pt x="117562" y="246788"/>
                  </a:moveTo>
                  <a:cubicBezTo>
                    <a:pt x="117562" y="208298"/>
                    <a:pt x="111995" y="148591"/>
                    <a:pt x="84160" y="92831"/>
                  </a:cubicBezTo>
                  <a:cubicBezTo>
                    <a:pt x="53793" y="32137"/>
                    <a:pt x="10269" y="63"/>
                    <a:pt x="5208" y="63"/>
                  </a:cubicBezTo>
                  <a:cubicBezTo>
                    <a:pt x="2171" y="63"/>
                    <a:pt x="147" y="2037"/>
                    <a:pt x="147" y="4997"/>
                  </a:cubicBezTo>
                  <a:cubicBezTo>
                    <a:pt x="147" y="6478"/>
                    <a:pt x="147" y="7465"/>
                    <a:pt x="9763" y="16347"/>
                  </a:cubicBezTo>
                  <a:cubicBezTo>
                    <a:pt x="59360" y="65198"/>
                    <a:pt x="88208" y="143657"/>
                    <a:pt x="88208" y="246788"/>
                  </a:cubicBezTo>
                  <a:cubicBezTo>
                    <a:pt x="88208" y="331167"/>
                    <a:pt x="69483" y="418015"/>
                    <a:pt x="6726" y="480189"/>
                  </a:cubicBezTo>
                  <a:cubicBezTo>
                    <a:pt x="147" y="486111"/>
                    <a:pt x="147" y="487098"/>
                    <a:pt x="147" y="488578"/>
                  </a:cubicBezTo>
                  <a:cubicBezTo>
                    <a:pt x="147" y="491539"/>
                    <a:pt x="2171" y="493512"/>
                    <a:pt x="5208" y="493512"/>
                  </a:cubicBezTo>
                  <a:cubicBezTo>
                    <a:pt x="10269" y="493512"/>
                    <a:pt x="55818" y="459958"/>
                    <a:pt x="85678" y="397290"/>
                  </a:cubicBezTo>
                  <a:cubicBezTo>
                    <a:pt x="111489" y="343010"/>
                    <a:pt x="117562" y="288237"/>
                    <a:pt x="117562" y="246788"/>
                  </a:cubicBezTo>
                  <a:close/>
                </a:path>
              </a:pathLst>
            </a:custGeom>
            <a:solidFill>
              <a:srgbClr val="000000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28" name="Freeform: Shape 427">
              <a:extLst>
                <a:ext uri="{FF2B5EF4-FFF2-40B4-BE49-F238E27FC236}">
                  <a16:creationId xmlns:a16="http://schemas.microsoft.com/office/drawing/2014/main" id="{09418726-8497-C5C8-233F-3BE9CC6E5A28}"/>
                </a:ext>
              </a:extLst>
            </p:cNvPr>
            <p:cNvSpPr/>
            <p:nvPr>
              <p:custDataLst>
                <p:tags r:id="rId54"/>
              </p:custDataLst>
            </p:nvPr>
          </p:nvSpPr>
          <p:spPr>
            <a:xfrm>
              <a:off x="14412489" y="6434344"/>
              <a:ext cx="117415" cy="493449"/>
            </a:xfrm>
            <a:custGeom>
              <a:avLst/>
              <a:gdLst>
                <a:gd name="connsiteX0" fmla="*/ 117566 w 117415"/>
                <a:gd name="connsiteY0" fmla="*/ 246788 h 493449"/>
                <a:gd name="connsiteX1" fmla="*/ 84163 w 117415"/>
                <a:gd name="connsiteY1" fmla="*/ 92831 h 493449"/>
                <a:gd name="connsiteX2" fmla="*/ 5211 w 117415"/>
                <a:gd name="connsiteY2" fmla="*/ 63 h 493449"/>
                <a:gd name="connsiteX3" fmla="*/ 150 w 117415"/>
                <a:gd name="connsiteY3" fmla="*/ 4997 h 493449"/>
                <a:gd name="connsiteX4" fmla="*/ 9766 w 117415"/>
                <a:gd name="connsiteY4" fmla="*/ 16347 h 493449"/>
                <a:gd name="connsiteX5" fmla="*/ 88212 w 117415"/>
                <a:gd name="connsiteY5" fmla="*/ 246788 h 493449"/>
                <a:gd name="connsiteX6" fmla="*/ 6730 w 117415"/>
                <a:gd name="connsiteY6" fmla="*/ 480189 h 493449"/>
                <a:gd name="connsiteX7" fmla="*/ 150 w 117415"/>
                <a:gd name="connsiteY7" fmla="*/ 488578 h 493449"/>
                <a:gd name="connsiteX8" fmla="*/ 5211 w 117415"/>
                <a:gd name="connsiteY8" fmla="*/ 493512 h 493449"/>
                <a:gd name="connsiteX9" fmla="*/ 85682 w 117415"/>
                <a:gd name="connsiteY9" fmla="*/ 397290 h 493449"/>
                <a:gd name="connsiteX10" fmla="*/ 117566 w 117415"/>
                <a:gd name="connsiteY10" fmla="*/ 246788 h 493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7415" h="493449">
                  <a:moveTo>
                    <a:pt x="117566" y="246788"/>
                  </a:moveTo>
                  <a:cubicBezTo>
                    <a:pt x="117566" y="208298"/>
                    <a:pt x="111999" y="148591"/>
                    <a:pt x="84163" y="92831"/>
                  </a:cubicBezTo>
                  <a:cubicBezTo>
                    <a:pt x="53797" y="32137"/>
                    <a:pt x="10272" y="63"/>
                    <a:pt x="5211" y="63"/>
                  </a:cubicBezTo>
                  <a:cubicBezTo>
                    <a:pt x="2175" y="63"/>
                    <a:pt x="150" y="2037"/>
                    <a:pt x="150" y="4997"/>
                  </a:cubicBezTo>
                  <a:cubicBezTo>
                    <a:pt x="150" y="6478"/>
                    <a:pt x="150" y="7465"/>
                    <a:pt x="9766" y="16347"/>
                  </a:cubicBezTo>
                  <a:cubicBezTo>
                    <a:pt x="59364" y="65198"/>
                    <a:pt x="88212" y="143657"/>
                    <a:pt x="88212" y="246788"/>
                  </a:cubicBezTo>
                  <a:cubicBezTo>
                    <a:pt x="88212" y="331167"/>
                    <a:pt x="69486" y="418015"/>
                    <a:pt x="6730" y="480189"/>
                  </a:cubicBezTo>
                  <a:cubicBezTo>
                    <a:pt x="150" y="486111"/>
                    <a:pt x="150" y="487098"/>
                    <a:pt x="150" y="488578"/>
                  </a:cubicBezTo>
                  <a:cubicBezTo>
                    <a:pt x="150" y="491539"/>
                    <a:pt x="2175" y="493512"/>
                    <a:pt x="5211" y="493512"/>
                  </a:cubicBezTo>
                  <a:cubicBezTo>
                    <a:pt x="10272" y="493512"/>
                    <a:pt x="55822" y="459958"/>
                    <a:pt x="85682" y="397290"/>
                  </a:cubicBezTo>
                  <a:cubicBezTo>
                    <a:pt x="111493" y="343010"/>
                    <a:pt x="117566" y="288237"/>
                    <a:pt x="117566" y="246788"/>
                  </a:cubicBezTo>
                  <a:close/>
                </a:path>
              </a:pathLst>
            </a:custGeom>
            <a:solidFill>
              <a:srgbClr val="000000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29" name="Freeform: Shape 428">
              <a:extLst>
                <a:ext uri="{FF2B5EF4-FFF2-40B4-BE49-F238E27FC236}">
                  <a16:creationId xmlns:a16="http://schemas.microsoft.com/office/drawing/2014/main" id="{F01B4A21-F7B4-ACC7-3BB0-FE38D47DC075}"/>
                </a:ext>
              </a:extLst>
            </p:cNvPr>
            <p:cNvSpPr/>
            <p:nvPr>
              <p:custDataLst>
                <p:tags r:id="rId55"/>
              </p:custDataLst>
            </p:nvPr>
          </p:nvSpPr>
          <p:spPr>
            <a:xfrm>
              <a:off x="14608801" y="6467405"/>
              <a:ext cx="360850" cy="347881"/>
            </a:xfrm>
            <a:custGeom>
              <a:avLst/>
              <a:gdLst>
                <a:gd name="connsiteX0" fmla="*/ 289645 w 360850"/>
                <a:gd name="connsiteY0" fmla="*/ 56316 h 347881"/>
                <a:gd name="connsiteX1" fmla="*/ 354426 w 360850"/>
                <a:gd name="connsiteY1" fmla="*/ 15360 h 347881"/>
                <a:gd name="connsiteX2" fmla="*/ 361005 w 360850"/>
                <a:gd name="connsiteY2" fmla="*/ 5984 h 347881"/>
                <a:gd name="connsiteX3" fmla="*/ 354426 w 360850"/>
                <a:gd name="connsiteY3" fmla="*/ 63 h 347881"/>
                <a:gd name="connsiteX4" fmla="*/ 312925 w 360850"/>
                <a:gd name="connsiteY4" fmla="*/ 1543 h 347881"/>
                <a:gd name="connsiteX5" fmla="*/ 262821 w 360850"/>
                <a:gd name="connsiteY5" fmla="*/ 63 h 347881"/>
                <a:gd name="connsiteX6" fmla="*/ 253205 w 360850"/>
                <a:gd name="connsiteY6" fmla="*/ 9438 h 347881"/>
                <a:gd name="connsiteX7" fmla="*/ 261303 w 360850"/>
                <a:gd name="connsiteY7" fmla="*/ 15360 h 347881"/>
                <a:gd name="connsiteX8" fmla="*/ 284584 w 360850"/>
                <a:gd name="connsiteY8" fmla="*/ 31644 h 347881"/>
                <a:gd name="connsiteX9" fmla="*/ 276992 w 360850"/>
                <a:gd name="connsiteY9" fmla="*/ 50395 h 347881"/>
                <a:gd name="connsiteX10" fmla="*/ 121619 w 360850"/>
                <a:gd name="connsiteY10" fmla="*/ 291198 h 347881"/>
                <a:gd name="connsiteX11" fmla="*/ 87204 w 360850"/>
                <a:gd name="connsiteY11" fmla="*/ 30163 h 347881"/>
                <a:gd name="connsiteX12" fmla="*/ 122125 w 360850"/>
                <a:gd name="connsiteY12" fmla="*/ 15360 h 347881"/>
                <a:gd name="connsiteX13" fmla="*/ 134777 w 360850"/>
                <a:gd name="connsiteY13" fmla="*/ 5491 h 347881"/>
                <a:gd name="connsiteX14" fmla="*/ 127692 w 360850"/>
                <a:gd name="connsiteY14" fmla="*/ 63 h 347881"/>
                <a:gd name="connsiteX15" fmla="*/ 64935 w 360850"/>
                <a:gd name="connsiteY15" fmla="*/ 1543 h 347881"/>
                <a:gd name="connsiteX16" fmla="*/ 37100 w 360850"/>
                <a:gd name="connsiteY16" fmla="*/ 1050 h 347881"/>
                <a:gd name="connsiteX17" fmla="*/ 9770 w 360850"/>
                <a:gd name="connsiteY17" fmla="*/ 63 h 347881"/>
                <a:gd name="connsiteX18" fmla="*/ 154 w 360850"/>
                <a:gd name="connsiteY18" fmla="*/ 9438 h 347881"/>
                <a:gd name="connsiteX19" fmla="*/ 12807 w 360850"/>
                <a:gd name="connsiteY19" fmla="*/ 15360 h 347881"/>
                <a:gd name="connsiteX20" fmla="*/ 43173 w 360850"/>
                <a:gd name="connsiteY20" fmla="*/ 32137 h 347881"/>
                <a:gd name="connsiteX21" fmla="*/ 83155 w 360850"/>
                <a:gd name="connsiteY21" fmla="*/ 336595 h 347881"/>
                <a:gd name="connsiteX22" fmla="*/ 93277 w 360850"/>
                <a:gd name="connsiteY22" fmla="*/ 347945 h 347881"/>
                <a:gd name="connsiteX23" fmla="*/ 107448 w 360850"/>
                <a:gd name="connsiteY23" fmla="*/ 339063 h 347881"/>
                <a:gd name="connsiteX24" fmla="*/ 289645 w 360850"/>
                <a:gd name="connsiteY24" fmla="*/ 56316 h 347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360850" h="347881">
                  <a:moveTo>
                    <a:pt x="289645" y="56316"/>
                  </a:moveTo>
                  <a:cubicBezTo>
                    <a:pt x="314444" y="17827"/>
                    <a:pt x="335700" y="16347"/>
                    <a:pt x="354426" y="15360"/>
                  </a:cubicBezTo>
                  <a:cubicBezTo>
                    <a:pt x="360499" y="14866"/>
                    <a:pt x="361005" y="6478"/>
                    <a:pt x="361005" y="5984"/>
                  </a:cubicBezTo>
                  <a:cubicBezTo>
                    <a:pt x="361005" y="2037"/>
                    <a:pt x="358475" y="63"/>
                    <a:pt x="354426" y="63"/>
                  </a:cubicBezTo>
                  <a:cubicBezTo>
                    <a:pt x="341267" y="63"/>
                    <a:pt x="326590" y="1543"/>
                    <a:pt x="312925" y="1543"/>
                  </a:cubicBezTo>
                  <a:cubicBezTo>
                    <a:pt x="296224" y="1543"/>
                    <a:pt x="279017" y="63"/>
                    <a:pt x="262821" y="63"/>
                  </a:cubicBezTo>
                  <a:cubicBezTo>
                    <a:pt x="259785" y="63"/>
                    <a:pt x="253205" y="63"/>
                    <a:pt x="253205" y="9438"/>
                  </a:cubicBezTo>
                  <a:cubicBezTo>
                    <a:pt x="253205" y="14866"/>
                    <a:pt x="257760" y="15360"/>
                    <a:pt x="261303" y="15360"/>
                  </a:cubicBezTo>
                  <a:cubicBezTo>
                    <a:pt x="274968" y="16347"/>
                    <a:pt x="284584" y="21281"/>
                    <a:pt x="284584" y="31644"/>
                  </a:cubicBezTo>
                  <a:cubicBezTo>
                    <a:pt x="284584" y="39045"/>
                    <a:pt x="276992" y="49901"/>
                    <a:pt x="276992" y="50395"/>
                  </a:cubicBezTo>
                  <a:lnTo>
                    <a:pt x="121619" y="291198"/>
                  </a:lnTo>
                  <a:lnTo>
                    <a:pt x="87204" y="30163"/>
                  </a:lnTo>
                  <a:cubicBezTo>
                    <a:pt x="87204" y="21775"/>
                    <a:pt x="98844" y="15360"/>
                    <a:pt x="122125" y="15360"/>
                  </a:cubicBezTo>
                  <a:cubicBezTo>
                    <a:pt x="129210" y="15360"/>
                    <a:pt x="134777" y="15360"/>
                    <a:pt x="134777" y="5491"/>
                  </a:cubicBezTo>
                  <a:cubicBezTo>
                    <a:pt x="134777" y="1050"/>
                    <a:pt x="130729" y="63"/>
                    <a:pt x="127692" y="63"/>
                  </a:cubicBezTo>
                  <a:cubicBezTo>
                    <a:pt x="107448" y="63"/>
                    <a:pt x="85686" y="1543"/>
                    <a:pt x="64935" y="1543"/>
                  </a:cubicBezTo>
                  <a:cubicBezTo>
                    <a:pt x="55825" y="1543"/>
                    <a:pt x="46210" y="1050"/>
                    <a:pt x="37100" y="1050"/>
                  </a:cubicBezTo>
                  <a:cubicBezTo>
                    <a:pt x="27990" y="1050"/>
                    <a:pt x="18374" y="63"/>
                    <a:pt x="9770" y="63"/>
                  </a:cubicBezTo>
                  <a:cubicBezTo>
                    <a:pt x="6228" y="63"/>
                    <a:pt x="154" y="63"/>
                    <a:pt x="154" y="9438"/>
                  </a:cubicBezTo>
                  <a:cubicBezTo>
                    <a:pt x="154" y="15360"/>
                    <a:pt x="4709" y="15360"/>
                    <a:pt x="12807" y="15360"/>
                  </a:cubicBezTo>
                  <a:cubicBezTo>
                    <a:pt x="41149" y="15360"/>
                    <a:pt x="41655" y="19801"/>
                    <a:pt x="43173" y="32137"/>
                  </a:cubicBezTo>
                  <a:lnTo>
                    <a:pt x="83155" y="336595"/>
                  </a:lnTo>
                  <a:cubicBezTo>
                    <a:pt x="84673" y="346464"/>
                    <a:pt x="86698" y="347945"/>
                    <a:pt x="93277" y="347945"/>
                  </a:cubicBezTo>
                  <a:cubicBezTo>
                    <a:pt x="101375" y="347945"/>
                    <a:pt x="103399" y="345477"/>
                    <a:pt x="107448" y="339063"/>
                  </a:cubicBezTo>
                  <a:lnTo>
                    <a:pt x="289645" y="56316"/>
                  </a:lnTo>
                  <a:close/>
                </a:path>
              </a:pathLst>
            </a:custGeom>
            <a:solidFill>
              <a:srgbClr val="000000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30" name="Freeform: Shape 429">
              <a:extLst>
                <a:ext uri="{FF2B5EF4-FFF2-40B4-BE49-F238E27FC236}">
                  <a16:creationId xmlns:a16="http://schemas.microsoft.com/office/drawing/2014/main" id="{486C3F7E-D517-3770-3976-EAE23CE3B765}"/>
                </a:ext>
              </a:extLst>
            </p:cNvPr>
            <p:cNvSpPr/>
            <p:nvPr>
              <p:custDataLst>
                <p:tags r:id="rId56"/>
              </p:custDataLst>
            </p:nvPr>
          </p:nvSpPr>
          <p:spPr>
            <a:xfrm>
              <a:off x="15038258" y="6434344"/>
              <a:ext cx="117415" cy="493449"/>
            </a:xfrm>
            <a:custGeom>
              <a:avLst/>
              <a:gdLst>
                <a:gd name="connsiteX0" fmla="*/ 117578 w 117415"/>
                <a:gd name="connsiteY0" fmla="*/ 488578 h 493449"/>
                <a:gd name="connsiteX1" fmla="*/ 108974 w 117415"/>
                <a:gd name="connsiteY1" fmla="*/ 477722 h 493449"/>
                <a:gd name="connsiteX2" fmla="*/ 29516 w 117415"/>
                <a:gd name="connsiteY2" fmla="*/ 246788 h 493449"/>
                <a:gd name="connsiteX3" fmla="*/ 110999 w 117415"/>
                <a:gd name="connsiteY3" fmla="*/ 13386 h 493449"/>
                <a:gd name="connsiteX4" fmla="*/ 117578 w 117415"/>
                <a:gd name="connsiteY4" fmla="*/ 4997 h 493449"/>
                <a:gd name="connsiteX5" fmla="*/ 112517 w 117415"/>
                <a:gd name="connsiteY5" fmla="*/ 63 h 493449"/>
                <a:gd name="connsiteX6" fmla="*/ 32047 w 117415"/>
                <a:gd name="connsiteY6" fmla="*/ 96285 h 493449"/>
                <a:gd name="connsiteX7" fmla="*/ 162 w 117415"/>
                <a:gd name="connsiteY7" fmla="*/ 246788 h 493449"/>
                <a:gd name="connsiteX8" fmla="*/ 33565 w 117415"/>
                <a:gd name="connsiteY8" fmla="*/ 400744 h 493449"/>
                <a:gd name="connsiteX9" fmla="*/ 112517 w 117415"/>
                <a:gd name="connsiteY9" fmla="*/ 493512 h 493449"/>
                <a:gd name="connsiteX10" fmla="*/ 117578 w 117415"/>
                <a:gd name="connsiteY10" fmla="*/ 488578 h 493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7415" h="493449">
                  <a:moveTo>
                    <a:pt x="117578" y="488578"/>
                  </a:moveTo>
                  <a:cubicBezTo>
                    <a:pt x="117578" y="487098"/>
                    <a:pt x="117578" y="486111"/>
                    <a:pt x="108974" y="477722"/>
                  </a:cubicBezTo>
                  <a:cubicBezTo>
                    <a:pt x="45712" y="415547"/>
                    <a:pt x="29516" y="322285"/>
                    <a:pt x="29516" y="246788"/>
                  </a:cubicBezTo>
                  <a:cubicBezTo>
                    <a:pt x="29516" y="160927"/>
                    <a:pt x="48748" y="75067"/>
                    <a:pt x="110999" y="13386"/>
                  </a:cubicBezTo>
                  <a:cubicBezTo>
                    <a:pt x="117578" y="7465"/>
                    <a:pt x="117578" y="6478"/>
                    <a:pt x="117578" y="4997"/>
                  </a:cubicBezTo>
                  <a:cubicBezTo>
                    <a:pt x="117578" y="1543"/>
                    <a:pt x="115554" y="63"/>
                    <a:pt x="112517" y="63"/>
                  </a:cubicBezTo>
                  <a:cubicBezTo>
                    <a:pt x="107456" y="63"/>
                    <a:pt x="61907" y="33617"/>
                    <a:pt x="32047" y="96285"/>
                  </a:cubicBezTo>
                  <a:cubicBezTo>
                    <a:pt x="6236" y="150565"/>
                    <a:pt x="162" y="205338"/>
                    <a:pt x="162" y="246788"/>
                  </a:cubicBezTo>
                  <a:cubicBezTo>
                    <a:pt x="162" y="285277"/>
                    <a:pt x="5729" y="344984"/>
                    <a:pt x="33565" y="400744"/>
                  </a:cubicBezTo>
                  <a:cubicBezTo>
                    <a:pt x="63931" y="461438"/>
                    <a:pt x="107456" y="493512"/>
                    <a:pt x="112517" y="493512"/>
                  </a:cubicBezTo>
                  <a:cubicBezTo>
                    <a:pt x="115554" y="493512"/>
                    <a:pt x="117578" y="492032"/>
                    <a:pt x="117578" y="488578"/>
                  </a:cubicBezTo>
                  <a:close/>
                </a:path>
              </a:pathLst>
            </a:custGeom>
            <a:solidFill>
              <a:srgbClr val="000000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31" name="Freeform: Shape 430">
              <a:extLst>
                <a:ext uri="{FF2B5EF4-FFF2-40B4-BE49-F238E27FC236}">
                  <a16:creationId xmlns:a16="http://schemas.microsoft.com/office/drawing/2014/main" id="{DDB4981D-31B0-3847-3E39-5B78F4EE79DC}"/>
                </a:ext>
              </a:extLst>
            </p:cNvPr>
            <p:cNvSpPr/>
            <p:nvPr>
              <p:custDataLst>
                <p:tags r:id="rId57"/>
              </p:custDataLst>
            </p:nvPr>
          </p:nvSpPr>
          <p:spPr>
            <a:xfrm>
              <a:off x="15199649" y="6586326"/>
              <a:ext cx="252038" cy="223532"/>
            </a:xfrm>
            <a:custGeom>
              <a:avLst/>
              <a:gdLst>
                <a:gd name="connsiteX0" fmla="*/ 154527 w 252038"/>
                <a:gd name="connsiteY0" fmla="*/ 69146 h 223532"/>
                <a:gd name="connsiteX1" fmla="*/ 204631 w 252038"/>
                <a:gd name="connsiteY1" fmla="*/ 10919 h 223532"/>
                <a:gd name="connsiteX2" fmla="*/ 229937 w 252038"/>
                <a:gd name="connsiteY2" fmla="*/ 17334 h 223532"/>
                <a:gd name="connsiteX3" fmla="*/ 205644 w 252038"/>
                <a:gd name="connsiteY3" fmla="*/ 43980 h 223532"/>
                <a:gd name="connsiteX4" fmla="*/ 224876 w 252038"/>
                <a:gd name="connsiteY4" fmla="*/ 61251 h 223532"/>
                <a:gd name="connsiteX5" fmla="*/ 252205 w 252038"/>
                <a:gd name="connsiteY5" fmla="*/ 32630 h 223532"/>
                <a:gd name="connsiteX6" fmla="*/ 205138 w 252038"/>
                <a:gd name="connsiteY6" fmla="*/ 63 h 223532"/>
                <a:gd name="connsiteX7" fmla="*/ 151997 w 252038"/>
                <a:gd name="connsiteY7" fmla="*/ 37565 h 223532"/>
                <a:gd name="connsiteX8" fmla="*/ 97338 w 252038"/>
                <a:gd name="connsiteY8" fmla="*/ 63 h 223532"/>
                <a:gd name="connsiteX9" fmla="*/ 15855 w 252038"/>
                <a:gd name="connsiteY9" fmla="*/ 76054 h 223532"/>
                <a:gd name="connsiteX10" fmla="*/ 21929 w 252038"/>
                <a:gd name="connsiteY10" fmla="*/ 80989 h 223532"/>
                <a:gd name="connsiteX11" fmla="*/ 28508 w 252038"/>
                <a:gd name="connsiteY11" fmla="*/ 75561 h 223532"/>
                <a:gd name="connsiteX12" fmla="*/ 96326 w 252038"/>
                <a:gd name="connsiteY12" fmla="*/ 10919 h 223532"/>
                <a:gd name="connsiteX13" fmla="*/ 123655 w 252038"/>
                <a:gd name="connsiteY13" fmla="*/ 43980 h 223532"/>
                <a:gd name="connsiteX14" fmla="*/ 96326 w 252038"/>
                <a:gd name="connsiteY14" fmla="*/ 161421 h 223532"/>
                <a:gd name="connsiteX15" fmla="*/ 48246 w 252038"/>
                <a:gd name="connsiteY15" fmla="*/ 212740 h 223532"/>
                <a:gd name="connsiteX16" fmla="*/ 22941 w 252038"/>
                <a:gd name="connsiteY16" fmla="*/ 206325 h 223532"/>
                <a:gd name="connsiteX17" fmla="*/ 46728 w 252038"/>
                <a:gd name="connsiteY17" fmla="*/ 179678 h 223532"/>
                <a:gd name="connsiteX18" fmla="*/ 28002 w 252038"/>
                <a:gd name="connsiteY18" fmla="*/ 162408 h 223532"/>
                <a:gd name="connsiteX19" fmla="*/ 166 w 252038"/>
                <a:gd name="connsiteY19" fmla="*/ 191028 h 223532"/>
                <a:gd name="connsiteX20" fmla="*/ 47740 w 252038"/>
                <a:gd name="connsiteY20" fmla="*/ 223595 h 223532"/>
                <a:gd name="connsiteX21" fmla="*/ 100880 w 252038"/>
                <a:gd name="connsiteY21" fmla="*/ 186093 h 223532"/>
                <a:gd name="connsiteX22" fmla="*/ 155540 w 252038"/>
                <a:gd name="connsiteY22" fmla="*/ 223595 h 223532"/>
                <a:gd name="connsiteX23" fmla="*/ 236516 w 252038"/>
                <a:gd name="connsiteY23" fmla="*/ 147604 h 223532"/>
                <a:gd name="connsiteX24" fmla="*/ 230443 w 252038"/>
                <a:gd name="connsiteY24" fmla="*/ 142670 h 223532"/>
                <a:gd name="connsiteX25" fmla="*/ 223863 w 252038"/>
                <a:gd name="connsiteY25" fmla="*/ 148098 h 223532"/>
                <a:gd name="connsiteX26" fmla="*/ 156552 w 252038"/>
                <a:gd name="connsiteY26" fmla="*/ 212740 h 223532"/>
                <a:gd name="connsiteX27" fmla="*/ 128716 w 252038"/>
                <a:gd name="connsiteY27" fmla="*/ 180172 h 223532"/>
                <a:gd name="connsiteX28" fmla="*/ 137320 w 252038"/>
                <a:gd name="connsiteY28" fmla="*/ 136748 h 223532"/>
                <a:gd name="connsiteX29" fmla="*/ 154527 w 252038"/>
                <a:gd name="connsiteY29" fmla="*/ 69146 h 223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52038" h="223532">
                  <a:moveTo>
                    <a:pt x="154527" y="69146"/>
                  </a:moveTo>
                  <a:cubicBezTo>
                    <a:pt x="157564" y="56316"/>
                    <a:pt x="169204" y="10919"/>
                    <a:pt x="204631" y="10919"/>
                  </a:cubicBezTo>
                  <a:cubicBezTo>
                    <a:pt x="207162" y="10919"/>
                    <a:pt x="219308" y="10919"/>
                    <a:pt x="229937" y="17334"/>
                  </a:cubicBezTo>
                  <a:cubicBezTo>
                    <a:pt x="215766" y="19801"/>
                    <a:pt x="205644" y="32137"/>
                    <a:pt x="205644" y="43980"/>
                  </a:cubicBezTo>
                  <a:cubicBezTo>
                    <a:pt x="205644" y="51875"/>
                    <a:pt x="211211" y="61251"/>
                    <a:pt x="224876" y="61251"/>
                  </a:cubicBezTo>
                  <a:cubicBezTo>
                    <a:pt x="236010" y="61251"/>
                    <a:pt x="252205" y="52368"/>
                    <a:pt x="252205" y="32630"/>
                  </a:cubicBezTo>
                  <a:cubicBezTo>
                    <a:pt x="252205" y="6971"/>
                    <a:pt x="222345" y="63"/>
                    <a:pt x="205138" y="63"/>
                  </a:cubicBezTo>
                  <a:cubicBezTo>
                    <a:pt x="175784" y="63"/>
                    <a:pt x="158070" y="26216"/>
                    <a:pt x="151997" y="37565"/>
                  </a:cubicBezTo>
                  <a:cubicBezTo>
                    <a:pt x="139344" y="4997"/>
                    <a:pt x="112015" y="63"/>
                    <a:pt x="97338" y="63"/>
                  </a:cubicBezTo>
                  <a:cubicBezTo>
                    <a:pt x="44703" y="63"/>
                    <a:pt x="15855" y="63718"/>
                    <a:pt x="15855" y="76054"/>
                  </a:cubicBezTo>
                  <a:cubicBezTo>
                    <a:pt x="15855" y="80989"/>
                    <a:pt x="20916" y="80989"/>
                    <a:pt x="21929" y="80989"/>
                  </a:cubicBezTo>
                  <a:cubicBezTo>
                    <a:pt x="25977" y="80989"/>
                    <a:pt x="27496" y="80002"/>
                    <a:pt x="28508" y="75561"/>
                  </a:cubicBezTo>
                  <a:cubicBezTo>
                    <a:pt x="45715" y="23255"/>
                    <a:pt x="79118" y="10919"/>
                    <a:pt x="96326" y="10919"/>
                  </a:cubicBezTo>
                  <a:cubicBezTo>
                    <a:pt x="105941" y="10919"/>
                    <a:pt x="123655" y="15360"/>
                    <a:pt x="123655" y="43980"/>
                  </a:cubicBezTo>
                  <a:cubicBezTo>
                    <a:pt x="123655" y="59277"/>
                    <a:pt x="115051" y="92338"/>
                    <a:pt x="96326" y="161421"/>
                  </a:cubicBezTo>
                  <a:cubicBezTo>
                    <a:pt x="88228" y="192015"/>
                    <a:pt x="70514" y="212740"/>
                    <a:pt x="48246" y="212740"/>
                  </a:cubicBezTo>
                  <a:cubicBezTo>
                    <a:pt x="45209" y="212740"/>
                    <a:pt x="33569" y="212740"/>
                    <a:pt x="22941" y="206325"/>
                  </a:cubicBezTo>
                  <a:cubicBezTo>
                    <a:pt x="35593" y="203857"/>
                    <a:pt x="46728" y="193495"/>
                    <a:pt x="46728" y="179678"/>
                  </a:cubicBezTo>
                  <a:cubicBezTo>
                    <a:pt x="46728" y="166355"/>
                    <a:pt x="35593" y="162408"/>
                    <a:pt x="28002" y="162408"/>
                  </a:cubicBezTo>
                  <a:cubicBezTo>
                    <a:pt x="12819" y="162408"/>
                    <a:pt x="166" y="175237"/>
                    <a:pt x="166" y="191028"/>
                  </a:cubicBezTo>
                  <a:cubicBezTo>
                    <a:pt x="166" y="213726"/>
                    <a:pt x="25471" y="223595"/>
                    <a:pt x="47740" y="223595"/>
                  </a:cubicBezTo>
                  <a:cubicBezTo>
                    <a:pt x="81143" y="223595"/>
                    <a:pt x="99362" y="189054"/>
                    <a:pt x="100880" y="186093"/>
                  </a:cubicBezTo>
                  <a:cubicBezTo>
                    <a:pt x="106954" y="204351"/>
                    <a:pt x="125173" y="223595"/>
                    <a:pt x="155540" y="223595"/>
                  </a:cubicBezTo>
                  <a:cubicBezTo>
                    <a:pt x="207668" y="223595"/>
                    <a:pt x="236516" y="159940"/>
                    <a:pt x="236516" y="147604"/>
                  </a:cubicBezTo>
                  <a:cubicBezTo>
                    <a:pt x="236516" y="142670"/>
                    <a:pt x="231961" y="142670"/>
                    <a:pt x="230443" y="142670"/>
                  </a:cubicBezTo>
                  <a:cubicBezTo>
                    <a:pt x="225888" y="142670"/>
                    <a:pt x="224876" y="144644"/>
                    <a:pt x="223863" y="148098"/>
                  </a:cubicBezTo>
                  <a:cubicBezTo>
                    <a:pt x="207162" y="200897"/>
                    <a:pt x="172747" y="212740"/>
                    <a:pt x="156552" y="212740"/>
                  </a:cubicBezTo>
                  <a:cubicBezTo>
                    <a:pt x="136814" y="212740"/>
                    <a:pt x="128716" y="196949"/>
                    <a:pt x="128716" y="180172"/>
                  </a:cubicBezTo>
                  <a:cubicBezTo>
                    <a:pt x="128716" y="169316"/>
                    <a:pt x="131753" y="158460"/>
                    <a:pt x="137320" y="136748"/>
                  </a:cubicBezTo>
                  <a:lnTo>
                    <a:pt x="154527" y="69146"/>
                  </a:lnTo>
                  <a:close/>
                </a:path>
              </a:pathLst>
            </a:custGeom>
            <a:solidFill>
              <a:srgbClr val="000000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32" name="Freeform: Shape 431">
              <a:extLst>
                <a:ext uri="{FF2B5EF4-FFF2-40B4-BE49-F238E27FC236}">
                  <a16:creationId xmlns:a16="http://schemas.microsoft.com/office/drawing/2014/main" id="{5BAED2F2-6CF0-EEB2-E6C6-6FC32F8B8C36}"/>
                </a:ext>
              </a:extLst>
            </p:cNvPr>
            <p:cNvSpPr/>
            <p:nvPr>
              <p:custDataLst>
                <p:tags r:id="rId58"/>
              </p:custDataLst>
            </p:nvPr>
          </p:nvSpPr>
          <p:spPr>
            <a:xfrm>
              <a:off x="15503071" y="6434344"/>
              <a:ext cx="117415" cy="493449"/>
            </a:xfrm>
            <a:custGeom>
              <a:avLst/>
              <a:gdLst>
                <a:gd name="connsiteX0" fmla="*/ 117588 w 117415"/>
                <a:gd name="connsiteY0" fmla="*/ 246788 h 493449"/>
                <a:gd name="connsiteX1" fmla="*/ 84185 w 117415"/>
                <a:gd name="connsiteY1" fmla="*/ 92831 h 493449"/>
                <a:gd name="connsiteX2" fmla="*/ 5233 w 117415"/>
                <a:gd name="connsiteY2" fmla="*/ 63 h 493449"/>
                <a:gd name="connsiteX3" fmla="*/ 172 w 117415"/>
                <a:gd name="connsiteY3" fmla="*/ 4997 h 493449"/>
                <a:gd name="connsiteX4" fmla="*/ 9788 w 117415"/>
                <a:gd name="connsiteY4" fmla="*/ 16347 h 493449"/>
                <a:gd name="connsiteX5" fmla="*/ 88234 w 117415"/>
                <a:gd name="connsiteY5" fmla="*/ 246788 h 493449"/>
                <a:gd name="connsiteX6" fmla="*/ 6751 w 117415"/>
                <a:gd name="connsiteY6" fmla="*/ 480189 h 493449"/>
                <a:gd name="connsiteX7" fmla="*/ 172 w 117415"/>
                <a:gd name="connsiteY7" fmla="*/ 488578 h 493449"/>
                <a:gd name="connsiteX8" fmla="*/ 5233 w 117415"/>
                <a:gd name="connsiteY8" fmla="*/ 493512 h 493449"/>
                <a:gd name="connsiteX9" fmla="*/ 85703 w 117415"/>
                <a:gd name="connsiteY9" fmla="*/ 397290 h 493449"/>
                <a:gd name="connsiteX10" fmla="*/ 117588 w 117415"/>
                <a:gd name="connsiteY10" fmla="*/ 246788 h 493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7415" h="493449">
                  <a:moveTo>
                    <a:pt x="117588" y="246788"/>
                  </a:moveTo>
                  <a:cubicBezTo>
                    <a:pt x="117588" y="208298"/>
                    <a:pt x="112020" y="148591"/>
                    <a:pt x="84185" y="92831"/>
                  </a:cubicBezTo>
                  <a:cubicBezTo>
                    <a:pt x="53819" y="32137"/>
                    <a:pt x="10294" y="63"/>
                    <a:pt x="5233" y="63"/>
                  </a:cubicBezTo>
                  <a:cubicBezTo>
                    <a:pt x="2196" y="63"/>
                    <a:pt x="172" y="2037"/>
                    <a:pt x="172" y="4997"/>
                  </a:cubicBezTo>
                  <a:cubicBezTo>
                    <a:pt x="172" y="6478"/>
                    <a:pt x="172" y="7465"/>
                    <a:pt x="9788" y="16347"/>
                  </a:cubicBezTo>
                  <a:cubicBezTo>
                    <a:pt x="59386" y="65198"/>
                    <a:pt x="88234" y="143657"/>
                    <a:pt x="88234" y="246788"/>
                  </a:cubicBezTo>
                  <a:cubicBezTo>
                    <a:pt x="88234" y="331167"/>
                    <a:pt x="69508" y="418015"/>
                    <a:pt x="6751" y="480189"/>
                  </a:cubicBezTo>
                  <a:cubicBezTo>
                    <a:pt x="172" y="486111"/>
                    <a:pt x="172" y="487098"/>
                    <a:pt x="172" y="488578"/>
                  </a:cubicBezTo>
                  <a:cubicBezTo>
                    <a:pt x="172" y="491539"/>
                    <a:pt x="2196" y="493512"/>
                    <a:pt x="5233" y="493512"/>
                  </a:cubicBezTo>
                  <a:cubicBezTo>
                    <a:pt x="10294" y="493512"/>
                    <a:pt x="55843" y="459958"/>
                    <a:pt x="85703" y="397290"/>
                  </a:cubicBezTo>
                  <a:cubicBezTo>
                    <a:pt x="111514" y="343010"/>
                    <a:pt x="117588" y="288237"/>
                    <a:pt x="117588" y="246788"/>
                  </a:cubicBezTo>
                  <a:close/>
                </a:path>
              </a:pathLst>
            </a:custGeom>
            <a:solidFill>
              <a:srgbClr val="000000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grpSp>
        <p:nvGrpSpPr>
          <p:cNvPr id="117" name="Group 116" descr="\documentclass{article}&#10;\usepackage{amsmath}&#10;\pagestyle{empty}&#10;\begin{document}&#10;&#10;$h_t = A_t h_{t-1} + B_t x_t$ &#10;&#10;&#10;\end{document}" title="IguanaTex Vector Display">
            <a:extLst>
              <a:ext uri="{FF2B5EF4-FFF2-40B4-BE49-F238E27FC236}">
                <a16:creationId xmlns:a16="http://schemas.microsoft.com/office/drawing/2014/main" id="{A2E0FD04-C83B-8ED4-8E6A-5DB0DCB9F722}"/>
              </a:ext>
            </a:extLst>
          </p:cNvPr>
          <p:cNvGrpSpPr>
            <a:grpSpLocks noChangeAspect="1"/>
          </p:cNvGrpSpPr>
          <p:nvPr>
            <p:custDataLst>
              <p:tags r:id="rId3"/>
            </p:custDataLst>
          </p:nvPr>
        </p:nvGrpSpPr>
        <p:grpSpPr>
          <a:xfrm>
            <a:off x="491278" y="5409707"/>
            <a:ext cx="4254319" cy="441826"/>
            <a:chOff x="4309050" y="4526473"/>
            <a:chExt cx="4254319" cy="441826"/>
          </a:xfrm>
        </p:grpSpPr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93CE8546-DE3F-561E-7DF8-C7ADDF6EF54B}"/>
                </a:ext>
              </a:extLst>
            </p:cNvPr>
            <p:cNvSpPr/>
            <p:nvPr>
              <p:custDataLst>
                <p:tags r:id="rId28"/>
              </p:custDataLst>
            </p:nvPr>
          </p:nvSpPr>
          <p:spPr>
            <a:xfrm>
              <a:off x="4309050" y="4537607"/>
              <a:ext cx="247765" cy="356801"/>
            </a:xfrm>
            <a:custGeom>
              <a:avLst/>
              <a:gdLst>
                <a:gd name="connsiteX0" fmla="*/ 117147 w 247765"/>
                <a:gd name="connsiteY0" fmla="*/ 5630 h 356801"/>
                <a:gd name="connsiteX1" fmla="*/ 110587 w 247765"/>
                <a:gd name="connsiteY1" fmla="*/ 63 h 356801"/>
                <a:gd name="connsiteX2" fmla="*/ 49024 w 247765"/>
                <a:gd name="connsiteY2" fmla="*/ 5124 h 356801"/>
                <a:gd name="connsiteX3" fmla="*/ 39437 w 247765"/>
                <a:gd name="connsiteY3" fmla="*/ 15246 h 356801"/>
                <a:gd name="connsiteX4" fmla="*/ 51547 w 247765"/>
                <a:gd name="connsiteY4" fmla="*/ 21319 h 356801"/>
                <a:gd name="connsiteX5" fmla="*/ 76778 w 247765"/>
                <a:gd name="connsiteY5" fmla="*/ 29923 h 356801"/>
                <a:gd name="connsiteX6" fmla="*/ 75264 w 247765"/>
                <a:gd name="connsiteY6" fmla="*/ 40045 h 356801"/>
                <a:gd name="connsiteX7" fmla="*/ 2095 w 247765"/>
                <a:gd name="connsiteY7" fmla="*/ 331560 h 356801"/>
                <a:gd name="connsiteX8" fmla="*/ 77 w 247765"/>
                <a:gd name="connsiteY8" fmla="*/ 342694 h 356801"/>
                <a:gd name="connsiteX9" fmla="*/ 14711 w 247765"/>
                <a:gd name="connsiteY9" fmla="*/ 356865 h 356801"/>
                <a:gd name="connsiteX10" fmla="*/ 33381 w 247765"/>
                <a:gd name="connsiteY10" fmla="*/ 343706 h 356801"/>
                <a:gd name="connsiteX11" fmla="*/ 42969 w 247765"/>
                <a:gd name="connsiteY11" fmla="*/ 305242 h 356801"/>
                <a:gd name="connsiteX12" fmla="*/ 54070 w 247765"/>
                <a:gd name="connsiteY12" fmla="*/ 259693 h 356801"/>
                <a:gd name="connsiteX13" fmla="*/ 62649 w 247765"/>
                <a:gd name="connsiteY13" fmla="*/ 225784 h 356801"/>
                <a:gd name="connsiteX14" fmla="*/ 68200 w 247765"/>
                <a:gd name="connsiteY14" fmla="*/ 203010 h 356801"/>
                <a:gd name="connsiteX15" fmla="*/ 102513 w 247765"/>
                <a:gd name="connsiteY15" fmla="*/ 156448 h 356801"/>
                <a:gd name="connsiteX16" fmla="*/ 150956 w 247765"/>
                <a:gd name="connsiteY16" fmla="*/ 138735 h 356801"/>
                <a:gd name="connsiteX17" fmla="*/ 178205 w 247765"/>
                <a:gd name="connsiteY17" fmla="*/ 174162 h 356801"/>
                <a:gd name="connsiteX18" fmla="*/ 146919 w 247765"/>
                <a:gd name="connsiteY18" fmla="*/ 287529 h 356801"/>
                <a:gd name="connsiteX19" fmla="*/ 140359 w 247765"/>
                <a:gd name="connsiteY19" fmla="*/ 315364 h 356801"/>
                <a:gd name="connsiteX20" fmla="*/ 181738 w 247765"/>
                <a:gd name="connsiteY20" fmla="*/ 356865 h 356801"/>
                <a:gd name="connsiteX21" fmla="*/ 247842 w 247765"/>
                <a:gd name="connsiteY21" fmla="*/ 278925 h 356801"/>
                <a:gd name="connsiteX22" fmla="*/ 241787 w 247765"/>
                <a:gd name="connsiteY22" fmla="*/ 273864 h 356801"/>
                <a:gd name="connsiteX23" fmla="*/ 234217 w 247765"/>
                <a:gd name="connsiteY23" fmla="*/ 282974 h 356801"/>
                <a:gd name="connsiteX24" fmla="*/ 182747 w 247765"/>
                <a:gd name="connsiteY24" fmla="*/ 345731 h 356801"/>
                <a:gd name="connsiteX25" fmla="*/ 170636 w 247765"/>
                <a:gd name="connsiteY25" fmla="*/ 329029 h 356801"/>
                <a:gd name="connsiteX26" fmla="*/ 179719 w 247765"/>
                <a:gd name="connsiteY26" fmla="*/ 293096 h 356801"/>
                <a:gd name="connsiteX27" fmla="*/ 210501 w 247765"/>
                <a:gd name="connsiteY27" fmla="*/ 181753 h 356801"/>
                <a:gd name="connsiteX28" fmla="*/ 152470 w 247765"/>
                <a:gd name="connsiteY28" fmla="*/ 127600 h 356801"/>
                <a:gd name="connsiteX29" fmla="*/ 77787 w 247765"/>
                <a:gd name="connsiteY29" fmla="*/ 166570 h 356801"/>
                <a:gd name="connsiteX30" fmla="*/ 117147 w 247765"/>
                <a:gd name="connsiteY30" fmla="*/ 5630 h 3568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247765" h="356801">
                  <a:moveTo>
                    <a:pt x="117147" y="5630"/>
                  </a:moveTo>
                  <a:cubicBezTo>
                    <a:pt x="117147" y="5124"/>
                    <a:pt x="117147" y="63"/>
                    <a:pt x="110587" y="63"/>
                  </a:cubicBezTo>
                  <a:cubicBezTo>
                    <a:pt x="98981" y="63"/>
                    <a:pt x="62144" y="4112"/>
                    <a:pt x="49024" y="5124"/>
                  </a:cubicBezTo>
                  <a:cubicBezTo>
                    <a:pt x="44987" y="5630"/>
                    <a:pt x="39437" y="6136"/>
                    <a:pt x="39437" y="15246"/>
                  </a:cubicBezTo>
                  <a:cubicBezTo>
                    <a:pt x="39437" y="21319"/>
                    <a:pt x="43978" y="21319"/>
                    <a:pt x="51547" y="21319"/>
                  </a:cubicBezTo>
                  <a:cubicBezTo>
                    <a:pt x="75769" y="21319"/>
                    <a:pt x="76778" y="24862"/>
                    <a:pt x="76778" y="29923"/>
                  </a:cubicBezTo>
                  <a:lnTo>
                    <a:pt x="75264" y="40045"/>
                  </a:lnTo>
                  <a:lnTo>
                    <a:pt x="2095" y="331560"/>
                  </a:lnTo>
                  <a:cubicBezTo>
                    <a:pt x="77" y="338645"/>
                    <a:pt x="77" y="339657"/>
                    <a:pt x="77" y="342694"/>
                  </a:cubicBezTo>
                  <a:cubicBezTo>
                    <a:pt x="77" y="354334"/>
                    <a:pt x="10169" y="356865"/>
                    <a:pt x="14711" y="356865"/>
                  </a:cubicBezTo>
                  <a:cubicBezTo>
                    <a:pt x="22784" y="356865"/>
                    <a:pt x="30858" y="350792"/>
                    <a:pt x="33381" y="343706"/>
                  </a:cubicBezTo>
                  <a:lnTo>
                    <a:pt x="42969" y="305242"/>
                  </a:lnTo>
                  <a:lnTo>
                    <a:pt x="54070" y="259693"/>
                  </a:lnTo>
                  <a:cubicBezTo>
                    <a:pt x="57098" y="248559"/>
                    <a:pt x="60126" y="237425"/>
                    <a:pt x="62649" y="225784"/>
                  </a:cubicBezTo>
                  <a:cubicBezTo>
                    <a:pt x="63658" y="222748"/>
                    <a:pt x="67695" y="206046"/>
                    <a:pt x="68200" y="203010"/>
                  </a:cubicBezTo>
                  <a:cubicBezTo>
                    <a:pt x="69713" y="198455"/>
                    <a:pt x="85356" y="170113"/>
                    <a:pt x="102513" y="156448"/>
                  </a:cubicBezTo>
                  <a:cubicBezTo>
                    <a:pt x="113615" y="148351"/>
                    <a:pt x="129258" y="138735"/>
                    <a:pt x="150956" y="138735"/>
                  </a:cubicBezTo>
                  <a:cubicBezTo>
                    <a:pt x="172655" y="138735"/>
                    <a:pt x="178205" y="155942"/>
                    <a:pt x="178205" y="174162"/>
                  </a:cubicBezTo>
                  <a:cubicBezTo>
                    <a:pt x="178205" y="201491"/>
                    <a:pt x="159030" y="256657"/>
                    <a:pt x="146919" y="287529"/>
                  </a:cubicBezTo>
                  <a:cubicBezTo>
                    <a:pt x="142882" y="299169"/>
                    <a:pt x="140359" y="305242"/>
                    <a:pt x="140359" y="315364"/>
                  </a:cubicBezTo>
                  <a:cubicBezTo>
                    <a:pt x="140359" y="339151"/>
                    <a:pt x="158021" y="356865"/>
                    <a:pt x="181738" y="356865"/>
                  </a:cubicBezTo>
                  <a:cubicBezTo>
                    <a:pt x="229171" y="356865"/>
                    <a:pt x="247842" y="282974"/>
                    <a:pt x="247842" y="278925"/>
                  </a:cubicBezTo>
                  <a:cubicBezTo>
                    <a:pt x="247842" y="273864"/>
                    <a:pt x="243300" y="273864"/>
                    <a:pt x="241787" y="273864"/>
                  </a:cubicBezTo>
                  <a:cubicBezTo>
                    <a:pt x="236740" y="273864"/>
                    <a:pt x="236740" y="275382"/>
                    <a:pt x="234217" y="282974"/>
                  </a:cubicBezTo>
                  <a:cubicBezTo>
                    <a:pt x="226648" y="309797"/>
                    <a:pt x="210501" y="345731"/>
                    <a:pt x="182747" y="345731"/>
                  </a:cubicBezTo>
                  <a:cubicBezTo>
                    <a:pt x="174168" y="345731"/>
                    <a:pt x="170636" y="340670"/>
                    <a:pt x="170636" y="329029"/>
                  </a:cubicBezTo>
                  <a:cubicBezTo>
                    <a:pt x="170636" y="316377"/>
                    <a:pt x="175178" y="304230"/>
                    <a:pt x="179719" y="293096"/>
                  </a:cubicBezTo>
                  <a:cubicBezTo>
                    <a:pt x="187793" y="271334"/>
                    <a:pt x="210501" y="211107"/>
                    <a:pt x="210501" y="181753"/>
                  </a:cubicBezTo>
                  <a:cubicBezTo>
                    <a:pt x="210501" y="148857"/>
                    <a:pt x="190316" y="127600"/>
                    <a:pt x="152470" y="127600"/>
                  </a:cubicBezTo>
                  <a:cubicBezTo>
                    <a:pt x="120679" y="127600"/>
                    <a:pt x="96458" y="143290"/>
                    <a:pt x="77787" y="166570"/>
                  </a:cubicBezTo>
                  <a:lnTo>
                    <a:pt x="117147" y="5630"/>
                  </a:lnTo>
                  <a:close/>
                </a:path>
              </a:pathLst>
            </a:custGeom>
            <a:solidFill>
              <a:srgbClr val="000000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588B2296-6C88-E87D-124C-EEE8EBA39373}"/>
                </a:ext>
              </a:extLst>
            </p:cNvPr>
            <p:cNvSpPr/>
            <p:nvPr>
              <p:custDataLst>
                <p:tags r:id="rId29"/>
              </p:custDataLst>
            </p:nvPr>
          </p:nvSpPr>
          <p:spPr>
            <a:xfrm>
              <a:off x="4586870" y="4743337"/>
              <a:ext cx="119391" cy="224962"/>
            </a:xfrm>
            <a:custGeom>
              <a:avLst/>
              <a:gdLst>
                <a:gd name="connsiteX0" fmla="*/ 72141 w 119391"/>
                <a:gd name="connsiteY0" fmla="*/ 81547 h 224962"/>
                <a:gd name="connsiteX1" fmla="*/ 108171 w 119391"/>
                <a:gd name="connsiteY1" fmla="*/ 81547 h 224962"/>
                <a:gd name="connsiteX2" fmla="*/ 119474 w 119391"/>
                <a:gd name="connsiteY2" fmla="*/ 73753 h 224962"/>
                <a:gd name="connsiteX3" fmla="*/ 108877 w 119391"/>
                <a:gd name="connsiteY3" fmla="*/ 68793 h 224962"/>
                <a:gd name="connsiteX4" fmla="*/ 75320 w 119391"/>
                <a:gd name="connsiteY4" fmla="*/ 68793 h 224962"/>
                <a:gd name="connsiteX5" fmla="*/ 88390 w 119391"/>
                <a:gd name="connsiteY5" fmla="*/ 16361 h 224962"/>
                <a:gd name="connsiteX6" fmla="*/ 89449 w 119391"/>
                <a:gd name="connsiteY6" fmla="*/ 11401 h 224962"/>
                <a:gd name="connsiteX7" fmla="*/ 77440 w 119391"/>
                <a:gd name="connsiteY7" fmla="*/ 64 h 224962"/>
                <a:gd name="connsiteX8" fmla="*/ 60838 w 119391"/>
                <a:gd name="connsiteY8" fmla="*/ 15298 h 224962"/>
                <a:gd name="connsiteX9" fmla="*/ 47415 w 119391"/>
                <a:gd name="connsiteY9" fmla="*/ 68793 h 224962"/>
                <a:gd name="connsiteX10" fmla="*/ 11386 w 119391"/>
                <a:gd name="connsiteY10" fmla="*/ 68793 h 224962"/>
                <a:gd name="connsiteX11" fmla="*/ 82 w 119391"/>
                <a:gd name="connsiteY11" fmla="*/ 76587 h 224962"/>
                <a:gd name="connsiteX12" fmla="*/ 10679 w 119391"/>
                <a:gd name="connsiteY12" fmla="*/ 81547 h 224962"/>
                <a:gd name="connsiteX13" fmla="*/ 44236 w 119391"/>
                <a:gd name="connsiteY13" fmla="*/ 81547 h 224962"/>
                <a:gd name="connsiteX14" fmla="*/ 23396 w 119391"/>
                <a:gd name="connsiteY14" fmla="*/ 165155 h 224962"/>
                <a:gd name="connsiteX15" fmla="*/ 18097 w 119391"/>
                <a:gd name="connsiteY15" fmla="*/ 191371 h 224962"/>
                <a:gd name="connsiteX16" fmla="*/ 55893 w 119391"/>
                <a:gd name="connsiteY16" fmla="*/ 225027 h 224962"/>
                <a:gd name="connsiteX17" fmla="*/ 117355 w 119391"/>
                <a:gd name="connsiteY17" fmla="*/ 170823 h 224962"/>
                <a:gd name="connsiteX18" fmla="*/ 111703 w 119391"/>
                <a:gd name="connsiteY18" fmla="*/ 166218 h 224962"/>
                <a:gd name="connsiteX19" fmla="*/ 104285 w 119391"/>
                <a:gd name="connsiteY19" fmla="*/ 172949 h 224962"/>
                <a:gd name="connsiteX20" fmla="*/ 56952 w 119391"/>
                <a:gd name="connsiteY20" fmla="*/ 215107 h 224962"/>
                <a:gd name="connsiteX21" fmla="*/ 44589 w 119391"/>
                <a:gd name="connsiteY21" fmla="*/ 197748 h 224962"/>
                <a:gd name="connsiteX22" fmla="*/ 46709 w 119391"/>
                <a:gd name="connsiteY22" fmla="*/ 183223 h 224962"/>
                <a:gd name="connsiteX23" fmla="*/ 72141 w 119391"/>
                <a:gd name="connsiteY23" fmla="*/ 81547 h 224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19391" h="224962">
                  <a:moveTo>
                    <a:pt x="72141" y="81547"/>
                  </a:moveTo>
                  <a:lnTo>
                    <a:pt x="108171" y="81547"/>
                  </a:lnTo>
                  <a:cubicBezTo>
                    <a:pt x="114882" y="81547"/>
                    <a:pt x="119474" y="81547"/>
                    <a:pt x="119474" y="73753"/>
                  </a:cubicBezTo>
                  <a:cubicBezTo>
                    <a:pt x="119474" y="68793"/>
                    <a:pt x="114882" y="68793"/>
                    <a:pt x="108877" y="68793"/>
                  </a:cubicBezTo>
                  <a:lnTo>
                    <a:pt x="75320" y="68793"/>
                  </a:lnTo>
                  <a:lnTo>
                    <a:pt x="88390" y="16361"/>
                  </a:lnTo>
                  <a:cubicBezTo>
                    <a:pt x="88743" y="14589"/>
                    <a:pt x="89449" y="12818"/>
                    <a:pt x="89449" y="11401"/>
                  </a:cubicBezTo>
                  <a:cubicBezTo>
                    <a:pt x="89449" y="5024"/>
                    <a:pt x="84504" y="64"/>
                    <a:pt x="77440" y="64"/>
                  </a:cubicBezTo>
                  <a:cubicBezTo>
                    <a:pt x="68609" y="64"/>
                    <a:pt x="63310" y="6087"/>
                    <a:pt x="60838" y="15298"/>
                  </a:cubicBezTo>
                  <a:cubicBezTo>
                    <a:pt x="58365" y="24155"/>
                    <a:pt x="62957" y="7150"/>
                    <a:pt x="47415" y="68793"/>
                  </a:cubicBezTo>
                  <a:lnTo>
                    <a:pt x="11386" y="68793"/>
                  </a:lnTo>
                  <a:cubicBezTo>
                    <a:pt x="4674" y="68793"/>
                    <a:pt x="82" y="68793"/>
                    <a:pt x="82" y="76587"/>
                  </a:cubicBezTo>
                  <a:cubicBezTo>
                    <a:pt x="82" y="81547"/>
                    <a:pt x="4321" y="81547"/>
                    <a:pt x="10679" y="81547"/>
                  </a:cubicBezTo>
                  <a:lnTo>
                    <a:pt x="44236" y="81547"/>
                  </a:lnTo>
                  <a:lnTo>
                    <a:pt x="23396" y="165155"/>
                  </a:lnTo>
                  <a:cubicBezTo>
                    <a:pt x="21276" y="174012"/>
                    <a:pt x="18097" y="186765"/>
                    <a:pt x="18097" y="191371"/>
                  </a:cubicBezTo>
                  <a:cubicBezTo>
                    <a:pt x="18097" y="212273"/>
                    <a:pt x="35759" y="225027"/>
                    <a:pt x="55893" y="225027"/>
                  </a:cubicBezTo>
                  <a:cubicBezTo>
                    <a:pt x="95101" y="225027"/>
                    <a:pt x="117355" y="175429"/>
                    <a:pt x="117355" y="170823"/>
                  </a:cubicBezTo>
                  <a:cubicBezTo>
                    <a:pt x="117355" y="166218"/>
                    <a:pt x="112763" y="166218"/>
                    <a:pt x="111703" y="166218"/>
                  </a:cubicBezTo>
                  <a:cubicBezTo>
                    <a:pt x="107464" y="166218"/>
                    <a:pt x="107111" y="166926"/>
                    <a:pt x="104285" y="172949"/>
                  </a:cubicBezTo>
                  <a:cubicBezTo>
                    <a:pt x="94395" y="195268"/>
                    <a:pt x="76380" y="215107"/>
                    <a:pt x="56952" y="215107"/>
                  </a:cubicBezTo>
                  <a:cubicBezTo>
                    <a:pt x="49535" y="215107"/>
                    <a:pt x="44589" y="210502"/>
                    <a:pt x="44589" y="197748"/>
                  </a:cubicBezTo>
                  <a:cubicBezTo>
                    <a:pt x="44589" y="194205"/>
                    <a:pt x="46002" y="186765"/>
                    <a:pt x="46709" y="183223"/>
                  </a:cubicBezTo>
                  <a:lnTo>
                    <a:pt x="72141" y="81547"/>
                  </a:lnTo>
                  <a:close/>
                </a:path>
              </a:pathLst>
            </a:custGeom>
            <a:solidFill>
              <a:srgbClr val="000000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D019BA93-14EB-DEA1-F84B-0B4D95B6FECD}"/>
                </a:ext>
              </a:extLst>
            </p:cNvPr>
            <p:cNvSpPr/>
            <p:nvPr>
              <p:custDataLst>
                <p:tags r:id="rId30"/>
              </p:custDataLst>
            </p:nvPr>
          </p:nvSpPr>
          <p:spPr>
            <a:xfrm>
              <a:off x="4918126" y="4703102"/>
              <a:ext cx="335568" cy="118427"/>
            </a:xfrm>
            <a:custGeom>
              <a:avLst/>
              <a:gdLst>
                <a:gd name="connsiteX0" fmla="*/ 318500 w 335568"/>
                <a:gd name="connsiteY0" fmla="*/ 20307 h 118427"/>
                <a:gd name="connsiteX1" fmla="*/ 335657 w 335568"/>
                <a:gd name="connsiteY1" fmla="*/ 10185 h 118427"/>
                <a:gd name="connsiteX2" fmla="*/ 319005 w 335568"/>
                <a:gd name="connsiteY2" fmla="*/ 63 h 118427"/>
                <a:gd name="connsiteX3" fmla="*/ 16741 w 335568"/>
                <a:gd name="connsiteY3" fmla="*/ 63 h 118427"/>
                <a:gd name="connsiteX4" fmla="*/ 89 w 335568"/>
                <a:gd name="connsiteY4" fmla="*/ 10185 h 118427"/>
                <a:gd name="connsiteX5" fmla="*/ 17246 w 335568"/>
                <a:gd name="connsiteY5" fmla="*/ 20307 h 118427"/>
                <a:gd name="connsiteX6" fmla="*/ 318500 w 335568"/>
                <a:gd name="connsiteY6" fmla="*/ 20307 h 118427"/>
                <a:gd name="connsiteX7" fmla="*/ 319005 w 335568"/>
                <a:gd name="connsiteY7" fmla="*/ 118491 h 118427"/>
                <a:gd name="connsiteX8" fmla="*/ 335657 w 335568"/>
                <a:gd name="connsiteY8" fmla="*/ 108369 h 118427"/>
                <a:gd name="connsiteX9" fmla="*/ 318500 w 335568"/>
                <a:gd name="connsiteY9" fmla="*/ 98247 h 118427"/>
                <a:gd name="connsiteX10" fmla="*/ 17246 w 335568"/>
                <a:gd name="connsiteY10" fmla="*/ 98247 h 118427"/>
                <a:gd name="connsiteX11" fmla="*/ 89 w 335568"/>
                <a:gd name="connsiteY11" fmla="*/ 108369 h 118427"/>
                <a:gd name="connsiteX12" fmla="*/ 16741 w 335568"/>
                <a:gd name="connsiteY12" fmla="*/ 118491 h 118427"/>
                <a:gd name="connsiteX13" fmla="*/ 319005 w 335568"/>
                <a:gd name="connsiteY13" fmla="*/ 118491 h 118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35568" h="118427">
                  <a:moveTo>
                    <a:pt x="318500" y="20307"/>
                  </a:moveTo>
                  <a:cubicBezTo>
                    <a:pt x="326069" y="20307"/>
                    <a:pt x="335657" y="20307"/>
                    <a:pt x="335657" y="10185"/>
                  </a:cubicBezTo>
                  <a:cubicBezTo>
                    <a:pt x="335657" y="63"/>
                    <a:pt x="326069" y="63"/>
                    <a:pt x="319005" y="63"/>
                  </a:cubicBezTo>
                  <a:lnTo>
                    <a:pt x="16741" y="63"/>
                  </a:lnTo>
                  <a:cubicBezTo>
                    <a:pt x="9676" y="63"/>
                    <a:pt x="89" y="63"/>
                    <a:pt x="89" y="10185"/>
                  </a:cubicBezTo>
                  <a:cubicBezTo>
                    <a:pt x="89" y="20307"/>
                    <a:pt x="9676" y="20307"/>
                    <a:pt x="17246" y="20307"/>
                  </a:cubicBezTo>
                  <a:lnTo>
                    <a:pt x="318500" y="20307"/>
                  </a:lnTo>
                  <a:close/>
                  <a:moveTo>
                    <a:pt x="319005" y="118491"/>
                  </a:moveTo>
                  <a:cubicBezTo>
                    <a:pt x="326069" y="118491"/>
                    <a:pt x="335657" y="118491"/>
                    <a:pt x="335657" y="108369"/>
                  </a:cubicBezTo>
                  <a:cubicBezTo>
                    <a:pt x="335657" y="98247"/>
                    <a:pt x="326069" y="98247"/>
                    <a:pt x="318500" y="98247"/>
                  </a:cubicBezTo>
                  <a:lnTo>
                    <a:pt x="17246" y="98247"/>
                  </a:lnTo>
                  <a:cubicBezTo>
                    <a:pt x="9676" y="98247"/>
                    <a:pt x="89" y="98247"/>
                    <a:pt x="89" y="108369"/>
                  </a:cubicBezTo>
                  <a:cubicBezTo>
                    <a:pt x="89" y="118491"/>
                    <a:pt x="9676" y="118491"/>
                    <a:pt x="16741" y="118491"/>
                  </a:cubicBezTo>
                  <a:lnTo>
                    <a:pt x="319005" y="118491"/>
                  </a:lnTo>
                  <a:close/>
                </a:path>
              </a:pathLst>
            </a:custGeom>
            <a:solidFill>
              <a:srgbClr val="000000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F1A872A0-9BB2-401C-B0CC-333AE95E6744}"/>
                </a:ext>
              </a:extLst>
            </p:cNvPr>
            <p:cNvSpPr/>
            <p:nvPr>
              <p:custDataLst>
                <p:tags r:id="rId31"/>
              </p:custDataLst>
            </p:nvPr>
          </p:nvSpPr>
          <p:spPr>
            <a:xfrm>
              <a:off x="5440175" y="4526473"/>
              <a:ext cx="346164" cy="362369"/>
            </a:xfrm>
            <a:custGeom>
              <a:avLst/>
              <a:gdLst>
                <a:gd name="connsiteX0" fmla="*/ 72764 w 346164"/>
                <a:gd name="connsiteY0" fmla="*/ 304230 h 362369"/>
                <a:gd name="connsiteX1" fmla="*/ 10696 w 346164"/>
                <a:gd name="connsiteY1" fmla="*/ 346743 h 362369"/>
                <a:gd name="connsiteX2" fmla="*/ 99 w 346164"/>
                <a:gd name="connsiteY2" fmla="*/ 356865 h 362369"/>
                <a:gd name="connsiteX3" fmla="*/ 6659 w 346164"/>
                <a:gd name="connsiteY3" fmla="*/ 362432 h 362369"/>
                <a:gd name="connsiteX4" fmla="*/ 50056 w 346164"/>
                <a:gd name="connsiteY4" fmla="*/ 360914 h 362369"/>
                <a:gd name="connsiteX5" fmla="*/ 100517 w 346164"/>
                <a:gd name="connsiteY5" fmla="*/ 362432 h 362369"/>
                <a:gd name="connsiteX6" fmla="*/ 110105 w 346164"/>
                <a:gd name="connsiteY6" fmla="*/ 352816 h 362369"/>
                <a:gd name="connsiteX7" fmla="*/ 102031 w 346164"/>
                <a:gd name="connsiteY7" fmla="*/ 346743 h 362369"/>
                <a:gd name="connsiteX8" fmla="*/ 78314 w 346164"/>
                <a:gd name="connsiteY8" fmla="*/ 329029 h 362369"/>
                <a:gd name="connsiteX9" fmla="*/ 85379 w 346164"/>
                <a:gd name="connsiteY9" fmla="*/ 310303 h 362369"/>
                <a:gd name="connsiteX10" fmla="*/ 123730 w 346164"/>
                <a:gd name="connsiteY10" fmla="*/ 245522 h 362369"/>
                <a:gd name="connsiteX11" fmla="*/ 250388 w 346164"/>
                <a:gd name="connsiteY11" fmla="*/ 245522 h 362369"/>
                <a:gd name="connsiteX12" fmla="*/ 258461 w 346164"/>
                <a:gd name="connsiteY12" fmla="*/ 330041 h 362369"/>
                <a:gd name="connsiteX13" fmla="*/ 222129 w 346164"/>
                <a:gd name="connsiteY13" fmla="*/ 346743 h 362369"/>
                <a:gd name="connsiteX14" fmla="*/ 210019 w 346164"/>
                <a:gd name="connsiteY14" fmla="*/ 356865 h 362369"/>
                <a:gd name="connsiteX15" fmla="*/ 217083 w 346164"/>
                <a:gd name="connsiteY15" fmla="*/ 362432 h 362369"/>
                <a:gd name="connsiteX16" fmla="*/ 280160 w 346164"/>
                <a:gd name="connsiteY16" fmla="*/ 360914 h 362369"/>
                <a:gd name="connsiteX17" fmla="*/ 337181 w 346164"/>
                <a:gd name="connsiteY17" fmla="*/ 362432 h 362369"/>
                <a:gd name="connsiteX18" fmla="*/ 346264 w 346164"/>
                <a:gd name="connsiteY18" fmla="*/ 352310 h 362369"/>
                <a:gd name="connsiteX19" fmla="*/ 334658 w 346164"/>
                <a:gd name="connsiteY19" fmla="*/ 346743 h 362369"/>
                <a:gd name="connsiteX20" fmla="*/ 301858 w 346164"/>
                <a:gd name="connsiteY20" fmla="*/ 328523 h 362369"/>
                <a:gd name="connsiteX21" fmla="*/ 271077 w 346164"/>
                <a:gd name="connsiteY21" fmla="*/ 12209 h 362369"/>
                <a:gd name="connsiteX22" fmla="*/ 261489 w 346164"/>
                <a:gd name="connsiteY22" fmla="*/ 63 h 362369"/>
                <a:gd name="connsiteX23" fmla="*/ 248369 w 346164"/>
                <a:gd name="connsiteY23" fmla="*/ 8667 h 362369"/>
                <a:gd name="connsiteX24" fmla="*/ 72764 w 346164"/>
                <a:gd name="connsiteY24" fmla="*/ 304230 h 362369"/>
                <a:gd name="connsiteX25" fmla="*/ 133317 w 346164"/>
                <a:gd name="connsiteY25" fmla="*/ 229833 h 362369"/>
                <a:gd name="connsiteX26" fmla="*/ 232726 w 346164"/>
                <a:gd name="connsiteY26" fmla="*/ 62819 h 362369"/>
                <a:gd name="connsiteX27" fmla="*/ 248874 w 346164"/>
                <a:gd name="connsiteY27" fmla="*/ 229833 h 362369"/>
                <a:gd name="connsiteX28" fmla="*/ 133317 w 346164"/>
                <a:gd name="connsiteY28" fmla="*/ 229833 h 362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46164" h="362369">
                  <a:moveTo>
                    <a:pt x="72764" y="304230"/>
                  </a:moveTo>
                  <a:cubicBezTo>
                    <a:pt x="52579" y="338139"/>
                    <a:pt x="32899" y="345224"/>
                    <a:pt x="10696" y="346743"/>
                  </a:cubicBezTo>
                  <a:cubicBezTo>
                    <a:pt x="4641" y="347249"/>
                    <a:pt x="99" y="347249"/>
                    <a:pt x="99" y="356865"/>
                  </a:cubicBezTo>
                  <a:cubicBezTo>
                    <a:pt x="99" y="359901"/>
                    <a:pt x="2622" y="362432"/>
                    <a:pt x="6659" y="362432"/>
                  </a:cubicBezTo>
                  <a:cubicBezTo>
                    <a:pt x="20284" y="362432"/>
                    <a:pt x="35927" y="360914"/>
                    <a:pt x="50056" y="360914"/>
                  </a:cubicBezTo>
                  <a:cubicBezTo>
                    <a:pt x="66708" y="360914"/>
                    <a:pt x="84370" y="362432"/>
                    <a:pt x="100517" y="362432"/>
                  </a:cubicBezTo>
                  <a:cubicBezTo>
                    <a:pt x="103545" y="362432"/>
                    <a:pt x="110105" y="362432"/>
                    <a:pt x="110105" y="352816"/>
                  </a:cubicBezTo>
                  <a:cubicBezTo>
                    <a:pt x="110105" y="347249"/>
                    <a:pt x="105563" y="346743"/>
                    <a:pt x="102031" y="346743"/>
                  </a:cubicBezTo>
                  <a:cubicBezTo>
                    <a:pt x="90425" y="345731"/>
                    <a:pt x="78314" y="341682"/>
                    <a:pt x="78314" y="329029"/>
                  </a:cubicBezTo>
                  <a:cubicBezTo>
                    <a:pt x="78314" y="322956"/>
                    <a:pt x="81342" y="317389"/>
                    <a:pt x="85379" y="310303"/>
                  </a:cubicBezTo>
                  <a:lnTo>
                    <a:pt x="123730" y="245522"/>
                  </a:lnTo>
                  <a:lnTo>
                    <a:pt x="250388" y="245522"/>
                  </a:lnTo>
                  <a:cubicBezTo>
                    <a:pt x="251397" y="256150"/>
                    <a:pt x="258461" y="324980"/>
                    <a:pt x="258461" y="330041"/>
                  </a:cubicBezTo>
                  <a:cubicBezTo>
                    <a:pt x="258461" y="345224"/>
                    <a:pt x="232222" y="346743"/>
                    <a:pt x="222129" y="346743"/>
                  </a:cubicBezTo>
                  <a:cubicBezTo>
                    <a:pt x="215065" y="346743"/>
                    <a:pt x="210019" y="346743"/>
                    <a:pt x="210019" y="356865"/>
                  </a:cubicBezTo>
                  <a:cubicBezTo>
                    <a:pt x="210019" y="362432"/>
                    <a:pt x="216074" y="362432"/>
                    <a:pt x="217083" y="362432"/>
                  </a:cubicBezTo>
                  <a:cubicBezTo>
                    <a:pt x="237772" y="362432"/>
                    <a:pt x="259471" y="360914"/>
                    <a:pt x="280160" y="360914"/>
                  </a:cubicBezTo>
                  <a:cubicBezTo>
                    <a:pt x="292775" y="360914"/>
                    <a:pt x="324566" y="362432"/>
                    <a:pt x="337181" y="362432"/>
                  </a:cubicBezTo>
                  <a:cubicBezTo>
                    <a:pt x="340209" y="362432"/>
                    <a:pt x="346264" y="362432"/>
                    <a:pt x="346264" y="352310"/>
                  </a:cubicBezTo>
                  <a:cubicBezTo>
                    <a:pt x="346264" y="346743"/>
                    <a:pt x="341218" y="346743"/>
                    <a:pt x="334658" y="346743"/>
                  </a:cubicBezTo>
                  <a:cubicBezTo>
                    <a:pt x="303372" y="346743"/>
                    <a:pt x="303372" y="343200"/>
                    <a:pt x="301858" y="328523"/>
                  </a:cubicBezTo>
                  <a:lnTo>
                    <a:pt x="271077" y="12209"/>
                  </a:lnTo>
                  <a:cubicBezTo>
                    <a:pt x="270068" y="2087"/>
                    <a:pt x="270068" y="63"/>
                    <a:pt x="261489" y="63"/>
                  </a:cubicBezTo>
                  <a:cubicBezTo>
                    <a:pt x="253415" y="63"/>
                    <a:pt x="251397" y="3605"/>
                    <a:pt x="248369" y="8667"/>
                  </a:cubicBezTo>
                  <a:lnTo>
                    <a:pt x="72764" y="304230"/>
                  </a:lnTo>
                  <a:close/>
                  <a:moveTo>
                    <a:pt x="133317" y="229833"/>
                  </a:moveTo>
                  <a:lnTo>
                    <a:pt x="232726" y="62819"/>
                  </a:lnTo>
                  <a:lnTo>
                    <a:pt x="248874" y="229833"/>
                  </a:lnTo>
                  <a:lnTo>
                    <a:pt x="133317" y="229833"/>
                  </a:lnTo>
                  <a:close/>
                </a:path>
              </a:pathLst>
            </a:custGeom>
            <a:solidFill>
              <a:srgbClr val="000000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E6A190F7-DF63-4B12-7FB7-BF97CCC2A535}"/>
                </a:ext>
              </a:extLst>
            </p:cNvPr>
            <p:cNvSpPr/>
            <p:nvPr>
              <p:custDataLst>
                <p:tags r:id="rId32"/>
              </p:custDataLst>
            </p:nvPr>
          </p:nvSpPr>
          <p:spPr>
            <a:xfrm>
              <a:off x="5815810" y="4743337"/>
              <a:ext cx="119391" cy="224962"/>
            </a:xfrm>
            <a:custGeom>
              <a:avLst/>
              <a:gdLst>
                <a:gd name="connsiteX0" fmla="*/ 72166 w 119391"/>
                <a:gd name="connsiteY0" fmla="*/ 81547 h 224962"/>
                <a:gd name="connsiteX1" fmla="*/ 108195 w 119391"/>
                <a:gd name="connsiteY1" fmla="*/ 81547 h 224962"/>
                <a:gd name="connsiteX2" fmla="*/ 119498 w 119391"/>
                <a:gd name="connsiteY2" fmla="*/ 73753 h 224962"/>
                <a:gd name="connsiteX3" fmla="*/ 108901 w 119391"/>
                <a:gd name="connsiteY3" fmla="*/ 68793 h 224962"/>
                <a:gd name="connsiteX4" fmla="*/ 75345 w 119391"/>
                <a:gd name="connsiteY4" fmla="*/ 68793 h 224962"/>
                <a:gd name="connsiteX5" fmla="*/ 88414 w 119391"/>
                <a:gd name="connsiteY5" fmla="*/ 16361 h 224962"/>
                <a:gd name="connsiteX6" fmla="*/ 89474 w 119391"/>
                <a:gd name="connsiteY6" fmla="*/ 11401 h 224962"/>
                <a:gd name="connsiteX7" fmla="*/ 77464 w 119391"/>
                <a:gd name="connsiteY7" fmla="*/ 64 h 224962"/>
                <a:gd name="connsiteX8" fmla="*/ 60862 w 119391"/>
                <a:gd name="connsiteY8" fmla="*/ 15298 h 224962"/>
                <a:gd name="connsiteX9" fmla="*/ 47439 w 119391"/>
                <a:gd name="connsiteY9" fmla="*/ 68793 h 224962"/>
                <a:gd name="connsiteX10" fmla="*/ 11410 w 119391"/>
                <a:gd name="connsiteY10" fmla="*/ 68793 h 224962"/>
                <a:gd name="connsiteX11" fmla="*/ 107 w 119391"/>
                <a:gd name="connsiteY11" fmla="*/ 76587 h 224962"/>
                <a:gd name="connsiteX12" fmla="*/ 10704 w 119391"/>
                <a:gd name="connsiteY12" fmla="*/ 81547 h 224962"/>
                <a:gd name="connsiteX13" fmla="*/ 44260 w 119391"/>
                <a:gd name="connsiteY13" fmla="*/ 81547 h 224962"/>
                <a:gd name="connsiteX14" fmla="*/ 23420 w 119391"/>
                <a:gd name="connsiteY14" fmla="*/ 165155 h 224962"/>
                <a:gd name="connsiteX15" fmla="*/ 18121 w 119391"/>
                <a:gd name="connsiteY15" fmla="*/ 191371 h 224962"/>
                <a:gd name="connsiteX16" fmla="*/ 55917 w 119391"/>
                <a:gd name="connsiteY16" fmla="*/ 225027 h 224962"/>
                <a:gd name="connsiteX17" fmla="*/ 117379 w 119391"/>
                <a:gd name="connsiteY17" fmla="*/ 170823 h 224962"/>
                <a:gd name="connsiteX18" fmla="*/ 111727 w 119391"/>
                <a:gd name="connsiteY18" fmla="*/ 166218 h 224962"/>
                <a:gd name="connsiteX19" fmla="*/ 104309 w 119391"/>
                <a:gd name="connsiteY19" fmla="*/ 172949 h 224962"/>
                <a:gd name="connsiteX20" fmla="*/ 56977 w 119391"/>
                <a:gd name="connsiteY20" fmla="*/ 215107 h 224962"/>
                <a:gd name="connsiteX21" fmla="*/ 44614 w 119391"/>
                <a:gd name="connsiteY21" fmla="*/ 197748 h 224962"/>
                <a:gd name="connsiteX22" fmla="*/ 46733 w 119391"/>
                <a:gd name="connsiteY22" fmla="*/ 183223 h 224962"/>
                <a:gd name="connsiteX23" fmla="*/ 72166 w 119391"/>
                <a:gd name="connsiteY23" fmla="*/ 81547 h 224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19391" h="224962">
                  <a:moveTo>
                    <a:pt x="72166" y="81547"/>
                  </a:moveTo>
                  <a:lnTo>
                    <a:pt x="108195" y="81547"/>
                  </a:lnTo>
                  <a:cubicBezTo>
                    <a:pt x="114906" y="81547"/>
                    <a:pt x="119498" y="81547"/>
                    <a:pt x="119498" y="73753"/>
                  </a:cubicBezTo>
                  <a:cubicBezTo>
                    <a:pt x="119498" y="68793"/>
                    <a:pt x="114906" y="68793"/>
                    <a:pt x="108901" y="68793"/>
                  </a:cubicBezTo>
                  <a:lnTo>
                    <a:pt x="75345" y="68793"/>
                  </a:lnTo>
                  <a:lnTo>
                    <a:pt x="88414" y="16361"/>
                  </a:lnTo>
                  <a:cubicBezTo>
                    <a:pt x="88767" y="14589"/>
                    <a:pt x="89474" y="12818"/>
                    <a:pt x="89474" y="11401"/>
                  </a:cubicBezTo>
                  <a:cubicBezTo>
                    <a:pt x="89474" y="5024"/>
                    <a:pt x="84529" y="64"/>
                    <a:pt x="77464" y="64"/>
                  </a:cubicBezTo>
                  <a:cubicBezTo>
                    <a:pt x="68633" y="64"/>
                    <a:pt x="63335" y="6087"/>
                    <a:pt x="60862" y="15298"/>
                  </a:cubicBezTo>
                  <a:cubicBezTo>
                    <a:pt x="58390" y="24155"/>
                    <a:pt x="62982" y="7150"/>
                    <a:pt x="47439" y="68793"/>
                  </a:cubicBezTo>
                  <a:lnTo>
                    <a:pt x="11410" y="68793"/>
                  </a:lnTo>
                  <a:cubicBezTo>
                    <a:pt x="4699" y="68793"/>
                    <a:pt x="107" y="68793"/>
                    <a:pt x="107" y="76587"/>
                  </a:cubicBezTo>
                  <a:cubicBezTo>
                    <a:pt x="107" y="81547"/>
                    <a:pt x="4345" y="81547"/>
                    <a:pt x="10704" y="81547"/>
                  </a:cubicBezTo>
                  <a:lnTo>
                    <a:pt x="44260" y="81547"/>
                  </a:lnTo>
                  <a:lnTo>
                    <a:pt x="23420" y="165155"/>
                  </a:lnTo>
                  <a:cubicBezTo>
                    <a:pt x="21300" y="174012"/>
                    <a:pt x="18121" y="186765"/>
                    <a:pt x="18121" y="191371"/>
                  </a:cubicBezTo>
                  <a:cubicBezTo>
                    <a:pt x="18121" y="212273"/>
                    <a:pt x="35783" y="225027"/>
                    <a:pt x="55917" y="225027"/>
                  </a:cubicBezTo>
                  <a:cubicBezTo>
                    <a:pt x="95125" y="225027"/>
                    <a:pt x="117379" y="175429"/>
                    <a:pt x="117379" y="170823"/>
                  </a:cubicBezTo>
                  <a:cubicBezTo>
                    <a:pt x="117379" y="166218"/>
                    <a:pt x="112787" y="166218"/>
                    <a:pt x="111727" y="166218"/>
                  </a:cubicBezTo>
                  <a:cubicBezTo>
                    <a:pt x="107488" y="166218"/>
                    <a:pt x="107135" y="166926"/>
                    <a:pt x="104309" y="172949"/>
                  </a:cubicBezTo>
                  <a:cubicBezTo>
                    <a:pt x="94419" y="195268"/>
                    <a:pt x="76404" y="215107"/>
                    <a:pt x="56977" y="215107"/>
                  </a:cubicBezTo>
                  <a:cubicBezTo>
                    <a:pt x="49559" y="215107"/>
                    <a:pt x="44614" y="210502"/>
                    <a:pt x="44614" y="197748"/>
                  </a:cubicBezTo>
                  <a:cubicBezTo>
                    <a:pt x="44614" y="194205"/>
                    <a:pt x="46027" y="186765"/>
                    <a:pt x="46733" y="183223"/>
                  </a:cubicBezTo>
                  <a:lnTo>
                    <a:pt x="72166" y="81547"/>
                  </a:lnTo>
                  <a:close/>
                </a:path>
              </a:pathLst>
            </a:custGeom>
            <a:solidFill>
              <a:srgbClr val="000000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71A785E2-9A7D-3E32-B831-53F848641C4F}"/>
                </a:ext>
              </a:extLst>
            </p:cNvPr>
            <p:cNvSpPr/>
            <p:nvPr>
              <p:custDataLst>
                <p:tags r:id="rId33"/>
              </p:custDataLst>
            </p:nvPr>
          </p:nvSpPr>
          <p:spPr>
            <a:xfrm>
              <a:off x="6006395" y="4537607"/>
              <a:ext cx="247765" cy="356801"/>
            </a:xfrm>
            <a:custGeom>
              <a:avLst/>
              <a:gdLst>
                <a:gd name="connsiteX0" fmla="*/ 117181 w 247765"/>
                <a:gd name="connsiteY0" fmla="*/ 5630 h 356801"/>
                <a:gd name="connsiteX1" fmla="*/ 110621 w 247765"/>
                <a:gd name="connsiteY1" fmla="*/ 63 h 356801"/>
                <a:gd name="connsiteX2" fmla="*/ 49058 w 247765"/>
                <a:gd name="connsiteY2" fmla="*/ 5124 h 356801"/>
                <a:gd name="connsiteX3" fmla="*/ 39470 w 247765"/>
                <a:gd name="connsiteY3" fmla="*/ 15246 h 356801"/>
                <a:gd name="connsiteX4" fmla="*/ 51581 w 247765"/>
                <a:gd name="connsiteY4" fmla="*/ 21319 h 356801"/>
                <a:gd name="connsiteX5" fmla="*/ 76812 w 247765"/>
                <a:gd name="connsiteY5" fmla="*/ 29923 h 356801"/>
                <a:gd name="connsiteX6" fmla="*/ 75298 w 247765"/>
                <a:gd name="connsiteY6" fmla="*/ 40045 h 356801"/>
                <a:gd name="connsiteX7" fmla="*/ 2129 w 247765"/>
                <a:gd name="connsiteY7" fmla="*/ 331560 h 356801"/>
                <a:gd name="connsiteX8" fmla="*/ 110 w 247765"/>
                <a:gd name="connsiteY8" fmla="*/ 342694 h 356801"/>
                <a:gd name="connsiteX9" fmla="*/ 14744 w 247765"/>
                <a:gd name="connsiteY9" fmla="*/ 356865 h 356801"/>
                <a:gd name="connsiteX10" fmla="*/ 33415 w 247765"/>
                <a:gd name="connsiteY10" fmla="*/ 343706 h 356801"/>
                <a:gd name="connsiteX11" fmla="*/ 43002 w 247765"/>
                <a:gd name="connsiteY11" fmla="*/ 305242 h 356801"/>
                <a:gd name="connsiteX12" fmla="*/ 54104 w 247765"/>
                <a:gd name="connsiteY12" fmla="*/ 259693 h 356801"/>
                <a:gd name="connsiteX13" fmla="*/ 62682 w 247765"/>
                <a:gd name="connsiteY13" fmla="*/ 225784 h 356801"/>
                <a:gd name="connsiteX14" fmla="*/ 68233 w 247765"/>
                <a:gd name="connsiteY14" fmla="*/ 203010 h 356801"/>
                <a:gd name="connsiteX15" fmla="*/ 102547 w 247765"/>
                <a:gd name="connsiteY15" fmla="*/ 156448 h 356801"/>
                <a:gd name="connsiteX16" fmla="*/ 150990 w 247765"/>
                <a:gd name="connsiteY16" fmla="*/ 138735 h 356801"/>
                <a:gd name="connsiteX17" fmla="*/ 178239 w 247765"/>
                <a:gd name="connsiteY17" fmla="*/ 174162 h 356801"/>
                <a:gd name="connsiteX18" fmla="*/ 146953 w 247765"/>
                <a:gd name="connsiteY18" fmla="*/ 287529 h 356801"/>
                <a:gd name="connsiteX19" fmla="*/ 140393 w 247765"/>
                <a:gd name="connsiteY19" fmla="*/ 315364 h 356801"/>
                <a:gd name="connsiteX20" fmla="*/ 181771 w 247765"/>
                <a:gd name="connsiteY20" fmla="*/ 356865 h 356801"/>
                <a:gd name="connsiteX21" fmla="*/ 247875 w 247765"/>
                <a:gd name="connsiteY21" fmla="*/ 278925 h 356801"/>
                <a:gd name="connsiteX22" fmla="*/ 241820 w 247765"/>
                <a:gd name="connsiteY22" fmla="*/ 273864 h 356801"/>
                <a:gd name="connsiteX23" fmla="*/ 234251 w 247765"/>
                <a:gd name="connsiteY23" fmla="*/ 282974 h 356801"/>
                <a:gd name="connsiteX24" fmla="*/ 182780 w 247765"/>
                <a:gd name="connsiteY24" fmla="*/ 345731 h 356801"/>
                <a:gd name="connsiteX25" fmla="*/ 170670 w 247765"/>
                <a:gd name="connsiteY25" fmla="*/ 329029 h 356801"/>
                <a:gd name="connsiteX26" fmla="*/ 179753 w 247765"/>
                <a:gd name="connsiteY26" fmla="*/ 293096 h 356801"/>
                <a:gd name="connsiteX27" fmla="*/ 210534 w 247765"/>
                <a:gd name="connsiteY27" fmla="*/ 181753 h 356801"/>
                <a:gd name="connsiteX28" fmla="*/ 152504 w 247765"/>
                <a:gd name="connsiteY28" fmla="*/ 127600 h 356801"/>
                <a:gd name="connsiteX29" fmla="*/ 77821 w 247765"/>
                <a:gd name="connsiteY29" fmla="*/ 166570 h 356801"/>
                <a:gd name="connsiteX30" fmla="*/ 117181 w 247765"/>
                <a:gd name="connsiteY30" fmla="*/ 5630 h 3568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247765" h="356801">
                  <a:moveTo>
                    <a:pt x="117181" y="5630"/>
                  </a:moveTo>
                  <a:cubicBezTo>
                    <a:pt x="117181" y="5124"/>
                    <a:pt x="117181" y="63"/>
                    <a:pt x="110621" y="63"/>
                  </a:cubicBezTo>
                  <a:cubicBezTo>
                    <a:pt x="99015" y="63"/>
                    <a:pt x="62178" y="4112"/>
                    <a:pt x="49058" y="5124"/>
                  </a:cubicBezTo>
                  <a:cubicBezTo>
                    <a:pt x="45021" y="5630"/>
                    <a:pt x="39470" y="6136"/>
                    <a:pt x="39470" y="15246"/>
                  </a:cubicBezTo>
                  <a:cubicBezTo>
                    <a:pt x="39470" y="21319"/>
                    <a:pt x="44012" y="21319"/>
                    <a:pt x="51581" y="21319"/>
                  </a:cubicBezTo>
                  <a:cubicBezTo>
                    <a:pt x="75802" y="21319"/>
                    <a:pt x="76812" y="24862"/>
                    <a:pt x="76812" y="29923"/>
                  </a:cubicBezTo>
                  <a:lnTo>
                    <a:pt x="75298" y="40045"/>
                  </a:lnTo>
                  <a:lnTo>
                    <a:pt x="2129" y="331560"/>
                  </a:lnTo>
                  <a:cubicBezTo>
                    <a:pt x="110" y="338645"/>
                    <a:pt x="110" y="339657"/>
                    <a:pt x="110" y="342694"/>
                  </a:cubicBezTo>
                  <a:cubicBezTo>
                    <a:pt x="110" y="354334"/>
                    <a:pt x="10203" y="356865"/>
                    <a:pt x="14744" y="356865"/>
                  </a:cubicBezTo>
                  <a:cubicBezTo>
                    <a:pt x="22818" y="356865"/>
                    <a:pt x="30892" y="350792"/>
                    <a:pt x="33415" y="343706"/>
                  </a:cubicBezTo>
                  <a:lnTo>
                    <a:pt x="43002" y="305242"/>
                  </a:lnTo>
                  <a:lnTo>
                    <a:pt x="54104" y="259693"/>
                  </a:lnTo>
                  <a:cubicBezTo>
                    <a:pt x="57132" y="248559"/>
                    <a:pt x="60159" y="237425"/>
                    <a:pt x="62682" y="225784"/>
                  </a:cubicBezTo>
                  <a:cubicBezTo>
                    <a:pt x="63692" y="222748"/>
                    <a:pt x="67728" y="206046"/>
                    <a:pt x="68233" y="203010"/>
                  </a:cubicBezTo>
                  <a:cubicBezTo>
                    <a:pt x="69747" y="198455"/>
                    <a:pt x="85390" y="170113"/>
                    <a:pt x="102547" y="156448"/>
                  </a:cubicBezTo>
                  <a:cubicBezTo>
                    <a:pt x="113648" y="148351"/>
                    <a:pt x="129291" y="138735"/>
                    <a:pt x="150990" y="138735"/>
                  </a:cubicBezTo>
                  <a:cubicBezTo>
                    <a:pt x="172688" y="138735"/>
                    <a:pt x="178239" y="155942"/>
                    <a:pt x="178239" y="174162"/>
                  </a:cubicBezTo>
                  <a:cubicBezTo>
                    <a:pt x="178239" y="201491"/>
                    <a:pt x="159064" y="256657"/>
                    <a:pt x="146953" y="287529"/>
                  </a:cubicBezTo>
                  <a:cubicBezTo>
                    <a:pt x="142916" y="299169"/>
                    <a:pt x="140393" y="305242"/>
                    <a:pt x="140393" y="315364"/>
                  </a:cubicBezTo>
                  <a:cubicBezTo>
                    <a:pt x="140393" y="339151"/>
                    <a:pt x="158054" y="356865"/>
                    <a:pt x="181771" y="356865"/>
                  </a:cubicBezTo>
                  <a:cubicBezTo>
                    <a:pt x="229205" y="356865"/>
                    <a:pt x="247875" y="282974"/>
                    <a:pt x="247875" y="278925"/>
                  </a:cubicBezTo>
                  <a:cubicBezTo>
                    <a:pt x="247875" y="273864"/>
                    <a:pt x="243334" y="273864"/>
                    <a:pt x="241820" y="273864"/>
                  </a:cubicBezTo>
                  <a:cubicBezTo>
                    <a:pt x="236774" y="273864"/>
                    <a:pt x="236774" y="275382"/>
                    <a:pt x="234251" y="282974"/>
                  </a:cubicBezTo>
                  <a:cubicBezTo>
                    <a:pt x="226682" y="309797"/>
                    <a:pt x="210534" y="345731"/>
                    <a:pt x="182780" y="345731"/>
                  </a:cubicBezTo>
                  <a:cubicBezTo>
                    <a:pt x="174202" y="345731"/>
                    <a:pt x="170670" y="340670"/>
                    <a:pt x="170670" y="329029"/>
                  </a:cubicBezTo>
                  <a:cubicBezTo>
                    <a:pt x="170670" y="316377"/>
                    <a:pt x="175211" y="304230"/>
                    <a:pt x="179753" y="293096"/>
                  </a:cubicBezTo>
                  <a:cubicBezTo>
                    <a:pt x="187826" y="271334"/>
                    <a:pt x="210534" y="211107"/>
                    <a:pt x="210534" y="181753"/>
                  </a:cubicBezTo>
                  <a:cubicBezTo>
                    <a:pt x="210534" y="148857"/>
                    <a:pt x="190350" y="127600"/>
                    <a:pt x="152504" y="127600"/>
                  </a:cubicBezTo>
                  <a:cubicBezTo>
                    <a:pt x="120713" y="127600"/>
                    <a:pt x="96491" y="143290"/>
                    <a:pt x="77821" y="166570"/>
                  </a:cubicBezTo>
                  <a:lnTo>
                    <a:pt x="117181" y="5630"/>
                  </a:lnTo>
                  <a:close/>
                </a:path>
              </a:pathLst>
            </a:custGeom>
            <a:solidFill>
              <a:srgbClr val="000000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3896A649-CC1A-75F4-C554-A917D498C134}"/>
                </a:ext>
              </a:extLst>
            </p:cNvPr>
            <p:cNvSpPr/>
            <p:nvPr>
              <p:custDataLst>
                <p:tags r:id="rId34"/>
              </p:custDataLst>
            </p:nvPr>
          </p:nvSpPr>
          <p:spPr>
            <a:xfrm>
              <a:off x="6284214" y="4743337"/>
              <a:ext cx="119391" cy="224962"/>
            </a:xfrm>
            <a:custGeom>
              <a:avLst/>
              <a:gdLst>
                <a:gd name="connsiteX0" fmla="*/ 72175 w 119391"/>
                <a:gd name="connsiteY0" fmla="*/ 81547 h 224962"/>
                <a:gd name="connsiteX1" fmla="*/ 108204 w 119391"/>
                <a:gd name="connsiteY1" fmla="*/ 81547 h 224962"/>
                <a:gd name="connsiteX2" fmla="*/ 119508 w 119391"/>
                <a:gd name="connsiteY2" fmla="*/ 73753 h 224962"/>
                <a:gd name="connsiteX3" fmla="*/ 108911 w 119391"/>
                <a:gd name="connsiteY3" fmla="*/ 68793 h 224962"/>
                <a:gd name="connsiteX4" fmla="*/ 75354 w 119391"/>
                <a:gd name="connsiteY4" fmla="*/ 68793 h 224962"/>
                <a:gd name="connsiteX5" fmla="*/ 88423 w 119391"/>
                <a:gd name="connsiteY5" fmla="*/ 16361 h 224962"/>
                <a:gd name="connsiteX6" fmla="*/ 89483 w 119391"/>
                <a:gd name="connsiteY6" fmla="*/ 11401 h 224962"/>
                <a:gd name="connsiteX7" fmla="*/ 77473 w 119391"/>
                <a:gd name="connsiteY7" fmla="*/ 64 h 224962"/>
                <a:gd name="connsiteX8" fmla="*/ 60871 w 119391"/>
                <a:gd name="connsiteY8" fmla="*/ 15298 h 224962"/>
                <a:gd name="connsiteX9" fmla="*/ 47449 w 119391"/>
                <a:gd name="connsiteY9" fmla="*/ 68793 h 224962"/>
                <a:gd name="connsiteX10" fmla="*/ 11419 w 119391"/>
                <a:gd name="connsiteY10" fmla="*/ 68793 h 224962"/>
                <a:gd name="connsiteX11" fmla="*/ 116 w 119391"/>
                <a:gd name="connsiteY11" fmla="*/ 76587 h 224962"/>
                <a:gd name="connsiteX12" fmla="*/ 10713 w 119391"/>
                <a:gd name="connsiteY12" fmla="*/ 81547 h 224962"/>
                <a:gd name="connsiteX13" fmla="*/ 44270 w 119391"/>
                <a:gd name="connsiteY13" fmla="*/ 81547 h 224962"/>
                <a:gd name="connsiteX14" fmla="*/ 23429 w 119391"/>
                <a:gd name="connsiteY14" fmla="*/ 165155 h 224962"/>
                <a:gd name="connsiteX15" fmla="*/ 18131 w 119391"/>
                <a:gd name="connsiteY15" fmla="*/ 191371 h 224962"/>
                <a:gd name="connsiteX16" fmla="*/ 55926 w 119391"/>
                <a:gd name="connsiteY16" fmla="*/ 225027 h 224962"/>
                <a:gd name="connsiteX17" fmla="*/ 117388 w 119391"/>
                <a:gd name="connsiteY17" fmla="*/ 170823 h 224962"/>
                <a:gd name="connsiteX18" fmla="*/ 111736 w 119391"/>
                <a:gd name="connsiteY18" fmla="*/ 166218 h 224962"/>
                <a:gd name="connsiteX19" fmla="*/ 104319 w 119391"/>
                <a:gd name="connsiteY19" fmla="*/ 172949 h 224962"/>
                <a:gd name="connsiteX20" fmla="*/ 56986 w 119391"/>
                <a:gd name="connsiteY20" fmla="*/ 215107 h 224962"/>
                <a:gd name="connsiteX21" fmla="*/ 44623 w 119391"/>
                <a:gd name="connsiteY21" fmla="*/ 197748 h 224962"/>
                <a:gd name="connsiteX22" fmla="*/ 46742 w 119391"/>
                <a:gd name="connsiteY22" fmla="*/ 183223 h 224962"/>
                <a:gd name="connsiteX23" fmla="*/ 72175 w 119391"/>
                <a:gd name="connsiteY23" fmla="*/ 81547 h 224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19391" h="224962">
                  <a:moveTo>
                    <a:pt x="72175" y="81547"/>
                  </a:moveTo>
                  <a:lnTo>
                    <a:pt x="108204" y="81547"/>
                  </a:lnTo>
                  <a:cubicBezTo>
                    <a:pt x="114916" y="81547"/>
                    <a:pt x="119508" y="81547"/>
                    <a:pt x="119508" y="73753"/>
                  </a:cubicBezTo>
                  <a:cubicBezTo>
                    <a:pt x="119508" y="68793"/>
                    <a:pt x="114916" y="68793"/>
                    <a:pt x="108911" y="68793"/>
                  </a:cubicBezTo>
                  <a:lnTo>
                    <a:pt x="75354" y="68793"/>
                  </a:lnTo>
                  <a:lnTo>
                    <a:pt x="88423" y="16361"/>
                  </a:lnTo>
                  <a:cubicBezTo>
                    <a:pt x="88777" y="14589"/>
                    <a:pt x="89483" y="12818"/>
                    <a:pt x="89483" y="11401"/>
                  </a:cubicBezTo>
                  <a:cubicBezTo>
                    <a:pt x="89483" y="5024"/>
                    <a:pt x="84538" y="64"/>
                    <a:pt x="77473" y="64"/>
                  </a:cubicBezTo>
                  <a:cubicBezTo>
                    <a:pt x="68642" y="64"/>
                    <a:pt x="63344" y="6087"/>
                    <a:pt x="60871" y="15298"/>
                  </a:cubicBezTo>
                  <a:cubicBezTo>
                    <a:pt x="58399" y="24155"/>
                    <a:pt x="62991" y="7150"/>
                    <a:pt x="47449" y="68793"/>
                  </a:cubicBezTo>
                  <a:lnTo>
                    <a:pt x="11419" y="68793"/>
                  </a:lnTo>
                  <a:cubicBezTo>
                    <a:pt x="4708" y="68793"/>
                    <a:pt x="116" y="68793"/>
                    <a:pt x="116" y="76587"/>
                  </a:cubicBezTo>
                  <a:cubicBezTo>
                    <a:pt x="116" y="81547"/>
                    <a:pt x="4355" y="81547"/>
                    <a:pt x="10713" y="81547"/>
                  </a:cubicBezTo>
                  <a:lnTo>
                    <a:pt x="44270" y="81547"/>
                  </a:lnTo>
                  <a:lnTo>
                    <a:pt x="23429" y="165155"/>
                  </a:lnTo>
                  <a:cubicBezTo>
                    <a:pt x="21310" y="174012"/>
                    <a:pt x="18131" y="186765"/>
                    <a:pt x="18131" y="191371"/>
                  </a:cubicBezTo>
                  <a:cubicBezTo>
                    <a:pt x="18131" y="212273"/>
                    <a:pt x="35792" y="225027"/>
                    <a:pt x="55926" y="225027"/>
                  </a:cubicBezTo>
                  <a:cubicBezTo>
                    <a:pt x="95135" y="225027"/>
                    <a:pt x="117388" y="175429"/>
                    <a:pt x="117388" y="170823"/>
                  </a:cubicBezTo>
                  <a:cubicBezTo>
                    <a:pt x="117388" y="166218"/>
                    <a:pt x="112796" y="166218"/>
                    <a:pt x="111736" y="166218"/>
                  </a:cubicBezTo>
                  <a:cubicBezTo>
                    <a:pt x="107498" y="166218"/>
                    <a:pt x="107145" y="166926"/>
                    <a:pt x="104319" y="172949"/>
                  </a:cubicBezTo>
                  <a:cubicBezTo>
                    <a:pt x="94428" y="195268"/>
                    <a:pt x="76414" y="215107"/>
                    <a:pt x="56986" y="215107"/>
                  </a:cubicBezTo>
                  <a:cubicBezTo>
                    <a:pt x="49568" y="215107"/>
                    <a:pt x="44623" y="210502"/>
                    <a:pt x="44623" y="197748"/>
                  </a:cubicBezTo>
                  <a:cubicBezTo>
                    <a:pt x="44623" y="194205"/>
                    <a:pt x="46036" y="186765"/>
                    <a:pt x="46742" y="183223"/>
                  </a:cubicBezTo>
                  <a:lnTo>
                    <a:pt x="72175" y="81547"/>
                  </a:lnTo>
                  <a:close/>
                </a:path>
              </a:pathLst>
            </a:custGeom>
            <a:solidFill>
              <a:srgbClr val="000000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0359DE26-2DF0-92C1-7191-270B1C5B953D}"/>
                </a:ext>
              </a:extLst>
            </p:cNvPr>
            <p:cNvSpPr/>
            <p:nvPr>
              <p:custDataLst>
                <p:tags r:id="rId35"/>
              </p:custDataLst>
            </p:nvPr>
          </p:nvSpPr>
          <p:spPr>
            <a:xfrm>
              <a:off x="6459964" y="4867332"/>
              <a:ext cx="238783" cy="17359"/>
            </a:xfrm>
            <a:custGeom>
              <a:avLst/>
              <a:gdLst>
                <a:gd name="connsiteX0" fmla="*/ 224773 w 238783"/>
                <a:gd name="connsiteY0" fmla="*/ 17424 h 17359"/>
                <a:gd name="connsiteX1" fmla="*/ 238902 w 238783"/>
                <a:gd name="connsiteY1" fmla="*/ 8921 h 17359"/>
                <a:gd name="connsiteX2" fmla="*/ 224773 w 238783"/>
                <a:gd name="connsiteY2" fmla="*/ 64 h 17359"/>
                <a:gd name="connsiteX3" fmla="*/ 14248 w 238783"/>
                <a:gd name="connsiteY3" fmla="*/ 64 h 17359"/>
                <a:gd name="connsiteX4" fmla="*/ 119 w 238783"/>
                <a:gd name="connsiteY4" fmla="*/ 8567 h 17359"/>
                <a:gd name="connsiteX5" fmla="*/ 14248 w 238783"/>
                <a:gd name="connsiteY5" fmla="*/ 17424 h 17359"/>
                <a:gd name="connsiteX6" fmla="*/ 224773 w 238783"/>
                <a:gd name="connsiteY6" fmla="*/ 17424 h 17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8783" h="17359">
                  <a:moveTo>
                    <a:pt x="224773" y="17424"/>
                  </a:moveTo>
                  <a:cubicBezTo>
                    <a:pt x="230425" y="17424"/>
                    <a:pt x="238902" y="17424"/>
                    <a:pt x="238902" y="8921"/>
                  </a:cubicBezTo>
                  <a:cubicBezTo>
                    <a:pt x="238902" y="64"/>
                    <a:pt x="230778" y="64"/>
                    <a:pt x="224773" y="64"/>
                  </a:cubicBezTo>
                  <a:lnTo>
                    <a:pt x="14248" y="64"/>
                  </a:lnTo>
                  <a:cubicBezTo>
                    <a:pt x="8596" y="64"/>
                    <a:pt x="119" y="64"/>
                    <a:pt x="119" y="8567"/>
                  </a:cubicBezTo>
                  <a:cubicBezTo>
                    <a:pt x="119" y="17424"/>
                    <a:pt x="8243" y="17424"/>
                    <a:pt x="14248" y="17424"/>
                  </a:cubicBezTo>
                  <a:lnTo>
                    <a:pt x="224773" y="17424"/>
                  </a:lnTo>
                  <a:close/>
                </a:path>
              </a:pathLst>
            </a:custGeom>
            <a:solidFill>
              <a:srgbClr val="000000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C5CF2152-9496-A4C9-FADA-3AC398689CDD}"/>
                </a:ext>
              </a:extLst>
            </p:cNvPr>
            <p:cNvSpPr/>
            <p:nvPr>
              <p:custDataLst>
                <p:tags r:id="rId36"/>
              </p:custDataLst>
            </p:nvPr>
          </p:nvSpPr>
          <p:spPr>
            <a:xfrm>
              <a:off x="6775702" y="4729520"/>
              <a:ext cx="128575" cy="235236"/>
            </a:xfrm>
            <a:custGeom>
              <a:avLst/>
              <a:gdLst>
                <a:gd name="connsiteX0" fmla="*/ 79955 w 128575"/>
                <a:gd name="connsiteY0" fmla="*/ 9984 h 235236"/>
                <a:gd name="connsiteX1" fmla="*/ 69358 w 128575"/>
                <a:gd name="connsiteY1" fmla="*/ 64 h 235236"/>
                <a:gd name="connsiteX2" fmla="*/ 125 w 128575"/>
                <a:gd name="connsiteY2" fmla="*/ 22738 h 235236"/>
                <a:gd name="connsiteX3" fmla="*/ 125 w 128575"/>
                <a:gd name="connsiteY3" fmla="*/ 35491 h 235236"/>
                <a:gd name="connsiteX4" fmla="*/ 51343 w 128575"/>
                <a:gd name="connsiteY4" fmla="*/ 25572 h 235236"/>
                <a:gd name="connsiteX5" fmla="*/ 51343 w 128575"/>
                <a:gd name="connsiteY5" fmla="*/ 206250 h 235236"/>
                <a:gd name="connsiteX6" fmla="*/ 16021 w 128575"/>
                <a:gd name="connsiteY6" fmla="*/ 222547 h 235236"/>
                <a:gd name="connsiteX7" fmla="*/ 2598 w 128575"/>
                <a:gd name="connsiteY7" fmla="*/ 222547 h 235236"/>
                <a:gd name="connsiteX8" fmla="*/ 2598 w 128575"/>
                <a:gd name="connsiteY8" fmla="*/ 235301 h 235236"/>
                <a:gd name="connsiteX9" fmla="*/ 65473 w 128575"/>
                <a:gd name="connsiteY9" fmla="*/ 233883 h 235236"/>
                <a:gd name="connsiteX10" fmla="*/ 128701 w 128575"/>
                <a:gd name="connsiteY10" fmla="*/ 235301 h 235236"/>
                <a:gd name="connsiteX11" fmla="*/ 128701 w 128575"/>
                <a:gd name="connsiteY11" fmla="*/ 222547 h 235236"/>
                <a:gd name="connsiteX12" fmla="*/ 115278 w 128575"/>
                <a:gd name="connsiteY12" fmla="*/ 222547 h 235236"/>
                <a:gd name="connsiteX13" fmla="*/ 79955 w 128575"/>
                <a:gd name="connsiteY13" fmla="*/ 206250 h 235236"/>
                <a:gd name="connsiteX14" fmla="*/ 79955 w 128575"/>
                <a:gd name="connsiteY14" fmla="*/ 9984 h 235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8575" h="235236">
                  <a:moveTo>
                    <a:pt x="79955" y="9984"/>
                  </a:moveTo>
                  <a:cubicBezTo>
                    <a:pt x="79955" y="419"/>
                    <a:pt x="79249" y="64"/>
                    <a:pt x="69358" y="64"/>
                  </a:cubicBezTo>
                  <a:cubicBezTo>
                    <a:pt x="46751" y="22383"/>
                    <a:pt x="14608" y="22738"/>
                    <a:pt x="125" y="22738"/>
                  </a:cubicBezTo>
                  <a:lnTo>
                    <a:pt x="125" y="35491"/>
                  </a:lnTo>
                  <a:cubicBezTo>
                    <a:pt x="8603" y="35491"/>
                    <a:pt x="31916" y="35491"/>
                    <a:pt x="51343" y="25572"/>
                  </a:cubicBezTo>
                  <a:lnTo>
                    <a:pt x="51343" y="206250"/>
                  </a:lnTo>
                  <a:cubicBezTo>
                    <a:pt x="51343" y="217941"/>
                    <a:pt x="51343" y="222547"/>
                    <a:pt x="16021" y="222547"/>
                  </a:cubicBezTo>
                  <a:lnTo>
                    <a:pt x="2598" y="222547"/>
                  </a:lnTo>
                  <a:lnTo>
                    <a:pt x="2598" y="235301"/>
                  </a:lnTo>
                  <a:cubicBezTo>
                    <a:pt x="8956" y="234946"/>
                    <a:pt x="52403" y="233883"/>
                    <a:pt x="65473" y="233883"/>
                  </a:cubicBezTo>
                  <a:cubicBezTo>
                    <a:pt x="76423" y="233883"/>
                    <a:pt x="120930" y="234946"/>
                    <a:pt x="128701" y="235301"/>
                  </a:cubicBezTo>
                  <a:lnTo>
                    <a:pt x="128701" y="222547"/>
                  </a:lnTo>
                  <a:lnTo>
                    <a:pt x="115278" y="222547"/>
                  </a:lnTo>
                  <a:cubicBezTo>
                    <a:pt x="79955" y="222547"/>
                    <a:pt x="79955" y="217941"/>
                    <a:pt x="79955" y="206250"/>
                  </a:cubicBezTo>
                  <a:lnTo>
                    <a:pt x="79955" y="9984"/>
                  </a:lnTo>
                  <a:close/>
                </a:path>
              </a:pathLst>
            </a:custGeom>
            <a:solidFill>
              <a:srgbClr val="000000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16E3C1D9-C5BA-DC73-F84B-4FD9FF70A612}"/>
                </a:ext>
              </a:extLst>
            </p:cNvPr>
            <p:cNvSpPr/>
            <p:nvPr>
              <p:custDataLst>
                <p:tags r:id="rId37"/>
              </p:custDataLst>
            </p:nvPr>
          </p:nvSpPr>
          <p:spPr>
            <a:xfrm>
              <a:off x="7103967" y="4593784"/>
              <a:ext cx="335568" cy="337063"/>
            </a:xfrm>
            <a:custGeom>
              <a:avLst/>
              <a:gdLst>
                <a:gd name="connsiteX0" fmla="*/ 178260 w 335568"/>
                <a:gd name="connsiteY0" fmla="*/ 178717 h 337063"/>
                <a:gd name="connsiteX1" fmla="*/ 319048 w 335568"/>
                <a:gd name="connsiteY1" fmla="*/ 178717 h 337063"/>
                <a:gd name="connsiteX2" fmla="*/ 335700 w 335568"/>
                <a:gd name="connsiteY2" fmla="*/ 168595 h 337063"/>
                <a:gd name="connsiteX3" fmla="*/ 319048 w 335568"/>
                <a:gd name="connsiteY3" fmla="*/ 158473 h 337063"/>
                <a:gd name="connsiteX4" fmla="*/ 178260 w 335568"/>
                <a:gd name="connsiteY4" fmla="*/ 158473 h 337063"/>
                <a:gd name="connsiteX5" fmla="*/ 178260 w 335568"/>
                <a:gd name="connsiteY5" fmla="*/ 16764 h 337063"/>
                <a:gd name="connsiteX6" fmla="*/ 168168 w 335568"/>
                <a:gd name="connsiteY6" fmla="*/ 63 h 337063"/>
                <a:gd name="connsiteX7" fmla="*/ 158076 w 335568"/>
                <a:gd name="connsiteY7" fmla="*/ 16764 h 337063"/>
                <a:gd name="connsiteX8" fmla="*/ 158076 w 335568"/>
                <a:gd name="connsiteY8" fmla="*/ 158473 h 337063"/>
                <a:gd name="connsiteX9" fmla="*/ 16784 w 335568"/>
                <a:gd name="connsiteY9" fmla="*/ 158473 h 337063"/>
                <a:gd name="connsiteX10" fmla="*/ 132 w 335568"/>
                <a:gd name="connsiteY10" fmla="*/ 168595 h 337063"/>
                <a:gd name="connsiteX11" fmla="*/ 16784 w 335568"/>
                <a:gd name="connsiteY11" fmla="*/ 178717 h 337063"/>
                <a:gd name="connsiteX12" fmla="*/ 158076 w 335568"/>
                <a:gd name="connsiteY12" fmla="*/ 178717 h 337063"/>
                <a:gd name="connsiteX13" fmla="*/ 158076 w 335568"/>
                <a:gd name="connsiteY13" fmla="*/ 320425 h 337063"/>
                <a:gd name="connsiteX14" fmla="*/ 168168 w 335568"/>
                <a:gd name="connsiteY14" fmla="*/ 337127 h 337063"/>
                <a:gd name="connsiteX15" fmla="*/ 178260 w 335568"/>
                <a:gd name="connsiteY15" fmla="*/ 320425 h 337063"/>
                <a:gd name="connsiteX16" fmla="*/ 178260 w 335568"/>
                <a:gd name="connsiteY16" fmla="*/ 178717 h 337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35568" h="337063">
                  <a:moveTo>
                    <a:pt x="178260" y="178717"/>
                  </a:moveTo>
                  <a:lnTo>
                    <a:pt x="319048" y="178717"/>
                  </a:lnTo>
                  <a:cubicBezTo>
                    <a:pt x="326112" y="178717"/>
                    <a:pt x="335700" y="178717"/>
                    <a:pt x="335700" y="168595"/>
                  </a:cubicBezTo>
                  <a:cubicBezTo>
                    <a:pt x="335700" y="158473"/>
                    <a:pt x="326112" y="158473"/>
                    <a:pt x="319048" y="158473"/>
                  </a:cubicBezTo>
                  <a:lnTo>
                    <a:pt x="178260" y="158473"/>
                  </a:lnTo>
                  <a:lnTo>
                    <a:pt x="178260" y="16764"/>
                  </a:lnTo>
                  <a:cubicBezTo>
                    <a:pt x="178260" y="9679"/>
                    <a:pt x="178260" y="63"/>
                    <a:pt x="168168" y="63"/>
                  </a:cubicBezTo>
                  <a:cubicBezTo>
                    <a:pt x="158076" y="63"/>
                    <a:pt x="158076" y="9679"/>
                    <a:pt x="158076" y="16764"/>
                  </a:cubicBezTo>
                  <a:lnTo>
                    <a:pt x="158076" y="158473"/>
                  </a:lnTo>
                  <a:lnTo>
                    <a:pt x="16784" y="158473"/>
                  </a:lnTo>
                  <a:cubicBezTo>
                    <a:pt x="9720" y="158473"/>
                    <a:pt x="132" y="158473"/>
                    <a:pt x="132" y="168595"/>
                  </a:cubicBezTo>
                  <a:cubicBezTo>
                    <a:pt x="132" y="178717"/>
                    <a:pt x="9720" y="178717"/>
                    <a:pt x="16784" y="178717"/>
                  </a:cubicBezTo>
                  <a:lnTo>
                    <a:pt x="158076" y="178717"/>
                  </a:lnTo>
                  <a:lnTo>
                    <a:pt x="158076" y="320425"/>
                  </a:lnTo>
                  <a:cubicBezTo>
                    <a:pt x="158076" y="327511"/>
                    <a:pt x="158076" y="337127"/>
                    <a:pt x="168168" y="337127"/>
                  </a:cubicBezTo>
                  <a:cubicBezTo>
                    <a:pt x="178260" y="337127"/>
                    <a:pt x="178260" y="327511"/>
                    <a:pt x="178260" y="320425"/>
                  </a:cubicBezTo>
                  <a:lnTo>
                    <a:pt x="178260" y="178717"/>
                  </a:lnTo>
                  <a:close/>
                </a:path>
              </a:pathLst>
            </a:custGeom>
            <a:solidFill>
              <a:srgbClr val="000000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C03FC3D8-8E34-9899-AA0C-299C65047EAB}"/>
                </a:ext>
              </a:extLst>
            </p:cNvPr>
            <p:cNvSpPr/>
            <p:nvPr>
              <p:custDataLst>
                <p:tags r:id="rId38"/>
              </p:custDataLst>
            </p:nvPr>
          </p:nvSpPr>
          <p:spPr>
            <a:xfrm>
              <a:off x="7601515" y="4543174"/>
              <a:ext cx="360294" cy="345667"/>
            </a:xfrm>
            <a:custGeom>
              <a:avLst/>
              <a:gdLst>
                <a:gd name="connsiteX0" fmla="*/ 59686 w 360294"/>
                <a:gd name="connsiteY0" fmla="*/ 306255 h 345667"/>
                <a:gd name="connsiteX1" fmla="*/ 13766 w 360294"/>
                <a:gd name="connsiteY1" fmla="*/ 330041 h 345667"/>
                <a:gd name="connsiteX2" fmla="*/ 142 w 360294"/>
                <a:gd name="connsiteY2" fmla="*/ 340163 h 345667"/>
                <a:gd name="connsiteX3" fmla="*/ 13766 w 360294"/>
                <a:gd name="connsiteY3" fmla="*/ 345731 h 345667"/>
                <a:gd name="connsiteX4" fmla="*/ 193913 w 360294"/>
                <a:gd name="connsiteY4" fmla="*/ 345731 h 345667"/>
                <a:gd name="connsiteX5" fmla="*/ 333187 w 360294"/>
                <a:gd name="connsiteY5" fmla="*/ 236412 h 345667"/>
                <a:gd name="connsiteX6" fmla="*/ 254972 w 360294"/>
                <a:gd name="connsiteY6" fmla="*/ 165052 h 345667"/>
                <a:gd name="connsiteX7" fmla="*/ 360436 w 360294"/>
                <a:gd name="connsiteY7" fmla="*/ 69905 h 345667"/>
                <a:gd name="connsiteX8" fmla="*/ 266578 w 360294"/>
                <a:gd name="connsiteY8" fmla="*/ 63 h 345667"/>
                <a:gd name="connsiteX9" fmla="*/ 97028 w 360294"/>
                <a:gd name="connsiteY9" fmla="*/ 63 h 345667"/>
                <a:gd name="connsiteX10" fmla="*/ 82394 w 360294"/>
                <a:gd name="connsiteY10" fmla="*/ 10185 h 345667"/>
                <a:gd name="connsiteX11" fmla="*/ 96523 w 360294"/>
                <a:gd name="connsiteY11" fmla="*/ 15752 h 345667"/>
                <a:gd name="connsiteX12" fmla="*/ 115698 w 360294"/>
                <a:gd name="connsiteY12" fmla="*/ 16764 h 345667"/>
                <a:gd name="connsiteX13" fmla="*/ 129323 w 360294"/>
                <a:gd name="connsiteY13" fmla="*/ 24862 h 345667"/>
                <a:gd name="connsiteX14" fmla="*/ 127304 w 360294"/>
                <a:gd name="connsiteY14" fmla="*/ 34478 h 345667"/>
                <a:gd name="connsiteX15" fmla="*/ 59686 w 360294"/>
                <a:gd name="connsiteY15" fmla="*/ 306255 h 345667"/>
                <a:gd name="connsiteX16" fmla="*/ 135883 w 360294"/>
                <a:gd name="connsiteY16" fmla="*/ 160497 h 345667"/>
                <a:gd name="connsiteX17" fmla="*/ 167169 w 360294"/>
                <a:gd name="connsiteY17" fmla="*/ 34984 h 345667"/>
                <a:gd name="connsiteX18" fmla="*/ 194418 w 360294"/>
                <a:gd name="connsiteY18" fmla="*/ 15752 h 345667"/>
                <a:gd name="connsiteX19" fmla="*/ 259513 w 360294"/>
                <a:gd name="connsiteY19" fmla="*/ 15752 h 345667"/>
                <a:gd name="connsiteX20" fmla="*/ 314516 w 360294"/>
                <a:gd name="connsiteY20" fmla="*/ 67880 h 345667"/>
                <a:gd name="connsiteX21" fmla="*/ 209557 w 360294"/>
                <a:gd name="connsiteY21" fmla="*/ 160497 h 345667"/>
                <a:gd name="connsiteX22" fmla="*/ 135883 w 360294"/>
                <a:gd name="connsiteY22" fmla="*/ 160497 h 345667"/>
                <a:gd name="connsiteX23" fmla="*/ 113175 w 360294"/>
                <a:gd name="connsiteY23" fmla="*/ 330041 h 345667"/>
                <a:gd name="connsiteX24" fmla="*/ 102074 w 360294"/>
                <a:gd name="connsiteY24" fmla="*/ 329535 h 345667"/>
                <a:gd name="connsiteX25" fmla="*/ 95514 w 360294"/>
                <a:gd name="connsiteY25" fmla="*/ 324474 h 345667"/>
                <a:gd name="connsiteX26" fmla="*/ 98037 w 360294"/>
                <a:gd name="connsiteY26" fmla="*/ 312834 h 345667"/>
                <a:gd name="connsiteX27" fmla="*/ 132855 w 360294"/>
                <a:gd name="connsiteY27" fmla="*/ 171631 h 345667"/>
                <a:gd name="connsiteX28" fmla="*/ 228227 w 360294"/>
                <a:gd name="connsiteY28" fmla="*/ 171631 h 345667"/>
                <a:gd name="connsiteX29" fmla="*/ 286258 w 360294"/>
                <a:gd name="connsiteY29" fmla="*/ 230845 h 345667"/>
                <a:gd name="connsiteX30" fmla="*/ 181803 w 360294"/>
                <a:gd name="connsiteY30" fmla="*/ 330041 h 345667"/>
                <a:gd name="connsiteX31" fmla="*/ 113175 w 360294"/>
                <a:gd name="connsiteY31" fmla="*/ 330041 h 345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60294" h="345667">
                  <a:moveTo>
                    <a:pt x="59686" y="306255"/>
                  </a:moveTo>
                  <a:cubicBezTo>
                    <a:pt x="54640" y="325993"/>
                    <a:pt x="53631" y="330041"/>
                    <a:pt x="13766" y="330041"/>
                  </a:cubicBezTo>
                  <a:cubicBezTo>
                    <a:pt x="5188" y="330041"/>
                    <a:pt x="142" y="330041"/>
                    <a:pt x="142" y="340163"/>
                  </a:cubicBezTo>
                  <a:cubicBezTo>
                    <a:pt x="142" y="345731"/>
                    <a:pt x="4683" y="345731"/>
                    <a:pt x="13766" y="345731"/>
                  </a:cubicBezTo>
                  <a:lnTo>
                    <a:pt x="193913" y="345731"/>
                  </a:lnTo>
                  <a:cubicBezTo>
                    <a:pt x="273642" y="345731"/>
                    <a:pt x="333187" y="286010"/>
                    <a:pt x="333187" y="236412"/>
                  </a:cubicBezTo>
                  <a:cubicBezTo>
                    <a:pt x="333187" y="199973"/>
                    <a:pt x="303919" y="170619"/>
                    <a:pt x="254972" y="165052"/>
                  </a:cubicBezTo>
                  <a:cubicBezTo>
                    <a:pt x="307452" y="155436"/>
                    <a:pt x="360436" y="117985"/>
                    <a:pt x="360436" y="69905"/>
                  </a:cubicBezTo>
                  <a:cubicBezTo>
                    <a:pt x="360436" y="32453"/>
                    <a:pt x="327131" y="63"/>
                    <a:pt x="266578" y="63"/>
                  </a:cubicBezTo>
                  <a:lnTo>
                    <a:pt x="97028" y="63"/>
                  </a:lnTo>
                  <a:cubicBezTo>
                    <a:pt x="87440" y="63"/>
                    <a:pt x="82394" y="63"/>
                    <a:pt x="82394" y="10185"/>
                  </a:cubicBezTo>
                  <a:cubicBezTo>
                    <a:pt x="82394" y="15752"/>
                    <a:pt x="86935" y="15752"/>
                    <a:pt x="96523" y="15752"/>
                  </a:cubicBezTo>
                  <a:cubicBezTo>
                    <a:pt x="97532" y="15752"/>
                    <a:pt x="107120" y="15752"/>
                    <a:pt x="115698" y="16764"/>
                  </a:cubicBezTo>
                  <a:cubicBezTo>
                    <a:pt x="124781" y="17776"/>
                    <a:pt x="129323" y="18282"/>
                    <a:pt x="129323" y="24862"/>
                  </a:cubicBezTo>
                  <a:cubicBezTo>
                    <a:pt x="129323" y="26886"/>
                    <a:pt x="128818" y="28404"/>
                    <a:pt x="127304" y="34478"/>
                  </a:cubicBezTo>
                  <a:lnTo>
                    <a:pt x="59686" y="306255"/>
                  </a:lnTo>
                  <a:close/>
                  <a:moveTo>
                    <a:pt x="135883" y="160497"/>
                  </a:moveTo>
                  <a:lnTo>
                    <a:pt x="167169" y="34984"/>
                  </a:lnTo>
                  <a:cubicBezTo>
                    <a:pt x="171710" y="17270"/>
                    <a:pt x="172720" y="15752"/>
                    <a:pt x="194418" y="15752"/>
                  </a:cubicBezTo>
                  <a:lnTo>
                    <a:pt x="259513" y="15752"/>
                  </a:lnTo>
                  <a:cubicBezTo>
                    <a:pt x="303919" y="15752"/>
                    <a:pt x="314516" y="45612"/>
                    <a:pt x="314516" y="67880"/>
                  </a:cubicBezTo>
                  <a:cubicBezTo>
                    <a:pt x="314516" y="112417"/>
                    <a:pt x="271119" y="160497"/>
                    <a:pt x="209557" y="160497"/>
                  </a:cubicBezTo>
                  <a:lnTo>
                    <a:pt x="135883" y="160497"/>
                  </a:lnTo>
                  <a:close/>
                  <a:moveTo>
                    <a:pt x="113175" y="330041"/>
                  </a:moveTo>
                  <a:cubicBezTo>
                    <a:pt x="106111" y="330041"/>
                    <a:pt x="105101" y="330041"/>
                    <a:pt x="102074" y="329535"/>
                  </a:cubicBezTo>
                  <a:cubicBezTo>
                    <a:pt x="97028" y="329029"/>
                    <a:pt x="95514" y="328523"/>
                    <a:pt x="95514" y="324474"/>
                  </a:cubicBezTo>
                  <a:cubicBezTo>
                    <a:pt x="95514" y="322956"/>
                    <a:pt x="95514" y="321944"/>
                    <a:pt x="98037" y="312834"/>
                  </a:cubicBezTo>
                  <a:lnTo>
                    <a:pt x="132855" y="171631"/>
                  </a:lnTo>
                  <a:lnTo>
                    <a:pt x="228227" y="171631"/>
                  </a:lnTo>
                  <a:cubicBezTo>
                    <a:pt x="276670" y="171631"/>
                    <a:pt x="286258" y="209083"/>
                    <a:pt x="286258" y="230845"/>
                  </a:cubicBezTo>
                  <a:cubicBezTo>
                    <a:pt x="286258" y="280949"/>
                    <a:pt x="241347" y="330041"/>
                    <a:pt x="181803" y="330041"/>
                  </a:cubicBezTo>
                  <a:lnTo>
                    <a:pt x="113175" y="330041"/>
                  </a:lnTo>
                  <a:close/>
                </a:path>
              </a:pathLst>
            </a:custGeom>
            <a:solidFill>
              <a:srgbClr val="000000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BB35E340-0000-0CD9-8792-DA86E0DEEB3F}"/>
                </a:ext>
              </a:extLst>
            </p:cNvPr>
            <p:cNvSpPr/>
            <p:nvPr>
              <p:custDataLst>
                <p:tags r:id="rId39"/>
              </p:custDataLst>
            </p:nvPr>
          </p:nvSpPr>
          <p:spPr>
            <a:xfrm>
              <a:off x="7977911" y="4743337"/>
              <a:ext cx="119391" cy="224962"/>
            </a:xfrm>
            <a:custGeom>
              <a:avLst/>
              <a:gdLst>
                <a:gd name="connsiteX0" fmla="*/ 72208 w 119391"/>
                <a:gd name="connsiteY0" fmla="*/ 81547 h 224962"/>
                <a:gd name="connsiteX1" fmla="*/ 108238 w 119391"/>
                <a:gd name="connsiteY1" fmla="*/ 81547 h 224962"/>
                <a:gd name="connsiteX2" fmla="*/ 119541 w 119391"/>
                <a:gd name="connsiteY2" fmla="*/ 73753 h 224962"/>
                <a:gd name="connsiteX3" fmla="*/ 108944 w 119391"/>
                <a:gd name="connsiteY3" fmla="*/ 68793 h 224962"/>
                <a:gd name="connsiteX4" fmla="*/ 75387 w 119391"/>
                <a:gd name="connsiteY4" fmla="*/ 68793 h 224962"/>
                <a:gd name="connsiteX5" fmla="*/ 88457 w 119391"/>
                <a:gd name="connsiteY5" fmla="*/ 16361 h 224962"/>
                <a:gd name="connsiteX6" fmla="*/ 89516 w 119391"/>
                <a:gd name="connsiteY6" fmla="*/ 11401 h 224962"/>
                <a:gd name="connsiteX7" fmla="*/ 77507 w 119391"/>
                <a:gd name="connsiteY7" fmla="*/ 64 h 224962"/>
                <a:gd name="connsiteX8" fmla="*/ 60905 w 119391"/>
                <a:gd name="connsiteY8" fmla="*/ 15298 h 224962"/>
                <a:gd name="connsiteX9" fmla="*/ 47482 w 119391"/>
                <a:gd name="connsiteY9" fmla="*/ 68793 h 224962"/>
                <a:gd name="connsiteX10" fmla="*/ 11453 w 119391"/>
                <a:gd name="connsiteY10" fmla="*/ 68793 h 224962"/>
                <a:gd name="connsiteX11" fmla="*/ 149 w 119391"/>
                <a:gd name="connsiteY11" fmla="*/ 76587 h 224962"/>
                <a:gd name="connsiteX12" fmla="*/ 10746 w 119391"/>
                <a:gd name="connsiteY12" fmla="*/ 81547 h 224962"/>
                <a:gd name="connsiteX13" fmla="*/ 44303 w 119391"/>
                <a:gd name="connsiteY13" fmla="*/ 81547 h 224962"/>
                <a:gd name="connsiteX14" fmla="*/ 23463 w 119391"/>
                <a:gd name="connsiteY14" fmla="*/ 165155 h 224962"/>
                <a:gd name="connsiteX15" fmla="*/ 18164 w 119391"/>
                <a:gd name="connsiteY15" fmla="*/ 191371 h 224962"/>
                <a:gd name="connsiteX16" fmla="*/ 55960 w 119391"/>
                <a:gd name="connsiteY16" fmla="*/ 225027 h 224962"/>
                <a:gd name="connsiteX17" fmla="*/ 117422 w 119391"/>
                <a:gd name="connsiteY17" fmla="*/ 170823 h 224962"/>
                <a:gd name="connsiteX18" fmla="*/ 111770 w 119391"/>
                <a:gd name="connsiteY18" fmla="*/ 166218 h 224962"/>
                <a:gd name="connsiteX19" fmla="*/ 104352 w 119391"/>
                <a:gd name="connsiteY19" fmla="*/ 172949 h 224962"/>
                <a:gd name="connsiteX20" fmla="*/ 57019 w 119391"/>
                <a:gd name="connsiteY20" fmla="*/ 215107 h 224962"/>
                <a:gd name="connsiteX21" fmla="*/ 44656 w 119391"/>
                <a:gd name="connsiteY21" fmla="*/ 197748 h 224962"/>
                <a:gd name="connsiteX22" fmla="*/ 46776 w 119391"/>
                <a:gd name="connsiteY22" fmla="*/ 183223 h 224962"/>
                <a:gd name="connsiteX23" fmla="*/ 72208 w 119391"/>
                <a:gd name="connsiteY23" fmla="*/ 81547 h 224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19391" h="224962">
                  <a:moveTo>
                    <a:pt x="72208" y="81547"/>
                  </a:moveTo>
                  <a:lnTo>
                    <a:pt x="108238" y="81547"/>
                  </a:lnTo>
                  <a:cubicBezTo>
                    <a:pt x="114949" y="81547"/>
                    <a:pt x="119541" y="81547"/>
                    <a:pt x="119541" y="73753"/>
                  </a:cubicBezTo>
                  <a:cubicBezTo>
                    <a:pt x="119541" y="68793"/>
                    <a:pt x="114949" y="68793"/>
                    <a:pt x="108944" y="68793"/>
                  </a:cubicBezTo>
                  <a:lnTo>
                    <a:pt x="75387" y="68793"/>
                  </a:lnTo>
                  <a:lnTo>
                    <a:pt x="88457" y="16361"/>
                  </a:lnTo>
                  <a:cubicBezTo>
                    <a:pt x="88810" y="14589"/>
                    <a:pt x="89516" y="12818"/>
                    <a:pt x="89516" y="11401"/>
                  </a:cubicBezTo>
                  <a:cubicBezTo>
                    <a:pt x="89516" y="5024"/>
                    <a:pt x="84571" y="64"/>
                    <a:pt x="77507" y="64"/>
                  </a:cubicBezTo>
                  <a:cubicBezTo>
                    <a:pt x="68676" y="64"/>
                    <a:pt x="63377" y="6087"/>
                    <a:pt x="60905" y="15298"/>
                  </a:cubicBezTo>
                  <a:cubicBezTo>
                    <a:pt x="58432" y="24155"/>
                    <a:pt x="63024" y="7150"/>
                    <a:pt x="47482" y="68793"/>
                  </a:cubicBezTo>
                  <a:lnTo>
                    <a:pt x="11453" y="68793"/>
                  </a:lnTo>
                  <a:cubicBezTo>
                    <a:pt x="4741" y="68793"/>
                    <a:pt x="149" y="68793"/>
                    <a:pt x="149" y="76587"/>
                  </a:cubicBezTo>
                  <a:cubicBezTo>
                    <a:pt x="149" y="81547"/>
                    <a:pt x="4388" y="81547"/>
                    <a:pt x="10746" y="81547"/>
                  </a:cubicBezTo>
                  <a:lnTo>
                    <a:pt x="44303" y="81547"/>
                  </a:lnTo>
                  <a:lnTo>
                    <a:pt x="23463" y="165155"/>
                  </a:lnTo>
                  <a:cubicBezTo>
                    <a:pt x="21343" y="174012"/>
                    <a:pt x="18164" y="186765"/>
                    <a:pt x="18164" y="191371"/>
                  </a:cubicBezTo>
                  <a:cubicBezTo>
                    <a:pt x="18164" y="212273"/>
                    <a:pt x="35826" y="225027"/>
                    <a:pt x="55960" y="225027"/>
                  </a:cubicBezTo>
                  <a:cubicBezTo>
                    <a:pt x="95168" y="225027"/>
                    <a:pt x="117422" y="175429"/>
                    <a:pt x="117422" y="170823"/>
                  </a:cubicBezTo>
                  <a:cubicBezTo>
                    <a:pt x="117422" y="166218"/>
                    <a:pt x="112830" y="166218"/>
                    <a:pt x="111770" y="166218"/>
                  </a:cubicBezTo>
                  <a:cubicBezTo>
                    <a:pt x="107531" y="166218"/>
                    <a:pt x="107178" y="166926"/>
                    <a:pt x="104352" y="172949"/>
                  </a:cubicBezTo>
                  <a:cubicBezTo>
                    <a:pt x="94462" y="195268"/>
                    <a:pt x="76447" y="215107"/>
                    <a:pt x="57019" y="215107"/>
                  </a:cubicBezTo>
                  <a:cubicBezTo>
                    <a:pt x="49601" y="215107"/>
                    <a:pt x="44656" y="210502"/>
                    <a:pt x="44656" y="197748"/>
                  </a:cubicBezTo>
                  <a:cubicBezTo>
                    <a:pt x="44656" y="194205"/>
                    <a:pt x="46069" y="186765"/>
                    <a:pt x="46776" y="183223"/>
                  </a:cubicBezTo>
                  <a:lnTo>
                    <a:pt x="72208" y="81547"/>
                  </a:lnTo>
                  <a:close/>
                </a:path>
              </a:pathLst>
            </a:custGeom>
            <a:solidFill>
              <a:srgbClr val="000000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F138C0E2-87F6-4418-BA71-743CFDDAABD3}"/>
                </a:ext>
              </a:extLst>
            </p:cNvPr>
            <p:cNvSpPr/>
            <p:nvPr>
              <p:custDataLst>
                <p:tags r:id="rId40"/>
              </p:custDataLst>
            </p:nvPr>
          </p:nvSpPr>
          <p:spPr>
            <a:xfrm>
              <a:off x="8155376" y="4665145"/>
              <a:ext cx="251297" cy="229264"/>
            </a:xfrm>
            <a:custGeom>
              <a:avLst/>
              <a:gdLst>
                <a:gd name="connsiteX0" fmla="*/ 154060 w 251297"/>
                <a:gd name="connsiteY0" fmla="*/ 70917 h 229264"/>
                <a:gd name="connsiteX1" fmla="*/ 204017 w 251297"/>
                <a:gd name="connsiteY1" fmla="*/ 11197 h 229264"/>
                <a:gd name="connsiteX2" fmla="*/ 229247 w 251297"/>
                <a:gd name="connsiteY2" fmla="*/ 17776 h 229264"/>
                <a:gd name="connsiteX3" fmla="*/ 205026 w 251297"/>
                <a:gd name="connsiteY3" fmla="*/ 45106 h 229264"/>
                <a:gd name="connsiteX4" fmla="*/ 224201 w 251297"/>
                <a:gd name="connsiteY4" fmla="*/ 62819 h 229264"/>
                <a:gd name="connsiteX5" fmla="*/ 251450 w 251297"/>
                <a:gd name="connsiteY5" fmla="*/ 33466 h 229264"/>
                <a:gd name="connsiteX6" fmla="*/ 204521 w 251297"/>
                <a:gd name="connsiteY6" fmla="*/ 63 h 229264"/>
                <a:gd name="connsiteX7" fmla="*/ 151537 w 251297"/>
                <a:gd name="connsiteY7" fmla="*/ 38527 h 229264"/>
                <a:gd name="connsiteX8" fmla="*/ 97039 w 251297"/>
                <a:gd name="connsiteY8" fmla="*/ 63 h 229264"/>
                <a:gd name="connsiteX9" fmla="*/ 15796 w 251297"/>
                <a:gd name="connsiteY9" fmla="*/ 78003 h 229264"/>
                <a:gd name="connsiteX10" fmla="*/ 21851 w 251297"/>
                <a:gd name="connsiteY10" fmla="*/ 83064 h 229264"/>
                <a:gd name="connsiteX11" fmla="*/ 28411 w 251297"/>
                <a:gd name="connsiteY11" fmla="*/ 77496 h 229264"/>
                <a:gd name="connsiteX12" fmla="*/ 96029 w 251297"/>
                <a:gd name="connsiteY12" fmla="*/ 11197 h 229264"/>
                <a:gd name="connsiteX13" fmla="*/ 123279 w 251297"/>
                <a:gd name="connsiteY13" fmla="*/ 45106 h 229264"/>
                <a:gd name="connsiteX14" fmla="*/ 96029 w 251297"/>
                <a:gd name="connsiteY14" fmla="*/ 165558 h 229264"/>
                <a:gd name="connsiteX15" fmla="*/ 48091 w 251297"/>
                <a:gd name="connsiteY15" fmla="*/ 218193 h 229264"/>
                <a:gd name="connsiteX16" fmla="*/ 22860 w 251297"/>
                <a:gd name="connsiteY16" fmla="*/ 211613 h 229264"/>
                <a:gd name="connsiteX17" fmla="*/ 46577 w 251297"/>
                <a:gd name="connsiteY17" fmla="*/ 184284 h 229264"/>
                <a:gd name="connsiteX18" fmla="*/ 27907 w 251297"/>
                <a:gd name="connsiteY18" fmla="*/ 166570 h 229264"/>
                <a:gd name="connsiteX19" fmla="*/ 153 w 251297"/>
                <a:gd name="connsiteY19" fmla="*/ 195924 h 229264"/>
                <a:gd name="connsiteX20" fmla="*/ 47587 w 251297"/>
                <a:gd name="connsiteY20" fmla="*/ 229327 h 229264"/>
                <a:gd name="connsiteX21" fmla="*/ 100571 w 251297"/>
                <a:gd name="connsiteY21" fmla="*/ 190863 h 229264"/>
                <a:gd name="connsiteX22" fmla="*/ 155069 w 251297"/>
                <a:gd name="connsiteY22" fmla="*/ 229327 h 229264"/>
                <a:gd name="connsiteX23" fmla="*/ 235807 w 251297"/>
                <a:gd name="connsiteY23" fmla="*/ 151387 h 229264"/>
                <a:gd name="connsiteX24" fmla="*/ 229752 w 251297"/>
                <a:gd name="connsiteY24" fmla="*/ 146326 h 229264"/>
                <a:gd name="connsiteX25" fmla="*/ 223192 w 251297"/>
                <a:gd name="connsiteY25" fmla="*/ 151893 h 229264"/>
                <a:gd name="connsiteX26" fmla="*/ 156078 w 251297"/>
                <a:gd name="connsiteY26" fmla="*/ 218193 h 229264"/>
                <a:gd name="connsiteX27" fmla="*/ 128325 w 251297"/>
                <a:gd name="connsiteY27" fmla="*/ 184790 h 229264"/>
                <a:gd name="connsiteX28" fmla="*/ 136903 w 251297"/>
                <a:gd name="connsiteY28" fmla="*/ 140253 h 229264"/>
                <a:gd name="connsiteX29" fmla="*/ 154060 w 251297"/>
                <a:gd name="connsiteY29" fmla="*/ 70917 h 229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51297" h="229264">
                  <a:moveTo>
                    <a:pt x="154060" y="70917"/>
                  </a:moveTo>
                  <a:cubicBezTo>
                    <a:pt x="157088" y="57758"/>
                    <a:pt x="168694" y="11197"/>
                    <a:pt x="204017" y="11197"/>
                  </a:cubicBezTo>
                  <a:cubicBezTo>
                    <a:pt x="206540" y="11197"/>
                    <a:pt x="218651" y="11197"/>
                    <a:pt x="229247" y="17776"/>
                  </a:cubicBezTo>
                  <a:cubicBezTo>
                    <a:pt x="215118" y="20307"/>
                    <a:pt x="205026" y="32959"/>
                    <a:pt x="205026" y="45106"/>
                  </a:cubicBezTo>
                  <a:cubicBezTo>
                    <a:pt x="205026" y="53203"/>
                    <a:pt x="210577" y="62819"/>
                    <a:pt x="224201" y="62819"/>
                  </a:cubicBezTo>
                  <a:cubicBezTo>
                    <a:pt x="235303" y="62819"/>
                    <a:pt x="251450" y="53710"/>
                    <a:pt x="251450" y="33466"/>
                  </a:cubicBezTo>
                  <a:cubicBezTo>
                    <a:pt x="251450" y="7148"/>
                    <a:pt x="221678" y="63"/>
                    <a:pt x="204521" y="63"/>
                  </a:cubicBezTo>
                  <a:cubicBezTo>
                    <a:pt x="175254" y="63"/>
                    <a:pt x="157592" y="26886"/>
                    <a:pt x="151537" y="38527"/>
                  </a:cubicBezTo>
                  <a:cubicBezTo>
                    <a:pt x="138922" y="5124"/>
                    <a:pt x="111672" y="63"/>
                    <a:pt x="97039" y="63"/>
                  </a:cubicBezTo>
                  <a:cubicBezTo>
                    <a:pt x="44559" y="63"/>
                    <a:pt x="15796" y="65350"/>
                    <a:pt x="15796" y="78003"/>
                  </a:cubicBezTo>
                  <a:cubicBezTo>
                    <a:pt x="15796" y="83064"/>
                    <a:pt x="20842" y="83064"/>
                    <a:pt x="21851" y="83064"/>
                  </a:cubicBezTo>
                  <a:cubicBezTo>
                    <a:pt x="25888" y="83064"/>
                    <a:pt x="27402" y="82051"/>
                    <a:pt x="28411" y="77496"/>
                  </a:cubicBezTo>
                  <a:cubicBezTo>
                    <a:pt x="45568" y="23850"/>
                    <a:pt x="78873" y="11197"/>
                    <a:pt x="96029" y="11197"/>
                  </a:cubicBezTo>
                  <a:cubicBezTo>
                    <a:pt x="105617" y="11197"/>
                    <a:pt x="123279" y="15752"/>
                    <a:pt x="123279" y="45106"/>
                  </a:cubicBezTo>
                  <a:cubicBezTo>
                    <a:pt x="123279" y="60795"/>
                    <a:pt x="114700" y="94704"/>
                    <a:pt x="96029" y="165558"/>
                  </a:cubicBezTo>
                  <a:cubicBezTo>
                    <a:pt x="87956" y="196937"/>
                    <a:pt x="70294" y="218193"/>
                    <a:pt x="48091" y="218193"/>
                  </a:cubicBezTo>
                  <a:cubicBezTo>
                    <a:pt x="45064" y="218193"/>
                    <a:pt x="33457" y="218193"/>
                    <a:pt x="22860" y="211613"/>
                  </a:cubicBezTo>
                  <a:cubicBezTo>
                    <a:pt x="35476" y="209083"/>
                    <a:pt x="46577" y="198455"/>
                    <a:pt x="46577" y="184284"/>
                  </a:cubicBezTo>
                  <a:cubicBezTo>
                    <a:pt x="46577" y="170619"/>
                    <a:pt x="35476" y="166570"/>
                    <a:pt x="27907" y="166570"/>
                  </a:cubicBezTo>
                  <a:cubicBezTo>
                    <a:pt x="12768" y="166570"/>
                    <a:pt x="153" y="179729"/>
                    <a:pt x="153" y="195924"/>
                  </a:cubicBezTo>
                  <a:cubicBezTo>
                    <a:pt x="153" y="219205"/>
                    <a:pt x="25384" y="229327"/>
                    <a:pt x="47587" y="229327"/>
                  </a:cubicBezTo>
                  <a:cubicBezTo>
                    <a:pt x="80891" y="229327"/>
                    <a:pt x="99057" y="193900"/>
                    <a:pt x="100571" y="190863"/>
                  </a:cubicBezTo>
                  <a:cubicBezTo>
                    <a:pt x="106626" y="209589"/>
                    <a:pt x="124792" y="229327"/>
                    <a:pt x="155069" y="229327"/>
                  </a:cubicBezTo>
                  <a:cubicBezTo>
                    <a:pt x="207044" y="229327"/>
                    <a:pt x="235807" y="164040"/>
                    <a:pt x="235807" y="151387"/>
                  </a:cubicBezTo>
                  <a:cubicBezTo>
                    <a:pt x="235807" y="146326"/>
                    <a:pt x="231266" y="146326"/>
                    <a:pt x="229752" y="146326"/>
                  </a:cubicBezTo>
                  <a:cubicBezTo>
                    <a:pt x="225211" y="146326"/>
                    <a:pt x="224201" y="148351"/>
                    <a:pt x="223192" y="151893"/>
                  </a:cubicBezTo>
                  <a:cubicBezTo>
                    <a:pt x="206540" y="206046"/>
                    <a:pt x="172226" y="218193"/>
                    <a:pt x="156078" y="218193"/>
                  </a:cubicBezTo>
                  <a:cubicBezTo>
                    <a:pt x="136399" y="218193"/>
                    <a:pt x="128325" y="201998"/>
                    <a:pt x="128325" y="184790"/>
                  </a:cubicBezTo>
                  <a:cubicBezTo>
                    <a:pt x="128325" y="173656"/>
                    <a:pt x="131352" y="162522"/>
                    <a:pt x="136903" y="140253"/>
                  </a:cubicBezTo>
                  <a:lnTo>
                    <a:pt x="154060" y="70917"/>
                  </a:lnTo>
                  <a:close/>
                </a:path>
              </a:pathLst>
            </a:custGeom>
            <a:solidFill>
              <a:srgbClr val="000000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DD5A7D19-DDF1-BCB6-CF15-52701192B10B}"/>
                </a:ext>
              </a:extLst>
            </p:cNvPr>
            <p:cNvSpPr/>
            <p:nvPr>
              <p:custDataLst>
                <p:tags r:id="rId41"/>
              </p:custDataLst>
            </p:nvPr>
          </p:nvSpPr>
          <p:spPr>
            <a:xfrm>
              <a:off x="8443978" y="4743337"/>
              <a:ext cx="119391" cy="224962"/>
            </a:xfrm>
            <a:custGeom>
              <a:avLst/>
              <a:gdLst>
                <a:gd name="connsiteX0" fmla="*/ 72217 w 119391"/>
                <a:gd name="connsiteY0" fmla="*/ 81547 h 224962"/>
                <a:gd name="connsiteX1" fmla="*/ 108247 w 119391"/>
                <a:gd name="connsiteY1" fmla="*/ 81547 h 224962"/>
                <a:gd name="connsiteX2" fmla="*/ 119550 w 119391"/>
                <a:gd name="connsiteY2" fmla="*/ 73753 h 224962"/>
                <a:gd name="connsiteX3" fmla="*/ 108953 w 119391"/>
                <a:gd name="connsiteY3" fmla="*/ 68793 h 224962"/>
                <a:gd name="connsiteX4" fmla="*/ 75396 w 119391"/>
                <a:gd name="connsiteY4" fmla="*/ 68793 h 224962"/>
                <a:gd name="connsiteX5" fmla="*/ 88466 w 119391"/>
                <a:gd name="connsiteY5" fmla="*/ 16361 h 224962"/>
                <a:gd name="connsiteX6" fmla="*/ 89526 w 119391"/>
                <a:gd name="connsiteY6" fmla="*/ 11401 h 224962"/>
                <a:gd name="connsiteX7" fmla="*/ 77516 w 119391"/>
                <a:gd name="connsiteY7" fmla="*/ 64 h 224962"/>
                <a:gd name="connsiteX8" fmla="*/ 60914 w 119391"/>
                <a:gd name="connsiteY8" fmla="*/ 15298 h 224962"/>
                <a:gd name="connsiteX9" fmla="*/ 47491 w 119391"/>
                <a:gd name="connsiteY9" fmla="*/ 68793 h 224962"/>
                <a:gd name="connsiteX10" fmla="*/ 11462 w 119391"/>
                <a:gd name="connsiteY10" fmla="*/ 68793 h 224962"/>
                <a:gd name="connsiteX11" fmla="*/ 159 w 119391"/>
                <a:gd name="connsiteY11" fmla="*/ 76587 h 224962"/>
                <a:gd name="connsiteX12" fmla="*/ 10755 w 119391"/>
                <a:gd name="connsiteY12" fmla="*/ 81547 h 224962"/>
                <a:gd name="connsiteX13" fmla="*/ 44312 w 119391"/>
                <a:gd name="connsiteY13" fmla="*/ 81547 h 224962"/>
                <a:gd name="connsiteX14" fmla="*/ 23472 w 119391"/>
                <a:gd name="connsiteY14" fmla="*/ 165155 h 224962"/>
                <a:gd name="connsiteX15" fmla="*/ 18173 w 119391"/>
                <a:gd name="connsiteY15" fmla="*/ 191371 h 224962"/>
                <a:gd name="connsiteX16" fmla="*/ 55969 w 119391"/>
                <a:gd name="connsiteY16" fmla="*/ 225027 h 224962"/>
                <a:gd name="connsiteX17" fmla="*/ 117431 w 119391"/>
                <a:gd name="connsiteY17" fmla="*/ 170823 h 224962"/>
                <a:gd name="connsiteX18" fmla="*/ 111779 w 119391"/>
                <a:gd name="connsiteY18" fmla="*/ 166218 h 224962"/>
                <a:gd name="connsiteX19" fmla="*/ 104361 w 119391"/>
                <a:gd name="connsiteY19" fmla="*/ 172949 h 224962"/>
                <a:gd name="connsiteX20" fmla="*/ 57029 w 119391"/>
                <a:gd name="connsiteY20" fmla="*/ 215107 h 224962"/>
                <a:gd name="connsiteX21" fmla="*/ 44665 w 119391"/>
                <a:gd name="connsiteY21" fmla="*/ 197748 h 224962"/>
                <a:gd name="connsiteX22" fmla="*/ 46785 w 119391"/>
                <a:gd name="connsiteY22" fmla="*/ 183223 h 224962"/>
                <a:gd name="connsiteX23" fmla="*/ 72217 w 119391"/>
                <a:gd name="connsiteY23" fmla="*/ 81547 h 224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19391" h="224962">
                  <a:moveTo>
                    <a:pt x="72217" y="81547"/>
                  </a:moveTo>
                  <a:lnTo>
                    <a:pt x="108247" y="81547"/>
                  </a:lnTo>
                  <a:cubicBezTo>
                    <a:pt x="114958" y="81547"/>
                    <a:pt x="119550" y="81547"/>
                    <a:pt x="119550" y="73753"/>
                  </a:cubicBezTo>
                  <a:cubicBezTo>
                    <a:pt x="119550" y="68793"/>
                    <a:pt x="114958" y="68793"/>
                    <a:pt x="108953" y="68793"/>
                  </a:cubicBezTo>
                  <a:lnTo>
                    <a:pt x="75396" y="68793"/>
                  </a:lnTo>
                  <a:lnTo>
                    <a:pt x="88466" y="16361"/>
                  </a:lnTo>
                  <a:cubicBezTo>
                    <a:pt x="88819" y="14589"/>
                    <a:pt x="89526" y="12818"/>
                    <a:pt x="89526" y="11401"/>
                  </a:cubicBezTo>
                  <a:cubicBezTo>
                    <a:pt x="89526" y="5024"/>
                    <a:pt x="84580" y="64"/>
                    <a:pt x="77516" y="64"/>
                  </a:cubicBezTo>
                  <a:cubicBezTo>
                    <a:pt x="68685" y="64"/>
                    <a:pt x="63387" y="6087"/>
                    <a:pt x="60914" y="15298"/>
                  </a:cubicBezTo>
                  <a:cubicBezTo>
                    <a:pt x="58441" y="24155"/>
                    <a:pt x="63033" y="7150"/>
                    <a:pt x="47491" y="68793"/>
                  </a:cubicBezTo>
                  <a:lnTo>
                    <a:pt x="11462" y="68793"/>
                  </a:lnTo>
                  <a:cubicBezTo>
                    <a:pt x="4751" y="68793"/>
                    <a:pt x="159" y="68793"/>
                    <a:pt x="159" y="76587"/>
                  </a:cubicBezTo>
                  <a:cubicBezTo>
                    <a:pt x="159" y="81547"/>
                    <a:pt x="4397" y="81547"/>
                    <a:pt x="10755" y="81547"/>
                  </a:cubicBezTo>
                  <a:lnTo>
                    <a:pt x="44312" y="81547"/>
                  </a:lnTo>
                  <a:lnTo>
                    <a:pt x="23472" y="165155"/>
                  </a:lnTo>
                  <a:cubicBezTo>
                    <a:pt x="21352" y="174012"/>
                    <a:pt x="18173" y="186765"/>
                    <a:pt x="18173" y="191371"/>
                  </a:cubicBezTo>
                  <a:cubicBezTo>
                    <a:pt x="18173" y="212273"/>
                    <a:pt x="35835" y="225027"/>
                    <a:pt x="55969" y="225027"/>
                  </a:cubicBezTo>
                  <a:cubicBezTo>
                    <a:pt x="95177" y="225027"/>
                    <a:pt x="117431" y="175429"/>
                    <a:pt x="117431" y="170823"/>
                  </a:cubicBezTo>
                  <a:cubicBezTo>
                    <a:pt x="117431" y="166218"/>
                    <a:pt x="112839" y="166218"/>
                    <a:pt x="111779" y="166218"/>
                  </a:cubicBezTo>
                  <a:cubicBezTo>
                    <a:pt x="107540" y="166218"/>
                    <a:pt x="107187" y="166926"/>
                    <a:pt x="104361" y="172949"/>
                  </a:cubicBezTo>
                  <a:cubicBezTo>
                    <a:pt x="94471" y="195268"/>
                    <a:pt x="76456" y="215107"/>
                    <a:pt x="57029" y="215107"/>
                  </a:cubicBezTo>
                  <a:cubicBezTo>
                    <a:pt x="49611" y="215107"/>
                    <a:pt x="44665" y="210502"/>
                    <a:pt x="44665" y="197748"/>
                  </a:cubicBezTo>
                  <a:cubicBezTo>
                    <a:pt x="44665" y="194205"/>
                    <a:pt x="46078" y="186765"/>
                    <a:pt x="46785" y="183223"/>
                  </a:cubicBezTo>
                  <a:lnTo>
                    <a:pt x="72217" y="81547"/>
                  </a:lnTo>
                  <a:close/>
                </a:path>
              </a:pathLst>
            </a:custGeom>
            <a:solidFill>
              <a:srgbClr val="000000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B9A01608-F332-2A2D-6436-7BCBD3A2CCF2}"/>
              </a:ext>
            </a:extLst>
          </p:cNvPr>
          <p:cNvCxnSpPr>
            <a:cxnSpLocks/>
          </p:cNvCxnSpPr>
          <p:nvPr/>
        </p:nvCxnSpPr>
        <p:spPr>
          <a:xfrm>
            <a:off x="6096000" y="0"/>
            <a:ext cx="0" cy="6858000"/>
          </a:xfrm>
          <a:prstGeom prst="line">
            <a:avLst/>
          </a:prstGeom>
          <a:ln w="57150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7" name="Title 1 1">
            <a:extLst>
              <a:ext uri="{FF2B5EF4-FFF2-40B4-BE49-F238E27FC236}">
                <a16:creationId xmlns:a16="http://schemas.microsoft.com/office/drawing/2014/main" id="{38FFFCFB-69AD-B93D-0F50-40424D751D2C}"/>
              </a:ext>
            </a:extLst>
          </p:cNvPr>
          <p:cNvSpPr txBox="1">
            <a:spLocks/>
          </p:cNvSpPr>
          <p:nvPr/>
        </p:nvSpPr>
        <p:spPr>
          <a:xfrm>
            <a:off x="392782" y="292805"/>
            <a:ext cx="3245964" cy="8384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Franklin Gothic Medium" panose="020B0603020102020204" pitchFamily="34" charset="0"/>
              </a:rPr>
              <a:t>Linear</a:t>
            </a:r>
          </a:p>
        </p:txBody>
      </p:sp>
      <p:grpSp>
        <p:nvGrpSpPr>
          <p:cNvPr id="253" name="Group 252" descr="\documentclass{article}&#10;\usepackage{amsmath}&#10;\pagestyle{empty}&#10;\begin{document}&#10;&#10;$(n)$ &#10;&#10;&#10;\end{document}" title="IguanaTex Vector Display">
            <a:extLst>
              <a:ext uri="{FF2B5EF4-FFF2-40B4-BE49-F238E27FC236}">
                <a16:creationId xmlns:a16="http://schemas.microsoft.com/office/drawing/2014/main" id="{5E7532AD-F100-5509-6D43-C61A9BE1F99F}"/>
              </a:ext>
            </a:extLst>
          </p:cNvPr>
          <p:cNvGrpSpPr>
            <a:grpSpLocks noChangeAspect="1"/>
          </p:cNvGrpSpPr>
          <p:nvPr>
            <p:custDataLst>
              <p:tags r:id="rId4"/>
            </p:custDataLst>
          </p:nvPr>
        </p:nvGrpSpPr>
        <p:grpSpPr>
          <a:xfrm>
            <a:off x="6744032" y="5007221"/>
            <a:ext cx="273336" cy="234388"/>
            <a:chOff x="2320832" y="2620632"/>
            <a:chExt cx="273336" cy="234388"/>
          </a:xfrm>
        </p:grpSpPr>
        <p:sp>
          <p:nvSpPr>
            <p:cNvPr id="250" name="Freeform: Shape 249">
              <a:extLst>
                <a:ext uri="{FF2B5EF4-FFF2-40B4-BE49-F238E27FC236}">
                  <a16:creationId xmlns:a16="http://schemas.microsoft.com/office/drawing/2014/main" id="{0FE36F88-C379-914B-2C33-87A8D5BC54A3}"/>
                </a:ext>
              </a:extLst>
            </p:cNvPr>
            <p:cNvSpPr/>
            <p:nvPr>
              <p:custDataLst>
                <p:tags r:id="rId25"/>
              </p:custDataLst>
            </p:nvPr>
          </p:nvSpPr>
          <p:spPr>
            <a:xfrm>
              <a:off x="2320832" y="2620632"/>
              <a:ext cx="53780" cy="234388"/>
            </a:xfrm>
            <a:custGeom>
              <a:avLst/>
              <a:gdLst>
                <a:gd name="connsiteX0" fmla="*/ 53857 w 53780"/>
                <a:gd name="connsiteY0" fmla="*/ 232107 h 234388"/>
                <a:gd name="connsiteX1" fmla="*/ 49916 w 53780"/>
                <a:gd name="connsiteY1" fmla="*/ 226950 h 234388"/>
                <a:gd name="connsiteX2" fmla="*/ 13522 w 53780"/>
                <a:gd name="connsiteY2" fmla="*/ 117257 h 234388"/>
                <a:gd name="connsiteX3" fmla="*/ 50844 w 53780"/>
                <a:gd name="connsiteY3" fmla="*/ 6391 h 234388"/>
                <a:gd name="connsiteX4" fmla="*/ 53857 w 53780"/>
                <a:gd name="connsiteY4" fmla="*/ 2407 h 234388"/>
                <a:gd name="connsiteX5" fmla="*/ 51539 w 53780"/>
                <a:gd name="connsiteY5" fmla="*/ 63 h 234388"/>
                <a:gd name="connsiteX6" fmla="*/ 14681 w 53780"/>
                <a:gd name="connsiteY6" fmla="*/ 45768 h 234388"/>
                <a:gd name="connsiteX7" fmla="*/ 77 w 53780"/>
                <a:gd name="connsiteY7" fmla="*/ 117257 h 234388"/>
                <a:gd name="connsiteX8" fmla="*/ 15376 w 53780"/>
                <a:gd name="connsiteY8" fmla="*/ 190386 h 234388"/>
                <a:gd name="connsiteX9" fmla="*/ 51539 w 53780"/>
                <a:gd name="connsiteY9" fmla="*/ 234451 h 234388"/>
                <a:gd name="connsiteX10" fmla="*/ 53857 w 53780"/>
                <a:gd name="connsiteY10" fmla="*/ 232107 h 234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3780" h="234388">
                  <a:moveTo>
                    <a:pt x="53857" y="232107"/>
                  </a:moveTo>
                  <a:cubicBezTo>
                    <a:pt x="53857" y="231404"/>
                    <a:pt x="53857" y="230935"/>
                    <a:pt x="49916" y="226950"/>
                  </a:cubicBezTo>
                  <a:cubicBezTo>
                    <a:pt x="20940" y="197418"/>
                    <a:pt x="13522" y="153118"/>
                    <a:pt x="13522" y="117257"/>
                  </a:cubicBezTo>
                  <a:cubicBezTo>
                    <a:pt x="13522" y="76473"/>
                    <a:pt x="22331" y="35690"/>
                    <a:pt x="50844" y="6391"/>
                  </a:cubicBezTo>
                  <a:cubicBezTo>
                    <a:pt x="53857" y="3579"/>
                    <a:pt x="53857" y="3110"/>
                    <a:pt x="53857" y="2407"/>
                  </a:cubicBezTo>
                  <a:cubicBezTo>
                    <a:pt x="53857" y="766"/>
                    <a:pt x="52930" y="63"/>
                    <a:pt x="51539" y="63"/>
                  </a:cubicBezTo>
                  <a:cubicBezTo>
                    <a:pt x="49221" y="63"/>
                    <a:pt x="28358" y="16001"/>
                    <a:pt x="14681" y="45768"/>
                  </a:cubicBezTo>
                  <a:cubicBezTo>
                    <a:pt x="2858" y="71551"/>
                    <a:pt x="77" y="97568"/>
                    <a:pt x="77" y="117257"/>
                  </a:cubicBezTo>
                  <a:cubicBezTo>
                    <a:pt x="77" y="135539"/>
                    <a:pt x="2627" y="163900"/>
                    <a:pt x="15376" y="190386"/>
                  </a:cubicBezTo>
                  <a:cubicBezTo>
                    <a:pt x="29285" y="219216"/>
                    <a:pt x="49221" y="234451"/>
                    <a:pt x="51539" y="234451"/>
                  </a:cubicBezTo>
                  <a:cubicBezTo>
                    <a:pt x="52930" y="234451"/>
                    <a:pt x="53857" y="233748"/>
                    <a:pt x="53857" y="232107"/>
                  </a:cubicBezTo>
                  <a:close/>
                </a:path>
              </a:pathLst>
            </a:custGeom>
            <a:solidFill>
              <a:srgbClr val="000000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51" name="Freeform: Shape 250">
              <a:extLst>
                <a:ext uri="{FF2B5EF4-FFF2-40B4-BE49-F238E27FC236}">
                  <a16:creationId xmlns:a16="http://schemas.microsoft.com/office/drawing/2014/main" id="{9CB065C1-6F86-5E9A-CCF9-980387BBA267}"/>
                </a:ext>
              </a:extLst>
            </p:cNvPr>
            <p:cNvSpPr/>
            <p:nvPr>
              <p:custDataLst>
                <p:tags r:id="rId26"/>
              </p:custDataLst>
            </p:nvPr>
          </p:nvSpPr>
          <p:spPr>
            <a:xfrm>
              <a:off x="2394755" y="2692824"/>
              <a:ext cx="125642" cy="106177"/>
            </a:xfrm>
            <a:custGeom>
              <a:avLst/>
              <a:gdLst>
                <a:gd name="connsiteX0" fmla="*/ 13758 w 125642"/>
                <a:gd name="connsiteY0" fmla="*/ 89833 h 106177"/>
                <a:gd name="connsiteX1" fmla="*/ 11671 w 125642"/>
                <a:gd name="connsiteY1" fmla="*/ 99912 h 106177"/>
                <a:gd name="connsiteX2" fmla="*/ 18394 w 125642"/>
                <a:gd name="connsiteY2" fmla="*/ 106241 h 106177"/>
                <a:gd name="connsiteX3" fmla="*/ 26971 w 125642"/>
                <a:gd name="connsiteY3" fmla="*/ 99678 h 106177"/>
                <a:gd name="connsiteX4" fmla="*/ 31375 w 125642"/>
                <a:gd name="connsiteY4" fmla="*/ 82333 h 106177"/>
                <a:gd name="connsiteX5" fmla="*/ 36475 w 125642"/>
                <a:gd name="connsiteY5" fmla="*/ 61238 h 106177"/>
                <a:gd name="connsiteX6" fmla="*/ 40416 w 125642"/>
                <a:gd name="connsiteY6" fmla="*/ 45534 h 106177"/>
                <a:gd name="connsiteX7" fmla="*/ 43430 w 125642"/>
                <a:gd name="connsiteY7" fmla="*/ 33815 h 106177"/>
                <a:gd name="connsiteX8" fmla="*/ 81215 w 125642"/>
                <a:gd name="connsiteY8" fmla="*/ 5219 h 106177"/>
                <a:gd name="connsiteX9" fmla="*/ 93733 w 125642"/>
                <a:gd name="connsiteY9" fmla="*/ 21626 h 106177"/>
                <a:gd name="connsiteX10" fmla="*/ 78665 w 125642"/>
                <a:gd name="connsiteY10" fmla="*/ 76239 h 106177"/>
                <a:gd name="connsiteX11" fmla="*/ 76347 w 125642"/>
                <a:gd name="connsiteY11" fmla="*/ 87021 h 106177"/>
                <a:gd name="connsiteX12" fmla="*/ 95356 w 125642"/>
                <a:gd name="connsiteY12" fmla="*/ 106241 h 106177"/>
                <a:gd name="connsiteX13" fmla="*/ 125723 w 125642"/>
                <a:gd name="connsiteY13" fmla="*/ 70145 h 106177"/>
                <a:gd name="connsiteX14" fmla="*/ 122941 w 125642"/>
                <a:gd name="connsiteY14" fmla="*/ 67801 h 106177"/>
                <a:gd name="connsiteX15" fmla="*/ 119464 w 125642"/>
                <a:gd name="connsiteY15" fmla="*/ 72020 h 106177"/>
                <a:gd name="connsiteX16" fmla="*/ 95819 w 125642"/>
                <a:gd name="connsiteY16" fmla="*/ 101084 h 106177"/>
                <a:gd name="connsiteX17" fmla="*/ 90256 w 125642"/>
                <a:gd name="connsiteY17" fmla="*/ 93349 h 106177"/>
                <a:gd name="connsiteX18" fmla="*/ 94428 w 125642"/>
                <a:gd name="connsiteY18" fmla="*/ 76708 h 106177"/>
                <a:gd name="connsiteX19" fmla="*/ 108569 w 125642"/>
                <a:gd name="connsiteY19" fmla="*/ 25142 h 106177"/>
                <a:gd name="connsiteX20" fmla="*/ 81911 w 125642"/>
                <a:gd name="connsiteY20" fmla="*/ 63 h 106177"/>
                <a:gd name="connsiteX21" fmla="*/ 45748 w 125642"/>
                <a:gd name="connsiteY21" fmla="*/ 20455 h 106177"/>
                <a:gd name="connsiteX22" fmla="*/ 24421 w 125642"/>
                <a:gd name="connsiteY22" fmla="*/ 63 h 106177"/>
                <a:gd name="connsiteX23" fmla="*/ 7035 w 125642"/>
                <a:gd name="connsiteY23" fmla="*/ 13423 h 106177"/>
                <a:gd name="connsiteX24" fmla="*/ 81 w 125642"/>
                <a:gd name="connsiteY24" fmla="*/ 36159 h 106177"/>
                <a:gd name="connsiteX25" fmla="*/ 2862 w 125642"/>
                <a:gd name="connsiteY25" fmla="*/ 38502 h 106177"/>
                <a:gd name="connsiteX26" fmla="*/ 6803 w 125642"/>
                <a:gd name="connsiteY26" fmla="*/ 33111 h 106177"/>
                <a:gd name="connsiteX27" fmla="*/ 23725 w 125642"/>
                <a:gd name="connsiteY27" fmla="*/ 5219 h 106177"/>
                <a:gd name="connsiteX28" fmla="*/ 30912 w 125642"/>
                <a:gd name="connsiteY28" fmla="*/ 16001 h 106177"/>
                <a:gd name="connsiteX29" fmla="*/ 27203 w 125642"/>
                <a:gd name="connsiteY29" fmla="*/ 35690 h 106177"/>
                <a:gd name="connsiteX30" fmla="*/ 13758 w 125642"/>
                <a:gd name="connsiteY30" fmla="*/ 89833 h 106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25642" h="106177">
                  <a:moveTo>
                    <a:pt x="13758" y="89833"/>
                  </a:moveTo>
                  <a:cubicBezTo>
                    <a:pt x="13062" y="93349"/>
                    <a:pt x="11671" y="98740"/>
                    <a:pt x="11671" y="99912"/>
                  </a:cubicBezTo>
                  <a:cubicBezTo>
                    <a:pt x="11671" y="104131"/>
                    <a:pt x="14917" y="106241"/>
                    <a:pt x="18394" y="106241"/>
                  </a:cubicBezTo>
                  <a:cubicBezTo>
                    <a:pt x="21176" y="106241"/>
                    <a:pt x="25348" y="104365"/>
                    <a:pt x="26971" y="99678"/>
                  </a:cubicBezTo>
                  <a:cubicBezTo>
                    <a:pt x="27203" y="99209"/>
                    <a:pt x="29984" y="88193"/>
                    <a:pt x="31375" y="82333"/>
                  </a:cubicBezTo>
                  <a:lnTo>
                    <a:pt x="36475" y="61238"/>
                  </a:lnTo>
                  <a:cubicBezTo>
                    <a:pt x="37866" y="56082"/>
                    <a:pt x="39257" y="50925"/>
                    <a:pt x="40416" y="45534"/>
                  </a:cubicBezTo>
                  <a:cubicBezTo>
                    <a:pt x="41343" y="41549"/>
                    <a:pt x="43198" y="34752"/>
                    <a:pt x="43430" y="33815"/>
                  </a:cubicBezTo>
                  <a:cubicBezTo>
                    <a:pt x="46907" y="26549"/>
                    <a:pt x="59193" y="5219"/>
                    <a:pt x="81215" y="5219"/>
                  </a:cubicBezTo>
                  <a:cubicBezTo>
                    <a:pt x="91647" y="5219"/>
                    <a:pt x="93733" y="13892"/>
                    <a:pt x="93733" y="21626"/>
                  </a:cubicBezTo>
                  <a:cubicBezTo>
                    <a:pt x="93733" y="36159"/>
                    <a:pt x="82374" y="66160"/>
                    <a:pt x="78665" y="76239"/>
                  </a:cubicBezTo>
                  <a:cubicBezTo>
                    <a:pt x="76579" y="81630"/>
                    <a:pt x="76347" y="84442"/>
                    <a:pt x="76347" y="87021"/>
                  </a:cubicBezTo>
                  <a:cubicBezTo>
                    <a:pt x="76347" y="98037"/>
                    <a:pt x="84460" y="106241"/>
                    <a:pt x="95356" y="106241"/>
                  </a:cubicBezTo>
                  <a:cubicBezTo>
                    <a:pt x="117146" y="106241"/>
                    <a:pt x="125723" y="72020"/>
                    <a:pt x="125723" y="70145"/>
                  </a:cubicBezTo>
                  <a:cubicBezTo>
                    <a:pt x="125723" y="67801"/>
                    <a:pt x="123637" y="67801"/>
                    <a:pt x="122941" y="67801"/>
                  </a:cubicBezTo>
                  <a:cubicBezTo>
                    <a:pt x="120623" y="67801"/>
                    <a:pt x="120623" y="68504"/>
                    <a:pt x="119464" y="72020"/>
                  </a:cubicBezTo>
                  <a:cubicBezTo>
                    <a:pt x="114828" y="87958"/>
                    <a:pt x="107178" y="101084"/>
                    <a:pt x="95819" y="101084"/>
                  </a:cubicBezTo>
                  <a:cubicBezTo>
                    <a:pt x="91878" y="101084"/>
                    <a:pt x="90256" y="98740"/>
                    <a:pt x="90256" y="93349"/>
                  </a:cubicBezTo>
                  <a:cubicBezTo>
                    <a:pt x="90256" y="87490"/>
                    <a:pt x="92342" y="81864"/>
                    <a:pt x="94428" y="76708"/>
                  </a:cubicBezTo>
                  <a:cubicBezTo>
                    <a:pt x="98833" y="64285"/>
                    <a:pt x="108569" y="38502"/>
                    <a:pt x="108569" y="25142"/>
                  </a:cubicBezTo>
                  <a:cubicBezTo>
                    <a:pt x="108569" y="9438"/>
                    <a:pt x="98601" y="63"/>
                    <a:pt x="81911" y="63"/>
                  </a:cubicBezTo>
                  <a:cubicBezTo>
                    <a:pt x="61047" y="63"/>
                    <a:pt x="49689" y="15064"/>
                    <a:pt x="45748" y="20455"/>
                  </a:cubicBezTo>
                  <a:cubicBezTo>
                    <a:pt x="44589" y="7329"/>
                    <a:pt x="35084" y="63"/>
                    <a:pt x="24421" y="63"/>
                  </a:cubicBezTo>
                  <a:cubicBezTo>
                    <a:pt x="13758" y="63"/>
                    <a:pt x="9353" y="9204"/>
                    <a:pt x="7035" y="13423"/>
                  </a:cubicBezTo>
                  <a:cubicBezTo>
                    <a:pt x="3326" y="21392"/>
                    <a:pt x="81" y="35221"/>
                    <a:pt x="81" y="36159"/>
                  </a:cubicBezTo>
                  <a:cubicBezTo>
                    <a:pt x="81" y="38502"/>
                    <a:pt x="2399" y="38502"/>
                    <a:pt x="2862" y="38502"/>
                  </a:cubicBezTo>
                  <a:cubicBezTo>
                    <a:pt x="5180" y="38502"/>
                    <a:pt x="5412" y="38268"/>
                    <a:pt x="6803" y="33111"/>
                  </a:cubicBezTo>
                  <a:cubicBezTo>
                    <a:pt x="10744" y="16470"/>
                    <a:pt x="15380" y="5219"/>
                    <a:pt x="23725" y="5219"/>
                  </a:cubicBezTo>
                  <a:cubicBezTo>
                    <a:pt x="28362" y="5219"/>
                    <a:pt x="30912" y="8266"/>
                    <a:pt x="30912" y="16001"/>
                  </a:cubicBezTo>
                  <a:cubicBezTo>
                    <a:pt x="30912" y="20923"/>
                    <a:pt x="30216" y="23502"/>
                    <a:pt x="27203" y="35690"/>
                  </a:cubicBezTo>
                  <a:lnTo>
                    <a:pt x="13758" y="89833"/>
                  </a:lnTo>
                  <a:close/>
                </a:path>
              </a:pathLst>
            </a:custGeom>
            <a:solidFill>
              <a:srgbClr val="000000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52" name="Freeform: Shape 251">
              <a:extLst>
                <a:ext uri="{FF2B5EF4-FFF2-40B4-BE49-F238E27FC236}">
                  <a16:creationId xmlns:a16="http://schemas.microsoft.com/office/drawing/2014/main" id="{EBF22FAA-18E7-3233-AE55-FDF4AA737368}"/>
                </a:ext>
              </a:extLst>
            </p:cNvPr>
            <p:cNvSpPr/>
            <p:nvPr>
              <p:custDataLst>
                <p:tags r:id="rId27"/>
              </p:custDataLst>
            </p:nvPr>
          </p:nvSpPr>
          <p:spPr>
            <a:xfrm>
              <a:off x="2540388" y="2620632"/>
              <a:ext cx="53780" cy="234388"/>
            </a:xfrm>
            <a:custGeom>
              <a:avLst/>
              <a:gdLst>
                <a:gd name="connsiteX0" fmla="*/ 53867 w 53780"/>
                <a:gd name="connsiteY0" fmla="*/ 117257 h 234388"/>
                <a:gd name="connsiteX1" fmla="*/ 38568 w 53780"/>
                <a:gd name="connsiteY1" fmla="*/ 44128 h 234388"/>
                <a:gd name="connsiteX2" fmla="*/ 2405 w 53780"/>
                <a:gd name="connsiteY2" fmla="*/ 63 h 234388"/>
                <a:gd name="connsiteX3" fmla="*/ 87 w 53780"/>
                <a:gd name="connsiteY3" fmla="*/ 2407 h 234388"/>
                <a:gd name="connsiteX4" fmla="*/ 4491 w 53780"/>
                <a:gd name="connsiteY4" fmla="*/ 7798 h 234388"/>
                <a:gd name="connsiteX5" fmla="*/ 40422 w 53780"/>
                <a:gd name="connsiteY5" fmla="*/ 117257 h 234388"/>
                <a:gd name="connsiteX6" fmla="*/ 3100 w 53780"/>
                <a:gd name="connsiteY6" fmla="*/ 228122 h 234388"/>
                <a:gd name="connsiteX7" fmla="*/ 87 w 53780"/>
                <a:gd name="connsiteY7" fmla="*/ 232107 h 234388"/>
                <a:gd name="connsiteX8" fmla="*/ 2405 w 53780"/>
                <a:gd name="connsiteY8" fmla="*/ 234451 h 234388"/>
                <a:gd name="connsiteX9" fmla="*/ 39263 w 53780"/>
                <a:gd name="connsiteY9" fmla="*/ 188745 h 234388"/>
                <a:gd name="connsiteX10" fmla="*/ 53867 w 53780"/>
                <a:gd name="connsiteY10" fmla="*/ 117257 h 234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3780" h="234388">
                  <a:moveTo>
                    <a:pt x="53867" y="117257"/>
                  </a:moveTo>
                  <a:cubicBezTo>
                    <a:pt x="53867" y="98975"/>
                    <a:pt x="51317" y="70614"/>
                    <a:pt x="38568" y="44128"/>
                  </a:cubicBezTo>
                  <a:cubicBezTo>
                    <a:pt x="24659" y="15298"/>
                    <a:pt x="4723" y="63"/>
                    <a:pt x="2405" y="63"/>
                  </a:cubicBezTo>
                  <a:cubicBezTo>
                    <a:pt x="1014" y="63"/>
                    <a:pt x="87" y="1000"/>
                    <a:pt x="87" y="2407"/>
                  </a:cubicBezTo>
                  <a:cubicBezTo>
                    <a:pt x="87" y="3110"/>
                    <a:pt x="87" y="3579"/>
                    <a:pt x="4491" y="7798"/>
                  </a:cubicBezTo>
                  <a:cubicBezTo>
                    <a:pt x="27209" y="31002"/>
                    <a:pt x="40422" y="68270"/>
                    <a:pt x="40422" y="117257"/>
                  </a:cubicBezTo>
                  <a:cubicBezTo>
                    <a:pt x="40422" y="157337"/>
                    <a:pt x="31845" y="198589"/>
                    <a:pt x="3100" y="228122"/>
                  </a:cubicBezTo>
                  <a:cubicBezTo>
                    <a:pt x="87" y="230935"/>
                    <a:pt x="87" y="231404"/>
                    <a:pt x="87" y="232107"/>
                  </a:cubicBezTo>
                  <a:cubicBezTo>
                    <a:pt x="87" y="233513"/>
                    <a:pt x="1014" y="234451"/>
                    <a:pt x="2405" y="234451"/>
                  </a:cubicBezTo>
                  <a:cubicBezTo>
                    <a:pt x="4723" y="234451"/>
                    <a:pt x="25586" y="218512"/>
                    <a:pt x="39263" y="188745"/>
                  </a:cubicBezTo>
                  <a:cubicBezTo>
                    <a:pt x="51085" y="162962"/>
                    <a:pt x="53867" y="136945"/>
                    <a:pt x="53867" y="117257"/>
                  </a:cubicBezTo>
                  <a:close/>
                </a:path>
              </a:pathLst>
            </a:custGeom>
            <a:solidFill>
              <a:srgbClr val="000000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grpSp>
        <p:nvGrpSpPr>
          <p:cNvPr id="270" name="Group 269" descr="\documentclass{article}&#10;\usepackage{amsmath}&#10;\pagestyle{empty}&#10;\begin{document}&#10;&#10;$(n,n)$ &#10;&#10;&#10;\end{document}" title="IguanaTex Vector Display">
            <a:extLst>
              <a:ext uri="{FF2B5EF4-FFF2-40B4-BE49-F238E27FC236}">
                <a16:creationId xmlns:a16="http://schemas.microsoft.com/office/drawing/2014/main" id="{D5941C20-181D-C1DE-23D1-B84397F59C2B}"/>
              </a:ext>
            </a:extLst>
          </p:cNvPr>
          <p:cNvGrpSpPr>
            <a:grpSpLocks noChangeAspect="1"/>
          </p:cNvGrpSpPr>
          <p:nvPr>
            <p:custDataLst>
              <p:tags r:id="rId5"/>
            </p:custDataLst>
          </p:nvPr>
        </p:nvGrpSpPr>
        <p:grpSpPr>
          <a:xfrm>
            <a:off x="8293905" y="5003307"/>
            <a:ext cx="534599" cy="234388"/>
            <a:chOff x="3533684" y="2591405"/>
            <a:chExt cx="534599" cy="234388"/>
          </a:xfrm>
        </p:grpSpPr>
        <p:sp>
          <p:nvSpPr>
            <p:cNvPr id="265" name="Freeform: Shape 264">
              <a:extLst>
                <a:ext uri="{FF2B5EF4-FFF2-40B4-BE49-F238E27FC236}">
                  <a16:creationId xmlns:a16="http://schemas.microsoft.com/office/drawing/2014/main" id="{C599734A-2F83-87A1-65F2-F9CC27BE7F8E}"/>
                </a:ext>
              </a:extLst>
            </p:cNvPr>
            <p:cNvSpPr/>
            <p:nvPr>
              <p:custDataLst>
                <p:tags r:id="rId20"/>
              </p:custDataLst>
            </p:nvPr>
          </p:nvSpPr>
          <p:spPr>
            <a:xfrm>
              <a:off x="3533684" y="2591405"/>
              <a:ext cx="55772" cy="234388"/>
            </a:xfrm>
            <a:custGeom>
              <a:avLst/>
              <a:gdLst>
                <a:gd name="connsiteX0" fmla="*/ 55849 w 55772"/>
                <a:gd name="connsiteY0" fmla="*/ 232107 h 234388"/>
                <a:gd name="connsiteX1" fmla="*/ 51762 w 55772"/>
                <a:gd name="connsiteY1" fmla="*/ 226950 h 234388"/>
                <a:gd name="connsiteX2" fmla="*/ 14020 w 55772"/>
                <a:gd name="connsiteY2" fmla="*/ 117257 h 234388"/>
                <a:gd name="connsiteX3" fmla="*/ 52724 w 55772"/>
                <a:gd name="connsiteY3" fmla="*/ 6391 h 234388"/>
                <a:gd name="connsiteX4" fmla="*/ 55849 w 55772"/>
                <a:gd name="connsiteY4" fmla="*/ 2407 h 234388"/>
                <a:gd name="connsiteX5" fmla="*/ 53445 w 55772"/>
                <a:gd name="connsiteY5" fmla="*/ 63 h 234388"/>
                <a:gd name="connsiteX6" fmla="*/ 15222 w 55772"/>
                <a:gd name="connsiteY6" fmla="*/ 45768 h 234388"/>
                <a:gd name="connsiteX7" fmla="*/ 77 w 55772"/>
                <a:gd name="connsiteY7" fmla="*/ 117257 h 234388"/>
                <a:gd name="connsiteX8" fmla="*/ 15943 w 55772"/>
                <a:gd name="connsiteY8" fmla="*/ 190386 h 234388"/>
                <a:gd name="connsiteX9" fmla="*/ 53445 w 55772"/>
                <a:gd name="connsiteY9" fmla="*/ 234451 h 234388"/>
                <a:gd name="connsiteX10" fmla="*/ 55849 w 55772"/>
                <a:gd name="connsiteY10" fmla="*/ 232107 h 234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5772" h="234388">
                  <a:moveTo>
                    <a:pt x="55849" y="232107"/>
                  </a:moveTo>
                  <a:cubicBezTo>
                    <a:pt x="55849" y="231404"/>
                    <a:pt x="55849" y="230935"/>
                    <a:pt x="51762" y="226950"/>
                  </a:cubicBezTo>
                  <a:cubicBezTo>
                    <a:pt x="21713" y="197418"/>
                    <a:pt x="14020" y="153118"/>
                    <a:pt x="14020" y="117257"/>
                  </a:cubicBezTo>
                  <a:cubicBezTo>
                    <a:pt x="14020" y="76473"/>
                    <a:pt x="23155" y="35690"/>
                    <a:pt x="52724" y="6391"/>
                  </a:cubicBezTo>
                  <a:cubicBezTo>
                    <a:pt x="55849" y="3579"/>
                    <a:pt x="55849" y="3110"/>
                    <a:pt x="55849" y="2407"/>
                  </a:cubicBezTo>
                  <a:cubicBezTo>
                    <a:pt x="55849" y="766"/>
                    <a:pt x="54888" y="63"/>
                    <a:pt x="53445" y="63"/>
                  </a:cubicBezTo>
                  <a:cubicBezTo>
                    <a:pt x="51041" y="63"/>
                    <a:pt x="29405" y="16001"/>
                    <a:pt x="15222" y="45768"/>
                  </a:cubicBezTo>
                  <a:cubicBezTo>
                    <a:pt x="2962" y="71551"/>
                    <a:pt x="77" y="97568"/>
                    <a:pt x="77" y="117257"/>
                  </a:cubicBezTo>
                  <a:cubicBezTo>
                    <a:pt x="77" y="135539"/>
                    <a:pt x="2721" y="163900"/>
                    <a:pt x="15943" y="190386"/>
                  </a:cubicBezTo>
                  <a:cubicBezTo>
                    <a:pt x="30367" y="219216"/>
                    <a:pt x="51041" y="234451"/>
                    <a:pt x="53445" y="234451"/>
                  </a:cubicBezTo>
                  <a:cubicBezTo>
                    <a:pt x="54888" y="234451"/>
                    <a:pt x="55849" y="233748"/>
                    <a:pt x="55849" y="232107"/>
                  </a:cubicBezTo>
                  <a:close/>
                </a:path>
              </a:pathLst>
            </a:custGeom>
            <a:solidFill>
              <a:srgbClr val="000000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66" name="Freeform: Shape 265">
              <a:extLst>
                <a:ext uri="{FF2B5EF4-FFF2-40B4-BE49-F238E27FC236}">
                  <a16:creationId xmlns:a16="http://schemas.microsoft.com/office/drawing/2014/main" id="{B1C11DAA-D33E-B8A5-9E1B-3CF0035EFDCE}"/>
                </a:ext>
              </a:extLst>
            </p:cNvPr>
            <p:cNvSpPr/>
            <p:nvPr>
              <p:custDataLst>
                <p:tags r:id="rId21"/>
              </p:custDataLst>
            </p:nvPr>
          </p:nvSpPr>
          <p:spPr>
            <a:xfrm>
              <a:off x="3610345" y="2663597"/>
              <a:ext cx="130295" cy="106177"/>
            </a:xfrm>
            <a:custGeom>
              <a:avLst/>
              <a:gdLst>
                <a:gd name="connsiteX0" fmla="*/ 14264 w 130295"/>
                <a:gd name="connsiteY0" fmla="*/ 89833 h 106177"/>
                <a:gd name="connsiteX1" fmla="*/ 12101 w 130295"/>
                <a:gd name="connsiteY1" fmla="*/ 99912 h 106177"/>
                <a:gd name="connsiteX2" fmla="*/ 19072 w 130295"/>
                <a:gd name="connsiteY2" fmla="*/ 106241 h 106177"/>
                <a:gd name="connsiteX3" fmla="*/ 27967 w 130295"/>
                <a:gd name="connsiteY3" fmla="*/ 99678 h 106177"/>
                <a:gd name="connsiteX4" fmla="*/ 32534 w 130295"/>
                <a:gd name="connsiteY4" fmla="*/ 82333 h 106177"/>
                <a:gd name="connsiteX5" fmla="*/ 37823 w 130295"/>
                <a:gd name="connsiteY5" fmla="*/ 61238 h 106177"/>
                <a:gd name="connsiteX6" fmla="*/ 41910 w 130295"/>
                <a:gd name="connsiteY6" fmla="*/ 45534 h 106177"/>
                <a:gd name="connsiteX7" fmla="*/ 45035 w 130295"/>
                <a:gd name="connsiteY7" fmla="*/ 33815 h 106177"/>
                <a:gd name="connsiteX8" fmla="*/ 84220 w 130295"/>
                <a:gd name="connsiteY8" fmla="*/ 5219 h 106177"/>
                <a:gd name="connsiteX9" fmla="*/ 97202 w 130295"/>
                <a:gd name="connsiteY9" fmla="*/ 21626 h 106177"/>
                <a:gd name="connsiteX10" fmla="*/ 81576 w 130295"/>
                <a:gd name="connsiteY10" fmla="*/ 76239 h 106177"/>
                <a:gd name="connsiteX11" fmla="*/ 79172 w 130295"/>
                <a:gd name="connsiteY11" fmla="*/ 87021 h 106177"/>
                <a:gd name="connsiteX12" fmla="*/ 98884 w 130295"/>
                <a:gd name="connsiteY12" fmla="*/ 106241 h 106177"/>
                <a:gd name="connsiteX13" fmla="*/ 130377 w 130295"/>
                <a:gd name="connsiteY13" fmla="*/ 70145 h 106177"/>
                <a:gd name="connsiteX14" fmla="*/ 127492 w 130295"/>
                <a:gd name="connsiteY14" fmla="*/ 67801 h 106177"/>
                <a:gd name="connsiteX15" fmla="*/ 123886 w 130295"/>
                <a:gd name="connsiteY15" fmla="*/ 72020 h 106177"/>
                <a:gd name="connsiteX16" fmla="*/ 99365 w 130295"/>
                <a:gd name="connsiteY16" fmla="*/ 101084 h 106177"/>
                <a:gd name="connsiteX17" fmla="*/ 93596 w 130295"/>
                <a:gd name="connsiteY17" fmla="*/ 93349 h 106177"/>
                <a:gd name="connsiteX18" fmla="*/ 97923 w 130295"/>
                <a:gd name="connsiteY18" fmla="*/ 76708 h 106177"/>
                <a:gd name="connsiteX19" fmla="*/ 112587 w 130295"/>
                <a:gd name="connsiteY19" fmla="*/ 25142 h 106177"/>
                <a:gd name="connsiteX20" fmla="*/ 84941 w 130295"/>
                <a:gd name="connsiteY20" fmla="*/ 63 h 106177"/>
                <a:gd name="connsiteX21" fmla="*/ 47439 w 130295"/>
                <a:gd name="connsiteY21" fmla="*/ 20455 h 106177"/>
                <a:gd name="connsiteX22" fmla="*/ 25322 w 130295"/>
                <a:gd name="connsiteY22" fmla="*/ 63 h 106177"/>
                <a:gd name="connsiteX23" fmla="*/ 7293 w 130295"/>
                <a:gd name="connsiteY23" fmla="*/ 13423 h 106177"/>
                <a:gd name="connsiteX24" fmla="*/ 81 w 130295"/>
                <a:gd name="connsiteY24" fmla="*/ 36159 h 106177"/>
                <a:gd name="connsiteX25" fmla="*/ 2965 w 130295"/>
                <a:gd name="connsiteY25" fmla="*/ 38502 h 106177"/>
                <a:gd name="connsiteX26" fmla="*/ 7052 w 130295"/>
                <a:gd name="connsiteY26" fmla="*/ 33111 h 106177"/>
                <a:gd name="connsiteX27" fmla="*/ 24601 w 130295"/>
                <a:gd name="connsiteY27" fmla="*/ 5219 h 106177"/>
                <a:gd name="connsiteX28" fmla="*/ 32054 w 130295"/>
                <a:gd name="connsiteY28" fmla="*/ 16001 h 106177"/>
                <a:gd name="connsiteX29" fmla="*/ 28207 w 130295"/>
                <a:gd name="connsiteY29" fmla="*/ 35690 h 106177"/>
                <a:gd name="connsiteX30" fmla="*/ 14264 w 130295"/>
                <a:gd name="connsiteY30" fmla="*/ 89833 h 106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30295" h="106177">
                  <a:moveTo>
                    <a:pt x="14264" y="89833"/>
                  </a:moveTo>
                  <a:cubicBezTo>
                    <a:pt x="13543" y="93349"/>
                    <a:pt x="12101" y="98740"/>
                    <a:pt x="12101" y="99912"/>
                  </a:cubicBezTo>
                  <a:cubicBezTo>
                    <a:pt x="12101" y="104131"/>
                    <a:pt x="15466" y="106241"/>
                    <a:pt x="19072" y="106241"/>
                  </a:cubicBezTo>
                  <a:cubicBezTo>
                    <a:pt x="21957" y="106241"/>
                    <a:pt x="26284" y="104365"/>
                    <a:pt x="27967" y="99678"/>
                  </a:cubicBezTo>
                  <a:cubicBezTo>
                    <a:pt x="28207" y="99209"/>
                    <a:pt x="31092" y="88193"/>
                    <a:pt x="32534" y="82333"/>
                  </a:cubicBezTo>
                  <a:lnTo>
                    <a:pt x="37823" y="61238"/>
                  </a:lnTo>
                  <a:cubicBezTo>
                    <a:pt x="39266" y="56082"/>
                    <a:pt x="40708" y="50925"/>
                    <a:pt x="41910" y="45534"/>
                  </a:cubicBezTo>
                  <a:cubicBezTo>
                    <a:pt x="42872" y="41549"/>
                    <a:pt x="44795" y="34752"/>
                    <a:pt x="45035" y="33815"/>
                  </a:cubicBezTo>
                  <a:cubicBezTo>
                    <a:pt x="48641" y="26549"/>
                    <a:pt x="61382" y="5219"/>
                    <a:pt x="84220" y="5219"/>
                  </a:cubicBezTo>
                  <a:cubicBezTo>
                    <a:pt x="95038" y="5219"/>
                    <a:pt x="97202" y="13892"/>
                    <a:pt x="97202" y="21626"/>
                  </a:cubicBezTo>
                  <a:cubicBezTo>
                    <a:pt x="97202" y="36159"/>
                    <a:pt x="85422" y="66160"/>
                    <a:pt x="81576" y="76239"/>
                  </a:cubicBezTo>
                  <a:cubicBezTo>
                    <a:pt x="79412" y="81630"/>
                    <a:pt x="79172" y="84442"/>
                    <a:pt x="79172" y="87021"/>
                  </a:cubicBezTo>
                  <a:cubicBezTo>
                    <a:pt x="79172" y="98037"/>
                    <a:pt x="87586" y="106241"/>
                    <a:pt x="98884" y="106241"/>
                  </a:cubicBezTo>
                  <a:cubicBezTo>
                    <a:pt x="121482" y="106241"/>
                    <a:pt x="130377" y="72020"/>
                    <a:pt x="130377" y="70145"/>
                  </a:cubicBezTo>
                  <a:cubicBezTo>
                    <a:pt x="130377" y="67801"/>
                    <a:pt x="128213" y="67801"/>
                    <a:pt x="127492" y="67801"/>
                  </a:cubicBezTo>
                  <a:cubicBezTo>
                    <a:pt x="125088" y="67801"/>
                    <a:pt x="125088" y="68504"/>
                    <a:pt x="123886" y="72020"/>
                  </a:cubicBezTo>
                  <a:cubicBezTo>
                    <a:pt x="119078" y="87958"/>
                    <a:pt x="111145" y="101084"/>
                    <a:pt x="99365" y="101084"/>
                  </a:cubicBezTo>
                  <a:cubicBezTo>
                    <a:pt x="95278" y="101084"/>
                    <a:pt x="93596" y="98740"/>
                    <a:pt x="93596" y="93349"/>
                  </a:cubicBezTo>
                  <a:cubicBezTo>
                    <a:pt x="93596" y="87490"/>
                    <a:pt x="95759" y="81864"/>
                    <a:pt x="97923" y="76708"/>
                  </a:cubicBezTo>
                  <a:cubicBezTo>
                    <a:pt x="102490" y="64285"/>
                    <a:pt x="112587" y="38502"/>
                    <a:pt x="112587" y="25142"/>
                  </a:cubicBezTo>
                  <a:cubicBezTo>
                    <a:pt x="112587" y="9438"/>
                    <a:pt x="102250" y="63"/>
                    <a:pt x="84941" y="63"/>
                  </a:cubicBezTo>
                  <a:cubicBezTo>
                    <a:pt x="63305" y="63"/>
                    <a:pt x="51526" y="15064"/>
                    <a:pt x="47439" y="20455"/>
                  </a:cubicBezTo>
                  <a:cubicBezTo>
                    <a:pt x="46237" y="7329"/>
                    <a:pt x="36381" y="63"/>
                    <a:pt x="25322" y="63"/>
                  </a:cubicBezTo>
                  <a:cubicBezTo>
                    <a:pt x="14264" y="63"/>
                    <a:pt x="9697" y="9204"/>
                    <a:pt x="7293" y="13423"/>
                  </a:cubicBezTo>
                  <a:cubicBezTo>
                    <a:pt x="3446" y="21392"/>
                    <a:pt x="81" y="35221"/>
                    <a:pt x="81" y="36159"/>
                  </a:cubicBezTo>
                  <a:cubicBezTo>
                    <a:pt x="81" y="38502"/>
                    <a:pt x="2485" y="38502"/>
                    <a:pt x="2965" y="38502"/>
                  </a:cubicBezTo>
                  <a:cubicBezTo>
                    <a:pt x="5369" y="38502"/>
                    <a:pt x="5610" y="38268"/>
                    <a:pt x="7052" y="33111"/>
                  </a:cubicBezTo>
                  <a:cubicBezTo>
                    <a:pt x="11139" y="16470"/>
                    <a:pt x="15947" y="5219"/>
                    <a:pt x="24601" y="5219"/>
                  </a:cubicBezTo>
                  <a:cubicBezTo>
                    <a:pt x="29409" y="5219"/>
                    <a:pt x="32054" y="8266"/>
                    <a:pt x="32054" y="16001"/>
                  </a:cubicBezTo>
                  <a:cubicBezTo>
                    <a:pt x="32054" y="20923"/>
                    <a:pt x="31332" y="23502"/>
                    <a:pt x="28207" y="35690"/>
                  </a:cubicBezTo>
                  <a:lnTo>
                    <a:pt x="14264" y="89833"/>
                  </a:lnTo>
                  <a:close/>
                </a:path>
              </a:pathLst>
            </a:custGeom>
            <a:solidFill>
              <a:srgbClr val="000000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67" name="Freeform: Shape 266">
              <a:extLst>
                <a:ext uri="{FF2B5EF4-FFF2-40B4-BE49-F238E27FC236}">
                  <a16:creationId xmlns:a16="http://schemas.microsoft.com/office/drawing/2014/main" id="{F3663E9E-CE7E-5C34-3198-1E521868B814}"/>
                </a:ext>
              </a:extLst>
            </p:cNvPr>
            <p:cNvSpPr/>
            <p:nvPr>
              <p:custDataLst>
                <p:tags r:id="rId22"/>
              </p:custDataLst>
            </p:nvPr>
          </p:nvSpPr>
          <p:spPr>
            <a:xfrm>
              <a:off x="3768344" y="2742351"/>
              <a:ext cx="28126" cy="70082"/>
            </a:xfrm>
            <a:custGeom>
              <a:avLst/>
              <a:gdLst>
                <a:gd name="connsiteX0" fmla="*/ 28213 w 28126"/>
                <a:gd name="connsiteY0" fmla="*/ 24674 h 70082"/>
                <a:gd name="connsiteX1" fmla="*/ 12828 w 28126"/>
                <a:gd name="connsiteY1" fmla="*/ 63 h 70082"/>
                <a:gd name="connsiteX2" fmla="*/ 87 w 28126"/>
                <a:gd name="connsiteY2" fmla="*/ 12485 h 70082"/>
                <a:gd name="connsiteX3" fmla="*/ 12828 w 28126"/>
                <a:gd name="connsiteY3" fmla="*/ 24908 h 70082"/>
                <a:gd name="connsiteX4" fmla="*/ 21242 w 28126"/>
                <a:gd name="connsiteY4" fmla="*/ 21861 h 70082"/>
                <a:gd name="connsiteX5" fmla="*/ 22444 w 28126"/>
                <a:gd name="connsiteY5" fmla="*/ 21158 h 70082"/>
                <a:gd name="connsiteX6" fmla="*/ 22924 w 28126"/>
                <a:gd name="connsiteY6" fmla="*/ 24674 h 70082"/>
                <a:gd name="connsiteX7" fmla="*/ 6577 w 28126"/>
                <a:gd name="connsiteY7" fmla="*/ 63816 h 70082"/>
                <a:gd name="connsiteX8" fmla="*/ 3933 w 28126"/>
                <a:gd name="connsiteY8" fmla="*/ 67567 h 70082"/>
                <a:gd name="connsiteX9" fmla="*/ 6337 w 28126"/>
                <a:gd name="connsiteY9" fmla="*/ 70145 h 70082"/>
                <a:gd name="connsiteX10" fmla="*/ 28213 w 28126"/>
                <a:gd name="connsiteY10" fmla="*/ 24674 h 70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126" h="70082">
                  <a:moveTo>
                    <a:pt x="28213" y="24674"/>
                  </a:moveTo>
                  <a:cubicBezTo>
                    <a:pt x="28213" y="9204"/>
                    <a:pt x="22203" y="63"/>
                    <a:pt x="12828" y="63"/>
                  </a:cubicBezTo>
                  <a:cubicBezTo>
                    <a:pt x="4895" y="63"/>
                    <a:pt x="87" y="5922"/>
                    <a:pt x="87" y="12485"/>
                  </a:cubicBezTo>
                  <a:cubicBezTo>
                    <a:pt x="87" y="18814"/>
                    <a:pt x="4895" y="24908"/>
                    <a:pt x="12828" y="24908"/>
                  </a:cubicBezTo>
                  <a:cubicBezTo>
                    <a:pt x="15712" y="24908"/>
                    <a:pt x="18838" y="23970"/>
                    <a:pt x="21242" y="21861"/>
                  </a:cubicBezTo>
                  <a:cubicBezTo>
                    <a:pt x="21963" y="21392"/>
                    <a:pt x="22203" y="21158"/>
                    <a:pt x="22444" y="21158"/>
                  </a:cubicBezTo>
                  <a:cubicBezTo>
                    <a:pt x="22684" y="21158"/>
                    <a:pt x="22924" y="21392"/>
                    <a:pt x="22924" y="24674"/>
                  </a:cubicBezTo>
                  <a:cubicBezTo>
                    <a:pt x="22924" y="42018"/>
                    <a:pt x="14510" y="56082"/>
                    <a:pt x="6577" y="63816"/>
                  </a:cubicBezTo>
                  <a:cubicBezTo>
                    <a:pt x="3933" y="66395"/>
                    <a:pt x="3933" y="66863"/>
                    <a:pt x="3933" y="67567"/>
                  </a:cubicBezTo>
                  <a:cubicBezTo>
                    <a:pt x="3933" y="69207"/>
                    <a:pt x="5135" y="70145"/>
                    <a:pt x="6337" y="70145"/>
                  </a:cubicBezTo>
                  <a:cubicBezTo>
                    <a:pt x="8981" y="70145"/>
                    <a:pt x="28213" y="52097"/>
                    <a:pt x="28213" y="24674"/>
                  </a:cubicBezTo>
                  <a:close/>
                </a:path>
              </a:pathLst>
            </a:custGeom>
            <a:solidFill>
              <a:srgbClr val="000000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68" name="Freeform: Shape 267">
              <a:extLst>
                <a:ext uri="{FF2B5EF4-FFF2-40B4-BE49-F238E27FC236}">
                  <a16:creationId xmlns:a16="http://schemas.microsoft.com/office/drawing/2014/main" id="{C4CEC0DD-1DBD-EF15-622E-8096D7AEB1B9}"/>
                </a:ext>
              </a:extLst>
            </p:cNvPr>
            <p:cNvSpPr/>
            <p:nvPr>
              <p:custDataLst>
                <p:tags r:id="rId23"/>
              </p:custDataLst>
            </p:nvPr>
          </p:nvSpPr>
          <p:spPr>
            <a:xfrm>
              <a:off x="3861484" y="2663597"/>
              <a:ext cx="130295" cy="106177"/>
            </a:xfrm>
            <a:custGeom>
              <a:avLst/>
              <a:gdLst>
                <a:gd name="connsiteX0" fmla="*/ 14274 w 130295"/>
                <a:gd name="connsiteY0" fmla="*/ 89833 h 106177"/>
                <a:gd name="connsiteX1" fmla="*/ 12111 w 130295"/>
                <a:gd name="connsiteY1" fmla="*/ 99912 h 106177"/>
                <a:gd name="connsiteX2" fmla="*/ 19082 w 130295"/>
                <a:gd name="connsiteY2" fmla="*/ 106241 h 106177"/>
                <a:gd name="connsiteX3" fmla="*/ 27977 w 130295"/>
                <a:gd name="connsiteY3" fmla="*/ 99678 h 106177"/>
                <a:gd name="connsiteX4" fmla="*/ 32545 w 130295"/>
                <a:gd name="connsiteY4" fmla="*/ 82333 h 106177"/>
                <a:gd name="connsiteX5" fmla="*/ 37834 w 130295"/>
                <a:gd name="connsiteY5" fmla="*/ 61238 h 106177"/>
                <a:gd name="connsiteX6" fmla="*/ 41920 w 130295"/>
                <a:gd name="connsiteY6" fmla="*/ 45534 h 106177"/>
                <a:gd name="connsiteX7" fmla="*/ 45046 w 130295"/>
                <a:gd name="connsiteY7" fmla="*/ 33815 h 106177"/>
                <a:gd name="connsiteX8" fmla="*/ 84230 w 130295"/>
                <a:gd name="connsiteY8" fmla="*/ 5219 h 106177"/>
                <a:gd name="connsiteX9" fmla="*/ 97212 w 130295"/>
                <a:gd name="connsiteY9" fmla="*/ 21626 h 106177"/>
                <a:gd name="connsiteX10" fmla="*/ 81586 w 130295"/>
                <a:gd name="connsiteY10" fmla="*/ 76239 h 106177"/>
                <a:gd name="connsiteX11" fmla="*/ 79182 w 130295"/>
                <a:gd name="connsiteY11" fmla="*/ 87021 h 106177"/>
                <a:gd name="connsiteX12" fmla="*/ 98895 w 130295"/>
                <a:gd name="connsiteY12" fmla="*/ 106241 h 106177"/>
                <a:gd name="connsiteX13" fmla="*/ 130387 w 130295"/>
                <a:gd name="connsiteY13" fmla="*/ 70145 h 106177"/>
                <a:gd name="connsiteX14" fmla="*/ 127502 w 130295"/>
                <a:gd name="connsiteY14" fmla="*/ 67801 h 106177"/>
                <a:gd name="connsiteX15" fmla="*/ 123896 w 130295"/>
                <a:gd name="connsiteY15" fmla="*/ 72020 h 106177"/>
                <a:gd name="connsiteX16" fmla="*/ 99376 w 130295"/>
                <a:gd name="connsiteY16" fmla="*/ 101084 h 106177"/>
                <a:gd name="connsiteX17" fmla="*/ 93606 w 130295"/>
                <a:gd name="connsiteY17" fmla="*/ 93349 h 106177"/>
                <a:gd name="connsiteX18" fmla="*/ 97933 w 130295"/>
                <a:gd name="connsiteY18" fmla="*/ 76708 h 106177"/>
                <a:gd name="connsiteX19" fmla="*/ 112597 w 130295"/>
                <a:gd name="connsiteY19" fmla="*/ 25142 h 106177"/>
                <a:gd name="connsiteX20" fmla="*/ 84952 w 130295"/>
                <a:gd name="connsiteY20" fmla="*/ 63 h 106177"/>
                <a:gd name="connsiteX21" fmla="*/ 47450 w 130295"/>
                <a:gd name="connsiteY21" fmla="*/ 20455 h 106177"/>
                <a:gd name="connsiteX22" fmla="*/ 25333 w 130295"/>
                <a:gd name="connsiteY22" fmla="*/ 63 h 106177"/>
                <a:gd name="connsiteX23" fmla="*/ 7303 w 130295"/>
                <a:gd name="connsiteY23" fmla="*/ 13423 h 106177"/>
                <a:gd name="connsiteX24" fmla="*/ 91 w 130295"/>
                <a:gd name="connsiteY24" fmla="*/ 36159 h 106177"/>
                <a:gd name="connsiteX25" fmla="*/ 2976 w 130295"/>
                <a:gd name="connsiteY25" fmla="*/ 38502 h 106177"/>
                <a:gd name="connsiteX26" fmla="*/ 7063 w 130295"/>
                <a:gd name="connsiteY26" fmla="*/ 33111 h 106177"/>
                <a:gd name="connsiteX27" fmla="*/ 24612 w 130295"/>
                <a:gd name="connsiteY27" fmla="*/ 5219 h 106177"/>
                <a:gd name="connsiteX28" fmla="*/ 32064 w 130295"/>
                <a:gd name="connsiteY28" fmla="*/ 16001 h 106177"/>
                <a:gd name="connsiteX29" fmla="*/ 28218 w 130295"/>
                <a:gd name="connsiteY29" fmla="*/ 35690 h 106177"/>
                <a:gd name="connsiteX30" fmla="*/ 14274 w 130295"/>
                <a:gd name="connsiteY30" fmla="*/ 89833 h 106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30295" h="106177">
                  <a:moveTo>
                    <a:pt x="14274" y="89833"/>
                  </a:moveTo>
                  <a:cubicBezTo>
                    <a:pt x="13553" y="93349"/>
                    <a:pt x="12111" y="98740"/>
                    <a:pt x="12111" y="99912"/>
                  </a:cubicBezTo>
                  <a:cubicBezTo>
                    <a:pt x="12111" y="104131"/>
                    <a:pt x="15477" y="106241"/>
                    <a:pt x="19082" y="106241"/>
                  </a:cubicBezTo>
                  <a:cubicBezTo>
                    <a:pt x="21967" y="106241"/>
                    <a:pt x="26294" y="104365"/>
                    <a:pt x="27977" y="99678"/>
                  </a:cubicBezTo>
                  <a:cubicBezTo>
                    <a:pt x="28218" y="99209"/>
                    <a:pt x="31102" y="88193"/>
                    <a:pt x="32545" y="82333"/>
                  </a:cubicBezTo>
                  <a:lnTo>
                    <a:pt x="37834" y="61238"/>
                  </a:lnTo>
                  <a:cubicBezTo>
                    <a:pt x="39276" y="56082"/>
                    <a:pt x="40718" y="50925"/>
                    <a:pt x="41920" y="45534"/>
                  </a:cubicBezTo>
                  <a:cubicBezTo>
                    <a:pt x="42882" y="41549"/>
                    <a:pt x="44805" y="34752"/>
                    <a:pt x="45046" y="33815"/>
                  </a:cubicBezTo>
                  <a:cubicBezTo>
                    <a:pt x="48651" y="26549"/>
                    <a:pt x="61393" y="5219"/>
                    <a:pt x="84230" y="5219"/>
                  </a:cubicBezTo>
                  <a:cubicBezTo>
                    <a:pt x="95048" y="5219"/>
                    <a:pt x="97212" y="13892"/>
                    <a:pt x="97212" y="21626"/>
                  </a:cubicBezTo>
                  <a:cubicBezTo>
                    <a:pt x="97212" y="36159"/>
                    <a:pt x="85432" y="66160"/>
                    <a:pt x="81586" y="76239"/>
                  </a:cubicBezTo>
                  <a:cubicBezTo>
                    <a:pt x="79422" y="81630"/>
                    <a:pt x="79182" y="84442"/>
                    <a:pt x="79182" y="87021"/>
                  </a:cubicBezTo>
                  <a:cubicBezTo>
                    <a:pt x="79182" y="98037"/>
                    <a:pt x="87596" y="106241"/>
                    <a:pt x="98895" y="106241"/>
                  </a:cubicBezTo>
                  <a:cubicBezTo>
                    <a:pt x="121492" y="106241"/>
                    <a:pt x="130387" y="72020"/>
                    <a:pt x="130387" y="70145"/>
                  </a:cubicBezTo>
                  <a:cubicBezTo>
                    <a:pt x="130387" y="67801"/>
                    <a:pt x="128223" y="67801"/>
                    <a:pt x="127502" y="67801"/>
                  </a:cubicBezTo>
                  <a:cubicBezTo>
                    <a:pt x="125098" y="67801"/>
                    <a:pt x="125098" y="68504"/>
                    <a:pt x="123896" y="72020"/>
                  </a:cubicBezTo>
                  <a:cubicBezTo>
                    <a:pt x="119088" y="87958"/>
                    <a:pt x="111155" y="101084"/>
                    <a:pt x="99376" y="101084"/>
                  </a:cubicBezTo>
                  <a:cubicBezTo>
                    <a:pt x="95289" y="101084"/>
                    <a:pt x="93606" y="98740"/>
                    <a:pt x="93606" y="93349"/>
                  </a:cubicBezTo>
                  <a:cubicBezTo>
                    <a:pt x="93606" y="87490"/>
                    <a:pt x="95770" y="81864"/>
                    <a:pt x="97933" y="76708"/>
                  </a:cubicBezTo>
                  <a:cubicBezTo>
                    <a:pt x="102501" y="64285"/>
                    <a:pt x="112597" y="38502"/>
                    <a:pt x="112597" y="25142"/>
                  </a:cubicBezTo>
                  <a:cubicBezTo>
                    <a:pt x="112597" y="9438"/>
                    <a:pt x="102260" y="63"/>
                    <a:pt x="84952" y="63"/>
                  </a:cubicBezTo>
                  <a:cubicBezTo>
                    <a:pt x="63316" y="63"/>
                    <a:pt x="51536" y="15064"/>
                    <a:pt x="47450" y="20455"/>
                  </a:cubicBezTo>
                  <a:cubicBezTo>
                    <a:pt x="46247" y="7329"/>
                    <a:pt x="36391" y="63"/>
                    <a:pt x="25333" y="63"/>
                  </a:cubicBezTo>
                  <a:cubicBezTo>
                    <a:pt x="14275" y="63"/>
                    <a:pt x="9707" y="9204"/>
                    <a:pt x="7303" y="13423"/>
                  </a:cubicBezTo>
                  <a:cubicBezTo>
                    <a:pt x="3457" y="21392"/>
                    <a:pt x="91" y="35221"/>
                    <a:pt x="91" y="36159"/>
                  </a:cubicBezTo>
                  <a:cubicBezTo>
                    <a:pt x="91" y="38502"/>
                    <a:pt x="2495" y="38502"/>
                    <a:pt x="2976" y="38502"/>
                  </a:cubicBezTo>
                  <a:cubicBezTo>
                    <a:pt x="5380" y="38502"/>
                    <a:pt x="5620" y="38268"/>
                    <a:pt x="7063" y="33111"/>
                  </a:cubicBezTo>
                  <a:cubicBezTo>
                    <a:pt x="11149" y="16470"/>
                    <a:pt x="15957" y="5219"/>
                    <a:pt x="24612" y="5219"/>
                  </a:cubicBezTo>
                  <a:cubicBezTo>
                    <a:pt x="29420" y="5219"/>
                    <a:pt x="32064" y="8266"/>
                    <a:pt x="32064" y="16001"/>
                  </a:cubicBezTo>
                  <a:cubicBezTo>
                    <a:pt x="32064" y="20923"/>
                    <a:pt x="31343" y="23502"/>
                    <a:pt x="28218" y="35690"/>
                  </a:cubicBezTo>
                  <a:lnTo>
                    <a:pt x="14274" y="89833"/>
                  </a:lnTo>
                  <a:close/>
                </a:path>
              </a:pathLst>
            </a:custGeom>
            <a:solidFill>
              <a:srgbClr val="000000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69" name="Freeform: Shape 268">
              <a:extLst>
                <a:ext uri="{FF2B5EF4-FFF2-40B4-BE49-F238E27FC236}">
                  <a16:creationId xmlns:a16="http://schemas.microsoft.com/office/drawing/2014/main" id="{0BA9A7C8-79EC-8288-1DF3-315740AB627E}"/>
                </a:ext>
              </a:extLst>
            </p:cNvPr>
            <p:cNvSpPr/>
            <p:nvPr>
              <p:custDataLst>
                <p:tags r:id="rId24"/>
              </p:custDataLst>
            </p:nvPr>
          </p:nvSpPr>
          <p:spPr>
            <a:xfrm>
              <a:off x="4012511" y="2591405"/>
              <a:ext cx="55772" cy="234388"/>
            </a:xfrm>
            <a:custGeom>
              <a:avLst/>
              <a:gdLst>
                <a:gd name="connsiteX0" fmla="*/ 55869 w 55772"/>
                <a:gd name="connsiteY0" fmla="*/ 117257 h 234388"/>
                <a:gd name="connsiteX1" fmla="*/ 40003 w 55772"/>
                <a:gd name="connsiteY1" fmla="*/ 44128 h 234388"/>
                <a:gd name="connsiteX2" fmla="*/ 2501 w 55772"/>
                <a:gd name="connsiteY2" fmla="*/ 63 h 234388"/>
                <a:gd name="connsiteX3" fmla="*/ 97 w 55772"/>
                <a:gd name="connsiteY3" fmla="*/ 2407 h 234388"/>
                <a:gd name="connsiteX4" fmla="*/ 4665 w 55772"/>
                <a:gd name="connsiteY4" fmla="*/ 7798 h 234388"/>
                <a:gd name="connsiteX5" fmla="*/ 41926 w 55772"/>
                <a:gd name="connsiteY5" fmla="*/ 117257 h 234388"/>
                <a:gd name="connsiteX6" fmla="*/ 3222 w 55772"/>
                <a:gd name="connsiteY6" fmla="*/ 228122 h 234388"/>
                <a:gd name="connsiteX7" fmla="*/ 97 w 55772"/>
                <a:gd name="connsiteY7" fmla="*/ 232107 h 234388"/>
                <a:gd name="connsiteX8" fmla="*/ 2501 w 55772"/>
                <a:gd name="connsiteY8" fmla="*/ 234451 h 234388"/>
                <a:gd name="connsiteX9" fmla="*/ 40724 w 55772"/>
                <a:gd name="connsiteY9" fmla="*/ 188745 h 234388"/>
                <a:gd name="connsiteX10" fmla="*/ 55869 w 55772"/>
                <a:gd name="connsiteY10" fmla="*/ 117257 h 234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5772" h="234388">
                  <a:moveTo>
                    <a:pt x="55869" y="117257"/>
                  </a:moveTo>
                  <a:cubicBezTo>
                    <a:pt x="55869" y="98975"/>
                    <a:pt x="53225" y="70614"/>
                    <a:pt x="40003" y="44128"/>
                  </a:cubicBezTo>
                  <a:cubicBezTo>
                    <a:pt x="25579" y="15298"/>
                    <a:pt x="4905" y="63"/>
                    <a:pt x="2501" y="63"/>
                  </a:cubicBezTo>
                  <a:cubicBezTo>
                    <a:pt x="1059" y="63"/>
                    <a:pt x="97" y="1000"/>
                    <a:pt x="97" y="2407"/>
                  </a:cubicBezTo>
                  <a:cubicBezTo>
                    <a:pt x="97" y="3110"/>
                    <a:pt x="97" y="3579"/>
                    <a:pt x="4665" y="7798"/>
                  </a:cubicBezTo>
                  <a:cubicBezTo>
                    <a:pt x="28224" y="31002"/>
                    <a:pt x="41926" y="68270"/>
                    <a:pt x="41926" y="117257"/>
                  </a:cubicBezTo>
                  <a:cubicBezTo>
                    <a:pt x="41926" y="157337"/>
                    <a:pt x="33032" y="198589"/>
                    <a:pt x="3222" y="228122"/>
                  </a:cubicBezTo>
                  <a:cubicBezTo>
                    <a:pt x="97" y="230935"/>
                    <a:pt x="97" y="231404"/>
                    <a:pt x="97" y="232107"/>
                  </a:cubicBezTo>
                  <a:cubicBezTo>
                    <a:pt x="97" y="233513"/>
                    <a:pt x="1059" y="234451"/>
                    <a:pt x="2501" y="234451"/>
                  </a:cubicBezTo>
                  <a:cubicBezTo>
                    <a:pt x="4905" y="234451"/>
                    <a:pt x="26541" y="218512"/>
                    <a:pt x="40724" y="188745"/>
                  </a:cubicBezTo>
                  <a:cubicBezTo>
                    <a:pt x="52985" y="162962"/>
                    <a:pt x="55869" y="136945"/>
                    <a:pt x="55869" y="117257"/>
                  </a:cubicBezTo>
                  <a:close/>
                </a:path>
              </a:pathLst>
            </a:custGeom>
            <a:solidFill>
              <a:srgbClr val="000000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grpSp>
        <p:nvGrpSpPr>
          <p:cNvPr id="287" name="Group 286" descr="\documentclass{article}&#10;\usepackage{amsmath}&#10;\pagestyle{empty}&#10;\begin{document}&#10;&#10;$(n)$ &#10;&#10;&#10;\end{document}" title="IguanaTex Vector Display">
            <a:extLst>
              <a:ext uri="{FF2B5EF4-FFF2-40B4-BE49-F238E27FC236}">
                <a16:creationId xmlns:a16="http://schemas.microsoft.com/office/drawing/2014/main" id="{9E1FA49E-2C0E-7E1B-C199-7AFAEEE0C0C1}"/>
              </a:ext>
            </a:extLst>
          </p:cNvPr>
          <p:cNvGrpSpPr>
            <a:grpSpLocks noChangeAspect="1"/>
          </p:cNvGrpSpPr>
          <p:nvPr>
            <p:custDataLst>
              <p:tags r:id="rId6"/>
            </p:custDataLst>
          </p:nvPr>
        </p:nvGrpSpPr>
        <p:grpSpPr>
          <a:xfrm>
            <a:off x="8933575" y="5003307"/>
            <a:ext cx="273336" cy="234388"/>
            <a:chOff x="4034892" y="2594601"/>
            <a:chExt cx="273336" cy="234388"/>
          </a:xfrm>
        </p:grpSpPr>
        <p:sp>
          <p:nvSpPr>
            <p:cNvPr id="284" name="Freeform: Shape 283">
              <a:extLst>
                <a:ext uri="{FF2B5EF4-FFF2-40B4-BE49-F238E27FC236}">
                  <a16:creationId xmlns:a16="http://schemas.microsoft.com/office/drawing/2014/main" id="{7CF3883E-5DC9-EABA-79C9-1422E962B412}"/>
                </a:ext>
              </a:extLst>
            </p:cNvPr>
            <p:cNvSpPr/>
            <p:nvPr>
              <p:custDataLst>
                <p:tags r:id="rId17"/>
              </p:custDataLst>
            </p:nvPr>
          </p:nvSpPr>
          <p:spPr>
            <a:xfrm>
              <a:off x="4034892" y="2594601"/>
              <a:ext cx="53780" cy="234388"/>
            </a:xfrm>
            <a:custGeom>
              <a:avLst/>
              <a:gdLst>
                <a:gd name="connsiteX0" fmla="*/ 53857 w 53780"/>
                <a:gd name="connsiteY0" fmla="*/ 232107 h 234388"/>
                <a:gd name="connsiteX1" fmla="*/ 49916 w 53780"/>
                <a:gd name="connsiteY1" fmla="*/ 226950 h 234388"/>
                <a:gd name="connsiteX2" fmla="*/ 13522 w 53780"/>
                <a:gd name="connsiteY2" fmla="*/ 117257 h 234388"/>
                <a:gd name="connsiteX3" fmla="*/ 50844 w 53780"/>
                <a:gd name="connsiteY3" fmla="*/ 6391 h 234388"/>
                <a:gd name="connsiteX4" fmla="*/ 53857 w 53780"/>
                <a:gd name="connsiteY4" fmla="*/ 2407 h 234388"/>
                <a:gd name="connsiteX5" fmla="*/ 51539 w 53780"/>
                <a:gd name="connsiteY5" fmla="*/ 63 h 234388"/>
                <a:gd name="connsiteX6" fmla="*/ 14681 w 53780"/>
                <a:gd name="connsiteY6" fmla="*/ 45768 h 234388"/>
                <a:gd name="connsiteX7" fmla="*/ 77 w 53780"/>
                <a:gd name="connsiteY7" fmla="*/ 117257 h 234388"/>
                <a:gd name="connsiteX8" fmla="*/ 15376 w 53780"/>
                <a:gd name="connsiteY8" fmla="*/ 190386 h 234388"/>
                <a:gd name="connsiteX9" fmla="*/ 51539 w 53780"/>
                <a:gd name="connsiteY9" fmla="*/ 234451 h 234388"/>
                <a:gd name="connsiteX10" fmla="*/ 53857 w 53780"/>
                <a:gd name="connsiteY10" fmla="*/ 232107 h 234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3780" h="234388">
                  <a:moveTo>
                    <a:pt x="53857" y="232107"/>
                  </a:moveTo>
                  <a:cubicBezTo>
                    <a:pt x="53857" y="231404"/>
                    <a:pt x="53857" y="230935"/>
                    <a:pt x="49916" y="226950"/>
                  </a:cubicBezTo>
                  <a:cubicBezTo>
                    <a:pt x="20940" y="197418"/>
                    <a:pt x="13522" y="153118"/>
                    <a:pt x="13522" y="117257"/>
                  </a:cubicBezTo>
                  <a:cubicBezTo>
                    <a:pt x="13522" y="76473"/>
                    <a:pt x="22331" y="35690"/>
                    <a:pt x="50844" y="6391"/>
                  </a:cubicBezTo>
                  <a:cubicBezTo>
                    <a:pt x="53857" y="3579"/>
                    <a:pt x="53857" y="3110"/>
                    <a:pt x="53857" y="2407"/>
                  </a:cubicBezTo>
                  <a:cubicBezTo>
                    <a:pt x="53857" y="766"/>
                    <a:pt x="52930" y="63"/>
                    <a:pt x="51539" y="63"/>
                  </a:cubicBezTo>
                  <a:cubicBezTo>
                    <a:pt x="49221" y="63"/>
                    <a:pt x="28358" y="16001"/>
                    <a:pt x="14681" y="45768"/>
                  </a:cubicBezTo>
                  <a:cubicBezTo>
                    <a:pt x="2858" y="71551"/>
                    <a:pt x="77" y="97568"/>
                    <a:pt x="77" y="117257"/>
                  </a:cubicBezTo>
                  <a:cubicBezTo>
                    <a:pt x="77" y="135539"/>
                    <a:pt x="2627" y="163900"/>
                    <a:pt x="15376" y="190386"/>
                  </a:cubicBezTo>
                  <a:cubicBezTo>
                    <a:pt x="29285" y="219216"/>
                    <a:pt x="49221" y="234451"/>
                    <a:pt x="51539" y="234451"/>
                  </a:cubicBezTo>
                  <a:cubicBezTo>
                    <a:pt x="52930" y="234451"/>
                    <a:pt x="53857" y="233748"/>
                    <a:pt x="53857" y="232107"/>
                  </a:cubicBezTo>
                  <a:close/>
                </a:path>
              </a:pathLst>
            </a:custGeom>
            <a:solidFill>
              <a:srgbClr val="000000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85" name="Freeform: Shape 284">
              <a:extLst>
                <a:ext uri="{FF2B5EF4-FFF2-40B4-BE49-F238E27FC236}">
                  <a16:creationId xmlns:a16="http://schemas.microsoft.com/office/drawing/2014/main" id="{D0A4ED5B-35E6-15C5-5AC1-E4A501675DA0}"/>
                </a:ext>
              </a:extLst>
            </p:cNvPr>
            <p:cNvSpPr/>
            <p:nvPr>
              <p:custDataLst>
                <p:tags r:id="rId18"/>
              </p:custDataLst>
            </p:nvPr>
          </p:nvSpPr>
          <p:spPr>
            <a:xfrm>
              <a:off x="4108815" y="2666793"/>
              <a:ext cx="125642" cy="106177"/>
            </a:xfrm>
            <a:custGeom>
              <a:avLst/>
              <a:gdLst>
                <a:gd name="connsiteX0" fmla="*/ 13758 w 125642"/>
                <a:gd name="connsiteY0" fmla="*/ 89833 h 106177"/>
                <a:gd name="connsiteX1" fmla="*/ 11671 w 125642"/>
                <a:gd name="connsiteY1" fmla="*/ 99912 h 106177"/>
                <a:gd name="connsiteX2" fmla="*/ 18394 w 125642"/>
                <a:gd name="connsiteY2" fmla="*/ 106241 h 106177"/>
                <a:gd name="connsiteX3" fmla="*/ 26971 w 125642"/>
                <a:gd name="connsiteY3" fmla="*/ 99678 h 106177"/>
                <a:gd name="connsiteX4" fmla="*/ 31375 w 125642"/>
                <a:gd name="connsiteY4" fmla="*/ 82333 h 106177"/>
                <a:gd name="connsiteX5" fmla="*/ 36475 w 125642"/>
                <a:gd name="connsiteY5" fmla="*/ 61238 h 106177"/>
                <a:gd name="connsiteX6" fmla="*/ 40416 w 125642"/>
                <a:gd name="connsiteY6" fmla="*/ 45534 h 106177"/>
                <a:gd name="connsiteX7" fmla="*/ 43430 w 125642"/>
                <a:gd name="connsiteY7" fmla="*/ 33815 h 106177"/>
                <a:gd name="connsiteX8" fmla="*/ 81215 w 125642"/>
                <a:gd name="connsiteY8" fmla="*/ 5219 h 106177"/>
                <a:gd name="connsiteX9" fmla="*/ 93733 w 125642"/>
                <a:gd name="connsiteY9" fmla="*/ 21626 h 106177"/>
                <a:gd name="connsiteX10" fmla="*/ 78665 w 125642"/>
                <a:gd name="connsiteY10" fmla="*/ 76239 h 106177"/>
                <a:gd name="connsiteX11" fmla="*/ 76347 w 125642"/>
                <a:gd name="connsiteY11" fmla="*/ 87021 h 106177"/>
                <a:gd name="connsiteX12" fmla="*/ 95356 w 125642"/>
                <a:gd name="connsiteY12" fmla="*/ 106241 h 106177"/>
                <a:gd name="connsiteX13" fmla="*/ 125723 w 125642"/>
                <a:gd name="connsiteY13" fmla="*/ 70145 h 106177"/>
                <a:gd name="connsiteX14" fmla="*/ 122941 w 125642"/>
                <a:gd name="connsiteY14" fmla="*/ 67801 h 106177"/>
                <a:gd name="connsiteX15" fmla="*/ 119464 w 125642"/>
                <a:gd name="connsiteY15" fmla="*/ 72020 h 106177"/>
                <a:gd name="connsiteX16" fmla="*/ 95819 w 125642"/>
                <a:gd name="connsiteY16" fmla="*/ 101084 h 106177"/>
                <a:gd name="connsiteX17" fmla="*/ 90256 w 125642"/>
                <a:gd name="connsiteY17" fmla="*/ 93349 h 106177"/>
                <a:gd name="connsiteX18" fmla="*/ 94428 w 125642"/>
                <a:gd name="connsiteY18" fmla="*/ 76708 h 106177"/>
                <a:gd name="connsiteX19" fmla="*/ 108569 w 125642"/>
                <a:gd name="connsiteY19" fmla="*/ 25142 h 106177"/>
                <a:gd name="connsiteX20" fmla="*/ 81911 w 125642"/>
                <a:gd name="connsiteY20" fmla="*/ 63 h 106177"/>
                <a:gd name="connsiteX21" fmla="*/ 45748 w 125642"/>
                <a:gd name="connsiteY21" fmla="*/ 20455 h 106177"/>
                <a:gd name="connsiteX22" fmla="*/ 24421 w 125642"/>
                <a:gd name="connsiteY22" fmla="*/ 63 h 106177"/>
                <a:gd name="connsiteX23" fmla="*/ 7035 w 125642"/>
                <a:gd name="connsiteY23" fmla="*/ 13423 h 106177"/>
                <a:gd name="connsiteX24" fmla="*/ 81 w 125642"/>
                <a:gd name="connsiteY24" fmla="*/ 36159 h 106177"/>
                <a:gd name="connsiteX25" fmla="*/ 2862 w 125642"/>
                <a:gd name="connsiteY25" fmla="*/ 38502 h 106177"/>
                <a:gd name="connsiteX26" fmla="*/ 6803 w 125642"/>
                <a:gd name="connsiteY26" fmla="*/ 33111 h 106177"/>
                <a:gd name="connsiteX27" fmla="*/ 23725 w 125642"/>
                <a:gd name="connsiteY27" fmla="*/ 5219 h 106177"/>
                <a:gd name="connsiteX28" fmla="*/ 30912 w 125642"/>
                <a:gd name="connsiteY28" fmla="*/ 16001 h 106177"/>
                <a:gd name="connsiteX29" fmla="*/ 27203 w 125642"/>
                <a:gd name="connsiteY29" fmla="*/ 35690 h 106177"/>
                <a:gd name="connsiteX30" fmla="*/ 13758 w 125642"/>
                <a:gd name="connsiteY30" fmla="*/ 89833 h 106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25642" h="106177">
                  <a:moveTo>
                    <a:pt x="13758" y="89833"/>
                  </a:moveTo>
                  <a:cubicBezTo>
                    <a:pt x="13062" y="93349"/>
                    <a:pt x="11671" y="98740"/>
                    <a:pt x="11671" y="99912"/>
                  </a:cubicBezTo>
                  <a:cubicBezTo>
                    <a:pt x="11671" y="104131"/>
                    <a:pt x="14917" y="106241"/>
                    <a:pt x="18394" y="106241"/>
                  </a:cubicBezTo>
                  <a:cubicBezTo>
                    <a:pt x="21176" y="106241"/>
                    <a:pt x="25348" y="104365"/>
                    <a:pt x="26971" y="99678"/>
                  </a:cubicBezTo>
                  <a:cubicBezTo>
                    <a:pt x="27203" y="99209"/>
                    <a:pt x="29984" y="88193"/>
                    <a:pt x="31375" y="82333"/>
                  </a:cubicBezTo>
                  <a:lnTo>
                    <a:pt x="36475" y="61238"/>
                  </a:lnTo>
                  <a:cubicBezTo>
                    <a:pt x="37866" y="56082"/>
                    <a:pt x="39257" y="50925"/>
                    <a:pt x="40416" y="45534"/>
                  </a:cubicBezTo>
                  <a:cubicBezTo>
                    <a:pt x="41343" y="41549"/>
                    <a:pt x="43198" y="34752"/>
                    <a:pt x="43430" y="33815"/>
                  </a:cubicBezTo>
                  <a:cubicBezTo>
                    <a:pt x="46907" y="26549"/>
                    <a:pt x="59193" y="5219"/>
                    <a:pt x="81215" y="5219"/>
                  </a:cubicBezTo>
                  <a:cubicBezTo>
                    <a:pt x="91647" y="5219"/>
                    <a:pt x="93733" y="13892"/>
                    <a:pt x="93733" y="21626"/>
                  </a:cubicBezTo>
                  <a:cubicBezTo>
                    <a:pt x="93733" y="36159"/>
                    <a:pt x="82374" y="66160"/>
                    <a:pt x="78665" y="76239"/>
                  </a:cubicBezTo>
                  <a:cubicBezTo>
                    <a:pt x="76579" y="81630"/>
                    <a:pt x="76347" y="84442"/>
                    <a:pt x="76347" y="87021"/>
                  </a:cubicBezTo>
                  <a:cubicBezTo>
                    <a:pt x="76347" y="98037"/>
                    <a:pt x="84460" y="106241"/>
                    <a:pt x="95356" y="106241"/>
                  </a:cubicBezTo>
                  <a:cubicBezTo>
                    <a:pt x="117146" y="106241"/>
                    <a:pt x="125723" y="72020"/>
                    <a:pt x="125723" y="70145"/>
                  </a:cubicBezTo>
                  <a:cubicBezTo>
                    <a:pt x="125723" y="67801"/>
                    <a:pt x="123637" y="67801"/>
                    <a:pt x="122941" y="67801"/>
                  </a:cubicBezTo>
                  <a:cubicBezTo>
                    <a:pt x="120623" y="67801"/>
                    <a:pt x="120623" y="68504"/>
                    <a:pt x="119464" y="72020"/>
                  </a:cubicBezTo>
                  <a:cubicBezTo>
                    <a:pt x="114828" y="87958"/>
                    <a:pt x="107178" y="101084"/>
                    <a:pt x="95819" y="101084"/>
                  </a:cubicBezTo>
                  <a:cubicBezTo>
                    <a:pt x="91878" y="101084"/>
                    <a:pt x="90256" y="98740"/>
                    <a:pt x="90256" y="93349"/>
                  </a:cubicBezTo>
                  <a:cubicBezTo>
                    <a:pt x="90256" y="87490"/>
                    <a:pt x="92342" y="81864"/>
                    <a:pt x="94428" y="76708"/>
                  </a:cubicBezTo>
                  <a:cubicBezTo>
                    <a:pt x="98833" y="64285"/>
                    <a:pt x="108569" y="38502"/>
                    <a:pt x="108569" y="25142"/>
                  </a:cubicBezTo>
                  <a:cubicBezTo>
                    <a:pt x="108569" y="9438"/>
                    <a:pt x="98601" y="63"/>
                    <a:pt x="81911" y="63"/>
                  </a:cubicBezTo>
                  <a:cubicBezTo>
                    <a:pt x="61047" y="63"/>
                    <a:pt x="49689" y="15064"/>
                    <a:pt x="45748" y="20455"/>
                  </a:cubicBezTo>
                  <a:cubicBezTo>
                    <a:pt x="44589" y="7329"/>
                    <a:pt x="35084" y="63"/>
                    <a:pt x="24421" y="63"/>
                  </a:cubicBezTo>
                  <a:cubicBezTo>
                    <a:pt x="13758" y="63"/>
                    <a:pt x="9353" y="9204"/>
                    <a:pt x="7035" y="13423"/>
                  </a:cubicBezTo>
                  <a:cubicBezTo>
                    <a:pt x="3326" y="21392"/>
                    <a:pt x="81" y="35221"/>
                    <a:pt x="81" y="36159"/>
                  </a:cubicBezTo>
                  <a:cubicBezTo>
                    <a:pt x="81" y="38502"/>
                    <a:pt x="2399" y="38502"/>
                    <a:pt x="2862" y="38502"/>
                  </a:cubicBezTo>
                  <a:cubicBezTo>
                    <a:pt x="5180" y="38502"/>
                    <a:pt x="5412" y="38268"/>
                    <a:pt x="6803" y="33111"/>
                  </a:cubicBezTo>
                  <a:cubicBezTo>
                    <a:pt x="10744" y="16470"/>
                    <a:pt x="15380" y="5219"/>
                    <a:pt x="23725" y="5219"/>
                  </a:cubicBezTo>
                  <a:cubicBezTo>
                    <a:pt x="28362" y="5219"/>
                    <a:pt x="30912" y="8266"/>
                    <a:pt x="30912" y="16001"/>
                  </a:cubicBezTo>
                  <a:cubicBezTo>
                    <a:pt x="30912" y="20923"/>
                    <a:pt x="30216" y="23502"/>
                    <a:pt x="27203" y="35690"/>
                  </a:cubicBezTo>
                  <a:lnTo>
                    <a:pt x="13758" y="89833"/>
                  </a:lnTo>
                  <a:close/>
                </a:path>
              </a:pathLst>
            </a:custGeom>
            <a:solidFill>
              <a:srgbClr val="000000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86" name="Freeform: Shape 285">
              <a:extLst>
                <a:ext uri="{FF2B5EF4-FFF2-40B4-BE49-F238E27FC236}">
                  <a16:creationId xmlns:a16="http://schemas.microsoft.com/office/drawing/2014/main" id="{55AFBEE0-E5DA-0505-2EDE-D51A2F141D7A}"/>
                </a:ext>
              </a:extLst>
            </p:cNvPr>
            <p:cNvSpPr/>
            <p:nvPr>
              <p:custDataLst>
                <p:tags r:id="rId19"/>
              </p:custDataLst>
            </p:nvPr>
          </p:nvSpPr>
          <p:spPr>
            <a:xfrm>
              <a:off x="4254448" y="2594601"/>
              <a:ext cx="53780" cy="234388"/>
            </a:xfrm>
            <a:custGeom>
              <a:avLst/>
              <a:gdLst>
                <a:gd name="connsiteX0" fmla="*/ 53867 w 53780"/>
                <a:gd name="connsiteY0" fmla="*/ 117257 h 234388"/>
                <a:gd name="connsiteX1" fmla="*/ 38568 w 53780"/>
                <a:gd name="connsiteY1" fmla="*/ 44128 h 234388"/>
                <a:gd name="connsiteX2" fmla="*/ 2405 w 53780"/>
                <a:gd name="connsiteY2" fmla="*/ 63 h 234388"/>
                <a:gd name="connsiteX3" fmla="*/ 87 w 53780"/>
                <a:gd name="connsiteY3" fmla="*/ 2407 h 234388"/>
                <a:gd name="connsiteX4" fmla="*/ 4491 w 53780"/>
                <a:gd name="connsiteY4" fmla="*/ 7798 h 234388"/>
                <a:gd name="connsiteX5" fmla="*/ 40422 w 53780"/>
                <a:gd name="connsiteY5" fmla="*/ 117257 h 234388"/>
                <a:gd name="connsiteX6" fmla="*/ 3100 w 53780"/>
                <a:gd name="connsiteY6" fmla="*/ 228122 h 234388"/>
                <a:gd name="connsiteX7" fmla="*/ 87 w 53780"/>
                <a:gd name="connsiteY7" fmla="*/ 232107 h 234388"/>
                <a:gd name="connsiteX8" fmla="*/ 2405 w 53780"/>
                <a:gd name="connsiteY8" fmla="*/ 234451 h 234388"/>
                <a:gd name="connsiteX9" fmla="*/ 39263 w 53780"/>
                <a:gd name="connsiteY9" fmla="*/ 188745 h 234388"/>
                <a:gd name="connsiteX10" fmla="*/ 53867 w 53780"/>
                <a:gd name="connsiteY10" fmla="*/ 117257 h 234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3780" h="234388">
                  <a:moveTo>
                    <a:pt x="53867" y="117257"/>
                  </a:moveTo>
                  <a:cubicBezTo>
                    <a:pt x="53867" y="98975"/>
                    <a:pt x="51317" y="70614"/>
                    <a:pt x="38568" y="44128"/>
                  </a:cubicBezTo>
                  <a:cubicBezTo>
                    <a:pt x="24659" y="15298"/>
                    <a:pt x="4723" y="63"/>
                    <a:pt x="2405" y="63"/>
                  </a:cubicBezTo>
                  <a:cubicBezTo>
                    <a:pt x="1014" y="63"/>
                    <a:pt x="87" y="1000"/>
                    <a:pt x="87" y="2407"/>
                  </a:cubicBezTo>
                  <a:cubicBezTo>
                    <a:pt x="87" y="3110"/>
                    <a:pt x="87" y="3579"/>
                    <a:pt x="4491" y="7798"/>
                  </a:cubicBezTo>
                  <a:cubicBezTo>
                    <a:pt x="27209" y="31002"/>
                    <a:pt x="40422" y="68270"/>
                    <a:pt x="40422" y="117257"/>
                  </a:cubicBezTo>
                  <a:cubicBezTo>
                    <a:pt x="40422" y="157337"/>
                    <a:pt x="31845" y="198589"/>
                    <a:pt x="3100" y="228122"/>
                  </a:cubicBezTo>
                  <a:cubicBezTo>
                    <a:pt x="87" y="230935"/>
                    <a:pt x="87" y="231404"/>
                    <a:pt x="87" y="232107"/>
                  </a:cubicBezTo>
                  <a:cubicBezTo>
                    <a:pt x="87" y="233513"/>
                    <a:pt x="1014" y="234451"/>
                    <a:pt x="2405" y="234451"/>
                  </a:cubicBezTo>
                  <a:cubicBezTo>
                    <a:pt x="4723" y="234451"/>
                    <a:pt x="25586" y="218512"/>
                    <a:pt x="39263" y="188745"/>
                  </a:cubicBezTo>
                  <a:cubicBezTo>
                    <a:pt x="51085" y="162962"/>
                    <a:pt x="53867" y="136945"/>
                    <a:pt x="53867" y="117257"/>
                  </a:cubicBezTo>
                  <a:close/>
                </a:path>
              </a:pathLst>
            </a:custGeom>
            <a:solidFill>
              <a:srgbClr val="000000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grpSp>
        <p:nvGrpSpPr>
          <p:cNvPr id="306" name="Group 305" descr="\documentclass{article}&#10;\usepackage{amsmath}&#10;\pagestyle{empty}&#10;\begin{document}&#10;&#10;$(n,d)$ &#10;&#10;&#10;\end{document}" title="IguanaTex Vector Display">
            <a:extLst>
              <a:ext uri="{FF2B5EF4-FFF2-40B4-BE49-F238E27FC236}">
                <a16:creationId xmlns:a16="http://schemas.microsoft.com/office/drawing/2014/main" id="{491753BF-C7BA-29BA-EC70-7E724E0D4F87}"/>
              </a:ext>
            </a:extLst>
          </p:cNvPr>
          <p:cNvGrpSpPr>
            <a:grpSpLocks noChangeAspect="1"/>
          </p:cNvGrpSpPr>
          <p:nvPr>
            <p:custDataLst>
              <p:tags r:id="rId7"/>
            </p:custDataLst>
          </p:nvPr>
        </p:nvGrpSpPr>
        <p:grpSpPr>
          <a:xfrm>
            <a:off x="10469575" y="4990607"/>
            <a:ext cx="521030" cy="234388"/>
            <a:chOff x="5733680" y="2586558"/>
            <a:chExt cx="521030" cy="234388"/>
          </a:xfrm>
        </p:grpSpPr>
        <p:sp>
          <p:nvSpPr>
            <p:cNvPr id="301" name="Freeform: Shape 300">
              <a:extLst>
                <a:ext uri="{FF2B5EF4-FFF2-40B4-BE49-F238E27FC236}">
                  <a16:creationId xmlns:a16="http://schemas.microsoft.com/office/drawing/2014/main" id="{2D0A27CB-2CD6-7CA1-7495-85482B385A0A}"/>
                </a:ext>
              </a:extLst>
            </p:cNvPr>
            <p:cNvSpPr/>
            <p:nvPr>
              <p:custDataLst>
                <p:tags r:id="rId12"/>
              </p:custDataLst>
            </p:nvPr>
          </p:nvSpPr>
          <p:spPr>
            <a:xfrm>
              <a:off x="5733680" y="2586558"/>
              <a:ext cx="56378" cy="234388"/>
            </a:xfrm>
            <a:custGeom>
              <a:avLst/>
              <a:gdLst>
                <a:gd name="connsiteX0" fmla="*/ 56455 w 56378"/>
                <a:gd name="connsiteY0" fmla="*/ 232107 h 234388"/>
                <a:gd name="connsiteX1" fmla="*/ 52324 w 56378"/>
                <a:gd name="connsiteY1" fmla="*/ 226950 h 234388"/>
                <a:gd name="connsiteX2" fmla="*/ 14171 w 56378"/>
                <a:gd name="connsiteY2" fmla="*/ 117257 h 234388"/>
                <a:gd name="connsiteX3" fmla="*/ 53296 w 56378"/>
                <a:gd name="connsiteY3" fmla="*/ 6391 h 234388"/>
                <a:gd name="connsiteX4" fmla="*/ 56455 w 56378"/>
                <a:gd name="connsiteY4" fmla="*/ 2407 h 234388"/>
                <a:gd name="connsiteX5" fmla="*/ 54025 w 56378"/>
                <a:gd name="connsiteY5" fmla="*/ 63 h 234388"/>
                <a:gd name="connsiteX6" fmla="*/ 15386 w 56378"/>
                <a:gd name="connsiteY6" fmla="*/ 45768 h 234388"/>
                <a:gd name="connsiteX7" fmla="*/ 77 w 56378"/>
                <a:gd name="connsiteY7" fmla="*/ 117257 h 234388"/>
                <a:gd name="connsiteX8" fmla="*/ 16116 w 56378"/>
                <a:gd name="connsiteY8" fmla="*/ 190386 h 234388"/>
                <a:gd name="connsiteX9" fmla="*/ 54025 w 56378"/>
                <a:gd name="connsiteY9" fmla="*/ 234451 h 234388"/>
                <a:gd name="connsiteX10" fmla="*/ 56455 w 56378"/>
                <a:gd name="connsiteY10" fmla="*/ 232107 h 234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6378" h="234388">
                  <a:moveTo>
                    <a:pt x="56455" y="232107"/>
                  </a:moveTo>
                  <a:cubicBezTo>
                    <a:pt x="56455" y="231404"/>
                    <a:pt x="56455" y="230935"/>
                    <a:pt x="52324" y="226950"/>
                  </a:cubicBezTo>
                  <a:cubicBezTo>
                    <a:pt x="21948" y="197418"/>
                    <a:pt x="14171" y="153118"/>
                    <a:pt x="14171" y="117257"/>
                  </a:cubicBezTo>
                  <a:cubicBezTo>
                    <a:pt x="14171" y="76473"/>
                    <a:pt x="23406" y="35690"/>
                    <a:pt x="53296" y="6391"/>
                  </a:cubicBezTo>
                  <a:cubicBezTo>
                    <a:pt x="56455" y="3579"/>
                    <a:pt x="56455" y="3110"/>
                    <a:pt x="56455" y="2407"/>
                  </a:cubicBezTo>
                  <a:cubicBezTo>
                    <a:pt x="56455" y="766"/>
                    <a:pt x="55483" y="63"/>
                    <a:pt x="54025" y="63"/>
                  </a:cubicBezTo>
                  <a:cubicBezTo>
                    <a:pt x="51595" y="63"/>
                    <a:pt x="29724" y="16001"/>
                    <a:pt x="15386" y="45768"/>
                  </a:cubicBezTo>
                  <a:cubicBezTo>
                    <a:pt x="2993" y="71551"/>
                    <a:pt x="77" y="97568"/>
                    <a:pt x="77" y="117257"/>
                  </a:cubicBezTo>
                  <a:cubicBezTo>
                    <a:pt x="77" y="135539"/>
                    <a:pt x="2750" y="163900"/>
                    <a:pt x="16116" y="190386"/>
                  </a:cubicBezTo>
                  <a:cubicBezTo>
                    <a:pt x="30696" y="219216"/>
                    <a:pt x="51595" y="234451"/>
                    <a:pt x="54025" y="234451"/>
                  </a:cubicBezTo>
                  <a:cubicBezTo>
                    <a:pt x="55483" y="234451"/>
                    <a:pt x="56455" y="233748"/>
                    <a:pt x="56455" y="232107"/>
                  </a:cubicBezTo>
                  <a:close/>
                </a:path>
              </a:pathLst>
            </a:custGeom>
            <a:solidFill>
              <a:srgbClr val="000000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02" name="Freeform: Shape 301">
              <a:extLst>
                <a:ext uri="{FF2B5EF4-FFF2-40B4-BE49-F238E27FC236}">
                  <a16:creationId xmlns:a16="http://schemas.microsoft.com/office/drawing/2014/main" id="{E190C665-E763-1D5E-1DCE-6FF9D75679FE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>
              <a:off x="5811174" y="2658750"/>
              <a:ext cx="131712" cy="106177"/>
            </a:xfrm>
            <a:custGeom>
              <a:avLst/>
              <a:gdLst>
                <a:gd name="connsiteX0" fmla="*/ 14418 w 131712"/>
                <a:gd name="connsiteY0" fmla="*/ 89833 h 106177"/>
                <a:gd name="connsiteX1" fmla="*/ 12231 w 131712"/>
                <a:gd name="connsiteY1" fmla="*/ 99912 h 106177"/>
                <a:gd name="connsiteX2" fmla="*/ 19279 w 131712"/>
                <a:gd name="connsiteY2" fmla="*/ 106241 h 106177"/>
                <a:gd name="connsiteX3" fmla="*/ 28270 w 131712"/>
                <a:gd name="connsiteY3" fmla="*/ 99678 h 106177"/>
                <a:gd name="connsiteX4" fmla="*/ 32887 w 131712"/>
                <a:gd name="connsiteY4" fmla="*/ 82333 h 106177"/>
                <a:gd name="connsiteX5" fmla="*/ 38233 w 131712"/>
                <a:gd name="connsiteY5" fmla="*/ 61238 h 106177"/>
                <a:gd name="connsiteX6" fmla="*/ 42365 w 131712"/>
                <a:gd name="connsiteY6" fmla="*/ 45534 h 106177"/>
                <a:gd name="connsiteX7" fmla="*/ 45524 w 131712"/>
                <a:gd name="connsiteY7" fmla="*/ 33815 h 106177"/>
                <a:gd name="connsiteX8" fmla="*/ 85135 w 131712"/>
                <a:gd name="connsiteY8" fmla="*/ 5219 h 106177"/>
                <a:gd name="connsiteX9" fmla="*/ 98257 w 131712"/>
                <a:gd name="connsiteY9" fmla="*/ 21626 h 106177"/>
                <a:gd name="connsiteX10" fmla="*/ 82462 w 131712"/>
                <a:gd name="connsiteY10" fmla="*/ 76239 h 106177"/>
                <a:gd name="connsiteX11" fmla="*/ 80031 w 131712"/>
                <a:gd name="connsiteY11" fmla="*/ 87021 h 106177"/>
                <a:gd name="connsiteX12" fmla="*/ 99958 w 131712"/>
                <a:gd name="connsiteY12" fmla="*/ 106241 h 106177"/>
                <a:gd name="connsiteX13" fmla="*/ 131793 w 131712"/>
                <a:gd name="connsiteY13" fmla="*/ 70145 h 106177"/>
                <a:gd name="connsiteX14" fmla="*/ 128877 w 131712"/>
                <a:gd name="connsiteY14" fmla="*/ 67801 h 106177"/>
                <a:gd name="connsiteX15" fmla="*/ 125232 w 131712"/>
                <a:gd name="connsiteY15" fmla="*/ 72020 h 106177"/>
                <a:gd name="connsiteX16" fmla="*/ 100444 w 131712"/>
                <a:gd name="connsiteY16" fmla="*/ 101084 h 106177"/>
                <a:gd name="connsiteX17" fmla="*/ 94612 w 131712"/>
                <a:gd name="connsiteY17" fmla="*/ 93349 h 106177"/>
                <a:gd name="connsiteX18" fmla="*/ 98986 w 131712"/>
                <a:gd name="connsiteY18" fmla="*/ 76708 h 106177"/>
                <a:gd name="connsiteX19" fmla="*/ 113810 w 131712"/>
                <a:gd name="connsiteY19" fmla="*/ 25142 h 106177"/>
                <a:gd name="connsiteX20" fmla="*/ 85864 w 131712"/>
                <a:gd name="connsiteY20" fmla="*/ 63 h 106177"/>
                <a:gd name="connsiteX21" fmla="*/ 47954 w 131712"/>
                <a:gd name="connsiteY21" fmla="*/ 20455 h 106177"/>
                <a:gd name="connsiteX22" fmla="*/ 25597 w 131712"/>
                <a:gd name="connsiteY22" fmla="*/ 63 h 106177"/>
                <a:gd name="connsiteX23" fmla="*/ 7371 w 131712"/>
                <a:gd name="connsiteY23" fmla="*/ 13423 h 106177"/>
                <a:gd name="connsiteX24" fmla="*/ 81 w 131712"/>
                <a:gd name="connsiteY24" fmla="*/ 36159 h 106177"/>
                <a:gd name="connsiteX25" fmla="*/ 2997 w 131712"/>
                <a:gd name="connsiteY25" fmla="*/ 38502 h 106177"/>
                <a:gd name="connsiteX26" fmla="*/ 7128 w 131712"/>
                <a:gd name="connsiteY26" fmla="*/ 33111 h 106177"/>
                <a:gd name="connsiteX27" fmla="*/ 24868 w 131712"/>
                <a:gd name="connsiteY27" fmla="*/ 5219 h 106177"/>
                <a:gd name="connsiteX28" fmla="*/ 32401 w 131712"/>
                <a:gd name="connsiteY28" fmla="*/ 16001 h 106177"/>
                <a:gd name="connsiteX29" fmla="*/ 28513 w 131712"/>
                <a:gd name="connsiteY29" fmla="*/ 35690 h 106177"/>
                <a:gd name="connsiteX30" fmla="*/ 14418 w 131712"/>
                <a:gd name="connsiteY30" fmla="*/ 89833 h 106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31712" h="106177">
                  <a:moveTo>
                    <a:pt x="14418" y="89833"/>
                  </a:moveTo>
                  <a:cubicBezTo>
                    <a:pt x="13689" y="93349"/>
                    <a:pt x="12231" y="98740"/>
                    <a:pt x="12231" y="99912"/>
                  </a:cubicBezTo>
                  <a:cubicBezTo>
                    <a:pt x="12231" y="104131"/>
                    <a:pt x="15633" y="106241"/>
                    <a:pt x="19279" y="106241"/>
                  </a:cubicBezTo>
                  <a:cubicBezTo>
                    <a:pt x="22195" y="106241"/>
                    <a:pt x="26569" y="104365"/>
                    <a:pt x="28270" y="99678"/>
                  </a:cubicBezTo>
                  <a:cubicBezTo>
                    <a:pt x="28513" y="99209"/>
                    <a:pt x="31429" y="88193"/>
                    <a:pt x="32887" y="82333"/>
                  </a:cubicBezTo>
                  <a:lnTo>
                    <a:pt x="38233" y="61238"/>
                  </a:lnTo>
                  <a:cubicBezTo>
                    <a:pt x="39691" y="56082"/>
                    <a:pt x="41150" y="50925"/>
                    <a:pt x="42365" y="45534"/>
                  </a:cubicBezTo>
                  <a:cubicBezTo>
                    <a:pt x="43337" y="41549"/>
                    <a:pt x="45281" y="34752"/>
                    <a:pt x="45524" y="33815"/>
                  </a:cubicBezTo>
                  <a:cubicBezTo>
                    <a:pt x="49169" y="26549"/>
                    <a:pt x="62049" y="5219"/>
                    <a:pt x="85135" y="5219"/>
                  </a:cubicBezTo>
                  <a:cubicBezTo>
                    <a:pt x="96070" y="5219"/>
                    <a:pt x="98257" y="13892"/>
                    <a:pt x="98257" y="21626"/>
                  </a:cubicBezTo>
                  <a:cubicBezTo>
                    <a:pt x="98257" y="36159"/>
                    <a:pt x="86350" y="66160"/>
                    <a:pt x="82462" y="76239"/>
                  </a:cubicBezTo>
                  <a:cubicBezTo>
                    <a:pt x="80274" y="81630"/>
                    <a:pt x="80031" y="84442"/>
                    <a:pt x="80031" y="87021"/>
                  </a:cubicBezTo>
                  <a:cubicBezTo>
                    <a:pt x="80031" y="98037"/>
                    <a:pt x="88537" y="106241"/>
                    <a:pt x="99958" y="106241"/>
                  </a:cubicBezTo>
                  <a:cubicBezTo>
                    <a:pt x="122802" y="106241"/>
                    <a:pt x="131793" y="72020"/>
                    <a:pt x="131793" y="70145"/>
                  </a:cubicBezTo>
                  <a:cubicBezTo>
                    <a:pt x="131793" y="67801"/>
                    <a:pt x="129606" y="67801"/>
                    <a:pt x="128877" y="67801"/>
                  </a:cubicBezTo>
                  <a:cubicBezTo>
                    <a:pt x="126447" y="67801"/>
                    <a:pt x="126447" y="68504"/>
                    <a:pt x="125232" y="72020"/>
                  </a:cubicBezTo>
                  <a:cubicBezTo>
                    <a:pt x="120371" y="87958"/>
                    <a:pt x="112352" y="101084"/>
                    <a:pt x="100444" y="101084"/>
                  </a:cubicBezTo>
                  <a:cubicBezTo>
                    <a:pt x="96313" y="101084"/>
                    <a:pt x="94612" y="98740"/>
                    <a:pt x="94612" y="93349"/>
                  </a:cubicBezTo>
                  <a:cubicBezTo>
                    <a:pt x="94612" y="87490"/>
                    <a:pt x="96799" y="81864"/>
                    <a:pt x="98986" y="76708"/>
                  </a:cubicBezTo>
                  <a:cubicBezTo>
                    <a:pt x="103604" y="64285"/>
                    <a:pt x="113810" y="38502"/>
                    <a:pt x="113810" y="25142"/>
                  </a:cubicBezTo>
                  <a:cubicBezTo>
                    <a:pt x="113810" y="9438"/>
                    <a:pt x="103361" y="63"/>
                    <a:pt x="85864" y="63"/>
                  </a:cubicBezTo>
                  <a:cubicBezTo>
                    <a:pt x="63993" y="63"/>
                    <a:pt x="52085" y="15064"/>
                    <a:pt x="47954" y="20455"/>
                  </a:cubicBezTo>
                  <a:cubicBezTo>
                    <a:pt x="46739" y="7329"/>
                    <a:pt x="36775" y="63"/>
                    <a:pt x="25597" y="63"/>
                  </a:cubicBezTo>
                  <a:cubicBezTo>
                    <a:pt x="14418" y="63"/>
                    <a:pt x="9801" y="9204"/>
                    <a:pt x="7371" y="13423"/>
                  </a:cubicBezTo>
                  <a:cubicBezTo>
                    <a:pt x="3483" y="21392"/>
                    <a:pt x="81" y="35221"/>
                    <a:pt x="81" y="36159"/>
                  </a:cubicBezTo>
                  <a:cubicBezTo>
                    <a:pt x="81" y="38502"/>
                    <a:pt x="2511" y="38502"/>
                    <a:pt x="2997" y="38502"/>
                  </a:cubicBezTo>
                  <a:cubicBezTo>
                    <a:pt x="5427" y="38502"/>
                    <a:pt x="5670" y="38268"/>
                    <a:pt x="7128" y="33111"/>
                  </a:cubicBezTo>
                  <a:cubicBezTo>
                    <a:pt x="11259" y="16470"/>
                    <a:pt x="16119" y="5219"/>
                    <a:pt x="24868" y="5219"/>
                  </a:cubicBezTo>
                  <a:cubicBezTo>
                    <a:pt x="29728" y="5219"/>
                    <a:pt x="32401" y="8266"/>
                    <a:pt x="32401" y="16001"/>
                  </a:cubicBezTo>
                  <a:cubicBezTo>
                    <a:pt x="32401" y="20923"/>
                    <a:pt x="31672" y="23502"/>
                    <a:pt x="28513" y="35690"/>
                  </a:cubicBezTo>
                  <a:lnTo>
                    <a:pt x="14418" y="89833"/>
                  </a:lnTo>
                  <a:close/>
                </a:path>
              </a:pathLst>
            </a:custGeom>
            <a:solidFill>
              <a:srgbClr val="000000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03" name="Freeform: Shape 302">
              <a:extLst>
                <a:ext uri="{FF2B5EF4-FFF2-40B4-BE49-F238E27FC236}">
                  <a16:creationId xmlns:a16="http://schemas.microsoft.com/office/drawing/2014/main" id="{A1745B75-974D-90D0-A47B-C76EBE3F3982}"/>
                </a:ext>
              </a:extLst>
            </p:cNvPr>
            <p:cNvSpPr/>
            <p:nvPr>
              <p:custDataLst>
                <p:tags r:id="rId14"/>
              </p:custDataLst>
            </p:nvPr>
          </p:nvSpPr>
          <p:spPr>
            <a:xfrm>
              <a:off x="5970890" y="2737504"/>
              <a:ext cx="28432" cy="70082"/>
            </a:xfrm>
            <a:custGeom>
              <a:avLst/>
              <a:gdLst>
                <a:gd name="connsiteX0" fmla="*/ 28519 w 28432"/>
                <a:gd name="connsiteY0" fmla="*/ 24674 h 70082"/>
                <a:gd name="connsiteX1" fmla="*/ 12966 w 28432"/>
                <a:gd name="connsiteY1" fmla="*/ 63 h 70082"/>
                <a:gd name="connsiteX2" fmla="*/ 87 w 28432"/>
                <a:gd name="connsiteY2" fmla="*/ 12485 h 70082"/>
                <a:gd name="connsiteX3" fmla="*/ 12966 w 28432"/>
                <a:gd name="connsiteY3" fmla="*/ 24908 h 70082"/>
                <a:gd name="connsiteX4" fmla="*/ 21472 w 28432"/>
                <a:gd name="connsiteY4" fmla="*/ 21861 h 70082"/>
                <a:gd name="connsiteX5" fmla="*/ 22687 w 28432"/>
                <a:gd name="connsiteY5" fmla="*/ 21158 h 70082"/>
                <a:gd name="connsiteX6" fmla="*/ 23173 w 28432"/>
                <a:gd name="connsiteY6" fmla="*/ 24674 h 70082"/>
                <a:gd name="connsiteX7" fmla="*/ 6648 w 28432"/>
                <a:gd name="connsiteY7" fmla="*/ 63816 h 70082"/>
                <a:gd name="connsiteX8" fmla="*/ 3975 w 28432"/>
                <a:gd name="connsiteY8" fmla="*/ 67567 h 70082"/>
                <a:gd name="connsiteX9" fmla="*/ 6405 w 28432"/>
                <a:gd name="connsiteY9" fmla="*/ 70145 h 70082"/>
                <a:gd name="connsiteX10" fmla="*/ 28519 w 28432"/>
                <a:gd name="connsiteY10" fmla="*/ 24674 h 70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32" h="70082">
                  <a:moveTo>
                    <a:pt x="28519" y="24674"/>
                  </a:moveTo>
                  <a:cubicBezTo>
                    <a:pt x="28519" y="9204"/>
                    <a:pt x="22444" y="63"/>
                    <a:pt x="12966" y="63"/>
                  </a:cubicBezTo>
                  <a:cubicBezTo>
                    <a:pt x="4947" y="63"/>
                    <a:pt x="87" y="5922"/>
                    <a:pt x="87" y="12485"/>
                  </a:cubicBezTo>
                  <a:cubicBezTo>
                    <a:pt x="87" y="18814"/>
                    <a:pt x="4947" y="24908"/>
                    <a:pt x="12966" y="24908"/>
                  </a:cubicBezTo>
                  <a:cubicBezTo>
                    <a:pt x="15882" y="24908"/>
                    <a:pt x="19041" y="23970"/>
                    <a:pt x="21472" y="21861"/>
                  </a:cubicBezTo>
                  <a:cubicBezTo>
                    <a:pt x="22201" y="21392"/>
                    <a:pt x="22444" y="21158"/>
                    <a:pt x="22687" y="21158"/>
                  </a:cubicBezTo>
                  <a:cubicBezTo>
                    <a:pt x="22930" y="21158"/>
                    <a:pt x="23173" y="21392"/>
                    <a:pt x="23173" y="24674"/>
                  </a:cubicBezTo>
                  <a:cubicBezTo>
                    <a:pt x="23173" y="42018"/>
                    <a:pt x="14667" y="56082"/>
                    <a:pt x="6648" y="63816"/>
                  </a:cubicBezTo>
                  <a:cubicBezTo>
                    <a:pt x="3975" y="66395"/>
                    <a:pt x="3975" y="66863"/>
                    <a:pt x="3975" y="67567"/>
                  </a:cubicBezTo>
                  <a:cubicBezTo>
                    <a:pt x="3975" y="69207"/>
                    <a:pt x="5190" y="70145"/>
                    <a:pt x="6405" y="70145"/>
                  </a:cubicBezTo>
                  <a:cubicBezTo>
                    <a:pt x="9078" y="70145"/>
                    <a:pt x="28519" y="52097"/>
                    <a:pt x="28519" y="24674"/>
                  </a:cubicBezTo>
                  <a:close/>
                </a:path>
              </a:pathLst>
            </a:custGeom>
            <a:solidFill>
              <a:srgbClr val="000000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04" name="Freeform: Shape 303">
              <a:extLst>
                <a:ext uri="{FF2B5EF4-FFF2-40B4-BE49-F238E27FC236}">
                  <a16:creationId xmlns:a16="http://schemas.microsoft.com/office/drawing/2014/main" id="{81ACAAAC-662C-0BCF-E9B2-6C3E6B1FEF16}"/>
                </a:ext>
              </a:extLst>
            </p:cNvPr>
            <p:cNvSpPr/>
            <p:nvPr>
              <p:custDataLst>
                <p:tags r:id="rId15"/>
              </p:custDataLst>
            </p:nvPr>
          </p:nvSpPr>
          <p:spPr>
            <a:xfrm>
              <a:off x="6067716" y="2599684"/>
              <a:ext cx="115673" cy="165243"/>
            </a:xfrm>
            <a:custGeom>
              <a:avLst/>
              <a:gdLst>
                <a:gd name="connsiteX0" fmla="*/ 115765 w 115673"/>
                <a:gd name="connsiteY0" fmla="*/ 2641 h 165243"/>
                <a:gd name="connsiteX1" fmla="*/ 112605 w 115673"/>
                <a:gd name="connsiteY1" fmla="*/ 63 h 165243"/>
                <a:gd name="connsiteX2" fmla="*/ 81743 w 115673"/>
                <a:gd name="connsiteY2" fmla="*/ 2641 h 165243"/>
                <a:gd name="connsiteX3" fmla="*/ 78341 w 115673"/>
                <a:gd name="connsiteY3" fmla="*/ 7094 h 165243"/>
                <a:gd name="connsiteX4" fmla="*/ 84173 w 115673"/>
                <a:gd name="connsiteY4" fmla="*/ 9907 h 165243"/>
                <a:gd name="connsiteX5" fmla="*/ 96324 w 115673"/>
                <a:gd name="connsiteY5" fmla="*/ 13892 h 165243"/>
                <a:gd name="connsiteX6" fmla="*/ 95595 w 115673"/>
                <a:gd name="connsiteY6" fmla="*/ 18579 h 165243"/>
                <a:gd name="connsiteX7" fmla="*/ 81014 w 115673"/>
                <a:gd name="connsiteY7" fmla="*/ 74129 h 165243"/>
                <a:gd name="connsiteX8" fmla="*/ 58657 w 115673"/>
                <a:gd name="connsiteY8" fmla="*/ 59129 h 165243"/>
                <a:gd name="connsiteX9" fmla="*/ 91 w 115673"/>
                <a:gd name="connsiteY9" fmla="*/ 127804 h 165243"/>
                <a:gd name="connsiteX10" fmla="*/ 32412 w 115673"/>
                <a:gd name="connsiteY10" fmla="*/ 165306 h 165243"/>
                <a:gd name="connsiteX11" fmla="*/ 64003 w 115673"/>
                <a:gd name="connsiteY11" fmla="*/ 147727 h 165243"/>
                <a:gd name="connsiteX12" fmla="*/ 86117 w 115673"/>
                <a:gd name="connsiteY12" fmla="*/ 165306 h 165243"/>
                <a:gd name="connsiteX13" fmla="*/ 104100 w 115673"/>
                <a:gd name="connsiteY13" fmla="*/ 152415 h 165243"/>
                <a:gd name="connsiteX14" fmla="*/ 111390 w 115673"/>
                <a:gd name="connsiteY14" fmla="*/ 129211 h 165243"/>
                <a:gd name="connsiteX15" fmla="*/ 108474 w 115673"/>
                <a:gd name="connsiteY15" fmla="*/ 126867 h 165243"/>
                <a:gd name="connsiteX16" fmla="*/ 105072 w 115673"/>
                <a:gd name="connsiteY16" fmla="*/ 131086 h 165243"/>
                <a:gd name="connsiteX17" fmla="*/ 86603 w 115673"/>
                <a:gd name="connsiteY17" fmla="*/ 160150 h 165243"/>
                <a:gd name="connsiteX18" fmla="*/ 79313 w 115673"/>
                <a:gd name="connsiteY18" fmla="*/ 149368 h 165243"/>
                <a:gd name="connsiteX19" fmla="*/ 80771 w 115673"/>
                <a:gd name="connsiteY19" fmla="*/ 138117 h 165243"/>
                <a:gd name="connsiteX20" fmla="*/ 115765 w 115673"/>
                <a:gd name="connsiteY20" fmla="*/ 2641 h 165243"/>
                <a:gd name="connsiteX21" fmla="*/ 65218 w 115673"/>
                <a:gd name="connsiteY21" fmla="*/ 134836 h 165243"/>
                <a:gd name="connsiteX22" fmla="*/ 60358 w 115673"/>
                <a:gd name="connsiteY22" fmla="*/ 143508 h 165243"/>
                <a:gd name="connsiteX23" fmla="*/ 32898 w 115673"/>
                <a:gd name="connsiteY23" fmla="*/ 160150 h 165243"/>
                <a:gd name="connsiteX24" fmla="*/ 17345 w 115673"/>
                <a:gd name="connsiteY24" fmla="*/ 138117 h 165243"/>
                <a:gd name="connsiteX25" fmla="*/ 30710 w 115673"/>
                <a:gd name="connsiteY25" fmla="*/ 86786 h 165243"/>
                <a:gd name="connsiteX26" fmla="*/ 58900 w 115673"/>
                <a:gd name="connsiteY26" fmla="*/ 64285 h 165243"/>
                <a:gd name="connsiteX27" fmla="*/ 78098 w 115673"/>
                <a:gd name="connsiteY27" fmla="*/ 84911 h 165243"/>
                <a:gd name="connsiteX28" fmla="*/ 77369 w 115673"/>
                <a:gd name="connsiteY28" fmla="*/ 88896 h 165243"/>
                <a:gd name="connsiteX29" fmla="*/ 65218 w 115673"/>
                <a:gd name="connsiteY29" fmla="*/ 134836 h 165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15673" h="165243">
                  <a:moveTo>
                    <a:pt x="115765" y="2641"/>
                  </a:moveTo>
                  <a:cubicBezTo>
                    <a:pt x="115765" y="2407"/>
                    <a:pt x="115765" y="63"/>
                    <a:pt x="112605" y="63"/>
                  </a:cubicBezTo>
                  <a:cubicBezTo>
                    <a:pt x="108960" y="63"/>
                    <a:pt x="85874" y="2172"/>
                    <a:pt x="81743" y="2641"/>
                  </a:cubicBezTo>
                  <a:cubicBezTo>
                    <a:pt x="79799" y="2875"/>
                    <a:pt x="78341" y="4047"/>
                    <a:pt x="78341" y="7094"/>
                  </a:cubicBezTo>
                  <a:cubicBezTo>
                    <a:pt x="78341" y="9907"/>
                    <a:pt x="80528" y="9907"/>
                    <a:pt x="84173" y="9907"/>
                  </a:cubicBezTo>
                  <a:cubicBezTo>
                    <a:pt x="95838" y="9907"/>
                    <a:pt x="96324" y="11548"/>
                    <a:pt x="96324" y="13892"/>
                  </a:cubicBezTo>
                  <a:lnTo>
                    <a:pt x="95595" y="18579"/>
                  </a:lnTo>
                  <a:lnTo>
                    <a:pt x="81014" y="74129"/>
                  </a:lnTo>
                  <a:cubicBezTo>
                    <a:pt x="76640" y="65457"/>
                    <a:pt x="69592" y="59129"/>
                    <a:pt x="58657" y="59129"/>
                  </a:cubicBezTo>
                  <a:cubicBezTo>
                    <a:pt x="30224" y="59129"/>
                    <a:pt x="91" y="93584"/>
                    <a:pt x="91" y="127804"/>
                  </a:cubicBezTo>
                  <a:cubicBezTo>
                    <a:pt x="91" y="149837"/>
                    <a:pt x="13457" y="165306"/>
                    <a:pt x="32412" y="165306"/>
                  </a:cubicBezTo>
                  <a:cubicBezTo>
                    <a:pt x="37272" y="165306"/>
                    <a:pt x="49422" y="164369"/>
                    <a:pt x="64003" y="147727"/>
                  </a:cubicBezTo>
                  <a:cubicBezTo>
                    <a:pt x="65947" y="157572"/>
                    <a:pt x="74453" y="165306"/>
                    <a:pt x="86117" y="165306"/>
                  </a:cubicBezTo>
                  <a:cubicBezTo>
                    <a:pt x="94623" y="165306"/>
                    <a:pt x="100212" y="159915"/>
                    <a:pt x="104100" y="152415"/>
                  </a:cubicBezTo>
                  <a:cubicBezTo>
                    <a:pt x="108231" y="143977"/>
                    <a:pt x="111390" y="129679"/>
                    <a:pt x="111390" y="129211"/>
                  </a:cubicBezTo>
                  <a:cubicBezTo>
                    <a:pt x="111390" y="126867"/>
                    <a:pt x="109203" y="126867"/>
                    <a:pt x="108474" y="126867"/>
                  </a:cubicBezTo>
                  <a:cubicBezTo>
                    <a:pt x="106044" y="126867"/>
                    <a:pt x="105801" y="127804"/>
                    <a:pt x="105072" y="131086"/>
                  </a:cubicBezTo>
                  <a:cubicBezTo>
                    <a:pt x="100941" y="146321"/>
                    <a:pt x="96567" y="160150"/>
                    <a:pt x="86603" y="160150"/>
                  </a:cubicBezTo>
                  <a:cubicBezTo>
                    <a:pt x="80042" y="160150"/>
                    <a:pt x="79313" y="154056"/>
                    <a:pt x="79313" y="149368"/>
                  </a:cubicBezTo>
                  <a:cubicBezTo>
                    <a:pt x="79313" y="143743"/>
                    <a:pt x="79799" y="142102"/>
                    <a:pt x="80771" y="138117"/>
                  </a:cubicBezTo>
                  <a:lnTo>
                    <a:pt x="115765" y="2641"/>
                  </a:lnTo>
                  <a:close/>
                  <a:moveTo>
                    <a:pt x="65218" y="134836"/>
                  </a:moveTo>
                  <a:cubicBezTo>
                    <a:pt x="64003" y="139055"/>
                    <a:pt x="64003" y="139524"/>
                    <a:pt x="60358" y="143508"/>
                  </a:cubicBezTo>
                  <a:cubicBezTo>
                    <a:pt x="49665" y="156400"/>
                    <a:pt x="39702" y="160150"/>
                    <a:pt x="32898" y="160150"/>
                  </a:cubicBezTo>
                  <a:cubicBezTo>
                    <a:pt x="20747" y="160150"/>
                    <a:pt x="17345" y="147258"/>
                    <a:pt x="17345" y="138117"/>
                  </a:cubicBezTo>
                  <a:cubicBezTo>
                    <a:pt x="17345" y="126398"/>
                    <a:pt x="25121" y="97568"/>
                    <a:pt x="30710" y="86786"/>
                  </a:cubicBezTo>
                  <a:cubicBezTo>
                    <a:pt x="38244" y="72957"/>
                    <a:pt x="49179" y="64285"/>
                    <a:pt x="58900" y="64285"/>
                  </a:cubicBezTo>
                  <a:cubicBezTo>
                    <a:pt x="74696" y="64285"/>
                    <a:pt x="78098" y="83505"/>
                    <a:pt x="78098" y="84911"/>
                  </a:cubicBezTo>
                  <a:cubicBezTo>
                    <a:pt x="78098" y="86318"/>
                    <a:pt x="77612" y="87724"/>
                    <a:pt x="77369" y="88896"/>
                  </a:cubicBezTo>
                  <a:lnTo>
                    <a:pt x="65218" y="134836"/>
                  </a:lnTo>
                  <a:close/>
                </a:path>
              </a:pathLst>
            </a:custGeom>
            <a:solidFill>
              <a:srgbClr val="000000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05" name="Freeform: Shape 304">
              <a:extLst>
                <a:ext uri="{FF2B5EF4-FFF2-40B4-BE49-F238E27FC236}">
                  <a16:creationId xmlns:a16="http://schemas.microsoft.com/office/drawing/2014/main" id="{F5C2FBE8-4C13-809D-22AD-231B70C3B6A0}"/>
                </a:ext>
              </a:extLst>
            </p:cNvPr>
            <p:cNvSpPr/>
            <p:nvPr>
              <p:custDataLst>
                <p:tags r:id="rId16"/>
              </p:custDataLst>
            </p:nvPr>
          </p:nvSpPr>
          <p:spPr>
            <a:xfrm>
              <a:off x="6198332" y="2586558"/>
              <a:ext cx="56378" cy="234388"/>
            </a:xfrm>
            <a:custGeom>
              <a:avLst/>
              <a:gdLst>
                <a:gd name="connsiteX0" fmla="*/ 56475 w 56378"/>
                <a:gd name="connsiteY0" fmla="*/ 117257 h 234388"/>
                <a:gd name="connsiteX1" fmla="*/ 40436 w 56378"/>
                <a:gd name="connsiteY1" fmla="*/ 44128 h 234388"/>
                <a:gd name="connsiteX2" fmla="*/ 2526 w 56378"/>
                <a:gd name="connsiteY2" fmla="*/ 63 h 234388"/>
                <a:gd name="connsiteX3" fmla="*/ 96 w 56378"/>
                <a:gd name="connsiteY3" fmla="*/ 2407 h 234388"/>
                <a:gd name="connsiteX4" fmla="*/ 4713 w 56378"/>
                <a:gd name="connsiteY4" fmla="*/ 7798 h 234388"/>
                <a:gd name="connsiteX5" fmla="*/ 42380 w 56378"/>
                <a:gd name="connsiteY5" fmla="*/ 117257 h 234388"/>
                <a:gd name="connsiteX6" fmla="*/ 3255 w 56378"/>
                <a:gd name="connsiteY6" fmla="*/ 228122 h 234388"/>
                <a:gd name="connsiteX7" fmla="*/ 96 w 56378"/>
                <a:gd name="connsiteY7" fmla="*/ 232107 h 234388"/>
                <a:gd name="connsiteX8" fmla="*/ 2526 w 56378"/>
                <a:gd name="connsiteY8" fmla="*/ 234451 h 234388"/>
                <a:gd name="connsiteX9" fmla="*/ 41165 w 56378"/>
                <a:gd name="connsiteY9" fmla="*/ 188745 h 234388"/>
                <a:gd name="connsiteX10" fmla="*/ 56475 w 56378"/>
                <a:gd name="connsiteY10" fmla="*/ 117257 h 234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6378" h="234388">
                  <a:moveTo>
                    <a:pt x="56475" y="117257"/>
                  </a:moveTo>
                  <a:cubicBezTo>
                    <a:pt x="56475" y="98975"/>
                    <a:pt x="53802" y="70614"/>
                    <a:pt x="40436" y="44128"/>
                  </a:cubicBezTo>
                  <a:cubicBezTo>
                    <a:pt x="25855" y="15298"/>
                    <a:pt x="4956" y="63"/>
                    <a:pt x="2526" y="63"/>
                  </a:cubicBezTo>
                  <a:cubicBezTo>
                    <a:pt x="1068" y="63"/>
                    <a:pt x="96" y="1000"/>
                    <a:pt x="96" y="2407"/>
                  </a:cubicBezTo>
                  <a:cubicBezTo>
                    <a:pt x="96" y="3110"/>
                    <a:pt x="96" y="3579"/>
                    <a:pt x="4713" y="7798"/>
                  </a:cubicBezTo>
                  <a:cubicBezTo>
                    <a:pt x="28529" y="31002"/>
                    <a:pt x="42380" y="68270"/>
                    <a:pt x="42380" y="117257"/>
                  </a:cubicBezTo>
                  <a:cubicBezTo>
                    <a:pt x="42380" y="157337"/>
                    <a:pt x="33389" y="198589"/>
                    <a:pt x="3255" y="228122"/>
                  </a:cubicBezTo>
                  <a:cubicBezTo>
                    <a:pt x="96" y="230935"/>
                    <a:pt x="96" y="231404"/>
                    <a:pt x="96" y="232107"/>
                  </a:cubicBezTo>
                  <a:cubicBezTo>
                    <a:pt x="96" y="233513"/>
                    <a:pt x="1068" y="234451"/>
                    <a:pt x="2526" y="234451"/>
                  </a:cubicBezTo>
                  <a:cubicBezTo>
                    <a:pt x="4956" y="234451"/>
                    <a:pt x="26827" y="218512"/>
                    <a:pt x="41165" y="188745"/>
                  </a:cubicBezTo>
                  <a:cubicBezTo>
                    <a:pt x="53559" y="162962"/>
                    <a:pt x="56475" y="136945"/>
                    <a:pt x="56475" y="117257"/>
                  </a:cubicBezTo>
                  <a:close/>
                </a:path>
              </a:pathLst>
            </a:custGeom>
            <a:solidFill>
              <a:srgbClr val="000000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grpSp>
        <p:nvGrpSpPr>
          <p:cNvPr id="323" name="Group 322" descr="\documentclass{article}&#10;\usepackage{amsmath}&#10;\pagestyle{empty}&#10;\begin{document}&#10;&#10;$(d)$ &#10;&#10;&#10;\end{document}" title="IguanaTex Vector Display">
            <a:extLst>
              <a:ext uri="{FF2B5EF4-FFF2-40B4-BE49-F238E27FC236}">
                <a16:creationId xmlns:a16="http://schemas.microsoft.com/office/drawing/2014/main" id="{000F115D-1CE7-1E8C-C81E-B5D307BC50D9}"/>
              </a:ext>
            </a:extLst>
          </p:cNvPr>
          <p:cNvGrpSpPr>
            <a:grpSpLocks noChangeAspect="1"/>
          </p:cNvGrpSpPr>
          <p:nvPr>
            <p:custDataLst>
              <p:tags r:id="rId8"/>
            </p:custDataLst>
          </p:nvPr>
        </p:nvGrpSpPr>
        <p:grpSpPr>
          <a:xfrm>
            <a:off x="11067175" y="4990607"/>
            <a:ext cx="259207" cy="234388"/>
            <a:chOff x="6194033" y="2582922"/>
            <a:chExt cx="259207" cy="234388"/>
          </a:xfrm>
        </p:grpSpPr>
        <p:sp>
          <p:nvSpPr>
            <p:cNvPr id="320" name="Freeform: Shape 319">
              <a:extLst>
                <a:ext uri="{FF2B5EF4-FFF2-40B4-BE49-F238E27FC236}">
                  <a16:creationId xmlns:a16="http://schemas.microsoft.com/office/drawing/2014/main" id="{997D2244-25CA-71AF-D102-2BAE9C5F5537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6194033" y="2582922"/>
              <a:ext cx="54700" cy="234388"/>
            </a:xfrm>
            <a:custGeom>
              <a:avLst/>
              <a:gdLst>
                <a:gd name="connsiteX0" fmla="*/ 54777 w 54700"/>
                <a:gd name="connsiteY0" fmla="*/ 232107 h 234388"/>
                <a:gd name="connsiteX1" fmla="*/ 50769 w 54700"/>
                <a:gd name="connsiteY1" fmla="*/ 226950 h 234388"/>
                <a:gd name="connsiteX2" fmla="*/ 13752 w 54700"/>
                <a:gd name="connsiteY2" fmla="*/ 117257 h 234388"/>
                <a:gd name="connsiteX3" fmla="*/ 51712 w 54700"/>
                <a:gd name="connsiteY3" fmla="*/ 6391 h 234388"/>
                <a:gd name="connsiteX4" fmla="*/ 54777 w 54700"/>
                <a:gd name="connsiteY4" fmla="*/ 2407 h 234388"/>
                <a:gd name="connsiteX5" fmla="*/ 52419 w 54700"/>
                <a:gd name="connsiteY5" fmla="*/ 63 h 234388"/>
                <a:gd name="connsiteX6" fmla="*/ 14931 w 54700"/>
                <a:gd name="connsiteY6" fmla="*/ 45768 h 234388"/>
                <a:gd name="connsiteX7" fmla="*/ 77 w 54700"/>
                <a:gd name="connsiteY7" fmla="*/ 117257 h 234388"/>
                <a:gd name="connsiteX8" fmla="*/ 15638 w 54700"/>
                <a:gd name="connsiteY8" fmla="*/ 190386 h 234388"/>
                <a:gd name="connsiteX9" fmla="*/ 52419 w 54700"/>
                <a:gd name="connsiteY9" fmla="*/ 234451 h 234388"/>
                <a:gd name="connsiteX10" fmla="*/ 54777 w 54700"/>
                <a:gd name="connsiteY10" fmla="*/ 232107 h 234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4700" h="234388">
                  <a:moveTo>
                    <a:pt x="54777" y="232107"/>
                  </a:moveTo>
                  <a:cubicBezTo>
                    <a:pt x="54777" y="231404"/>
                    <a:pt x="54777" y="230935"/>
                    <a:pt x="50769" y="226950"/>
                  </a:cubicBezTo>
                  <a:cubicBezTo>
                    <a:pt x="21297" y="197418"/>
                    <a:pt x="13752" y="153118"/>
                    <a:pt x="13752" y="117257"/>
                  </a:cubicBezTo>
                  <a:cubicBezTo>
                    <a:pt x="13752" y="76473"/>
                    <a:pt x="22711" y="35690"/>
                    <a:pt x="51712" y="6391"/>
                  </a:cubicBezTo>
                  <a:cubicBezTo>
                    <a:pt x="54777" y="3579"/>
                    <a:pt x="54777" y="3110"/>
                    <a:pt x="54777" y="2407"/>
                  </a:cubicBezTo>
                  <a:cubicBezTo>
                    <a:pt x="54777" y="766"/>
                    <a:pt x="53834" y="63"/>
                    <a:pt x="52419" y="63"/>
                  </a:cubicBezTo>
                  <a:cubicBezTo>
                    <a:pt x="50061" y="63"/>
                    <a:pt x="28841" y="16001"/>
                    <a:pt x="14931" y="45768"/>
                  </a:cubicBezTo>
                  <a:cubicBezTo>
                    <a:pt x="2906" y="71551"/>
                    <a:pt x="77" y="97568"/>
                    <a:pt x="77" y="117257"/>
                  </a:cubicBezTo>
                  <a:cubicBezTo>
                    <a:pt x="77" y="135539"/>
                    <a:pt x="2670" y="163900"/>
                    <a:pt x="15638" y="190386"/>
                  </a:cubicBezTo>
                  <a:cubicBezTo>
                    <a:pt x="29784" y="219216"/>
                    <a:pt x="50061" y="234451"/>
                    <a:pt x="52419" y="234451"/>
                  </a:cubicBezTo>
                  <a:cubicBezTo>
                    <a:pt x="53834" y="234451"/>
                    <a:pt x="54777" y="233748"/>
                    <a:pt x="54777" y="232107"/>
                  </a:cubicBezTo>
                  <a:close/>
                </a:path>
              </a:pathLst>
            </a:custGeom>
            <a:solidFill>
              <a:srgbClr val="000000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21" name="Freeform: Shape 320">
              <a:extLst>
                <a:ext uri="{FF2B5EF4-FFF2-40B4-BE49-F238E27FC236}">
                  <a16:creationId xmlns:a16="http://schemas.microsoft.com/office/drawing/2014/main" id="{C75F313F-7755-56B5-2E76-255079BB76A0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6271813" y="2596048"/>
              <a:ext cx="112229" cy="165243"/>
            </a:xfrm>
            <a:custGeom>
              <a:avLst/>
              <a:gdLst>
                <a:gd name="connsiteX0" fmla="*/ 112310 w 112229"/>
                <a:gd name="connsiteY0" fmla="*/ 2641 h 165243"/>
                <a:gd name="connsiteX1" fmla="*/ 109245 w 112229"/>
                <a:gd name="connsiteY1" fmla="*/ 63 h 165243"/>
                <a:gd name="connsiteX2" fmla="*/ 79301 w 112229"/>
                <a:gd name="connsiteY2" fmla="*/ 2641 h 165243"/>
                <a:gd name="connsiteX3" fmla="*/ 76000 w 112229"/>
                <a:gd name="connsiteY3" fmla="*/ 7094 h 165243"/>
                <a:gd name="connsiteX4" fmla="*/ 81659 w 112229"/>
                <a:gd name="connsiteY4" fmla="*/ 9907 h 165243"/>
                <a:gd name="connsiteX5" fmla="*/ 93448 w 112229"/>
                <a:gd name="connsiteY5" fmla="*/ 13892 h 165243"/>
                <a:gd name="connsiteX6" fmla="*/ 92740 w 112229"/>
                <a:gd name="connsiteY6" fmla="*/ 18579 h 165243"/>
                <a:gd name="connsiteX7" fmla="*/ 78594 w 112229"/>
                <a:gd name="connsiteY7" fmla="*/ 74129 h 165243"/>
                <a:gd name="connsiteX8" fmla="*/ 56903 w 112229"/>
                <a:gd name="connsiteY8" fmla="*/ 59129 h 165243"/>
                <a:gd name="connsiteX9" fmla="*/ 81 w 112229"/>
                <a:gd name="connsiteY9" fmla="*/ 127804 h 165243"/>
                <a:gd name="connsiteX10" fmla="*/ 31439 w 112229"/>
                <a:gd name="connsiteY10" fmla="*/ 165306 h 165243"/>
                <a:gd name="connsiteX11" fmla="*/ 62090 w 112229"/>
                <a:gd name="connsiteY11" fmla="*/ 147727 h 165243"/>
                <a:gd name="connsiteX12" fmla="*/ 83545 w 112229"/>
                <a:gd name="connsiteY12" fmla="*/ 165306 h 165243"/>
                <a:gd name="connsiteX13" fmla="*/ 100993 w 112229"/>
                <a:gd name="connsiteY13" fmla="*/ 152415 h 165243"/>
                <a:gd name="connsiteX14" fmla="*/ 108066 w 112229"/>
                <a:gd name="connsiteY14" fmla="*/ 129211 h 165243"/>
                <a:gd name="connsiteX15" fmla="*/ 105237 w 112229"/>
                <a:gd name="connsiteY15" fmla="*/ 126867 h 165243"/>
                <a:gd name="connsiteX16" fmla="*/ 101936 w 112229"/>
                <a:gd name="connsiteY16" fmla="*/ 131086 h 165243"/>
                <a:gd name="connsiteX17" fmla="*/ 84017 w 112229"/>
                <a:gd name="connsiteY17" fmla="*/ 160150 h 165243"/>
                <a:gd name="connsiteX18" fmla="*/ 76944 w 112229"/>
                <a:gd name="connsiteY18" fmla="*/ 149368 h 165243"/>
                <a:gd name="connsiteX19" fmla="*/ 78358 w 112229"/>
                <a:gd name="connsiteY19" fmla="*/ 138117 h 165243"/>
                <a:gd name="connsiteX20" fmla="*/ 112310 w 112229"/>
                <a:gd name="connsiteY20" fmla="*/ 2641 h 165243"/>
                <a:gd name="connsiteX21" fmla="*/ 63268 w 112229"/>
                <a:gd name="connsiteY21" fmla="*/ 134836 h 165243"/>
                <a:gd name="connsiteX22" fmla="*/ 58553 w 112229"/>
                <a:gd name="connsiteY22" fmla="*/ 143508 h 165243"/>
                <a:gd name="connsiteX23" fmla="*/ 31910 w 112229"/>
                <a:gd name="connsiteY23" fmla="*/ 160150 h 165243"/>
                <a:gd name="connsiteX24" fmla="*/ 16821 w 112229"/>
                <a:gd name="connsiteY24" fmla="*/ 138117 h 165243"/>
                <a:gd name="connsiteX25" fmla="*/ 29788 w 112229"/>
                <a:gd name="connsiteY25" fmla="*/ 86786 h 165243"/>
                <a:gd name="connsiteX26" fmla="*/ 57138 w 112229"/>
                <a:gd name="connsiteY26" fmla="*/ 64285 h 165243"/>
                <a:gd name="connsiteX27" fmla="*/ 75765 w 112229"/>
                <a:gd name="connsiteY27" fmla="*/ 84911 h 165243"/>
                <a:gd name="connsiteX28" fmla="*/ 75057 w 112229"/>
                <a:gd name="connsiteY28" fmla="*/ 88896 h 165243"/>
                <a:gd name="connsiteX29" fmla="*/ 63268 w 112229"/>
                <a:gd name="connsiteY29" fmla="*/ 134836 h 165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12229" h="165243">
                  <a:moveTo>
                    <a:pt x="112310" y="2641"/>
                  </a:moveTo>
                  <a:cubicBezTo>
                    <a:pt x="112310" y="2407"/>
                    <a:pt x="112310" y="63"/>
                    <a:pt x="109245" y="63"/>
                  </a:cubicBezTo>
                  <a:cubicBezTo>
                    <a:pt x="105708" y="63"/>
                    <a:pt x="83309" y="2172"/>
                    <a:pt x="79301" y="2641"/>
                  </a:cubicBezTo>
                  <a:cubicBezTo>
                    <a:pt x="77415" y="2875"/>
                    <a:pt x="76000" y="4047"/>
                    <a:pt x="76000" y="7094"/>
                  </a:cubicBezTo>
                  <a:cubicBezTo>
                    <a:pt x="76000" y="9907"/>
                    <a:pt x="78122" y="9907"/>
                    <a:pt x="81659" y="9907"/>
                  </a:cubicBezTo>
                  <a:cubicBezTo>
                    <a:pt x="92976" y="9907"/>
                    <a:pt x="93448" y="11548"/>
                    <a:pt x="93448" y="13892"/>
                  </a:cubicBezTo>
                  <a:lnTo>
                    <a:pt x="92740" y="18579"/>
                  </a:lnTo>
                  <a:lnTo>
                    <a:pt x="78594" y="74129"/>
                  </a:lnTo>
                  <a:cubicBezTo>
                    <a:pt x="74350" y="65457"/>
                    <a:pt x="67512" y="59129"/>
                    <a:pt x="56903" y="59129"/>
                  </a:cubicBezTo>
                  <a:cubicBezTo>
                    <a:pt x="29317" y="59129"/>
                    <a:pt x="81" y="93584"/>
                    <a:pt x="81" y="127804"/>
                  </a:cubicBezTo>
                  <a:cubicBezTo>
                    <a:pt x="81" y="149837"/>
                    <a:pt x="13048" y="165306"/>
                    <a:pt x="31439" y="165306"/>
                  </a:cubicBezTo>
                  <a:cubicBezTo>
                    <a:pt x="36154" y="165306"/>
                    <a:pt x="47943" y="164369"/>
                    <a:pt x="62090" y="147727"/>
                  </a:cubicBezTo>
                  <a:cubicBezTo>
                    <a:pt x="63976" y="157572"/>
                    <a:pt x="72228" y="165306"/>
                    <a:pt x="83545" y="165306"/>
                  </a:cubicBezTo>
                  <a:cubicBezTo>
                    <a:pt x="91797" y="165306"/>
                    <a:pt x="97220" y="159915"/>
                    <a:pt x="100993" y="152415"/>
                  </a:cubicBezTo>
                  <a:cubicBezTo>
                    <a:pt x="105001" y="143977"/>
                    <a:pt x="108066" y="129679"/>
                    <a:pt x="108066" y="129211"/>
                  </a:cubicBezTo>
                  <a:cubicBezTo>
                    <a:pt x="108066" y="126867"/>
                    <a:pt x="105944" y="126867"/>
                    <a:pt x="105237" y="126867"/>
                  </a:cubicBezTo>
                  <a:cubicBezTo>
                    <a:pt x="102879" y="126867"/>
                    <a:pt x="102643" y="127804"/>
                    <a:pt x="101936" y="131086"/>
                  </a:cubicBezTo>
                  <a:cubicBezTo>
                    <a:pt x="97928" y="146321"/>
                    <a:pt x="93684" y="160150"/>
                    <a:pt x="84017" y="160150"/>
                  </a:cubicBezTo>
                  <a:cubicBezTo>
                    <a:pt x="77651" y="160150"/>
                    <a:pt x="76944" y="154056"/>
                    <a:pt x="76944" y="149368"/>
                  </a:cubicBezTo>
                  <a:cubicBezTo>
                    <a:pt x="76944" y="143743"/>
                    <a:pt x="77415" y="142102"/>
                    <a:pt x="78358" y="138117"/>
                  </a:cubicBezTo>
                  <a:lnTo>
                    <a:pt x="112310" y="2641"/>
                  </a:lnTo>
                  <a:close/>
                  <a:moveTo>
                    <a:pt x="63268" y="134836"/>
                  </a:moveTo>
                  <a:cubicBezTo>
                    <a:pt x="62090" y="139055"/>
                    <a:pt x="62090" y="139524"/>
                    <a:pt x="58553" y="143508"/>
                  </a:cubicBezTo>
                  <a:cubicBezTo>
                    <a:pt x="48179" y="156400"/>
                    <a:pt x="38512" y="160150"/>
                    <a:pt x="31910" y="160150"/>
                  </a:cubicBezTo>
                  <a:cubicBezTo>
                    <a:pt x="20122" y="160150"/>
                    <a:pt x="16821" y="147258"/>
                    <a:pt x="16821" y="138117"/>
                  </a:cubicBezTo>
                  <a:cubicBezTo>
                    <a:pt x="16821" y="126398"/>
                    <a:pt x="24365" y="97568"/>
                    <a:pt x="29788" y="86786"/>
                  </a:cubicBezTo>
                  <a:cubicBezTo>
                    <a:pt x="37097" y="72957"/>
                    <a:pt x="47707" y="64285"/>
                    <a:pt x="57138" y="64285"/>
                  </a:cubicBezTo>
                  <a:cubicBezTo>
                    <a:pt x="72464" y="64285"/>
                    <a:pt x="75765" y="83505"/>
                    <a:pt x="75765" y="84911"/>
                  </a:cubicBezTo>
                  <a:cubicBezTo>
                    <a:pt x="75765" y="86318"/>
                    <a:pt x="75293" y="87724"/>
                    <a:pt x="75057" y="88896"/>
                  </a:cubicBezTo>
                  <a:lnTo>
                    <a:pt x="63268" y="134836"/>
                  </a:lnTo>
                  <a:close/>
                </a:path>
              </a:pathLst>
            </a:custGeom>
            <a:solidFill>
              <a:srgbClr val="000000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22" name="Freeform: Shape 321">
              <a:extLst>
                <a:ext uri="{FF2B5EF4-FFF2-40B4-BE49-F238E27FC236}">
                  <a16:creationId xmlns:a16="http://schemas.microsoft.com/office/drawing/2014/main" id="{B109E4C8-B944-851A-F37F-C421E3BE2BD4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6398540" y="2582922"/>
              <a:ext cx="54700" cy="234388"/>
            </a:xfrm>
            <a:custGeom>
              <a:avLst/>
              <a:gdLst>
                <a:gd name="connsiteX0" fmla="*/ 54786 w 54700"/>
                <a:gd name="connsiteY0" fmla="*/ 117257 h 234388"/>
                <a:gd name="connsiteX1" fmla="*/ 39225 w 54700"/>
                <a:gd name="connsiteY1" fmla="*/ 44128 h 234388"/>
                <a:gd name="connsiteX2" fmla="*/ 2444 w 54700"/>
                <a:gd name="connsiteY2" fmla="*/ 63 h 234388"/>
                <a:gd name="connsiteX3" fmla="*/ 86 w 54700"/>
                <a:gd name="connsiteY3" fmla="*/ 2407 h 234388"/>
                <a:gd name="connsiteX4" fmla="*/ 4566 w 54700"/>
                <a:gd name="connsiteY4" fmla="*/ 7798 h 234388"/>
                <a:gd name="connsiteX5" fmla="*/ 41111 w 54700"/>
                <a:gd name="connsiteY5" fmla="*/ 117257 h 234388"/>
                <a:gd name="connsiteX6" fmla="*/ 3151 w 54700"/>
                <a:gd name="connsiteY6" fmla="*/ 228122 h 234388"/>
                <a:gd name="connsiteX7" fmla="*/ 86 w 54700"/>
                <a:gd name="connsiteY7" fmla="*/ 232107 h 234388"/>
                <a:gd name="connsiteX8" fmla="*/ 2444 w 54700"/>
                <a:gd name="connsiteY8" fmla="*/ 234451 h 234388"/>
                <a:gd name="connsiteX9" fmla="*/ 39932 w 54700"/>
                <a:gd name="connsiteY9" fmla="*/ 188745 h 234388"/>
                <a:gd name="connsiteX10" fmla="*/ 54786 w 54700"/>
                <a:gd name="connsiteY10" fmla="*/ 117257 h 234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4700" h="234388">
                  <a:moveTo>
                    <a:pt x="54786" y="117257"/>
                  </a:moveTo>
                  <a:cubicBezTo>
                    <a:pt x="54786" y="98975"/>
                    <a:pt x="52192" y="70614"/>
                    <a:pt x="39225" y="44128"/>
                  </a:cubicBezTo>
                  <a:cubicBezTo>
                    <a:pt x="25078" y="15298"/>
                    <a:pt x="4801" y="63"/>
                    <a:pt x="2444" y="63"/>
                  </a:cubicBezTo>
                  <a:cubicBezTo>
                    <a:pt x="1029" y="63"/>
                    <a:pt x="86" y="1000"/>
                    <a:pt x="86" y="2407"/>
                  </a:cubicBezTo>
                  <a:cubicBezTo>
                    <a:pt x="86" y="3110"/>
                    <a:pt x="86" y="3579"/>
                    <a:pt x="4566" y="7798"/>
                  </a:cubicBezTo>
                  <a:cubicBezTo>
                    <a:pt x="27672" y="31002"/>
                    <a:pt x="41111" y="68270"/>
                    <a:pt x="41111" y="117257"/>
                  </a:cubicBezTo>
                  <a:cubicBezTo>
                    <a:pt x="41111" y="157337"/>
                    <a:pt x="32387" y="198589"/>
                    <a:pt x="3151" y="228122"/>
                  </a:cubicBezTo>
                  <a:cubicBezTo>
                    <a:pt x="86" y="230935"/>
                    <a:pt x="86" y="231404"/>
                    <a:pt x="86" y="232107"/>
                  </a:cubicBezTo>
                  <a:cubicBezTo>
                    <a:pt x="86" y="233513"/>
                    <a:pt x="1029" y="234451"/>
                    <a:pt x="2444" y="234451"/>
                  </a:cubicBezTo>
                  <a:cubicBezTo>
                    <a:pt x="4801" y="234451"/>
                    <a:pt x="26021" y="218512"/>
                    <a:pt x="39932" y="188745"/>
                  </a:cubicBezTo>
                  <a:cubicBezTo>
                    <a:pt x="51956" y="162962"/>
                    <a:pt x="54786" y="136945"/>
                    <a:pt x="54786" y="117257"/>
                  </a:cubicBezTo>
                  <a:close/>
                </a:path>
              </a:pathLst>
            </a:custGeom>
            <a:solidFill>
              <a:srgbClr val="000000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sp>
        <p:nvSpPr>
          <p:cNvPr id="392" name="TextBox 391">
            <a:extLst>
              <a:ext uri="{FF2B5EF4-FFF2-40B4-BE49-F238E27FC236}">
                <a16:creationId xmlns:a16="http://schemas.microsoft.com/office/drawing/2014/main" id="{68C60E05-DB7B-6A46-F01F-53187D9C8279}"/>
              </a:ext>
            </a:extLst>
          </p:cNvPr>
          <p:cNvSpPr txBox="1"/>
          <p:nvPr/>
        </p:nvSpPr>
        <p:spPr>
          <a:xfrm>
            <a:off x="6643362" y="6002615"/>
            <a:ext cx="349651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0" i="1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Franklin Gothic Book" panose="020B0503020102020204" pitchFamily="34" charset="0"/>
                <a:cs typeface="Myanmar Text" panose="020B0502040204020203" pitchFamily="34" charset="0"/>
              </a:rPr>
              <a:t>Recurrent neural network</a:t>
            </a:r>
            <a:endParaRPr lang="en-US" sz="1600" i="1" dirty="0">
              <a:latin typeface="Franklin Gothic Book" panose="020B0503020102020204" pitchFamily="34" charset="0"/>
              <a:cs typeface="Myanmar Tex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6045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393" grpId="0"/>
      <p:bldP spid="391" grpId="0"/>
      <p:bldP spid="13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 3">
            <a:extLst>
              <a:ext uri="{FF2B5EF4-FFF2-40B4-BE49-F238E27FC236}">
                <a16:creationId xmlns:a16="http://schemas.microsoft.com/office/drawing/2014/main" id="{AC2F5F51-DC68-C49B-D37E-F732ED574080}"/>
              </a:ext>
            </a:extLst>
          </p:cNvPr>
          <p:cNvSpPr txBox="1">
            <a:spLocks/>
          </p:cNvSpPr>
          <p:nvPr/>
        </p:nvSpPr>
        <p:spPr>
          <a:xfrm>
            <a:off x="392781" y="991711"/>
            <a:ext cx="5142779" cy="11994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2000" b="0" i="0" dirty="0">
                <a:solidFill>
                  <a:srgbClr val="666666"/>
                </a:solidFill>
                <a:effectLst/>
                <a:highlight>
                  <a:srgbClr val="FFFFFF"/>
                </a:highlight>
                <a:latin typeface="Franklin Gothic Book" panose="020B0503020102020204" pitchFamily="34" charset="0"/>
              </a:rPr>
              <a:t>• </a:t>
            </a:r>
            <a:r>
              <a:rPr lang="en-US" sz="2000" b="0" i="0" dirty="0">
                <a:effectLst/>
                <a:highlight>
                  <a:srgbClr val="FFFFFF"/>
                </a:highlight>
                <a:latin typeface="Franklin Gothic Book" panose="020B0503020102020204" pitchFamily="34" charset="0"/>
              </a:rPr>
              <a:t>Efficient (</a:t>
            </a:r>
            <a:r>
              <a:rPr lang="en-US" sz="2000" i="1" dirty="0">
                <a:highlight>
                  <a:srgbClr val="FFFFFF"/>
                </a:highlight>
                <a:latin typeface="Franklin Gothic Book" panose="020B0503020102020204" pitchFamily="34" charset="0"/>
              </a:rPr>
              <a:t>O(T)</a:t>
            </a:r>
            <a:r>
              <a:rPr lang="en-US" sz="2000" b="0" i="0" dirty="0">
                <a:effectLst/>
                <a:highlight>
                  <a:srgbClr val="FFFFFF"/>
                </a:highlight>
                <a:latin typeface="Franklin Gothic Book" panose="020B0503020102020204" pitchFamily="34" charset="0"/>
              </a:rPr>
              <a:t> memory) and </a:t>
            </a:r>
          </a:p>
          <a:p>
            <a:pPr>
              <a:lnSpc>
                <a:spcPct val="120000"/>
              </a:lnSpc>
            </a:pPr>
            <a:r>
              <a:rPr lang="en-US" sz="2000" dirty="0">
                <a:solidFill>
                  <a:srgbClr val="666666"/>
                </a:solidFill>
                <a:highlight>
                  <a:srgbClr val="FFFFFF"/>
                </a:highlight>
                <a:latin typeface="Franklin Gothic Book" panose="020B0503020102020204" pitchFamily="34" charset="0"/>
              </a:rPr>
              <a:t>• </a:t>
            </a:r>
            <a:r>
              <a:rPr lang="en-US" sz="2000" dirty="0">
                <a:highlight>
                  <a:srgbClr val="FFFFFF"/>
                </a:highlight>
                <a:latin typeface="Franklin Gothic Book" panose="020B0503020102020204" pitchFamily="34" charset="0"/>
              </a:rPr>
              <a:t>Fast (</a:t>
            </a:r>
            <a:r>
              <a:rPr lang="en-US" sz="2000" i="1" dirty="0">
                <a:highlight>
                  <a:srgbClr val="FFFFFF"/>
                </a:highlight>
                <a:latin typeface="Franklin Gothic Book" panose="020B0503020102020204" pitchFamily="34" charset="0"/>
              </a:rPr>
              <a:t>O(log T) </a:t>
            </a:r>
            <a:r>
              <a:rPr lang="en-US" sz="2000" dirty="0">
                <a:highlight>
                  <a:srgbClr val="FFFFFF"/>
                </a:highlight>
                <a:latin typeface="Franklin Gothic Book" panose="020B0503020102020204" pitchFamily="34" charset="0"/>
              </a:rPr>
              <a:t>parallel time via scans)</a:t>
            </a:r>
            <a:endParaRPr lang="en-US" sz="2000" dirty="0">
              <a:latin typeface="Franklin Gothic Book" panose="020B05030201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2000" b="0" i="0" dirty="0">
                <a:solidFill>
                  <a:srgbClr val="666666"/>
                </a:solidFill>
                <a:effectLst/>
                <a:highlight>
                  <a:srgbClr val="FFFFFF"/>
                </a:highlight>
                <a:latin typeface="Franklin Gothic Book" panose="020B0503020102020204" pitchFamily="34" charset="0"/>
              </a:rPr>
              <a:t>• </a:t>
            </a:r>
            <a:r>
              <a:rPr lang="en-US" sz="2000" dirty="0">
                <a:latin typeface="Franklin Gothic Book" panose="020B0503020102020204" pitchFamily="34" charset="0"/>
              </a:rPr>
              <a:t>Unexpressive</a:t>
            </a:r>
          </a:p>
        </p:txBody>
      </p:sp>
      <p:sp>
        <p:nvSpPr>
          <p:cNvPr id="9" name="Title 1 4">
            <a:extLst>
              <a:ext uri="{FF2B5EF4-FFF2-40B4-BE49-F238E27FC236}">
                <a16:creationId xmlns:a16="http://schemas.microsoft.com/office/drawing/2014/main" id="{91E98381-498A-7267-DFE0-99A756874550}"/>
              </a:ext>
            </a:extLst>
          </p:cNvPr>
          <p:cNvSpPr txBox="1">
            <a:spLocks/>
          </p:cNvSpPr>
          <p:nvPr/>
        </p:nvSpPr>
        <p:spPr>
          <a:xfrm>
            <a:off x="7451834" y="1106266"/>
            <a:ext cx="4310214" cy="13165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20000"/>
              </a:lnSpc>
            </a:pPr>
            <a:r>
              <a:rPr lang="en-US" sz="2000" dirty="0">
                <a:latin typeface="Franklin Gothic Book" panose="020B0503020102020204" pitchFamily="34" charset="0"/>
              </a:rPr>
              <a:t>Inefficient (</a:t>
            </a:r>
            <a:r>
              <a:rPr lang="en-US" sz="2000" i="1" dirty="0">
                <a:latin typeface="Franklin Gothic Book" panose="020B0503020102020204" pitchFamily="34" charset="0"/>
              </a:rPr>
              <a:t>O(T</a:t>
            </a:r>
            <a:r>
              <a:rPr lang="en-US" sz="2000" i="1" baseline="30000" dirty="0">
                <a:latin typeface="Franklin Gothic Book" panose="020B0503020102020204" pitchFamily="34" charset="0"/>
              </a:rPr>
              <a:t>2</a:t>
            </a:r>
            <a:r>
              <a:rPr lang="en-US" sz="2000" i="1" dirty="0">
                <a:latin typeface="Franklin Gothic Book" panose="020B0503020102020204" pitchFamily="34" charset="0"/>
              </a:rPr>
              <a:t>)</a:t>
            </a:r>
            <a:r>
              <a:rPr lang="en-US" sz="2000" dirty="0">
                <a:latin typeface="Franklin Gothic Book" panose="020B0503020102020204" pitchFamily="34" charset="0"/>
              </a:rPr>
              <a:t> memory) or </a:t>
            </a:r>
            <a:r>
              <a:rPr lang="en-US" sz="2000" b="0" i="0" dirty="0">
                <a:solidFill>
                  <a:srgbClr val="666666"/>
                </a:solidFill>
                <a:effectLst/>
                <a:highlight>
                  <a:srgbClr val="FFFFFF"/>
                </a:highlight>
                <a:latin typeface="Franklin Gothic Book" panose="020B0503020102020204" pitchFamily="34" charset="0"/>
              </a:rPr>
              <a:t>•</a:t>
            </a:r>
          </a:p>
          <a:p>
            <a:pPr algn="r">
              <a:lnSpc>
                <a:spcPct val="120000"/>
              </a:lnSpc>
            </a:pPr>
            <a:r>
              <a:rPr lang="en-US" sz="2000" dirty="0">
                <a:latin typeface="Franklin Gothic Book" panose="020B0503020102020204" pitchFamily="34" charset="0"/>
              </a:rPr>
              <a:t>Slow (</a:t>
            </a:r>
            <a:r>
              <a:rPr lang="en-US" sz="2000" i="1" dirty="0">
                <a:latin typeface="Franklin Gothic Book" panose="020B0503020102020204" pitchFamily="34" charset="0"/>
              </a:rPr>
              <a:t>O(T)</a:t>
            </a:r>
            <a:r>
              <a:rPr lang="en-US" sz="2000" dirty="0">
                <a:latin typeface="Franklin Gothic Book" panose="020B0503020102020204" pitchFamily="34" charset="0"/>
              </a:rPr>
              <a:t> parallel time) </a:t>
            </a:r>
            <a:r>
              <a:rPr lang="en-US" sz="2000" dirty="0">
                <a:solidFill>
                  <a:srgbClr val="666666"/>
                </a:solidFill>
                <a:highlight>
                  <a:srgbClr val="FFFFFF"/>
                </a:highlight>
                <a:latin typeface="Franklin Gothic Book" panose="020B0503020102020204" pitchFamily="34" charset="0"/>
              </a:rPr>
              <a:t>•</a:t>
            </a:r>
            <a:r>
              <a:rPr lang="en-US" sz="2000" b="0" i="0" dirty="0">
                <a:solidFill>
                  <a:srgbClr val="666666"/>
                </a:solidFill>
                <a:effectLst/>
                <a:highlight>
                  <a:srgbClr val="FFFFFF"/>
                </a:highlight>
                <a:latin typeface="Franklin Gothic Book" panose="020B0503020102020204" pitchFamily="34" charset="0"/>
              </a:rPr>
              <a:t> </a:t>
            </a:r>
          </a:p>
          <a:p>
            <a:pPr algn="r">
              <a:lnSpc>
                <a:spcPct val="120000"/>
              </a:lnSpc>
            </a:pPr>
            <a:r>
              <a:rPr lang="en-US" sz="2000" dirty="0">
                <a:latin typeface="Franklin Gothic Book" panose="020B0503020102020204" pitchFamily="34" charset="0"/>
              </a:rPr>
              <a:t>Expressive </a:t>
            </a:r>
            <a:r>
              <a:rPr lang="en-US" sz="2000" b="0" i="0" dirty="0">
                <a:solidFill>
                  <a:srgbClr val="666666"/>
                </a:solidFill>
                <a:effectLst/>
                <a:highlight>
                  <a:srgbClr val="FFFFFF"/>
                </a:highlight>
                <a:latin typeface="Franklin Gothic Book" panose="020B0503020102020204" pitchFamily="34" charset="0"/>
              </a:rPr>
              <a:t>• </a:t>
            </a:r>
            <a:endParaRPr lang="en-US" sz="2000" dirty="0">
              <a:latin typeface="Franklin Gothic Book" panose="020B0503020102020204" pitchFamily="34" charset="0"/>
            </a:endParaRPr>
          </a:p>
          <a:p>
            <a:pPr algn="r">
              <a:lnSpc>
                <a:spcPct val="120000"/>
              </a:lnSpc>
            </a:pPr>
            <a:endParaRPr lang="en-US" sz="2000" dirty="0">
              <a:latin typeface="Franklin Gothic Book" panose="020B0503020102020204" pitchFamily="34" charset="0"/>
            </a:endParaRPr>
          </a:p>
        </p:txBody>
      </p:sp>
      <p:sp>
        <p:nvSpPr>
          <p:cNvPr id="138" name="Title 1 2">
            <a:extLst>
              <a:ext uri="{FF2B5EF4-FFF2-40B4-BE49-F238E27FC236}">
                <a16:creationId xmlns:a16="http://schemas.microsoft.com/office/drawing/2014/main" id="{978C9E6C-E070-AEB2-C72F-64A7A1250823}"/>
              </a:ext>
            </a:extLst>
          </p:cNvPr>
          <p:cNvSpPr txBox="1">
            <a:spLocks/>
          </p:cNvSpPr>
          <p:nvPr/>
        </p:nvSpPr>
        <p:spPr>
          <a:xfrm>
            <a:off x="8516084" y="292805"/>
            <a:ext cx="3245964" cy="8384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dirty="0">
                <a:latin typeface="Franklin Gothic Medium" panose="020B0603020102020204" pitchFamily="34" charset="0"/>
              </a:rPr>
              <a:t>Nonlinear</a:t>
            </a:r>
          </a:p>
        </p:txBody>
      </p:sp>
      <p:sp>
        <p:nvSpPr>
          <p:cNvPr id="393" name="TextBox 392">
            <a:extLst>
              <a:ext uri="{FF2B5EF4-FFF2-40B4-BE49-F238E27FC236}">
                <a16:creationId xmlns:a16="http://schemas.microsoft.com/office/drawing/2014/main" id="{A67764B9-C234-92AB-D82C-F024E7118710}"/>
              </a:ext>
            </a:extLst>
          </p:cNvPr>
          <p:cNvSpPr txBox="1"/>
          <p:nvPr/>
        </p:nvSpPr>
        <p:spPr>
          <a:xfrm>
            <a:off x="6642547" y="4265428"/>
            <a:ext cx="349651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i="1" dirty="0">
                <a:solidFill>
                  <a:srgbClr val="222222"/>
                </a:solidFill>
                <a:highlight>
                  <a:srgbClr val="FFFFFF"/>
                </a:highlight>
                <a:latin typeface="Franklin Gothic Book" panose="020B0503020102020204" pitchFamily="34" charset="0"/>
                <a:cs typeface="Myanmar Text" panose="020B0502040204020203" pitchFamily="34" charset="0"/>
              </a:rPr>
              <a:t>Attention</a:t>
            </a:r>
            <a:endParaRPr lang="en-US" sz="1600" i="1" dirty="0">
              <a:latin typeface="Franklin Gothic Book" panose="020B0503020102020204" pitchFamily="34" charset="0"/>
              <a:cs typeface="Myanmar Text" panose="020B0502040204020203" pitchFamily="34" charset="0"/>
            </a:endParaRPr>
          </a:p>
        </p:txBody>
      </p:sp>
      <p:sp>
        <p:nvSpPr>
          <p:cNvPr id="391" name="TextBox 390">
            <a:extLst>
              <a:ext uri="{FF2B5EF4-FFF2-40B4-BE49-F238E27FC236}">
                <a16:creationId xmlns:a16="http://schemas.microsoft.com/office/drawing/2014/main" id="{1268F176-3A40-7742-289F-F4B8D83FDEE3}"/>
              </a:ext>
            </a:extLst>
          </p:cNvPr>
          <p:cNvSpPr txBox="1"/>
          <p:nvPr/>
        </p:nvSpPr>
        <p:spPr>
          <a:xfrm>
            <a:off x="389777" y="6004562"/>
            <a:ext cx="358532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0" i="1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Franklin Gothic Book" panose="020B0503020102020204" pitchFamily="34" charset="0"/>
                <a:cs typeface="Myanmar Text" panose="020B0502040204020203" pitchFamily="34" charset="0"/>
              </a:rPr>
              <a:t>(Time-varying) Linear dynamical system</a:t>
            </a:r>
            <a:endParaRPr lang="en-US" sz="1600" i="1" dirty="0">
              <a:latin typeface="Franklin Gothic Book" panose="020B0503020102020204" pitchFamily="34" charset="0"/>
              <a:cs typeface="Myanmar Text" panose="020B0502040204020203" pitchFamily="34" charset="0"/>
            </a:endParaRPr>
          </a:p>
        </p:txBody>
      </p:sp>
      <p:grpSp>
        <p:nvGrpSpPr>
          <p:cNvPr id="45" name="Group 44" descr="\documentclass{article}&#10;\usepackage{amsmath}&#10;\pagestyle{empty}&#10;\begin{document}&#10;&#10;$h_t = \rho(A_t h_{t-1} + B_t x_t)$ &#10;&#10;&#10;\end{document}" title="IguanaTex Vector Display">
            <a:extLst>
              <a:ext uri="{FF2B5EF4-FFF2-40B4-BE49-F238E27FC236}">
                <a16:creationId xmlns:a16="http://schemas.microsoft.com/office/drawing/2014/main" id="{45D9B97F-12F1-56D5-F648-B3257E3A457A}"/>
              </a:ext>
            </a:extLst>
          </p:cNvPr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6744032" y="5389655"/>
            <a:ext cx="4927720" cy="493449"/>
            <a:chOff x="5008171" y="4572474"/>
            <a:chExt cx="4927720" cy="493449"/>
          </a:xfrm>
        </p:grpSpPr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E0AD9E26-B0C2-4153-EB00-E4C581C36B10}"/>
                </a:ext>
              </a:extLst>
            </p:cNvPr>
            <p:cNvSpPr/>
            <p:nvPr>
              <p:custDataLst>
                <p:tags r:id="rId95"/>
              </p:custDataLst>
            </p:nvPr>
          </p:nvSpPr>
          <p:spPr>
            <a:xfrm>
              <a:off x="5008171" y="4600107"/>
              <a:ext cx="249130" cy="347881"/>
            </a:xfrm>
            <a:custGeom>
              <a:avLst/>
              <a:gdLst>
                <a:gd name="connsiteX0" fmla="*/ 117792 w 249130"/>
                <a:gd name="connsiteY0" fmla="*/ 5491 h 347881"/>
                <a:gd name="connsiteX1" fmla="*/ 111196 w 249130"/>
                <a:gd name="connsiteY1" fmla="*/ 63 h 347881"/>
                <a:gd name="connsiteX2" fmla="*/ 49294 w 249130"/>
                <a:gd name="connsiteY2" fmla="*/ 4997 h 347881"/>
                <a:gd name="connsiteX3" fmla="*/ 39653 w 249130"/>
                <a:gd name="connsiteY3" fmla="*/ 14866 h 347881"/>
                <a:gd name="connsiteX4" fmla="*/ 51831 w 249130"/>
                <a:gd name="connsiteY4" fmla="*/ 20788 h 347881"/>
                <a:gd name="connsiteX5" fmla="*/ 77201 w 249130"/>
                <a:gd name="connsiteY5" fmla="*/ 29176 h 347881"/>
                <a:gd name="connsiteX6" fmla="*/ 75678 w 249130"/>
                <a:gd name="connsiteY6" fmla="*/ 39045 h 347881"/>
                <a:gd name="connsiteX7" fmla="*/ 2106 w 249130"/>
                <a:gd name="connsiteY7" fmla="*/ 323272 h 347881"/>
                <a:gd name="connsiteX8" fmla="*/ 77 w 249130"/>
                <a:gd name="connsiteY8" fmla="*/ 334128 h 347881"/>
                <a:gd name="connsiteX9" fmla="*/ 14791 w 249130"/>
                <a:gd name="connsiteY9" fmla="*/ 347945 h 347881"/>
                <a:gd name="connsiteX10" fmla="*/ 33565 w 249130"/>
                <a:gd name="connsiteY10" fmla="*/ 335115 h 347881"/>
                <a:gd name="connsiteX11" fmla="*/ 43205 w 249130"/>
                <a:gd name="connsiteY11" fmla="*/ 297613 h 347881"/>
                <a:gd name="connsiteX12" fmla="*/ 54368 w 249130"/>
                <a:gd name="connsiteY12" fmla="*/ 253202 h 347881"/>
                <a:gd name="connsiteX13" fmla="*/ 62994 w 249130"/>
                <a:gd name="connsiteY13" fmla="*/ 220141 h 347881"/>
                <a:gd name="connsiteX14" fmla="*/ 68575 w 249130"/>
                <a:gd name="connsiteY14" fmla="*/ 197936 h 347881"/>
                <a:gd name="connsiteX15" fmla="*/ 103078 w 249130"/>
                <a:gd name="connsiteY15" fmla="*/ 152539 h 347881"/>
                <a:gd name="connsiteX16" fmla="*/ 151787 w 249130"/>
                <a:gd name="connsiteY16" fmla="*/ 135268 h 347881"/>
                <a:gd name="connsiteX17" fmla="*/ 179187 w 249130"/>
                <a:gd name="connsiteY17" fmla="*/ 169809 h 347881"/>
                <a:gd name="connsiteX18" fmla="*/ 147728 w 249130"/>
                <a:gd name="connsiteY18" fmla="*/ 280342 h 347881"/>
                <a:gd name="connsiteX19" fmla="*/ 141132 w 249130"/>
                <a:gd name="connsiteY19" fmla="*/ 307482 h 347881"/>
                <a:gd name="connsiteX20" fmla="*/ 182738 w 249130"/>
                <a:gd name="connsiteY20" fmla="*/ 347945 h 347881"/>
                <a:gd name="connsiteX21" fmla="*/ 249207 w 249130"/>
                <a:gd name="connsiteY21" fmla="*/ 271953 h 347881"/>
                <a:gd name="connsiteX22" fmla="*/ 243118 w 249130"/>
                <a:gd name="connsiteY22" fmla="*/ 267019 h 347881"/>
                <a:gd name="connsiteX23" fmla="*/ 235507 w 249130"/>
                <a:gd name="connsiteY23" fmla="*/ 275901 h 347881"/>
                <a:gd name="connsiteX24" fmla="*/ 183753 w 249130"/>
                <a:gd name="connsiteY24" fmla="*/ 337089 h 347881"/>
                <a:gd name="connsiteX25" fmla="*/ 171576 w 249130"/>
                <a:gd name="connsiteY25" fmla="*/ 320805 h 347881"/>
                <a:gd name="connsiteX26" fmla="*/ 180709 w 249130"/>
                <a:gd name="connsiteY26" fmla="*/ 285770 h 347881"/>
                <a:gd name="connsiteX27" fmla="*/ 211660 w 249130"/>
                <a:gd name="connsiteY27" fmla="*/ 177211 h 347881"/>
                <a:gd name="connsiteX28" fmla="*/ 153310 w 249130"/>
                <a:gd name="connsiteY28" fmla="*/ 124412 h 347881"/>
                <a:gd name="connsiteX29" fmla="*/ 78215 w 249130"/>
                <a:gd name="connsiteY29" fmla="*/ 162408 h 347881"/>
                <a:gd name="connsiteX30" fmla="*/ 117792 w 249130"/>
                <a:gd name="connsiteY30" fmla="*/ 5491 h 347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249130" h="347881">
                  <a:moveTo>
                    <a:pt x="117792" y="5491"/>
                  </a:moveTo>
                  <a:cubicBezTo>
                    <a:pt x="117792" y="4997"/>
                    <a:pt x="117792" y="63"/>
                    <a:pt x="111196" y="63"/>
                  </a:cubicBezTo>
                  <a:cubicBezTo>
                    <a:pt x="99526" y="63"/>
                    <a:pt x="62486" y="4010"/>
                    <a:pt x="49294" y="4997"/>
                  </a:cubicBezTo>
                  <a:cubicBezTo>
                    <a:pt x="45235" y="5491"/>
                    <a:pt x="39653" y="5984"/>
                    <a:pt x="39653" y="14866"/>
                  </a:cubicBezTo>
                  <a:cubicBezTo>
                    <a:pt x="39653" y="20788"/>
                    <a:pt x="44220" y="20788"/>
                    <a:pt x="51831" y="20788"/>
                  </a:cubicBezTo>
                  <a:cubicBezTo>
                    <a:pt x="76186" y="20788"/>
                    <a:pt x="77201" y="24242"/>
                    <a:pt x="77201" y="29176"/>
                  </a:cubicBezTo>
                  <a:lnTo>
                    <a:pt x="75678" y="39045"/>
                  </a:lnTo>
                  <a:lnTo>
                    <a:pt x="2106" y="323272"/>
                  </a:lnTo>
                  <a:cubicBezTo>
                    <a:pt x="77" y="330181"/>
                    <a:pt x="77" y="331167"/>
                    <a:pt x="77" y="334128"/>
                  </a:cubicBezTo>
                  <a:cubicBezTo>
                    <a:pt x="77" y="345477"/>
                    <a:pt x="10225" y="347945"/>
                    <a:pt x="14791" y="347945"/>
                  </a:cubicBezTo>
                  <a:cubicBezTo>
                    <a:pt x="22909" y="347945"/>
                    <a:pt x="31028" y="342023"/>
                    <a:pt x="33565" y="335115"/>
                  </a:cubicBezTo>
                  <a:lnTo>
                    <a:pt x="43205" y="297613"/>
                  </a:lnTo>
                  <a:lnTo>
                    <a:pt x="54368" y="253202"/>
                  </a:lnTo>
                  <a:cubicBezTo>
                    <a:pt x="57412" y="242346"/>
                    <a:pt x="60456" y="231491"/>
                    <a:pt x="62994" y="220141"/>
                  </a:cubicBezTo>
                  <a:cubicBezTo>
                    <a:pt x="64008" y="217181"/>
                    <a:pt x="68067" y="200897"/>
                    <a:pt x="68575" y="197936"/>
                  </a:cubicBezTo>
                  <a:cubicBezTo>
                    <a:pt x="70097" y="193495"/>
                    <a:pt x="85826" y="165862"/>
                    <a:pt x="103078" y="152539"/>
                  </a:cubicBezTo>
                  <a:cubicBezTo>
                    <a:pt x="114240" y="144643"/>
                    <a:pt x="129969" y="135268"/>
                    <a:pt x="151787" y="135268"/>
                  </a:cubicBezTo>
                  <a:cubicBezTo>
                    <a:pt x="173605" y="135268"/>
                    <a:pt x="179187" y="152045"/>
                    <a:pt x="179187" y="169809"/>
                  </a:cubicBezTo>
                  <a:cubicBezTo>
                    <a:pt x="179187" y="196456"/>
                    <a:pt x="159906" y="250242"/>
                    <a:pt x="147728" y="280342"/>
                  </a:cubicBezTo>
                  <a:cubicBezTo>
                    <a:pt x="143669" y="291691"/>
                    <a:pt x="141132" y="297613"/>
                    <a:pt x="141132" y="307482"/>
                  </a:cubicBezTo>
                  <a:cubicBezTo>
                    <a:pt x="141132" y="330674"/>
                    <a:pt x="158891" y="347945"/>
                    <a:pt x="182738" y="347945"/>
                  </a:cubicBezTo>
                  <a:cubicBezTo>
                    <a:pt x="230433" y="347945"/>
                    <a:pt x="249207" y="275901"/>
                    <a:pt x="249207" y="271953"/>
                  </a:cubicBezTo>
                  <a:cubicBezTo>
                    <a:pt x="249207" y="267019"/>
                    <a:pt x="244640" y="267019"/>
                    <a:pt x="243118" y="267019"/>
                  </a:cubicBezTo>
                  <a:cubicBezTo>
                    <a:pt x="238044" y="267019"/>
                    <a:pt x="238044" y="268499"/>
                    <a:pt x="235507" y="275901"/>
                  </a:cubicBezTo>
                  <a:cubicBezTo>
                    <a:pt x="227896" y="302054"/>
                    <a:pt x="211660" y="337089"/>
                    <a:pt x="183753" y="337089"/>
                  </a:cubicBezTo>
                  <a:cubicBezTo>
                    <a:pt x="175127" y="337089"/>
                    <a:pt x="171576" y="332154"/>
                    <a:pt x="171576" y="320805"/>
                  </a:cubicBezTo>
                  <a:cubicBezTo>
                    <a:pt x="171576" y="308469"/>
                    <a:pt x="176142" y="296626"/>
                    <a:pt x="180709" y="285770"/>
                  </a:cubicBezTo>
                  <a:cubicBezTo>
                    <a:pt x="188827" y="264552"/>
                    <a:pt x="211660" y="205831"/>
                    <a:pt x="211660" y="177211"/>
                  </a:cubicBezTo>
                  <a:cubicBezTo>
                    <a:pt x="211660" y="145137"/>
                    <a:pt x="191364" y="124412"/>
                    <a:pt x="153310" y="124412"/>
                  </a:cubicBezTo>
                  <a:cubicBezTo>
                    <a:pt x="121344" y="124412"/>
                    <a:pt x="96989" y="139709"/>
                    <a:pt x="78215" y="162408"/>
                  </a:cubicBezTo>
                  <a:lnTo>
                    <a:pt x="117792" y="5491"/>
                  </a:lnTo>
                  <a:close/>
                </a:path>
              </a:pathLst>
            </a:custGeom>
            <a:solidFill>
              <a:srgbClr val="000000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DF942636-0CDF-6E82-789C-8AC0484073E0}"/>
                </a:ext>
              </a:extLst>
            </p:cNvPr>
            <p:cNvSpPr/>
            <p:nvPr>
              <p:custDataLst>
                <p:tags r:id="rId96"/>
              </p:custDataLst>
            </p:nvPr>
          </p:nvSpPr>
          <p:spPr>
            <a:xfrm>
              <a:off x="5287521" y="4800693"/>
              <a:ext cx="120049" cy="219338"/>
            </a:xfrm>
            <a:custGeom>
              <a:avLst/>
              <a:gdLst>
                <a:gd name="connsiteX0" fmla="*/ 72538 w 120049"/>
                <a:gd name="connsiteY0" fmla="*/ 79510 h 219338"/>
                <a:gd name="connsiteX1" fmla="*/ 108766 w 120049"/>
                <a:gd name="connsiteY1" fmla="*/ 79510 h 219338"/>
                <a:gd name="connsiteX2" fmla="*/ 120132 w 120049"/>
                <a:gd name="connsiteY2" fmla="*/ 71911 h 219338"/>
                <a:gd name="connsiteX3" fmla="*/ 109476 w 120049"/>
                <a:gd name="connsiteY3" fmla="*/ 67075 h 219338"/>
                <a:gd name="connsiteX4" fmla="*/ 75735 w 120049"/>
                <a:gd name="connsiteY4" fmla="*/ 67075 h 219338"/>
                <a:gd name="connsiteX5" fmla="*/ 88876 w 120049"/>
                <a:gd name="connsiteY5" fmla="*/ 15953 h 219338"/>
                <a:gd name="connsiteX6" fmla="*/ 89942 w 120049"/>
                <a:gd name="connsiteY6" fmla="*/ 11118 h 219338"/>
                <a:gd name="connsiteX7" fmla="*/ 77866 w 120049"/>
                <a:gd name="connsiteY7" fmla="*/ 64 h 219338"/>
                <a:gd name="connsiteX8" fmla="*/ 61173 w 120049"/>
                <a:gd name="connsiteY8" fmla="*/ 14917 h 219338"/>
                <a:gd name="connsiteX9" fmla="*/ 47676 w 120049"/>
                <a:gd name="connsiteY9" fmla="*/ 67075 h 219338"/>
                <a:gd name="connsiteX10" fmla="*/ 11448 w 120049"/>
                <a:gd name="connsiteY10" fmla="*/ 67075 h 219338"/>
                <a:gd name="connsiteX11" fmla="*/ 82 w 120049"/>
                <a:gd name="connsiteY11" fmla="*/ 74674 h 219338"/>
                <a:gd name="connsiteX12" fmla="*/ 10738 w 120049"/>
                <a:gd name="connsiteY12" fmla="*/ 79510 h 219338"/>
                <a:gd name="connsiteX13" fmla="*/ 44479 w 120049"/>
                <a:gd name="connsiteY13" fmla="*/ 79510 h 219338"/>
                <a:gd name="connsiteX14" fmla="*/ 23524 w 120049"/>
                <a:gd name="connsiteY14" fmla="*/ 161028 h 219338"/>
                <a:gd name="connsiteX15" fmla="*/ 18196 w 120049"/>
                <a:gd name="connsiteY15" fmla="*/ 186588 h 219338"/>
                <a:gd name="connsiteX16" fmla="*/ 56200 w 120049"/>
                <a:gd name="connsiteY16" fmla="*/ 219403 h 219338"/>
                <a:gd name="connsiteX17" fmla="*/ 118001 w 120049"/>
                <a:gd name="connsiteY17" fmla="*/ 166554 h 219338"/>
                <a:gd name="connsiteX18" fmla="*/ 112318 w 120049"/>
                <a:gd name="connsiteY18" fmla="*/ 162064 h 219338"/>
                <a:gd name="connsiteX19" fmla="*/ 104859 w 120049"/>
                <a:gd name="connsiteY19" fmla="*/ 168627 h 219338"/>
                <a:gd name="connsiteX20" fmla="*/ 57266 w 120049"/>
                <a:gd name="connsiteY20" fmla="*/ 209731 h 219338"/>
                <a:gd name="connsiteX21" fmla="*/ 44834 w 120049"/>
                <a:gd name="connsiteY21" fmla="*/ 192806 h 219338"/>
                <a:gd name="connsiteX22" fmla="*/ 46966 w 120049"/>
                <a:gd name="connsiteY22" fmla="*/ 178644 h 219338"/>
                <a:gd name="connsiteX23" fmla="*/ 72538 w 120049"/>
                <a:gd name="connsiteY23" fmla="*/ 79510 h 219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0049" h="219338">
                  <a:moveTo>
                    <a:pt x="72538" y="79510"/>
                  </a:moveTo>
                  <a:lnTo>
                    <a:pt x="108766" y="79510"/>
                  </a:lnTo>
                  <a:cubicBezTo>
                    <a:pt x="115514" y="79510"/>
                    <a:pt x="120132" y="79510"/>
                    <a:pt x="120132" y="71911"/>
                  </a:cubicBezTo>
                  <a:cubicBezTo>
                    <a:pt x="120132" y="67075"/>
                    <a:pt x="115514" y="67075"/>
                    <a:pt x="109476" y="67075"/>
                  </a:cubicBezTo>
                  <a:lnTo>
                    <a:pt x="75735" y="67075"/>
                  </a:lnTo>
                  <a:lnTo>
                    <a:pt x="88876" y="15953"/>
                  </a:lnTo>
                  <a:cubicBezTo>
                    <a:pt x="89231" y="14226"/>
                    <a:pt x="89942" y="12499"/>
                    <a:pt x="89942" y="11118"/>
                  </a:cubicBezTo>
                  <a:cubicBezTo>
                    <a:pt x="89942" y="4900"/>
                    <a:pt x="84969" y="64"/>
                    <a:pt x="77866" y="64"/>
                  </a:cubicBezTo>
                  <a:cubicBezTo>
                    <a:pt x="68986" y="64"/>
                    <a:pt x="63659" y="5936"/>
                    <a:pt x="61173" y="14917"/>
                  </a:cubicBezTo>
                  <a:cubicBezTo>
                    <a:pt x="58686" y="23552"/>
                    <a:pt x="63304" y="6973"/>
                    <a:pt x="47676" y="67075"/>
                  </a:cubicBezTo>
                  <a:lnTo>
                    <a:pt x="11448" y="67075"/>
                  </a:lnTo>
                  <a:cubicBezTo>
                    <a:pt x="4700" y="67075"/>
                    <a:pt x="82" y="67075"/>
                    <a:pt x="82" y="74674"/>
                  </a:cubicBezTo>
                  <a:cubicBezTo>
                    <a:pt x="82" y="79510"/>
                    <a:pt x="4345" y="79510"/>
                    <a:pt x="10738" y="79510"/>
                  </a:cubicBezTo>
                  <a:lnTo>
                    <a:pt x="44479" y="79510"/>
                  </a:lnTo>
                  <a:lnTo>
                    <a:pt x="23524" y="161028"/>
                  </a:lnTo>
                  <a:cubicBezTo>
                    <a:pt x="21393" y="169663"/>
                    <a:pt x="18196" y="182098"/>
                    <a:pt x="18196" y="186588"/>
                  </a:cubicBezTo>
                  <a:cubicBezTo>
                    <a:pt x="18196" y="206968"/>
                    <a:pt x="35955" y="219403"/>
                    <a:pt x="56200" y="219403"/>
                  </a:cubicBezTo>
                  <a:cubicBezTo>
                    <a:pt x="95625" y="219403"/>
                    <a:pt x="118001" y="171045"/>
                    <a:pt x="118001" y="166554"/>
                  </a:cubicBezTo>
                  <a:cubicBezTo>
                    <a:pt x="118001" y="162064"/>
                    <a:pt x="113383" y="162064"/>
                    <a:pt x="112318" y="162064"/>
                  </a:cubicBezTo>
                  <a:cubicBezTo>
                    <a:pt x="108056" y="162064"/>
                    <a:pt x="107701" y="162755"/>
                    <a:pt x="104859" y="168627"/>
                  </a:cubicBezTo>
                  <a:cubicBezTo>
                    <a:pt x="94914" y="190388"/>
                    <a:pt x="76800" y="209731"/>
                    <a:pt x="57266" y="209731"/>
                  </a:cubicBezTo>
                  <a:cubicBezTo>
                    <a:pt x="49807" y="209731"/>
                    <a:pt x="44834" y="205241"/>
                    <a:pt x="44834" y="192806"/>
                  </a:cubicBezTo>
                  <a:cubicBezTo>
                    <a:pt x="44834" y="189352"/>
                    <a:pt x="46255" y="182098"/>
                    <a:pt x="46966" y="178644"/>
                  </a:cubicBezTo>
                  <a:lnTo>
                    <a:pt x="72538" y="79510"/>
                  </a:lnTo>
                  <a:close/>
                </a:path>
              </a:pathLst>
            </a:custGeom>
            <a:solidFill>
              <a:srgbClr val="000000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0C875DE8-D1C4-4FF5-C819-CEA224510066}"/>
                </a:ext>
              </a:extLst>
            </p:cNvPr>
            <p:cNvSpPr/>
            <p:nvPr>
              <p:custDataLst>
                <p:tags r:id="rId97"/>
              </p:custDataLst>
            </p:nvPr>
          </p:nvSpPr>
          <p:spPr>
            <a:xfrm>
              <a:off x="5620602" y="4761465"/>
              <a:ext cx="337416" cy="115467"/>
            </a:xfrm>
            <a:custGeom>
              <a:avLst/>
              <a:gdLst>
                <a:gd name="connsiteX0" fmla="*/ 320254 w 337416"/>
                <a:gd name="connsiteY0" fmla="*/ 19801 h 115467"/>
                <a:gd name="connsiteX1" fmla="*/ 337505 w 337416"/>
                <a:gd name="connsiteY1" fmla="*/ 9932 h 115467"/>
                <a:gd name="connsiteX2" fmla="*/ 320761 w 337416"/>
                <a:gd name="connsiteY2" fmla="*/ 63 h 115467"/>
                <a:gd name="connsiteX3" fmla="*/ 16833 w 337416"/>
                <a:gd name="connsiteY3" fmla="*/ 63 h 115467"/>
                <a:gd name="connsiteX4" fmla="*/ 89 w 337416"/>
                <a:gd name="connsiteY4" fmla="*/ 9932 h 115467"/>
                <a:gd name="connsiteX5" fmla="*/ 17340 w 337416"/>
                <a:gd name="connsiteY5" fmla="*/ 19801 h 115467"/>
                <a:gd name="connsiteX6" fmla="*/ 320254 w 337416"/>
                <a:gd name="connsiteY6" fmla="*/ 19801 h 115467"/>
                <a:gd name="connsiteX7" fmla="*/ 320761 w 337416"/>
                <a:gd name="connsiteY7" fmla="*/ 115530 h 115467"/>
                <a:gd name="connsiteX8" fmla="*/ 337505 w 337416"/>
                <a:gd name="connsiteY8" fmla="*/ 105661 h 115467"/>
                <a:gd name="connsiteX9" fmla="*/ 320254 w 337416"/>
                <a:gd name="connsiteY9" fmla="*/ 95792 h 115467"/>
                <a:gd name="connsiteX10" fmla="*/ 17340 w 337416"/>
                <a:gd name="connsiteY10" fmla="*/ 95792 h 115467"/>
                <a:gd name="connsiteX11" fmla="*/ 89 w 337416"/>
                <a:gd name="connsiteY11" fmla="*/ 105661 h 115467"/>
                <a:gd name="connsiteX12" fmla="*/ 16833 w 337416"/>
                <a:gd name="connsiteY12" fmla="*/ 115530 h 115467"/>
                <a:gd name="connsiteX13" fmla="*/ 320761 w 337416"/>
                <a:gd name="connsiteY13" fmla="*/ 115530 h 11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37416" h="115467">
                  <a:moveTo>
                    <a:pt x="320254" y="19801"/>
                  </a:moveTo>
                  <a:cubicBezTo>
                    <a:pt x="327865" y="19801"/>
                    <a:pt x="337505" y="19801"/>
                    <a:pt x="337505" y="9932"/>
                  </a:cubicBezTo>
                  <a:cubicBezTo>
                    <a:pt x="337505" y="63"/>
                    <a:pt x="327865" y="63"/>
                    <a:pt x="320761" y="63"/>
                  </a:cubicBezTo>
                  <a:lnTo>
                    <a:pt x="16833" y="63"/>
                  </a:lnTo>
                  <a:cubicBezTo>
                    <a:pt x="9729" y="63"/>
                    <a:pt x="89" y="63"/>
                    <a:pt x="89" y="9932"/>
                  </a:cubicBezTo>
                  <a:cubicBezTo>
                    <a:pt x="89" y="19801"/>
                    <a:pt x="9729" y="19801"/>
                    <a:pt x="17340" y="19801"/>
                  </a:cubicBezTo>
                  <a:lnTo>
                    <a:pt x="320254" y="19801"/>
                  </a:lnTo>
                  <a:close/>
                  <a:moveTo>
                    <a:pt x="320761" y="115530"/>
                  </a:moveTo>
                  <a:cubicBezTo>
                    <a:pt x="327865" y="115530"/>
                    <a:pt x="337505" y="115530"/>
                    <a:pt x="337505" y="105661"/>
                  </a:cubicBezTo>
                  <a:cubicBezTo>
                    <a:pt x="337505" y="95792"/>
                    <a:pt x="327865" y="95792"/>
                    <a:pt x="320254" y="95792"/>
                  </a:cubicBezTo>
                  <a:lnTo>
                    <a:pt x="17340" y="95792"/>
                  </a:lnTo>
                  <a:cubicBezTo>
                    <a:pt x="9729" y="95792"/>
                    <a:pt x="89" y="95792"/>
                    <a:pt x="89" y="105661"/>
                  </a:cubicBezTo>
                  <a:cubicBezTo>
                    <a:pt x="89" y="115530"/>
                    <a:pt x="9729" y="115530"/>
                    <a:pt x="16833" y="115530"/>
                  </a:cubicBezTo>
                  <a:lnTo>
                    <a:pt x="320761" y="115530"/>
                  </a:lnTo>
                  <a:close/>
                </a:path>
              </a:pathLst>
            </a:custGeom>
            <a:solidFill>
              <a:srgbClr val="000000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E12FFB76-03D1-4BB6-1189-2170825B39F0}"/>
                </a:ext>
              </a:extLst>
            </p:cNvPr>
            <p:cNvSpPr/>
            <p:nvPr>
              <p:custDataLst>
                <p:tags r:id="rId98"/>
              </p:custDataLst>
            </p:nvPr>
          </p:nvSpPr>
          <p:spPr>
            <a:xfrm>
              <a:off x="6142989" y="4724456"/>
              <a:ext cx="239489" cy="324689"/>
            </a:xfrm>
            <a:custGeom>
              <a:avLst/>
              <a:gdLst>
                <a:gd name="connsiteX0" fmla="*/ 1621 w 239489"/>
                <a:gd name="connsiteY0" fmla="*/ 303534 h 324689"/>
                <a:gd name="connsiteX1" fmla="*/ 99 w 239489"/>
                <a:gd name="connsiteY1" fmla="*/ 311429 h 324689"/>
                <a:gd name="connsiteX2" fmla="*/ 14306 w 239489"/>
                <a:gd name="connsiteY2" fmla="*/ 324753 h 324689"/>
                <a:gd name="connsiteX3" fmla="*/ 32065 w 239489"/>
                <a:gd name="connsiteY3" fmla="*/ 314390 h 324689"/>
                <a:gd name="connsiteX4" fmla="*/ 64538 w 239489"/>
                <a:gd name="connsiteY4" fmla="*/ 190534 h 324689"/>
                <a:gd name="connsiteX5" fmla="*/ 114770 w 239489"/>
                <a:gd name="connsiteY5" fmla="*/ 223595 h 324689"/>
                <a:gd name="connsiteX6" fmla="*/ 239589 w 239489"/>
                <a:gd name="connsiteY6" fmla="*/ 80495 h 324689"/>
                <a:gd name="connsiteX7" fmla="*/ 169061 w 239489"/>
                <a:gd name="connsiteY7" fmla="*/ 63 h 324689"/>
                <a:gd name="connsiteX8" fmla="*/ 51346 w 239489"/>
                <a:gd name="connsiteY8" fmla="*/ 109609 h 324689"/>
                <a:gd name="connsiteX9" fmla="*/ 1621 w 239489"/>
                <a:gd name="connsiteY9" fmla="*/ 303534 h 324689"/>
                <a:gd name="connsiteX10" fmla="*/ 114263 w 239489"/>
                <a:gd name="connsiteY10" fmla="*/ 212740 h 324689"/>
                <a:gd name="connsiteX11" fmla="*/ 70627 w 239489"/>
                <a:gd name="connsiteY11" fmla="*/ 168823 h 324689"/>
                <a:gd name="connsiteX12" fmla="*/ 74686 w 239489"/>
                <a:gd name="connsiteY12" fmla="*/ 150565 h 324689"/>
                <a:gd name="connsiteX13" fmla="*/ 105130 w 239489"/>
                <a:gd name="connsiteY13" fmla="*/ 57796 h 324689"/>
                <a:gd name="connsiteX14" fmla="*/ 168046 w 239489"/>
                <a:gd name="connsiteY14" fmla="*/ 10919 h 324689"/>
                <a:gd name="connsiteX15" fmla="*/ 203057 w 239489"/>
                <a:gd name="connsiteY15" fmla="*/ 59277 h 324689"/>
                <a:gd name="connsiteX16" fmla="*/ 174643 w 239489"/>
                <a:gd name="connsiteY16" fmla="*/ 165862 h 324689"/>
                <a:gd name="connsiteX17" fmla="*/ 114263 w 239489"/>
                <a:gd name="connsiteY17" fmla="*/ 212740 h 324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39489" h="324689">
                  <a:moveTo>
                    <a:pt x="1621" y="303534"/>
                  </a:moveTo>
                  <a:cubicBezTo>
                    <a:pt x="99" y="309456"/>
                    <a:pt x="99" y="310443"/>
                    <a:pt x="99" y="311429"/>
                  </a:cubicBezTo>
                  <a:cubicBezTo>
                    <a:pt x="99" y="318831"/>
                    <a:pt x="5681" y="324753"/>
                    <a:pt x="14306" y="324753"/>
                  </a:cubicBezTo>
                  <a:cubicBezTo>
                    <a:pt x="24962" y="324753"/>
                    <a:pt x="31050" y="315871"/>
                    <a:pt x="32065" y="314390"/>
                  </a:cubicBezTo>
                  <a:cubicBezTo>
                    <a:pt x="34602" y="309949"/>
                    <a:pt x="50839" y="243827"/>
                    <a:pt x="64538" y="190534"/>
                  </a:cubicBezTo>
                  <a:cubicBezTo>
                    <a:pt x="74686" y="210272"/>
                    <a:pt x="90923" y="223595"/>
                    <a:pt x="114770" y="223595"/>
                  </a:cubicBezTo>
                  <a:cubicBezTo>
                    <a:pt x="174135" y="223595"/>
                    <a:pt x="239589" y="154019"/>
                    <a:pt x="239589" y="80495"/>
                  </a:cubicBezTo>
                  <a:cubicBezTo>
                    <a:pt x="239589" y="28189"/>
                    <a:pt x="206101" y="63"/>
                    <a:pt x="169061" y="63"/>
                  </a:cubicBezTo>
                  <a:cubicBezTo>
                    <a:pt x="119844" y="63"/>
                    <a:pt x="66568" y="49408"/>
                    <a:pt x="51346" y="109609"/>
                  </a:cubicBezTo>
                  <a:lnTo>
                    <a:pt x="1621" y="303534"/>
                  </a:lnTo>
                  <a:close/>
                  <a:moveTo>
                    <a:pt x="114263" y="212740"/>
                  </a:moveTo>
                  <a:cubicBezTo>
                    <a:pt x="78745" y="212740"/>
                    <a:pt x="70627" y="173264"/>
                    <a:pt x="70627" y="168823"/>
                  </a:cubicBezTo>
                  <a:cubicBezTo>
                    <a:pt x="70627" y="166849"/>
                    <a:pt x="73164" y="156980"/>
                    <a:pt x="74686" y="150565"/>
                  </a:cubicBezTo>
                  <a:cubicBezTo>
                    <a:pt x="88893" y="95299"/>
                    <a:pt x="93967" y="77534"/>
                    <a:pt x="105130" y="57796"/>
                  </a:cubicBezTo>
                  <a:cubicBezTo>
                    <a:pt x="126948" y="21775"/>
                    <a:pt x="152317" y="10919"/>
                    <a:pt x="168046" y="10919"/>
                  </a:cubicBezTo>
                  <a:cubicBezTo>
                    <a:pt x="186820" y="10919"/>
                    <a:pt x="203057" y="25229"/>
                    <a:pt x="203057" y="59277"/>
                  </a:cubicBezTo>
                  <a:cubicBezTo>
                    <a:pt x="203057" y="86416"/>
                    <a:pt x="188342" y="141683"/>
                    <a:pt x="174643" y="165862"/>
                  </a:cubicBezTo>
                  <a:cubicBezTo>
                    <a:pt x="157899" y="196949"/>
                    <a:pt x="133544" y="212740"/>
                    <a:pt x="114263" y="212740"/>
                  </a:cubicBezTo>
                  <a:close/>
                </a:path>
              </a:pathLst>
            </a:custGeom>
            <a:solidFill>
              <a:srgbClr val="000000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09DD2C96-B235-7D78-9F6D-7CD24AFFF0DA}"/>
                </a:ext>
              </a:extLst>
            </p:cNvPr>
            <p:cNvSpPr/>
            <p:nvPr>
              <p:custDataLst>
                <p:tags r:id="rId99"/>
              </p:custDataLst>
            </p:nvPr>
          </p:nvSpPr>
          <p:spPr>
            <a:xfrm>
              <a:off x="6440329" y="4572474"/>
              <a:ext cx="117715" cy="493449"/>
            </a:xfrm>
            <a:custGeom>
              <a:avLst/>
              <a:gdLst>
                <a:gd name="connsiteX0" fmla="*/ 117820 w 117715"/>
                <a:gd name="connsiteY0" fmla="*/ 488578 h 493449"/>
                <a:gd name="connsiteX1" fmla="*/ 109194 w 117715"/>
                <a:gd name="connsiteY1" fmla="*/ 477722 h 493449"/>
                <a:gd name="connsiteX2" fmla="*/ 29533 w 117715"/>
                <a:gd name="connsiteY2" fmla="*/ 246788 h 493449"/>
                <a:gd name="connsiteX3" fmla="*/ 111224 w 117715"/>
                <a:gd name="connsiteY3" fmla="*/ 13386 h 493449"/>
                <a:gd name="connsiteX4" fmla="*/ 117820 w 117715"/>
                <a:gd name="connsiteY4" fmla="*/ 4997 h 493449"/>
                <a:gd name="connsiteX5" fmla="*/ 112746 w 117715"/>
                <a:gd name="connsiteY5" fmla="*/ 63 h 493449"/>
                <a:gd name="connsiteX6" fmla="*/ 32070 w 117715"/>
                <a:gd name="connsiteY6" fmla="*/ 96285 h 493449"/>
                <a:gd name="connsiteX7" fmla="*/ 104 w 117715"/>
                <a:gd name="connsiteY7" fmla="*/ 246788 h 493449"/>
                <a:gd name="connsiteX8" fmla="*/ 33592 w 117715"/>
                <a:gd name="connsiteY8" fmla="*/ 400744 h 493449"/>
                <a:gd name="connsiteX9" fmla="*/ 112746 w 117715"/>
                <a:gd name="connsiteY9" fmla="*/ 493512 h 493449"/>
                <a:gd name="connsiteX10" fmla="*/ 117820 w 117715"/>
                <a:gd name="connsiteY10" fmla="*/ 488578 h 493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7715" h="493449">
                  <a:moveTo>
                    <a:pt x="117820" y="488578"/>
                  </a:moveTo>
                  <a:cubicBezTo>
                    <a:pt x="117820" y="487098"/>
                    <a:pt x="117820" y="486111"/>
                    <a:pt x="109194" y="477722"/>
                  </a:cubicBezTo>
                  <a:cubicBezTo>
                    <a:pt x="45770" y="415547"/>
                    <a:pt x="29533" y="322285"/>
                    <a:pt x="29533" y="246788"/>
                  </a:cubicBezTo>
                  <a:cubicBezTo>
                    <a:pt x="29533" y="160927"/>
                    <a:pt x="48814" y="75067"/>
                    <a:pt x="111224" y="13386"/>
                  </a:cubicBezTo>
                  <a:cubicBezTo>
                    <a:pt x="117820" y="7465"/>
                    <a:pt x="117820" y="6478"/>
                    <a:pt x="117820" y="4997"/>
                  </a:cubicBezTo>
                  <a:cubicBezTo>
                    <a:pt x="117820" y="1543"/>
                    <a:pt x="115790" y="63"/>
                    <a:pt x="112746" y="63"/>
                  </a:cubicBezTo>
                  <a:cubicBezTo>
                    <a:pt x="107672" y="63"/>
                    <a:pt x="62006" y="33617"/>
                    <a:pt x="32070" y="96285"/>
                  </a:cubicBezTo>
                  <a:cubicBezTo>
                    <a:pt x="6193" y="150565"/>
                    <a:pt x="104" y="205338"/>
                    <a:pt x="104" y="246788"/>
                  </a:cubicBezTo>
                  <a:cubicBezTo>
                    <a:pt x="104" y="285277"/>
                    <a:pt x="5686" y="344984"/>
                    <a:pt x="33592" y="400744"/>
                  </a:cubicBezTo>
                  <a:cubicBezTo>
                    <a:pt x="64036" y="461438"/>
                    <a:pt x="107672" y="493512"/>
                    <a:pt x="112746" y="493512"/>
                  </a:cubicBezTo>
                  <a:cubicBezTo>
                    <a:pt x="115790" y="493512"/>
                    <a:pt x="117820" y="492032"/>
                    <a:pt x="117820" y="488578"/>
                  </a:cubicBezTo>
                  <a:close/>
                </a:path>
              </a:pathLst>
            </a:custGeom>
            <a:solidFill>
              <a:srgbClr val="000000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CE4C0F46-8C9D-33A6-E687-4CD9A6132E5B}"/>
                </a:ext>
              </a:extLst>
            </p:cNvPr>
            <p:cNvSpPr/>
            <p:nvPr>
              <p:custDataLst>
                <p:tags r:id="rId100"/>
              </p:custDataLst>
            </p:nvPr>
          </p:nvSpPr>
          <p:spPr>
            <a:xfrm>
              <a:off x="6605177" y="4589251"/>
              <a:ext cx="348071" cy="353309"/>
            </a:xfrm>
            <a:custGeom>
              <a:avLst/>
              <a:gdLst>
                <a:gd name="connsiteX0" fmla="*/ 73173 w 348071"/>
                <a:gd name="connsiteY0" fmla="*/ 296626 h 353309"/>
                <a:gd name="connsiteX1" fmla="*/ 10764 w 348071"/>
                <a:gd name="connsiteY1" fmla="*/ 338076 h 353309"/>
                <a:gd name="connsiteX2" fmla="*/ 108 w 348071"/>
                <a:gd name="connsiteY2" fmla="*/ 347945 h 353309"/>
                <a:gd name="connsiteX3" fmla="*/ 6704 w 348071"/>
                <a:gd name="connsiteY3" fmla="*/ 353373 h 353309"/>
                <a:gd name="connsiteX4" fmla="*/ 50340 w 348071"/>
                <a:gd name="connsiteY4" fmla="*/ 351892 h 353309"/>
                <a:gd name="connsiteX5" fmla="*/ 101080 w 348071"/>
                <a:gd name="connsiteY5" fmla="*/ 353373 h 353309"/>
                <a:gd name="connsiteX6" fmla="*/ 110720 w 348071"/>
                <a:gd name="connsiteY6" fmla="*/ 343997 h 353309"/>
                <a:gd name="connsiteX7" fmla="*/ 102602 w 348071"/>
                <a:gd name="connsiteY7" fmla="*/ 338076 h 353309"/>
                <a:gd name="connsiteX8" fmla="*/ 78754 w 348071"/>
                <a:gd name="connsiteY8" fmla="*/ 320805 h 353309"/>
                <a:gd name="connsiteX9" fmla="*/ 85858 w 348071"/>
                <a:gd name="connsiteY9" fmla="*/ 302547 h 353309"/>
                <a:gd name="connsiteX10" fmla="*/ 124420 w 348071"/>
                <a:gd name="connsiteY10" fmla="*/ 239386 h 353309"/>
                <a:gd name="connsiteX11" fmla="*/ 251775 w 348071"/>
                <a:gd name="connsiteY11" fmla="*/ 239386 h 353309"/>
                <a:gd name="connsiteX12" fmla="*/ 259894 w 348071"/>
                <a:gd name="connsiteY12" fmla="*/ 321792 h 353309"/>
                <a:gd name="connsiteX13" fmla="*/ 223361 w 348071"/>
                <a:gd name="connsiteY13" fmla="*/ 338076 h 353309"/>
                <a:gd name="connsiteX14" fmla="*/ 211184 w 348071"/>
                <a:gd name="connsiteY14" fmla="*/ 347945 h 353309"/>
                <a:gd name="connsiteX15" fmla="*/ 218287 w 348071"/>
                <a:gd name="connsiteY15" fmla="*/ 353373 h 353309"/>
                <a:gd name="connsiteX16" fmla="*/ 281712 w 348071"/>
                <a:gd name="connsiteY16" fmla="*/ 351892 h 353309"/>
                <a:gd name="connsiteX17" fmla="*/ 339047 w 348071"/>
                <a:gd name="connsiteY17" fmla="*/ 353373 h 353309"/>
                <a:gd name="connsiteX18" fmla="*/ 348180 w 348071"/>
                <a:gd name="connsiteY18" fmla="*/ 343504 h 353309"/>
                <a:gd name="connsiteX19" fmla="*/ 336510 w 348071"/>
                <a:gd name="connsiteY19" fmla="*/ 338076 h 353309"/>
                <a:gd name="connsiteX20" fmla="*/ 303529 w 348071"/>
                <a:gd name="connsiteY20" fmla="*/ 320312 h 353309"/>
                <a:gd name="connsiteX21" fmla="*/ 272578 w 348071"/>
                <a:gd name="connsiteY21" fmla="*/ 11906 h 353309"/>
                <a:gd name="connsiteX22" fmla="*/ 262938 w 348071"/>
                <a:gd name="connsiteY22" fmla="*/ 63 h 353309"/>
                <a:gd name="connsiteX23" fmla="*/ 249746 w 348071"/>
                <a:gd name="connsiteY23" fmla="*/ 8451 h 353309"/>
                <a:gd name="connsiteX24" fmla="*/ 73173 w 348071"/>
                <a:gd name="connsiteY24" fmla="*/ 296626 h 353309"/>
                <a:gd name="connsiteX25" fmla="*/ 134060 w 348071"/>
                <a:gd name="connsiteY25" fmla="*/ 224089 h 353309"/>
                <a:gd name="connsiteX26" fmla="*/ 234017 w 348071"/>
                <a:gd name="connsiteY26" fmla="*/ 61251 h 353309"/>
                <a:gd name="connsiteX27" fmla="*/ 250253 w 348071"/>
                <a:gd name="connsiteY27" fmla="*/ 224089 h 353309"/>
                <a:gd name="connsiteX28" fmla="*/ 134060 w 348071"/>
                <a:gd name="connsiteY28" fmla="*/ 224089 h 3533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48071" h="353309">
                  <a:moveTo>
                    <a:pt x="73173" y="296626"/>
                  </a:moveTo>
                  <a:cubicBezTo>
                    <a:pt x="52877" y="329687"/>
                    <a:pt x="33089" y="336595"/>
                    <a:pt x="10764" y="338076"/>
                  </a:cubicBezTo>
                  <a:cubicBezTo>
                    <a:pt x="4675" y="338569"/>
                    <a:pt x="108" y="338569"/>
                    <a:pt x="108" y="347945"/>
                  </a:cubicBezTo>
                  <a:cubicBezTo>
                    <a:pt x="108" y="350905"/>
                    <a:pt x="2645" y="353373"/>
                    <a:pt x="6704" y="353373"/>
                  </a:cubicBezTo>
                  <a:cubicBezTo>
                    <a:pt x="20404" y="353373"/>
                    <a:pt x="36133" y="351892"/>
                    <a:pt x="50340" y="351892"/>
                  </a:cubicBezTo>
                  <a:cubicBezTo>
                    <a:pt x="67084" y="351892"/>
                    <a:pt x="84843" y="353373"/>
                    <a:pt x="101080" y="353373"/>
                  </a:cubicBezTo>
                  <a:cubicBezTo>
                    <a:pt x="104124" y="353373"/>
                    <a:pt x="110720" y="353373"/>
                    <a:pt x="110720" y="343997"/>
                  </a:cubicBezTo>
                  <a:cubicBezTo>
                    <a:pt x="110720" y="338569"/>
                    <a:pt x="106153" y="338076"/>
                    <a:pt x="102602" y="338076"/>
                  </a:cubicBezTo>
                  <a:cubicBezTo>
                    <a:pt x="90932" y="337089"/>
                    <a:pt x="78754" y="333141"/>
                    <a:pt x="78754" y="320805"/>
                  </a:cubicBezTo>
                  <a:cubicBezTo>
                    <a:pt x="78754" y="314884"/>
                    <a:pt x="81799" y="309456"/>
                    <a:pt x="85858" y="302547"/>
                  </a:cubicBezTo>
                  <a:lnTo>
                    <a:pt x="124420" y="239386"/>
                  </a:lnTo>
                  <a:lnTo>
                    <a:pt x="251775" y="239386"/>
                  </a:lnTo>
                  <a:cubicBezTo>
                    <a:pt x="252790" y="249748"/>
                    <a:pt x="259894" y="316857"/>
                    <a:pt x="259894" y="321792"/>
                  </a:cubicBezTo>
                  <a:cubicBezTo>
                    <a:pt x="259894" y="336595"/>
                    <a:pt x="233509" y="338076"/>
                    <a:pt x="223361" y="338076"/>
                  </a:cubicBezTo>
                  <a:cubicBezTo>
                    <a:pt x="216258" y="338076"/>
                    <a:pt x="211184" y="338076"/>
                    <a:pt x="211184" y="347945"/>
                  </a:cubicBezTo>
                  <a:cubicBezTo>
                    <a:pt x="211184" y="353373"/>
                    <a:pt x="217273" y="353373"/>
                    <a:pt x="218287" y="353373"/>
                  </a:cubicBezTo>
                  <a:cubicBezTo>
                    <a:pt x="239091" y="353373"/>
                    <a:pt x="260908" y="351892"/>
                    <a:pt x="281712" y="351892"/>
                  </a:cubicBezTo>
                  <a:cubicBezTo>
                    <a:pt x="294396" y="351892"/>
                    <a:pt x="326362" y="353373"/>
                    <a:pt x="339047" y="353373"/>
                  </a:cubicBezTo>
                  <a:cubicBezTo>
                    <a:pt x="342091" y="353373"/>
                    <a:pt x="348180" y="353373"/>
                    <a:pt x="348180" y="343504"/>
                  </a:cubicBezTo>
                  <a:cubicBezTo>
                    <a:pt x="348180" y="338076"/>
                    <a:pt x="343106" y="338076"/>
                    <a:pt x="336510" y="338076"/>
                  </a:cubicBezTo>
                  <a:cubicBezTo>
                    <a:pt x="305052" y="338076"/>
                    <a:pt x="305052" y="334622"/>
                    <a:pt x="303529" y="320312"/>
                  </a:cubicBezTo>
                  <a:lnTo>
                    <a:pt x="272578" y="11906"/>
                  </a:lnTo>
                  <a:cubicBezTo>
                    <a:pt x="271564" y="2037"/>
                    <a:pt x="271564" y="63"/>
                    <a:pt x="262938" y="63"/>
                  </a:cubicBezTo>
                  <a:cubicBezTo>
                    <a:pt x="254820" y="63"/>
                    <a:pt x="252790" y="3517"/>
                    <a:pt x="249746" y="8451"/>
                  </a:cubicBezTo>
                  <a:lnTo>
                    <a:pt x="73173" y="296626"/>
                  </a:lnTo>
                  <a:close/>
                  <a:moveTo>
                    <a:pt x="134060" y="224089"/>
                  </a:moveTo>
                  <a:lnTo>
                    <a:pt x="234017" y="61251"/>
                  </a:lnTo>
                  <a:lnTo>
                    <a:pt x="250253" y="224089"/>
                  </a:lnTo>
                  <a:lnTo>
                    <a:pt x="134060" y="224089"/>
                  </a:lnTo>
                  <a:close/>
                </a:path>
              </a:pathLst>
            </a:custGeom>
            <a:solidFill>
              <a:srgbClr val="000000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6CACDECA-AF73-F0FC-4BFB-8159718E7DFA}"/>
                </a:ext>
              </a:extLst>
            </p:cNvPr>
            <p:cNvSpPr/>
            <p:nvPr>
              <p:custDataLst>
                <p:tags r:id="rId101"/>
              </p:custDataLst>
            </p:nvPr>
          </p:nvSpPr>
          <p:spPr>
            <a:xfrm>
              <a:off x="6982881" y="4800693"/>
              <a:ext cx="120049" cy="219338"/>
            </a:xfrm>
            <a:custGeom>
              <a:avLst/>
              <a:gdLst>
                <a:gd name="connsiteX0" fmla="*/ 72571 w 120049"/>
                <a:gd name="connsiteY0" fmla="*/ 79510 h 219338"/>
                <a:gd name="connsiteX1" fmla="*/ 108799 w 120049"/>
                <a:gd name="connsiteY1" fmla="*/ 79510 h 219338"/>
                <a:gd name="connsiteX2" fmla="*/ 120165 w 120049"/>
                <a:gd name="connsiteY2" fmla="*/ 71911 h 219338"/>
                <a:gd name="connsiteX3" fmla="*/ 109510 w 120049"/>
                <a:gd name="connsiteY3" fmla="*/ 67075 h 219338"/>
                <a:gd name="connsiteX4" fmla="*/ 75768 w 120049"/>
                <a:gd name="connsiteY4" fmla="*/ 67075 h 219338"/>
                <a:gd name="connsiteX5" fmla="*/ 88910 w 120049"/>
                <a:gd name="connsiteY5" fmla="*/ 15953 h 219338"/>
                <a:gd name="connsiteX6" fmla="*/ 89975 w 120049"/>
                <a:gd name="connsiteY6" fmla="*/ 11118 h 219338"/>
                <a:gd name="connsiteX7" fmla="*/ 77899 w 120049"/>
                <a:gd name="connsiteY7" fmla="*/ 64 h 219338"/>
                <a:gd name="connsiteX8" fmla="*/ 61206 w 120049"/>
                <a:gd name="connsiteY8" fmla="*/ 14917 h 219338"/>
                <a:gd name="connsiteX9" fmla="*/ 47709 w 120049"/>
                <a:gd name="connsiteY9" fmla="*/ 67075 h 219338"/>
                <a:gd name="connsiteX10" fmla="*/ 11481 w 120049"/>
                <a:gd name="connsiteY10" fmla="*/ 67075 h 219338"/>
                <a:gd name="connsiteX11" fmla="*/ 116 w 120049"/>
                <a:gd name="connsiteY11" fmla="*/ 74674 h 219338"/>
                <a:gd name="connsiteX12" fmla="*/ 10771 w 120049"/>
                <a:gd name="connsiteY12" fmla="*/ 79510 h 219338"/>
                <a:gd name="connsiteX13" fmla="*/ 44513 w 120049"/>
                <a:gd name="connsiteY13" fmla="*/ 79510 h 219338"/>
                <a:gd name="connsiteX14" fmla="*/ 23557 w 120049"/>
                <a:gd name="connsiteY14" fmla="*/ 161028 h 219338"/>
                <a:gd name="connsiteX15" fmla="*/ 18230 w 120049"/>
                <a:gd name="connsiteY15" fmla="*/ 186588 h 219338"/>
                <a:gd name="connsiteX16" fmla="*/ 56233 w 120049"/>
                <a:gd name="connsiteY16" fmla="*/ 219403 h 219338"/>
                <a:gd name="connsiteX17" fmla="*/ 118034 w 120049"/>
                <a:gd name="connsiteY17" fmla="*/ 166554 h 219338"/>
                <a:gd name="connsiteX18" fmla="*/ 112351 w 120049"/>
                <a:gd name="connsiteY18" fmla="*/ 162064 h 219338"/>
                <a:gd name="connsiteX19" fmla="*/ 104892 w 120049"/>
                <a:gd name="connsiteY19" fmla="*/ 168627 h 219338"/>
                <a:gd name="connsiteX20" fmla="*/ 57299 w 120049"/>
                <a:gd name="connsiteY20" fmla="*/ 209731 h 219338"/>
                <a:gd name="connsiteX21" fmla="*/ 44868 w 120049"/>
                <a:gd name="connsiteY21" fmla="*/ 192806 h 219338"/>
                <a:gd name="connsiteX22" fmla="*/ 46999 w 120049"/>
                <a:gd name="connsiteY22" fmla="*/ 178644 h 219338"/>
                <a:gd name="connsiteX23" fmla="*/ 72571 w 120049"/>
                <a:gd name="connsiteY23" fmla="*/ 79510 h 219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0049" h="219338">
                  <a:moveTo>
                    <a:pt x="72571" y="79510"/>
                  </a:moveTo>
                  <a:lnTo>
                    <a:pt x="108799" y="79510"/>
                  </a:lnTo>
                  <a:cubicBezTo>
                    <a:pt x="115548" y="79510"/>
                    <a:pt x="120165" y="79510"/>
                    <a:pt x="120165" y="71911"/>
                  </a:cubicBezTo>
                  <a:cubicBezTo>
                    <a:pt x="120165" y="67075"/>
                    <a:pt x="115548" y="67075"/>
                    <a:pt x="109510" y="67075"/>
                  </a:cubicBezTo>
                  <a:lnTo>
                    <a:pt x="75768" y="67075"/>
                  </a:lnTo>
                  <a:lnTo>
                    <a:pt x="88910" y="15953"/>
                  </a:lnTo>
                  <a:cubicBezTo>
                    <a:pt x="89265" y="14226"/>
                    <a:pt x="89975" y="12499"/>
                    <a:pt x="89975" y="11118"/>
                  </a:cubicBezTo>
                  <a:cubicBezTo>
                    <a:pt x="89975" y="4900"/>
                    <a:pt x="85003" y="64"/>
                    <a:pt x="77899" y="64"/>
                  </a:cubicBezTo>
                  <a:cubicBezTo>
                    <a:pt x="69020" y="64"/>
                    <a:pt x="63692" y="5936"/>
                    <a:pt x="61206" y="14917"/>
                  </a:cubicBezTo>
                  <a:cubicBezTo>
                    <a:pt x="58720" y="23552"/>
                    <a:pt x="63337" y="6973"/>
                    <a:pt x="47709" y="67075"/>
                  </a:cubicBezTo>
                  <a:lnTo>
                    <a:pt x="11481" y="67075"/>
                  </a:lnTo>
                  <a:cubicBezTo>
                    <a:pt x="4733" y="67075"/>
                    <a:pt x="116" y="67075"/>
                    <a:pt x="116" y="74674"/>
                  </a:cubicBezTo>
                  <a:cubicBezTo>
                    <a:pt x="116" y="79510"/>
                    <a:pt x="4378" y="79510"/>
                    <a:pt x="10771" y="79510"/>
                  </a:cubicBezTo>
                  <a:lnTo>
                    <a:pt x="44513" y="79510"/>
                  </a:lnTo>
                  <a:lnTo>
                    <a:pt x="23557" y="161028"/>
                  </a:lnTo>
                  <a:cubicBezTo>
                    <a:pt x="21426" y="169663"/>
                    <a:pt x="18230" y="182098"/>
                    <a:pt x="18230" y="186588"/>
                  </a:cubicBezTo>
                  <a:cubicBezTo>
                    <a:pt x="18230" y="206968"/>
                    <a:pt x="35988" y="219403"/>
                    <a:pt x="56233" y="219403"/>
                  </a:cubicBezTo>
                  <a:cubicBezTo>
                    <a:pt x="95658" y="219403"/>
                    <a:pt x="118034" y="171045"/>
                    <a:pt x="118034" y="166554"/>
                  </a:cubicBezTo>
                  <a:cubicBezTo>
                    <a:pt x="118034" y="162064"/>
                    <a:pt x="113417" y="162064"/>
                    <a:pt x="112351" y="162064"/>
                  </a:cubicBezTo>
                  <a:cubicBezTo>
                    <a:pt x="108089" y="162064"/>
                    <a:pt x="107734" y="162755"/>
                    <a:pt x="104892" y="168627"/>
                  </a:cubicBezTo>
                  <a:cubicBezTo>
                    <a:pt x="94948" y="190388"/>
                    <a:pt x="76834" y="209731"/>
                    <a:pt x="57299" y="209731"/>
                  </a:cubicBezTo>
                  <a:cubicBezTo>
                    <a:pt x="49840" y="209731"/>
                    <a:pt x="44868" y="205241"/>
                    <a:pt x="44868" y="192806"/>
                  </a:cubicBezTo>
                  <a:cubicBezTo>
                    <a:pt x="44868" y="189352"/>
                    <a:pt x="46289" y="182098"/>
                    <a:pt x="46999" y="178644"/>
                  </a:cubicBezTo>
                  <a:lnTo>
                    <a:pt x="72571" y="79510"/>
                  </a:lnTo>
                  <a:close/>
                </a:path>
              </a:pathLst>
            </a:custGeom>
            <a:solidFill>
              <a:srgbClr val="000000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F7FC3E66-DE9C-307C-FE77-900F8269A4EE}"/>
                </a:ext>
              </a:extLst>
            </p:cNvPr>
            <p:cNvSpPr/>
            <p:nvPr>
              <p:custDataLst>
                <p:tags r:id="rId102"/>
              </p:custDataLst>
            </p:nvPr>
          </p:nvSpPr>
          <p:spPr>
            <a:xfrm>
              <a:off x="7174516" y="4600107"/>
              <a:ext cx="249130" cy="347881"/>
            </a:xfrm>
            <a:custGeom>
              <a:avLst/>
              <a:gdLst>
                <a:gd name="connsiteX0" fmla="*/ 117834 w 249130"/>
                <a:gd name="connsiteY0" fmla="*/ 5491 h 347881"/>
                <a:gd name="connsiteX1" fmla="*/ 111238 w 249130"/>
                <a:gd name="connsiteY1" fmla="*/ 63 h 347881"/>
                <a:gd name="connsiteX2" fmla="*/ 49336 w 249130"/>
                <a:gd name="connsiteY2" fmla="*/ 4997 h 347881"/>
                <a:gd name="connsiteX3" fmla="*/ 39696 w 249130"/>
                <a:gd name="connsiteY3" fmla="*/ 14866 h 347881"/>
                <a:gd name="connsiteX4" fmla="*/ 51873 w 249130"/>
                <a:gd name="connsiteY4" fmla="*/ 20788 h 347881"/>
                <a:gd name="connsiteX5" fmla="*/ 77243 w 249130"/>
                <a:gd name="connsiteY5" fmla="*/ 29176 h 347881"/>
                <a:gd name="connsiteX6" fmla="*/ 75721 w 249130"/>
                <a:gd name="connsiteY6" fmla="*/ 39045 h 347881"/>
                <a:gd name="connsiteX7" fmla="*/ 2149 w 249130"/>
                <a:gd name="connsiteY7" fmla="*/ 323272 h 347881"/>
                <a:gd name="connsiteX8" fmla="*/ 119 w 249130"/>
                <a:gd name="connsiteY8" fmla="*/ 334128 h 347881"/>
                <a:gd name="connsiteX9" fmla="*/ 14834 w 249130"/>
                <a:gd name="connsiteY9" fmla="*/ 347945 h 347881"/>
                <a:gd name="connsiteX10" fmla="*/ 33607 w 249130"/>
                <a:gd name="connsiteY10" fmla="*/ 335115 h 347881"/>
                <a:gd name="connsiteX11" fmla="*/ 43248 w 249130"/>
                <a:gd name="connsiteY11" fmla="*/ 297613 h 347881"/>
                <a:gd name="connsiteX12" fmla="*/ 54410 w 249130"/>
                <a:gd name="connsiteY12" fmla="*/ 253202 h 347881"/>
                <a:gd name="connsiteX13" fmla="*/ 63036 w 249130"/>
                <a:gd name="connsiteY13" fmla="*/ 220141 h 347881"/>
                <a:gd name="connsiteX14" fmla="*/ 68617 w 249130"/>
                <a:gd name="connsiteY14" fmla="*/ 197936 h 347881"/>
                <a:gd name="connsiteX15" fmla="*/ 103120 w 249130"/>
                <a:gd name="connsiteY15" fmla="*/ 152539 h 347881"/>
                <a:gd name="connsiteX16" fmla="*/ 151830 w 249130"/>
                <a:gd name="connsiteY16" fmla="*/ 135268 h 347881"/>
                <a:gd name="connsiteX17" fmla="*/ 179229 w 249130"/>
                <a:gd name="connsiteY17" fmla="*/ 169809 h 347881"/>
                <a:gd name="connsiteX18" fmla="*/ 147771 w 249130"/>
                <a:gd name="connsiteY18" fmla="*/ 280342 h 347881"/>
                <a:gd name="connsiteX19" fmla="*/ 141175 w 249130"/>
                <a:gd name="connsiteY19" fmla="*/ 307482 h 347881"/>
                <a:gd name="connsiteX20" fmla="*/ 182781 w 249130"/>
                <a:gd name="connsiteY20" fmla="*/ 347945 h 347881"/>
                <a:gd name="connsiteX21" fmla="*/ 249249 w 249130"/>
                <a:gd name="connsiteY21" fmla="*/ 271953 h 347881"/>
                <a:gd name="connsiteX22" fmla="*/ 243161 w 249130"/>
                <a:gd name="connsiteY22" fmla="*/ 267019 h 347881"/>
                <a:gd name="connsiteX23" fmla="*/ 235550 w 249130"/>
                <a:gd name="connsiteY23" fmla="*/ 275901 h 347881"/>
                <a:gd name="connsiteX24" fmla="*/ 183796 w 249130"/>
                <a:gd name="connsiteY24" fmla="*/ 337089 h 347881"/>
                <a:gd name="connsiteX25" fmla="*/ 171618 w 249130"/>
                <a:gd name="connsiteY25" fmla="*/ 320805 h 347881"/>
                <a:gd name="connsiteX26" fmla="*/ 180751 w 249130"/>
                <a:gd name="connsiteY26" fmla="*/ 285770 h 347881"/>
                <a:gd name="connsiteX27" fmla="*/ 211702 w 249130"/>
                <a:gd name="connsiteY27" fmla="*/ 177211 h 347881"/>
                <a:gd name="connsiteX28" fmla="*/ 153352 w 249130"/>
                <a:gd name="connsiteY28" fmla="*/ 124412 h 347881"/>
                <a:gd name="connsiteX29" fmla="*/ 78258 w 249130"/>
                <a:gd name="connsiteY29" fmla="*/ 162408 h 347881"/>
                <a:gd name="connsiteX30" fmla="*/ 117834 w 249130"/>
                <a:gd name="connsiteY30" fmla="*/ 5491 h 347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249130" h="347881">
                  <a:moveTo>
                    <a:pt x="117834" y="5491"/>
                  </a:moveTo>
                  <a:cubicBezTo>
                    <a:pt x="117834" y="4997"/>
                    <a:pt x="117834" y="63"/>
                    <a:pt x="111238" y="63"/>
                  </a:cubicBezTo>
                  <a:cubicBezTo>
                    <a:pt x="99568" y="63"/>
                    <a:pt x="62529" y="4010"/>
                    <a:pt x="49336" y="4997"/>
                  </a:cubicBezTo>
                  <a:cubicBezTo>
                    <a:pt x="45277" y="5491"/>
                    <a:pt x="39696" y="5984"/>
                    <a:pt x="39696" y="14866"/>
                  </a:cubicBezTo>
                  <a:cubicBezTo>
                    <a:pt x="39696" y="20788"/>
                    <a:pt x="44262" y="20788"/>
                    <a:pt x="51873" y="20788"/>
                  </a:cubicBezTo>
                  <a:cubicBezTo>
                    <a:pt x="76228" y="20788"/>
                    <a:pt x="77243" y="24242"/>
                    <a:pt x="77243" y="29176"/>
                  </a:cubicBezTo>
                  <a:lnTo>
                    <a:pt x="75721" y="39045"/>
                  </a:lnTo>
                  <a:lnTo>
                    <a:pt x="2149" y="323272"/>
                  </a:lnTo>
                  <a:cubicBezTo>
                    <a:pt x="119" y="330181"/>
                    <a:pt x="119" y="331167"/>
                    <a:pt x="119" y="334128"/>
                  </a:cubicBezTo>
                  <a:cubicBezTo>
                    <a:pt x="119" y="345477"/>
                    <a:pt x="10267" y="347945"/>
                    <a:pt x="14834" y="347945"/>
                  </a:cubicBezTo>
                  <a:cubicBezTo>
                    <a:pt x="22952" y="347945"/>
                    <a:pt x="31070" y="342023"/>
                    <a:pt x="33607" y="335115"/>
                  </a:cubicBezTo>
                  <a:lnTo>
                    <a:pt x="43248" y="297613"/>
                  </a:lnTo>
                  <a:lnTo>
                    <a:pt x="54410" y="253202"/>
                  </a:lnTo>
                  <a:cubicBezTo>
                    <a:pt x="57455" y="242346"/>
                    <a:pt x="60499" y="231491"/>
                    <a:pt x="63036" y="220141"/>
                  </a:cubicBezTo>
                  <a:cubicBezTo>
                    <a:pt x="64051" y="217181"/>
                    <a:pt x="68110" y="200897"/>
                    <a:pt x="68617" y="197936"/>
                  </a:cubicBezTo>
                  <a:cubicBezTo>
                    <a:pt x="70140" y="193495"/>
                    <a:pt x="85869" y="165862"/>
                    <a:pt x="103120" y="152539"/>
                  </a:cubicBezTo>
                  <a:cubicBezTo>
                    <a:pt x="114283" y="144643"/>
                    <a:pt x="130012" y="135268"/>
                    <a:pt x="151830" y="135268"/>
                  </a:cubicBezTo>
                  <a:cubicBezTo>
                    <a:pt x="173648" y="135268"/>
                    <a:pt x="179229" y="152045"/>
                    <a:pt x="179229" y="169809"/>
                  </a:cubicBezTo>
                  <a:cubicBezTo>
                    <a:pt x="179229" y="196456"/>
                    <a:pt x="159948" y="250242"/>
                    <a:pt x="147771" y="280342"/>
                  </a:cubicBezTo>
                  <a:cubicBezTo>
                    <a:pt x="143712" y="291691"/>
                    <a:pt x="141175" y="297613"/>
                    <a:pt x="141175" y="307482"/>
                  </a:cubicBezTo>
                  <a:cubicBezTo>
                    <a:pt x="141175" y="330674"/>
                    <a:pt x="158933" y="347945"/>
                    <a:pt x="182781" y="347945"/>
                  </a:cubicBezTo>
                  <a:cubicBezTo>
                    <a:pt x="230476" y="347945"/>
                    <a:pt x="249249" y="275901"/>
                    <a:pt x="249249" y="271953"/>
                  </a:cubicBezTo>
                  <a:cubicBezTo>
                    <a:pt x="249249" y="267019"/>
                    <a:pt x="244683" y="267019"/>
                    <a:pt x="243161" y="267019"/>
                  </a:cubicBezTo>
                  <a:cubicBezTo>
                    <a:pt x="238087" y="267019"/>
                    <a:pt x="238087" y="268499"/>
                    <a:pt x="235550" y="275901"/>
                  </a:cubicBezTo>
                  <a:cubicBezTo>
                    <a:pt x="227939" y="302054"/>
                    <a:pt x="211702" y="337089"/>
                    <a:pt x="183796" y="337089"/>
                  </a:cubicBezTo>
                  <a:cubicBezTo>
                    <a:pt x="175170" y="337089"/>
                    <a:pt x="171618" y="332154"/>
                    <a:pt x="171618" y="320805"/>
                  </a:cubicBezTo>
                  <a:cubicBezTo>
                    <a:pt x="171618" y="308469"/>
                    <a:pt x="176185" y="296626"/>
                    <a:pt x="180751" y="285770"/>
                  </a:cubicBezTo>
                  <a:cubicBezTo>
                    <a:pt x="188870" y="264552"/>
                    <a:pt x="211702" y="205831"/>
                    <a:pt x="211702" y="177211"/>
                  </a:cubicBezTo>
                  <a:cubicBezTo>
                    <a:pt x="211702" y="145137"/>
                    <a:pt x="191407" y="124412"/>
                    <a:pt x="153352" y="124412"/>
                  </a:cubicBezTo>
                  <a:cubicBezTo>
                    <a:pt x="121386" y="124412"/>
                    <a:pt x="97031" y="139709"/>
                    <a:pt x="78258" y="162408"/>
                  </a:cubicBezTo>
                  <a:lnTo>
                    <a:pt x="117834" y="5491"/>
                  </a:lnTo>
                  <a:close/>
                </a:path>
              </a:pathLst>
            </a:custGeom>
            <a:solidFill>
              <a:srgbClr val="000000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DEF87241-6392-5D75-8E9E-031A3E3E6D90}"/>
                </a:ext>
              </a:extLst>
            </p:cNvPr>
            <p:cNvSpPr/>
            <p:nvPr>
              <p:custDataLst>
                <p:tags r:id="rId103"/>
              </p:custDataLst>
            </p:nvPr>
          </p:nvSpPr>
          <p:spPr>
            <a:xfrm>
              <a:off x="7453866" y="4800693"/>
              <a:ext cx="120049" cy="219338"/>
            </a:xfrm>
            <a:custGeom>
              <a:avLst/>
              <a:gdLst>
                <a:gd name="connsiteX0" fmla="*/ 72581 w 120049"/>
                <a:gd name="connsiteY0" fmla="*/ 79510 h 219338"/>
                <a:gd name="connsiteX1" fmla="*/ 108809 w 120049"/>
                <a:gd name="connsiteY1" fmla="*/ 79510 h 219338"/>
                <a:gd name="connsiteX2" fmla="*/ 120174 w 120049"/>
                <a:gd name="connsiteY2" fmla="*/ 71911 h 219338"/>
                <a:gd name="connsiteX3" fmla="*/ 109519 w 120049"/>
                <a:gd name="connsiteY3" fmla="*/ 67075 h 219338"/>
                <a:gd name="connsiteX4" fmla="*/ 75777 w 120049"/>
                <a:gd name="connsiteY4" fmla="*/ 67075 h 219338"/>
                <a:gd name="connsiteX5" fmla="*/ 88919 w 120049"/>
                <a:gd name="connsiteY5" fmla="*/ 15953 h 219338"/>
                <a:gd name="connsiteX6" fmla="*/ 89984 w 120049"/>
                <a:gd name="connsiteY6" fmla="*/ 11118 h 219338"/>
                <a:gd name="connsiteX7" fmla="*/ 77908 w 120049"/>
                <a:gd name="connsiteY7" fmla="*/ 64 h 219338"/>
                <a:gd name="connsiteX8" fmla="*/ 61215 w 120049"/>
                <a:gd name="connsiteY8" fmla="*/ 14917 h 219338"/>
                <a:gd name="connsiteX9" fmla="*/ 47718 w 120049"/>
                <a:gd name="connsiteY9" fmla="*/ 67075 h 219338"/>
                <a:gd name="connsiteX10" fmla="*/ 11491 w 120049"/>
                <a:gd name="connsiteY10" fmla="*/ 67075 h 219338"/>
                <a:gd name="connsiteX11" fmla="*/ 125 w 120049"/>
                <a:gd name="connsiteY11" fmla="*/ 74674 h 219338"/>
                <a:gd name="connsiteX12" fmla="*/ 10780 w 120049"/>
                <a:gd name="connsiteY12" fmla="*/ 79510 h 219338"/>
                <a:gd name="connsiteX13" fmla="*/ 44522 w 120049"/>
                <a:gd name="connsiteY13" fmla="*/ 79510 h 219338"/>
                <a:gd name="connsiteX14" fmla="*/ 23567 w 120049"/>
                <a:gd name="connsiteY14" fmla="*/ 161028 h 219338"/>
                <a:gd name="connsiteX15" fmla="*/ 18239 w 120049"/>
                <a:gd name="connsiteY15" fmla="*/ 186588 h 219338"/>
                <a:gd name="connsiteX16" fmla="*/ 56243 w 120049"/>
                <a:gd name="connsiteY16" fmla="*/ 219403 h 219338"/>
                <a:gd name="connsiteX17" fmla="*/ 118043 w 120049"/>
                <a:gd name="connsiteY17" fmla="*/ 166554 h 219338"/>
                <a:gd name="connsiteX18" fmla="*/ 112360 w 120049"/>
                <a:gd name="connsiteY18" fmla="*/ 162064 h 219338"/>
                <a:gd name="connsiteX19" fmla="*/ 104902 w 120049"/>
                <a:gd name="connsiteY19" fmla="*/ 168627 h 219338"/>
                <a:gd name="connsiteX20" fmla="*/ 57308 w 120049"/>
                <a:gd name="connsiteY20" fmla="*/ 209731 h 219338"/>
                <a:gd name="connsiteX21" fmla="*/ 44877 w 120049"/>
                <a:gd name="connsiteY21" fmla="*/ 192806 h 219338"/>
                <a:gd name="connsiteX22" fmla="*/ 47008 w 120049"/>
                <a:gd name="connsiteY22" fmla="*/ 178644 h 219338"/>
                <a:gd name="connsiteX23" fmla="*/ 72581 w 120049"/>
                <a:gd name="connsiteY23" fmla="*/ 79510 h 219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0049" h="219338">
                  <a:moveTo>
                    <a:pt x="72581" y="79510"/>
                  </a:moveTo>
                  <a:lnTo>
                    <a:pt x="108809" y="79510"/>
                  </a:lnTo>
                  <a:cubicBezTo>
                    <a:pt x="115557" y="79510"/>
                    <a:pt x="120174" y="79510"/>
                    <a:pt x="120174" y="71911"/>
                  </a:cubicBezTo>
                  <a:cubicBezTo>
                    <a:pt x="120174" y="67075"/>
                    <a:pt x="115557" y="67075"/>
                    <a:pt x="109519" y="67075"/>
                  </a:cubicBezTo>
                  <a:lnTo>
                    <a:pt x="75777" y="67075"/>
                  </a:lnTo>
                  <a:lnTo>
                    <a:pt x="88919" y="15953"/>
                  </a:lnTo>
                  <a:cubicBezTo>
                    <a:pt x="89274" y="14226"/>
                    <a:pt x="89984" y="12499"/>
                    <a:pt x="89984" y="11118"/>
                  </a:cubicBezTo>
                  <a:cubicBezTo>
                    <a:pt x="89984" y="4900"/>
                    <a:pt x="85012" y="64"/>
                    <a:pt x="77908" y="64"/>
                  </a:cubicBezTo>
                  <a:cubicBezTo>
                    <a:pt x="69029" y="64"/>
                    <a:pt x="63701" y="5936"/>
                    <a:pt x="61215" y="14917"/>
                  </a:cubicBezTo>
                  <a:cubicBezTo>
                    <a:pt x="58729" y="23552"/>
                    <a:pt x="63346" y="6973"/>
                    <a:pt x="47718" y="67075"/>
                  </a:cubicBezTo>
                  <a:lnTo>
                    <a:pt x="11491" y="67075"/>
                  </a:lnTo>
                  <a:cubicBezTo>
                    <a:pt x="4742" y="67075"/>
                    <a:pt x="125" y="67075"/>
                    <a:pt x="125" y="74674"/>
                  </a:cubicBezTo>
                  <a:cubicBezTo>
                    <a:pt x="125" y="79510"/>
                    <a:pt x="4387" y="79510"/>
                    <a:pt x="10780" y="79510"/>
                  </a:cubicBezTo>
                  <a:lnTo>
                    <a:pt x="44522" y="79510"/>
                  </a:lnTo>
                  <a:lnTo>
                    <a:pt x="23567" y="161028"/>
                  </a:lnTo>
                  <a:cubicBezTo>
                    <a:pt x="21436" y="169663"/>
                    <a:pt x="18239" y="182098"/>
                    <a:pt x="18239" y="186588"/>
                  </a:cubicBezTo>
                  <a:cubicBezTo>
                    <a:pt x="18239" y="206968"/>
                    <a:pt x="35998" y="219403"/>
                    <a:pt x="56243" y="219403"/>
                  </a:cubicBezTo>
                  <a:cubicBezTo>
                    <a:pt x="95667" y="219403"/>
                    <a:pt x="118043" y="171045"/>
                    <a:pt x="118043" y="166554"/>
                  </a:cubicBezTo>
                  <a:cubicBezTo>
                    <a:pt x="118043" y="162064"/>
                    <a:pt x="113426" y="162064"/>
                    <a:pt x="112360" y="162064"/>
                  </a:cubicBezTo>
                  <a:cubicBezTo>
                    <a:pt x="108098" y="162064"/>
                    <a:pt x="107743" y="162755"/>
                    <a:pt x="104902" y="168627"/>
                  </a:cubicBezTo>
                  <a:cubicBezTo>
                    <a:pt x="94957" y="190388"/>
                    <a:pt x="76843" y="209731"/>
                    <a:pt x="57308" y="209731"/>
                  </a:cubicBezTo>
                  <a:cubicBezTo>
                    <a:pt x="49849" y="209731"/>
                    <a:pt x="44877" y="205241"/>
                    <a:pt x="44877" y="192806"/>
                  </a:cubicBezTo>
                  <a:cubicBezTo>
                    <a:pt x="44877" y="189352"/>
                    <a:pt x="46298" y="182098"/>
                    <a:pt x="47008" y="178644"/>
                  </a:cubicBezTo>
                  <a:lnTo>
                    <a:pt x="72581" y="79510"/>
                  </a:lnTo>
                  <a:close/>
                </a:path>
              </a:pathLst>
            </a:custGeom>
            <a:solidFill>
              <a:srgbClr val="000000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8F00FFCE-DB55-12FC-BB20-28D9C5E3CBDC}"/>
                </a:ext>
              </a:extLst>
            </p:cNvPr>
            <p:cNvSpPr/>
            <p:nvPr>
              <p:custDataLst>
                <p:tags r:id="rId104"/>
              </p:custDataLst>
            </p:nvPr>
          </p:nvSpPr>
          <p:spPr>
            <a:xfrm>
              <a:off x="7630583" y="4921588"/>
              <a:ext cx="240098" cy="16925"/>
            </a:xfrm>
            <a:custGeom>
              <a:avLst/>
              <a:gdLst>
                <a:gd name="connsiteX0" fmla="*/ 226019 w 240098"/>
                <a:gd name="connsiteY0" fmla="*/ 16990 h 16925"/>
                <a:gd name="connsiteX1" fmla="*/ 240226 w 240098"/>
                <a:gd name="connsiteY1" fmla="*/ 8700 h 16925"/>
                <a:gd name="connsiteX2" fmla="*/ 226019 w 240098"/>
                <a:gd name="connsiteY2" fmla="*/ 64 h 16925"/>
                <a:gd name="connsiteX3" fmla="*/ 14335 w 240098"/>
                <a:gd name="connsiteY3" fmla="*/ 64 h 16925"/>
                <a:gd name="connsiteX4" fmla="*/ 128 w 240098"/>
                <a:gd name="connsiteY4" fmla="*/ 8354 h 16925"/>
                <a:gd name="connsiteX5" fmla="*/ 14335 w 240098"/>
                <a:gd name="connsiteY5" fmla="*/ 16990 h 16925"/>
                <a:gd name="connsiteX6" fmla="*/ 226019 w 240098"/>
                <a:gd name="connsiteY6" fmla="*/ 16990 h 16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0098" h="16925">
                  <a:moveTo>
                    <a:pt x="226019" y="16990"/>
                  </a:moveTo>
                  <a:cubicBezTo>
                    <a:pt x="231702" y="16990"/>
                    <a:pt x="240226" y="16990"/>
                    <a:pt x="240226" y="8700"/>
                  </a:cubicBezTo>
                  <a:cubicBezTo>
                    <a:pt x="240226" y="64"/>
                    <a:pt x="232057" y="64"/>
                    <a:pt x="226019" y="64"/>
                  </a:cubicBezTo>
                  <a:lnTo>
                    <a:pt x="14335" y="64"/>
                  </a:lnTo>
                  <a:cubicBezTo>
                    <a:pt x="8652" y="64"/>
                    <a:pt x="128" y="64"/>
                    <a:pt x="128" y="8354"/>
                  </a:cubicBezTo>
                  <a:cubicBezTo>
                    <a:pt x="128" y="16990"/>
                    <a:pt x="8297" y="16990"/>
                    <a:pt x="14335" y="16990"/>
                  </a:cubicBezTo>
                  <a:lnTo>
                    <a:pt x="226019" y="16990"/>
                  </a:lnTo>
                  <a:close/>
                </a:path>
              </a:pathLst>
            </a:custGeom>
            <a:solidFill>
              <a:srgbClr val="000000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E8369C70-F62A-BFF5-3E09-0C40C926CB27}"/>
                </a:ext>
              </a:extLst>
            </p:cNvPr>
            <p:cNvSpPr/>
            <p:nvPr>
              <p:custDataLst>
                <p:tags r:id="rId105"/>
              </p:custDataLst>
            </p:nvPr>
          </p:nvSpPr>
          <p:spPr>
            <a:xfrm>
              <a:off x="7948061" y="4787222"/>
              <a:ext cx="129283" cy="229355"/>
            </a:xfrm>
            <a:custGeom>
              <a:avLst/>
              <a:gdLst>
                <a:gd name="connsiteX0" fmla="*/ 80404 w 129283"/>
                <a:gd name="connsiteY0" fmla="*/ 9736 h 229355"/>
                <a:gd name="connsiteX1" fmla="*/ 69749 w 129283"/>
                <a:gd name="connsiteY1" fmla="*/ 64 h 229355"/>
                <a:gd name="connsiteX2" fmla="*/ 134 w 129283"/>
                <a:gd name="connsiteY2" fmla="*/ 22171 h 229355"/>
                <a:gd name="connsiteX3" fmla="*/ 134 w 129283"/>
                <a:gd name="connsiteY3" fmla="*/ 34606 h 229355"/>
                <a:gd name="connsiteX4" fmla="*/ 51635 w 129283"/>
                <a:gd name="connsiteY4" fmla="*/ 24934 h 229355"/>
                <a:gd name="connsiteX5" fmla="*/ 51635 w 129283"/>
                <a:gd name="connsiteY5" fmla="*/ 201096 h 229355"/>
                <a:gd name="connsiteX6" fmla="*/ 16117 w 129283"/>
                <a:gd name="connsiteY6" fmla="*/ 216985 h 229355"/>
                <a:gd name="connsiteX7" fmla="*/ 2620 w 129283"/>
                <a:gd name="connsiteY7" fmla="*/ 216985 h 229355"/>
                <a:gd name="connsiteX8" fmla="*/ 2620 w 129283"/>
                <a:gd name="connsiteY8" fmla="*/ 229420 h 229355"/>
                <a:gd name="connsiteX9" fmla="*/ 65842 w 129283"/>
                <a:gd name="connsiteY9" fmla="*/ 228038 h 229355"/>
                <a:gd name="connsiteX10" fmla="*/ 129418 w 129283"/>
                <a:gd name="connsiteY10" fmla="*/ 229420 h 229355"/>
                <a:gd name="connsiteX11" fmla="*/ 129418 w 129283"/>
                <a:gd name="connsiteY11" fmla="*/ 216985 h 229355"/>
                <a:gd name="connsiteX12" fmla="*/ 115921 w 129283"/>
                <a:gd name="connsiteY12" fmla="*/ 216985 h 229355"/>
                <a:gd name="connsiteX13" fmla="*/ 80404 w 129283"/>
                <a:gd name="connsiteY13" fmla="*/ 201096 h 229355"/>
                <a:gd name="connsiteX14" fmla="*/ 80404 w 129283"/>
                <a:gd name="connsiteY14" fmla="*/ 9736 h 229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9283" h="229355">
                  <a:moveTo>
                    <a:pt x="80404" y="9736"/>
                  </a:moveTo>
                  <a:cubicBezTo>
                    <a:pt x="80404" y="410"/>
                    <a:pt x="79693" y="64"/>
                    <a:pt x="69749" y="64"/>
                  </a:cubicBezTo>
                  <a:cubicBezTo>
                    <a:pt x="47017" y="21825"/>
                    <a:pt x="14696" y="22171"/>
                    <a:pt x="134" y="22171"/>
                  </a:cubicBezTo>
                  <a:lnTo>
                    <a:pt x="134" y="34606"/>
                  </a:lnTo>
                  <a:cubicBezTo>
                    <a:pt x="8658" y="34606"/>
                    <a:pt x="32100" y="34606"/>
                    <a:pt x="51635" y="24934"/>
                  </a:cubicBezTo>
                  <a:lnTo>
                    <a:pt x="51635" y="201096"/>
                  </a:lnTo>
                  <a:cubicBezTo>
                    <a:pt x="51635" y="212494"/>
                    <a:pt x="51635" y="216985"/>
                    <a:pt x="16117" y="216985"/>
                  </a:cubicBezTo>
                  <a:lnTo>
                    <a:pt x="2620" y="216985"/>
                  </a:lnTo>
                  <a:lnTo>
                    <a:pt x="2620" y="229420"/>
                  </a:lnTo>
                  <a:cubicBezTo>
                    <a:pt x="9014" y="229074"/>
                    <a:pt x="52700" y="228038"/>
                    <a:pt x="65842" y="228038"/>
                  </a:cubicBezTo>
                  <a:cubicBezTo>
                    <a:pt x="76852" y="228038"/>
                    <a:pt x="121604" y="229074"/>
                    <a:pt x="129418" y="229420"/>
                  </a:cubicBezTo>
                  <a:lnTo>
                    <a:pt x="129418" y="216985"/>
                  </a:lnTo>
                  <a:lnTo>
                    <a:pt x="115921" y="216985"/>
                  </a:lnTo>
                  <a:cubicBezTo>
                    <a:pt x="80404" y="216985"/>
                    <a:pt x="80404" y="212494"/>
                    <a:pt x="80404" y="201096"/>
                  </a:cubicBezTo>
                  <a:lnTo>
                    <a:pt x="80404" y="9736"/>
                  </a:lnTo>
                  <a:close/>
                </a:path>
              </a:pathLst>
            </a:custGeom>
            <a:solidFill>
              <a:srgbClr val="000000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FD9AFBCF-EBE7-EA94-A14F-29482A32E675}"/>
                </a:ext>
              </a:extLst>
            </p:cNvPr>
            <p:cNvSpPr/>
            <p:nvPr>
              <p:custDataLst>
                <p:tags r:id="rId106"/>
              </p:custDataLst>
            </p:nvPr>
          </p:nvSpPr>
          <p:spPr>
            <a:xfrm>
              <a:off x="8278134" y="4654880"/>
              <a:ext cx="337416" cy="328637"/>
            </a:xfrm>
            <a:custGeom>
              <a:avLst/>
              <a:gdLst>
                <a:gd name="connsiteX0" fmla="*/ 179251 w 337416"/>
                <a:gd name="connsiteY0" fmla="*/ 174250 h 328637"/>
                <a:gd name="connsiteX1" fmla="*/ 320813 w 337416"/>
                <a:gd name="connsiteY1" fmla="*/ 174250 h 328637"/>
                <a:gd name="connsiteX2" fmla="*/ 337557 w 337416"/>
                <a:gd name="connsiteY2" fmla="*/ 164381 h 328637"/>
                <a:gd name="connsiteX3" fmla="*/ 320813 w 337416"/>
                <a:gd name="connsiteY3" fmla="*/ 154512 h 328637"/>
                <a:gd name="connsiteX4" fmla="*/ 179251 w 337416"/>
                <a:gd name="connsiteY4" fmla="*/ 154512 h 328637"/>
                <a:gd name="connsiteX5" fmla="*/ 179251 w 337416"/>
                <a:gd name="connsiteY5" fmla="*/ 16347 h 328637"/>
                <a:gd name="connsiteX6" fmla="*/ 169103 w 337416"/>
                <a:gd name="connsiteY6" fmla="*/ 63 h 328637"/>
                <a:gd name="connsiteX7" fmla="*/ 158955 w 337416"/>
                <a:gd name="connsiteY7" fmla="*/ 16347 h 328637"/>
                <a:gd name="connsiteX8" fmla="*/ 158955 w 337416"/>
                <a:gd name="connsiteY8" fmla="*/ 154512 h 328637"/>
                <a:gd name="connsiteX9" fmla="*/ 16885 w 337416"/>
                <a:gd name="connsiteY9" fmla="*/ 154512 h 328637"/>
                <a:gd name="connsiteX10" fmla="*/ 141 w 337416"/>
                <a:gd name="connsiteY10" fmla="*/ 164381 h 328637"/>
                <a:gd name="connsiteX11" fmla="*/ 16885 w 337416"/>
                <a:gd name="connsiteY11" fmla="*/ 174250 h 328637"/>
                <a:gd name="connsiteX12" fmla="*/ 158955 w 337416"/>
                <a:gd name="connsiteY12" fmla="*/ 174250 h 328637"/>
                <a:gd name="connsiteX13" fmla="*/ 158955 w 337416"/>
                <a:gd name="connsiteY13" fmla="*/ 312416 h 328637"/>
                <a:gd name="connsiteX14" fmla="*/ 169103 w 337416"/>
                <a:gd name="connsiteY14" fmla="*/ 328700 h 328637"/>
                <a:gd name="connsiteX15" fmla="*/ 179251 w 337416"/>
                <a:gd name="connsiteY15" fmla="*/ 312416 h 328637"/>
                <a:gd name="connsiteX16" fmla="*/ 179251 w 337416"/>
                <a:gd name="connsiteY16" fmla="*/ 174250 h 328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37416" h="328637">
                  <a:moveTo>
                    <a:pt x="179251" y="174250"/>
                  </a:moveTo>
                  <a:lnTo>
                    <a:pt x="320813" y="174250"/>
                  </a:lnTo>
                  <a:cubicBezTo>
                    <a:pt x="327917" y="174250"/>
                    <a:pt x="337557" y="174250"/>
                    <a:pt x="337557" y="164381"/>
                  </a:cubicBezTo>
                  <a:cubicBezTo>
                    <a:pt x="337557" y="154512"/>
                    <a:pt x="327917" y="154512"/>
                    <a:pt x="320813" y="154512"/>
                  </a:cubicBezTo>
                  <a:lnTo>
                    <a:pt x="179251" y="154512"/>
                  </a:lnTo>
                  <a:lnTo>
                    <a:pt x="179251" y="16347"/>
                  </a:lnTo>
                  <a:cubicBezTo>
                    <a:pt x="179251" y="9438"/>
                    <a:pt x="179251" y="63"/>
                    <a:pt x="169103" y="63"/>
                  </a:cubicBezTo>
                  <a:cubicBezTo>
                    <a:pt x="158955" y="63"/>
                    <a:pt x="158955" y="9438"/>
                    <a:pt x="158955" y="16347"/>
                  </a:cubicBezTo>
                  <a:lnTo>
                    <a:pt x="158955" y="154512"/>
                  </a:lnTo>
                  <a:lnTo>
                    <a:pt x="16885" y="154512"/>
                  </a:lnTo>
                  <a:cubicBezTo>
                    <a:pt x="9781" y="154512"/>
                    <a:pt x="141" y="154512"/>
                    <a:pt x="141" y="164381"/>
                  </a:cubicBezTo>
                  <a:cubicBezTo>
                    <a:pt x="141" y="174250"/>
                    <a:pt x="9781" y="174250"/>
                    <a:pt x="16885" y="174250"/>
                  </a:cubicBezTo>
                  <a:lnTo>
                    <a:pt x="158955" y="174250"/>
                  </a:lnTo>
                  <a:lnTo>
                    <a:pt x="158955" y="312416"/>
                  </a:lnTo>
                  <a:cubicBezTo>
                    <a:pt x="158955" y="319325"/>
                    <a:pt x="158955" y="328700"/>
                    <a:pt x="169103" y="328700"/>
                  </a:cubicBezTo>
                  <a:cubicBezTo>
                    <a:pt x="179251" y="328700"/>
                    <a:pt x="179251" y="319325"/>
                    <a:pt x="179251" y="312416"/>
                  </a:cubicBezTo>
                  <a:lnTo>
                    <a:pt x="179251" y="174250"/>
                  </a:lnTo>
                  <a:close/>
                </a:path>
              </a:pathLst>
            </a:custGeom>
            <a:solidFill>
              <a:srgbClr val="000000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CC5CF724-56D7-4A7C-2A27-1909C036515D}"/>
                </a:ext>
              </a:extLst>
            </p:cNvPr>
            <p:cNvSpPr/>
            <p:nvPr>
              <p:custDataLst>
                <p:tags r:id="rId107"/>
              </p:custDataLst>
            </p:nvPr>
          </p:nvSpPr>
          <p:spPr>
            <a:xfrm>
              <a:off x="8778422" y="4605535"/>
              <a:ext cx="362278" cy="337026"/>
            </a:xfrm>
            <a:custGeom>
              <a:avLst/>
              <a:gdLst>
                <a:gd name="connsiteX0" fmla="*/ 60023 w 362278"/>
                <a:gd name="connsiteY0" fmla="*/ 298600 h 337026"/>
                <a:gd name="connsiteX1" fmla="*/ 13850 w 362278"/>
                <a:gd name="connsiteY1" fmla="*/ 321792 h 337026"/>
                <a:gd name="connsiteX2" fmla="*/ 151 w 362278"/>
                <a:gd name="connsiteY2" fmla="*/ 331661 h 337026"/>
                <a:gd name="connsiteX3" fmla="*/ 13850 w 362278"/>
                <a:gd name="connsiteY3" fmla="*/ 337089 h 337026"/>
                <a:gd name="connsiteX4" fmla="*/ 194990 w 362278"/>
                <a:gd name="connsiteY4" fmla="*/ 337089 h 337026"/>
                <a:gd name="connsiteX5" fmla="*/ 335030 w 362278"/>
                <a:gd name="connsiteY5" fmla="*/ 230504 h 337026"/>
                <a:gd name="connsiteX6" fmla="*/ 256384 w 362278"/>
                <a:gd name="connsiteY6" fmla="*/ 160927 h 337026"/>
                <a:gd name="connsiteX7" fmla="*/ 362430 w 362278"/>
                <a:gd name="connsiteY7" fmla="*/ 68159 h 337026"/>
                <a:gd name="connsiteX8" fmla="*/ 268055 w 362278"/>
                <a:gd name="connsiteY8" fmla="*/ 63 h 337026"/>
                <a:gd name="connsiteX9" fmla="*/ 97570 w 362278"/>
                <a:gd name="connsiteY9" fmla="*/ 63 h 337026"/>
                <a:gd name="connsiteX10" fmla="*/ 82856 w 362278"/>
                <a:gd name="connsiteY10" fmla="*/ 9932 h 337026"/>
                <a:gd name="connsiteX11" fmla="*/ 97063 w 362278"/>
                <a:gd name="connsiteY11" fmla="*/ 15360 h 337026"/>
                <a:gd name="connsiteX12" fmla="*/ 116344 w 362278"/>
                <a:gd name="connsiteY12" fmla="*/ 16347 h 337026"/>
                <a:gd name="connsiteX13" fmla="*/ 130044 w 362278"/>
                <a:gd name="connsiteY13" fmla="*/ 24242 h 337026"/>
                <a:gd name="connsiteX14" fmla="*/ 128014 w 362278"/>
                <a:gd name="connsiteY14" fmla="*/ 33617 h 337026"/>
                <a:gd name="connsiteX15" fmla="*/ 60023 w 362278"/>
                <a:gd name="connsiteY15" fmla="*/ 298600 h 337026"/>
                <a:gd name="connsiteX16" fmla="*/ 136640 w 362278"/>
                <a:gd name="connsiteY16" fmla="*/ 156486 h 337026"/>
                <a:gd name="connsiteX17" fmla="*/ 168098 w 362278"/>
                <a:gd name="connsiteY17" fmla="*/ 34111 h 337026"/>
                <a:gd name="connsiteX18" fmla="*/ 195497 w 362278"/>
                <a:gd name="connsiteY18" fmla="*/ 15360 h 337026"/>
                <a:gd name="connsiteX19" fmla="*/ 260951 w 362278"/>
                <a:gd name="connsiteY19" fmla="*/ 15360 h 337026"/>
                <a:gd name="connsiteX20" fmla="*/ 316257 w 362278"/>
                <a:gd name="connsiteY20" fmla="*/ 66185 h 337026"/>
                <a:gd name="connsiteX21" fmla="*/ 210719 w 362278"/>
                <a:gd name="connsiteY21" fmla="*/ 156486 h 337026"/>
                <a:gd name="connsiteX22" fmla="*/ 136640 w 362278"/>
                <a:gd name="connsiteY22" fmla="*/ 156486 h 337026"/>
                <a:gd name="connsiteX23" fmla="*/ 113807 w 362278"/>
                <a:gd name="connsiteY23" fmla="*/ 321792 h 337026"/>
                <a:gd name="connsiteX24" fmla="*/ 102644 w 362278"/>
                <a:gd name="connsiteY24" fmla="*/ 321298 h 337026"/>
                <a:gd name="connsiteX25" fmla="*/ 96048 w 362278"/>
                <a:gd name="connsiteY25" fmla="*/ 316364 h 337026"/>
                <a:gd name="connsiteX26" fmla="*/ 98585 w 362278"/>
                <a:gd name="connsiteY26" fmla="*/ 305015 h 337026"/>
                <a:gd name="connsiteX27" fmla="*/ 133595 w 362278"/>
                <a:gd name="connsiteY27" fmla="*/ 167342 h 337026"/>
                <a:gd name="connsiteX28" fmla="*/ 229493 w 362278"/>
                <a:gd name="connsiteY28" fmla="*/ 167342 h 337026"/>
                <a:gd name="connsiteX29" fmla="*/ 287843 w 362278"/>
                <a:gd name="connsiteY29" fmla="*/ 225076 h 337026"/>
                <a:gd name="connsiteX30" fmla="*/ 182812 w 362278"/>
                <a:gd name="connsiteY30" fmla="*/ 321792 h 337026"/>
                <a:gd name="connsiteX31" fmla="*/ 113807 w 362278"/>
                <a:gd name="connsiteY31" fmla="*/ 321792 h 337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62278" h="337026">
                  <a:moveTo>
                    <a:pt x="60023" y="298600"/>
                  </a:moveTo>
                  <a:cubicBezTo>
                    <a:pt x="54949" y="317844"/>
                    <a:pt x="53935" y="321792"/>
                    <a:pt x="13850" y="321792"/>
                  </a:cubicBezTo>
                  <a:cubicBezTo>
                    <a:pt x="5225" y="321792"/>
                    <a:pt x="151" y="321792"/>
                    <a:pt x="151" y="331661"/>
                  </a:cubicBezTo>
                  <a:cubicBezTo>
                    <a:pt x="151" y="337089"/>
                    <a:pt x="4717" y="337089"/>
                    <a:pt x="13850" y="337089"/>
                  </a:cubicBezTo>
                  <a:lnTo>
                    <a:pt x="194990" y="337089"/>
                  </a:lnTo>
                  <a:cubicBezTo>
                    <a:pt x="275158" y="337089"/>
                    <a:pt x="335030" y="278862"/>
                    <a:pt x="335030" y="230504"/>
                  </a:cubicBezTo>
                  <a:cubicBezTo>
                    <a:pt x="335030" y="194975"/>
                    <a:pt x="305602" y="166355"/>
                    <a:pt x="256384" y="160927"/>
                  </a:cubicBezTo>
                  <a:cubicBezTo>
                    <a:pt x="309153" y="151552"/>
                    <a:pt x="362430" y="115036"/>
                    <a:pt x="362430" y="68159"/>
                  </a:cubicBezTo>
                  <a:cubicBezTo>
                    <a:pt x="362430" y="31644"/>
                    <a:pt x="328942" y="63"/>
                    <a:pt x="268055" y="63"/>
                  </a:cubicBezTo>
                  <a:lnTo>
                    <a:pt x="97570" y="63"/>
                  </a:lnTo>
                  <a:cubicBezTo>
                    <a:pt x="87930" y="63"/>
                    <a:pt x="82856" y="63"/>
                    <a:pt x="82856" y="9932"/>
                  </a:cubicBezTo>
                  <a:cubicBezTo>
                    <a:pt x="82856" y="15360"/>
                    <a:pt x="87422" y="15360"/>
                    <a:pt x="97063" y="15360"/>
                  </a:cubicBezTo>
                  <a:cubicBezTo>
                    <a:pt x="98078" y="15360"/>
                    <a:pt x="107718" y="15360"/>
                    <a:pt x="116344" y="16347"/>
                  </a:cubicBezTo>
                  <a:cubicBezTo>
                    <a:pt x="125477" y="17333"/>
                    <a:pt x="130044" y="17827"/>
                    <a:pt x="130044" y="24242"/>
                  </a:cubicBezTo>
                  <a:cubicBezTo>
                    <a:pt x="130044" y="26216"/>
                    <a:pt x="129536" y="27696"/>
                    <a:pt x="128014" y="33617"/>
                  </a:cubicBezTo>
                  <a:lnTo>
                    <a:pt x="60023" y="298600"/>
                  </a:lnTo>
                  <a:close/>
                  <a:moveTo>
                    <a:pt x="136640" y="156486"/>
                  </a:moveTo>
                  <a:lnTo>
                    <a:pt x="168098" y="34111"/>
                  </a:lnTo>
                  <a:cubicBezTo>
                    <a:pt x="172665" y="16840"/>
                    <a:pt x="173679" y="15360"/>
                    <a:pt x="195497" y="15360"/>
                  </a:cubicBezTo>
                  <a:lnTo>
                    <a:pt x="260951" y="15360"/>
                  </a:lnTo>
                  <a:cubicBezTo>
                    <a:pt x="305602" y="15360"/>
                    <a:pt x="316257" y="44473"/>
                    <a:pt x="316257" y="66185"/>
                  </a:cubicBezTo>
                  <a:cubicBezTo>
                    <a:pt x="316257" y="109609"/>
                    <a:pt x="272621" y="156486"/>
                    <a:pt x="210719" y="156486"/>
                  </a:cubicBezTo>
                  <a:lnTo>
                    <a:pt x="136640" y="156486"/>
                  </a:lnTo>
                  <a:close/>
                  <a:moveTo>
                    <a:pt x="113807" y="321792"/>
                  </a:moveTo>
                  <a:cubicBezTo>
                    <a:pt x="106703" y="321792"/>
                    <a:pt x="105689" y="321792"/>
                    <a:pt x="102644" y="321298"/>
                  </a:cubicBezTo>
                  <a:cubicBezTo>
                    <a:pt x="97570" y="320805"/>
                    <a:pt x="96048" y="320312"/>
                    <a:pt x="96048" y="316364"/>
                  </a:cubicBezTo>
                  <a:cubicBezTo>
                    <a:pt x="96048" y="314884"/>
                    <a:pt x="96048" y="313897"/>
                    <a:pt x="98585" y="305015"/>
                  </a:cubicBezTo>
                  <a:lnTo>
                    <a:pt x="133595" y="167342"/>
                  </a:lnTo>
                  <a:lnTo>
                    <a:pt x="229493" y="167342"/>
                  </a:lnTo>
                  <a:cubicBezTo>
                    <a:pt x="278202" y="167342"/>
                    <a:pt x="287843" y="203857"/>
                    <a:pt x="287843" y="225076"/>
                  </a:cubicBezTo>
                  <a:cubicBezTo>
                    <a:pt x="287843" y="273927"/>
                    <a:pt x="242685" y="321792"/>
                    <a:pt x="182812" y="321792"/>
                  </a:cubicBezTo>
                  <a:lnTo>
                    <a:pt x="113807" y="321792"/>
                  </a:lnTo>
                  <a:close/>
                </a:path>
              </a:pathLst>
            </a:custGeom>
            <a:solidFill>
              <a:srgbClr val="000000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E56BB1A2-68BB-7C0B-72B6-B6B62D6D0969}"/>
                </a:ext>
              </a:extLst>
            </p:cNvPr>
            <p:cNvSpPr/>
            <p:nvPr>
              <p:custDataLst>
                <p:tags r:id="rId108"/>
              </p:custDataLst>
            </p:nvPr>
          </p:nvSpPr>
          <p:spPr>
            <a:xfrm>
              <a:off x="9156892" y="4800693"/>
              <a:ext cx="120049" cy="219338"/>
            </a:xfrm>
            <a:custGeom>
              <a:avLst/>
              <a:gdLst>
                <a:gd name="connsiteX0" fmla="*/ 72614 w 120049"/>
                <a:gd name="connsiteY0" fmla="*/ 79510 h 219338"/>
                <a:gd name="connsiteX1" fmla="*/ 108842 w 120049"/>
                <a:gd name="connsiteY1" fmla="*/ 79510 h 219338"/>
                <a:gd name="connsiteX2" fmla="*/ 120208 w 120049"/>
                <a:gd name="connsiteY2" fmla="*/ 71911 h 219338"/>
                <a:gd name="connsiteX3" fmla="*/ 109552 w 120049"/>
                <a:gd name="connsiteY3" fmla="*/ 67075 h 219338"/>
                <a:gd name="connsiteX4" fmla="*/ 75811 w 120049"/>
                <a:gd name="connsiteY4" fmla="*/ 67075 h 219338"/>
                <a:gd name="connsiteX5" fmla="*/ 88952 w 120049"/>
                <a:gd name="connsiteY5" fmla="*/ 15953 h 219338"/>
                <a:gd name="connsiteX6" fmla="*/ 90018 w 120049"/>
                <a:gd name="connsiteY6" fmla="*/ 11118 h 219338"/>
                <a:gd name="connsiteX7" fmla="*/ 77942 w 120049"/>
                <a:gd name="connsiteY7" fmla="*/ 64 h 219338"/>
                <a:gd name="connsiteX8" fmla="*/ 61249 w 120049"/>
                <a:gd name="connsiteY8" fmla="*/ 14917 h 219338"/>
                <a:gd name="connsiteX9" fmla="*/ 47752 w 120049"/>
                <a:gd name="connsiteY9" fmla="*/ 67075 h 219338"/>
                <a:gd name="connsiteX10" fmla="*/ 11524 w 120049"/>
                <a:gd name="connsiteY10" fmla="*/ 67075 h 219338"/>
                <a:gd name="connsiteX11" fmla="*/ 158 w 120049"/>
                <a:gd name="connsiteY11" fmla="*/ 74674 h 219338"/>
                <a:gd name="connsiteX12" fmla="*/ 10814 w 120049"/>
                <a:gd name="connsiteY12" fmla="*/ 79510 h 219338"/>
                <a:gd name="connsiteX13" fmla="*/ 44555 w 120049"/>
                <a:gd name="connsiteY13" fmla="*/ 79510 h 219338"/>
                <a:gd name="connsiteX14" fmla="*/ 23600 w 120049"/>
                <a:gd name="connsiteY14" fmla="*/ 161028 h 219338"/>
                <a:gd name="connsiteX15" fmla="*/ 18272 w 120049"/>
                <a:gd name="connsiteY15" fmla="*/ 186588 h 219338"/>
                <a:gd name="connsiteX16" fmla="*/ 56276 w 120049"/>
                <a:gd name="connsiteY16" fmla="*/ 219403 h 219338"/>
                <a:gd name="connsiteX17" fmla="*/ 118077 w 120049"/>
                <a:gd name="connsiteY17" fmla="*/ 166554 h 219338"/>
                <a:gd name="connsiteX18" fmla="*/ 112394 w 120049"/>
                <a:gd name="connsiteY18" fmla="*/ 162064 h 219338"/>
                <a:gd name="connsiteX19" fmla="*/ 104935 w 120049"/>
                <a:gd name="connsiteY19" fmla="*/ 168627 h 219338"/>
                <a:gd name="connsiteX20" fmla="*/ 57342 w 120049"/>
                <a:gd name="connsiteY20" fmla="*/ 209731 h 219338"/>
                <a:gd name="connsiteX21" fmla="*/ 44910 w 120049"/>
                <a:gd name="connsiteY21" fmla="*/ 192806 h 219338"/>
                <a:gd name="connsiteX22" fmla="*/ 47042 w 120049"/>
                <a:gd name="connsiteY22" fmla="*/ 178644 h 219338"/>
                <a:gd name="connsiteX23" fmla="*/ 72614 w 120049"/>
                <a:gd name="connsiteY23" fmla="*/ 79510 h 219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0049" h="219338">
                  <a:moveTo>
                    <a:pt x="72614" y="79510"/>
                  </a:moveTo>
                  <a:lnTo>
                    <a:pt x="108842" y="79510"/>
                  </a:lnTo>
                  <a:cubicBezTo>
                    <a:pt x="115590" y="79510"/>
                    <a:pt x="120208" y="79510"/>
                    <a:pt x="120208" y="71911"/>
                  </a:cubicBezTo>
                  <a:cubicBezTo>
                    <a:pt x="120208" y="67075"/>
                    <a:pt x="115590" y="67075"/>
                    <a:pt x="109552" y="67075"/>
                  </a:cubicBezTo>
                  <a:lnTo>
                    <a:pt x="75811" y="67075"/>
                  </a:lnTo>
                  <a:lnTo>
                    <a:pt x="88952" y="15953"/>
                  </a:lnTo>
                  <a:cubicBezTo>
                    <a:pt x="89307" y="14226"/>
                    <a:pt x="90018" y="12499"/>
                    <a:pt x="90018" y="11118"/>
                  </a:cubicBezTo>
                  <a:cubicBezTo>
                    <a:pt x="90018" y="4900"/>
                    <a:pt x="85045" y="64"/>
                    <a:pt x="77942" y="64"/>
                  </a:cubicBezTo>
                  <a:cubicBezTo>
                    <a:pt x="69062" y="64"/>
                    <a:pt x="63735" y="5936"/>
                    <a:pt x="61249" y="14917"/>
                  </a:cubicBezTo>
                  <a:cubicBezTo>
                    <a:pt x="58762" y="23552"/>
                    <a:pt x="63380" y="6973"/>
                    <a:pt x="47752" y="67075"/>
                  </a:cubicBezTo>
                  <a:lnTo>
                    <a:pt x="11524" y="67075"/>
                  </a:lnTo>
                  <a:cubicBezTo>
                    <a:pt x="4776" y="67075"/>
                    <a:pt x="158" y="67075"/>
                    <a:pt x="158" y="74674"/>
                  </a:cubicBezTo>
                  <a:cubicBezTo>
                    <a:pt x="158" y="79510"/>
                    <a:pt x="4421" y="79510"/>
                    <a:pt x="10814" y="79510"/>
                  </a:cubicBezTo>
                  <a:lnTo>
                    <a:pt x="44555" y="79510"/>
                  </a:lnTo>
                  <a:lnTo>
                    <a:pt x="23600" y="161028"/>
                  </a:lnTo>
                  <a:cubicBezTo>
                    <a:pt x="21469" y="169663"/>
                    <a:pt x="18272" y="182098"/>
                    <a:pt x="18272" y="186588"/>
                  </a:cubicBezTo>
                  <a:cubicBezTo>
                    <a:pt x="18272" y="206968"/>
                    <a:pt x="36031" y="219403"/>
                    <a:pt x="56276" y="219403"/>
                  </a:cubicBezTo>
                  <a:cubicBezTo>
                    <a:pt x="95701" y="219403"/>
                    <a:pt x="118077" y="171045"/>
                    <a:pt x="118077" y="166554"/>
                  </a:cubicBezTo>
                  <a:cubicBezTo>
                    <a:pt x="118077" y="162064"/>
                    <a:pt x="113459" y="162064"/>
                    <a:pt x="112394" y="162064"/>
                  </a:cubicBezTo>
                  <a:cubicBezTo>
                    <a:pt x="108132" y="162064"/>
                    <a:pt x="107777" y="162755"/>
                    <a:pt x="104935" y="168627"/>
                  </a:cubicBezTo>
                  <a:cubicBezTo>
                    <a:pt x="94990" y="190388"/>
                    <a:pt x="76876" y="209731"/>
                    <a:pt x="57342" y="209731"/>
                  </a:cubicBezTo>
                  <a:cubicBezTo>
                    <a:pt x="49883" y="209731"/>
                    <a:pt x="44910" y="205241"/>
                    <a:pt x="44910" y="192806"/>
                  </a:cubicBezTo>
                  <a:cubicBezTo>
                    <a:pt x="44910" y="189352"/>
                    <a:pt x="46331" y="182098"/>
                    <a:pt x="47042" y="178644"/>
                  </a:cubicBezTo>
                  <a:lnTo>
                    <a:pt x="72614" y="79510"/>
                  </a:lnTo>
                  <a:close/>
                </a:path>
              </a:pathLst>
            </a:custGeom>
            <a:solidFill>
              <a:srgbClr val="000000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28D907CE-1833-DDA9-E780-E40C3403F19C}"/>
                </a:ext>
              </a:extLst>
            </p:cNvPr>
            <p:cNvSpPr/>
            <p:nvPr>
              <p:custDataLst>
                <p:tags r:id="rId109"/>
              </p:custDataLst>
            </p:nvPr>
          </p:nvSpPr>
          <p:spPr>
            <a:xfrm>
              <a:off x="9335334" y="4724456"/>
              <a:ext cx="252681" cy="223532"/>
            </a:xfrm>
            <a:custGeom>
              <a:avLst/>
              <a:gdLst>
                <a:gd name="connsiteX0" fmla="*/ 154917 w 252681"/>
                <a:gd name="connsiteY0" fmla="*/ 69146 h 223532"/>
                <a:gd name="connsiteX1" fmla="*/ 205149 w 252681"/>
                <a:gd name="connsiteY1" fmla="*/ 10919 h 223532"/>
                <a:gd name="connsiteX2" fmla="*/ 230518 w 252681"/>
                <a:gd name="connsiteY2" fmla="*/ 17334 h 223532"/>
                <a:gd name="connsiteX3" fmla="*/ 206164 w 252681"/>
                <a:gd name="connsiteY3" fmla="*/ 43980 h 223532"/>
                <a:gd name="connsiteX4" fmla="*/ 225445 w 252681"/>
                <a:gd name="connsiteY4" fmla="*/ 61251 h 223532"/>
                <a:gd name="connsiteX5" fmla="*/ 252844 w 252681"/>
                <a:gd name="connsiteY5" fmla="*/ 32630 h 223532"/>
                <a:gd name="connsiteX6" fmla="*/ 205656 w 252681"/>
                <a:gd name="connsiteY6" fmla="*/ 63 h 223532"/>
                <a:gd name="connsiteX7" fmla="*/ 152380 w 252681"/>
                <a:gd name="connsiteY7" fmla="*/ 37565 h 223532"/>
                <a:gd name="connsiteX8" fmla="*/ 97581 w 252681"/>
                <a:gd name="connsiteY8" fmla="*/ 63 h 223532"/>
                <a:gd name="connsiteX9" fmla="*/ 15891 w 252681"/>
                <a:gd name="connsiteY9" fmla="*/ 76054 h 223532"/>
                <a:gd name="connsiteX10" fmla="*/ 21980 w 252681"/>
                <a:gd name="connsiteY10" fmla="*/ 80989 h 223532"/>
                <a:gd name="connsiteX11" fmla="*/ 28576 w 252681"/>
                <a:gd name="connsiteY11" fmla="*/ 75561 h 223532"/>
                <a:gd name="connsiteX12" fmla="*/ 96567 w 252681"/>
                <a:gd name="connsiteY12" fmla="*/ 10919 h 223532"/>
                <a:gd name="connsiteX13" fmla="*/ 123966 w 252681"/>
                <a:gd name="connsiteY13" fmla="*/ 43980 h 223532"/>
                <a:gd name="connsiteX14" fmla="*/ 96567 w 252681"/>
                <a:gd name="connsiteY14" fmla="*/ 161421 h 223532"/>
                <a:gd name="connsiteX15" fmla="*/ 48364 w 252681"/>
                <a:gd name="connsiteY15" fmla="*/ 212740 h 223532"/>
                <a:gd name="connsiteX16" fmla="*/ 22995 w 252681"/>
                <a:gd name="connsiteY16" fmla="*/ 206325 h 223532"/>
                <a:gd name="connsiteX17" fmla="*/ 46842 w 252681"/>
                <a:gd name="connsiteY17" fmla="*/ 179678 h 223532"/>
                <a:gd name="connsiteX18" fmla="*/ 28069 w 252681"/>
                <a:gd name="connsiteY18" fmla="*/ 162408 h 223532"/>
                <a:gd name="connsiteX19" fmla="*/ 162 w 252681"/>
                <a:gd name="connsiteY19" fmla="*/ 191028 h 223532"/>
                <a:gd name="connsiteX20" fmla="*/ 47857 w 252681"/>
                <a:gd name="connsiteY20" fmla="*/ 223595 h 223532"/>
                <a:gd name="connsiteX21" fmla="*/ 101133 w 252681"/>
                <a:gd name="connsiteY21" fmla="*/ 186093 h 223532"/>
                <a:gd name="connsiteX22" fmla="*/ 155932 w 252681"/>
                <a:gd name="connsiteY22" fmla="*/ 223595 h 223532"/>
                <a:gd name="connsiteX23" fmla="*/ 237115 w 252681"/>
                <a:gd name="connsiteY23" fmla="*/ 147604 h 223532"/>
                <a:gd name="connsiteX24" fmla="*/ 231026 w 252681"/>
                <a:gd name="connsiteY24" fmla="*/ 142670 h 223532"/>
                <a:gd name="connsiteX25" fmla="*/ 224430 w 252681"/>
                <a:gd name="connsiteY25" fmla="*/ 148098 h 223532"/>
                <a:gd name="connsiteX26" fmla="*/ 156946 w 252681"/>
                <a:gd name="connsiteY26" fmla="*/ 212740 h 223532"/>
                <a:gd name="connsiteX27" fmla="*/ 129040 w 252681"/>
                <a:gd name="connsiteY27" fmla="*/ 180172 h 223532"/>
                <a:gd name="connsiteX28" fmla="*/ 137665 w 252681"/>
                <a:gd name="connsiteY28" fmla="*/ 136748 h 223532"/>
                <a:gd name="connsiteX29" fmla="*/ 154917 w 252681"/>
                <a:gd name="connsiteY29" fmla="*/ 69146 h 223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52681" h="223532">
                  <a:moveTo>
                    <a:pt x="154917" y="69146"/>
                  </a:moveTo>
                  <a:cubicBezTo>
                    <a:pt x="157961" y="56316"/>
                    <a:pt x="169631" y="10919"/>
                    <a:pt x="205149" y="10919"/>
                  </a:cubicBezTo>
                  <a:cubicBezTo>
                    <a:pt x="207686" y="10919"/>
                    <a:pt x="219863" y="10919"/>
                    <a:pt x="230518" y="17334"/>
                  </a:cubicBezTo>
                  <a:cubicBezTo>
                    <a:pt x="216311" y="19801"/>
                    <a:pt x="206164" y="32137"/>
                    <a:pt x="206164" y="43980"/>
                  </a:cubicBezTo>
                  <a:cubicBezTo>
                    <a:pt x="206164" y="51875"/>
                    <a:pt x="211745" y="61251"/>
                    <a:pt x="225445" y="61251"/>
                  </a:cubicBezTo>
                  <a:cubicBezTo>
                    <a:pt x="236607" y="61251"/>
                    <a:pt x="252844" y="52368"/>
                    <a:pt x="252844" y="32630"/>
                  </a:cubicBezTo>
                  <a:cubicBezTo>
                    <a:pt x="252844" y="6971"/>
                    <a:pt x="222908" y="63"/>
                    <a:pt x="205656" y="63"/>
                  </a:cubicBezTo>
                  <a:cubicBezTo>
                    <a:pt x="176227" y="63"/>
                    <a:pt x="158469" y="26216"/>
                    <a:pt x="152380" y="37565"/>
                  </a:cubicBezTo>
                  <a:cubicBezTo>
                    <a:pt x="139695" y="4997"/>
                    <a:pt x="112296" y="63"/>
                    <a:pt x="97581" y="63"/>
                  </a:cubicBezTo>
                  <a:cubicBezTo>
                    <a:pt x="44813" y="63"/>
                    <a:pt x="15891" y="63718"/>
                    <a:pt x="15891" y="76054"/>
                  </a:cubicBezTo>
                  <a:cubicBezTo>
                    <a:pt x="15891" y="80989"/>
                    <a:pt x="20965" y="80989"/>
                    <a:pt x="21980" y="80989"/>
                  </a:cubicBezTo>
                  <a:cubicBezTo>
                    <a:pt x="26039" y="80989"/>
                    <a:pt x="27561" y="80002"/>
                    <a:pt x="28576" y="75561"/>
                  </a:cubicBezTo>
                  <a:cubicBezTo>
                    <a:pt x="45827" y="23255"/>
                    <a:pt x="79315" y="10919"/>
                    <a:pt x="96567" y="10919"/>
                  </a:cubicBezTo>
                  <a:cubicBezTo>
                    <a:pt x="106207" y="10919"/>
                    <a:pt x="123966" y="15360"/>
                    <a:pt x="123966" y="43980"/>
                  </a:cubicBezTo>
                  <a:cubicBezTo>
                    <a:pt x="123966" y="59277"/>
                    <a:pt x="115340" y="92338"/>
                    <a:pt x="96567" y="161421"/>
                  </a:cubicBezTo>
                  <a:cubicBezTo>
                    <a:pt x="88448" y="192015"/>
                    <a:pt x="70690" y="212740"/>
                    <a:pt x="48364" y="212740"/>
                  </a:cubicBezTo>
                  <a:cubicBezTo>
                    <a:pt x="45320" y="212740"/>
                    <a:pt x="33650" y="212740"/>
                    <a:pt x="22995" y="206325"/>
                  </a:cubicBezTo>
                  <a:cubicBezTo>
                    <a:pt x="35679" y="203857"/>
                    <a:pt x="46842" y="193495"/>
                    <a:pt x="46842" y="179678"/>
                  </a:cubicBezTo>
                  <a:cubicBezTo>
                    <a:pt x="46842" y="166355"/>
                    <a:pt x="35679" y="162408"/>
                    <a:pt x="28069" y="162408"/>
                  </a:cubicBezTo>
                  <a:cubicBezTo>
                    <a:pt x="12847" y="162408"/>
                    <a:pt x="162" y="175237"/>
                    <a:pt x="162" y="191028"/>
                  </a:cubicBezTo>
                  <a:cubicBezTo>
                    <a:pt x="162" y="213726"/>
                    <a:pt x="25532" y="223595"/>
                    <a:pt x="47857" y="223595"/>
                  </a:cubicBezTo>
                  <a:cubicBezTo>
                    <a:pt x="81345" y="223595"/>
                    <a:pt x="99611" y="189054"/>
                    <a:pt x="101133" y="186093"/>
                  </a:cubicBezTo>
                  <a:cubicBezTo>
                    <a:pt x="107222" y="204351"/>
                    <a:pt x="125488" y="223595"/>
                    <a:pt x="155932" y="223595"/>
                  </a:cubicBezTo>
                  <a:cubicBezTo>
                    <a:pt x="208193" y="223595"/>
                    <a:pt x="237115" y="159940"/>
                    <a:pt x="237115" y="147604"/>
                  </a:cubicBezTo>
                  <a:cubicBezTo>
                    <a:pt x="237115" y="142670"/>
                    <a:pt x="232548" y="142670"/>
                    <a:pt x="231026" y="142670"/>
                  </a:cubicBezTo>
                  <a:cubicBezTo>
                    <a:pt x="226459" y="142670"/>
                    <a:pt x="225445" y="144644"/>
                    <a:pt x="224430" y="148098"/>
                  </a:cubicBezTo>
                  <a:cubicBezTo>
                    <a:pt x="207686" y="200897"/>
                    <a:pt x="173183" y="212740"/>
                    <a:pt x="156946" y="212740"/>
                  </a:cubicBezTo>
                  <a:cubicBezTo>
                    <a:pt x="137158" y="212740"/>
                    <a:pt x="129040" y="196949"/>
                    <a:pt x="129040" y="180172"/>
                  </a:cubicBezTo>
                  <a:cubicBezTo>
                    <a:pt x="129040" y="169316"/>
                    <a:pt x="132084" y="158460"/>
                    <a:pt x="137665" y="136748"/>
                  </a:cubicBezTo>
                  <a:lnTo>
                    <a:pt x="154917" y="69146"/>
                  </a:lnTo>
                  <a:close/>
                </a:path>
              </a:pathLst>
            </a:custGeom>
            <a:solidFill>
              <a:srgbClr val="000000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C2240B34-1A0E-FBDD-8179-A2B683D1DBBF}"/>
                </a:ext>
              </a:extLst>
            </p:cNvPr>
            <p:cNvSpPr/>
            <p:nvPr>
              <p:custDataLst>
                <p:tags r:id="rId110"/>
              </p:custDataLst>
            </p:nvPr>
          </p:nvSpPr>
          <p:spPr>
            <a:xfrm>
              <a:off x="9625527" y="4800693"/>
              <a:ext cx="120049" cy="219338"/>
            </a:xfrm>
            <a:custGeom>
              <a:avLst/>
              <a:gdLst>
                <a:gd name="connsiteX0" fmla="*/ 72623 w 120049"/>
                <a:gd name="connsiteY0" fmla="*/ 79510 h 219338"/>
                <a:gd name="connsiteX1" fmla="*/ 108851 w 120049"/>
                <a:gd name="connsiteY1" fmla="*/ 79510 h 219338"/>
                <a:gd name="connsiteX2" fmla="*/ 120217 w 120049"/>
                <a:gd name="connsiteY2" fmla="*/ 71911 h 219338"/>
                <a:gd name="connsiteX3" fmla="*/ 109562 w 120049"/>
                <a:gd name="connsiteY3" fmla="*/ 67075 h 219338"/>
                <a:gd name="connsiteX4" fmla="*/ 75820 w 120049"/>
                <a:gd name="connsiteY4" fmla="*/ 67075 h 219338"/>
                <a:gd name="connsiteX5" fmla="*/ 88961 w 120049"/>
                <a:gd name="connsiteY5" fmla="*/ 15953 h 219338"/>
                <a:gd name="connsiteX6" fmla="*/ 90027 w 120049"/>
                <a:gd name="connsiteY6" fmla="*/ 11118 h 219338"/>
                <a:gd name="connsiteX7" fmla="*/ 77951 w 120049"/>
                <a:gd name="connsiteY7" fmla="*/ 64 h 219338"/>
                <a:gd name="connsiteX8" fmla="*/ 61258 w 120049"/>
                <a:gd name="connsiteY8" fmla="*/ 14917 h 219338"/>
                <a:gd name="connsiteX9" fmla="*/ 47761 w 120049"/>
                <a:gd name="connsiteY9" fmla="*/ 67075 h 219338"/>
                <a:gd name="connsiteX10" fmla="*/ 11533 w 120049"/>
                <a:gd name="connsiteY10" fmla="*/ 67075 h 219338"/>
                <a:gd name="connsiteX11" fmla="*/ 168 w 120049"/>
                <a:gd name="connsiteY11" fmla="*/ 74674 h 219338"/>
                <a:gd name="connsiteX12" fmla="*/ 10823 w 120049"/>
                <a:gd name="connsiteY12" fmla="*/ 79510 h 219338"/>
                <a:gd name="connsiteX13" fmla="*/ 44565 w 120049"/>
                <a:gd name="connsiteY13" fmla="*/ 79510 h 219338"/>
                <a:gd name="connsiteX14" fmla="*/ 23609 w 120049"/>
                <a:gd name="connsiteY14" fmla="*/ 161028 h 219338"/>
                <a:gd name="connsiteX15" fmla="*/ 18282 w 120049"/>
                <a:gd name="connsiteY15" fmla="*/ 186588 h 219338"/>
                <a:gd name="connsiteX16" fmla="*/ 56285 w 120049"/>
                <a:gd name="connsiteY16" fmla="*/ 219403 h 219338"/>
                <a:gd name="connsiteX17" fmla="*/ 118086 w 120049"/>
                <a:gd name="connsiteY17" fmla="*/ 166554 h 219338"/>
                <a:gd name="connsiteX18" fmla="*/ 112403 w 120049"/>
                <a:gd name="connsiteY18" fmla="*/ 162064 h 219338"/>
                <a:gd name="connsiteX19" fmla="*/ 104944 w 120049"/>
                <a:gd name="connsiteY19" fmla="*/ 168627 h 219338"/>
                <a:gd name="connsiteX20" fmla="*/ 57351 w 120049"/>
                <a:gd name="connsiteY20" fmla="*/ 209731 h 219338"/>
                <a:gd name="connsiteX21" fmla="*/ 44920 w 120049"/>
                <a:gd name="connsiteY21" fmla="*/ 192806 h 219338"/>
                <a:gd name="connsiteX22" fmla="*/ 47051 w 120049"/>
                <a:gd name="connsiteY22" fmla="*/ 178644 h 219338"/>
                <a:gd name="connsiteX23" fmla="*/ 72623 w 120049"/>
                <a:gd name="connsiteY23" fmla="*/ 79510 h 219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0049" h="219338">
                  <a:moveTo>
                    <a:pt x="72623" y="79510"/>
                  </a:moveTo>
                  <a:lnTo>
                    <a:pt x="108851" y="79510"/>
                  </a:lnTo>
                  <a:cubicBezTo>
                    <a:pt x="115600" y="79510"/>
                    <a:pt x="120217" y="79510"/>
                    <a:pt x="120217" y="71911"/>
                  </a:cubicBezTo>
                  <a:cubicBezTo>
                    <a:pt x="120217" y="67075"/>
                    <a:pt x="115600" y="67075"/>
                    <a:pt x="109562" y="67075"/>
                  </a:cubicBezTo>
                  <a:lnTo>
                    <a:pt x="75820" y="67075"/>
                  </a:lnTo>
                  <a:lnTo>
                    <a:pt x="88961" y="15953"/>
                  </a:lnTo>
                  <a:cubicBezTo>
                    <a:pt x="89317" y="14226"/>
                    <a:pt x="90027" y="12499"/>
                    <a:pt x="90027" y="11118"/>
                  </a:cubicBezTo>
                  <a:cubicBezTo>
                    <a:pt x="90027" y="4900"/>
                    <a:pt x="85054" y="64"/>
                    <a:pt x="77951" y="64"/>
                  </a:cubicBezTo>
                  <a:cubicBezTo>
                    <a:pt x="69072" y="64"/>
                    <a:pt x="63744" y="5936"/>
                    <a:pt x="61258" y="14917"/>
                  </a:cubicBezTo>
                  <a:cubicBezTo>
                    <a:pt x="58772" y="23552"/>
                    <a:pt x="63389" y="6973"/>
                    <a:pt x="47761" y="67075"/>
                  </a:cubicBezTo>
                  <a:lnTo>
                    <a:pt x="11533" y="67075"/>
                  </a:lnTo>
                  <a:cubicBezTo>
                    <a:pt x="4785" y="67075"/>
                    <a:pt x="168" y="67075"/>
                    <a:pt x="168" y="74674"/>
                  </a:cubicBezTo>
                  <a:cubicBezTo>
                    <a:pt x="168" y="79510"/>
                    <a:pt x="4430" y="79510"/>
                    <a:pt x="10823" y="79510"/>
                  </a:cubicBezTo>
                  <a:lnTo>
                    <a:pt x="44565" y="79510"/>
                  </a:lnTo>
                  <a:lnTo>
                    <a:pt x="23609" y="161028"/>
                  </a:lnTo>
                  <a:cubicBezTo>
                    <a:pt x="21478" y="169663"/>
                    <a:pt x="18282" y="182098"/>
                    <a:pt x="18282" y="186588"/>
                  </a:cubicBezTo>
                  <a:cubicBezTo>
                    <a:pt x="18282" y="206968"/>
                    <a:pt x="36040" y="219403"/>
                    <a:pt x="56285" y="219403"/>
                  </a:cubicBezTo>
                  <a:cubicBezTo>
                    <a:pt x="95710" y="219403"/>
                    <a:pt x="118086" y="171045"/>
                    <a:pt x="118086" y="166554"/>
                  </a:cubicBezTo>
                  <a:cubicBezTo>
                    <a:pt x="118086" y="162064"/>
                    <a:pt x="113469" y="162064"/>
                    <a:pt x="112403" y="162064"/>
                  </a:cubicBezTo>
                  <a:cubicBezTo>
                    <a:pt x="108141" y="162064"/>
                    <a:pt x="107786" y="162755"/>
                    <a:pt x="104944" y="168627"/>
                  </a:cubicBezTo>
                  <a:cubicBezTo>
                    <a:pt x="94999" y="190388"/>
                    <a:pt x="76885" y="209731"/>
                    <a:pt x="57351" y="209731"/>
                  </a:cubicBezTo>
                  <a:cubicBezTo>
                    <a:pt x="49892" y="209731"/>
                    <a:pt x="44920" y="205241"/>
                    <a:pt x="44920" y="192806"/>
                  </a:cubicBezTo>
                  <a:cubicBezTo>
                    <a:pt x="44920" y="189352"/>
                    <a:pt x="46340" y="182098"/>
                    <a:pt x="47051" y="178644"/>
                  </a:cubicBezTo>
                  <a:lnTo>
                    <a:pt x="72623" y="79510"/>
                  </a:lnTo>
                  <a:close/>
                </a:path>
              </a:pathLst>
            </a:custGeom>
            <a:solidFill>
              <a:srgbClr val="000000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B5414F9E-80F8-ED88-838F-6FD2D62BF296}"/>
                </a:ext>
              </a:extLst>
            </p:cNvPr>
            <p:cNvSpPr/>
            <p:nvPr>
              <p:custDataLst>
                <p:tags r:id="rId111"/>
              </p:custDataLst>
            </p:nvPr>
          </p:nvSpPr>
          <p:spPr>
            <a:xfrm>
              <a:off x="9818176" y="4572474"/>
              <a:ext cx="117715" cy="493449"/>
            </a:xfrm>
            <a:custGeom>
              <a:avLst/>
              <a:gdLst>
                <a:gd name="connsiteX0" fmla="*/ 117886 w 117715"/>
                <a:gd name="connsiteY0" fmla="*/ 246788 h 493449"/>
                <a:gd name="connsiteX1" fmla="*/ 84398 w 117715"/>
                <a:gd name="connsiteY1" fmla="*/ 92831 h 493449"/>
                <a:gd name="connsiteX2" fmla="*/ 5245 w 117715"/>
                <a:gd name="connsiteY2" fmla="*/ 63 h 493449"/>
                <a:gd name="connsiteX3" fmla="*/ 171 w 117715"/>
                <a:gd name="connsiteY3" fmla="*/ 4997 h 493449"/>
                <a:gd name="connsiteX4" fmla="*/ 9812 w 117715"/>
                <a:gd name="connsiteY4" fmla="*/ 16347 h 493449"/>
                <a:gd name="connsiteX5" fmla="*/ 88458 w 117715"/>
                <a:gd name="connsiteY5" fmla="*/ 246788 h 493449"/>
                <a:gd name="connsiteX6" fmla="*/ 6767 w 117715"/>
                <a:gd name="connsiteY6" fmla="*/ 480189 h 493449"/>
                <a:gd name="connsiteX7" fmla="*/ 171 w 117715"/>
                <a:gd name="connsiteY7" fmla="*/ 488578 h 493449"/>
                <a:gd name="connsiteX8" fmla="*/ 5245 w 117715"/>
                <a:gd name="connsiteY8" fmla="*/ 493512 h 493449"/>
                <a:gd name="connsiteX9" fmla="*/ 85921 w 117715"/>
                <a:gd name="connsiteY9" fmla="*/ 397290 h 493449"/>
                <a:gd name="connsiteX10" fmla="*/ 117886 w 117715"/>
                <a:gd name="connsiteY10" fmla="*/ 246788 h 493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7715" h="493449">
                  <a:moveTo>
                    <a:pt x="117886" y="246788"/>
                  </a:moveTo>
                  <a:cubicBezTo>
                    <a:pt x="117886" y="208298"/>
                    <a:pt x="112305" y="148591"/>
                    <a:pt x="84398" y="92831"/>
                  </a:cubicBezTo>
                  <a:cubicBezTo>
                    <a:pt x="53955" y="32137"/>
                    <a:pt x="10319" y="63"/>
                    <a:pt x="5245" y="63"/>
                  </a:cubicBezTo>
                  <a:cubicBezTo>
                    <a:pt x="2201" y="63"/>
                    <a:pt x="171" y="2037"/>
                    <a:pt x="171" y="4997"/>
                  </a:cubicBezTo>
                  <a:cubicBezTo>
                    <a:pt x="171" y="6478"/>
                    <a:pt x="171" y="7465"/>
                    <a:pt x="9812" y="16347"/>
                  </a:cubicBezTo>
                  <a:cubicBezTo>
                    <a:pt x="59536" y="65198"/>
                    <a:pt x="88458" y="143657"/>
                    <a:pt x="88458" y="246788"/>
                  </a:cubicBezTo>
                  <a:cubicBezTo>
                    <a:pt x="88458" y="331167"/>
                    <a:pt x="69684" y="418015"/>
                    <a:pt x="6767" y="480189"/>
                  </a:cubicBezTo>
                  <a:cubicBezTo>
                    <a:pt x="171" y="486111"/>
                    <a:pt x="171" y="487098"/>
                    <a:pt x="171" y="488578"/>
                  </a:cubicBezTo>
                  <a:cubicBezTo>
                    <a:pt x="171" y="491539"/>
                    <a:pt x="2201" y="493512"/>
                    <a:pt x="5245" y="493512"/>
                  </a:cubicBezTo>
                  <a:cubicBezTo>
                    <a:pt x="10319" y="493512"/>
                    <a:pt x="55984" y="459958"/>
                    <a:pt x="85921" y="397290"/>
                  </a:cubicBezTo>
                  <a:cubicBezTo>
                    <a:pt x="111798" y="343010"/>
                    <a:pt x="117886" y="288237"/>
                    <a:pt x="117886" y="246788"/>
                  </a:cubicBezTo>
                  <a:close/>
                </a:path>
              </a:pathLst>
            </a:custGeom>
            <a:solidFill>
              <a:srgbClr val="000000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grpSp>
        <p:nvGrpSpPr>
          <p:cNvPr id="433" name="Group 432" descr="\documentclass{article}&#10;\usepackage{amsmath}&#10;\pagestyle{empty}&#10;\begin{document}&#10;&#10;$h = \psi(Q(x) K(x)) V(x)$ &#10;&#10;&#10;\end{document}" title="IguanaTex Vector Display">
            <a:extLst>
              <a:ext uri="{FF2B5EF4-FFF2-40B4-BE49-F238E27FC236}">
                <a16:creationId xmlns:a16="http://schemas.microsoft.com/office/drawing/2014/main" id="{5830CC72-967D-7B06-7CB2-2A189914379D}"/>
              </a:ext>
            </a:extLst>
          </p:cNvPr>
          <p:cNvGrpSpPr>
            <a:grpSpLocks noChangeAspect="1"/>
          </p:cNvGrpSpPr>
          <p:nvPr>
            <p:custDataLst>
              <p:tags r:id="rId2"/>
            </p:custDataLst>
          </p:nvPr>
        </p:nvGrpSpPr>
        <p:grpSpPr>
          <a:xfrm>
            <a:off x="6743700" y="3695700"/>
            <a:ext cx="4951964" cy="493449"/>
            <a:chOff x="10668522" y="6434344"/>
            <a:chExt cx="4951964" cy="493449"/>
          </a:xfrm>
        </p:grpSpPr>
        <p:sp>
          <p:nvSpPr>
            <p:cNvPr id="416" name="Freeform: Shape 415">
              <a:extLst>
                <a:ext uri="{FF2B5EF4-FFF2-40B4-BE49-F238E27FC236}">
                  <a16:creationId xmlns:a16="http://schemas.microsoft.com/office/drawing/2014/main" id="{E28B2D51-DE3E-4F0F-4090-3F1856790290}"/>
                </a:ext>
              </a:extLst>
            </p:cNvPr>
            <p:cNvSpPr/>
            <p:nvPr>
              <p:custDataLst>
                <p:tags r:id="rId78"/>
              </p:custDataLst>
            </p:nvPr>
          </p:nvSpPr>
          <p:spPr>
            <a:xfrm>
              <a:off x="10668522" y="6461977"/>
              <a:ext cx="248496" cy="347881"/>
            </a:xfrm>
            <a:custGeom>
              <a:avLst/>
              <a:gdLst>
                <a:gd name="connsiteX0" fmla="*/ 117492 w 248496"/>
                <a:gd name="connsiteY0" fmla="*/ 5491 h 347881"/>
                <a:gd name="connsiteX1" fmla="*/ 110913 w 248496"/>
                <a:gd name="connsiteY1" fmla="*/ 63 h 347881"/>
                <a:gd name="connsiteX2" fmla="*/ 49169 w 248496"/>
                <a:gd name="connsiteY2" fmla="*/ 4997 h 347881"/>
                <a:gd name="connsiteX3" fmla="*/ 39553 w 248496"/>
                <a:gd name="connsiteY3" fmla="*/ 14866 h 347881"/>
                <a:gd name="connsiteX4" fmla="*/ 51699 w 248496"/>
                <a:gd name="connsiteY4" fmla="*/ 20788 h 347881"/>
                <a:gd name="connsiteX5" fmla="*/ 77004 w 248496"/>
                <a:gd name="connsiteY5" fmla="*/ 29176 h 347881"/>
                <a:gd name="connsiteX6" fmla="*/ 75486 w 248496"/>
                <a:gd name="connsiteY6" fmla="*/ 39045 h 347881"/>
                <a:gd name="connsiteX7" fmla="*/ 2101 w 248496"/>
                <a:gd name="connsiteY7" fmla="*/ 323272 h 347881"/>
                <a:gd name="connsiteX8" fmla="*/ 77 w 248496"/>
                <a:gd name="connsiteY8" fmla="*/ 334128 h 347881"/>
                <a:gd name="connsiteX9" fmla="*/ 14754 w 248496"/>
                <a:gd name="connsiteY9" fmla="*/ 347945 h 347881"/>
                <a:gd name="connsiteX10" fmla="*/ 33479 w 248496"/>
                <a:gd name="connsiteY10" fmla="*/ 335115 h 347881"/>
                <a:gd name="connsiteX11" fmla="*/ 43095 w 248496"/>
                <a:gd name="connsiteY11" fmla="*/ 297613 h 347881"/>
                <a:gd name="connsiteX12" fmla="*/ 54230 w 248496"/>
                <a:gd name="connsiteY12" fmla="*/ 253202 h 347881"/>
                <a:gd name="connsiteX13" fmla="*/ 62833 w 248496"/>
                <a:gd name="connsiteY13" fmla="*/ 220141 h 347881"/>
                <a:gd name="connsiteX14" fmla="*/ 68401 w 248496"/>
                <a:gd name="connsiteY14" fmla="*/ 197936 h 347881"/>
                <a:gd name="connsiteX15" fmla="*/ 102815 w 248496"/>
                <a:gd name="connsiteY15" fmla="*/ 152539 h 347881"/>
                <a:gd name="connsiteX16" fmla="*/ 151401 w 248496"/>
                <a:gd name="connsiteY16" fmla="*/ 135268 h 347881"/>
                <a:gd name="connsiteX17" fmla="*/ 178731 w 248496"/>
                <a:gd name="connsiteY17" fmla="*/ 169809 h 347881"/>
                <a:gd name="connsiteX18" fmla="*/ 147352 w 248496"/>
                <a:gd name="connsiteY18" fmla="*/ 280342 h 347881"/>
                <a:gd name="connsiteX19" fmla="*/ 140773 w 248496"/>
                <a:gd name="connsiteY19" fmla="*/ 307482 h 347881"/>
                <a:gd name="connsiteX20" fmla="*/ 182274 w 248496"/>
                <a:gd name="connsiteY20" fmla="*/ 347945 h 347881"/>
                <a:gd name="connsiteX21" fmla="*/ 248573 w 248496"/>
                <a:gd name="connsiteY21" fmla="*/ 271953 h 347881"/>
                <a:gd name="connsiteX22" fmla="*/ 242500 w 248496"/>
                <a:gd name="connsiteY22" fmla="*/ 267019 h 347881"/>
                <a:gd name="connsiteX23" fmla="*/ 234908 w 248496"/>
                <a:gd name="connsiteY23" fmla="*/ 275901 h 347881"/>
                <a:gd name="connsiteX24" fmla="*/ 183286 w 248496"/>
                <a:gd name="connsiteY24" fmla="*/ 337089 h 347881"/>
                <a:gd name="connsiteX25" fmla="*/ 171139 w 248496"/>
                <a:gd name="connsiteY25" fmla="*/ 320805 h 347881"/>
                <a:gd name="connsiteX26" fmla="*/ 180249 w 248496"/>
                <a:gd name="connsiteY26" fmla="*/ 285770 h 347881"/>
                <a:gd name="connsiteX27" fmla="*/ 211121 w 248496"/>
                <a:gd name="connsiteY27" fmla="*/ 177211 h 347881"/>
                <a:gd name="connsiteX28" fmla="*/ 152920 w 248496"/>
                <a:gd name="connsiteY28" fmla="*/ 124412 h 347881"/>
                <a:gd name="connsiteX29" fmla="*/ 78016 w 248496"/>
                <a:gd name="connsiteY29" fmla="*/ 162408 h 347881"/>
                <a:gd name="connsiteX30" fmla="*/ 117492 w 248496"/>
                <a:gd name="connsiteY30" fmla="*/ 5491 h 347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248496" h="347881">
                  <a:moveTo>
                    <a:pt x="117492" y="5491"/>
                  </a:moveTo>
                  <a:cubicBezTo>
                    <a:pt x="117492" y="4997"/>
                    <a:pt x="117492" y="63"/>
                    <a:pt x="110913" y="63"/>
                  </a:cubicBezTo>
                  <a:cubicBezTo>
                    <a:pt x="99273" y="63"/>
                    <a:pt x="62327" y="4010"/>
                    <a:pt x="49169" y="4997"/>
                  </a:cubicBezTo>
                  <a:cubicBezTo>
                    <a:pt x="45120" y="5491"/>
                    <a:pt x="39553" y="5984"/>
                    <a:pt x="39553" y="14866"/>
                  </a:cubicBezTo>
                  <a:cubicBezTo>
                    <a:pt x="39553" y="20788"/>
                    <a:pt x="44108" y="20788"/>
                    <a:pt x="51699" y="20788"/>
                  </a:cubicBezTo>
                  <a:cubicBezTo>
                    <a:pt x="75992" y="20788"/>
                    <a:pt x="77004" y="24242"/>
                    <a:pt x="77004" y="29176"/>
                  </a:cubicBezTo>
                  <a:lnTo>
                    <a:pt x="75486" y="39045"/>
                  </a:lnTo>
                  <a:lnTo>
                    <a:pt x="2101" y="323272"/>
                  </a:lnTo>
                  <a:cubicBezTo>
                    <a:pt x="77" y="330181"/>
                    <a:pt x="77" y="331167"/>
                    <a:pt x="77" y="334128"/>
                  </a:cubicBezTo>
                  <a:cubicBezTo>
                    <a:pt x="77" y="345477"/>
                    <a:pt x="10199" y="347945"/>
                    <a:pt x="14754" y="347945"/>
                  </a:cubicBezTo>
                  <a:cubicBezTo>
                    <a:pt x="22851" y="347945"/>
                    <a:pt x="30949" y="342023"/>
                    <a:pt x="33479" y="335115"/>
                  </a:cubicBezTo>
                  <a:lnTo>
                    <a:pt x="43095" y="297613"/>
                  </a:lnTo>
                  <a:lnTo>
                    <a:pt x="54230" y="253202"/>
                  </a:lnTo>
                  <a:cubicBezTo>
                    <a:pt x="57266" y="242346"/>
                    <a:pt x="60303" y="231491"/>
                    <a:pt x="62833" y="220141"/>
                  </a:cubicBezTo>
                  <a:cubicBezTo>
                    <a:pt x="63846" y="217181"/>
                    <a:pt x="67894" y="200897"/>
                    <a:pt x="68401" y="197936"/>
                  </a:cubicBezTo>
                  <a:cubicBezTo>
                    <a:pt x="69919" y="193495"/>
                    <a:pt x="85608" y="165862"/>
                    <a:pt x="102815" y="152539"/>
                  </a:cubicBezTo>
                  <a:cubicBezTo>
                    <a:pt x="113950" y="144643"/>
                    <a:pt x="129639" y="135268"/>
                    <a:pt x="151401" y="135268"/>
                  </a:cubicBezTo>
                  <a:cubicBezTo>
                    <a:pt x="173164" y="135268"/>
                    <a:pt x="178731" y="152045"/>
                    <a:pt x="178731" y="169809"/>
                  </a:cubicBezTo>
                  <a:cubicBezTo>
                    <a:pt x="178731" y="196456"/>
                    <a:pt x="159499" y="250242"/>
                    <a:pt x="147352" y="280342"/>
                  </a:cubicBezTo>
                  <a:cubicBezTo>
                    <a:pt x="143304" y="291691"/>
                    <a:pt x="140773" y="297613"/>
                    <a:pt x="140773" y="307482"/>
                  </a:cubicBezTo>
                  <a:cubicBezTo>
                    <a:pt x="140773" y="330674"/>
                    <a:pt x="158487" y="347945"/>
                    <a:pt x="182274" y="347945"/>
                  </a:cubicBezTo>
                  <a:cubicBezTo>
                    <a:pt x="229847" y="347945"/>
                    <a:pt x="248573" y="275901"/>
                    <a:pt x="248573" y="271953"/>
                  </a:cubicBezTo>
                  <a:cubicBezTo>
                    <a:pt x="248573" y="267019"/>
                    <a:pt x="244018" y="267019"/>
                    <a:pt x="242500" y="267019"/>
                  </a:cubicBezTo>
                  <a:cubicBezTo>
                    <a:pt x="237439" y="267019"/>
                    <a:pt x="237439" y="268499"/>
                    <a:pt x="234908" y="275901"/>
                  </a:cubicBezTo>
                  <a:cubicBezTo>
                    <a:pt x="227317" y="302054"/>
                    <a:pt x="211121" y="337089"/>
                    <a:pt x="183286" y="337089"/>
                  </a:cubicBezTo>
                  <a:cubicBezTo>
                    <a:pt x="174682" y="337089"/>
                    <a:pt x="171139" y="332154"/>
                    <a:pt x="171139" y="320805"/>
                  </a:cubicBezTo>
                  <a:cubicBezTo>
                    <a:pt x="171139" y="308469"/>
                    <a:pt x="175694" y="296626"/>
                    <a:pt x="180249" y="285770"/>
                  </a:cubicBezTo>
                  <a:cubicBezTo>
                    <a:pt x="188347" y="264552"/>
                    <a:pt x="211121" y="205831"/>
                    <a:pt x="211121" y="177211"/>
                  </a:cubicBezTo>
                  <a:cubicBezTo>
                    <a:pt x="211121" y="145137"/>
                    <a:pt x="190877" y="124412"/>
                    <a:pt x="152920" y="124412"/>
                  </a:cubicBezTo>
                  <a:cubicBezTo>
                    <a:pt x="121035" y="124412"/>
                    <a:pt x="96742" y="139709"/>
                    <a:pt x="78016" y="162408"/>
                  </a:cubicBezTo>
                  <a:lnTo>
                    <a:pt x="117492" y="5491"/>
                  </a:lnTo>
                  <a:close/>
                </a:path>
              </a:pathLst>
            </a:custGeom>
            <a:solidFill>
              <a:srgbClr val="000000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17" name="Freeform: Shape 416">
              <a:extLst>
                <a:ext uri="{FF2B5EF4-FFF2-40B4-BE49-F238E27FC236}">
                  <a16:creationId xmlns:a16="http://schemas.microsoft.com/office/drawing/2014/main" id="{00983235-FB7D-4C70-B685-5CF4C6488ADA}"/>
                </a:ext>
              </a:extLst>
            </p:cNvPr>
            <p:cNvSpPr/>
            <p:nvPr>
              <p:custDataLst>
                <p:tags r:id="rId79"/>
              </p:custDataLst>
            </p:nvPr>
          </p:nvSpPr>
          <p:spPr>
            <a:xfrm>
              <a:off x="11101204" y="6623335"/>
              <a:ext cx="336557" cy="115467"/>
            </a:xfrm>
            <a:custGeom>
              <a:avLst/>
              <a:gdLst>
                <a:gd name="connsiteX0" fmla="*/ 319436 w 336557"/>
                <a:gd name="connsiteY0" fmla="*/ 19801 h 115467"/>
                <a:gd name="connsiteX1" fmla="*/ 336643 w 336557"/>
                <a:gd name="connsiteY1" fmla="*/ 9932 h 115467"/>
                <a:gd name="connsiteX2" fmla="*/ 319942 w 336557"/>
                <a:gd name="connsiteY2" fmla="*/ 63 h 115467"/>
                <a:gd name="connsiteX3" fmla="*/ 16787 w 336557"/>
                <a:gd name="connsiteY3" fmla="*/ 63 h 115467"/>
                <a:gd name="connsiteX4" fmla="*/ 85 w 336557"/>
                <a:gd name="connsiteY4" fmla="*/ 9932 h 115467"/>
                <a:gd name="connsiteX5" fmla="*/ 17293 w 336557"/>
                <a:gd name="connsiteY5" fmla="*/ 19801 h 115467"/>
                <a:gd name="connsiteX6" fmla="*/ 319436 w 336557"/>
                <a:gd name="connsiteY6" fmla="*/ 19801 h 115467"/>
                <a:gd name="connsiteX7" fmla="*/ 319942 w 336557"/>
                <a:gd name="connsiteY7" fmla="*/ 115530 h 115467"/>
                <a:gd name="connsiteX8" fmla="*/ 336643 w 336557"/>
                <a:gd name="connsiteY8" fmla="*/ 105661 h 115467"/>
                <a:gd name="connsiteX9" fmla="*/ 319436 w 336557"/>
                <a:gd name="connsiteY9" fmla="*/ 95792 h 115467"/>
                <a:gd name="connsiteX10" fmla="*/ 17293 w 336557"/>
                <a:gd name="connsiteY10" fmla="*/ 95792 h 115467"/>
                <a:gd name="connsiteX11" fmla="*/ 85 w 336557"/>
                <a:gd name="connsiteY11" fmla="*/ 105661 h 115467"/>
                <a:gd name="connsiteX12" fmla="*/ 16787 w 336557"/>
                <a:gd name="connsiteY12" fmla="*/ 115530 h 115467"/>
                <a:gd name="connsiteX13" fmla="*/ 319942 w 336557"/>
                <a:gd name="connsiteY13" fmla="*/ 115530 h 11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36557" h="115467">
                  <a:moveTo>
                    <a:pt x="319436" y="19801"/>
                  </a:moveTo>
                  <a:cubicBezTo>
                    <a:pt x="327027" y="19801"/>
                    <a:pt x="336643" y="19801"/>
                    <a:pt x="336643" y="9932"/>
                  </a:cubicBezTo>
                  <a:cubicBezTo>
                    <a:pt x="336643" y="63"/>
                    <a:pt x="327027" y="63"/>
                    <a:pt x="319942" y="63"/>
                  </a:cubicBezTo>
                  <a:lnTo>
                    <a:pt x="16787" y="63"/>
                  </a:lnTo>
                  <a:cubicBezTo>
                    <a:pt x="9701" y="63"/>
                    <a:pt x="85" y="63"/>
                    <a:pt x="85" y="9932"/>
                  </a:cubicBezTo>
                  <a:cubicBezTo>
                    <a:pt x="85" y="19801"/>
                    <a:pt x="9701" y="19801"/>
                    <a:pt x="17293" y="19801"/>
                  </a:cubicBezTo>
                  <a:lnTo>
                    <a:pt x="319436" y="19801"/>
                  </a:lnTo>
                  <a:close/>
                  <a:moveTo>
                    <a:pt x="319942" y="115530"/>
                  </a:moveTo>
                  <a:cubicBezTo>
                    <a:pt x="327027" y="115530"/>
                    <a:pt x="336643" y="115530"/>
                    <a:pt x="336643" y="105661"/>
                  </a:cubicBezTo>
                  <a:cubicBezTo>
                    <a:pt x="336643" y="95792"/>
                    <a:pt x="327027" y="95792"/>
                    <a:pt x="319436" y="95792"/>
                  </a:cubicBezTo>
                  <a:lnTo>
                    <a:pt x="17293" y="95792"/>
                  </a:lnTo>
                  <a:cubicBezTo>
                    <a:pt x="9701" y="95792"/>
                    <a:pt x="85" y="95792"/>
                    <a:pt x="85" y="105661"/>
                  </a:cubicBezTo>
                  <a:cubicBezTo>
                    <a:pt x="85" y="115530"/>
                    <a:pt x="9701" y="115530"/>
                    <a:pt x="16787" y="115530"/>
                  </a:cubicBezTo>
                  <a:lnTo>
                    <a:pt x="319942" y="115530"/>
                  </a:lnTo>
                  <a:close/>
                </a:path>
              </a:pathLst>
            </a:custGeom>
            <a:solidFill>
              <a:srgbClr val="000000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18" name="Freeform: Shape 417">
              <a:extLst>
                <a:ext uri="{FF2B5EF4-FFF2-40B4-BE49-F238E27FC236}">
                  <a16:creationId xmlns:a16="http://schemas.microsoft.com/office/drawing/2014/main" id="{AC1BB8AA-8046-F246-145A-FD00BDEADBE7}"/>
                </a:ext>
              </a:extLst>
            </p:cNvPr>
            <p:cNvSpPr/>
            <p:nvPr>
              <p:custDataLst>
                <p:tags r:id="rId80"/>
              </p:custDataLst>
            </p:nvPr>
          </p:nvSpPr>
          <p:spPr>
            <a:xfrm>
              <a:off x="11621757" y="6461977"/>
              <a:ext cx="306697" cy="443611"/>
            </a:xfrm>
            <a:custGeom>
              <a:avLst/>
              <a:gdLst>
                <a:gd name="connsiteX0" fmla="*/ 229360 w 306697"/>
                <a:gd name="connsiteY0" fmla="*/ 12892 h 443611"/>
                <a:gd name="connsiteX1" fmla="*/ 230878 w 306697"/>
                <a:gd name="connsiteY1" fmla="*/ 5491 h 443611"/>
                <a:gd name="connsiteX2" fmla="*/ 224805 w 306697"/>
                <a:gd name="connsiteY2" fmla="*/ 63 h 443611"/>
                <a:gd name="connsiteX3" fmla="*/ 217214 w 306697"/>
                <a:gd name="connsiteY3" fmla="*/ 9932 h 443611"/>
                <a:gd name="connsiteX4" fmla="*/ 133201 w 306697"/>
                <a:gd name="connsiteY4" fmla="*/ 336102 h 443611"/>
                <a:gd name="connsiteX5" fmla="*/ 75505 w 306697"/>
                <a:gd name="connsiteY5" fmla="*/ 280836 h 443611"/>
                <a:gd name="connsiteX6" fmla="*/ 102834 w 306697"/>
                <a:gd name="connsiteY6" fmla="*/ 189054 h 443611"/>
                <a:gd name="connsiteX7" fmla="*/ 108402 w 306697"/>
                <a:gd name="connsiteY7" fmla="*/ 164875 h 443611"/>
                <a:gd name="connsiteX8" fmla="*/ 66901 w 306697"/>
                <a:gd name="connsiteY8" fmla="*/ 124412 h 443611"/>
                <a:gd name="connsiteX9" fmla="*/ 96 w 306697"/>
                <a:gd name="connsiteY9" fmla="*/ 200403 h 443611"/>
                <a:gd name="connsiteX10" fmla="*/ 6169 w 306697"/>
                <a:gd name="connsiteY10" fmla="*/ 205338 h 443611"/>
                <a:gd name="connsiteX11" fmla="*/ 14267 w 306697"/>
                <a:gd name="connsiteY11" fmla="*/ 196456 h 443611"/>
                <a:gd name="connsiteX12" fmla="*/ 65383 w 306697"/>
                <a:gd name="connsiteY12" fmla="*/ 135268 h 443611"/>
                <a:gd name="connsiteX13" fmla="*/ 78035 w 306697"/>
                <a:gd name="connsiteY13" fmla="*/ 151058 h 443611"/>
                <a:gd name="connsiteX14" fmla="*/ 66395 w 306697"/>
                <a:gd name="connsiteY14" fmla="*/ 193495 h 443611"/>
                <a:gd name="connsiteX15" fmla="*/ 42102 w 306697"/>
                <a:gd name="connsiteY15" fmla="*/ 276888 h 443611"/>
                <a:gd name="connsiteX16" fmla="*/ 130164 w 306697"/>
                <a:gd name="connsiteY16" fmla="*/ 346958 h 443611"/>
                <a:gd name="connsiteX17" fmla="*/ 119030 w 306697"/>
                <a:gd name="connsiteY17" fmla="*/ 391862 h 443611"/>
                <a:gd name="connsiteX18" fmla="*/ 107389 w 306697"/>
                <a:gd name="connsiteY18" fmla="*/ 438739 h 443611"/>
                <a:gd name="connsiteX19" fmla="*/ 113463 w 306697"/>
                <a:gd name="connsiteY19" fmla="*/ 443674 h 443611"/>
                <a:gd name="connsiteX20" fmla="*/ 118018 w 306697"/>
                <a:gd name="connsiteY20" fmla="*/ 441700 h 443611"/>
                <a:gd name="connsiteX21" fmla="*/ 124091 w 306697"/>
                <a:gd name="connsiteY21" fmla="*/ 421469 h 443611"/>
                <a:gd name="connsiteX22" fmla="*/ 143323 w 306697"/>
                <a:gd name="connsiteY22" fmla="*/ 347945 h 443611"/>
                <a:gd name="connsiteX23" fmla="*/ 254159 w 306697"/>
                <a:gd name="connsiteY23" fmla="*/ 295146 h 443611"/>
                <a:gd name="connsiteX24" fmla="*/ 291105 w 306697"/>
                <a:gd name="connsiteY24" fmla="*/ 235932 h 443611"/>
                <a:gd name="connsiteX25" fmla="*/ 306794 w 306697"/>
                <a:gd name="connsiteY25" fmla="*/ 158954 h 443611"/>
                <a:gd name="connsiteX26" fmla="*/ 284525 w 306697"/>
                <a:gd name="connsiteY26" fmla="*/ 124412 h 443611"/>
                <a:gd name="connsiteX27" fmla="*/ 259220 w 306697"/>
                <a:gd name="connsiteY27" fmla="*/ 148098 h 443611"/>
                <a:gd name="connsiteX28" fmla="*/ 266812 w 306697"/>
                <a:gd name="connsiteY28" fmla="*/ 161421 h 443611"/>
                <a:gd name="connsiteX29" fmla="*/ 285031 w 306697"/>
                <a:gd name="connsiteY29" fmla="*/ 203364 h 443611"/>
                <a:gd name="connsiteX30" fmla="*/ 241000 w 306697"/>
                <a:gd name="connsiteY30" fmla="*/ 293172 h 443611"/>
                <a:gd name="connsiteX31" fmla="*/ 145853 w 306697"/>
                <a:gd name="connsiteY31" fmla="*/ 337089 h 443611"/>
                <a:gd name="connsiteX32" fmla="*/ 229360 w 306697"/>
                <a:gd name="connsiteY32" fmla="*/ 12892 h 443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06697" h="443611">
                  <a:moveTo>
                    <a:pt x="229360" y="12892"/>
                  </a:moveTo>
                  <a:cubicBezTo>
                    <a:pt x="229866" y="10919"/>
                    <a:pt x="230878" y="7958"/>
                    <a:pt x="230878" y="5491"/>
                  </a:cubicBezTo>
                  <a:cubicBezTo>
                    <a:pt x="230878" y="556"/>
                    <a:pt x="227336" y="63"/>
                    <a:pt x="224805" y="63"/>
                  </a:cubicBezTo>
                  <a:cubicBezTo>
                    <a:pt x="219744" y="63"/>
                    <a:pt x="219238" y="1050"/>
                    <a:pt x="217214" y="9932"/>
                  </a:cubicBezTo>
                  <a:lnTo>
                    <a:pt x="133201" y="336102"/>
                  </a:lnTo>
                  <a:cubicBezTo>
                    <a:pt x="94737" y="331661"/>
                    <a:pt x="75505" y="313403"/>
                    <a:pt x="75505" y="280836"/>
                  </a:cubicBezTo>
                  <a:cubicBezTo>
                    <a:pt x="75505" y="270967"/>
                    <a:pt x="75505" y="258137"/>
                    <a:pt x="102834" y="189054"/>
                  </a:cubicBezTo>
                  <a:cubicBezTo>
                    <a:pt x="104859" y="183133"/>
                    <a:pt x="108402" y="174744"/>
                    <a:pt x="108402" y="164875"/>
                  </a:cubicBezTo>
                  <a:cubicBezTo>
                    <a:pt x="108402" y="142670"/>
                    <a:pt x="92206" y="124412"/>
                    <a:pt x="66901" y="124412"/>
                  </a:cubicBezTo>
                  <a:cubicBezTo>
                    <a:pt x="18821" y="124412"/>
                    <a:pt x="96" y="195962"/>
                    <a:pt x="96" y="200403"/>
                  </a:cubicBezTo>
                  <a:cubicBezTo>
                    <a:pt x="96" y="205338"/>
                    <a:pt x="5157" y="205338"/>
                    <a:pt x="6169" y="205338"/>
                  </a:cubicBezTo>
                  <a:cubicBezTo>
                    <a:pt x="11230" y="205338"/>
                    <a:pt x="11736" y="204351"/>
                    <a:pt x="14267" y="196456"/>
                  </a:cubicBezTo>
                  <a:cubicBezTo>
                    <a:pt x="27931" y="149578"/>
                    <a:pt x="48175" y="135268"/>
                    <a:pt x="65383" y="135268"/>
                  </a:cubicBezTo>
                  <a:cubicBezTo>
                    <a:pt x="69432" y="135268"/>
                    <a:pt x="78035" y="135268"/>
                    <a:pt x="78035" y="151058"/>
                  </a:cubicBezTo>
                  <a:cubicBezTo>
                    <a:pt x="78035" y="163888"/>
                    <a:pt x="72974" y="176224"/>
                    <a:pt x="66395" y="193495"/>
                  </a:cubicBezTo>
                  <a:cubicBezTo>
                    <a:pt x="42102" y="255670"/>
                    <a:pt x="42102" y="268499"/>
                    <a:pt x="42102" y="276888"/>
                  </a:cubicBezTo>
                  <a:cubicBezTo>
                    <a:pt x="42102" y="323766"/>
                    <a:pt x="81578" y="343997"/>
                    <a:pt x="130164" y="346958"/>
                  </a:cubicBezTo>
                  <a:cubicBezTo>
                    <a:pt x="126115" y="364722"/>
                    <a:pt x="126115" y="365709"/>
                    <a:pt x="119030" y="391862"/>
                  </a:cubicBezTo>
                  <a:cubicBezTo>
                    <a:pt x="117511" y="397290"/>
                    <a:pt x="107389" y="437259"/>
                    <a:pt x="107389" y="438739"/>
                  </a:cubicBezTo>
                  <a:cubicBezTo>
                    <a:pt x="107389" y="439233"/>
                    <a:pt x="107389" y="443674"/>
                    <a:pt x="113463" y="443674"/>
                  </a:cubicBezTo>
                  <a:cubicBezTo>
                    <a:pt x="114475" y="443674"/>
                    <a:pt x="117005" y="443674"/>
                    <a:pt x="118018" y="441700"/>
                  </a:cubicBezTo>
                  <a:cubicBezTo>
                    <a:pt x="119536" y="440713"/>
                    <a:pt x="122572" y="428377"/>
                    <a:pt x="124091" y="421469"/>
                  </a:cubicBezTo>
                  <a:lnTo>
                    <a:pt x="143323" y="347945"/>
                  </a:lnTo>
                  <a:cubicBezTo>
                    <a:pt x="162048" y="347945"/>
                    <a:pt x="206585" y="347945"/>
                    <a:pt x="254159" y="295146"/>
                  </a:cubicBezTo>
                  <a:cubicBezTo>
                    <a:pt x="274909" y="272447"/>
                    <a:pt x="285537" y="250735"/>
                    <a:pt x="291105" y="235932"/>
                  </a:cubicBezTo>
                  <a:cubicBezTo>
                    <a:pt x="295659" y="223595"/>
                    <a:pt x="306794" y="180665"/>
                    <a:pt x="306794" y="158954"/>
                  </a:cubicBezTo>
                  <a:cubicBezTo>
                    <a:pt x="306794" y="131320"/>
                    <a:pt x="293129" y="124412"/>
                    <a:pt x="284525" y="124412"/>
                  </a:cubicBezTo>
                  <a:cubicBezTo>
                    <a:pt x="271873" y="124412"/>
                    <a:pt x="259220" y="137242"/>
                    <a:pt x="259220" y="148098"/>
                  </a:cubicBezTo>
                  <a:cubicBezTo>
                    <a:pt x="259220" y="154512"/>
                    <a:pt x="262257" y="157473"/>
                    <a:pt x="266812" y="161421"/>
                  </a:cubicBezTo>
                  <a:cubicBezTo>
                    <a:pt x="272379" y="166849"/>
                    <a:pt x="285031" y="179678"/>
                    <a:pt x="285031" y="203364"/>
                  </a:cubicBezTo>
                  <a:cubicBezTo>
                    <a:pt x="285031" y="234945"/>
                    <a:pt x="258714" y="275408"/>
                    <a:pt x="241000" y="293172"/>
                  </a:cubicBezTo>
                  <a:cubicBezTo>
                    <a:pt x="196463" y="337089"/>
                    <a:pt x="164073" y="337089"/>
                    <a:pt x="145853" y="337089"/>
                  </a:cubicBezTo>
                  <a:lnTo>
                    <a:pt x="229360" y="12892"/>
                  </a:lnTo>
                  <a:close/>
                </a:path>
              </a:pathLst>
            </a:custGeom>
            <a:solidFill>
              <a:srgbClr val="000000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19" name="Freeform: Shape 418">
              <a:extLst>
                <a:ext uri="{FF2B5EF4-FFF2-40B4-BE49-F238E27FC236}">
                  <a16:creationId xmlns:a16="http://schemas.microsoft.com/office/drawing/2014/main" id="{6AAB9F3E-CA74-0EB6-427D-F13D69524199}"/>
                </a:ext>
              </a:extLst>
            </p:cNvPr>
            <p:cNvSpPr/>
            <p:nvPr>
              <p:custDataLst>
                <p:tags r:id="rId81"/>
              </p:custDataLst>
            </p:nvPr>
          </p:nvSpPr>
          <p:spPr>
            <a:xfrm>
              <a:off x="12005013" y="6434344"/>
              <a:ext cx="117415" cy="493449"/>
            </a:xfrm>
            <a:custGeom>
              <a:avLst/>
              <a:gdLst>
                <a:gd name="connsiteX0" fmla="*/ 117518 w 117415"/>
                <a:gd name="connsiteY0" fmla="*/ 488578 h 493449"/>
                <a:gd name="connsiteX1" fmla="*/ 108915 w 117415"/>
                <a:gd name="connsiteY1" fmla="*/ 477722 h 493449"/>
                <a:gd name="connsiteX2" fmla="*/ 29457 w 117415"/>
                <a:gd name="connsiteY2" fmla="*/ 246788 h 493449"/>
                <a:gd name="connsiteX3" fmla="*/ 110939 w 117415"/>
                <a:gd name="connsiteY3" fmla="*/ 13386 h 493449"/>
                <a:gd name="connsiteX4" fmla="*/ 117518 w 117415"/>
                <a:gd name="connsiteY4" fmla="*/ 4997 h 493449"/>
                <a:gd name="connsiteX5" fmla="*/ 112457 w 117415"/>
                <a:gd name="connsiteY5" fmla="*/ 63 h 493449"/>
                <a:gd name="connsiteX6" fmla="*/ 31987 w 117415"/>
                <a:gd name="connsiteY6" fmla="*/ 96285 h 493449"/>
                <a:gd name="connsiteX7" fmla="*/ 103 w 117415"/>
                <a:gd name="connsiteY7" fmla="*/ 246788 h 493449"/>
                <a:gd name="connsiteX8" fmla="*/ 33505 w 117415"/>
                <a:gd name="connsiteY8" fmla="*/ 400744 h 493449"/>
                <a:gd name="connsiteX9" fmla="*/ 112457 w 117415"/>
                <a:gd name="connsiteY9" fmla="*/ 493512 h 493449"/>
                <a:gd name="connsiteX10" fmla="*/ 117518 w 117415"/>
                <a:gd name="connsiteY10" fmla="*/ 488578 h 493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7415" h="493449">
                  <a:moveTo>
                    <a:pt x="117518" y="488578"/>
                  </a:moveTo>
                  <a:cubicBezTo>
                    <a:pt x="117518" y="487098"/>
                    <a:pt x="117518" y="486111"/>
                    <a:pt x="108915" y="477722"/>
                  </a:cubicBezTo>
                  <a:cubicBezTo>
                    <a:pt x="45652" y="415547"/>
                    <a:pt x="29457" y="322285"/>
                    <a:pt x="29457" y="246788"/>
                  </a:cubicBezTo>
                  <a:cubicBezTo>
                    <a:pt x="29457" y="160927"/>
                    <a:pt x="48688" y="75067"/>
                    <a:pt x="110939" y="13386"/>
                  </a:cubicBezTo>
                  <a:cubicBezTo>
                    <a:pt x="117518" y="7465"/>
                    <a:pt x="117518" y="6478"/>
                    <a:pt x="117518" y="4997"/>
                  </a:cubicBezTo>
                  <a:cubicBezTo>
                    <a:pt x="117518" y="1543"/>
                    <a:pt x="115494" y="63"/>
                    <a:pt x="112457" y="63"/>
                  </a:cubicBezTo>
                  <a:cubicBezTo>
                    <a:pt x="107396" y="63"/>
                    <a:pt x="61847" y="33617"/>
                    <a:pt x="31987" y="96285"/>
                  </a:cubicBezTo>
                  <a:cubicBezTo>
                    <a:pt x="6176" y="150565"/>
                    <a:pt x="103" y="205338"/>
                    <a:pt x="103" y="246788"/>
                  </a:cubicBezTo>
                  <a:cubicBezTo>
                    <a:pt x="103" y="285277"/>
                    <a:pt x="5670" y="344984"/>
                    <a:pt x="33505" y="400744"/>
                  </a:cubicBezTo>
                  <a:cubicBezTo>
                    <a:pt x="63871" y="461438"/>
                    <a:pt x="107396" y="493512"/>
                    <a:pt x="112457" y="493512"/>
                  </a:cubicBezTo>
                  <a:cubicBezTo>
                    <a:pt x="115494" y="493512"/>
                    <a:pt x="117518" y="492032"/>
                    <a:pt x="117518" y="488578"/>
                  </a:cubicBezTo>
                  <a:close/>
                </a:path>
              </a:pathLst>
            </a:custGeom>
            <a:solidFill>
              <a:srgbClr val="000000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20" name="Freeform: Shape 419">
              <a:extLst>
                <a:ext uri="{FF2B5EF4-FFF2-40B4-BE49-F238E27FC236}">
                  <a16:creationId xmlns:a16="http://schemas.microsoft.com/office/drawing/2014/main" id="{1B0A6B1D-F379-3A8F-FA1F-C796427BF8A0}"/>
                </a:ext>
              </a:extLst>
            </p:cNvPr>
            <p:cNvSpPr/>
            <p:nvPr>
              <p:custDataLst>
                <p:tags r:id="rId82"/>
              </p:custDataLst>
            </p:nvPr>
          </p:nvSpPr>
          <p:spPr>
            <a:xfrm>
              <a:off x="12176526" y="6456549"/>
              <a:ext cx="349716" cy="443611"/>
            </a:xfrm>
            <a:custGeom>
              <a:avLst/>
              <a:gdLst>
                <a:gd name="connsiteX0" fmla="*/ 196980 w 349716"/>
                <a:gd name="connsiteY0" fmla="*/ 344984 h 443611"/>
                <a:gd name="connsiteX1" fmla="*/ 349823 w 349716"/>
                <a:gd name="connsiteY1" fmla="*/ 132801 h 443611"/>
                <a:gd name="connsiteX2" fmla="*/ 220767 w 349716"/>
                <a:gd name="connsiteY2" fmla="*/ 63 h 443611"/>
                <a:gd name="connsiteX3" fmla="*/ 106 w 349716"/>
                <a:gd name="connsiteY3" fmla="*/ 227050 h 443611"/>
                <a:gd name="connsiteX4" fmla="*/ 129669 w 349716"/>
                <a:gd name="connsiteY4" fmla="*/ 358801 h 443611"/>
                <a:gd name="connsiteX5" fmla="*/ 179267 w 349716"/>
                <a:gd name="connsiteY5" fmla="*/ 351399 h 443611"/>
                <a:gd name="connsiteX6" fmla="*/ 177242 w 349716"/>
                <a:gd name="connsiteY6" fmla="*/ 389394 h 443611"/>
                <a:gd name="connsiteX7" fmla="*/ 219249 w 349716"/>
                <a:gd name="connsiteY7" fmla="*/ 443674 h 443611"/>
                <a:gd name="connsiteX8" fmla="*/ 303768 w 349716"/>
                <a:gd name="connsiteY8" fmla="*/ 347945 h 443611"/>
                <a:gd name="connsiteX9" fmla="*/ 298201 w 349716"/>
                <a:gd name="connsiteY9" fmla="*/ 343010 h 443611"/>
                <a:gd name="connsiteX10" fmla="*/ 292127 w 349716"/>
                <a:gd name="connsiteY10" fmla="*/ 348438 h 443611"/>
                <a:gd name="connsiteX11" fmla="*/ 232914 w 349716"/>
                <a:gd name="connsiteY11" fmla="*/ 395809 h 443611"/>
                <a:gd name="connsiteX12" fmla="*/ 196980 w 349716"/>
                <a:gd name="connsiteY12" fmla="*/ 344984 h 443611"/>
                <a:gd name="connsiteX13" fmla="*/ 101327 w 349716"/>
                <a:gd name="connsiteY13" fmla="*/ 341036 h 443611"/>
                <a:gd name="connsiteX14" fmla="*/ 44643 w 349716"/>
                <a:gd name="connsiteY14" fmla="*/ 242840 h 443611"/>
                <a:gd name="connsiteX15" fmla="*/ 96266 w 349716"/>
                <a:gd name="connsiteY15" fmla="*/ 85430 h 443611"/>
                <a:gd name="connsiteX16" fmla="*/ 217730 w 349716"/>
                <a:gd name="connsiteY16" fmla="*/ 12399 h 443611"/>
                <a:gd name="connsiteX17" fmla="*/ 305286 w 349716"/>
                <a:gd name="connsiteY17" fmla="*/ 117010 h 443611"/>
                <a:gd name="connsiteX18" fmla="*/ 194450 w 349716"/>
                <a:gd name="connsiteY18" fmla="*/ 328207 h 443611"/>
                <a:gd name="connsiteX19" fmla="*/ 149913 w 349716"/>
                <a:gd name="connsiteY19" fmla="*/ 274914 h 443611"/>
                <a:gd name="connsiteX20" fmla="*/ 98290 w 349716"/>
                <a:gd name="connsiteY20" fmla="*/ 325246 h 443611"/>
                <a:gd name="connsiteX21" fmla="*/ 101327 w 349716"/>
                <a:gd name="connsiteY21" fmla="*/ 341036 h 443611"/>
                <a:gd name="connsiteX22" fmla="*/ 132705 w 349716"/>
                <a:gd name="connsiteY22" fmla="*/ 346464 h 443611"/>
                <a:gd name="connsiteX23" fmla="*/ 109425 w 349716"/>
                <a:gd name="connsiteY23" fmla="*/ 325246 h 443611"/>
                <a:gd name="connsiteX24" fmla="*/ 149913 w 349716"/>
                <a:gd name="connsiteY24" fmla="*/ 285770 h 443611"/>
                <a:gd name="connsiteX25" fmla="*/ 180785 w 349716"/>
                <a:gd name="connsiteY25" fmla="*/ 327713 h 443611"/>
                <a:gd name="connsiteX26" fmla="*/ 175218 w 349716"/>
                <a:gd name="connsiteY26" fmla="*/ 337582 h 443611"/>
                <a:gd name="connsiteX27" fmla="*/ 132705 w 349716"/>
                <a:gd name="connsiteY27" fmla="*/ 346464 h 443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349716" h="443611">
                  <a:moveTo>
                    <a:pt x="196980" y="344984"/>
                  </a:moveTo>
                  <a:cubicBezTo>
                    <a:pt x="275426" y="315870"/>
                    <a:pt x="349823" y="228036"/>
                    <a:pt x="349823" y="132801"/>
                  </a:cubicBezTo>
                  <a:cubicBezTo>
                    <a:pt x="349823" y="53355"/>
                    <a:pt x="296176" y="63"/>
                    <a:pt x="220767" y="63"/>
                  </a:cubicBezTo>
                  <a:cubicBezTo>
                    <a:pt x="111449" y="63"/>
                    <a:pt x="106" y="112076"/>
                    <a:pt x="106" y="227050"/>
                  </a:cubicBezTo>
                  <a:cubicBezTo>
                    <a:pt x="106" y="308962"/>
                    <a:pt x="56790" y="358801"/>
                    <a:pt x="129669" y="358801"/>
                  </a:cubicBezTo>
                  <a:cubicBezTo>
                    <a:pt x="142321" y="358801"/>
                    <a:pt x="159529" y="356827"/>
                    <a:pt x="179267" y="351399"/>
                  </a:cubicBezTo>
                  <a:cubicBezTo>
                    <a:pt x="177242" y="381993"/>
                    <a:pt x="177242" y="382980"/>
                    <a:pt x="177242" y="389394"/>
                  </a:cubicBezTo>
                  <a:cubicBezTo>
                    <a:pt x="177242" y="405185"/>
                    <a:pt x="177242" y="443674"/>
                    <a:pt x="219249" y="443674"/>
                  </a:cubicBezTo>
                  <a:cubicBezTo>
                    <a:pt x="279475" y="443674"/>
                    <a:pt x="303768" y="353373"/>
                    <a:pt x="303768" y="347945"/>
                  </a:cubicBezTo>
                  <a:cubicBezTo>
                    <a:pt x="303768" y="344491"/>
                    <a:pt x="300225" y="343010"/>
                    <a:pt x="298201" y="343010"/>
                  </a:cubicBezTo>
                  <a:cubicBezTo>
                    <a:pt x="294152" y="343010"/>
                    <a:pt x="293140" y="345477"/>
                    <a:pt x="292127" y="348438"/>
                  </a:cubicBezTo>
                  <a:cubicBezTo>
                    <a:pt x="279981" y="383473"/>
                    <a:pt x="250627" y="395809"/>
                    <a:pt x="232914" y="395809"/>
                  </a:cubicBezTo>
                  <a:cubicBezTo>
                    <a:pt x="209633" y="395809"/>
                    <a:pt x="202041" y="382486"/>
                    <a:pt x="196980" y="344984"/>
                  </a:cubicBezTo>
                  <a:close/>
                  <a:moveTo>
                    <a:pt x="101327" y="341036"/>
                  </a:moveTo>
                  <a:cubicBezTo>
                    <a:pt x="61851" y="325739"/>
                    <a:pt x="44643" y="287250"/>
                    <a:pt x="44643" y="242840"/>
                  </a:cubicBezTo>
                  <a:cubicBezTo>
                    <a:pt x="44643" y="208792"/>
                    <a:pt x="57802" y="138722"/>
                    <a:pt x="96266" y="85430"/>
                  </a:cubicBezTo>
                  <a:cubicBezTo>
                    <a:pt x="133211" y="35098"/>
                    <a:pt x="180785" y="12399"/>
                    <a:pt x="217730" y="12399"/>
                  </a:cubicBezTo>
                  <a:cubicBezTo>
                    <a:pt x="268341" y="12399"/>
                    <a:pt x="305286" y="50888"/>
                    <a:pt x="305286" y="117010"/>
                  </a:cubicBezTo>
                  <a:cubicBezTo>
                    <a:pt x="305286" y="166355"/>
                    <a:pt x="279475" y="281822"/>
                    <a:pt x="194450" y="328207"/>
                  </a:cubicBezTo>
                  <a:cubicBezTo>
                    <a:pt x="191919" y="310936"/>
                    <a:pt x="186858" y="274914"/>
                    <a:pt x="149913" y="274914"/>
                  </a:cubicBezTo>
                  <a:cubicBezTo>
                    <a:pt x="123089" y="274914"/>
                    <a:pt x="98290" y="299587"/>
                    <a:pt x="98290" y="325246"/>
                  </a:cubicBezTo>
                  <a:cubicBezTo>
                    <a:pt x="98290" y="335115"/>
                    <a:pt x="101327" y="340543"/>
                    <a:pt x="101327" y="341036"/>
                  </a:cubicBezTo>
                  <a:close/>
                  <a:moveTo>
                    <a:pt x="132705" y="346464"/>
                  </a:moveTo>
                  <a:cubicBezTo>
                    <a:pt x="125620" y="346464"/>
                    <a:pt x="109425" y="346464"/>
                    <a:pt x="109425" y="325246"/>
                  </a:cubicBezTo>
                  <a:cubicBezTo>
                    <a:pt x="109425" y="305508"/>
                    <a:pt x="128656" y="285770"/>
                    <a:pt x="149913" y="285770"/>
                  </a:cubicBezTo>
                  <a:cubicBezTo>
                    <a:pt x="171169" y="285770"/>
                    <a:pt x="180785" y="297613"/>
                    <a:pt x="180785" y="327713"/>
                  </a:cubicBezTo>
                  <a:cubicBezTo>
                    <a:pt x="180785" y="335115"/>
                    <a:pt x="180279" y="335608"/>
                    <a:pt x="175218" y="337582"/>
                  </a:cubicBezTo>
                  <a:cubicBezTo>
                    <a:pt x="162059" y="343010"/>
                    <a:pt x="146876" y="346464"/>
                    <a:pt x="132705" y="346464"/>
                  </a:cubicBezTo>
                  <a:close/>
                </a:path>
              </a:pathLst>
            </a:custGeom>
            <a:solidFill>
              <a:srgbClr val="000000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21" name="Freeform: Shape 420">
              <a:extLst>
                <a:ext uri="{FF2B5EF4-FFF2-40B4-BE49-F238E27FC236}">
                  <a16:creationId xmlns:a16="http://schemas.microsoft.com/office/drawing/2014/main" id="{EF55500C-75D8-602B-B40C-05274E5C27D1}"/>
                </a:ext>
              </a:extLst>
            </p:cNvPr>
            <p:cNvSpPr/>
            <p:nvPr>
              <p:custDataLst>
                <p:tags r:id="rId83"/>
              </p:custDataLst>
            </p:nvPr>
          </p:nvSpPr>
          <p:spPr>
            <a:xfrm>
              <a:off x="12601932" y="6434344"/>
              <a:ext cx="117415" cy="493449"/>
            </a:xfrm>
            <a:custGeom>
              <a:avLst/>
              <a:gdLst>
                <a:gd name="connsiteX0" fmla="*/ 117530 w 117415"/>
                <a:gd name="connsiteY0" fmla="*/ 488578 h 493449"/>
                <a:gd name="connsiteX1" fmla="*/ 108926 w 117415"/>
                <a:gd name="connsiteY1" fmla="*/ 477722 h 493449"/>
                <a:gd name="connsiteX2" fmla="*/ 29468 w 117415"/>
                <a:gd name="connsiteY2" fmla="*/ 246788 h 493449"/>
                <a:gd name="connsiteX3" fmla="*/ 110951 w 117415"/>
                <a:gd name="connsiteY3" fmla="*/ 13386 h 493449"/>
                <a:gd name="connsiteX4" fmla="*/ 117530 w 117415"/>
                <a:gd name="connsiteY4" fmla="*/ 4997 h 493449"/>
                <a:gd name="connsiteX5" fmla="*/ 112469 w 117415"/>
                <a:gd name="connsiteY5" fmla="*/ 63 h 493449"/>
                <a:gd name="connsiteX6" fmla="*/ 31999 w 117415"/>
                <a:gd name="connsiteY6" fmla="*/ 96285 h 493449"/>
                <a:gd name="connsiteX7" fmla="*/ 114 w 117415"/>
                <a:gd name="connsiteY7" fmla="*/ 246788 h 493449"/>
                <a:gd name="connsiteX8" fmla="*/ 33517 w 117415"/>
                <a:gd name="connsiteY8" fmla="*/ 400744 h 493449"/>
                <a:gd name="connsiteX9" fmla="*/ 112469 w 117415"/>
                <a:gd name="connsiteY9" fmla="*/ 493512 h 493449"/>
                <a:gd name="connsiteX10" fmla="*/ 117530 w 117415"/>
                <a:gd name="connsiteY10" fmla="*/ 488578 h 493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7415" h="493449">
                  <a:moveTo>
                    <a:pt x="117530" y="488578"/>
                  </a:moveTo>
                  <a:cubicBezTo>
                    <a:pt x="117530" y="487098"/>
                    <a:pt x="117530" y="486111"/>
                    <a:pt x="108926" y="477722"/>
                  </a:cubicBezTo>
                  <a:cubicBezTo>
                    <a:pt x="45664" y="415547"/>
                    <a:pt x="29468" y="322285"/>
                    <a:pt x="29468" y="246788"/>
                  </a:cubicBezTo>
                  <a:cubicBezTo>
                    <a:pt x="29468" y="160927"/>
                    <a:pt x="48700" y="75067"/>
                    <a:pt x="110951" y="13386"/>
                  </a:cubicBezTo>
                  <a:cubicBezTo>
                    <a:pt x="117530" y="7465"/>
                    <a:pt x="117530" y="6478"/>
                    <a:pt x="117530" y="4997"/>
                  </a:cubicBezTo>
                  <a:cubicBezTo>
                    <a:pt x="117530" y="1543"/>
                    <a:pt x="115506" y="63"/>
                    <a:pt x="112469" y="63"/>
                  </a:cubicBezTo>
                  <a:cubicBezTo>
                    <a:pt x="107408" y="63"/>
                    <a:pt x="61859" y="33617"/>
                    <a:pt x="31999" y="96285"/>
                  </a:cubicBezTo>
                  <a:cubicBezTo>
                    <a:pt x="6188" y="150565"/>
                    <a:pt x="114" y="205338"/>
                    <a:pt x="114" y="246788"/>
                  </a:cubicBezTo>
                  <a:cubicBezTo>
                    <a:pt x="114" y="285277"/>
                    <a:pt x="5681" y="344984"/>
                    <a:pt x="33517" y="400744"/>
                  </a:cubicBezTo>
                  <a:cubicBezTo>
                    <a:pt x="63883" y="461438"/>
                    <a:pt x="107408" y="493512"/>
                    <a:pt x="112469" y="493512"/>
                  </a:cubicBezTo>
                  <a:cubicBezTo>
                    <a:pt x="115506" y="493512"/>
                    <a:pt x="117530" y="492032"/>
                    <a:pt x="117530" y="488578"/>
                  </a:cubicBezTo>
                  <a:close/>
                </a:path>
              </a:pathLst>
            </a:custGeom>
            <a:solidFill>
              <a:srgbClr val="000000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22" name="Freeform: Shape 421">
              <a:extLst>
                <a:ext uri="{FF2B5EF4-FFF2-40B4-BE49-F238E27FC236}">
                  <a16:creationId xmlns:a16="http://schemas.microsoft.com/office/drawing/2014/main" id="{6AD4DFFB-016C-32B2-0DFE-48AE3AC23959}"/>
                </a:ext>
              </a:extLst>
            </p:cNvPr>
            <p:cNvSpPr/>
            <p:nvPr>
              <p:custDataLst>
                <p:tags r:id="rId84"/>
              </p:custDataLst>
            </p:nvPr>
          </p:nvSpPr>
          <p:spPr>
            <a:xfrm>
              <a:off x="12763324" y="6586326"/>
              <a:ext cx="252038" cy="223532"/>
            </a:xfrm>
            <a:custGeom>
              <a:avLst/>
              <a:gdLst>
                <a:gd name="connsiteX0" fmla="*/ 154479 w 252038"/>
                <a:gd name="connsiteY0" fmla="*/ 69146 h 223532"/>
                <a:gd name="connsiteX1" fmla="*/ 204583 w 252038"/>
                <a:gd name="connsiteY1" fmla="*/ 10919 h 223532"/>
                <a:gd name="connsiteX2" fmla="*/ 229889 w 252038"/>
                <a:gd name="connsiteY2" fmla="*/ 17334 h 223532"/>
                <a:gd name="connsiteX3" fmla="*/ 205596 w 252038"/>
                <a:gd name="connsiteY3" fmla="*/ 43980 h 223532"/>
                <a:gd name="connsiteX4" fmla="*/ 224828 w 252038"/>
                <a:gd name="connsiteY4" fmla="*/ 61251 h 223532"/>
                <a:gd name="connsiteX5" fmla="*/ 252157 w 252038"/>
                <a:gd name="connsiteY5" fmla="*/ 32630 h 223532"/>
                <a:gd name="connsiteX6" fmla="*/ 205090 w 252038"/>
                <a:gd name="connsiteY6" fmla="*/ 63 h 223532"/>
                <a:gd name="connsiteX7" fmla="*/ 151949 w 252038"/>
                <a:gd name="connsiteY7" fmla="*/ 37565 h 223532"/>
                <a:gd name="connsiteX8" fmla="*/ 97290 w 252038"/>
                <a:gd name="connsiteY8" fmla="*/ 63 h 223532"/>
                <a:gd name="connsiteX9" fmla="*/ 15807 w 252038"/>
                <a:gd name="connsiteY9" fmla="*/ 76054 h 223532"/>
                <a:gd name="connsiteX10" fmla="*/ 21881 w 252038"/>
                <a:gd name="connsiteY10" fmla="*/ 80989 h 223532"/>
                <a:gd name="connsiteX11" fmla="*/ 28460 w 252038"/>
                <a:gd name="connsiteY11" fmla="*/ 75561 h 223532"/>
                <a:gd name="connsiteX12" fmla="*/ 96278 w 252038"/>
                <a:gd name="connsiteY12" fmla="*/ 10919 h 223532"/>
                <a:gd name="connsiteX13" fmla="*/ 123607 w 252038"/>
                <a:gd name="connsiteY13" fmla="*/ 43980 h 223532"/>
                <a:gd name="connsiteX14" fmla="*/ 96278 w 252038"/>
                <a:gd name="connsiteY14" fmla="*/ 161421 h 223532"/>
                <a:gd name="connsiteX15" fmla="*/ 48198 w 252038"/>
                <a:gd name="connsiteY15" fmla="*/ 212740 h 223532"/>
                <a:gd name="connsiteX16" fmla="*/ 22893 w 252038"/>
                <a:gd name="connsiteY16" fmla="*/ 206325 h 223532"/>
                <a:gd name="connsiteX17" fmla="*/ 46680 w 252038"/>
                <a:gd name="connsiteY17" fmla="*/ 179678 h 223532"/>
                <a:gd name="connsiteX18" fmla="*/ 27954 w 252038"/>
                <a:gd name="connsiteY18" fmla="*/ 162408 h 223532"/>
                <a:gd name="connsiteX19" fmla="*/ 118 w 252038"/>
                <a:gd name="connsiteY19" fmla="*/ 191028 h 223532"/>
                <a:gd name="connsiteX20" fmla="*/ 47692 w 252038"/>
                <a:gd name="connsiteY20" fmla="*/ 223595 h 223532"/>
                <a:gd name="connsiteX21" fmla="*/ 100833 w 252038"/>
                <a:gd name="connsiteY21" fmla="*/ 186093 h 223532"/>
                <a:gd name="connsiteX22" fmla="*/ 155492 w 252038"/>
                <a:gd name="connsiteY22" fmla="*/ 223595 h 223532"/>
                <a:gd name="connsiteX23" fmla="*/ 236468 w 252038"/>
                <a:gd name="connsiteY23" fmla="*/ 147604 h 223532"/>
                <a:gd name="connsiteX24" fmla="*/ 230395 w 252038"/>
                <a:gd name="connsiteY24" fmla="*/ 142670 h 223532"/>
                <a:gd name="connsiteX25" fmla="*/ 223815 w 252038"/>
                <a:gd name="connsiteY25" fmla="*/ 148098 h 223532"/>
                <a:gd name="connsiteX26" fmla="*/ 156504 w 252038"/>
                <a:gd name="connsiteY26" fmla="*/ 212740 h 223532"/>
                <a:gd name="connsiteX27" fmla="*/ 128668 w 252038"/>
                <a:gd name="connsiteY27" fmla="*/ 180172 h 223532"/>
                <a:gd name="connsiteX28" fmla="*/ 137272 w 252038"/>
                <a:gd name="connsiteY28" fmla="*/ 136748 h 223532"/>
                <a:gd name="connsiteX29" fmla="*/ 154479 w 252038"/>
                <a:gd name="connsiteY29" fmla="*/ 69146 h 223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52038" h="223532">
                  <a:moveTo>
                    <a:pt x="154479" y="69146"/>
                  </a:moveTo>
                  <a:cubicBezTo>
                    <a:pt x="157516" y="56316"/>
                    <a:pt x="169156" y="10919"/>
                    <a:pt x="204583" y="10919"/>
                  </a:cubicBezTo>
                  <a:cubicBezTo>
                    <a:pt x="207114" y="10919"/>
                    <a:pt x="219260" y="10919"/>
                    <a:pt x="229889" y="17334"/>
                  </a:cubicBezTo>
                  <a:cubicBezTo>
                    <a:pt x="215718" y="19801"/>
                    <a:pt x="205596" y="32137"/>
                    <a:pt x="205596" y="43980"/>
                  </a:cubicBezTo>
                  <a:cubicBezTo>
                    <a:pt x="205596" y="51875"/>
                    <a:pt x="211163" y="61251"/>
                    <a:pt x="224828" y="61251"/>
                  </a:cubicBezTo>
                  <a:cubicBezTo>
                    <a:pt x="235962" y="61251"/>
                    <a:pt x="252157" y="52368"/>
                    <a:pt x="252157" y="32630"/>
                  </a:cubicBezTo>
                  <a:cubicBezTo>
                    <a:pt x="252157" y="6971"/>
                    <a:pt x="222297" y="63"/>
                    <a:pt x="205090" y="63"/>
                  </a:cubicBezTo>
                  <a:cubicBezTo>
                    <a:pt x="175736" y="63"/>
                    <a:pt x="158022" y="26216"/>
                    <a:pt x="151949" y="37565"/>
                  </a:cubicBezTo>
                  <a:cubicBezTo>
                    <a:pt x="139296" y="4997"/>
                    <a:pt x="111967" y="63"/>
                    <a:pt x="97290" y="63"/>
                  </a:cubicBezTo>
                  <a:cubicBezTo>
                    <a:pt x="44655" y="63"/>
                    <a:pt x="15807" y="63718"/>
                    <a:pt x="15807" y="76054"/>
                  </a:cubicBezTo>
                  <a:cubicBezTo>
                    <a:pt x="15807" y="80989"/>
                    <a:pt x="20868" y="80989"/>
                    <a:pt x="21881" y="80989"/>
                  </a:cubicBezTo>
                  <a:cubicBezTo>
                    <a:pt x="25929" y="80989"/>
                    <a:pt x="27448" y="80002"/>
                    <a:pt x="28460" y="75561"/>
                  </a:cubicBezTo>
                  <a:cubicBezTo>
                    <a:pt x="45667" y="23255"/>
                    <a:pt x="79070" y="10919"/>
                    <a:pt x="96278" y="10919"/>
                  </a:cubicBezTo>
                  <a:cubicBezTo>
                    <a:pt x="105894" y="10919"/>
                    <a:pt x="123607" y="15360"/>
                    <a:pt x="123607" y="43980"/>
                  </a:cubicBezTo>
                  <a:cubicBezTo>
                    <a:pt x="123607" y="59277"/>
                    <a:pt x="115003" y="92338"/>
                    <a:pt x="96278" y="161421"/>
                  </a:cubicBezTo>
                  <a:cubicBezTo>
                    <a:pt x="88180" y="192015"/>
                    <a:pt x="70466" y="212740"/>
                    <a:pt x="48198" y="212740"/>
                  </a:cubicBezTo>
                  <a:cubicBezTo>
                    <a:pt x="45161" y="212740"/>
                    <a:pt x="33521" y="212740"/>
                    <a:pt x="22893" y="206325"/>
                  </a:cubicBezTo>
                  <a:cubicBezTo>
                    <a:pt x="35545" y="203857"/>
                    <a:pt x="46680" y="193495"/>
                    <a:pt x="46680" y="179678"/>
                  </a:cubicBezTo>
                  <a:cubicBezTo>
                    <a:pt x="46680" y="166355"/>
                    <a:pt x="35545" y="162408"/>
                    <a:pt x="27954" y="162408"/>
                  </a:cubicBezTo>
                  <a:cubicBezTo>
                    <a:pt x="12771" y="162408"/>
                    <a:pt x="118" y="175237"/>
                    <a:pt x="118" y="191028"/>
                  </a:cubicBezTo>
                  <a:cubicBezTo>
                    <a:pt x="118" y="213726"/>
                    <a:pt x="25423" y="223595"/>
                    <a:pt x="47692" y="223595"/>
                  </a:cubicBezTo>
                  <a:cubicBezTo>
                    <a:pt x="81095" y="223595"/>
                    <a:pt x="99314" y="189054"/>
                    <a:pt x="100833" y="186093"/>
                  </a:cubicBezTo>
                  <a:cubicBezTo>
                    <a:pt x="106906" y="204351"/>
                    <a:pt x="125125" y="223595"/>
                    <a:pt x="155492" y="223595"/>
                  </a:cubicBezTo>
                  <a:cubicBezTo>
                    <a:pt x="207620" y="223595"/>
                    <a:pt x="236468" y="159940"/>
                    <a:pt x="236468" y="147604"/>
                  </a:cubicBezTo>
                  <a:cubicBezTo>
                    <a:pt x="236468" y="142670"/>
                    <a:pt x="231913" y="142670"/>
                    <a:pt x="230395" y="142670"/>
                  </a:cubicBezTo>
                  <a:cubicBezTo>
                    <a:pt x="225840" y="142670"/>
                    <a:pt x="224828" y="144644"/>
                    <a:pt x="223815" y="148098"/>
                  </a:cubicBezTo>
                  <a:cubicBezTo>
                    <a:pt x="207114" y="200897"/>
                    <a:pt x="172699" y="212740"/>
                    <a:pt x="156504" y="212740"/>
                  </a:cubicBezTo>
                  <a:cubicBezTo>
                    <a:pt x="136766" y="212740"/>
                    <a:pt x="128668" y="196949"/>
                    <a:pt x="128668" y="180172"/>
                  </a:cubicBezTo>
                  <a:cubicBezTo>
                    <a:pt x="128668" y="169316"/>
                    <a:pt x="131705" y="158460"/>
                    <a:pt x="137272" y="136748"/>
                  </a:cubicBezTo>
                  <a:lnTo>
                    <a:pt x="154479" y="69146"/>
                  </a:lnTo>
                  <a:close/>
                </a:path>
              </a:pathLst>
            </a:custGeom>
            <a:solidFill>
              <a:srgbClr val="000000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23" name="Freeform: Shape 422">
              <a:extLst>
                <a:ext uri="{FF2B5EF4-FFF2-40B4-BE49-F238E27FC236}">
                  <a16:creationId xmlns:a16="http://schemas.microsoft.com/office/drawing/2014/main" id="{8FB02C6B-ACDB-D916-8FB3-CC9B01DC0D78}"/>
                </a:ext>
              </a:extLst>
            </p:cNvPr>
            <p:cNvSpPr/>
            <p:nvPr>
              <p:custDataLst>
                <p:tags r:id="rId85"/>
              </p:custDataLst>
            </p:nvPr>
          </p:nvSpPr>
          <p:spPr>
            <a:xfrm>
              <a:off x="13066746" y="6434344"/>
              <a:ext cx="117415" cy="493449"/>
            </a:xfrm>
            <a:custGeom>
              <a:avLst/>
              <a:gdLst>
                <a:gd name="connsiteX0" fmla="*/ 117540 w 117415"/>
                <a:gd name="connsiteY0" fmla="*/ 246788 h 493449"/>
                <a:gd name="connsiteX1" fmla="*/ 84137 w 117415"/>
                <a:gd name="connsiteY1" fmla="*/ 92831 h 493449"/>
                <a:gd name="connsiteX2" fmla="*/ 5185 w 117415"/>
                <a:gd name="connsiteY2" fmla="*/ 63 h 493449"/>
                <a:gd name="connsiteX3" fmla="*/ 124 w 117415"/>
                <a:gd name="connsiteY3" fmla="*/ 4997 h 493449"/>
                <a:gd name="connsiteX4" fmla="*/ 9740 w 117415"/>
                <a:gd name="connsiteY4" fmla="*/ 16347 h 493449"/>
                <a:gd name="connsiteX5" fmla="*/ 88186 w 117415"/>
                <a:gd name="connsiteY5" fmla="*/ 246788 h 493449"/>
                <a:gd name="connsiteX6" fmla="*/ 6703 w 117415"/>
                <a:gd name="connsiteY6" fmla="*/ 480189 h 493449"/>
                <a:gd name="connsiteX7" fmla="*/ 124 w 117415"/>
                <a:gd name="connsiteY7" fmla="*/ 488578 h 493449"/>
                <a:gd name="connsiteX8" fmla="*/ 5185 w 117415"/>
                <a:gd name="connsiteY8" fmla="*/ 493512 h 493449"/>
                <a:gd name="connsiteX9" fmla="*/ 85655 w 117415"/>
                <a:gd name="connsiteY9" fmla="*/ 397290 h 493449"/>
                <a:gd name="connsiteX10" fmla="*/ 117540 w 117415"/>
                <a:gd name="connsiteY10" fmla="*/ 246788 h 493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7415" h="493449">
                  <a:moveTo>
                    <a:pt x="117540" y="246788"/>
                  </a:moveTo>
                  <a:cubicBezTo>
                    <a:pt x="117540" y="208298"/>
                    <a:pt x="111973" y="148591"/>
                    <a:pt x="84137" y="92831"/>
                  </a:cubicBezTo>
                  <a:cubicBezTo>
                    <a:pt x="53771" y="32137"/>
                    <a:pt x="10246" y="63"/>
                    <a:pt x="5185" y="63"/>
                  </a:cubicBezTo>
                  <a:cubicBezTo>
                    <a:pt x="2148" y="63"/>
                    <a:pt x="124" y="2037"/>
                    <a:pt x="124" y="4997"/>
                  </a:cubicBezTo>
                  <a:cubicBezTo>
                    <a:pt x="124" y="6478"/>
                    <a:pt x="124" y="7465"/>
                    <a:pt x="9740" y="16347"/>
                  </a:cubicBezTo>
                  <a:cubicBezTo>
                    <a:pt x="59338" y="65198"/>
                    <a:pt x="88186" y="143657"/>
                    <a:pt x="88186" y="246788"/>
                  </a:cubicBezTo>
                  <a:cubicBezTo>
                    <a:pt x="88186" y="331167"/>
                    <a:pt x="69460" y="418015"/>
                    <a:pt x="6703" y="480189"/>
                  </a:cubicBezTo>
                  <a:cubicBezTo>
                    <a:pt x="124" y="486111"/>
                    <a:pt x="124" y="487098"/>
                    <a:pt x="124" y="488578"/>
                  </a:cubicBezTo>
                  <a:cubicBezTo>
                    <a:pt x="124" y="491539"/>
                    <a:pt x="2148" y="493512"/>
                    <a:pt x="5185" y="493512"/>
                  </a:cubicBezTo>
                  <a:cubicBezTo>
                    <a:pt x="10246" y="493512"/>
                    <a:pt x="55795" y="459958"/>
                    <a:pt x="85655" y="397290"/>
                  </a:cubicBezTo>
                  <a:cubicBezTo>
                    <a:pt x="111466" y="343010"/>
                    <a:pt x="117540" y="288237"/>
                    <a:pt x="117540" y="246788"/>
                  </a:cubicBezTo>
                  <a:close/>
                </a:path>
              </a:pathLst>
            </a:custGeom>
            <a:solidFill>
              <a:srgbClr val="000000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24" name="Freeform: Shape 423">
              <a:extLst>
                <a:ext uri="{FF2B5EF4-FFF2-40B4-BE49-F238E27FC236}">
                  <a16:creationId xmlns:a16="http://schemas.microsoft.com/office/drawing/2014/main" id="{8E4526AC-37B3-D136-3614-27C1CDA620F1}"/>
                </a:ext>
              </a:extLst>
            </p:cNvPr>
            <p:cNvSpPr/>
            <p:nvPr>
              <p:custDataLst>
                <p:tags r:id="rId86"/>
              </p:custDataLst>
            </p:nvPr>
          </p:nvSpPr>
          <p:spPr>
            <a:xfrm>
              <a:off x="13253948" y="6467405"/>
              <a:ext cx="430692" cy="337026"/>
            </a:xfrm>
            <a:custGeom>
              <a:avLst/>
              <a:gdLst>
                <a:gd name="connsiteX0" fmla="*/ 238502 w 430692"/>
                <a:gd name="connsiteY0" fmla="*/ 137735 h 337026"/>
                <a:gd name="connsiteX1" fmla="*/ 235971 w 430692"/>
                <a:gd name="connsiteY1" fmla="*/ 130827 h 337026"/>
                <a:gd name="connsiteX2" fmla="*/ 250648 w 430692"/>
                <a:gd name="connsiteY2" fmla="*/ 119478 h 337026"/>
                <a:gd name="connsiteX3" fmla="*/ 339216 w 430692"/>
                <a:gd name="connsiteY3" fmla="*/ 52862 h 337026"/>
                <a:gd name="connsiteX4" fmla="*/ 421711 w 430692"/>
                <a:gd name="connsiteY4" fmla="*/ 15360 h 337026"/>
                <a:gd name="connsiteX5" fmla="*/ 430821 w 430692"/>
                <a:gd name="connsiteY5" fmla="*/ 5491 h 337026"/>
                <a:gd name="connsiteX6" fmla="*/ 425254 w 430692"/>
                <a:gd name="connsiteY6" fmla="*/ 63 h 337026"/>
                <a:gd name="connsiteX7" fmla="*/ 389320 w 430692"/>
                <a:gd name="connsiteY7" fmla="*/ 1543 h 337026"/>
                <a:gd name="connsiteX8" fmla="*/ 333143 w 430692"/>
                <a:gd name="connsiteY8" fmla="*/ 63 h 337026"/>
                <a:gd name="connsiteX9" fmla="*/ 323527 w 430692"/>
                <a:gd name="connsiteY9" fmla="*/ 9932 h 337026"/>
                <a:gd name="connsiteX10" fmla="*/ 329600 w 430692"/>
                <a:gd name="connsiteY10" fmla="*/ 15360 h 337026"/>
                <a:gd name="connsiteX11" fmla="*/ 345290 w 430692"/>
                <a:gd name="connsiteY11" fmla="*/ 25722 h 337026"/>
                <a:gd name="connsiteX12" fmla="*/ 327070 w 430692"/>
                <a:gd name="connsiteY12" fmla="*/ 48421 h 337026"/>
                <a:gd name="connsiteX13" fmla="*/ 129690 w 430692"/>
                <a:gd name="connsiteY13" fmla="*/ 196456 h 337026"/>
                <a:gd name="connsiteX14" fmla="*/ 170178 w 430692"/>
                <a:gd name="connsiteY14" fmla="*/ 38058 h 337026"/>
                <a:gd name="connsiteX15" fmla="*/ 212691 w 430692"/>
                <a:gd name="connsiteY15" fmla="*/ 15360 h 337026"/>
                <a:gd name="connsiteX16" fmla="*/ 229898 w 430692"/>
                <a:gd name="connsiteY16" fmla="*/ 5491 h 337026"/>
                <a:gd name="connsiteX17" fmla="*/ 222813 w 430692"/>
                <a:gd name="connsiteY17" fmla="*/ 63 h 337026"/>
                <a:gd name="connsiteX18" fmla="*/ 158032 w 430692"/>
                <a:gd name="connsiteY18" fmla="*/ 1543 h 337026"/>
                <a:gd name="connsiteX19" fmla="*/ 92744 w 430692"/>
                <a:gd name="connsiteY19" fmla="*/ 63 h 337026"/>
                <a:gd name="connsiteX20" fmla="*/ 82622 w 430692"/>
                <a:gd name="connsiteY20" fmla="*/ 9438 h 337026"/>
                <a:gd name="connsiteX21" fmla="*/ 97299 w 430692"/>
                <a:gd name="connsiteY21" fmla="*/ 15360 h 337026"/>
                <a:gd name="connsiteX22" fmla="*/ 119062 w 430692"/>
                <a:gd name="connsiteY22" fmla="*/ 16347 h 337026"/>
                <a:gd name="connsiteX23" fmla="*/ 130196 w 430692"/>
                <a:gd name="connsiteY23" fmla="*/ 24242 h 337026"/>
                <a:gd name="connsiteX24" fmla="*/ 128172 w 430692"/>
                <a:gd name="connsiteY24" fmla="*/ 33617 h 337026"/>
                <a:gd name="connsiteX25" fmla="*/ 60354 w 430692"/>
                <a:gd name="connsiteY25" fmla="*/ 298600 h 337026"/>
                <a:gd name="connsiteX26" fmla="*/ 14299 w 430692"/>
                <a:gd name="connsiteY26" fmla="*/ 321792 h 337026"/>
                <a:gd name="connsiteX27" fmla="*/ 128 w 430692"/>
                <a:gd name="connsiteY27" fmla="*/ 331167 h 337026"/>
                <a:gd name="connsiteX28" fmla="*/ 7719 w 430692"/>
                <a:gd name="connsiteY28" fmla="*/ 337089 h 337026"/>
                <a:gd name="connsiteX29" fmla="*/ 71994 w 430692"/>
                <a:gd name="connsiteY29" fmla="*/ 335608 h 337026"/>
                <a:gd name="connsiteX30" fmla="*/ 104385 w 430692"/>
                <a:gd name="connsiteY30" fmla="*/ 336102 h 337026"/>
                <a:gd name="connsiteX31" fmla="*/ 137282 w 430692"/>
                <a:gd name="connsiteY31" fmla="*/ 337089 h 337026"/>
                <a:gd name="connsiteX32" fmla="*/ 147404 w 430692"/>
                <a:gd name="connsiteY32" fmla="*/ 327220 h 337026"/>
                <a:gd name="connsiteX33" fmla="*/ 133233 w 430692"/>
                <a:gd name="connsiteY33" fmla="*/ 321792 h 337026"/>
                <a:gd name="connsiteX34" fmla="*/ 100336 w 430692"/>
                <a:gd name="connsiteY34" fmla="*/ 312910 h 337026"/>
                <a:gd name="connsiteX35" fmla="*/ 104891 w 430692"/>
                <a:gd name="connsiteY35" fmla="*/ 291198 h 337026"/>
                <a:gd name="connsiteX36" fmla="*/ 125135 w 430692"/>
                <a:gd name="connsiteY36" fmla="*/ 213726 h 337026"/>
                <a:gd name="connsiteX37" fmla="*/ 200544 w 430692"/>
                <a:gd name="connsiteY37" fmla="*/ 156486 h 337026"/>
                <a:gd name="connsiteX38" fmla="*/ 259252 w 430692"/>
                <a:gd name="connsiteY38" fmla="*/ 289224 h 337026"/>
                <a:gd name="connsiteX39" fmla="*/ 265325 w 430692"/>
                <a:gd name="connsiteY39" fmla="*/ 306495 h 337026"/>
                <a:gd name="connsiteX40" fmla="*/ 239008 w 430692"/>
                <a:gd name="connsiteY40" fmla="*/ 321792 h 337026"/>
                <a:gd name="connsiteX41" fmla="*/ 227874 w 430692"/>
                <a:gd name="connsiteY41" fmla="*/ 331661 h 337026"/>
                <a:gd name="connsiteX42" fmla="*/ 234959 w 430692"/>
                <a:gd name="connsiteY42" fmla="*/ 337089 h 337026"/>
                <a:gd name="connsiteX43" fmla="*/ 296704 w 430692"/>
                <a:gd name="connsiteY43" fmla="*/ 335608 h 337026"/>
                <a:gd name="connsiteX44" fmla="*/ 346302 w 430692"/>
                <a:gd name="connsiteY44" fmla="*/ 337089 h 337026"/>
                <a:gd name="connsiteX45" fmla="*/ 355412 w 430692"/>
                <a:gd name="connsiteY45" fmla="*/ 327220 h 337026"/>
                <a:gd name="connsiteX46" fmla="*/ 345290 w 430692"/>
                <a:gd name="connsiteY46" fmla="*/ 321792 h 337026"/>
                <a:gd name="connsiteX47" fmla="*/ 310368 w 430692"/>
                <a:gd name="connsiteY47" fmla="*/ 299587 h 337026"/>
                <a:gd name="connsiteX48" fmla="*/ 238502 w 430692"/>
                <a:gd name="connsiteY48" fmla="*/ 137735 h 337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430692" h="337026">
                  <a:moveTo>
                    <a:pt x="238502" y="137735"/>
                  </a:moveTo>
                  <a:cubicBezTo>
                    <a:pt x="237996" y="136255"/>
                    <a:pt x="235971" y="132307"/>
                    <a:pt x="235971" y="130827"/>
                  </a:cubicBezTo>
                  <a:cubicBezTo>
                    <a:pt x="235971" y="130333"/>
                    <a:pt x="245081" y="123425"/>
                    <a:pt x="250648" y="119478"/>
                  </a:cubicBezTo>
                  <a:lnTo>
                    <a:pt x="339216" y="52862"/>
                  </a:lnTo>
                  <a:cubicBezTo>
                    <a:pt x="386790" y="18814"/>
                    <a:pt x="406528" y="16840"/>
                    <a:pt x="421711" y="15360"/>
                  </a:cubicBezTo>
                  <a:cubicBezTo>
                    <a:pt x="425760" y="14866"/>
                    <a:pt x="430821" y="14373"/>
                    <a:pt x="430821" y="5491"/>
                  </a:cubicBezTo>
                  <a:cubicBezTo>
                    <a:pt x="430821" y="3517"/>
                    <a:pt x="429302" y="63"/>
                    <a:pt x="425254" y="63"/>
                  </a:cubicBezTo>
                  <a:cubicBezTo>
                    <a:pt x="414119" y="63"/>
                    <a:pt x="401467" y="1543"/>
                    <a:pt x="389320" y="1543"/>
                  </a:cubicBezTo>
                  <a:cubicBezTo>
                    <a:pt x="371101" y="1543"/>
                    <a:pt x="351363" y="63"/>
                    <a:pt x="333143" y="63"/>
                  </a:cubicBezTo>
                  <a:cubicBezTo>
                    <a:pt x="329600" y="63"/>
                    <a:pt x="323527" y="63"/>
                    <a:pt x="323527" y="9932"/>
                  </a:cubicBezTo>
                  <a:cubicBezTo>
                    <a:pt x="323527" y="13386"/>
                    <a:pt x="326058" y="14866"/>
                    <a:pt x="329600" y="15360"/>
                  </a:cubicBezTo>
                  <a:cubicBezTo>
                    <a:pt x="340735" y="16347"/>
                    <a:pt x="345290" y="18814"/>
                    <a:pt x="345290" y="25722"/>
                  </a:cubicBezTo>
                  <a:cubicBezTo>
                    <a:pt x="345290" y="34604"/>
                    <a:pt x="330106" y="45954"/>
                    <a:pt x="327070" y="48421"/>
                  </a:cubicBezTo>
                  <a:lnTo>
                    <a:pt x="129690" y="196456"/>
                  </a:lnTo>
                  <a:lnTo>
                    <a:pt x="170178" y="38058"/>
                  </a:lnTo>
                  <a:cubicBezTo>
                    <a:pt x="174733" y="20294"/>
                    <a:pt x="175745" y="15360"/>
                    <a:pt x="212691" y="15360"/>
                  </a:cubicBezTo>
                  <a:cubicBezTo>
                    <a:pt x="225343" y="15360"/>
                    <a:pt x="229898" y="15360"/>
                    <a:pt x="229898" y="5491"/>
                  </a:cubicBezTo>
                  <a:cubicBezTo>
                    <a:pt x="229898" y="1050"/>
                    <a:pt x="225849" y="63"/>
                    <a:pt x="222813" y="63"/>
                  </a:cubicBezTo>
                  <a:cubicBezTo>
                    <a:pt x="208642" y="63"/>
                    <a:pt x="172203" y="1543"/>
                    <a:pt x="158032" y="1543"/>
                  </a:cubicBezTo>
                  <a:cubicBezTo>
                    <a:pt x="143355" y="1543"/>
                    <a:pt x="107421" y="63"/>
                    <a:pt x="92744" y="63"/>
                  </a:cubicBezTo>
                  <a:cubicBezTo>
                    <a:pt x="89202" y="63"/>
                    <a:pt x="82622" y="63"/>
                    <a:pt x="82622" y="9438"/>
                  </a:cubicBezTo>
                  <a:cubicBezTo>
                    <a:pt x="82622" y="15360"/>
                    <a:pt x="87177" y="15360"/>
                    <a:pt x="97299" y="15360"/>
                  </a:cubicBezTo>
                  <a:cubicBezTo>
                    <a:pt x="103879" y="15360"/>
                    <a:pt x="112989" y="15853"/>
                    <a:pt x="119062" y="16347"/>
                  </a:cubicBezTo>
                  <a:cubicBezTo>
                    <a:pt x="127159" y="17333"/>
                    <a:pt x="130196" y="18814"/>
                    <a:pt x="130196" y="24242"/>
                  </a:cubicBezTo>
                  <a:cubicBezTo>
                    <a:pt x="130196" y="26216"/>
                    <a:pt x="129690" y="27696"/>
                    <a:pt x="128172" y="33617"/>
                  </a:cubicBezTo>
                  <a:lnTo>
                    <a:pt x="60354" y="298600"/>
                  </a:lnTo>
                  <a:cubicBezTo>
                    <a:pt x="55293" y="317844"/>
                    <a:pt x="54281" y="321792"/>
                    <a:pt x="14299" y="321792"/>
                  </a:cubicBezTo>
                  <a:cubicBezTo>
                    <a:pt x="5695" y="321792"/>
                    <a:pt x="128" y="321792"/>
                    <a:pt x="128" y="331167"/>
                  </a:cubicBezTo>
                  <a:cubicBezTo>
                    <a:pt x="128" y="337089"/>
                    <a:pt x="6201" y="337089"/>
                    <a:pt x="7719" y="337089"/>
                  </a:cubicBezTo>
                  <a:cubicBezTo>
                    <a:pt x="21890" y="337089"/>
                    <a:pt x="57823" y="335608"/>
                    <a:pt x="71994" y="335608"/>
                  </a:cubicBezTo>
                  <a:cubicBezTo>
                    <a:pt x="82622" y="335608"/>
                    <a:pt x="93757" y="336102"/>
                    <a:pt x="104385" y="336102"/>
                  </a:cubicBezTo>
                  <a:cubicBezTo>
                    <a:pt x="115519" y="336102"/>
                    <a:pt x="126653" y="337089"/>
                    <a:pt x="137282" y="337089"/>
                  </a:cubicBezTo>
                  <a:cubicBezTo>
                    <a:pt x="140824" y="337089"/>
                    <a:pt x="147404" y="337089"/>
                    <a:pt x="147404" y="327220"/>
                  </a:cubicBezTo>
                  <a:cubicBezTo>
                    <a:pt x="147404" y="321792"/>
                    <a:pt x="142849" y="321792"/>
                    <a:pt x="133233" y="321792"/>
                  </a:cubicBezTo>
                  <a:cubicBezTo>
                    <a:pt x="114507" y="321792"/>
                    <a:pt x="100336" y="321792"/>
                    <a:pt x="100336" y="312910"/>
                  </a:cubicBezTo>
                  <a:cubicBezTo>
                    <a:pt x="100336" y="309456"/>
                    <a:pt x="103373" y="298600"/>
                    <a:pt x="104891" y="291198"/>
                  </a:cubicBezTo>
                  <a:cubicBezTo>
                    <a:pt x="111976" y="265539"/>
                    <a:pt x="118556" y="239386"/>
                    <a:pt x="125135" y="213726"/>
                  </a:cubicBezTo>
                  <a:lnTo>
                    <a:pt x="200544" y="156486"/>
                  </a:lnTo>
                  <a:lnTo>
                    <a:pt x="259252" y="289224"/>
                  </a:lnTo>
                  <a:cubicBezTo>
                    <a:pt x="265325" y="302547"/>
                    <a:pt x="265325" y="303534"/>
                    <a:pt x="265325" y="306495"/>
                  </a:cubicBezTo>
                  <a:cubicBezTo>
                    <a:pt x="265325" y="321298"/>
                    <a:pt x="243563" y="321792"/>
                    <a:pt x="239008" y="321792"/>
                  </a:cubicBezTo>
                  <a:cubicBezTo>
                    <a:pt x="233441" y="321792"/>
                    <a:pt x="227874" y="321792"/>
                    <a:pt x="227874" y="331661"/>
                  </a:cubicBezTo>
                  <a:cubicBezTo>
                    <a:pt x="227874" y="337089"/>
                    <a:pt x="233947" y="337089"/>
                    <a:pt x="234959" y="337089"/>
                  </a:cubicBezTo>
                  <a:cubicBezTo>
                    <a:pt x="255203" y="337089"/>
                    <a:pt x="276460" y="335608"/>
                    <a:pt x="296704" y="335608"/>
                  </a:cubicBezTo>
                  <a:cubicBezTo>
                    <a:pt x="307838" y="335608"/>
                    <a:pt x="335167" y="337089"/>
                    <a:pt x="346302" y="337089"/>
                  </a:cubicBezTo>
                  <a:cubicBezTo>
                    <a:pt x="348832" y="337089"/>
                    <a:pt x="355412" y="337089"/>
                    <a:pt x="355412" y="327220"/>
                  </a:cubicBezTo>
                  <a:cubicBezTo>
                    <a:pt x="355412" y="321792"/>
                    <a:pt x="349844" y="321792"/>
                    <a:pt x="345290" y="321792"/>
                  </a:cubicBezTo>
                  <a:cubicBezTo>
                    <a:pt x="324539" y="321298"/>
                    <a:pt x="317960" y="316857"/>
                    <a:pt x="310368" y="299587"/>
                  </a:cubicBezTo>
                  <a:lnTo>
                    <a:pt x="238502" y="137735"/>
                  </a:lnTo>
                  <a:close/>
                </a:path>
              </a:pathLst>
            </a:custGeom>
            <a:solidFill>
              <a:srgbClr val="000000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25" name="Freeform: Shape 424">
              <a:extLst>
                <a:ext uri="{FF2B5EF4-FFF2-40B4-BE49-F238E27FC236}">
                  <a16:creationId xmlns:a16="http://schemas.microsoft.com/office/drawing/2014/main" id="{BA4CB172-EBE7-7F21-8D5F-4E1235D8C7EF}"/>
                </a:ext>
              </a:extLst>
            </p:cNvPr>
            <p:cNvSpPr/>
            <p:nvPr>
              <p:custDataLst>
                <p:tags r:id="rId87"/>
              </p:custDataLst>
            </p:nvPr>
          </p:nvSpPr>
          <p:spPr>
            <a:xfrm>
              <a:off x="13750857" y="6434344"/>
              <a:ext cx="117415" cy="493449"/>
            </a:xfrm>
            <a:custGeom>
              <a:avLst/>
              <a:gdLst>
                <a:gd name="connsiteX0" fmla="*/ 117553 w 117415"/>
                <a:gd name="connsiteY0" fmla="*/ 488578 h 493449"/>
                <a:gd name="connsiteX1" fmla="*/ 108949 w 117415"/>
                <a:gd name="connsiteY1" fmla="*/ 477722 h 493449"/>
                <a:gd name="connsiteX2" fmla="*/ 29491 w 117415"/>
                <a:gd name="connsiteY2" fmla="*/ 246788 h 493449"/>
                <a:gd name="connsiteX3" fmla="*/ 110973 w 117415"/>
                <a:gd name="connsiteY3" fmla="*/ 13386 h 493449"/>
                <a:gd name="connsiteX4" fmla="*/ 117553 w 117415"/>
                <a:gd name="connsiteY4" fmla="*/ 4997 h 493449"/>
                <a:gd name="connsiteX5" fmla="*/ 112492 w 117415"/>
                <a:gd name="connsiteY5" fmla="*/ 63 h 493449"/>
                <a:gd name="connsiteX6" fmla="*/ 32021 w 117415"/>
                <a:gd name="connsiteY6" fmla="*/ 96285 h 493449"/>
                <a:gd name="connsiteX7" fmla="*/ 137 w 117415"/>
                <a:gd name="connsiteY7" fmla="*/ 246788 h 493449"/>
                <a:gd name="connsiteX8" fmla="*/ 33540 w 117415"/>
                <a:gd name="connsiteY8" fmla="*/ 400744 h 493449"/>
                <a:gd name="connsiteX9" fmla="*/ 112492 w 117415"/>
                <a:gd name="connsiteY9" fmla="*/ 493512 h 493449"/>
                <a:gd name="connsiteX10" fmla="*/ 117553 w 117415"/>
                <a:gd name="connsiteY10" fmla="*/ 488578 h 493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7415" h="493449">
                  <a:moveTo>
                    <a:pt x="117553" y="488578"/>
                  </a:moveTo>
                  <a:cubicBezTo>
                    <a:pt x="117553" y="487098"/>
                    <a:pt x="117553" y="486111"/>
                    <a:pt x="108949" y="477722"/>
                  </a:cubicBezTo>
                  <a:cubicBezTo>
                    <a:pt x="45686" y="415547"/>
                    <a:pt x="29491" y="322285"/>
                    <a:pt x="29491" y="246788"/>
                  </a:cubicBezTo>
                  <a:cubicBezTo>
                    <a:pt x="29491" y="160927"/>
                    <a:pt x="48723" y="75067"/>
                    <a:pt x="110973" y="13386"/>
                  </a:cubicBezTo>
                  <a:cubicBezTo>
                    <a:pt x="117553" y="7465"/>
                    <a:pt x="117553" y="6478"/>
                    <a:pt x="117553" y="4997"/>
                  </a:cubicBezTo>
                  <a:cubicBezTo>
                    <a:pt x="117553" y="1543"/>
                    <a:pt x="115528" y="63"/>
                    <a:pt x="112492" y="63"/>
                  </a:cubicBezTo>
                  <a:cubicBezTo>
                    <a:pt x="107431" y="63"/>
                    <a:pt x="61881" y="33617"/>
                    <a:pt x="32021" y="96285"/>
                  </a:cubicBezTo>
                  <a:cubicBezTo>
                    <a:pt x="6210" y="150565"/>
                    <a:pt x="137" y="205338"/>
                    <a:pt x="137" y="246788"/>
                  </a:cubicBezTo>
                  <a:cubicBezTo>
                    <a:pt x="137" y="285277"/>
                    <a:pt x="5704" y="344984"/>
                    <a:pt x="33540" y="400744"/>
                  </a:cubicBezTo>
                  <a:cubicBezTo>
                    <a:pt x="63906" y="461438"/>
                    <a:pt x="107431" y="493512"/>
                    <a:pt x="112492" y="493512"/>
                  </a:cubicBezTo>
                  <a:cubicBezTo>
                    <a:pt x="115528" y="493512"/>
                    <a:pt x="117553" y="492032"/>
                    <a:pt x="117553" y="488578"/>
                  </a:cubicBezTo>
                  <a:close/>
                </a:path>
              </a:pathLst>
            </a:custGeom>
            <a:solidFill>
              <a:srgbClr val="000000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26" name="Freeform: Shape 425">
              <a:extLst>
                <a:ext uri="{FF2B5EF4-FFF2-40B4-BE49-F238E27FC236}">
                  <a16:creationId xmlns:a16="http://schemas.microsoft.com/office/drawing/2014/main" id="{8B4719E0-4E33-EB6A-C3B5-7D595E442E30}"/>
                </a:ext>
              </a:extLst>
            </p:cNvPr>
            <p:cNvSpPr/>
            <p:nvPr>
              <p:custDataLst>
                <p:tags r:id="rId88"/>
              </p:custDataLst>
            </p:nvPr>
          </p:nvSpPr>
          <p:spPr>
            <a:xfrm>
              <a:off x="13912248" y="6586326"/>
              <a:ext cx="252038" cy="223532"/>
            </a:xfrm>
            <a:custGeom>
              <a:avLst/>
              <a:gdLst>
                <a:gd name="connsiteX0" fmla="*/ 154502 w 252038"/>
                <a:gd name="connsiteY0" fmla="*/ 69146 h 223532"/>
                <a:gd name="connsiteX1" fmla="*/ 204606 w 252038"/>
                <a:gd name="connsiteY1" fmla="*/ 10919 h 223532"/>
                <a:gd name="connsiteX2" fmla="*/ 229911 w 252038"/>
                <a:gd name="connsiteY2" fmla="*/ 17334 h 223532"/>
                <a:gd name="connsiteX3" fmla="*/ 205618 w 252038"/>
                <a:gd name="connsiteY3" fmla="*/ 43980 h 223532"/>
                <a:gd name="connsiteX4" fmla="*/ 224850 w 252038"/>
                <a:gd name="connsiteY4" fmla="*/ 61251 h 223532"/>
                <a:gd name="connsiteX5" fmla="*/ 252180 w 252038"/>
                <a:gd name="connsiteY5" fmla="*/ 32630 h 223532"/>
                <a:gd name="connsiteX6" fmla="*/ 205112 w 252038"/>
                <a:gd name="connsiteY6" fmla="*/ 63 h 223532"/>
                <a:gd name="connsiteX7" fmla="*/ 151971 w 252038"/>
                <a:gd name="connsiteY7" fmla="*/ 37565 h 223532"/>
                <a:gd name="connsiteX8" fmla="*/ 97312 w 252038"/>
                <a:gd name="connsiteY8" fmla="*/ 63 h 223532"/>
                <a:gd name="connsiteX9" fmla="*/ 15830 w 252038"/>
                <a:gd name="connsiteY9" fmla="*/ 76054 h 223532"/>
                <a:gd name="connsiteX10" fmla="*/ 21903 w 252038"/>
                <a:gd name="connsiteY10" fmla="*/ 80989 h 223532"/>
                <a:gd name="connsiteX11" fmla="*/ 28483 w 252038"/>
                <a:gd name="connsiteY11" fmla="*/ 75561 h 223532"/>
                <a:gd name="connsiteX12" fmla="*/ 96300 w 252038"/>
                <a:gd name="connsiteY12" fmla="*/ 10919 h 223532"/>
                <a:gd name="connsiteX13" fmla="*/ 123630 w 252038"/>
                <a:gd name="connsiteY13" fmla="*/ 43980 h 223532"/>
                <a:gd name="connsiteX14" fmla="*/ 96300 w 252038"/>
                <a:gd name="connsiteY14" fmla="*/ 161421 h 223532"/>
                <a:gd name="connsiteX15" fmla="*/ 48220 w 252038"/>
                <a:gd name="connsiteY15" fmla="*/ 212740 h 223532"/>
                <a:gd name="connsiteX16" fmla="*/ 22915 w 252038"/>
                <a:gd name="connsiteY16" fmla="*/ 206325 h 223532"/>
                <a:gd name="connsiteX17" fmla="*/ 46702 w 252038"/>
                <a:gd name="connsiteY17" fmla="*/ 179678 h 223532"/>
                <a:gd name="connsiteX18" fmla="*/ 27976 w 252038"/>
                <a:gd name="connsiteY18" fmla="*/ 162408 h 223532"/>
                <a:gd name="connsiteX19" fmla="*/ 141 w 252038"/>
                <a:gd name="connsiteY19" fmla="*/ 191028 h 223532"/>
                <a:gd name="connsiteX20" fmla="*/ 47714 w 252038"/>
                <a:gd name="connsiteY20" fmla="*/ 223595 h 223532"/>
                <a:gd name="connsiteX21" fmla="*/ 100855 w 252038"/>
                <a:gd name="connsiteY21" fmla="*/ 186093 h 223532"/>
                <a:gd name="connsiteX22" fmla="*/ 155514 w 252038"/>
                <a:gd name="connsiteY22" fmla="*/ 223595 h 223532"/>
                <a:gd name="connsiteX23" fmla="*/ 236491 w 252038"/>
                <a:gd name="connsiteY23" fmla="*/ 147604 h 223532"/>
                <a:gd name="connsiteX24" fmla="*/ 230417 w 252038"/>
                <a:gd name="connsiteY24" fmla="*/ 142670 h 223532"/>
                <a:gd name="connsiteX25" fmla="*/ 223838 w 252038"/>
                <a:gd name="connsiteY25" fmla="*/ 148098 h 223532"/>
                <a:gd name="connsiteX26" fmla="*/ 156526 w 252038"/>
                <a:gd name="connsiteY26" fmla="*/ 212740 h 223532"/>
                <a:gd name="connsiteX27" fmla="*/ 128691 w 252038"/>
                <a:gd name="connsiteY27" fmla="*/ 180172 h 223532"/>
                <a:gd name="connsiteX28" fmla="*/ 137295 w 252038"/>
                <a:gd name="connsiteY28" fmla="*/ 136748 h 223532"/>
                <a:gd name="connsiteX29" fmla="*/ 154502 w 252038"/>
                <a:gd name="connsiteY29" fmla="*/ 69146 h 223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52038" h="223532">
                  <a:moveTo>
                    <a:pt x="154502" y="69146"/>
                  </a:moveTo>
                  <a:cubicBezTo>
                    <a:pt x="157539" y="56316"/>
                    <a:pt x="169179" y="10919"/>
                    <a:pt x="204606" y="10919"/>
                  </a:cubicBezTo>
                  <a:cubicBezTo>
                    <a:pt x="207137" y="10919"/>
                    <a:pt x="219283" y="10919"/>
                    <a:pt x="229911" y="17334"/>
                  </a:cubicBezTo>
                  <a:cubicBezTo>
                    <a:pt x="215740" y="19801"/>
                    <a:pt x="205618" y="32137"/>
                    <a:pt x="205618" y="43980"/>
                  </a:cubicBezTo>
                  <a:cubicBezTo>
                    <a:pt x="205618" y="51875"/>
                    <a:pt x="211185" y="61251"/>
                    <a:pt x="224850" y="61251"/>
                  </a:cubicBezTo>
                  <a:cubicBezTo>
                    <a:pt x="235984" y="61251"/>
                    <a:pt x="252180" y="52368"/>
                    <a:pt x="252180" y="32630"/>
                  </a:cubicBezTo>
                  <a:cubicBezTo>
                    <a:pt x="252180" y="6971"/>
                    <a:pt x="222320" y="63"/>
                    <a:pt x="205112" y="63"/>
                  </a:cubicBezTo>
                  <a:cubicBezTo>
                    <a:pt x="175758" y="63"/>
                    <a:pt x="158045" y="26216"/>
                    <a:pt x="151971" y="37565"/>
                  </a:cubicBezTo>
                  <a:cubicBezTo>
                    <a:pt x="139319" y="4997"/>
                    <a:pt x="111989" y="63"/>
                    <a:pt x="97312" y="63"/>
                  </a:cubicBezTo>
                  <a:cubicBezTo>
                    <a:pt x="44678" y="63"/>
                    <a:pt x="15830" y="63718"/>
                    <a:pt x="15830" y="76054"/>
                  </a:cubicBezTo>
                  <a:cubicBezTo>
                    <a:pt x="15830" y="80989"/>
                    <a:pt x="20891" y="80989"/>
                    <a:pt x="21903" y="80989"/>
                  </a:cubicBezTo>
                  <a:cubicBezTo>
                    <a:pt x="25952" y="80989"/>
                    <a:pt x="27470" y="80002"/>
                    <a:pt x="28483" y="75561"/>
                  </a:cubicBezTo>
                  <a:cubicBezTo>
                    <a:pt x="45690" y="23255"/>
                    <a:pt x="79093" y="10919"/>
                    <a:pt x="96300" y="10919"/>
                  </a:cubicBezTo>
                  <a:cubicBezTo>
                    <a:pt x="105916" y="10919"/>
                    <a:pt x="123630" y="15360"/>
                    <a:pt x="123630" y="43980"/>
                  </a:cubicBezTo>
                  <a:cubicBezTo>
                    <a:pt x="123630" y="59277"/>
                    <a:pt x="115026" y="92338"/>
                    <a:pt x="96300" y="161421"/>
                  </a:cubicBezTo>
                  <a:cubicBezTo>
                    <a:pt x="88203" y="192015"/>
                    <a:pt x="70489" y="212740"/>
                    <a:pt x="48220" y="212740"/>
                  </a:cubicBezTo>
                  <a:cubicBezTo>
                    <a:pt x="45184" y="212740"/>
                    <a:pt x="33544" y="212740"/>
                    <a:pt x="22915" y="206325"/>
                  </a:cubicBezTo>
                  <a:cubicBezTo>
                    <a:pt x="35568" y="203857"/>
                    <a:pt x="46702" y="193495"/>
                    <a:pt x="46702" y="179678"/>
                  </a:cubicBezTo>
                  <a:cubicBezTo>
                    <a:pt x="46702" y="166355"/>
                    <a:pt x="35568" y="162408"/>
                    <a:pt x="27976" y="162408"/>
                  </a:cubicBezTo>
                  <a:cubicBezTo>
                    <a:pt x="12793" y="162408"/>
                    <a:pt x="141" y="175237"/>
                    <a:pt x="141" y="191028"/>
                  </a:cubicBezTo>
                  <a:cubicBezTo>
                    <a:pt x="141" y="213726"/>
                    <a:pt x="25446" y="223595"/>
                    <a:pt x="47714" y="223595"/>
                  </a:cubicBezTo>
                  <a:cubicBezTo>
                    <a:pt x="81117" y="223595"/>
                    <a:pt x="99337" y="189054"/>
                    <a:pt x="100855" y="186093"/>
                  </a:cubicBezTo>
                  <a:cubicBezTo>
                    <a:pt x="106928" y="204351"/>
                    <a:pt x="125148" y="223595"/>
                    <a:pt x="155514" y="223595"/>
                  </a:cubicBezTo>
                  <a:cubicBezTo>
                    <a:pt x="207643" y="223595"/>
                    <a:pt x="236491" y="159940"/>
                    <a:pt x="236491" y="147604"/>
                  </a:cubicBezTo>
                  <a:cubicBezTo>
                    <a:pt x="236491" y="142670"/>
                    <a:pt x="231936" y="142670"/>
                    <a:pt x="230417" y="142670"/>
                  </a:cubicBezTo>
                  <a:cubicBezTo>
                    <a:pt x="225862" y="142670"/>
                    <a:pt x="224850" y="144644"/>
                    <a:pt x="223838" y="148098"/>
                  </a:cubicBezTo>
                  <a:cubicBezTo>
                    <a:pt x="207137" y="200897"/>
                    <a:pt x="172722" y="212740"/>
                    <a:pt x="156526" y="212740"/>
                  </a:cubicBezTo>
                  <a:cubicBezTo>
                    <a:pt x="136788" y="212740"/>
                    <a:pt x="128691" y="196949"/>
                    <a:pt x="128691" y="180172"/>
                  </a:cubicBezTo>
                  <a:cubicBezTo>
                    <a:pt x="128691" y="169316"/>
                    <a:pt x="131727" y="158460"/>
                    <a:pt x="137295" y="136748"/>
                  </a:cubicBezTo>
                  <a:lnTo>
                    <a:pt x="154502" y="69146"/>
                  </a:lnTo>
                  <a:close/>
                </a:path>
              </a:pathLst>
            </a:custGeom>
            <a:solidFill>
              <a:srgbClr val="000000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27" name="Freeform: Shape 426">
              <a:extLst>
                <a:ext uri="{FF2B5EF4-FFF2-40B4-BE49-F238E27FC236}">
                  <a16:creationId xmlns:a16="http://schemas.microsoft.com/office/drawing/2014/main" id="{8C9E5F2A-6071-4ED3-5699-99117960F66D}"/>
                </a:ext>
              </a:extLst>
            </p:cNvPr>
            <p:cNvSpPr/>
            <p:nvPr>
              <p:custDataLst>
                <p:tags r:id="rId89"/>
              </p:custDataLst>
            </p:nvPr>
          </p:nvSpPr>
          <p:spPr>
            <a:xfrm>
              <a:off x="14215671" y="6434344"/>
              <a:ext cx="117415" cy="493449"/>
            </a:xfrm>
            <a:custGeom>
              <a:avLst/>
              <a:gdLst>
                <a:gd name="connsiteX0" fmla="*/ 117562 w 117415"/>
                <a:gd name="connsiteY0" fmla="*/ 246788 h 493449"/>
                <a:gd name="connsiteX1" fmla="*/ 84160 w 117415"/>
                <a:gd name="connsiteY1" fmla="*/ 92831 h 493449"/>
                <a:gd name="connsiteX2" fmla="*/ 5208 w 117415"/>
                <a:gd name="connsiteY2" fmla="*/ 63 h 493449"/>
                <a:gd name="connsiteX3" fmla="*/ 147 w 117415"/>
                <a:gd name="connsiteY3" fmla="*/ 4997 h 493449"/>
                <a:gd name="connsiteX4" fmla="*/ 9763 w 117415"/>
                <a:gd name="connsiteY4" fmla="*/ 16347 h 493449"/>
                <a:gd name="connsiteX5" fmla="*/ 88208 w 117415"/>
                <a:gd name="connsiteY5" fmla="*/ 246788 h 493449"/>
                <a:gd name="connsiteX6" fmla="*/ 6726 w 117415"/>
                <a:gd name="connsiteY6" fmla="*/ 480189 h 493449"/>
                <a:gd name="connsiteX7" fmla="*/ 147 w 117415"/>
                <a:gd name="connsiteY7" fmla="*/ 488578 h 493449"/>
                <a:gd name="connsiteX8" fmla="*/ 5208 w 117415"/>
                <a:gd name="connsiteY8" fmla="*/ 493512 h 493449"/>
                <a:gd name="connsiteX9" fmla="*/ 85678 w 117415"/>
                <a:gd name="connsiteY9" fmla="*/ 397290 h 493449"/>
                <a:gd name="connsiteX10" fmla="*/ 117562 w 117415"/>
                <a:gd name="connsiteY10" fmla="*/ 246788 h 493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7415" h="493449">
                  <a:moveTo>
                    <a:pt x="117562" y="246788"/>
                  </a:moveTo>
                  <a:cubicBezTo>
                    <a:pt x="117562" y="208298"/>
                    <a:pt x="111995" y="148591"/>
                    <a:pt x="84160" y="92831"/>
                  </a:cubicBezTo>
                  <a:cubicBezTo>
                    <a:pt x="53793" y="32137"/>
                    <a:pt x="10269" y="63"/>
                    <a:pt x="5208" y="63"/>
                  </a:cubicBezTo>
                  <a:cubicBezTo>
                    <a:pt x="2171" y="63"/>
                    <a:pt x="147" y="2037"/>
                    <a:pt x="147" y="4997"/>
                  </a:cubicBezTo>
                  <a:cubicBezTo>
                    <a:pt x="147" y="6478"/>
                    <a:pt x="147" y="7465"/>
                    <a:pt x="9763" y="16347"/>
                  </a:cubicBezTo>
                  <a:cubicBezTo>
                    <a:pt x="59360" y="65198"/>
                    <a:pt x="88208" y="143657"/>
                    <a:pt x="88208" y="246788"/>
                  </a:cubicBezTo>
                  <a:cubicBezTo>
                    <a:pt x="88208" y="331167"/>
                    <a:pt x="69483" y="418015"/>
                    <a:pt x="6726" y="480189"/>
                  </a:cubicBezTo>
                  <a:cubicBezTo>
                    <a:pt x="147" y="486111"/>
                    <a:pt x="147" y="487098"/>
                    <a:pt x="147" y="488578"/>
                  </a:cubicBezTo>
                  <a:cubicBezTo>
                    <a:pt x="147" y="491539"/>
                    <a:pt x="2171" y="493512"/>
                    <a:pt x="5208" y="493512"/>
                  </a:cubicBezTo>
                  <a:cubicBezTo>
                    <a:pt x="10269" y="493512"/>
                    <a:pt x="55818" y="459958"/>
                    <a:pt x="85678" y="397290"/>
                  </a:cubicBezTo>
                  <a:cubicBezTo>
                    <a:pt x="111489" y="343010"/>
                    <a:pt x="117562" y="288237"/>
                    <a:pt x="117562" y="246788"/>
                  </a:cubicBezTo>
                  <a:close/>
                </a:path>
              </a:pathLst>
            </a:custGeom>
            <a:solidFill>
              <a:srgbClr val="000000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28" name="Freeform: Shape 427">
              <a:extLst>
                <a:ext uri="{FF2B5EF4-FFF2-40B4-BE49-F238E27FC236}">
                  <a16:creationId xmlns:a16="http://schemas.microsoft.com/office/drawing/2014/main" id="{09418726-8497-C5C8-233F-3BE9CC6E5A28}"/>
                </a:ext>
              </a:extLst>
            </p:cNvPr>
            <p:cNvSpPr/>
            <p:nvPr>
              <p:custDataLst>
                <p:tags r:id="rId90"/>
              </p:custDataLst>
            </p:nvPr>
          </p:nvSpPr>
          <p:spPr>
            <a:xfrm>
              <a:off x="14412489" y="6434344"/>
              <a:ext cx="117415" cy="493449"/>
            </a:xfrm>
            <a:custGeom>
              <a:avLst/>
              <a:gdLst>
                <a:gd name="connsiteX0" fmla="*/ 117566 w 117415"/>
                <a:gd name="connsiteY0" fmla="*/ 246788 h 493449"/>
                <a:gd name="connsiteX1" fmla="*/ 84163 w 117415"/>
                <a:gd name="connsiteY1" fmla="*/ 92831 h 493449"/>
                <a:gd name="connsiteX2" fmla="*/ 5211 w 117415"/>
                <a:gd name="connsiteY2" fmla="*/ 63 h 493449"/>
                <a:gd name="connsiteX3" fmla="*/ 150 w 117415"/>
                <a:gd name="connsiteY3" fmla="*/ 4997 h 493449"/>
                <a:gd name="connsiteX4" fmla="*/ 9766 w 117415"/>
                <a:gd name="connsiteY4" fmla="*/ 16347 h 493449"/>
                <a:gd name="connsiteX5" fmla="*/ 88212 w 117415"/>
                <a:gd name="connsiteY5" fmla="*/ 246788 h 493449"/>
                <a:gd name="connsiteX6" fmla="*/ 6730 w 117415"/>
                <a:gd name="connsiteY6" fmla="*/ 480189 h 493449"/>
                <a:gd name="connsiteX7" fmla="*/ 150 w 117415"/>
                <a:gd name="connsiteY7" fmla="*/ 488578 h 493449"/>
                <a:gd name="connsiteX8" fmla="*/ 5211 w 117415"/>
                <a:gd name="connsiteY8" fmla="*/ 493512 h 493449"/>
                <a:gd name="connsiteX9" fmla="*/ 85682 w 117415"/>
                <a:gd name="connsiteY9" fmla="*/ 397290 h 493449"/>
                <a:gd name="connsiteX10" fmla="*/ 117566 w 117415"/>
                <a:gd name="connsiteY10" fmla="*/ 246788 h 493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7415" h="493449">
                  <a:moveTo>
                    <a:pt x="117566" y="246788"/>
                  </a:moveTo>
                  <a:cubicBezTo>
                    <a:pt x="117566" y="208298"/>
                    <a:pt x="111999" y="148591"/>
                    <a:pt x="84163" y="92831"/>
                  </a:cubicBezTo>
                  <a:cubicBezTo>
                    <a:pt x="53797" y="32137"/>
                    <a:pt x="10272" y="63"/>
                    <a:pt x="5211" y="63"/>
                  </a:cubicBezTo>
                  <a:cubicBezTo>
                    <a:pt x="2175" y="63"/>
                    <a:pt x="150" y="2037"/>
                    <a:pt x="150" y="4997"/>
                  </a:cubicBezTo>
                  <a:cubicBezTo>
                    <a:pt x="150" y="6478"/>
                    <a:pt x="150" y="7465"/>
                    <a:pt x="9766" y="16347"/>
                  </a:cubicBezTo>
                  <a:cubicBezTo>
                    <a:pt x="59364" y="65198"/>
                    <a:pt x="88212" y="143657"/>
                    <a:pt x="88212" y="246788"/>
                  </a:cubicBezTo>
                  <a:cubicBezTo>
                    <a:pt x="88212" y="331167"/>
                    <a:pt x="69486" y="418015"/>
                    <a:pt x="6730" y="480189"/>
                  </a:cubicBezTo>
                  <a:cubicBezTo>
                    <a:pt x="150" y="486111"/>
                    <a:pt x="150" y="487098"/>
                    <a:pt x="150" y="488578"/>
                  </a:cubicBezTo>
                  <a:cubicBezTo>
                    <a:pt x="150" y="491539"/>
                    <a:pt x="2175" y="493512"/>
                    <a:pt x="5211" y="493512"/>
                  </a:cubicBezTo>
                  <a:cubicBezTo>
                    <a:pt x="10272" y="493512"/>
                    <a:pt x="55822" y="459958"/>
                    <a:pt x="85682" y="397290"/>
                  </a:cubicBezTo>
                  <a:cubicBezTo>
                    <a:pt x="111493" y="343010"/>
                    <a:pt x="117566" y="288237"/>
                    <a:pt x="117566" y="246788"/>
                  </a:cubicBezTo>
                  <a:close/>
                </a:path>
              </a:pathLst>
            </a:custGeom>
            <a:solidFill>
              <a:srgbClr val="000000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29" name="Freeform: Shape 428">
              <a:extLst>
                <a:ext uri="{FF2B5EF4-FFF2-40B4-BE49-F238E27FC236}">
                  <a16:creationId xmlns:a16="http://schemas.microsoft.com/office/drawing/2014/main" id="{F01B4A21-F7B4-ACC7-3BB0-FE38D47DC075}"/>
                </a:ext>
              </a:extLst>
            </p:cNvPr>
            <p:cNvSpPr/>
            <p:nvPr>
              <p:custDataLst>
                <p:tags r:id="rId91"/>
              </p:custDataLst>
            </p:nvPr>
          </p:nvSpPr>
          <p:spPr>
            <a:xfrm>
              <a:off x="14608801" y="6467405"/>
              <a:ext cx="360850" cy="347881"/>
            </a:xfrm>
            <a:custGeom>
              <a:avLst/>
              <a:gdLst>
                <a:gd name="connsiteX0" fmla="*/ 289645 w 360850"/>
                <a:gd name="connsiteY0" fmla="*/ 56316 h 347881"/>
                <a:gd name="connsiteX1" fmla="*/ 354426 w 360850"/>
                <a:gd name="connsiteY1" fmla="*/ 15360 h 347881"/>
                <a:gd name="connsiteX2" fmla="*/ 361005 w 360850"/>
                <a:gd name="connsiteY2" fmla="*/ 5984 h 347881"/>
                <a:gd name="connsiteX3" fmla="*/ 354426 w 360850"/>
                <a:gd name="connsiteY3" fmla="*/ 63 h 347881"/>
                <a:gd name="connsiteX4" fmla="*/ 312925 w 360850"/>
                <a:gd name="connsiteY4" fmla="*/ 1543 h 347881"/>
                <a:gd name="connsiteX5" fmla="*/ 262821 w 360850"/>
                <a:gd name="connsiteY5" fmla="*/ 63 h 347881"/>
                <a:gd name="connsiteX6" fmla="*/ 253205 w 360850"/>
                <a:gd name="connsiteY6" fmla="*/ 9438 h 347881"/>
                <a:gd name="connsiteX7" fmla="*/ 261303 w 360850"/>
                <a:gd name="connsiteY7" fmla="*/ 15360 h 347881"/>
                <a:gd name="connsiteX8" fmla="*/ 284584 w 360850"/>
                <a:gd name="connsiteY8" fmla="*/ 31644 h 347881"/>
                <a:gd name="connsiteX9" fmla="*/ 276992 w 360850"/>
                <a:gd name="connsiteY9" fmla="*/ 50395 h 347881"/>
                <a:gd name="connsiteX10" fmla="*/ 121619 w 360850"/>
                <a:gd name="connsiteY10" fmla="*/ 291198 h 347881"/>
                <a:gd name="connsiteX11" fmla="*/ 87204 w 360850"/>
                <a:gd name="connsiteY11" fmla="*/ 30163 h 347881"/>
                <a:gd name="connsiteX12" fmla="*/ 122125 w 360850"/>
                <a:gd name="connsiteY12" fmla="*/ 15360 h 347881"/>
                <a:gd name="connsiteX13" fmla="*/ 134777 w 360850"/>
                <a:gd name="connsiteY13" fmla="*/ 5491 h 347881"/>
                <a:gd name="connsiteX14" fmla="*/ 127692 w 360850"/>
                <a:gd name="connsiteY14" fmla="*/ 63 h 347881"/>
                <a:gd name="connsiteX15" fmla="*/ 64935 w 360850"/>
                <a:gd name="connsiteY15" fmla="*/ 1543 h 347881"/>
                <a:gd name="connsiteX16" fmla="*/ 37100 w 360850"/>
                <a:gd name="connsiteY16" fmla="*/ 1050 h 347881"/>
                <a:gd name="connsiteX17" fmla="*/ 9770 w 360850"/>
                <a:gd name="connsiteY17" fmla="*/ 63 h 347881"/>
                <a:gd name="connsiteX18" fmla="*/ 154 w 360850"/>
                <a:gd name="connsiteY18" fmla="*/ 9438 h 347881"/>
                <a:gd name="connsiteX19" fmla="*/ 12807 w 360850"/>
                <a:gd name="connsiteY19" fmla="*/ 15360 h 347881"/>
                <a:gd name="connsiteX20" fmla="*/ 43173 w 360850"/>
                <a:gd name="connsiteY20" fmla="*/ 32137 h 347881"/>
                <a:gd name="connsiteX21" fmla="*/ 83155 w 360850"/>
                <a:gd name="connsiteY21" fmla="*/ 336595 h 347881"/>
                <a:gd name="connsiteX22" fmla="*/ 93277 w 360850"/>
                <a:gd name="connsiteY22" fmla="*/ 347945 h 347881"/>
                <a:gd name="connsiteX23" fmla="*/ 107448 w 360850"/>
                <a:gd name="connsiteY23" fmla="*/ 339063 h 347881"/>
                <a:gd name="connsiteX24" fmla="*/ 289645 w 360850"/>
                <a:gd name="connsiteY24" fmla="*/ 56316 h 347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360850" h="347881">
                  <a:moveTo>
                    <a:pt x="289645" y="56316"/>
                  </a:moveTo>
                  <a:cubicBezTo>
                    <a:pt x="314444" y="17827"/>
                    <a:pt x="335700" y="16347"/>
                    <a:pt x="354426" y="15360"/>
                  </a:cubicBezTo>
                  <a:cubicBezTo>
                    <a:pt x="360499" y="14866"/>
                    <a:pt x="361005" y="6478"/>
                    <a:pt x="361005" y="5984"/>
                  </a:cubicBezTo>
                  <a:cubicBezTo>
                    <a:pt x="361005" y="2037"/>
                    <a:pt x="358475" y="63"/>
                    <a:pt x="354426" y="63"/>
                  </a:cubicBezTo>
                  <a:cubicBezTo>
                    <a:pt x="341267" y="63"/>
                    <a:pt x="326590" y="1543"/>
                    <a:pt x="312925" y="1543"/>
                  </a:cubicBezTo>
                  <a:cubicBezTo>
                    <a:pt x="296224" y="1543"/>
                    <a:pt x="279017" y="63"/>
                    <a:pt x="262821" y="63"/>
                  </a:cubicBezTo>
                  <a:cubicBezTo>
                    <a:pt x="259785" y="63"/>
                    <a:pt x="253205" y="63"/>
                    <a:pt x="253205" y="9438"/>
                  </a:cubicBezTo>
                  <a:cubicBezTo>
                    <a:pt x="253205" y="14866"/>
                    <a:pt x="257760" y="15360"/>
                    <a:pt x="261303" y="15360"/>
                  </a:cubicBezTo>
                  <a:cubicBezTo>
                    <a:pt x="274968" y="16347"/>
                    <a:pt x="284584" y="21281"/>
                    <a:pt x="284584" y="31644"/>
                  </a:cubicBezTo>
                  <a:cubicBezTo>
                    <a:pt x="284584" y="39045"/>
                    <a:pt x="276992" y="49901"/>
                    <a:pt x="276992" y="50395"/>
                  </a:cubicBezTo>
                  <a:lnTo>
                    <a:pt x="121619" y="291198"/>
                  </a:lnTo>
                  <a:lnTo>
                    <a:pt x="87204" y="30163"/>
                  </a:lnTo>
                  <a:cubicBezTo>
                    <a:pt x="87204" y="21775"/>
                    <a:pt x="98844" y="15360"/>
                    <a:pt x="122125" y="15360"/>
                  </a:cubicBezTo>
                  <a:cubicBezTo>
                    <a:pt x="129210" y="15360"/>
                    <a:pt x="134777" y="15360"/>
                    <a:pt x="134777" y="5491"/>
                  </a:cubicBezTo>
                  <a:cubicBezTo>
                    <a:pt x="134777" y="1050"/>
                    <a:pt x="130729" y="63"/>
                    <a:pt x="127692" y="63"/>
                  </a:cubicBezTo>
                  <a:cubicBezTo>
                    <a:pt x="107448" y="63"/>
                    <a:pt x="85686" y="1543"/>
                    <a:pt x="64935" y="1543"/>
                  </a:cubicBezTo>
                  <a:cubicBezTo>
                    <a:pt x="55825" y="1543"/>
                    <a:pt x="46210" y="1050"/>
                    <a:pt x="37100" y="1050"/>
                  </a:cubicBezTo>
                  <a:cubicBezTo>
                    <a:pt x="27990" y="1050"/>
                    <a:pt x="18374" y="63"/>
                    <a:pt x="9770" y="63"/>
                  </a:cubicBezTo>
                  <a:cubicBezTo>
                    <a:pt x="6228" y="63"/>
                    <a:pt x="154" y="63"/>
                    <a:pt x="154" y="9438"/>
                  </a:cubicBezTo>
                  <a:cubicBezTo>
                    <a:pt x="154" y="15360"/>
                    <a:pt x="4709" y="15360"/>
                    <a:pt x="12807" y="15360"/>
                  </a:cubicBezTo>
                  <a:cubicBezTo>
                    <a:pt x="41149" y="15360"/>
                    <a:pt x="41655" y="19801"/>
                    <a:pt x="43173" y="32137"/>
                  </a:cubicBezTo>
                  <a:lnTo>
                    <a:pt x="83155" y="336595"/>
                  </a:lnTo>
                  <a:cubicBezTo>
                    <a:pt x="84673" y="346464"/>
                    <a:pt x="86698" y="347945"/>
                    <a:pt x="93277" y="347945"/>
                  </a:cubicBezTo>
                  <a:cubicBezTo>
                    <a:pt x="101375" y="347945"/>
                    <a:pt x="103399" y="345477"/>
                    <a:pt x="107448" y="339063"/>
                  </a:cubicBezTo>
                  <a:lnTo>
                    <a:pt x="289645" y="56316"/>
                  </a:lnTo>
                  <a:close/>
                </a:path>
              </a:pathLst>
            </a:custGeom>
            <a:solidFill>
              <a:srgbClr val="000000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30" name="Freeform: Shape 429">
              <a:extLst>
                <a:ext uri="{FF2B5EF4-FFF2-40B4-BE49-F238E27FC236}">
                  <a16:creationId xmlns:a16="http://schemas.microsoft.com/office/drawing/2014/main" id="{486C3F7E-D517-3770-3976-EAE23CE3B765}"/>
                </a:ext>
              </a:extLst>
            </p:cNvPr>
            <p:cNvSpPr/>
            <p:nvPr>
              <p:custDataLst>
                <p:tags r:id="rId92"/>
              </p:custDataLst>
            </p:nvPr>
          </p:nvSpPr>
          <p:spPr>
            <a:xfrm>
              <a:off x="15038258" y="6434344"/>
              <a:ext cx="117415" cy="493449"/>
            </a:xfrm>
            <a:custGeom>
              <a:avLst/>
              <a:gdLst>
                <a:gd name="connsiteX0" fmla="*/ 117578 w 117415"/>
                <a:gd name="connsiteY0" fmla="*/ 488578 h 493449"/>
                <a:gd name="connsiteX1" fmla="*/ 108974 w 117415"/>
                <a:gd name="connsiteY1" fmla="*/ 477722 h 493449"/>
                <a:gd name="connsiteX2" fmla="*/ 29516 w 117415"/>
                <a:gd name="connsiteY2" fmla="*/ 246788 h 493449"/>
                <a:gd name="connsiteX3" fmla="*/ 110999 w 117415"/>
                <a:gd name="connsiteY3" fmla="*/ 13386 h 493449"/>
                <a:gd name="connsiteX4" fmla="*/ 117578 w 117415"/>
                <a:gd name="connsiteY4" fmla="*/ 4997 h 493449"/>
                <a:gd name="connsiteX5" fmla="*/ 112517 w 117415"/>
                <a:gd name="connsiteY5" fmla="*/ 63 h 493449"/>
                <a:gd name="connsiteX6" fmla="*/ 32047 w 117415"/>
                <a:gd name="connsiteY6" fmla="*/ 96285 h 493449"/>
                <a:gd name="connsiteX7" fmla="*/ 162 w 117415"/>
                <a:gd name="connsiteY7" fmla="*/ 246788 h 493449"/>
                <a:gd name="connsiteX8" fmla="*/ 33565 w 117415"/>
                <a:gd name="connsiteY8" fmla="*/ 400744 h 493449"/>
                <a:gd name="connsiteX9" fmla="*/ 112517 w 117415"/>
                <a:gd name="connsiteY9" fmla="*/ 493512 h 493449"/>
                <a:gd name="connsiteX10" fmla="*/ 117578 w 117415"/>
                <a:gd name="connsiteY10" fmla="*/ 488578 h 493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7415" h="493449">
                  <a:moveTo>
                    <a:pt x="117578" y="488578"/>
                  </a:moveTo>
                  <a:cubicBezTo>
                    <a:pt x="117578" y="487098"/>
                    <a:pt x="117578" y="486111"/>
                    <a:pt x="108974" y="477722"/>
                  </a:cubicBezTo>
                  <a:cubicBezTo>
                    <a:pt x="45712" y="415547"/>
                    <a:pt x="29516" y="322285"/>
                    <a:pt x="29516" y="246788"/>
                  </a:cubicBezTo>
                  <a:cubicBezTo>
                    <a:pt x="29516" y="160927"/>
                    <a:pt x="48748" y="75067"/>
                    <a:pt x="110999" y="13386"/>
                  </a:cubicBezTo>
                  <a:cubicBezTo>
                    <a:pt x="117578" y="7465"/>
                    <a:pt x="117578" y="6478"/>
                    <a:pt x="117578" y="4997"/>
                  </a:cubicBezTo>
                  <a:cubicBezTo>
                    <a:pt x="117578" y="1543"/>
                    <a:pt x="115554" y="63"/>
                    <a:pt x="112517" y="63"/>
                  </a:cubicBezTo>
                  <a:cubicBezTo>
                    <a:pt x="107456" y="63"/>
                    <a:pt x="61907" y="33617"/>
                    <a:pt x="32047" y="96285"/>
                  </a:cubicBezTo>
                  <a:cubicBezTo>
                    <a:pt x="6236" y="150565"/>
                    <a:pt x="162" y="205338"/>
                    <a:pt x="162" y="246788"/>
                  </a:cubicBezTo>
                  <a:cubicBezTo>
                    <a:pt x="162" y="285277"/>
                    <a:pt x="5729" y="344984"/>
                    <a:pt x="33565" y="400744"/>
                  </a:cubicBezTo>
                  <a:cubicBezTo>
                    <a:pt x="63931" y="461438"/>
                    <a:pt x="107456" y="493512"/>
                    <a:pt x="112517" y="493512"/>
                  </a:cubicBezTo>
                  <a:cubicBezTo>
                    <a:pt x="115554" y="493512"/>
                    <a:pt x="117578" y="492032"/>
                    <a:pt x="117578" y="488578"/>
                  </a:cubicBezTo>
                  <a:close/>
                </a:path>
              </a:pathLst>
            </a:custGeom>
            <a:solidFill>
              <a:srgbClr val="000000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31" name="Freeform: Shape 430">
              <a:extLst>
                <a:ext uri="{FF2B5EF4-FFF2-40B4-BE49-F238E27FC236}">
                  <a16:creationId xmlns:a16="http://schemas.microsoft.com/office/drawing/2014/main" id="{DDB4981D-31B0-3847-3E39-5B78F4EE79DC}"/>
                </a:ext>
              </a:extLst>
            </p:cNvPr>
            <p:cNvSpPr/>
            <p:nvPr>
              <p:custDataLst>
                <p:tags r:id="rId93"/>
              </p:custDataLst>
            </p:nvPr>
          </p:nvSpPr>
          <p:spPr>
            <a:xfrm>
              <a:off x="15199649" y="6586326"/>
              <a:ext cx="252038" cy="223532"/>
            </a:xfrm>
            <a:custGeom>
              <a:avLst/>
              <a:gdLst>
                <a:gd name="connsiteX0" fmla="*/ 154527 w 252038"/>
                <a:gd name="connsiteY0" fmla="*/ 69146 h 223532"/>
                <a:gd name="connsiteX1" fmla="*/ 204631 w 252038"/>
                <a:gd name="connsiteY1" fmla="*/ 10919 h 223532"/>
                <a:gd name="connsiteX2" fmla="*/ 229937 w 252038"/>
                <a:gd name="connsiteY2" fmla="*/ 17334 h 223532"/>
                <a:gd name="connsiteX3" fmla="*/ 205644 w 252038"/>
                <a:gd name="connsiteY3" fmla="*/ 43980 h 223532"/>
                <a:gd name="connsiteX4" fmla="*/ 224876 w 252038"/>
                <a:gd name="connsiteY4" fmla="*/ 61251 h 223532"/>
                <a:gd name="connsiteX5" fmla="*/ 252205 w 252038"/>
                <a:gd name="connsiteY5" fmla="*/ 32630 h 223532"/>
                <a:gd name="connsiteX6" fmla="*/ 205138 w 252038"/>
                <a:gd name="connsiteY6" fmla="*/ 63 h 223532"/>
                <a:gd name="connsiteX7" fmla="*/ 151997 w 252038"/>
                <a:gd name="connsiteY7" fmla="*/ 37565 h 223532"/>
                <a:gd name="connsiteX8" fmla="*/ 97338 w 252038"/>
                <a:gd name="connsiteY8" fmla="*/ 63 h 223532"/>
                <a:gd name="connsiteX9" fmla="*/ 15855 w 252038"/>
                <a:gd name="connsiteY9" fmla="*/ 76054 h 223532"/>
                <a:gd name="connsiteX10" fmla="*/ 21929 w 252038"/>
                <a:gd name="connsiteY10" fmla="*/ 80989 h 223532"/>
                <a:gd name="connsiteX11" fmla="*/ 28508 w 252038"/>
                <a:gd name="connsiteY11" fmla="*/ 75561 h 223532"/>
                <a:gd name="connsiteX12" fmla="*/ 96326 w 252038"/>
                <a:gd name="connsiteY12" fmla="*/ 10919 h 223532"/>
                <a:gd name="connsiteX13" fmla="*/ 123655 w 252038"/>
                <a:gd name="connsiteY13" fmla="*/ 43980 h 223532"/>
                <a:gd name="connsiteX14" fmla="*/ 96326 w 252038"/>
                <a:gd name="connsiteY14" fmla="*/ 161421 h 223532"/>
                <a:gd name="connsiteX15" fmla="*/ 48246 w 252038"/>
                <a:gd name="connsiteY15" fmla="*/ 212740 h 223532"/>
                <a:gd name="connsiteX16" fmla="*/ 22941 w 252038"/>
                <a:gd name="connsiteY16" fmla="*/ 206325 h 223532"/>
                <a:gd name="connsiteX17" fmla="*/ 46728 w 252038"/>
                <a:gd name="connsiteY17" fmla="*/ 179678 h 223532"/>
                <a:gd name="connsiteX18" fmla="*/ 28002 w 252038"/>
                <a:gd name="connsiteY18" fmla="*/ 162408 h 223532"/>
                <a:gd name="connsiteX19" fmla="*/ 166 w 252038"/>
                <a:gd name="connsiteY19" fmla="*/ 191028 h 223532"/>
                <a:gd name="connsiteX20" fmla="*/ 47740 w 252038"/>
                <a:gd name="connsiteY20" fmla="*/ 223595 h 223532"/>
                <a:gd name="connsiteX21" fmla="*/ 100880 w 252038"/>
                <a:gd name="connsiteY21" fmla="*/ 186093 h 223532"/>
                <a:gd name="connsiteX22" fmla="*/ 155540 w 252038"/>
                <a:gd name="connsiteY22" fmla="*/ 223595 h 223532"/>
                <a:gd name="connsiteX23" fmla="*/ 236516 w 252038"/>
                <a:gd name="connsiteY23" fmla="*/ 147604 h 223532"/>
                <a:gd name="connsiteX24" fmla="*/ 230443 w 252038"/>
                <a:gd name="connsiteY24" fmla="*/ 142670 h 223532"/>
                <a:gd name="connsiteX25" fmla="*/ 223863 w 252038"/>
                <a:gd name="connsiteY25" fmla="*/ 148098 h 223532"/>
                <a:gd name="connsiteX26" fmla="*/ 156552 w 252038"/>
                <a:gd name="connsiteY26" fmla="*/ 212740 h 223532"/>
                <a:gd name="connsiteX27" fmla="*/ 128716 w 252038"/>
                <a:gd name="connsiteY27" fmla="*/ 180172 h 223532"/>
                <a:gd name="connsiteX28" fmla="*/ 137320 w 252038"/>
                <a:gd name="connsiteY28" fmla="*/ 136748 h 223532"/>
                <a:gd name="connsiteX29" fmla="*/ 154527 w 252038"/>
                <a:gd name="connsiteY29" fmla="*/ 69146 h 223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52038" h="223532">
                  <a:moveTo>
                    <a:pt x="154527" y="69146"/>
                  </a:moveTo>
                  <a:cubicBezTo>
                    <a:pt x="157564" y="56316"/>
                    <a:pt x="169204" y="10919"/>
                    <a:pt x="204631" y="10919"/>
                  </a:cubicBezTo>
                  <a:cubicBezTo>
                    <a:pt x="207162" y="10919"/>
                    <a:pt x="219308" y="10919"/>
                    <a:pt x="229937" y="17334"/>
                  </a:cubicBezTo>
                  <a:cubicBezTo>
                    <a:pt x="215766" y="19801"/>
                    <a:pt x="205644" y="32137"/>
                    <a:pt x="205644" y="43980"/>
                  </a:cubicBezTo>
                  <a:cubicBezTo>
                    <a:pt x="205644" y="51875"/>
                    <a:pt x="211211" y="61251"/>
                    <a:pt x="224876" y="61251"/>
                  </a:cubicBezTo>
                  <a:cubicBezTo>
                    <a:pt x="236010" y="61251"/>
                    <a:pt x="252205" y="52368"/>
                    <a:pt x="252205" y="32630"/>
                  </a:cubicBezTo>
                  <a:cubicBezTo>
                    <a:pt x="252205" y="6971"/>
                    <a:pt x="222345" y="63"/>
                    <a:pt x="205138" y="63"/>
                  </a:cubicBezTo>
                  <a:cubicBezTo>
                    <a:pt x="175784" y="63"/>
                    <a:pt x="158070" y="26216"/>
                    <a:pt x="151997" y="37565"/>
                  </a:cubicBezTo>
                  <a:cubicBezTo>
                    <a:pt x="139344" y="4997"/>
                    <a:pt x="112015" y="63"/>
                    <a:pt x="97338" y="63"/>
                  </a:cubicBezTo>
                  <a:cubicBezTo>
                    <a:pt x="44703" y="63"/>
                    <a:pt x="15855" y="63718"/>
                    <a:pt x="15855" y="76054"/>
                  </a:cubicBezTo>
                  <a:cubicBezTo>
                    <a:pt x="15855" y="80989"/>
                    <a:pt x="20916" y="80989"/>
                    <a:pt x="21929" y="80989"/>
                  </a:cubicBezTo>
                  <a:cubicBezTo>
                    <a:pt x="25977" y="80989"/>
                    <a:pt x="27496" y="80002"/>
                    <a:pt x="28508" y="75561"/>
                  </a:cubicBezTo>
                  <a:cubicBezTo>
                    <a:pt x="45715" y="23255"/>
                    <a:pt x="79118" y="10919"/>
                    <a:pt x="96326" y="10919"/>
                  </a:cubicBezTo>
                  <a:cubicBezTo>
                    <a:pt x="105941" y="10919"/>
                    <a:pt x="123655" y="15360"/>
                    <a:pt x="123655" y="43980"/>
                  </a:cubicBezTo>
                  <a:cubicBezTo>
                    <a:pt x="123655" y="59277"/>
                    <a:pt x="115051" y="92338"/>
                    <a:pt x="96326" y="161421"/>
                  </a:cubicBezTo>
                  <a:cubicBezTo>
                    <a:pt x="88228" y="192015"/>
                    <a:pt x="70514" y="212740"/>
                    <a:pt x="48246" y="212740"/>
                  </a:cubicBezTo>
                  <a:cubicBezTo>
                    <a:pt x="45209" y="212740"/>
                    <a:pt x="33569" y="212740"/>
                    <a:pt x="22941" y="206325"/>
                  </a:cubicBezTo>
                  <a:cubicBezTo>
                    <a:pt x="35593" y="203857"/>
                    <a:pt x="46728" y="193495"/>
                    <a:pt x="46728" y="179678"/>
                  </a:cubicBezTo>
                  <a:cubicBezTo>
                    <a:pt x="46728" y="166355"/>
                    <a:pt x="35593" y="162408"/>
                    <a:pt x="28002" y="162408"/>
                  </a:cubicBezTo>
                  <a:cubicBezTo>
                    <a:pt x="12819" y="162408"/>
                    <a:pt x="166" y="175237"/>
                    <a:pt x="166" y="191028"/>
                  </a:cubicBezTo>
                  <a:cubicBezTo>
                    <a:pt x="166" y="213726"/>
                    <a:pt x="25471" y="223595"/>
                    <a:pt x="47740" y="223595"/>
                  </a:cubicBezTo>
                  <a:cubicBezTo>
                    <a:pt x="81143" y="223595"/>
                    <a:pt x="99362" y="189054"/>
                    <a:pt x="100880" y="186093"/>
                  </a:cubicBezTo>
                  <a:cubicBezTo>
                    <a:pt x="106954" y="204351"/>
                    <a:pt x="125173" y="223595"/>
                    <a:pt x="155540" y="223595"/>
                  </a:cubicBezTo>
                  <a:cubicBezTo>
                    <a:pt x="207668" y="223595"/>
                    <a:pt x="236516" y="159940"/>
                    <a:pt x="236516" y="147604"/>
                  </a:cubicBezTo>
                  <a:cubicBezTo>
                    <a:pt x="236516" y="142670"/>
                    <a:pt x="231961" y="142670"/>
                    <a:pt x="230443" y="142670"/>
                  </a:cubicBezTo>
                  <a:cubicBezTo>
                    <a:pt x="225888" y="142670"/>
                    <a:pt x="224876" y="144644"/>
                    <a:pt x="223863" y="148098"/>
                  </a:cubicBezTo>
                  <a:cubicBezTo>
                    <a:pt x="207162" y="200897"/>
                    <a:pt x="172747" y="212740"/>
                    <a:pt x="156552" y="212740"/>
                  </a:cubicBezTo>
                  <a:cubicBezTo>
                    <a:pt x="136814" y="212740"/>
                    <a:pt x="128716" y="196949"/>
                    <a:pt x="128716" y="180172"/>
                  </a:cubicBezTo>
                  <a:cubicBezTo>
                    <a:pt x="128716" y="169316"/>
                    <a:pt x="131753" y="158460"/>
                    <a:pt x="137320" y="136748"/>
                  </a:cubicBezTo>
                  <a:lnTo>
                    <a:pt x="154527" y="69146"/>
                  </a:lnTo>
                  <a:close/>
                </a:path>
              </a:pathLst>
            </a:custGeom>
            <a:solidFill>
              <a:srgbClr val="000000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32" name="Freeform: Shape 431">
              <a:extLst>
                <a:ext uri="{FF2B5EF4-FFF2-40B4-BE49-F238E27FC236}">
                  <a16:creationId xmlns:a16="http://schemas.microsoft.com/office/drawing/2014/main" id="{5BAED2F2-6CF0-EEB2-E6C6-6FC32F8B8C36}"/>
                </a:ext>
              </a:extLst>
            </p:cNvPr>
            <p:cNvSpPr/>
            <p:nvPr>
              <p:custDataLst>
                <p:tags r:id="rId94"/>
              </p:custDataLst>
            </p:nvPr>
          </p:nvSpPr>
          <p:spPr>
            <a:xfrm>
              <a:off x="15503071" y="6434344"/>
              <a:ext cx="117415" cy="493449"/>
            </a:xfrm>
            <a:custGeom>
              <a:avLst/>
              <a:gdLst>
                <a:gd name="connsiteX0" fmla="*/ 117588 w 117415"/>
                <a:gd name="connsiteY0" fmla="*/ 246788 h 493449"/>
                <a:gd name="connsiteX1" fmla="*/ 84185 w 117415"/>
                <a:gd name="connsiteY1" fmla="*/ 92831 h 493449"/>
                <a:gd name="connsiteX2" fmla="*/ 5233 w 117415"/>
                <a:gd name="connsiteY2" fmla="*/ 63 h 493449"/>
                <a:gd name="connsiteX3" fmla="*/ 172 w 117415"/>
                <a:gd name="connsiteY3" fmla="*/ 4997 h 493449"/>
                <a:gd name="connsiteX4" fmla="*/ 9788 w 117415"/>
                <a:gd name="connsiteY4" fmla="*/ 16347 h 493449"/>
                <a:gd name="connsiteX5" fmla="*/ 88234 w 117415"/>
                <a:gd name="connsiteY5" fmla="*/ 246788 h 493449"/>
                <a:gd name="connsiteX6" fmla="*/ 6751 w 117415"/>
                <a:gd name="connsiteY6" fmla="*/ 480189 h 493449"/>
                <a:gd name="connsiteX7" fmla="*/ 172 w 117415"/>
                <a:gd name="connsiteY7" fmla="*/ 488578 h 493449"/>
                <a:gd name="connsiteX8" fmla="*/ 5233 w 117415"/>
                <a:gd name="connsiteY8" fmla="*/ 493512 h 493449"/>
                <a:gd name="connsiteX9" fmla="*/ 85703 w 117415"/>
                <a:gd name="connsiteY9" fmla="*/ 397290 h 493449"/>
                <a:gd name="connsiteX10" fmla="*/ 117588 w 117415"/>
                <a:gd name="connsiteY10" fmla="*/ 246788 h 493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7415" h="493449">
                  <a:moveTo>
                    <a:pt x="117588" y="246788"/>
                  </a:moveTo>
                  <a:cubicBezTo>
                    <a:pt x="117588" y="208298"/>
                    <a:pt x="112020" y="148591"/>
                    <a:pt x="84185" y="92831"/>
                  </a:cubicBezTo>
                  <a:cubicBezTo>
                    <a:pt x="53819" y="32137"/>
                    <a:pt x="10294" y="63"/>
                    <a:pt x="5233" y="63"/>
                  </a:cubicBezTo>
                  <a:cubicBezTo>
                    <a:pt x="2196" y="63"/>
                    <a:pt x="172" y="2037"/>
                    <a:pt x="172" y="4997"/>
                  </a:cubicBezTo>
                  <a:cubicBezTo>
                    <a:pt x="172" y="6478"/>
                    <a:pt x="172" y="7465"/>
                    <a:pt x="9788" y="16347"/>
                  </a:cubicBezTo>
                  <a:cubicBezTo>
                    <a:pt x="59386" y="65198"/>
                    <a:pt x="88234" y="143657"/>
                    <a:pt x="88234" y="246788"/>
                  </a:cubicBezTo>
                  <a:cubicBezTo>
                    <a:pt x="88234" y="331167"/>
                    <a:pt x="69508" y="418015"/>
                    <a:pt x="6751" y="480189"/>
                  </a:cubicBezTo>
                  <a:cubicBezTo>
                    <a:pt x="172" y="486111"/>
                    <a:pt x="172" y="487098"/>
                    <a:pt x="172" y="488578"/>
                  </a:cubicBezTo>
                  <a:cubicBezTo>
                    <a:pt x="172" y="491539"/>
                    <a:pt x="2196" y="493512"/>
                    <a:pt x="5233" y="493512"/>
                  </a:cubicBezTo>
                  <a:cubicBezTo>
                    <a:pt x="10294" y="493512"/>
                    <a:pt x="55843" y="459958"/>
                    <a:pt x="85703" y="397290"/>
                  </a:cubicBezTo>
                  <a:cubicBezTo>
                    <a:pt x="111514" y="343010"/>
                    <a:pt x="117588" y="288237"/>
                    <a:pt x="117588" y="246788"/>
                  </a:cubicBezTo>
                  <a:close/>
                </a:path>
              </a:pathLst>
            </a:custGeom>
            <a:solidFill>
              <a:srgbClr val="000000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grpSp>
        <p:nvGrpSpPr>
          <p:cNvPr id="117" name="Group 116" descr="\documentclass{article}&#10;\usepackage{amsmath}&#10;\pagestyle{empty}&#10;\begin{document}&#10;&#10;$h_t = A_t h_{t-1} + B_t x_t$ &#10;&#10;&#10;\end{document}" title="IguanaTex Vector Display">
            <a:extLst>
              <a:ext uri="{FF2B5EF4-FFF2-40B4-BE49-F238E27FC236}">
                <a16:creationId xmlns:a16="http://schemas.microsoft.com/office/drawing/2014/main" id="{A2E0FD04-C83B-8ED4-8E6A-5DB0DCB9F722}"/>
              </a:ext>
            </a:extLst>
          </p:cNvPr>
          <p:cNvGrpSpPr>
            <a:grpSpLocks noChangeAspect="1"/>
          </p:cNvGrpSpPr>
          <p:nvPr>
            <p:custDataLst>
              <p:tags r:id="rId3"/>
            </p:custDataLst>
          </p:nvPr>
        </p:nvGrpSpPr>
        <p:grpSpPr>
          <a:xfrm>
            <a:off x="491278" y="5409707"/>
            <a:ext cx="4254319" cy="441826"/>
            <a:chOff x="4309050" y="4526473"/>
            <a:chExt cx="4254319" cy="441826"/>
          </a:xfrm>
        </p:grpSpPr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93CE8546-DE3F-561E-7DF8-C7ADDF6EF54B}"/>
                </a:ext>
              </a:extLst>
            </p:cNvPr>
            <p:cNvSpPr/>
            <p:nvPr>
              <p:custDataLst>
                <p:tags r:id="rId64"/>
              </p:custDataLst>
            </p:nvPr>
          </p:nvSpPr>
          <p:spPr>
            <a:xfrm>
              <a:off x="4309050" y="4537607"/>
              <a:ext cx="247765" cy="356801"/>
            </a:xfrm>
            <a:custGeom>
              <a:avLst/>
              <a:gdLst>
                <a:gd name="connsiteX0" fmla="*/ 117147 w 247765"/>
                <a:gd name="connsiteY0" fmla="*/ 5630 h 356801"/>
                <a:gd name="connsiteX1" fmla="*/ 110587 w 247765"/>
                <a:gd name="connsiteY1" fmla="*/ 63 h 356801"/>
                <a:gd name="connsiteX2" fmla="*/ 49024 w 247765"/>
                <a:gd name="connsiteY2" fmla="*/ 5124 h 356801"/>
                <a:gd name="connsiteX3" fmla="*/ 39437 w 247765"/>
                <a:gd name="connsiteY3" fmla="*/ 15246 h 356801"/>
                <a:gd name="connsiteX4" fmla="*/ 51547 w 247765"/>
                <a:gd name="connsiteY4" fmla="*/ 21319 h 356801"/>
                <a:gd name="connsiteX5" fmla="*/ 76778 w 247765"/>
                <a:gd name="connsiteY5" fmla="*/ 29923 h 356801"/>
                <a:gd name="connsiteX6" fmla="*/ 75264 w 247765"/>
                <a:gd name="connsiteY6" fmla="*/ 40045 h 356801"/>
                <a:gd name="connsiteX7" fmla="*/ 2095 w 247765"/>
                <a:gd name="connsiteY7" fmla="*/ 331560 h 356801"/>
                <a:gd name="connsiteX8" fmla="*/ 77 w 247765"/>
                <a:gd name="connsiteY8" fmla="*/ 342694 h 356801"/>
                <a:gd name="connsiteX9" fmla="*/ 14711 w 247765"/>
                <a:gd name="connsiteY9" fmla="*/ 356865 h 356801"/>
                <a:gd name="connsiteX10" fmla="*/ 33381 w 247765"/>
                <a:gd name="connsiteY10" fmla="*/ 343706 h 356801"/>
                <a:gd name="connsiteX11" fmla="*/ 42969 w 247765"/>
                <a:gd name="connsiteY11" fmla="*/ 305242 h 356801"/>
                <a:gd name="connsiteX12" fmla="*/ 54070 w 247765"/>
                <a:gd name="connsiteY12" fmla="*/ 259693 h 356801"/>
                <a:gd name="connsiteX13" fmla="*/ 62649 w 247765"/>
                <a:gd name="connsiteY13" fmla="*/ 225784 h 356801"/>
                <a:gd name="connsiteX14" fmla="*/ 68200 w 247765"/>
                <a:gd name="connsiteY14" fmla="*/ 203010 h 356801"/>
                <a:gd name="connsiteX15" fmla="*/ 102513 w 247765"/>
                <a:gd name="connsiteY15" fmla="*/ 156448 h 356801"/>
                <a:gd name="connsiteX16" fmla="*/ 150956 w 247765"/>
                <a:gd name="connsiteY16" fmla="*/ 138735 h 356801"/>
                <a:gd name="connsiteX17" fmla="*/ 178205 w 247765"/>
                <a:gd name="connsiteY17" fmla="*/ 174162 h 356801"/>
                <a:gd name="connsiteX18" fmla="*/ 146919 w 247765"/>
                <a:gd name="connsiteY18" fmla="*/ 287529 h 356801"/>
                <a:gd name="connsiteX19" fmla="*/ 140359 w 247765"/>
                <a:gd name="connsiteY19" fmla="*/ 315364 h 356801"/>
                <a:gd name="connsiteX20" fmla="*/ 181738 w 247765"/>
                <a:gd name="connsiteY20" fmla="*/ 356865 h 356801"/>
                <a:gd name="connsiteX21" fmla="*/ 247842 w 247765"/>
                <a:gd name="connsiteY21" fmla="*/ 278925 h 356801"/>
                <a:gd name="connsiteX22" fmla="*/ 241787 w 247765"/>
                <a:gd name="connsiteY22" fmla="*/ 273864 h 356801"/>
                <a:gd name="connsiteX23" fmla="*/ 234217 w 247765"/>
                <a:gd name="connsiteY23" fmla="*/ 282974 h 356801"/>
                <a:gd name="connsiteX24" fmla="*/ 182747 w 247765"/>
                <a:gd name="connsiteY24" fmla="*/ 345731 h 356801"/>
                <a:gd name="connsiteX25" fmla="*/ 170636 w 247765"/>
                <a:gd name="connsiteY25" fmla="*/ 329029 h 356801"/>
                <a:gd name="connsiteX26" fmla="*/ 179719 w 247765"/>
                <a:gd name="connsiteY26" fmla="*/ 293096 h 356801"/>
                <a:gd name="connsiteX27" fmla="*/ 210501 w 247765"/>
                <a:gd name="connsiteY27" fmla="*/ 181753 h 356801"/>
                <a:gd name="connsiteX28" fmla="*/ 152470 w 247765"/>
                <a:gd name="connsiteY28" fmla="*/ 127600 h 356801"/>
                <a:gd name="connsiteX29" fmla="*/ 77787 w 247765"/>
                <a:gd name="connsiteY29" fmla="*/ 166570 h 356801"/>
                <a:gd name="connsiteX30" fmla="*/ 117147 w 247765"/>
                <a:gd name="connsiteY30" fmla="*/ 5630 h 3568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247765" h="356801">
                  <a:moveTo>
                    <a:pt x="117147" y="5630"/>
                  </a:moveTo>
                  <a:cubicBezTo>
                    <a:pt x="117147" y="5124"/>
                    <a:pt x="117147" y="63"/>
                    <a:pt x="110587" y="63"/>
                  </a:cubicBezTo>
                  <a:cubicBezTo>
                    <a:pt x="98981" y="63"/>
                    <a:pt x="62144" y="4112"/>
                    <a:pt x="49024" y="5124"/>
                  </a:cubicBezTo>
                  <a:cubicBezTo>
                    <a:pt x="44987" y="5630"/>
                    <a:pt x="39437" y="6136"/>
                    <a:pt x="39437" y="15246"/>
                  </a:cubicBezTo>
                  <a:cubicBezTo>
                    <a:pt x="39437" y="21319"/>
                    <a:pt x="43978" y="21319"/>
                    <a:pt x="51547" y="21319"/>
                  </a:cubicBezTo>
                  <a:cubicBezTo>
                    <a:pt x="75769" y="21319"/>
                    <a:pt x="76778" y="24862"/>
                    <a:pt x="76778" y="29923"/>
                  </a:cubicBezTo>
                  <a:lnTo>
                    <a:pt x="75264" y="40045"/>
                  </a:lnTo>
                  <a:lnTo>
                    <a:pt x="2095" y="331560"/>
                  </a:lnTo>
                  <a:cubicBezTo>
                    <a:pt x="77" y="338645"/>
                    <a:pt x="77" y="339657"/>
                    <a:pt x="77" y="342694"/>
                  </a:cubicBezTo>
                  <a:cubicBezTo>
                    <a:pt x="77" y="354334"/>
                    <a:pt x="10169" y="356865"/>
                    <a:pt x="14711" y="356865"/>
                  </a:cubicBezTo>
                  <a:cubicBezTo>
                    <a:pt x="22784" y="356865"/>
                    <a:pt x="30858" y="350792"/>
                    <a:pt x="33381" y="343706"/>
                  </a:cubicBezTo>
                  <a:lnTo>
                    <a:pt x="42969" y="305242"/>
                  </a:lnTo>
                  <a:lnTo>
                    <a:pt x="54070" y="259693"/>
                  </a:lnTo>
                  <a:cubicBezTo>
                    <a:pt x="57098" y="248559"/>
                    <a:pt x="60126" y="237425"/>
                    <a:pt x="62649" y="225784"/>
                  </a:cubicBezTo>
                  <a:cubicBezTo>
                    <a:pt x="63658" y="222748"/>
                    <a:pt x="67695" y="206046"/>
                    <a:pt x="68200" y="203010"/>
                  </a:cubicBezTo>
                  <a:cubicBezTo>
                    <a:pt x="69713" y="198455"/>
                    <a:pt x="85356" y="170113"/>
                    <a:pt x="102513" y="156448"/>
                  </a:cubicBezTo>
                  <a:cubicBezTo>
                    <a:pt x="113615" y="148351"/>
                    <a:pt x="129258" y="138735"/>
                    <a:pt x="150956" y="138735"/>
                  </a:cubicBezTo>
                  <a:cubicBezTo>
                    <a:pt x="172655" y="138735"/>
                    <a:pt x="178205" y="155942"/>
                    <a:pt x="178205" y="174162"/>
                  </a:cubicBezTo>
                  <a:cubicBezTo>
                    <a:pt x="178205" y="201491"/>
                    <a:pt x="159030" y="256657"/>
                    <a:pt x="146919" y="287529"/>
                  </a:cubicBezTo>
                  <a:cubicBezTo>
                    <a:pt x="142882" y="299169"/>
                    <a:pt x="140359" y="305242"/>
                    <a:pt x="140359" y="315364"/>
                  </a:cubicBezTo>
                  <a:cubicBezTo>
                    <a:pt x="140359" y="339151"/>
                    <a:pt x="158021" y="356865"/>
                    <a:pt x="181738" y="356865"/>
                  </a:cubicBezTo>
                  <a:cubicBezTo>
                    <a:pt x="229171" y="356865"/>
                    <a:pt x="247842" y="282974"/>
                    <a:pt x="247842" y="278925"/>
                  </a:cubicBezTo>
                  <a:cubicBezTo>
                    <a:pt x="247842" y="273864"/>
                    <a:pt x="243300" y="273864"/>
                    <a:pt x="241787" y="273864"/>
                  </a:cubicBezTo>
                  <a:cubicBezTo>
                    <a:pt x="236740" y="273864"/>
                    <a:pt x="236740" y="275382"/>
                    <a:pt x="234217" y="282974"/>
                  </a:cubicBezTo>
                  <a:cubicBezTo>
                    <a:pt x="226648" y="309797"/>
                    <a:pt x="210501" y="345731"/>
                    <a:pt x="182747" y="345731"/>
                  </a:cubicBezTo>
                  <a:cubicBezTo>
                    <a:pt x="174168" y="345731"/>
                    <a:pt x="170636" y="340670"/>
                    <a:pt x="170636" y="329029"/>
                  </a:cubicBezTo>
                  <a:cubicBezTo>
                    <a:pt x="170636" y="316377"/>
                    <a:pt x="175178" y="304230"/>
                    <a:pt x="179719" y="293096"/>
                  </a:cubicBezTo>
                  <a:cubicBezTo>
                    <a:pt x="187793" y="271334"/>
                    <a:pt x="210501" y="211107"/>
                    <a:pt x="210501" y="181753"/>
                  </a:cubicBezTo>
                  <a:cubicBezTo>
                    <a:pt x="210501" y="148857"/>
                    <a:pt x="190316" y="127600"/>
                    <a:pt x="152470" y="127600"/>
                  </a:cubicBezTo>
                  <a:cubicBezTo>
                    <a:pt x="120679" y="127600"/>
                    <a:pt x="96458" y="143290"/>
                    <a:pt x="77787" y="166570"/>
                  </a:cubicBezTo>
                  <a:lnTo>
                    <a:pt x="117147" y="5630"/>
                  </a:lnTo>
                  <a:close/>
                </a:path>
              </a:pathLst>
            </a:custGeom>
            <a:solidFill>
              <a:srgbClr val="000000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588B2296-6C88-E87D-124C-EEE8EBA39373}"/>
                </a:ext>
              </a:extLst>
            </p:cNvPr>
            <p:cNvSpPr/>
            <p:nvPr>
              <p:custDataLst>
                <p:tags r:id="rId65"/>
              </p:custDataLst>
            </p:nvPr>
          </p:nvSpPr>
          <p:spPr>
            <a:xfrm>
              <a:off x="4586870" y="4743337"/>
              <a:ext cx="119391" cy="224962"/>
            </a:xfrm>
            <a:custGeom>
              <a:avLst/>
              <a:gdLst>
                <a:gd name="connsiteX0" fmla="*/ 72141 w 119391"/>
                <a:gd name="connsiteY0" fmla="*/ 81547 h 224962"/>
                <a:gd name="connsiteX1" fmla="*/ 108171 w 119391"/>
                <a:gd name="connsiteY1" fmla="*/ 81547 h 224962"/>
                <a:gd name="connsiteX2" fmla="*/ 119474 w 119391"/>
                <a:gd name="connsiteY2" fmla="*/ 73753 h 224962"/>
                <a:gd name="connsiteX3" fmla="*/ 108877 w 119391"/>
                <a:gd name="connsiteY3" fmla="*/ 68793 h 224962"/>
                <a:gd name="connsiteX4" fmla="*/ 75320 w 119391"/>
                <a:gd name="connsiteY4" fmla="*/ 68793 h 224962"/>
                <a:gd name="connsiteX5" fmla="*/ 88390 w 119391"/>
                <a:gd name="connsiteY5" fmla="*/ 16361 h 224962"/>
                <a:gd name="connsiteX6" fmla="*/ 89449 w 119391"/>
                <a:gd name="connsiteY6" fmla="*/ 11401 h 224962"/>
                <a:gd name="connsiteX7" fmla="*/ 77440 w 119391"/>
                <a:gd name="connsiteY7" fmla="*/ 64 h 224962"/>
                <a:gd name="connsiteX8" fmla="*/ 60838 w 119391"/>
                <a:gd name="connsiteY8" fmla="*/ 15298 h 224962"/>
                <a:gd name="connsiteX9" fmla="*/ 47415 w 119391"/>
                <a:gd name="connsiteY9" fmla="*/ 68793 h 224962"/>
                <a:gd name="connsiteX10" fmla="*/ 11386 w 119391"/>
                <a:gd name="connsiteY10" fmla="*/ 68793 h 224962"/>
                <a:gd name="connsiteX11" fmla="*/ 82 w 119391"/>
                <a:gd name="connsiteY11" fmla="*/ 76587 h 224962"/>
                <a:gd name="connsiteX12" fmla="*/ 10679 w 119391"/>
                <a:gd name="connsiteY12" fmla="*/ 81547 h 224962"/>
                <a:gd name="connsiteX13" fmla="*/ 44236 w 119391"/>
                <a:gd name="connsiteY13" fmla="*/ 81547 h 224962"/>
                <a:gd name="connsiteX14" fmla="*/ 23396 w 119391"/>
                <a:gd name="connsiteY14" fmla="*/ 165155 h 224962"/>
                <a:gd name="connsiteX15" fmla="*/ 18097 w 119391"/>
                <a:gd name="connsiteY15" fmla="*/ 191371 h 224962"/>
                <a:gd name="connsiteX16" fmla="*/ 55893 w 119391"/>
                <a:gd name="connsiteY16" fmla="*/ 225027 h 224962"/>
                <a:gd name="connsiteX17" fmla="*/ 117355 w 119391"/>
                <a:gd name="connsiteY17" fmla="*/ 170823 h 224962"/>
                <a:gd name="connsiteX18" fmla="*/ 111703 w 119391"/>
                <a:gd name="connsiteY18" fmla="*/ 166218 h 224962"/>
                <a:gd name="connsiteX19" fmla="*/ 104285 w 119391"/>
                <a:gd name="connsiteY19" fmla="*/ 172949 h 224962"/>
                <a:gd name="connsiteX20" fmla="*/ 56952 w 119391"/>
                <a:gd name="connsiteY20" fmla="*/ 215107 h 224962"/>
                <a:gd name="connsiteX21" fmla="*/ 44589 w 119391"/>
                <a:gd name="connsiteY21" fmla="*/ 197748 h 224962"/>
                <a:gd name="connsiteX22" fmla="*/ 46709 w 119391"/>
                <a:gd name="connsiteY22" fmla="*/ 183223 h 224962"/>
                <a:gd name="connsiteX23" fmla="*/ 72141 w 119391"/>
                <a:gd name="connsiteY23" fmla="*/ 81547 h 224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19391" h="224962">
                  <a:moveTo>
                    <a:pt x="72141" y="81547"/>
                  </a:moveTo>
                  <a:lnTo>
                    <a:pt x="108171" y="81547"/>
                  </a:lnTo>
                  <a:cubicBezTo>
                    <a:pt x="114882" y="81547"/>
                    <a:pt x="119474" y="81547"/>
                    <a:pt x="119474" y="73753"/>
                  </a:cubicBezTo>
                  <a:cubicBezTo>
                    <a:pt x="119474" y="68793"/>
                    <a:pt x="114882" y="68793"/>
                    <a:pt x="108877" y="68793"/>
                  </a:cubicBezTo>
                  <a:lnTo>
                    <a:pt x="75320" y="68793"/>
                  </a:lnTo>
                  <a:lnTo>
                    <a:pt x="88390" y="16361"/>
                  </a:lnTo>
                  <a:cubicBezTo>
                    <a:pt x="88743" y="14589"/>
                    <a:pt x="89449" y="12818"/>
                    <a:pt x="89449" y="11401"/>
                  </a:cubicBezTo>
                  <a:cubicBezTo>
                    <a:pt x="89449" y="5024"/>
                    <a:pt x="84504" y="64"/>
                    <a:pt x="77440" y="64"/>
                  </a:cubicBezTo>
                  <a:cubicBezTo>
                    <a:pt x="68609" y="64"/>
                    <a:pt x="63310" y="6087"/>
                    <a:pt x="60838" y="15298"/>
                  </a:cubicBezTo>
                  <a:cubicBezTo>
                    <a:pt x="58365" y="24155"/>
                    <a:pt x="62957" y="7150"/>
                    <a:pt x="47415" y="68793"/>
                  </a:cubicBezTo>
                  <a:lnTo>
                    <a:pt x="11386" y="68793"/>
                  </a:lnTo>
                  <a:cubicBezTo>
                    <a:pt x="4674" y="68793"/>
                    <a:pt x="82" y="68793"/>
                    <a:pt x="82" y="76587"/>
                  </a:cubicBezTo>
                  <a:cubicBezTo>
                    <a:pt x="82" y="81547"/>
                    <a:pt x="4321" y="81547"/>
                    <a:pt x="10679" y="81547"/>
                  </a:cubicBezTo>
                  <a:lnTo>
                    <a:pt x="44236" y="81547"/>
                  </a:lnTo>
                  <a:lnTo>
                    <a:pt x="23396" y="165155"/>
                  </a:lnTo>
                  <a:cubicBezTo>
                    <a:pt x="21276" y="174012"/>
                    <a:pt x="18097" y="186765"/>
                    <a:pt x="18097" y="191371"/>
                  </a:cubicBezTo>
                  <a:cubicBezTo>
                    <a:pt x="18097" y="212273"/>
                    <a:pt x="35759" y="225027"/>
                    <a:pt x="55893" y="225027"/>
                  </a:cubicBezTo>
                  <a:cubicBezTo>
                    <a:pt x="95101" y="225027"/>
                    <a:pt x="117355" y="175429"/>
                    <a:pt x="117355" y="170823"/>
                  </a:cubicBezTo>
                  <a:cubicBezTo>
                    <a:pt x="117355" y="166218"/>
                    <a:pt x="112763" y="166218"/>
                    <a:pt x="111703" y="166218"/>
                  </a:cubicBezTo>
                  <a:cubicBezTo>
                    <a:pt x="107464" y="166218"/>
                    <a:pt x="107111" y="166926"/>
                    <a:pt x="104285" y="172949"/>
                  </a:cubicBezTo>
                  <a:cubicBezTo>
                    <a:pt x="94395" y="195268"/>
                    <a:pt x="76380" y="215107"/>
                    <a:pt x="56952" y="215107"/>
                  </a:cubicBezTo>
                  <a:cubicBezTo>
                    <a:pt x="49535" y="215107"/>
                    <a:pt x="44589" y="210502"/>
                    <a:pt x="44589" y="197748"/>
                  </a:cubicBezTo>
                  <a:cubicBezTo>
                    <a:pt x="44589" y="194205"/>
                    <a:pt x="46002" y="186765"/>
                    <a:pt x="46709" y="183223"/>
                  </a:cubicBezTo>
                  <a:lnTo>
                    <a:pt x="72141" y="81547"/>
                  </a:lnTo>
                  <a:close/>
                </a:path>
              </a:pathLst>
            </a:custGeom>
            <a:solidFill>
              <a:srgbClr val="000000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D019BA93-14EB-DEA1-F84B-0B4D95B6FECD}"/>
                </a:ext>
              </a:extLst>
            </p:cNvPr>
            <p:cNvSpPr/>
            <p:nvPr>
              <p:custDataLst>
                <p:tags r:id="rId66"/>
              </p:custDataLst>
            </p:nvPr>
          </p:nvSpPr>
          <p:spPr>
            <a:xfrm>
              <a:off x="4918126" y="4703102"/>
              <a:ext cx="335568" cy="118427"/>
            </a:xfrm>
            <a:custGeom>
              <a:avLst/>
              <a:gdLst>
                <a:gd name="connsiteX0" fmla="*/ 318500 w 335568"/>
                <a:gd name="connsiteY0" fmla="*/ 20307 h 118427"/>
                <a:gd name="connsiteX1" fmla="*/ 335657 w 335568"/>
                <a:gd name="connsiteY1" fmla="*/ 10185 h 118427"/>
                <a:gd name="connsiteX2" fmla="*/ 319005 w 335568"/>
                <a:gd name="connsiteY2" fmla="*/ 63 h 118427"/>
                <a:gd name="connsiteX3" fmla="*/ 16741 w 335568"/>
                <a:gd name="connsiteY3" fmla="*/ 63 h 118427"/>
                <a:gd name="connsiteX4" fmla="*/ 89 w 335568"/>
                <a:gd name="connsiteY4" fmla="*/ 10185 h 118427"/>
                <a:gd name="connsiteX5" fmla="*/ 17246 w 335568"/>
                <a:gd name="connsiteY5" fmla="*/ 20307 h 118427"/>
                <a:gd name="connsiteX6" fmla="*/ 318500 w 335568"/>
                <a:gd name="connsiteY6" fmla="*/ 20307 h 118427"/>
                <a:gd name="connsiteX7" fmla="*/ 319005 w 335568"/>
                <a:gd name="connsiteY7" fmla="*/ 118491 h 118427"/>
                <a:gd name="connsiteX8" fmla="*/ 335657 w 335568"/>
                <a:gd name="connsiteY8" fmla="*/ 108369 h 118427"/>
                <a:gd name="connsiteX9" fmla="*/ 318500 w 335568"/>
                <a:gd name="connsiteY9" fmla="*/ 98247 h 118427"/>
                <a:gd name="connsiteX10" fmla="*/ 17246 w 335568"/>
                <a:gd name="connsiteY10" fmla="*/ 98247 h 118427"/>
                <a:gd name="connsiteX11" fmla="*/ 89 w 335568"/>
                <a:gd name="connsiteY11" fmla="*/ 108369 h 118427"/>
                <a:gd name="connsiteX12" fmla="*/ 16741 w 335568"/>
                <a:gd name="connsiteY12" fmla="*/ 118491 h 118427"/>
                <a:gd name="connsiteX13" fmla="*/ 319005 w 335568"/>
                <a:gd name="connsiteY13" fmla="*/ 118491 h 118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35568" h="118427">
                  <a:moveTo>
                    <a:pt x="318500" y="20307"/>
                  </a:moveTo>
                  <a:cubicBezTo>
                    <a:pt x="326069" y="20307"/>
                    <a:pt x="335657" y="20307"/>
                    <a:pt x="335657" y="10185"/>
                  </a:cubicBezTo>
                  <a:cubicBezTo>
                    <a:pt x="335657" y="63"/>
                    <a:pt x="326069" y="63"/>
                    <a:pt x="319005" y="63"/>
                  </a:cubicBezTo>
                  <a:lnTo>
                    <a:pt x="16741" y="63"/>
                  </a:lnTo>
                  <a:cubicBezTo>
                    <a:pt x="9676" y="63"/>
                    <a:pt x="89" y="63"/>
                    <a:pt x="89" y="10185"/>
                  </a:cubicBezTo>
                  <a:cubicBezTo>
                    <a:pt x="89" y="20307"/>
                    <a:pt x="9676" y="20307"/>
                    <a:pt x="17246" y="20307"/>
                  </a:cubicBezTo>
                  <a:lnTo>
                    <a:pt x="318500" y="20307"/>
                  </a:lnTo>
                  <a:close/>
                  <a:moveTo>
                    <a:pt x="319005" y="118491"/>
                  </a:moveTo>
                  <a:cubicBezTo>
                    <a:pt x="326069" y="118491"/>
                    <a:pt x="335657" y="118491"/>
                    <a:pt x="335657" y="108369"/>
                  </a:cubicBezTo>
                  <a:cubicBezTo>
                    <a:pt x="335657" y="98247"/>
                    <a:pt x="326069" y="98247"/>
                    <a:pt x="318500" y="98247"/>
                  </a:cubicBezTo>
                  <a:lnTo>
                    <a:pt x="17246" y="98247"/>
                  </a:lnTo>
                  <a:cubicBezTo>
                    <a:pt x="9676" y="98247"/>
                    <a:pt x="89" y="98247"/>
                    <a:pt x="89" y="108369"/>
                  </a:cubicBezTo>
                  <a:cubicBezTo>
                    <a:pt x="89" y="118491"/>
                    <a:pt x="9676" y="118491"/>
                    <a:pt x="16741" y="118491"/>
                  </a:cubicBezTo>
                  <a:lnTo>
                    <a:pt x="319005" y="118491"/>
                  </a:lnTo>
                  <a:close/>
                </a:path>
              </a:pathLst>
            </a:custGeom>
            <a:solidFill>
              <a:srgbClr val="000000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F1A872A0-9BB2-401C-B0CC-333AE95E6744}"/>
                </a:ext>
              </a:extLst>
            </p:cNvPr>
            <p:cNvSpPr/>
            <p:nvPr>
              <p:custDataLst>
                <p:tags r:id="rId67"/>
              </p:custDataLst>
            </p:nvPr>
          </p:nvSpPr>
          <p:spPr>
            <a:xfrm>
              <a:off x="5440175" y="4526473"/>
              <a:ext cx="346164" cy="362369"/>
            </a:xfrm>
            <a:custGeom>
              <a:avLst/>
              <a:gdLst>
                <a:gd name="connsiteX0" fmla="*/ 72764 w 346164"/>
                <a:gd name="connsiteY0" fmla="*/ 304230 h 362369"/>
                <a:gd name="connsiteX1" fmla="*/ 10696 w 346164"/>
                <a:gd name="connsiteY1" fmla="*/ 346743 h 362369"/>
                <a:gd name="connsiteX2" fmla="*/ 99 w 346164"/>
                <a:gd name="connsiteY2" fmla="*/ 356865 h 362369"/>
                <a:gd name="connsiteX3" fmla="*/ 6659 w 346164"/>
                <a:gd name="connsiteY3" fmla="*/ 362432 h 362369"/>
                <a:gd name="connsiteX4" fmla="*/ 50056 w 346164"/>
                <a:gd name="connsiteY4" fmla="*/ 360914 h 362369"/>
                <a:gd name="connsiteX5" fmla="*/ 100517 w 346164"/>
                <a:gd name="connsiteY5" fmla="*/ 362432 h 362369"/>
                <a:gd name="connsiteX6" fmla="*/ 110105 w 346164"/>
                <a:gd name="connsiteY6" fmla="*/ 352816 h 362369"/>
                <a:gd name="connsiteX7" fmla="*/ 102031 w 346164"/>
                <a:gd name="connsiteY7" fmla="*/ 346743 h 362369"/>
                <a:gd name="connsiteX8" fmla="*/ 78314 w 346164"/>
                <a:gd name="connsiteY8" fmla="*/ 329029 h 362369"/>
                <a:gd name="connsiteX9" fmla="*/ 85379 w 346164"/>
                <a:gd name="connsiteY9" fmla="*/ 310303 h 362369"/>
                <a:gd name="connsiteX10" fmla="*/ 123730 w 346164"/>
                <a:gd name="connsiteY10" fmla="*/ 245522 h 362369"/>
                <a:gd name="connsiteX11" fmla="*/ 250388 w 346164"/>
                <a:gd name="connsiteY11" fmla="*/ 245522 h 362369"/>
                <a:gd name="connsiteX12" fmla="*/ 258461 w 346164"/>
                <a:gd name="connsiteY12" fmla="*/ 330041 h 362369"/>
                <a:gd name="connsiteX13" fmla="*/ 222129 w 346164"/>
                <a:gd name="connsiteY13" fmla="*/ 346743 h 362369"/>
                <a:gd name="connsiteX14" fmla="*/ 210019 w 346164"/>
                <a:gd name="connsiteY14" fmla="*/ 356865 h 362369"/>
                <a:gd name="connsiteX15" fmla="*/ 217083 w 346164"/>
                <a:gd name="connsiteY15" fmla="*/ 362432 h 362369"/>
                <a:gd name="connsiteX16" fmla="*/ 280160 w 346164"/>
                <a:gd name="connsiteY16" fmla="*/ 360914 h 362369"/>
                <a:gd name="connsiteX17" fmla="*/ 337181 w 346164"/>
                <a:gd name="connsiteY17" fmla="*/ 362432 h 362369"/>
                <a:gd name="connsiteX18" fmla="*/ 346264 w 346164"/>
                <a:gd name="connsiteY18" fmla="*/ 352310 h 362369"/>
                <a:gd name="connsiteX19" fmla="*/ 334658 w 346164"/>
                <a:gd name="connsiteY19" fmla="*/ 346743 h 362369"/>
                <a:gd name="connsiteX20" fmla="*/ 301858 w 346164"/>
                <a:gd name="connsiteY20" fmla="*/ 328523 h 362369"/>
                <a:gd name="connsiteX21" fmla="*/ 271077 w 346164"/>
                <a:gd name="connsiteY21" fmla="*/ 12209 h 362369"/>
                <a:gd name="connsiteX22" fmla="*/ 261489 w 346164"/>
                <a:gd name="connsiteY22" fmla="*/ 63 h 362369"/>
                <a:gd name="connsiteX23" fmla="*/ 248369 w 346164"/>
                <a:gd name="connsiteY23" fmla="*/ 8667 h 362369"/>
                <a:gd name="connsiteX24" fmla="*/ 72764 w 346164"/>
                <a:gd name="connsiteY24" fmla="*/ 304230 h 362369"/>
                <a:gd name="connsiteX25" fmla="*/ 133317 w 346164"/>
                <a:gd name="connsiteY25" fmla="*/ 229833 h 362369"/>
                <a:gd name="connsiteX26" fmla="*/ 232726 w 346164"/>
                <a:gd name="connsiteY26" fmla="*/ 62819 h 362369"/>
                <a:gd name="connsiteX27" fmla="*/ 248874 w 346164"/>
                <a:gd name="connsiteY27" fmla="*/ 229833 h 362369"/>
                <a:gd name="connsiteX28" fmla="*/ 133317 w 346164"/>
                <a:gd name="connsiteY28" fmla="*/ 229833 h 362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46164" h="362369">
                  <a:moveTo>
                    <a:pt x="72764" y="304230"/>
                  </a:moveTo>
                  <a:cubicBezTo>
                    <a:pt x="52579" y="338139"/>
                    <a:pt x="32899" y="345224"/>
                    <a:pt x="10696" y="346743"/>
                  </a:cubicBezTo>
                  <a:cubicBezTo>
                    <a:pt x="4641" y="347249"/>
                    <a:pt x="99" y="347249"/>
                    <a:pt x="99" y="356865"/>
                  </a:cubicBezTo>
                  <a:cubicBezTo>
                    <a:pt x="99" y="359901"/>
                    <a:pt x="2622" y="362432"/>
                    <a:pt x="6659" y="362432"/>
                  </a:cubicBezTo>
                  <a:cubicBezTo>
                    <a:pt x="20284" y="362432"/>
                    <a:pt x="35927" y="360914"/>
                    <a:pt x="50056" y="360914"/>
                  </a:cubicBezTo>
                  <a:cubicBezTo>
                    <a:pt x="66708" y="360914"/>
                    <a:pt x="84370" y="362432"/>
                    <a:pt x="100517" y="362432"/>
                  </a:cubicBezTo>
                  <a:cubicBezTo>
                    <a:pt x="103545" y="362432"/>
                    <a:pt x="110105" y="362432"/>
                    <a:pt x="110105" y="352816"/>
                  </a:cubicBezTo>
                  <a:cubicBezTo>
                    <a:pt x="110105" y="347249"/>
                    <a:pt x="105563" y="346743"/>
                    <a:pt x="102031" y="346743"/>
                  </a:cubicBezTo>
                  <a:cubicBezTo>
                    <a:pt x="90425" y="345731"/>
                    <a:pt x="78314" y="341682"/>
                    <a:pt x="78314" y="329029"/>
                  </a:cubicBezTo>
                  <a:cubicBezTo>
                    <a:pt x="78314" y="322956"/>
                    <a:pt x="81342" y="317389"/>
                    <a:pt x="85379" y="310303"/>
                  </a:cubicBezTo>
                  <a:lnTo>
                    <a:pt x="123730" y="245522"/>
                  </a:lnTo>
                  <a:lnTo>
                    <a:pt x="250388" y="245522"/>
                  </a:lnTo>
                  <a:cubicBezTo>
                    <a:pt x="251397" y="256150"/>
                    <a:pt x="258461" y="324980"/>
                    <a:pt x="258461" y="330041"/>
                  </a:cubicBezTo>
                  <a:cubicBezTo>
                    <a:pt x="258461" y="345224"/>
                    <a:pt x="232222" y="346743"/>
                    <a:pt x="222129" y="346743"/>
                  </a:cubicBezTo>
                  <a:cubicBezTo>
                    <a:pt x="215065" y="346743"/>
                    <a:pt x="210019" y="346743"/>
                    <a:pt x="210019" y="356865"/>
                  </a:cubicBezTo>
                  <a:cubicBezTo>
                    <a:pt x="210019" y="362432"/>
                    <a:pt x="216074" y="362432"/>
                    <a:pt x="217083" y="362432"/>
                  </a:cubicBezTo>
                  <a:cubicBezTo>
                    <a:pt x="237772" y="362432"/>
                    <a:pt x="259471" y="360914"/>
                    <a:pt x="280160" y="360914"/>
                  </a:cubicBezTo>
                  <a:cubicBezTo>
                    <a:pt x="292775" y="360914"/>
                    <a:pt x="324566" y="362432"/>
                    <a:pt x="337181" y="362432"/>
                  </a:cubicBezTo>
                  <a:cubicBezTo>
                    <a:pt x="340209" y="362432"/>
                    <a:pt x="346264" y="362432"/>
                    <a:pt x="346264" y="352310"/>
                  </a:cubicBezTo>
                  <a:cubicBezTo>
                    <a:pt x="346264" y="346743"/>
                    <a:pt x="341218" y="346743"/>
                    <a:pt x="334658" y="346743"/>
                  </a:cubicBezTo>
                  <a:cubicBezTo>
                    <a:pt x="303372" y="346743"/>
                    <a:pt x="303372" y="343200"/>
                    <a:pt x="301858" y="328523"/>
                  </a:cubicBezTo>
                  <a:lnTo>
                    <a:pt x="271077" y="12209"/>
                  </a:lnTo>
                  <a:cubicBezTo>
                    <a:pt x="270068" y="2087"/>
                    <a:pt x="270068" y="63"/>
                    <a:pt x="261489" y="63"/>
                  </a:cubicBezTo>
                  <a:cubicBezTo>
                    <a:pt x="253415" y="63"/>
                    <a:pt x="251397" y="3605"/>
                    <a:pt x="248369" y="8667"/>
                  </a:cubicBezTo>
                  <a:lnTo>
                    <a:pt x="72764" y="304230"/>
                  </a:lnTo>
                  <a:close/>
                  <a:moveTo>
                    <a:pt x="133317" y="229833"/>
                  </a:moveTo>
                  <a:lnTo>
                    <a:pt x="232726" y="62819"/>
                  </a:lnTo>
                  <a:lnTo>
                    <a:pt x="248874" y="229833"/>
                  </a:lnTo>
                  <a:lnTo>
                    <a:pt x="133317" y="229833"/>
                  </a:lnTo>
                  <a:close/>
                </a:path>
              </a:pathLst>
            </a:custGeom>
            <a:solidFill>
              <a:srgbClr val="000000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E6A190F7-DF63-4B12-7FB7-BF97CCC2A535}"/>
                </a:ext>
              </a:extLst>
            </p:cNvPr>
            <p:cNvSpPr/>
            <p:nvPr>
              <p:custDataLst>
                <p:tags r:id="rId68"/>
              </p:custDataLst>
            </p:nvPr>
          </p:nvSpPr>
          <p:spPr>
            <a:xfrm>
              <a:off x="5815810" y="4743337"/>
              <a:ext cx="119391" cy="224962"/>
            </a:xfrm>
            <a:custGeom>
              <a:avLst/>
              <a:gdLst>
                <a:gd name="connsiteX0" fmla="*/ 72166 w 119391"/>
                <a:gd name="connsiteY0" fmla="*/ 81547 h 224962"/>
                <a:gd name="connsiteX1" fmla="*/ 108195 w 119391"/>
                <a:gd name="connsiteY1" fmla="*/ 81547 h 224962"/>
                <a:gd name="connsiteX2" fmla="*/ 119498 w 119391"/>
                <a:gd name="connsiteY2" fmla="*/ 73753 h 224962"/>
                <a:gd name="connsiteX3" fmla="*/ 108901 w 119391"/>
                <a:gd name="connsiteY3" fmla="*/ 68793 h 224962"/>
                <a:gd name="connsiteX4" fmla="*/ 75345 w 119391"/>
                <a:gd name="connsiteY4" fmla="*/ 68793 h 224962"/>
                <a:gd name="connsiteX5" fmla="*/ 88414 w 119391"/>
                <a:gd name="connsiteY5" fmla="*/ 16361 h 224962"/>
                <a:gd name="connsiteX6" fmla="*/ 89474 w 119391"/>
                <a:gd name="connsiteY6" fmla="*/ 11401 h 224962"/>
                <a:gd name="connsiteX7" fmla="*/ 77464 w 119391"/>
                <a:gd name="connsiteY7" fmla="*/ 64 h 224962"/>
                <a:gd name="connsiteX8" fmla="*/ 60862 w 119391"/>
                <a:gd name="connsiteY8" fmla="*/ 15298 h 224962"/>
                <a:gd name="connsiteX9" fmla="*/ 47439 w 119391"/>
                <a:gd name="connsiteY9" fmla="*/ 68793 h 224962"/>
                <a:gd name="connsiteX10" fmla="*/ 11410 w 119391"/>
                <a:gd name="connsiteY10" fmla="*/ 68793 h 224962"/>
                <a:gd name="connsiteX11" fmla="*/ 107 w 119391"/>
                <a:gd name="connsiteY11" fmla="*/ 76587 h 224962"/>
                <a:gd name="connsiteX12" fmla="*/ 10704 w 119391"/>
                <a:gd name="connsiteY12" fmla="*/ 81547 h 224962"/>
                <a:gd name="connsiteX13" fmla="*/ 44260 w 119391"/>
                <a:gd name="connsiteY13" fmla="*/ 81547 h 224962"/>
                <a:gd name="connsiteX14" fmla="*/ 23420 w 119391"/>
                <a:gd name="connsiteY14" fmla="*/ 165155 h 224962"/>
                <a:gd name="connsiteX15" fmla="*/ 18121 w 119391"/>
                <a:gd name="connsiteY15" fmla="*/ 191371 h 224962"/>
                <a:gd name="connsiteX16" fmla="*/ 55917 w 119391"/>
                <a:gd name="connsiteY16" fmla="*/ 225027 h 224962"/>
                <a:gd name="connsiteX17" fmla="*/ 117379 w 119391"/>
                <a:gd name="connsiteY17" fmla="*/ 170823 h 224962"/>
                <a:gd name="connsiteX18" fmla="*/ 111727 w 119391"/>
                <a:gd name="connsiteY18" fmla="*/ 166218 h 224962"/>
                <a:gd name="connsiteX19" fmla="*/ 104309 w 119391"/>
                <a:gd name="connsiteY19" fmla="*/ 172949 h 224962"/>
                <a:gd name="connsiteX20" fmla="*/ 56977 w 119391"/>
                <a:gd name="connsiteY20" fmla="*/ 215107 h 224962"/>
                <a:gd name="connsiteX21" fmla="*/ 44614 w 119391"/>
                <a:gd name="connsiteY21" fmla="*/ 197748 h 224962"/>
                <a:gd name="connsiteX22" fmla="*/ 46733 w 119391"/>
                <a:gd name="connsiteY22" fmla="*/ 183223 h 224962"/>
                <a:gd name="connsiteX23" fmla="*/ 72166 w 119391"/>
                <a:gd name="connsiteY23" fmla="*/ 81547 h 224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19391" h="224962">
                  <a:moveTo>
                    <a:pt x="72166" y="81547"/>
                  </a:moveTo>
                  <a:lnTo>
                    <a:pt x="108195" y="81547"/>
                  </a:lnTo>
                  <a:cubicBezTo>
                    <a:pt x="114906" y="81547"/>
                    <a:pt x="119498" y="81547"/>
                    <a:pt x="119498" y="73753"/>
                  </a:cubicBezTo>
                  <a:cubicBezTo>
                    <a:pt x="119498" y="68793"/>
                    <a:pt x="114906" y="68793"/>
                    <a:pt x="108901" y="68793"/>
                  </a:cubicBezTo>
                  <a:lnTo>
                    <a:pt x="75345" y="68793"/>
                  </a:lnTo>
                  <a:lnTo>
                    <a:pt x="88414" y="16361"/>
                  </a:lnTo>
                  <a:cubicBezTo>
                    <a:pt x="88767" y="14589"/>
                    <a:pt x="89474" y="12818"/>
                    <a:pt x="89474" y="11401"/>
                  </a:cubicBezTo>
                  <a:cubicBezTo>
                    <a:pt x="89474" y="5024"/>
                    <a:pt x="84529" y="64"/>
                    <a:pt x="77464" y="64"/>
                  </a:cubicBezTo>
                  <a:cubicBezTo>
                    <a:pt x="68633" y="64"/>
                    <a:pt x="63335" y="6087"/>
                    <a:pt x="60862" y="15298"/>
                  </a:cubicBezTo>
                  <a:cubicBezTo>
                    <a:pt x="58390" y="24155"/>
                    <a:pt x="62982" y="7150"/>
                    <a:pt x="47439" y="68793"/>
                  </a:cubicBezTo>
                  <a:lnTo>
                    <a:pt x="11410" y="68793"/>
                  </a:lnTo>
                  <a:cubicBezTo>
                    <a:pt x="4699" y="68793"/>
                    <a:pt x="107" y="68793"/>
                    <a:pt x="107" y="76587"/>
                  </a:cubicBezTo>
                  <a:cubicBezTo>
                    <a:pt x="107" y="81547"/>
                    <a:pt x="4345" y="81547"/>
                    <a:pt x="10704" y="81547"/>
                  </a:cubicBezTo>
                  <a:lnTo>
                    <a:pt x="44260" y="81547"/>
                  </a:lnTo>
                  <a:lnTo>
                    <a:pt x="23420" y="165155"/>
                  </a:lnTo>
                  <a:cubicBezTo>
                    <a:pt x="21300" y="174012"/>
                    <a:pt x="18121" y="186765"/>
                    <a:pt x="18121" y="191371"/>
                  </a:cubicBezTo>
                  <a:cubicBezTo>
                    <a:pt x="18121" y="212273"/>
                    <a:pt x="35783" y="225027"/>
                    <a:pt x="55917" y="225027"/>
                  </a:cubicBezTo>
                  <a:cubicBezTo>
                    <a:pt x="95125" y="225027"/>
                    <a:pt x="117379" y="175429"/>
                    <a:pt x="117379" y="170823"/>
                  </a:cubicBezTo>
                  <a:cubicBezTo>
                    <a:pt x="117379" y="166218"/>
                    <a:pt x="112787" y="166218"/>
                    <a:pt x="111727" y="166218"/>
                  </a:cubicBezTo>
                  <a:cubicBezTo>
                    <a:pt x="107488" y="166218"/>
                    <a:pt x="107135" y="166926"/>
                    <a:pt x="104309" y="172949"/>
                  </a:cubicBezTo>
                  <a:cubicBezTo>
                    <a:pt x="94419" y="195268"/>
                    <a:pt x="76404" y="215107"/>
                    <a:pt x="56977" y="215107"/>
                  </a:cubicBezTo>
                  <a:cubicBezTo>
                    <a:pt x="49559" y="215107"/>
                    <a:pt x="44614" y="210502"/>
                    <a:pt x="44614" y="197748"/>
                  </a:cubicBezTo>
                  <a:cubicBezTo>
                    <a:pt x="44614" y="194205"/>
                    <a:pt x="46027" y="186765"/>
                    <a:pt x="46733" y="183223"/>
                  </a:cubicBezTo>
                  <a:lnTo>
                    <a:pt x="72166" y="81547"/>
                  </a:lnTo>
                  <a:close/>
                </a:path>
              </a:pathLst>
            </a:custGeom>
            <a:solidFill>
              <a:srgbClr val="000000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71A785E2-9A7D-3E32-B831-53F848641C4F}"/>
                </a:ext>
              </a:extLst>
            </p:cNvPr>
            <p:cNvSpPr/>
            <p:nvPr>
              <p:custDataLst>
                <p:tags r:id="rId69"/>
              </p:custDataLst>
            </p:nvPr>
          </p:nvSpPr>
          <p:spPr>
            <a:xfrm>
              <a:off x="6006395" y="4537607"/>
              <a:ext cx="247765" cy="356801"/>
            </a:xfrm>
            <a:custGeom>
              <a:avLst/>
              <a:gdLst>
                <a:gd name="connsiteX0" fmla="*/ 117181 w 247765"/>
                <a:gd name="connsiteY0" fmla="*/ 5630 h 356801"/>
                <a:gd name="connsiteX1" fmla="*/ 110621 w 247765"/>
                <a:gd name="connsiteY1" fmla="*/ 63 h 356801"/>
                <a:gd name="connsiteX2" fmla="*/ 49058 w 247765"/>
                <a:gd name="connsiteY2" fmla="*/ 5124 h 356801"/>
                <a:gd name="connsiteX3" fmla="*/ 39470 w 247765"/>
                <a:gd name="connsiteY3" fmla="*/ 15246 h 356801"/>
                <a:gd name="connsiteX4" fmla="*/ 51581 w 247765"/>
                <a:gd name="connsiteY4" fmla="*/ 21319 h 356801"/>
                <a:gd name="connsiteX5" fmla="*/ 76812 w 247765"/>
                <a:gd name="connsiteY5" fmla="*/ 29923 h 356801"/>
                <a:gd name="connsiteX6" fmla="*/ 75298 w 247765"/>
                <a:gd name="connsiteY6" fmla="*/ 40045 h 356801"/>
                <a:gd name="connsiteX7" fmla="*/ 2129 w 247765"/>
                <a:gd name="connsiteY7" fmla="*/ 331560 h 356801"/>
                <a:gd name="connsiteX8" fmla="*/ 110 w 247765"/>
                <a:gd name="connsiteY8" fmla="*/ 342694 h 356801"/>
                <a:gd name="connsiteX9" fmla="*/ 14744 w 247765"/>
                <a:gd name="connsiteY9" fmla="*/ 356865 h 356801"/>
                <a:gd name="connsiteX10" fmla="*/ 33415 w 247765"/>
                <a:gd name="connsiteY10" fmla="*/ 343706 h 356801"/>
                <a:gd name="connsiteX11" fmla="*/ 43002 w 247765"/>
                <a:gd name="connsiteY11" fmla="*/ 305242 h 356801"/>
                <a:gd name="connsiteX12" fmla="*/ 54104 w 247765"/>
                <a:gd name="connsiteY12" fmla="*/ 259693 h 356801"/>
                <a:gd name="connsiteX13" fmla="*/ 62682 w 247765"/>
                <a:gd name="connsiteY13" fmla="*/ 225784 h 356801"/>
                <a:gd name="connsiteX14" fmla="*/ 68233 w 247765"/>
                <a:gd name="connsiteY14" fmla="*/ 203010 h 356801"/>
                <a:gd name="connsiteX15" fmla="*/ 102547 w 247765"/>
                <a:gd name="connsiteY15" fmla="*/ 156448 h 356801"/>
                <a:gd name="connsiteX16" fmla="*/ 150990 w 247765"/>
                <a:gd name="connsiteY16" fmla="*/ 138735 h 356801"/>
                <a:gd name="connsiteX17" fmla="*/ 178239 w 247765"/>
                <a:gd name="connsiteY17" fmla="*/ 174162 h 356801"/>
                <a:gd name="connsiteX18" fmla="*/ 146953 w 247765"/>
                <a:gd name="connsiteY18" fmla="*/ 287529 h 356801"/>
                <a:gd name="connsiteX19" fmla="*/ 140393 w 247765"/>
                <a:gd name="connsiteY19" fmla="*/ 315364 h 356801"/>
                <a:gd name="connsiteX20" fmla="*/ 181771 w 247765"/>
                <a:gd name="connsiteY20" fmla="*/ 356865 h 356801"/>
                <a:gd name="connsiteX21" fmla="*/ 247875 w 247765"/>
                <a:gd name="connsiteY21" fmla="*/ 278925 h 356801"/>
                <a:gd name="connsiteX22" fmla="*/ 241820 w 247765"/>
                <a:gd name="connsiteY22" fmla="*/ 273864 h 356801"/>
                <a:gd name="connsiteX23" fmla="*/ 234251 w 247765"/>
                <a:gd name="connsiteY23" fmla="*/ 282974 h 356801"/>
                <a:gd name="connsiteX24" fmla="*/ 182780 w 247765"/>
                <a:gd name="connsiteY24" fmla="*/ 345731 h 356801"/>
                <a:gd name="connsiteX25" fmla="*/ 170670 w 247765"/>
                <a:gd name="connsiteY25" fmla="*/ 329029 h 356801"/>
                <a:gd name="connsiteX26" fmla="*/ 179753 w 247765"/>
                <a:gd name="connsiteY26" fmla="*/ 293096 h 356801"/>
                <a:gd name="connsiteX27" fmla="*/ 210534 w 247765"/>
                <a:gd name="connsiteY27" fmla="*/ 181753 h 356801"/>
                <a:gd name="connsiteX28" fmla="*/ 152504 w 247765"/>
                <a:gd name="connsiteY28" fmla="*/ 127600 h 356801"/>
                <a:gd name="connsiteX29" fmla="*/ 77821 w 247765"/>
                <a:gd name="connsiteY29" fmla="*/ 166570 h 356801"/>
                <a:gd name="connsiteX30" fmla="*/ 117181 w 247765"/>
                <a:gd name="connsiteY30" fmla="*/ 5630 h 3568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247765" h="356801">
                  <a:moveTo>
                    <a:pt x="117181" y="5630"/>
                  </a:moveTo>
                  <a:cubicBezTo>
                    <a:pt x="117181" y="5124"/>
                    <a:pt x="117181" y="63"/>
                    <a:pt x="110621" y="63"/>
                  </a:cubicBezTo>
                  <a:cubicBezTo>
                    <a:pt x="99015" y="63"/>
                    <a:pt x="62178" y="4112"/>
                    <a:pt x="49058" y="5124"/>
                  </a:cubicBezTo>
                  <a:cubicBezTo>
                    <a:pt x="45021" y="5630"/>
                    <a:pt x="39470" y="6136"/>
                    <a:pt x="39470" y="15246"/>
                  </a:cubicBezTo>
                  <a:cubicBezTo>
                    <a:pt x="39470" y="21319"/>
                    <a:pt x="44012" y="21319"/>
                    <a:pt x="51581" y="21319"/>
                  </a:cubicBezTo>
                  <a:cubicBezTo>
                    <a:pt x="75802" y="21319"/>
                    <a:pt x="76812" y="24862"/>
                    <a:pt x="76812" y="29923"/>
                  </a:cubicBezTo>
                  <a:lnTo>
                    <a:pt x="75298" y="40045"/>
                  </a:lnTo>
                  <a:lnTo>
                    <a:pt x="2129" y="331560"/>
                  </a:lnTo>
                  <a:cubicBezTo>
                    <a:pt x="110" y="338645"/>
                    <a:pt x="110" y="339657"/>
                    <a:pt x="110" y="342694"/>
                  </a:cubicBezTo>
                  <a:cubicBezTo>
                    <a:pt x="110" y="354334"/>
                    <a:pt x="10203" y="356865"/>
                    <a:pt x="14744" y="356865"/>
                  </a:cubicBezTo>
                  <a:cubicBezTo>
                    <a:pt x="22818" y="356865"/>
                    <a:pt x="30892" y="350792"/>
                    <a:pt x="33415" y="343706"/>
                  </a:cubicBezTo>
                  <a:lnTo>
                    <a:pt x="43002" y="305242"/>
                  </a:lnTo>
                  <a:lnTo>
                    <a:pt x="54104" y="259693"/>
                  </a:lnTo>
                  <a:cubicBezTo>
                    <a:pt x="57132" y="248559"/>
                    <a:pt x="60159" y="237425"/>
                    <a:pt x="62682" y="225784"/>
                  </a:cubicBezTo>
                  <a:cubicBezTo>
                    <a:pt x="63692" y="222748"/>
                    <a:pt x="67728" y="206046"/>
                    <a:pt x="68233" y="203010"/>
                  </a:cubicBezTo>
                  <a:cubicBezTo>
                    <a:pt x="69747" y="198455"/>
                    <a:pt x="85390" y="170113"/>
                    <a:pt x="102547" y="156448"/>
                  </a:cubicBezTo>
                  <a:cubicBezTo>
                    <a:pt x="113648" y="148351"/>
                    <a:pt x="129291" y="138735"/>
                    <a:pt x="150990" y="138735"/>
                  </a:cubicBezTo>
                  <a:cubicBezTo>
                    <a:pt x="172688" y="138735"/>
                    <a:pt x="178239" y="155942"/>
                    <a:pt x="178239" y="174162"/>
                  </a:cubicBezTo>
                  <a:cubicBezTo>
                    <a:pt x="178239" y="201491"/>
                    <a:pt x="159064" y="256657"/>
                    <a:pt x="146953" y="287529"/>
                  </a:cubicBezTo>
                  <a:cubicBezTo>
                    <a:pt x="142916" y="299169"/>
                    <a:pt x="140393" y="305242"/>
                    <a:pt x="140393" y="315364"/>
                  </a:cubicBezTo>
                  <a:cubicBezTo>
                    <a:pt x="140393" y="339151"/>
                    <a:pt x="158054" y="356865"/>
                    <a:pt x="181771" y="356865"/>
                  </a:cubicBezTo>
                  <a:cubicBezTo>
                    <a:pt x="229205" y="356865"/>
                    <a:pt x="247875" y="282974"/>
                    <a:pt x="247875" y="278925"/>
                  </a:cubicBezTo>
                  <a:cubicBezTo>
                    <a:pt x="247875" y="273864"/>
                    <a:pt x="243334" y="273864"/>
                    <a:pt x="241820" y="273864"/>
                  </a:cubicBezTo>
                  <a:cubicBezTo>
                    <a:pt x="236774" y="273864"/>
                    <a:pt x="236774" y="275382"/>
                    <a:pt x="234251" y="282974"/>
                  </a:cubicBezTo>
                  <a:cubicBezTo>
                    <a:pt x="226682" y="309797"/>
                    <a:pt x="210534" y="345731"/>
                    <a:pt x="182780" y="345731"/>
                  </a:cubicBezTo>
                  <a:cubicBezTo>
                    <a:pt x="174202" y="345731"/>
                    <a:pt x="170670" y="340670"/>
                    <a:pt x="170670" y="329029"/>
                  </a:cubicBezTo>
                  <a:cubicBezTo>
                    <a:pt x="170670" y="316377"/>
                    <a:pt x="175211" y="304230"/>
                    <a:pt x="179753" y="293096"/>
                  </a:cubicBezTo>
                  <a:cubicBezTo>
                    <a:pt x="187826" y="271334"/>
                    <a:pt x="210534" y="211107"/>
                    <a:pt x="210534" y="181753"/>
                  </a:cubicBezTo>
                  <a:cubicBezTo>
                    <a:pt x="210534" y="148857"/>
                    <a:pt x="190350" y="127600"/>
                    <a:pt x="152504" y="127600"/>
                  </a:cubicBezTo>
                  <a:cubicBezTo>
                    <a:pt x="120713" y="127600"/>
                    <a:pt x="96491" y="143290"/>
                    <a:pt x="77821" y="166570"/>
                  </a:cubicBezTo>
                  <a:lnTo>
                    <a:pt x="117181" y="5630"/>
                  </a:lnTo>
                  <a:close/>
                </a:path>
              </a:pathLst>
            </a:custGeom>
            <a:solidFill>
              <a:srgbClr val="000000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3896A649-CC1A-75F4-C554-A917D498C134}"/>
                </a:ext>
              </a:extLst>
            </p:cNvPr>
            <p:cNvSpPr/>
            <p:nvPr>
              <p:custDataLst>
                <p:tags r:id="rId70"/>
              </p:custDataLst>
            </p:nvPr>
          </p:nvSpPr>
          <p:spPr>
            <a:xfrm>
              <a:off x="6284214" y="4743337"/>
              <a:ext cx="119391" cy="224962"/>
            </a:xfrm>
            <a:custGeom>
              <a:avLst/>
              <a:gdLst>
                <a:gd name="connsiteX0" fmla="*/ 72175 w 119391"/>
                <a:gd name="connsiteY0" fmla="*/ 81547 h 224962"/>
                <a:gd name="connsiteX1" fmla="*/ 108204 w 119391"/>
                <a:gd name="connsiteY1" fmla="*/ 81547 h 224962"/>
                <a:gd name="connsiteX2" fmla="*/ 119508 w 119391"/>
                <a:gd name="connsiteY2" fmla="*/ 73753 h 224962"/>
                <a:gd name="connsiteX3" fmla="*/ 108911 w 119391"/>
                <a:gd name="connsiteY3" fmla="*/ 68793 h 224962"/>
                <a:gd name="connsiteX4" fmla="*/ 75354 w 119391"/>
                <a:gd name="connsiteY4" fmla="*/ 68793 h 224962"/>
                <a:gd name="connsiteX5" fmla="*/ 88423 w 119391"/>
                <a:gd name="connsiteY5" fmla="*/ 16361 h 224962"/>
                <a:gd name="connsiteX6" fmla="*/ 89483 w 119391"/>
                <a:gd name="connsiteY6" fmla="*/ 11401 h 224962"/>
                <a:gd name="connsiteX7" fmla="*/ 77473 w 119391"/>
                <a:gd name="connsiteY7" fmla="*/ 64 h 224962"/>
                <a:gd name="connsiteX8" fmla="*/ 60871 w 119391"/>
                <a:gd name="connsiteY8" fmla="*/ 15298 h 224962"/>
                <a:gd name="connsiteX9" fmla="*/ 47449 w 119391"/>
                <a:gd name="connsiteY9" fmla="*/ 68793 h 224962"/>
                <a:gd name="connsiteX10" fmla="*/ 11419 w 119391"/>
                <a:gd name="connsiteY10" fmla="*/ 68793 h 224962"/>
                <a:gd name="connsiteX11" fmla="*/ 116 w 119391"/>
                <a:gd name="connsiteY11" fmla="*/ 76587 h 224962"/>
                <a:gd name="connsiteX12" fmla="*/ 10713 w 119391"/>
                <a:gd name="connsiteY12" fmla="*/ 81547 h 224962"/>
                <a:gd name="connsiteX13" fmla="*/ 44270 w 119391"/>
                <a:gd name="connsiteY13" fmla="*/ 81547 h 224962"/>
                <a:gd name="connsiteX14" fmla="*/ 23429 w 119391"/>
                <a:gd name="connsiteY14" fmla="*/ 165155 h 224962"/>
                <a:gd name="connsiteX15" fmla="*/ 18131 w 119391"/>
                <a:gd name="connsiteY15" fmla="*/ 191371 h 224962"/>
                <a:gd name="connsiteX16" fmla="*/ 55926 w 119391"/>
                <a:gd name="connsiteY16" fmla="*/ 225027 h 224962"/>
                <a:gd name="connsiteX17" fmla="*/ 117388 w 119391"/>
                <a:gd name="connsiteY17" fmla="*/ 170823 h 224962"/>
                <a:gd name="connsiteX18" fmla="*/ 111736 w 119391"/>
                <a:gd name="connsiteY18" fmla="*/ 166218 h 224962"/>
                <a:gd name="connsiteX19" fmla="*/ 104319 w 119391"/>
                <a:gd name="connsiteY19" fmla="*/ 172949 h 224962"/>
                <a:gd name="connsiteX20" fmla="*/ 56986 w 119391"/>
                <a:gd name="connsiteY20" fmla="*/ 215107 h 224962"/>
                <a:gd name="connsiteX21" fmla="*/ 44623 w 119391"/>
                <a:gd name="connsiteY21" fmla="*/ 197748 h 224962"/>
                <a:gd name="connsiteX22" fmla="*/ 46742 w 119391"/>
                <a:gd name="connsiteY22" fmla="*/ 183223 h 224962"/>
                <a:gd name="connsiteX23" fmla="*/ 72175 w 119391"/>
                <a:gd name="connsiteY23" fmla="*/ 81547 h 224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19391" h="224962">
                  <a:moveTo>
                    <a:pt x="72175" y="81547"/>
                  </a:moveTo>
                  <a:lnTo>
                    <a:pt x="108204" y="81547"/>
                  </a:lnTo>
                  <a:cubicBezTo>
                    <a:pt x="114916" y="81547"/>
                    <a:pt x="119508" y="81547"/>
                    <a:pt x="119508" y="73753"/>
                  </a:cubicBezTo>
                  <a:cubicBezTo>
                    <a:pt x="119508" y="68793"/>
                    <a:pt x="114916" y="68793"/>
                    <a:pt x="108911" y="68793"/>
                  </a:cubicBezTo>
                  <a:lnTo>
                    <a:pt x="75354" y="68793"/>
                  </a:lnTo>
                  <a:lnTo>
                    <a:pt x="88423" y="16361"/>
                  </a:lnTo>
                  <a:cubicBezTo>
                    <a:pt x="88777" y="14589"/>
                    <a:pt x="89483" y="12818"/>
                    <a:pt x="89483" y="11401"/>
                  </a:cubicBezTo>
                  <a:cubicBezTo>
                    <a:pt x="89483" y="5024"/>
                    <a:pt x="84538" y="64"/>
                    <a:pt x="77473" y="64"/>
                  </a:cubicBezTo>
                  <a:cubicBezTo>
                    <a:pt x="68642" y="64"/>
                    <a:pt x="63344" y="6087"/>
                    <a:pt x="60871" y="15298"/>
                  </a:cubicBezTo>
                  <a:cubicBezTo>
                    <a:pt x="58399" y="24155"/>
                    <a:pt x="62991" y="7150"/>
                    <a:pt x="47449" y="68793"/>
                  </a:cubicBezTo>
                  <a:lnTo>
                    <a:pt x="11419" y="68793"/>
                  </a:lnTo>
                  <a:cubicBezTo>
                    <a:pt x="4708" y="68793"/>
                    <a:pt x="116" y="68793"/>
                    <a:pt x="116" y="76587"/>
                  </a:cubicBezTo>
                  <a:cubicBezTo>
                    <a:pt x="116" y="81547"/>
                    <a:pt x="4355" y="81547"/>
                    <a:pt x="10713" y="81547"/>
                  </a:cubicBezTo>
                  <a:lnTo>
                    <a:pt x="44270" y="81547"/>
                  </a:lnTo>
                  <a:lnTo>
                    <a:pt x="23429" y="165155"/>
                  </a:lnTo>
                  <a:cubicBezTo>
                    <a:pt x="21310" y="174012"/>
                    <a:pt x="18131" y="186765"/>
                    <a:pt x="18131" y="191371"/>
                  </a:cubicBezTo>
                  <a:cubicBezTo>
                    <a:pt x="18131" y="212273"/>
                    <a:pt x="35792" y="225027"/>
                    <a:pt x="55926" y="225027"/>
                  </a:cubicBezTo>
                  <a:cubicBezTo>
                    <a:pt x="95135" y="225027"/>
                    <a:pt x="117388" y="175429"/>
                    <a:pt x="117388" y="170823"/>
                  </a:cubicBezTo>
                  <a:cubicBezTo>
                    <a:pt x="117388" y="166218"/>
                    <a:pt x="112796" y="166218"/>
                    <a:pt x="111736" y="166218"/>
                  </a:cubicBezTo>
                  <a:cubicBezTo>
                    <a:pt x="107498" y="166218"/>
                    <a:pt x="107145" y="166926"/>
                    <a:pt x="104319" y="172949"/>
                  </a:cubicBezTo>
                  <a:cubicBezTo>
                    <a:pt x="94428" y="195268"/>
                    <a:pt x="76414" y="215107"/>
                    <a:pt x="56986" y="215107"/>
                  </a:cubicBezTo>
                  <a:cubicBezTo>
                    <a:pt x="49568" y="215107"/>
                    <a:pt x="44623" y="210502"/>
                    <a:pt x="44623" y="197748"/>
                  </a:cubicBezTo>
                  <a:cubicBezTo>
                    <a:pt x="44623" y="194205"/>
                    <a:pt x="46036" y="186765"/>
                    <a:pt x="46742" y="183223"/>
                  </a:cubicBezTo>
                  <a:lnTo>
                    <a:pt x="72175" y="81547"/>
                  </a:lnTo>
                  <a:close/>
                </a:path>
              </a:pathLst>
            </a:custGeom>
            <a:solidFill>
              <a:srgbClr val="000000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0359DE26-2DF0-92C1-7191-270B1C5B953D}"/>
                </a:ext>
              </a:extLst>
            </p:cNvPr>
            <p:cNvSpPr/>
            <p:nvPr>
              <p:custDataLst>
                <p:tags r:id="rId71"/>
              </p:custDataLst>
            </p:nvPr>
          </p:nvSpPr>
          <p:spPr>
            <a:xfrm>
              <a:off x="6459964" y="4867332"/>
              <a:ext cx="238783" cy="17359"/>
            </a:xfrm>
            <a:custGeom>
              <a:avLst/>
              <a:gdLst>
                <a:gd name="connsiteX0" fmla="*/ 224773 w 238783"/>
                <a:gd name="connsiteY0" fmla="*/ 17424 h 17359"/>
                <a:gd name="connsiteX1" fmla="*/ 238902 w 238783"/>
                <a:gd name="connsiteY1" fmla="*/ 8921 h 17359"/>
                <a:gd name="connsiteX2" fmla="*/ 224773 w 238783"/>
                <a:gd name="connsiteY2" fmla="*/ 64 h 17359"/>
                <a:gd name="connsiteX3" fmla="*/ 14248 w 238783"/>
                <a:gd name="connsiteY3" fmla="*/ 64 h 17359"/>
                <a:gd name="connsiteX4" fmla="*/ 119 w 238783"/>
                <a:gd name="connsiteY4" fmla="*/ 8567 h 17359"/>
                <a:gd name="connsiteX5" fmla="*/ 14248 w 238783"/>
                <a:gd name="connsiteY5" fmla="*/ 17424 h 17359"/>
                <a:gd name="connsiteX6" fmla="*/ 224773 w 238783"/>
                <a:gd name="connsiteY6" fmla="*/ 17424 h 17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8783" h="17359">
                  <a:moveTo>
                    <a:pt x="224773" y="17424"/>
                  </a:moveTo>
                  <a:cubicBezTo>
                    <a:pt x="230425" y="17424"/>
                    <a:pt x="238902" y="17424"/>
                    <a:pt x="238902" y="8921"/>
                  </a:cubicBezTo>
                  <a:cubicBezTo>
                    <a:pt x="238902" y="64"/>
                    <a:pt x="230778" y="64"/>
                    <a:pt x="224773" y="64"/>
                  </a:cubicBezTo>
                  <a:lnTo>
                    <a:pt x="14248" y="64"/>
                  </a:lnTo>
                  <a:cubicBezTo>
                    <a:pt x="8596" y="64"/>
                    <a:pt x="119" y="64"/>
                    <a:pt x="119" y="8567"/>
                  </a:cubicBezTo>
                  <a:cubicBezTo>
                    <a:pt x="119" y="17424"/>
                    <a:pt x="8243" y="17424"/>
                    <a:pt x="14248" y="17424"/>
                  </a:cubicBezTo>
                  <a:lnTo>
                    <a:pt x="224773" y="17424"/>
                  </a:lnTo>
                  <a:close/>
                </a:path>
              </a:pathLst>
            </a:custGeom>
            <a:solidFill>
              <a:srgbClr val="000000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C5CF2152-9496-A4C9-FADA-3AC398689CDD}"/>
                </a:ext>
              </a:extLst>
            </p:cNvPr>
            <p:cNvSpPr/>
            <p:nvPr>
              <p:custDataLst>
                <p:tags r:id="rId72"/>
              </p:custDataLst>
            </p:nvPr>
          </p:nvSpPr>
          <p:spPr>
            <a:xfrm>
              <a:off x="6775702" y="4729520"/>
              <a:ext cx="128575" cy="235236"/>
            </a:xfrm>
            <a:custGeom>
              <a:avLst/>
              <a:gdLst>
                <a:gd name="connsiteX0" fmla="*/ 79955 w 128575"/>
                <a:gd name="connsiteY0" fmla="*/ 9984 h 235236"/>
                <a:gd name="connsiteX1" fmla="*/ 69358 w 128575"/>
                <a:gd name="connsiteY1" fmla="*/ 64 h 235236"/>
                <a:gd name="connsiteX2" fmla="*/ 125 w 128575"/>
                <a:gd name="connsiteY2" fmla="*/ 22738 h 235236"/>
                <a:gd name="connsiteX3" fmla="*/ 125 w 128575"/>
                <a:gd name="connsiteY3" fmla="*/ 35491 h 235236"/>
                <a:gd name="connsiteX4" fmla="*/ 51343 w 128575"/>
                <a:gd name="connsiteY4" fmla="*/ 25572 h 235236"/>
                <a:gd name="connsiteX5" fmla="*/ 51343 w 128575"/>
                <a:gd name="connsiteY5" fmla="*/ 206250 h 235236"/>
                <a:gd name="connsiteX6" fmla="*/ 16021 w 128575"/>
                <a:gd name="connsiteY6" fmla="*/ 222547 h 235236"/>
                <a:gd name="connsiteX7" fmla="*/ 2598 w 128575"/>
                <a:gd name="connsiteY7" fmla="*/ 222547 h 235236"/>
                <a:gd name="connsiteX8" fmla="*/ 2598 w 128575"/>
                <a:gd name="connsiteY8" fmla="*/ 235301 h 235236"/>
                <a:gd name="connsiteX9" fmla="*/ 65473 w 128575"/>
                <a:gd name="connsiteY9" fmla="*/ 233883 h 235236"/>
                <a:gd name="connsiteX10" fmla="*/ 128701 w 128575"/>
                <a:gd name="connsiteY10" fmla="*/ 235301 h 235236"/>
                <a:gd name="connsiteX11" fmla="*/ 128701 w 128575"/>
                <a:gd name="connsiteY11" fmla="*/ 222547 h 235236"/>
                <a:gd name="connsiteX12" fmla="*/ 115278 w 128575"/>
                <a:gd name="connsiteY12" fmla="*/ 222547 h 235236"/>
                <a:gd name="connsiteX13" fmla="*/ 79955 w 128575"/>
                <a:gd name="connsiteY13" fmla="*/ 206250 h 235236"/>
                <a:gd name="connsiteX14" fmla="*/ 79955 w 128575"/>
                <a:gd name="connsiteY14" fmla="*/ 9984 h 235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8575" h="235236">
                  <a:moveTo>
                    <a:pt x="79955" y="9984"/>
                  </a:moveTo>
                  <a:cubicBezTo>
                    <a:pt x="79955" y="419"/>
                    <a:pt x="79249" y="64"/>
                    <a:pt x="69358" y="64"/>
                  </a:cubicBezTo>
                  <a:cubicBezTo>
                    <a:pt x="46751" y="22383"/>
                    <a:pt x="14608" y="22738"/>
                    <a:pt x="125" y="22738"/>
                  </a:cubicBezTo>
                  <a:lnTo>
                    <a:pt x="125" y="35491"/>
                  </a:lnTo>
                  <a:cubicBezTo>
                    <a:pt x="8603" y="35491"/>
                    <a:pt x="31916" y="35491"/>
                    <a:pt x="51343" y="25572"/>
                  </a:cubicBezTo>
                  <a:lnTo>
                    <a:pt x="51343" y="206250"/>
                  </a:lnTo>
                  <a:cubicBezTo>
                    <a:pt x="51343" y="217941"/>
                    <a:pt x="51343" y="222547"/>
                    <a:pt x="16021" y="222547"/>
                  </a:cubicBezTo>
                  <a:lnTo>
                    <a:pt x="2598" y="222547"/>
                  </a:lnTo>
                  <a:lnTo>
                    <a:pt x="2598" y="235301"/>
                  </a:lnTo>
                  <a:cubicBezTo>
                    <a:pt x="8956" y="234946"/>
                    <a:pt x="52403" y="233883"/>
                    <a:pt x="65473" y="233883"/>
                  </a:cubicBezTo>
                  <a:cubicBezTo>
                    <a:pt x="76423" y="233883"/>
                    <a:pt x="120930" y="234946"/>
                    <a:pt x="128701" y="235301"/>
                  </a:cubicBezTo>
                  <a:lnTo>
                    <a:pt x="128701" y="222547"/>
                  </a:lnTo>
                  <a:lnTo>
                    <a:pt x="115278" y="222547"/>
                  </a:lnTo>
                  <a:cubicBezTo>
                    <a:pt x="79955" y="222547"/>
                    <a:pt x="79955" y="217941"/>
                    <a:pt x="79955" y="206250"/>
                  </a:cubicBezTo>
                  <a:lnTo>
                    <a:pt x="79955" y="9984"/>
                  </a:lnTo>
                  <a:close/>
                </a:path>
              </a:pathLst>
            </a:custGeom>
            <a:solidFill>
              <a:srgbClr val="000000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16E3C1D9-C5BA-DC73-F84B-4FD9FF70A612}"/>
                </a:ext>
              </a:extLst>
            </p:cNvPr>
            <p:cNvSpPr/>
            <p:nvPr>
              <p:custDataLst>
                <p:tags r:id="rId73"/>
              </p:custDataLst>
            </p:nvPr>
          </p:nvSpPr>
          <p:spPr>
            <a:xfrm>
              <a:off x="7103967" y="4593784"/>
              <a:ext cx="335568" cy="337063"/>
            </a:xfrm>
            <a:custGeom>
              <a:avLst/>
              <a:gdLst>
                <a:gd name="connsiteX0" fmla="*/ 178260 w 335568"/>
                <a:gd name="connsiteY0" fmla="*/ 178717 h 337063"/>
                <a:gd name="connsiteX1" fmla="*/ 319048 w 335568"/>
                <a:gd name="connsiteY1" fmla="*/ 178717 h 337063"/>
                <a:gd name="connsiteX2" fmla="*/ 335700 w 335568"/>
                <a:gd name="connsiteY2" fmla="*/ 168595 h 337063"/>
                <a:gd name="connsiteX3" fmla="*/ 319048 w 335568"/>
                <a:gd name="connsiteY3" fmla="*/ 158473 h 337063"/>
                <a:gd name="connsiteX4" fmla="*/ 178260 w 335568"/>
                <a:gd name="connsiteY4" fmla="*/ 158473 h 337063"/>
                <a:gd name="connsiteX5" fmla="*/ 178260 w 335568"/>
                <a:gd name="connsiteY5" fmla="*/ 16764 h 337063"/>
                <a:gd name="connsiteX6" fmla="*/ 168168 w 335568"/>
                <a:gd name="connsiteY6" fmla="*/ 63 h 337063"/>
                <a:gd name="connsiteX7" fmla="*/ 158076 w 335568"/>
                <a:gd name="connsiteY7" fmla="*/ 16764 h 337063"/>
                <a:gd name="connsiteX8" fmla="*/ 158076 w 335568"/>
                <a:gd name="connsiteY8" fmla="*/ 158473 h 337063"/>
                <a:gd name="connsiteX9" fmla="*/ 16784 w 335568"/>
                <a:gd name="connsiteY9" fmla="*/ 158473 h 337063"/>
                <a:gd name="connsiteX10" fmla="*/ 132 w 335568"/>
                <a:gd name="connsiteY10" fmla="*/ 168595 h 337063"/>
                <a:gd name="connsiteX11" fmla="*/ 16784 w 335568"/>
                <a:gd name="connsiteY11" fmla="*/ 178717 h 337063"/>
                <a:gd name="connsiteX12" fmla="*/ 158076 w 335568"/>
                <a:gd name="connsiteY12" fmla="*/ 178717 h 337063"/>
                <a:gd name="connsiteX13" fmla="*/ 158076 w 335568"/>
                <a:gd name="connsiteY13" fmla="*/ 320425 h 337063"/>
                <a:gd name="connsiteX14" fmla="*/ 168168 w 335568"/>
                <a:gd name="connsiteY14" fmla="*/ 337127 h 337063"/>
                <a:gd name="connsiteX15" fmla="*/ 178260 w 335568"/>
                <a:gd name="connsiteY15" fmla="*/ 320425 h 337063"/>
                <a:gd name="connsiteX16" fmla="*/ 178260 w 335568"/>
                <a:gd name="connsiteY16" fmla="*/ 178717 h 337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35568" h="337063">
                  <a:moveTo>
                    <a:pt x="178260" y="178717"/>
                  </a:moveTo>
                  <a:lnTo>
                    <a:pt x="319048" y="178717"/>
                  </a:lnTo>
                  <a:cubicBezTo>
                    <a:pt x="326112" y="178717"/>
                    <a:pt x="335700" y="178717"/>
                    <a:pt x="335700" y="168595"/>
                  </a:cubicBezTo>
                  <a:cubicBezTo>
                    <a:pt x="335700" y="158473"/>
                    <a:pt x="326112" y="158473"/>
                    <a:pt x="319048" y="158473"/>
                  </a:cubicBezTo>
                  <a:lnTo>
                    <a:pt x="178260" y="158473"/>
                  </a:lnTo>
                  <a:lnTo>
                    <a:pt x="178260" y="16764"/>
                  </a:lnTo>
                  <a:cubicBezTo>
                    <a:pt x="178260" y="9679"/>
                    <a:pt x="178260" y="63"/>
                    <a:pt x="168168" y="63"/>
                  </a:cubicBezTo>
                  <a:cubicBezTo>
                    <a:pt x="158076" y="63"/>
                    <a:pt x="158076" y="9679"/>
                    <a:pt x="158076" y="16764"/>
                  </a:cubicBezTo>
                  <a:lnTo>
                    <a:pt x="158076" y="158473"/>
                  </a:lnTo>
                  <a:lnTo>
                    <a:pt x="16784" y="158473"/>
                  </a:lnTo>
                  <a:cubicBezTo>
                    <a:pt x="9720" y="158473"/>
                    <a:pt x="132" y="158473"/>
                    <a:pt x="132" y="168595"/>
                  </a:cubicBezTo>
                  <a:cubicBezTo>
                    <a:pt x="132" y="178717"/>
                    <a:pt x="9720" y="178717"/>
                    <a:pt x="16784" y="178717"/>
                  </a:cubicBezTo>
                  <a:lnTo>
                    <a:pt x="158076" y="178717"/>
                  </a:lnTo>
                  <a:lnTo>
                    <a:pt x="158076" y="320425"/>
                  </a:lnTo>
                  <a:cubicBezTo>
                    <a:pt x="158076" y="327511"/>
                    <a:pt x="158076" y="337127"/>
                    <a:pt x="168168" y="337127"/>
                  </a:cubicBezTo>
                  <a:cubicBezTo>
                    <a:pt x="178260" y="337127"/>
                    <a:pt x="178260" y="327511"/>
                    <a:pt x="178260" y="320425"/>
                  </a:cubicBezTo>
                  <a:lnTo>
                    <a:pt x="178260" y="178717"/>
                  </a:lnTo>
                  <a:close/>
                </a:path>
              </a:pathLst>
            </a:custGeom>
            <a:solidFill>
              <a:srgbClr val="000000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C03FC3D8-8E34-9899-AA0C-299C65047EAB}"/>
                </a:ext>
              </a:extLst>
            </p:cNvPr>
            <p:cNvSpPr/>
            <p:nvPr>
              <p:custDataLst>
                <p:tags r:id="rId74"/>
              </p:custDataLst>
            </p:nvPr>
          </p:nvSpPr>
          <p:spPr>
            <a:xfrm>
              <a:off x="7601515" y="4543174"/>
              <a:ext cx="360294" cy="345667"/>
            </a:xfrm>
            <a:custGeom>
              <a:avLst/>
              <a:gdLst>
                <a:gd name="connsiteX0" fmla="*/ 59686 w 360294"/>
                <a:gd name="connsiteY0" fmla="*/ 306255 h 345667"/>
                <a:gd name="connsiteX1" fmla="*/ 13766 w 360294"/>
                <a:gd name="connsiteY1" fmla="*/ 330041 h 345667"/>
                <a:gd name="connsiteX2" fmla="*/ 142 w 360294"/>
                <a:gd name="connsiteY2" fmla="*/ 340163 h 345667"/>
                <a:gd name="connsiteX3" fmla="*/ 13766 w 360294"/>
                <a:gd name="connsiteY3" fmla="*/ 345731 h 345667"/>
                <a:gd name="connsiteX4" fmla="*/ 193913 w 360294"/>
                <a:gd name="connsiteY4" fmla="*/ 345731 h 345667"/>
                <a:gd name="connsiteX5" fmla="*/ 333187 w 360294"/>
                <a:gd name="connsiteY5" fmla="*/ 236412 h 345667"/>
                <a:gd name="connsiteX6" fmla="*/ 254972 w 360294"/>
                <a:gd name="connsiteY6" fmla="*/ 165052 h 345667"/>
                <a:gd name="connsiteX7" fmla="*/ 360436 w 360294"/>
                <a:gd name="connsiteY7" fmla="*/ 69905 h 345667"/>
                <a:gd name="connsiteX8" fmla="*/ 266578 w 360294"/>
                <a:gd name="connsiteY8" fmla="*/ 63 h 345667"/>
                <a:gd name="connsiteX9" fmla="*/ 97028 w 360294"/>
                <a:gd name="connsiteY9" fmla="*/ 63 h 345667"/>
                <a:gd name="connsiteX10" fmla="*/ 82394 w 360294"/>
                <a:gd name="connsiteY10" fmla="*/ 10185 h 345667"/>
                <a:gd name="connsiteX11" fmla="*/ 96523 w 360294"/>
                <a:gd name="connsiteY11" fmla="*/ 15752 h 345667"/>
                <a:gd name="connsiteX12" fmla="*/ 115698 w 360294"/>
                <a:gd name="connsiteY12" fmla="*/ 16764 h 345667"/>
                <a:gd name="connsiteX13" fmla="*/ 129323 w 360294"/>
                <a:gd name="connsiteY13" fmla="*/ 24862 h 345667"/>
                <a:gd name="connsiteX14" fmla="*/ 127304 w 360294"/>
                <a:gd name="connsiteY14" fmla="*/ 34478 h 345667"/>
                <a:gd name="connsiteX15" fmla="*/ 59686 w 360294"/>
                <a:gd name="connsiteY15" fmla="*/ 306255 h 345667"/>
                <a:gd name="connsiteX16" fmla="*/ 135883 w 360294"/>
                <a:gd name="connsiteY16" fmla="*/ 160497 h 345667"/>
                <a:gd name="connsiteX17" fmla="*/ 167169 w 360294"/>
                <a:gd name="connsiteY17" fmla="*/ 34984 h 345667"/>
                <a:gd name="connsiteX18" fmla="*/ 194418 w 360294"/>
                <a:gd name="connsiteY18" fmla="*/ 15752 h 345667"/>
                <a:gd name="connsiteX19" fmla="*/ 259513 w 360294"/>
                <a:gd name="connsiteY19" fmla="*/ 15752 h 345667"/>
                <a:gd name="connsiteX20" fmla="*/ 314516 w 360294"/>
                <a:gd name="connsiteY20" fmla="*/ 67880 h 345667"/>
                <a:gd name="connsiteX21" fmla="*/ 209557 w 360294"/>
                <a:gd name="connsiteY21" fmla="*/ 160497 h 345667"/>
                <a:gd name="connsiteX22" fmla="*/ 135883 w 360294"/>
                <a:gd name="connsiteY22" fmla="*/ 160497 h 345667"/>
                <a:gd name="connsiteX23" fmla="*/ 113175 w 360294"/>
                <a:gd name="connsiteY23" fmla="*/ 330041 h 345667"/>
                <a:gd name="connsiteX24" fmla="*/ 102074 w 360294"/>
                <a:gd name="connsiteY24" fmla="*/ 329535 h 345667"/>
                <a:gd name="connsiteX25" fmla="*/ 95514 w 360294"/>
                <a:gd name="connsiteY25" fmla="*/ 324474 h 345667"/>
                <a:gd name="connsiteX26" fmla="*/ 98037 w 360294"/>
                <a:gd name="connsiteY26" fmla="*/ 312834 h 345667"/>
                <a:gd name="connsiteX27" fmla="*/ 132855 w 360294"/>
                <a:gd name="connsiteY27" fmla="*/ 171631 h 345667"/>
                <a:gd name="connsiteX28" fmla="*/ 228227 w 360294"/>
                <a:gd name="connsiteY28" fmla="*/ 171631 h 345667"/>
                <a:gd name="connsiteX29" fmla="*/ 286258 w 360294"/>
                <a:gd name="connsiteY29" fmla="*/ 230845 h 345667"/>
                <a:gd name="connsiteX30" fmla="*/ 181803 w 360294"/>
                <a:gd name="connsiteY30" fmla="*/ 330041 h 345667"/>
                <a:gd name="connsiteX31" fmla="*/ 113175 w 360294"/>
                <a:gd name="connsiteY31" fmla="*/ 330041 h 345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60294" h="345667">
                  <a:moveTo>
                    <a:pt x="59686" y="306255"/>
                  </a:moveTo>
                  <a:cubicBezTo>
                    <a:pt x="54640" y="325993"/>
                    <a:pt x="53631" y="330041"/>
                    <a:pt x="13766" y="330041"/>
                  </a:cubicBezTo>
                  <a:cubicBezTo>
                    <a:pt x="5188" y="330041"/>
                    <a:pt x="142" y="330041"/>
                    <a:pt x="142" y="340163"/>
                  </a:cubicBezTo>
                  <a:cubicBezTo>
                    <a:pt x="142" y="345731"/>
                    <a:pt x="4683" y="345731"/>
                    <a:pt x="13766" y="345731"/>
                  </a:cubicBezTo>
                  <a:lnTo>
                    <a:pt x="193913" y="345731"/>
                  </a:lnTo>
                  <a:cubicBezTo>
                    <a:pt x="273642" y="345731"/>
                    <a:pt x="333187" y="286010"/>
                    <a:pt x="333187" y="236412"/>
                  </a:cubicBezTo>
                  <a:cubicBezTo>
                    <a:pt x="333187" y="199973"/>
                    <a:pt x="303919" y="170619"/>
                    <a:pt x="254972" y="165052"/>
                  </a:cubicBezTo>
                  <a:cubicBezTo>
                    <a:pt x="307452" y="155436"/>
                    <a:pt x="360436" y="117985"/>
                    <a:pt x="360436" y="69905"/>
                  </a:cubicBezTo>
                  <a:cubicBezTo>
                    <a:pt x="360436" y="32453"/>
                    <a:pt x="327131" y="63"/>
                    <a:pt x="266578" y="63"/>
                  </a:cubicBezTo>
                  <a:lnTo>
                    <a:pt x="97028" y="63"/>
                  </a:lnTo>
                  <a:cubicBezTo>
                    <a:pt x="87440" y="63"/>
                    <a:pt x="82394" y="63"/>
                    <a:pt x="82394" y="10185"/>
                  </a:cubicBezTo>
                  <a:cubicBezTo>
                    <a:pt x="82394" y="15752"/>
                    <a:pt x="86935" y="15752"/>
                    <a:pt x="96523" y="15752"/>
                  </a:cubicBezTo>
                  <a:cubicBezTo>
                    <a:pt x="97532" y="15752"/>
                    <a:pt x="107120" y="15752"/>
                    <a:pt x="115698" y="16764"/>
                  </a:cubicBezTo>
                  <a:cubicBezTo>
                    <a:pt x="124781" y="17776"/>
                    <a:pt x="129323" y="18282"/>
                    <a:pt x="129323" y="24862"/>
                  </a:cubicBezTo>
                  <a:cubicBezTo>
                    <a:pt x="129323" y="26886"/>
                    <a:pt x="128818" y="28404"/>
                    <a:pt x="127304" y="34478"/>
                  </a:cubicBezTo>
                  <a:lnTo>
                    <a:pt x="59686" y="306255"/>
                  </a:lnTo>
                  <a:close/>
                  <a:moveTo>
                    <a:pt x="135883" y="160497"/>
                  </a:moveTo>
                  <a:lnTo>
                    <a:pt x="167169" y="34984"/>
                  </a:lnTo>
                  <a:cubicBezTo>
                    <a:pt x="171710" y="17270"/>
                    <a:pt x="172720" y="15752"/>
                    <a:pt x="194418" y="15752"/>
                  </a:cubicBezTo>
                  <a:lnTo>
                    <a:pt x="259513" y="15752"/>
                  </a:lnTo>
                  <a:cubicBezTo>
                    <a:pt x="303919" y="15752"/>
                    <a:pt x="314516" y="45612"/>
                    <a:pt x="314516" y="67880"/>
                  </a:cubicBezTo>
                  <a:cubicBezTo>
                    <a:pt x="314516" y="112417"/>
                    <a:pt x="271119" y="160497"/>
                    <a:pt x="209557" y="160497"/>
                  </a:cubicBezTo>
                  <a:lnTo>
                    <a:pt x="135883" y="160497"/>
                  </a:lnTo>
                  <a:close/>
                  <a:moveTo>
                    <a:pt x="113175" y="330041"/>
                  </a:moveTo>
                  <a:cubicBezTo>
                    <a:pt x="106111" y="330041"/>
                    <a:pt x="105101" y="330041"/>
                    <a:pt x="102074" y="329535"/>
                  </a:cubicBezTo>
                  <a:cubicBezTo>
                    <a:pt x="97028" y="329029"/>
                    <a:pt x="95514" y="328523"/>
                    <a:pt x="95514" y="324474"/>
                  </a:cubicBezTo>
                  <a:cubicBezTo>
                    <a:pt x="95514" y="322956"/>
                    <a:pt x="95514" y="321944"/>
                    <a:pt x="98037" y="312834"/>
                  </a:cubicBezTo>
                  <a:lnTo>
                    <a:pt x="132855" y="171631"/>
                  </a:lnTo>
                  <a:lnTo>
                    <a:pt x="228227" y="171631"/>
                  </a:lnTo>
                  <a:cubicBezTo>
                    <a:pt x="276670" y="171631"/>
                    <a:pt x="286258" y="209083"/>
                    <a:pt x="286258" y="230845"/>
                  </a:cubicBezTo>
                  <a:cubicBezTo>
                    <a:pt x="286258" y="280949"/>
                    <a:pt x="241347" y="330041"/>
                    <a:pt x="181803" y="330041"/>
                  </a:cubicBezTo>
                  <a:lnTo>
                    <a:pt x="113175" y="330041"/>
                  </a:lnTo>
                  <a:close/>
                </a:path>
              </a:pathLst>
            </a:custGeom>
            <a:solidFill>
              <a:srgbClr val="000000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BB35E340-0000-0CD9-8792-DA86E0DEEB3F}"/>
                </a:ext>
              </a:extLst>
            </p:cNvPr>
            <p:cNvSpPr/>
            <p:nvPr>
              <p:custDataLst>
                <p:tags r:id="rId75"/>
              </p:custDataLst>
            </p:nvPr>
          </p:nvSpPr>
          <p:spPr>
            <a:xfrm>
              <a:off x="7977911" y="4743337"/>
              <a:ext cx="119391" cy="224962"/>
            </a:xfrm>
            <a:custGeom>
              <a:avLst/>
              <a:gdLst>
                <a:gd name="connsiteX0" fmla="*/ 72208 w 119391"/>
                <a:gd name="connsiteY0" fmla="*/ 81547 h 224962"/>
                <a:gd name="connsiteX1" fmla="*/ 108238 w 119391"/>
                <a:gd name="connsiteY1" fmla="*/ 81547 h 224962"/>
                <a:gd name="connsiteX2" fmla="*/ 119541 w 119391"/>
                <a:gd name="connsiteY2" fmla="*/ 73753 h 224962"/>
                <a:gd name="connsiteX3" fmla="*/ 108944 w 119391"/>
                <a:gd name="connsiteY3" fmla="*/ 68793 h 224962"/>
                <a:gd name="connsiteX4" fmla="*/ 75387 w 119391"/>
                <a:gd name="connsiteY4" fmla="*/ 68793 h 224962"/>
                <a:gd name="connsiteX5" fmla="*/ 88457 w 119391"/>
                <a:gd name="connsiteY5" fmla="*/ 16361 h 224962"/>
                <a:gd name="connsiteX6" fmla="*/ 89516 w 119391"/>
                <a:gd name="connsiteY6" fmla="*/ 11401 h 224962"/>
                <a:gd name="connsiteX7" fmla="*/ 77507 w 119391"/>
                <a:gd name="connsiteY7" fmla="*/ 64 h 224962"/>
                <a:gd name="connsiteX8" fmla="*/ 60905 w 119391"/>
                <a:gd name="connsiteY8" fmla="*/ 15298 h 224962"/>
                <a:gd name="connsiteX9" fmla="*/ 47482 w 119391"/>
                <a:gd name="connsiteY9" fmla="*/ 68793 h 224962"/>
                <a:gd name="connsiteX10" fmla="*/ 11453 w 119391"/>
                <a:gd name="connsiteY10" fmla="*/ 68793 h 224962"/>
                <a:gd name="connsiteX11" fmla="*/ 149 w 119391"/>
                <a:gd name="connsiteY11" fmla="*/ 76587 h 224962"/>
                <a:gd name="connsiteX12" fmla="*/ 10746 w 119391"/>
                <a:gd name="connsiteY12" fmla="*/ 81547 h 224962"/>
                <a:gd name="connsiteX13" fmla="*/ 44303 w 119391"/>
                <a:gd name="connsiteY13" fmla="*/ 81547 h 224962"/>
                <a:gd name="connsiteX14" fmla="*/ 23463 w 119391"/>
                <a:gd name="connsiteY14" fmla="*/ 165155 h 224962"/>
                <a:gd name="connsiteX15" fmla="*/ 18164 w 119391"/>
                <a:gd name="connsiteY15" fmla="*/ 191371 h 224962"/>
                <a:gd name="connsiteX16" fmla="*/ 55960 w 119391"/>
                <a:gd name="connsiteY16" fmla="*/ 225027 h 224962"/>
                <a:gd name="connsiteX17" fmla="*/ 117422 w 119391"/>
                <a:gd name="connsiteY17" fmla="*/ 170823 h 224962"/>
                <a:gd name="connsiteX18" fmla="*/ 111770 w 119391"/>
                <a:gd name="connsiteY18" fmla="*/ 166218 h 224962"/>
                <a:gd name="connsiteX19" fmla="*/ 104352 w 119391"/>
                <a:gd name="connsiteY19" fmla="*/ 172949 h 224962"/>
                <a:gd name="connsiteX20" fmla="*/ 57019 w 119391"/>
                <a:gd name="connsiteY20" fmla="*/ 215107 h 224962"/>
                <a:gd name="connsiteX21" fmla="*/ 44656 w 119391"/>
                <a:gd name="connsiteY21" fmla="*/ 197748 h 224962"/>
                <a:gd name="connsiteX22" fmla="*/ 46776 w 119391"/>
                <a:gd name="connsiteY22" fmla="*/ 183223 h 224962"/>
                <a:gd name="connsiteX23" fmla="*/ 72208 w 119391"/>
                <a:gd name="connsiteY23" fmla="*/ 81547 h 224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19391" h="224962">
                  <a:moveTo>
                    <a:pt x="72208" y="81547"/>
                  </a:moveTo>
                  <a:lnTo>
                    <a:pt x="108238" y="81547"/>
                  </a:lnTo>
                  <a:cubicBezTo>
                    <a:pt x="114949" y="81547"/>
                    <a:pt x="119541" y="81547"/>
                    <a:pt x="119541" y="73753"/>
                  </a:cubicBezTo>
                  <a:cubicBezTo>
                    <a:pt x="119541" y="68793"/>
                    <a:pt x="114949" y="68793"/>
                    <a:pt x="108944" y="68793"/>
                  </a:cubicBezTo>
                  <a:lnTo>
                    <a:pt x="75387" y="68793"/>
                  </a:lnTo>
                  <a:lnTo>
                    <a:pt x="88457" y="16361"/>
                  </a:lnTo>
                  <a:cubicBezTo>
                    <a:pt x="88810" y="14589"/>
                    <a:pt x="89516" y="12818"/>
                    <a:pt x="89516" y="11401"/>
                  </a:cubicBezTo>
                  <a:cubicBezTo>
                    <a:pt x="89516" y="5024"/>
                    <a:pt x="84571" y="64"/>
                    <a:pt x="77507" y="64"/>
                  </a:cubicBezTo>
                  <a:cubicBezTo>
                    <a:pt x="68676" y="64"/>
                    <a:pt x="63377" y="6087"/>
                    <a:pt x="60905" y="15298"/>
                  </a:cubicBezTo>
                  <a:cubicBezTo>
                    <a:pt x="58432" y="24155"/>
                    <a:pt x="63024" y="7150"/>
                    <a:pt x="47482" y="68793"/>
                  </a:cubicBezTo>
                  <a:lnTo>
                    <a:pt x="11453" y="68793"/>
                  </a:lnTo>
                  <a:cubicBezTo>
                    <a:pt x="4741" y="68793"/>
                    <a:pt x="149" y="68793"/>
                    <a:pt x="149" y="76587"/>
                  </a:cubicBezTo>
                  <a:cubicBezTo>
                    <a:pt x="149" y="81547"/>
                    <a:pt x="4388" y="81547"/>
                    <a:pt x="10746" y="81547"/>
                  </a:cubicBezTo>
                  <a:lnTo>
                    <a:pt x="44303" y="81547"/>
                  </a:lnTo>
                  <a:lnTo>
                    <a:pt x="23463" y="165155"/>
                  </a:lnTo>
                  <a:cubicBezTo>
                    <a:pt x="21343" y="174012"/>
                    <a:pt x="18164" y="186765"/>
                    <a:pt x="18164" y="191371"/>
                  </a:cubicBezTo>
                  <a:cubicBezTo>
                    <a:pt x="18164" y="212273"/>
                    <a:pt x="35826" y="225027"/>
                    <a:pt x="55960" y="225027"/>
                  </a:cubicBezTo>
                  <a:cubicBezTo>
                    <a:pt x="95168" y="225027"/>
                    <a:pt x="117422" y="175429"/>
                    <a:pt x="117422" y="170823"/>
                  </a:cubicBezTo>
                  <a:cubicBezTo>
                    <a:pt x="117422" y="166218"/>
                    <a:pt x="112830" y="166218"/>
                    <a:pt x="111770" y="166218"/>
                  </a:cubicBezTo>
                  <a:cubicBezTo>
                    <a:pt x="107531" y="166218"/>
                    <a:pt x="107178" y="166926"/>
                    <a:pt x="104352" y="172949"/>
                  </a:cubicBezTo>
                  <a:cubicBezTo>
                    <a:pt x="94462" y="195268"/>
                    <a:pt x="76447" y="215107"/>
                    <a:pt x="57019" y="215107"/>
                  </a:cubicBezTo>
                  <a:cubicBezTo>
                    <a:pt x="49601" y="215107"/>
                    <a:pt x="44656" y="210502"/>
                    <a:pt x="44656" y="197748"/>
                  </a:cubicBezTo>
                  <a:cubicBezTo>
                    <a:pt x="44656" y="194205"/>
                    <a:pt x="46069" y="186765"/>
                    <a:pt x="46776" y="183223"/>
                  </a:cubicBezTo>
                  <a:lnTo>
                    <a:pt x="72208" y="81547"/>
                  </a:lnTo>
                  <a:close/>
                </a:path>
              </a:pathLst>
            </a:custGeom>
            <a:solidFill>
              <a:srgbClr val="000000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F138C0E2-87F6-4418-BA71-743CFDDAABD3}"/>
                </a:ext>
              </a:extLst>
            </p:cNvPr>
            <p:cNvSpPr/>
            <p:nvPr>
              <p:custDataLst>
                <p:tags r:id="rId76"/>
              </p:custDataLst>
            </p:nvPr>
          </p:nvSpPr>
          <p:spPr>
            <a:xfrm>
              <a:off x="8155376" y="4665145"/>
              <a:ext cx="251297" cy="229264"/>
            </a:xfrm>
            <a:custGeom>
              <a:avLst/>
              <a:gdLst>
                <a:gd name="connsiteX0" fmla="*/ 154060 w 251297"/>
                <a:gd name="connsiteY0" fmla="*/ 70917 h 229264"/>
                <a:gd name="connsiteX1" fmla="*/ 204017 w 251297"/>
                <a:gd name="connsiteY1" fmla="*/ 11197 h 229264"/>
                <a:gd name="connsiteX2" fmla="*/ 229247 w 251297"/>
                <a:gd name="connsiteY2" fmla="*/ 17776 h 229264"/>
                <a:gd name="connsiteX3" fmla="*/ 205026 w 251297"/>
                <a:gd name="connsiteY3" fmla="*/ 45106 h 229264"/>
                <a:gd name="connsiteX4" fmla="*/ 224201 w 251297"/>
                <a:gd name="connsiteY4" fmla="*/ 62819 h 229264"/>
                <a:gd name="connsiteX5" fmla="*/ 251450 w 251297"/>
                <a:gd name="connsiteY5" fmla="*/ 33466 h 229264"/>
                <a:gd name="connsiteX6" fmla="*/ 204521 w 251297"/>
                <a:gd name="connsiteY6" fmla="*/ 63 h 229264"/>
                <a:gd name="connsiteX7" fmla="*/ 151537 w 251297"/>
                <a:gd name="connsiteY7" fmla="*/ 38527 h 229264"/>
                <a:gd name="connsiteX8" fmla="*/ 97039 w 251297"/>
                <a:gd name="connsiteY8" fmla="*/ 63 h 229264"/>
                <a:gd name="connsiteX9" fmla="*/ 15796 w 251297"/>
                <a:gd name="connsiteY9" fmla="*/ 78003 h 229264"/>
                <a:gd name="connsiteX10" fmla="*/ 21851 w 251297"/>
                <a:gd name="connsiteY10" fmla="*/ 83064 h 229264"/>
                <a:gd name="connsiteX11" fmla="*/ 28411 w 251297"/>
                <a:gd name="connsiteY11" fmla="*/ 77496 h 229264"/>
                <a:gd name="connsiteX12" fmla="*/ 96029 w 251297"/>
                <a:gd name="connsiteY12" fmla="*/ 11197 h 229264"/>
                <a:gd name="connsiteX13" fmla="*/ 123279 w 251297"/>
                <a:gd name="connsiteY13" fmla="*/ 45106 h 229264"/>
                <a:gd name="connsiteX14" fmla="*/ 96029 w 251297"/>
                <a:gd name="connsiteY14" fmla="*/ 165558 h 229264"/>
                <a:gd name="connsiteX15" fmla="*/ 48091 w 251297"/>
                <a:gd name="connsiteY15" fmla="*/ 218193 h 229264"/>
                <a:gd name="connsiteX16" fmla="*/ 22860 w 251297"/>
                <a:gd name="connsiteY16" fmla="*/ 211613 h 229264"/>
                <a:gd name="connsiteX17" fmla="*/ 46577 w 251297"/>
                <a:gd name="connsiteY17" fmla="*/ 184284 h 229264"/>
                <a:gd name="connsiteX18" fmla="*/ 27907 w 251297"/>
                <a:gd name="connsiteY18" fmla="*/ 166570 h 229264"/>
                <a:gd name="connsiteX19" fmla="*/ 153 w 251297"/>
                <a:gd name="connsiteY19" fmla="*/ 195924 h 229264"/>
                <a:gd name="connsiteX20" fmla="*/ 47587 w 251297"/>
                <a:gd name="connsiteY20" fmla="*/ 229327 h 229264"/>
                <a:gd name="connsiteX21" fmla="*/ 100571 w 251297"/>
                <a:gd name="connsiteY21" fmla="*/ 190863 h 229264"/>
                <a:gd name="connsiteX22" fmla="*/ 155069 w 251297"/>
                <a:gd name="connsiteY22" fmla="*/ 229327 h 229264"/>
                <a:gd name="connsiteX23" fmla="*/ 235807 w 251297"/>
                <a:gd name="connsiteY23" fmla="*/ 151387 h 229264"/>
                <a:gd name="connsiteX24" fmla="*/ 229752 w 251297"/>
                <a:gd name="connsiteY24" fmla="*/ 146326 h 229264"/>
                <a:gd name="connsiteX25" fmla="*/ 223192 w 251297"/>
                <a:gd name="connsiteY25" fmla="*/ 151893 h 229264"/>
                <a:gd name="connsiteX26" fmla="*/ 156078 w 251297"/>
                <a:gd name="connsiteY26" fmla="*/ 218193 h 229264"/>
                <a:gd name="connsiteX27" fmla="*/ 128325 w 251297"/>
                <a:gd name="connsiteY27" fmla="*/ 184790 h 229264"/>
                <a:gd name="connsiteX28" fmla="*/ 136903 w 251297"/>
                <a:gd name="connsiteY28" fmla="*/ 140253 h 229264"/>
                <a:gd name="connsiteX29" fmla="*/ 154060 w 251297"/>
                <a:gd name="connsiteY29" fmla="*/ 70917 h 229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51297" h="229264">
                  <a:moveTo>
                    <a:pt x="154060" y="70917"/>
                  </a:moveTo>
                  <a:cubicBezTo>
                    <a:pt x="157088" y="57758"/>
                    <a:pt x="168694" y="11197"/>
                    <a:pt x="204017" y="11197"/>
                  </a:cubicBezTo>
                  <a:cubicBezTo>
                    <a:pt x="206540" y="11197"/>
                    <a:pt x="218651" y="11197"/>
                    <a:pt x="229247" y="17776"/>
                  </a:cubicBezTo>
                  <a:cubicBezTo>
                    <a:pt x="215118" y="20307"/>
                    <a:pt x="205026" y="32959"/>
                    <a:pt x="205026" y="45106"/>
                  </a:cubicBezTo>
                  <a:cubicBezTo>
                    <a:pt x="205026" y="53203"/>
                    <a:pt x="210577" y="62819"/>
                    <a:pt x="224201" y="62819"/>
                  </a:cubicBezTo>
                  <a:cubicBezTo>
                    <a:pt x="235303" y="62819"/>
                    <a:pt x="251450" y="53710"/>
                    <a:pt x="251450" y="33466"/>
                  </a:cubicBezTo>
                  <a:cubicBezTo>
                    <a:pt x="251450" y="7148"/>
                    <a:pt x="221678" y="63"/>
                    <a:pt x="204521" y="63"/>
                  </a:cubicBezTo>
                  <a:cubicBezTo>
                    <a:pt x="175254" y="63"/>
                    <a:pt x="157592" y="26886"/>
                    <a:pt x="151537" y="38527"/>
                  </a:cubicBezTo>
                  <a:cubicBezTo>
                    <a:pt x="138922" y="5124"/>
                    <a:pt x="111672" y="63"/>
                    <a:pt x="97039" y="63"/>
                  </a:cubicBezTo>
                  <a:cubicBezTo>
                    <a:pt x="44559" y="63"/>
                    <a:pt x="15796" y="65350"/>
                    <a:pt x="15796" y="78003"/>
                  </a:cubicBezTo>
                  <a:cubicBezTo>
                    <a:pt x="15796" y="83064"/>
                    <a:pt x="20842" y="83064"/>
                    <a:pt x="21851" y="83064"/>
                  </a:cubicBezTo>
                  <a:cubicBezTo>
                    <a:pt x="25888" y="83064"/>
                    <a:pt x="27402" y="82051"/>
                    <a:pt x="28411" y="77496"/>
                  </a:cubicBezTo>
                  <a:cubicBezTo>
                    <a:pt x="45568" y="23850"/>
                    <a:pt x="78873" y="11197"/>
                    <a:pt x="96029" y="11197"/>
                  </a:cubicBezTo>
                  <a:cubicBezTo>
                    <a:pt x="105617" y="11197"/>
                    <a:pt x="123279" y="15752"/>
                    <a:pt x="123279" y="45106"/>
                  </a:cubicBezTo>
                  <a:cubicBezTo>
                    <a:pt x="123279" y="60795"/>
                    <a:pt x="114700" y="94704"/>
                    <a:pt x="96029" y="165558"/>
                  </a:cubicBezTo>
                  <a:cubicBezTo>
                    <a:pt x="87956" y="196937"/>
                    <a:pt x="70294" y="218193"/>
                    <a:pt x="48091" y="218193"/>
                  </a:cubicBezTo>
                  <a:cubicBezTo>
                    <a:pt x="45064" y="218193"/>
                    <a:pt x="33457" y="218193"/>
                    <a:pt x="22860" y="211613"/>
                  </a:cubicBezTo>
                  <a:cubicBezTo>
                    <a:pt x="35476" y="209083"/>
                    <a:pt x="46577" y="198455"/>
                    <a:pt x="46577" y="184284"/>
                  </a:cubicBezTo>
                  <a:cubicBezTo>
                    <a:pt x="46577" y="170619"/>
                    <a:pt x="35476" y="166570"/>
                    <a:pt x="27907" y="166570"/>
                  </a:cubicBezTo>
                  <a:cubicBezTo>
                    <a:pt x="12768" y="166570"/>
                    <a:pt x="153" y="179729"/>
                    <a:pt x="153" y="195924"/>
                  </a:cubicBezTo>
                  <a:cubicBezTo>
                    <a:pt x="153" y="219205"/>
                    <a:pt x="25384" y="229327"/>
                    <a:pt x="47587" y="229327"/>
                  </a:cubicBezTo>
                  <a:cubicBezTo>
                    <a:pt x="80891" y="229327"/>
                    <a:pt x="99057" y="193900"/>
                    <a:pt x="100571" y="190863"/>
                  </a:cubicBezTo>
                  <a:cubicBezTo>
                    <a:pt x="106626" y="209589"/>
                    <a:pt x="124792" y="229327"/>
                    <a:pt x="155069" y="229327"/>
                  </a:cubicBezTo>
                  <a:cubicBezTo>
                    <a:pt x="207044" y="229327"/>
                    <a:pt x="235807" y="164040"/>
                    <a:pt x="235807" y="151387"/>
                  </a:cubicBezTo>
                  <a:cubicBezTo>
                    <a:pt x="235807" y="146326"/>
                    <a:pt x="231266" y="146326"/>
                    <a:pt x="229752" y="146326"/>
                  </a:cubicBezTo>
                  <a:cubicBezTo>
                    <a:pt x="225211" y="146326"/>
                    <a:pt x="224201" y="148351"/>
                    <a:pt x="223192" y="151893"/>
                  </a:cubicBezTo>
                  <a:cubicBezTo>
                    <a:pt x="206540" y="206046"/>
                    <a:pt x="172226" y="218193"/>
                    <a:pt x="156078" y="218193"/>
                  </a:cubicBezTo>
                  <a:cubicBezTo>
                    <a:pt x="136399" y="218193"/>
                    <a:pt x="128325" y="201998"/>
                    <a:pt x="128325" y="184790"/>
                  </a:cubicBezTo>
                  <a:cubicBezTo>
                    <a:pt x="128325" y="173656"/>
                    <a:pt x="131352" y="162522"/>
                    <a:pt x="136903" y="140253"/>
                  </a:cubicBezTo>
                  <a:lnTo>
                    <a:pt x="154060" y="70917"/>
                  </a:lnTo>
                  <a:close/>
                </a:path>
              </a:pathLst>
            </a:custGeom>
            <a:solidFill>
              <a:srgbClr val="000000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DD5A7D19-DDF1-BCB6-CF15-52701192B10B}"/>
                </a:ext>
              </a:extLst>
            </p:cNvPr>
            <p:cNvSpPr/>
            <p:nvPr>
              <p:custDataLst>
                <p:tags r:id="rId77"/>
              </p:custDataLst>
            </p:nvPr>
          </p:nvSpPr>
          <p:spPr>
            <a:xfrm>
              <a:off x="8443978" y="4743337"/>
              <a:ext cx="119391" cy="224962"/>
            </a:xfrm>
            <a:custGeom>
              <a:avLst/>
              <a:gdLst>
                <a:gd name="connsiteX0" fmla="*/ 72217 w 119391"/>
                <a:gd name="connsiteY0" fmla="*/ 81547 h 224962"/>
                <a:gd name="connsiteX1" fmla="*/ 108247 w 119391"/>
                <a:gd name="connsiteY1" fmla="*/ 81547 h 224962"/>
                <a:gd name="connsiteX2" fmla="*/ 119550 w 119391"/>
                <a:gd name="connsiteY2" fmla="*/ 73753 h 224962"/>
                <a:gd name="connsiteX3" fmla="*/ 108953 w 119391"/>
                <a:gd name="connsiteY3" fmla="*/ 68793 h 224962"/>
                <a:gd name="connsiteX4" fmla="*/ 75396 w 119391"/>
                <a:gd name="connsiteY4" fmla="*/ 68793 h 224962"/>
                <a:gd name="connsiteX5" fmla="*/ 88466 w 119391"/>
                <a:gd name="connsiteY5" fmla="*/ 16361 h 224962"/>
                <a:gd name="connsiteX6" fmla="*/ 89526 w 119391"/>
                <a:gd name="connsiteY6" fmla="*/ 11401 h 224962"/>
                <a:gd name="connsiteX7" fmla="*/ 77516 w 119391"/>
                <a:gd name="connsiteY7" fmla="*/ 64 h 224962"/>
                <a:gd name="connsiteX8" fmla="*/ 60914 w 119391"/>
                <a:gd name="connsiteY8" fmla="*/ 15298 h 224962"/>
                <a:gd name="connsiteX9" fmla="*/ 47491 w 119391"/>
                <a:gd name="connsiteY9" fmla="*/ 68793 h 224962"/>
                <a:gd name="connsiteX10" fmla="*/ 11462 w 119391"/>
                <a:gd name="connsiteY10" fmla="*/ 68793 h 224962"/>
                <a:gd name="connsiteX11" fmla="*/ 159 w 119391"/>
                <a:gd name="connsiteY11" fmla="*/ 76587 h 224962"/>
                <a:gd name="connsiteX12" fmla="*/ 10755 w 119391"/>
                <a:gd name="connsiteY12" fmla="*/ 81547 h 224962"/>
                <a:gd name="connsiteX13" fmla="*/ 44312 w 119391"/>
                <a:gd name="connsiteY13" fmla="*/ 81547 h 224962"/>
                <a:gd name="connsiteX14" fmla="*/ 23472 w 119391"/>
                <a:gd name="connsiteY14" fmla="*/ 165155 h 224962"/>
                <a:gd name="connsiteX15" fmla="*/ 18173 w 119391"/>
                <a:gd name="connsiteY15" fmla="*/ 191371 h 224962"/>
                <a:gd name="connsiteX16" fmla="*/ 55969 w 119391"/>
                <a:gd name="connsiteY16" fmla="*/ 225027 h 224962"/>
                <a:gd name="connsiteX17" fmla="*/ 117431 w 119391"/>
                <a:gd name="connsiteY17" fmla="*/ 170823 h 224962"/>
                <a:gd name="connsiteX18" fmla="*/ 111779 w 119391"/>
                <a:gd name="connsiteY18" fmla="*/ 166218 h 224962"/>
                <a:gd name="connsiteX19" fmla="*/ 104361 w 119391"/>
                <a:gd name="connsiteY19" fmla="*/ 172949 h 224962"/>
                <a:gd name="connsiteX20" fmla="*/ 57029 w 119391"/>
                <a:gd name="connsiteY20" fmla="*/ 215107 h 224962"/>
                <a:gd name="connsiteX21" fmla="*/ 44665 w 119391"/>
                <a:gd name="connsiteY21" fmla="*/ 197748 h 224962"/>
                <a:gd name="connsiteX22" fmla="*/ 46785 w 119391"/>
                <a:gd name="connsiteY22" fmla="*/ 183223 h 224962"/>
                <a:gd name="connsiteX23" fmla="*/ 72217 w 119391"/>
                <a:gd name="connsiteY23" fmla="*/ 81547 h 224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19391" h="224962">
                  <a:moveTo>
                    <a:pt x="72217" y="81547"/>
                  </a:moveTo>
                  <a:lnTo>
                    <a:pt x="108247" y="81547"/>
                  </a:lnTo>
                  <a:cubicBezTo>
                    <a:pt x="114958" y="81547"/>
                    <a:pt x="119550" y="81547"/>
                    <a:pt x="119550" y="73753"/>
                  </a:cubicBezTo>
                  <a:cubicBezTo>
                    <a:pt x="119550" y="68793"/>
                    <a:pt x="114958" y="68793"/>
                    <a:pt x="108953" y="68793"/>
                  </a:cubicBezTo>
                  <a:lnTo>
                    <a:pt x="75396" y="68793"/>
                  </a:lnTo>
                  <a:lnTo>
                    <a:pt x="88466" y="16361"/>
                  </a:lnTo>
                  <a:cubicBezTo>
                    <a:pt x="88819" y="14589"/>
                    <a:pt x="89526" y="12818"/>
                    <a:pt x="89526" y="11401"/>
                  </a:cubicBezTo>
                  <a:cubicBezTo>
                    <a:pt x="89526" y="5024"/>
                    <a:pt x="84580" y="64"/>
                    <a:pt x="77516" y="64"/>
                  </a:cubicBezTo>
                  <a:cubicBezTo>
                    <a:pt x="68685" y="64"/>
                    <a:pt x="63387" y="6087"/>
                    <a:pt x="60914" y="15298"/>
                  </a:cubicBezTo>
                  <a:cubicBezTo>
                    <a:pt x="58441" y="24155"/>
                    <a:pt x="63033" y="7150"/>
                    <a:pt x="47491" y="68793"/>
                  </a:cubicBezTo>
                  <a:lnTo>
                    <a:pt x="11462" y="68793"/>
                  </a:lnTo>
                  <a:cubicBezTo>
                    <a:pt x="4751" y="68793"/>
                    <a:pt x="159" y="68793"/>
                    <a:pt x="159" y="76587"/>
                  </a:cubicBezTo>
                  <a:cubicBezTo>
                    <a:pt x="159" y="81547"/>
                    <a:pt x="4397" y="81547"/>
                    <a:pt x="10755" y="81547"/>
                  </a:cubicBezTo>
                  <a:lnTo>
                    <a:pt x="44312" y="81547"/>
                  </a:lnTo>
                  <a:lnTo>
                    <a:pt x="23472" y="165155"/>
                  </a:lnTo>
                  <a:cubicBezTo>
                    <a:pt x="21352" y="174012"/>
                    <a:pt x="18173" y="186765"/>
                    <a:pt x="18173" y="191371"/>
                  </a:cubicBezTo>
                  <a:cubicBezTo>
                    <a:pt x="18173" y="212273"/>
                    <a:pt x="35835" y="225027"/>
                    <a:pt x="55969" y="225027"/>
                  </a:cubicBezTo>
                  <a:cubicBezTo>
                    <a:pt x="95177" y="225027"/>
                    <a:pt x="117431" y="175429"/>
                    <a:pt x="117431" y="170823"/>
                  </a:cubicBezTo>
                  <a:cubicBezTo>
                    <a:pt x="117431" y="166218"/>
                    <a:pt x="112839" y="166218"/>
                    <a:pt x="111779" y="166218"/>
                  </a:cubicBezTo>
                  <a:cubicBezTo>
                    <a:pt x="107540" y="166218"/>
                    <a:pt x="107187" y="166926"/>
                    <a:pt x="104361" y="172949"/>
                  </a:cubicBezTo>
                  <a:cubicBezTo>
                    <a:pt x="94471" y="195268"/>
                    <a:pt x="76456" y="215107"/>
                    <a:pt x="57029" y="215107"/>
                  </a:cubicBezTo>
                  <a:cubicBezTo>
                    <a:pt x="49611" y="215107"/>
                    <a:pt x="44665" y="210502"/>
                    <a:pt x="44665" y="197748"/>
                  </a:cubicBezTo>
                  <a:cubicBezTo>
                    <a:pt x="44665" y="194205"/>
                    <a:pt x="46078" y="186765"/>
                    <a:pt x="46785" y="183223"/>
                  </a:cubicBezTo>
                  <a:lnTo>
                    <a:pt x="72217" y="81547"/>
                  </a:lnTo>
                  <a:close/>
                </a:path>
              </a:pathLst>
            </a:custGeom>
            <a:solidFill>
              <a:srgbClr val="000000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B9A01608-F332-2A2D-6436-7BCBD3A2CCF2}"/>
              </a:ext>
            </a:extLst>
          </p:cNvPr>
          <p:cNvCxnSpPr>
            <a:cxnSpLocks/>
          </p:cNvCxnSpPr>
          <p:nvPr/>
        </p:nvCxnSpPr>
        <p:spPr>
          <a:xfrm>
            <a:off x="6096000" y="0"/>
            <a:ext cx="0" cy="6858000"/>
          </a:xfrm>
          <a:prstGeom prst="line">
            <a:avLst/>
          </a:prstGeom>
          <a:ln w="57150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7" name="Title 1 1">
            <a:extLst>
              <a:ext uri="{FF2B5EF4-FFF2-40B4-BE49-F238E27FC236}">
                <a16:creationId xmlns:a16="http://schemas.microsoft.com/office/drawing/2014/main" id="{38FFFCFB-69AD-B93D-0F50-40424D751D2C}"/>
              </a:ext>
            </a:extLst>
          </p:cNvPr>
          <p:cNvSpPr txBox="1">
            <a:spLocks/>
          </p:cNvSpPr>
          <p:nvPr/>
        </p:nvSpPr>
        <p:spPr>
          <a:xfrm>
            <a:off x="392782" y="292805"/>
            <a:ext cx="3245964" cy="8384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Franklin Gothic Medium" panose="020B0603020102020204" pitchFamily="34" charset="0"/>
              </a:rPr>
              <a:t>Linear</a:t>
            </a:r>
          </a:p>
        </p:txBody>
      </p:sp>
      <p:grpSp>
        <p:nvGrpSpPr>
          <p:cNvPr id="253" name="Group 252" descr="\documentclass{article}&#10;\usepackage{amsmath}&#10;\pagestyle{empty}&#10;\begin{document}&#10;&#10;$(n)$ &#10;&#10;&#10;\end{document}" title="IguanaTex Vector Display">
            <a:extLst>
              <a:ext uri="{FF2B5EF4-FFF2-40B4-BE49-F238E27FC236}">
                <a16:creationId xmlns:a16="http://schemas.microsoft.com/office/drawing/2014/main" id="{5E7532AD-F100-5509-6D43-C61A9BE1F99F}"/>
              </a:ext>
            </a:extLst>
          </p:cNvPr>
          <p:cNvGrpSpPr>
            <a:grpSpLocks noChangeAspect="1"/>
          </p:cNvGrpSpPr>
          <p:nvPr>
            <p:custDataLst>
              <p:tags r:id="rId4"/>
            </p:custDataLst>
          </p:nvPr>
        </p:nvGrpSpPr>
        <p:grpSpPr>
          <a:xfrm>
            <a:off x="6744032" y="5007221"/>
            <a:ext cx="273336" cy="234388"/>
            <a:chOff x="2320832" y="2620632"/>
            <a:chExt cx="273336" cy="234388"/>
          </a:xfrm>
        </p:grpSpPr>
        <p:sp>
          <p:nvSpPr>
            <p:cNvPr id="250" name="Freeform: Shape 249">
              <a:extLst>
                <a:ext uri="{FF2B5EF4-FFF2-40B4-BE49-F238E27FC236}">
                  <a16:creationId xmlns:a16="http://schemas.microsoft.com/office/drawing/2014/main" id="{0FE36F88-C379-914B-2C33-87A8D5BC54A3}"/>
                </a:ext>
              </a:extLst>
            </p:cNvPr>
            <p:cNvSpPr/>
            <p:nvPr>
              <p:custDataLst>
                <p:tags r:id="rId61"/>
              </p:custDataLst>
            </p:nvPr>
          </p:nvSpPr>
          <p:spPr>
            <a:xfrm>
              <a:off x="2320832" y="2620632"/>
              <a:ext cx="53780" cy="234388"/>
            </a:xfrm>
            <a:custGeom>
              <a:avLst/>
              <a:gdLst>
                <a:gd name="connsiteX0" fmla="*/ 53857 w 53780"/>
                <a:gd name="connsiteY0" fmla="*/ 232107 h 234388"/>
                <a:gd name="connsiteX1" fmla="*/ 49916 w 53780"/>
                <a:gd name="connsiteY1" fmla="*/ 226950 h 234388"/>
                <a:gd name="connsiteX2" fmla="*/ 13522 w 53780"/>
                <a:gd name="connsiteY2" fmla="*/ 117257 h 234388"/>
                <a:gd name="connsiteX3" fmla="*/ 50844 w 53780"/>
                <a:gd name="connsiteY3" fmla="*/ 6391 h 234388"/>
                <a:gd name="connsiteX4" fmla="*/ 53857 w 53780"/>
                <a:gd name="connsiteY4" fmla="*/ 2407 h 234388"/>
                <a:gd name="connsiteX5" fmla="*/ 51539 w 53780"/>
                <a:gd name="connsiteY5" fmla="*/ 63 h 234388"/>
                <a:gd name="connsiteX6" fmla="*/ 14681 w 53780"/>
                <a:gd name="connsiteY6" fmla="*/ 45768 h 234388"/>
                <a:gd name="connsiteX7" fmla="*/ 77 w 53780"/>
                <a:gd name="connsiteY7" fmla="*/ 117257 h 234388"/>
                <a:gd name="connsiteX8" fmla="*/ 15376 w 53780"/>
                <a:gd name="connsiteY8" fmla="*/ 190386 h 234388"/>
                <a:gd name="connsiteX9" fmla="*/ 51539 w 53780"/>
                <a:gd name="connsiteY9" fmla="*/ 234451 h 234388"/>
                <a:gd name="connsiteX10" fmla="*/ 53857 w 53780"/>
                <a:gd name="connsiteY10" fmla="*/ 232107 h 234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3780" h="234388">
                  <a:moveTo>
                    <a:pt x="53857" y="232107"/>
                  </a:moveTo>
                  <a:cubicBezTo>
                    <a:pt x="53857" y="231404"/>
                    <a:pt x="53857" y="230935"/>
                    <a:pt x="49916" y="226950"/>
                  </a:cubicBezTo>
                  <a:cubicBezTo>
                    <a:pt x="20940" y="197418"/>
                    <a:pt x="13522" y="153118"/>
                    <a:pt x="13522" y="117257"/>
                  </a:cubicBezTo>
                  <a:cubicBezTo>
                    <a:pt x="13522" y="76473"/>
                    <a:pt x="22331" y="35690"/>
                    <a:pt x="50844" y="6391"/>
                  </a:cubicBezTo>
                  <a:cubicBezTo>
                    <a:pt x="53857" y="3579"/>
                    <a:pt x="53857" y="3110"/>
                    <a:pt x="53857" y="2407"/>
                  </a:cubicBezTo>
                  <a:cubicBezTo>
                    <a:pt x="53857" y="766"/>
                    <a:pt x="52930" y="63"/>
                    <a:pt x="51539" y="63"/>
                  </a:cubicBezTo>
                  <a:cubicBezTo>
                    <a:pt x="49221" y="63"/>
                    <a:pt x="28358" y="16001"/>
                    <a:pt x="14681" y="45768"/>
                  </a:cubicBezTo>
                  <a:cubicBezTo>
                    <a:pt x="2858" y="71551"/>
                    <a:pt x="77" y="97568"/>
                    <a:pt x="77" y="117257"/>
                  </a:cubicBezTo>
                  <a:cubicBezTo>
                    <a:pt x="77" y="135539"/>
                    <a:pt x="2627" y="163900"/>
                    <a:pt x="15376" y="190386"/>
                  </a:cubicBezTo>
                  <a:cubicBezTo>
                    <a:pt x="29285" y="219216"/>
                    <a:pt x="49221" y="234451"/>
                    <a:pt x="51539" y="234451"/>
                  </a:cubicBezTo>
                  <a:cubicBezTo>
                    <a:pt x="52930" y="234451"/>
                    <a:pt x="53857" y="233748"/>
                    <a:pt x="53857" y="232107"/>
                  </a:cubicBezTo>
                  <a:close/>
                </a:path>
              </a:pathLst>
            </a:custGeom>
            <a:solidFill>
              <a:srgbClr val="000000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51" name="Freeform: Shape 250">
              <a:extLst>
                <a:ext uri="{FF2B5EF4-FFF2-40B4-BE49-F238E27FC236}">
                  <a16:creationId xmlns:a16="http://schemas.microsoft.com/office/drawing/2014/main" id="{9CB065C1-6F86-5E9A-CCF9-980387BBA267}"/>
                </a:ext>
              </a:extLst>
            </p:cNvPr>
            <p:cNvSpPr/>
            <p:nvPr>
              <p:custDataLst>
                <p:tags r:id="rId62"/>
              </p:custDataLst>
            </p:nvPr>
          </p:nvSpPr>
          <p:spPr>
            <a:xfrm>
              <a:off x="2394755" y="2692824"/>
              <a:ext cx="125642" cy="106177"/>
            </a:xfrm>
            <a:custGeom>
              <a:avLst/>
              <a:gdLst>
                <a:gd name="connsiteX0" fmla="*/ 13758 w 125642"/>
                <a:gd name="connsiteY0" fmla="*/ 89833 h 106177"/>
                <a:gd name="connsiteX1" fmla="*/ 11671 w 125642"/>
                <a:gd name="connsiteY1" fmla="*/ 99912 h 106177"/>
                <a:gd name="connsiteX2" fmla="*/ 18394 w 125642"/>
                <a:gd name="connsiteY2" fmla="*/ 106241 h 106177"/>
                <a:gd name="connsiteX3" fmla="*/ 26971 w 125642"/>
                <a:gd name="connsiteY3" fmla="*/ 99678 h 106177"/>
                <a:gd name="connsiteX4" fmla="*/ 31375 w 125642"/>
                <a:gd name="connsiteY4" fmla="*/ 82333 h 106177"/>
                <a:gd name="connsiteX5" fmla="*/ 36475 w 125642"/>
                <a:gd name="connsiteY5" fmla="*/ 61238 h 106177"/>
                <a:gd name="connsiteX6" fmla="*/ 40416 w 125642"/>
                <a:gd name="connsiteY6" fmla="*/ 45534 h 106177"/>
                <a:gd name="connsiteX7" fmla="*/ 43430 w 125642"/>
                <a:gd name="connsiteY7" fmla="*/ 33815 h 106177"/>
                <a:gd name="connsiteX8" fmla="*/ 81215 w 125642"/>
                <a:gd name="connsiteY8" fmla="*/ 5219 h 106177"/>
                <a:gd name="connsiteX9" fmla="*/ 93733 w 125642"/>
                <a:gd name="connsiteY9" fmla="*/ 21626 h 106177"/>
                <a:gd name="connsiteX10" fmla="*/ 78665 w 125642"/>
                <a:gd name="connsiteY10" fmla="*/ 76239 h 106177"/>
                <a:gd name="connsiteX11" fmla="*/ 76347 w 125642"/>
                <a:gd name="connsiteY11" fmla="*/ 87021 h 106177"/>
                <a:gd name="connsiteX12" fmla="*/ 95356 w 125642"/>
                <a:gd name="connsiteY12" fmla="*/ 106241 h 106177"/>
                <a:gd name="connsiteX13" fmla="*/ 125723 w 125642"/>
                <a:gd name="connsiteY13" fmla="*/ 70145 h 106177"/>
                <a:gd name="connsiteX14" fmla="*/ 122941 w 125642"/>
                <a:gd name="connsiteY14" fmla="*/ 67801 h 106177"/>
                <a:gd name="connsiteX15" fmla="*/ 119464 w 125642"/>
                <a:gd name="connsiteY15" fmla="*/ 72020 h 106177"/>
                <a:gd name="connsiteX16" fmla="*/ 95819 w 125642"/>
                <a:gd name="connsiteY16" fmla="*/ 101084 h 106177"/>
                <a:gd name="connsiteX17" fmla="*/ 90256 w 125642"/>
                <a:gd name="connsiteY17" fmla="*/ 93349 h 106177"/>
                <a:gd name="connsiteX18" fmla="*/ 94428 w 125642"/>
                <a:gd name="connsiteY18" fmla="*/ 76708 h 106177"/>
                <a:gd name="connsiteX19" fmla="*/ 108569 w 125642"/>
                <a:gd name="connsiteY19" fmla="*/ 25142 h 106177"/>
                <a:gd name="connsiteX20" fmla="*/ 81911 w 125642"/>
                <a:gd name="connsiteY20" fmla="*/ 63 h 106177"/>
                <a:gd name="connsiteX21" fmla="*/ 45748 w 125642"/>
                <a:gd name="connsiteY21" fmla="*/ 20455 h 106177"/>
                <a:gd name="connsiteX22" fmla="*/ 24421 w 125642"/>
                <a:gd name="connsiteY22" fmla="*/ 63 h 106177"/>
                <a:gd name="connsiteX23" fmla="*/ 7035 w 125642"/>
                <a:gd name="connsiteY23" fmla="*/ 13423 h 106177"/>
                <a:gd name="connsiteX24" fmla="*/ 81 w 125642"/>
                <a:gd name="connsiteY24" fmla="*/ 36159 h 106177"/>
                <a:gd name="connsiteX25" fmla="*/ 2862 w 125642"/>
                <a:gd name="connsiteY25" fmla="*/ 38502 h 106177"/>
                <a:gd name="connsiteX26" fmla="*/ 6803 w 125642"/>
                <a:gd name="connsiteY26" fmla="*/ 33111 h 106177"/>
                <a:gd name="connsiteX27" fmla="*/ 23725 w 125642"/>
                <a:gd name="connsiteY27" fmla="*/ 5219 h 106177"/>
                <a:gd name="connsiteX28" fmla="*/ 30912 w 125642"/>
                <a:gd name="connsiteY28" fmla="*/ 16001 h 106177"/>
                <a:gd name="connsiteX29" fmla="*/ 27203 w 125642"/>
                <a:gd name="connsiteY29" fmla="*/ 35690 h 106177"/>
                <a:gd name="connsiteX30" fmla="*/ 13758 w 125642"/>
                <a:gd name="connsiteY30" fmla="*/ 89833 h 106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25642" h="106177">
                  <a:moveTo>
                    <a:pt x="13758" y="89833"/>
                  </a:moveTo>
                  <a:cubicBezTo>
                    <a:pt x="13062" y="93349"/>
                    <a:pt x="11671" y="98740"/>
                    <a:pt x="11671" y="99912"/>
                  </a:cubicBezTo>
                  <a:cubicBezTo>
                    <a:pt x="11671" y="104131"/>
                    <a:pt x="14917" y="106241"/>
                    <a:pt x="18394" y="106241"/>
                  </a:cubicBezTo>
                  <a:cubicBezTo>
                    <a:pt x="21176" y="106241"/>
                    <a:pt x="25348" y="104365"/>
                    <a:pt x="26971" y="99678"/>
                  </a:cubicBezTo>
                  <a:cubicBezTo>
                    <a:pt x="27203" y="99209"/>
                    <a:pt x="29984" y="88193"/>
                    <a:pt x="31375" y="82333"/>
                  </a:cubicBezTo>
                  <a:lnTo>
                    <a:pt x="36475" y="61238"/>
                  </a:lnTo>
                  <a:cubicBezTo>
                    <a:pt x="37866" y="56082"/>
                    <a:pt x="39257" y="50925"/>
                    <a:pt x="40416" y="45534"/>
                  </a:cubicBezTo>
                  <a:cubicBezTo>
                    <a:pt x="41343" y="41549"/>
                    <a:pt x="43198" y="34752"/>
                    <a:pt x="43430" y="33815"/>
                  </a:cubicBezTo>
                  <a:cubicBezTo>
                    <a:pt x="46907" y="26549"/>
                    <a:pt x="59193" y="5219"/>
                    <a:pt x="81215" y="5219"/>
                  </a:cubicBezTo>
                  <a:cubicBezTo>
                    <a:pt x="91647" y="5219"/>
                    <a:pt x="93733" y="13892"/>
                    <a:pt x="93733" y="21626"/>
                  </a:cubicBezTo>
                  <a:cubicBezTo>
                    <a:pt x="93733" y="36159"/>
                    <a:pt x="82374" y="66160"/>
                    <a:pt x="78665" y="76239"/>
                  </a:cubicBezTo>
                  <a:cubicBezTo>
                    <a:pt x="76579" y="81630"/>
                    <a:pt x="76347" y="84442"/>
                    <a:pt x="76347" y="87021"/>
                  </a:cubicBezTo>
                  <a:cubicBezTo>
                    <a:pt x="76347" y="98037"/>
                    <a:pt x="84460" y="106241"/>
                    <a:pt x="95356" y="106241"/>
                  </a:cubicBezTo>
                  <a:cubicBezTo>
                    <a:pt x="117146" y="106241"/>
                    <a:pt x="125723" y="72020"/>
                    <a:pt x="125723" y="70145"/>
                  </a:cubicBezTo>
                  <a:cubicBezTo>
                    <a:pt x="125723" y="67801"/>
                    <a:pt x="123637" y="67801"/>
                    <a:pt x="122941" y="67801"/>
                  </a:cubicBezTo>
                  <a:cubicBezTo>
                    <a:pt x="120623" y="67801"/>
                    <a:pt x="120623" y="68504"/>
                    <a:pt x="119464" y="72020"/>
                  </a:cubicBezTo>
                  <a:cubicBezTo>
                    <a:pt x="114828" y="87958"/>
                    <a:pt x="107178" y="101084"/>
                    <a:pt x="95819" y="101084"/>
                  </a:cubicBezTo>
                  <a:cubicBezTo>
                    <a:pt x="91878" y="101084"/>
                    <a:pt x="90256" y="98740"/>
                    <a:pt x="90256" y="93349"/>
                  </a:cubicBezTo>
                  <a:cubicBezTo>
                    <a:pt x="90256" y="87490"/>
                    <a:pt x="92342" y="81864"/>
                    <a:pt x="94428" y="76708"/>
                  </a:cubicBezTo>
                  <a:cubicBezTo>
                    <a:pt x="98833" y="64285"/>
                    <a:pt x="108569" y="38502"/>
                    <a:pt x="108569" y="25142"/>
                  </a:cubicBezTo>
                  <a:cubicBezTo>
                    <a:pt x="108569" y="9438"/>
                    <a:pt x="98601" y="63"/>
                    <a:pt x="81911" y="63"/>
                  </a:cubicBezTo>
                  <a:cubicBezTo>
                    <a:pt x="61047" y="63"/>
                    <a:pt x="49689" y="15064"/>
                    <a:pt x="45748" y="20455"/>
                  </a:cubicBezTo>
                  <a:cubicBezTo>
                    <a:pt x="44589" y="7329"/>
                    <a:pt x="35084" y="63"/>
                    <a:pt x="24421" y="63"/>
                  </a:cubicBezTo>
                  <a:cubicBezTo>
                    <a:pt x="13758" y="63"/>
                    <a:pt x="9353" y="9204"/>
                    <a:pt x="7035" y="13423"/>
                  </a:cubicBezTo>
                  <a:cubicBezTo>
                    <a:pt x="3326" y="21392"/>
                    <a:pt x="81" y="35221"/>
                    <a:pt x="81" y="36159"/>
                  </a:cubicBezTo>
                  <a:cubicBezTo>
                    <a:pt x="81" y="38502"/>
                    <a:pt x="2399" y="38502"/>
                    <a:pt x="2862" y="38502"/>
                  </a:cubicBezTo>
                  <a:cubicBezTo>
                    <a:pt x="5180" y="38502"/>
                    <a:pt x="5412" y="38268"/>
                    <a:pt x="6803" y="33111"/>
                  </a:cubicBezTo>
                  <a:cubicBezTo>
                    <a:pt x="10744" y="16470"/>
                    <a:pt x="15380" y="5219"/>
                    <a:pt x="23725" y="5219"/>
                  </a:cubicBezTo>
                  <a:cubicBezTo>
                    <a:pt x="28362" y="5219"/>
                    <a:pt x="30912" y="8266"/>
                    <a:pt x="30912" y="16001"/>
                  </a:cubicBezTo>
                  <a:cubicBezTo>
                    <a:pt x="30912" y="20923"/>
                    <a:pt x="30216" y="23502"/>
                    <a:pt x="27203" y="35690"/>
                  </a:cubicBezTo>
                  <a:lnTo>
                    <a:pt x="13758" y="89833"/>
                  </a:lnTo>
                  <a:close/>
                </a:path>
              </a:pathLst>
            </a:custGeom>
            <a:solidFill>
              <a:srgbClr val="000000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52" name="Freeform: Shape 251">
              <a:extLst>
                <a:ext uri="{FF2B5EF4-FFF2-40B4-BE49-F238E27FC236}">
                  <a16:creationId xmlns:a16="http://schemas.microsoft.com/office/drawing/2014/main" id="{EBF22FAA-18E7-3233-AE55-FDF4AA737368}"/>
                </a:ext>
              </a:extLst>
            </p:cNvPr>
            <p:cNvSpPr/>
            <p:nvPr>
              <p:custDataLst>
                <p:tags r:id="rId63"/>
              </p:custDataLst>
            </p:nvPr>
          </p:nvSpPr>
          <p:spPr>
            <a:xfrm>
              <a:off x="2540388" y="2620632"/>
              <a:ext cx="53780" cy="234388"/>
            </a:xfrm>
            <a:custGeom>
              <a:avLst/>
              <a:gdLst>
                <a:gd name="connsiteX0" fmla="*/ 53867 w 53780"/>
                <a:gd name="connsiteY0" fmla="*/ 117257 h 234388"/>
                <a:gd name="connsiteX1" fmla="*/ 38568 w 53780"/>
                <a:gd name="connsiteY1" fmla="*/ 44128 h 234388"/>
                <a:gd name="connsiteX2" fmla="*/ 2405 w 53780"/>
                <a:gd name="connsiteY2" fmla="*/ 63 h 234388"/>
                <a:gd name="connsiteX3" fmla="*/ 87 w 53780"/>
                <a:gd name="connsiteY3" fmla="*/ 2407 h 234388"/>
                <a:gd name="connsiteX4" fmla="*/ 4491 w 53780"/>
                <a:gd name="connsiteY4" fmla="*/ 7798 h 234388"/>
                <a:gd name="connsiteX5" fmla="*/ 40422 w 53780"/>
                <a:gd name="connsiteY5" fmla="*/ 117257 h 234388"/>
                <a:gd name="connsiteX6" fmla="*/ 3100 w 53780"/>
                <a:gd name="connsiteY6" fmla="*/ 228122 h 234388"/>
                <a:gd name="connsiteX7" fmla="*/ 87 w 53780"/>
                <a:gd name="connsiteY7" fmla="*/ 232107 h 234388"/>
                <a:gd name="connsiteX8" fmla="*/ 2405 w 53780"/>
                <a:gd name="connsiteY8" fmla="*/ 234451 h 234388"/>
                <a:gd name="connsiteX9" fmla="*/ 39263 w 53780"/>
                <a:gd name="connsiteY9" fmla="*/ 188745 h 234388"/>
                <a:gd name="connsiteX10" fmla="*/ 53867 w 53780"/>
                <a:gd name="connsiteY10" fmla="*/ 117257 h 234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3780" h="234388">
                  <a:moveTo>
                    <a:pt x="53867" y="117257"/>
                  </a:moveTo>
                  <a:cubicBezTo>
                    <a:pt x="53867" y="98975"/>
                    <a:pt x="51317" y="70614"/>
                    <a:pt x="38568" y="44128"/>
                  </a:cubicBezTo>
                  <a:cubicBezTo>
                    <a:pt x="24659" y="15298"/>
                    <a:pt x="4723" y="63"/>
                    <a:pt x="2405" y="63"/>
                  </a:cubicBezTo>
                  <a:cubicBezTo>
                    <a:pt x="1014" y="63"/>
                    <a:pt x="87" y="1000"/>
                    <a:pt x="87" y="2407"/>
                  </a:cubicBezTo>
                  <a:cubicBezTo>
                    <a:pt x="87" y="3110"/>
                    <a:pt x="87" y="3579"/>
                    <a:pt x="4491" y="7798"/>
                  </a:cubicBezTo>
                  <a:cubicBezTo>
                    <a:pt x="27209" y="31002"/>
                    <a:pt x="40422" y="68270"/>
                    <a:pt x="40422" y="117257"/>
                  </a:cubicBezTo>
                  <a:cubicBezTo>
                    <a:pt x="40422" y="157337"/>
                    <a:pt x="31845" y="198589"/>
                    <a:pt x="3100" y="228122"/>
                  </a:cubicBezTo>
                  <a:cubicBezTo>
                    <a:pt x="87" y="230935"/>
                    <a:pt x="87" y="231404"/>
                    <a:pt x="87" y="232107"/>
                  </a:cubicBezTo>
                  <a:cubicBezTo>
                    <a:pt x="87" y="233513"/>
                    <a:pt x="1014" y="234451"/>
                    <a:pt x="2405" y="234451"/>
                  </a:cubicBezTo>
                  <a:cubicBezTo>
                    <a:pt x="4723" y="234451"/>
                    <a:pt x="25586" y="218512"/>
                    <a:pt x="39263" y="188745"/>
                  </a:cubicBezTo>
                  <a:cubicBezTo>
                    <a:pt x="51085" y="162962"/>
                    <a:pt x="53867" y="136945"/>
                    <a:pt x="53867" y="117257"/>
                  </a:cubicBezTo>
                  <a:close/>
                </a:path>
              </a:pathLst>
            </a:custGeom>
            <a:solidFill>
              <a:srgbClr val="000000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grpSp>
        <p:nvGrpSpPr>
          <p:cNvPr id="270" name="Group 269" descr="\documentclass{article}&#10;\usepackage{amsmath}&#10;\pagestyle{empty}&#10;\begin{document}&#10;&#10;$(n,n)$ &#10;&#10;&#10;\end{document}" title="IguanaTex Vector Display">
            <a:extLst>
              <a:ext uri="{FF2B5EF4-FFF2-40B4-BE49-F238E27FC236}">
                <a16:creationId xmlns:a16="http://schemas.microsoft.com/office/drawing/2014/main" id="{D5941C20-181D-C1DE-23D1-B84397F59C2B}"/>
              </a:ext>
            </a:extLst>
          </p:cNvPr>
          <p:cNvGrpSpPr>
            <a:grpSpLocks noChangeAspect="1"/>
          </p:cNvGrpSpPr>
          <p:nvPr>
            <p:custDataLst>
              <p:tags r:id="rId5"/>
            </p:custDataLst>
          </p:nvPr>
        </p:nvGrpSpPr>
        <p:grpSpPr>
          <a:xfrm>
            <a:off x="8293905" y="5003307"/>
            <a:ext cx="534599" cy="234388"/>
            <a:chOff x="3533684" y="2591405"/>
            <a:chExt cx="534599" cy="234388"/>
          </a:xfrm>
        </p:grpSpPr>
        <p:sp>
          <p:nvSpPr>
            <p:cNvPr id="265" name="Freeform: Shape 264">
              <a:extLst>
                <a:ext uri="{FF2B5EF4-FFF2-40B4-BE49-F238E27FC236}">
                  <a16:creationId xmlns:a16="http://schemas.microsoft.com/office/drawing/2014/main" id="{C599734A-2F83-87A1-65F2-F9CC27BE7F8E}"/>
                </a:ext>
              </a:extLst>
            </p:cNvPr>
            <p:cNvSpPr/>
            <p:nvPr>
              <p:custDataLst>
                <p:tags r:id="rId56"/>
              </p:custDataLst>
            </p:nvPr>
          </p:nvSpPr>
          <p:spPr>
            <a:xfrm>
              <a:off x="3533684" y="2591405"/>
              <a:ext cx="55772" cy="234388"/>
            </a:xfrm>
            <a:custGeom>
              <a:avLst/>
              <a:gdLst>
                <a:gd name="connsiteX0" fmla="*/ 55849 w 55772"/>
                <a:gd name="connsiteY0" fmla="*/ 232107 h 234388"/>
                <a:gd name="connsiteX1" fmla="*/ 51762 w 55772"/>
                <a:gd name="connsiteY1" fmla="*/ 226950 h 234388"/>
                <a:gd name="connsiteX2" fmla="*/ 14020 w 55772"/>
                <a:gd name="connsiteY2" fmla="*/ 117257 h 234388"/>
                <a:gd name="connsiteX3" fmla="*/ 52724 w 55772"/>
                <a:gd name="connsiteY3" fmla="*/ 6391 h 234388"/>
                <a:gd name="connsiteX4" fmla="*/ 55849 w 55772"/>
                <a:gd name="connsiteY4" fmla="*/ 2407 h 234388"/>
                <a:gd name="connsiteX5" fmla="*/ 53445 w 55772"/>
                <a:gd name="connsiteY5" fmla="*/ 63 h 234388"/>
                <a:gd name="connsiteX6" fmla="*/ 15222 w 55772"/>
                <a:gd name="connsiteY6" fmla="*/ 45768 h 234388"/>
                <a:gd name="connsiteX7" fmla="*/ 77 w 55772"/>
                <a:gd name="connsiteY7" fmla="*/ 117257 h 234388"/>
                <a:gd name="connsiteX8" fmla="*/ 15943 w 55772"/>
                <a:gd name="connsiteY8" fmla="*/ 190386 h 234388"/>
                <a:gd name="connsiteX9" fmla="*/ 53445 w 55772"/>
                <a:gd name="connsiteY9" fmla="*/ 234451 h 234388"/>
                <a:gd name="connsiteX10" fmla="*/ 55849 w 55772"/>
                <a:gd name="connsiteY10" fmla="*/ 232107 h 234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5772" h="234388">
                  <a:moveTo>
                    <a:pt x="55849" y="232107"/>
                  </a:moveTo>
                  <a:cubicBezTo>
                    <a:pt x="55849" y="231404"/>
                    <a:pt x="55849" y="230935"/>
                    <a:pt x="51762" y="226950"/>
                  </a:cubicBezTo>
                  <a:cubicBezTo>
                    <a:pt x="21713" y="197418"/>
                    <a:pt x="14020" y="153118"/>
                    <a:pt x="14020" y="117257"/>
                  </a:cubicBezTo>
                  <a:cubicBezTo>
                    <a:pt x="14020" y="76473"/>
                    <a:pt x="23155" y="35690"/>
                    <a:pt x="52724" y="6391"/>
                  </a:cubicBezTo>
                  <a:cubicBezTo>
                    <a:pt x="55849" y="3579"/>
                    <a:pt x="55849" y="3110"/>
                    <a:pt x="55849" y="2407"/>
                  </a:cubicBezTo>
                  <a:cubicBezTo>
                    <a:pt x="55849" y="766"/>
                    <a:pt x="54888" y="63"/>
                    <a:pt x="53445" y="63"/>
                  </a:cubicBezTo>
                  <a:cubicBezTo>
                    <a:pt x="51041" y="63"/>
                    <a:pt x="29405" y="16001"/>
                    <a:pt x="15222" y="45768"/>
                  </a:cubicBezTo>
                  <a:cubicBezTo>
                    <a:pt x="2962" y="71551"/>
                    <a:pt x="77" y="97568"/>
                    <a:pt x="77" y="117257"/>
                  </a:cubicBezTo>
                  <a:cubicBezTo>
                    <a:pt x="77" y="135539"/>
                    <a:pt x="2721" y="163900"/>
                    <a:pt x="15943" y="190386"/>
                  </a:cubicBezTo>
                  <a:cubicBezTo>
                    <a:pt x="30367" y="219216"/>
                    <a:pt x="51041" y="234451"/>
                    <a:pt x="53445" y="234451"/>
                  </a:cubicBezTo>
                  <a:cubicBezTo>
                    <a:pt x="54888" y="234451"/>
                    <a:pt x="55849" y="233748"/>
                    <a:pt x="55849" y="232107"/>
                  </a:cubicBezTo>
                  <a:close/>
                </a:path>
              </a:pathLst>
            </a:custGeom>
            <a:solidFill>
              <a:srgbClr val="000000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66" name="Freeform: Shape 265">
              <a:extLst>
                <a:ext uri="{FF2B5EF4-FFF2-40B4-BE49-F238E27FC236}">
                  <a16:creationId xmlns:a16="http://schemas.microsoft.com/office/drawing/2014/main" id="{B1C11DAA-D33E-B8A5-9E1B-3CF0035EFDCE}"/>
                </a:ext>
              </a:extLst>
            </p:cNvPr>
            <p:cNvSpPr/>
            <p:nvPr>
              <p:custDataLst>
                <p:tags r:id="rId57"/>
              </p:custDataLst>
            </p:nvPr>
          </p:nvSpPr>
          <p:spPr>
            <a:xfrm>
              <a:off x="3610345" y="2663597"/>
              <a:ext cx="130295" cy="106177"/>
            </a:xfrm>
            <a:custGeom>
              <a:avLst/>
              <a:gdLst>
                <a:gd name="connsiteX0" fmla="*/ 14264 w 130295"/>
                <a:gd name="connsiteY0" fmla="*/ 89833 h 106177"/>
                <a:gd name="connsiteX1" fmla="*/ 12101 w 130295"/>
                <a:gd name="connsiteY1" fmla="*/ 99912 h 106177"/>
                <a:gd name="connsiteX2" fmla="*/ 19072 w 130295"/>
                <a:gd name="connsiteY2" fmla="*/ 106241 h 106177"/>
                <a:gd name="connsiteX3" fmla="*/ 27967 w 130295"/>
                <a:gd name="connsiteY3" fmla="*/ 99678 h 106177"/>
                <a:gd name="connsiteX4" fmla="*/ 32534 w 130295"/>
                <a:gd name="connsiteY4" fmla="*/ 82333 h 106177"/>
                <a:gd name="connsiteX5" fmla="*/ 37823 w 130295"/>
                <a:gd name="connsiteY5" fmla="*/ 61238 h 106177"/>
                <a:gd name="connsiteX6" fmla="*/ 41910 w 130295"/>
                <a:gd name="connsiteY6" fmla="*/ 45534 h 106177"/>
                <a:gd name="connsiteX7" fmla="*/ 45035 w 130295"/>
                <a:gd name="connsiteY7" fmla="*/ 33815 h 106177"/>
                <a:gd name="connsiteX8" fmla="*/ 84220 w 130295"/>
                <a:gd name="connsiteY8" fmla="*/ 5219 h 106177"/>
                <a:gd name="connsiteX9" fmla="*/ 97202 w 130295"/>
                <a:gd name="connsiteY9" fmla="*/ 21626 h 106177"/>
                <a:gd name="connsiteX10" fmla="*/ 81576 w 130295"/>
                <a:gd name="connsiteY10" fmla="*/ 76239 h 106177"/>
                <a:gd name="connsiteX11" fmla="*/ 79172 w 130295"/>
                <a:gd name="connsiteY11" fmla="*/ 87021 h 106177"/>
                <a:gd name="connsiteX12" fmla="*/ 98884 w 130295"/>
                <a:gd name="connsiteY12" fmla="*/ 106241 h 106177"/>
                <a:gd name="connsiteX13" fmla="*/ 130377 w 130295"/>
                <a:gd name="connsiteY13" fmla="*/ 70145 h 106177"/>
                <a:gd name="connsiteX14" fmla="*/ 127492 w 130295"/>
                <a:gd name="connsiteY14" fmla="*/ 67801 h 106177"/>
                <a:gd name="connsiteX15" fmla="*/ 123886 w 130295"/>
                <a:gd name="connsiteY15" fmla="*/ 72020 h 106177"/>
                <a:gd name="connsiteX16" fmla="*/ 99365 w 130295"/>
                <a:gd name="connsiteY16" fmla="*/ 101084 h 106177"/>
                <a:gd name="connsiteX17" fmla="*/ 93596 w 130295"/>
                <a:gd name="connsiteY17" fmla="*/ 93349 h 106177"/>
                <a:gd name="connsiteX18" fmla="*/ 97923 w 130295"/>
                <a:gd name="connsiteY18" fmla="*/ 76708 h 106177"/>
                <a:gd name="connsiteX19" fmla="*/ 112587 w 130295"/>
                <a:gd name="connsiteY19" fmla="*/ 25142 h 106177"/>
                <a:gd name="connsiteX20" fmla="*/ 84941 w 130295"/>
                <a:gd name="connsiteY20" fmla="*/ 63 h 106177"/>
                <a:gd name="connsiteX21" fmla="*/ 47439 w 130295"/>
                <a:gd name="connsiteY21" fmla="*/ 20455 h 106177"/>
                <a:gd name="connsiteX22" fmla="*/ 25322 w 130295"/>
                <a:gd name="connsiteY22" fmla="*/ 63 h 106177"/>
                <a:gd name="connsiteX23" fmla="*/ 7293 w 130295"/>
                <a:gd name="connsiteY23" fmla="*/ 13423 h 106177"/>
                <a:gd name="connsiteX24" fmla="*/ 81 w 130295"/>
                <a:gd name="connsiteY24" fmla="*/ 36159 h 106177"/>
                <a:gd name="connsiteX25" fmla="*/ 2965 w 130295"/>
                <a:gd name="connsiteY25" fmla="*/ 38502 h 106177"/>
                <a:gd name="connsiteX26" fmla="*/ 7052 w 130295"/>
                <a:gd name="connsiteY26" fmla="*/ 33111 h 106177"/>
                <a:gd name="connsiteX27" fmla="*/ 24601 w 130295"/>
                <a:gd name="connsiteY27" fmla="*/ 5219 h 106177"/>
                <a:gd name="connsiteX28" fmla="*/ 32054 w 130295"/>
                <a:gd name="connsiteY28" fmla="*/ 16001 h 106177"/>
                <a:gd name="connsiteX29" fmla="*/ 28207 w 130295"/>
                <a:gd name="connsiteY29" fmla="*/ 35690 h 106177"/>
                <a:gd name="connsiteX30" fmla="*/ 14264 w 130295"/>
                <a:gd name="connsiteY30" fmla="*/ 89833 h 106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30295" h="106177">
                  <a:moveTo>
                    <a:pt x="14264" y="89833"/>
                  </a:moveTo>
                  <a:cubicBezTo>
                    <a:pt x="13543" y="93349"/>
                    <a:pt x="12101" y="98740"/>
                    <a:pt x="12101" y="99912"/>
                  </a:cubicBezTo>
                  <a:cubicBezTo>
                    <a:pt x="12101" y="104131"/>
                    <a:pt x="15466" y="106241"/>
                    <a:pt x="19072" y="106241"/>
                  </a:cubicBezTo>
                  <a:cubicBezTo>
                    <a:pt x="21957" y="106241"/>
                    <a:pt x="26284" y="104365"/>
                    <a:pt x="27967" y="99678"/>
                  </a:cubicBezTo>
                  <a:cubicBezTo>
                    <a:pt x="28207" y="99209"/>
                    <a:pt x="31092" y="88193"/>
                    <a:pt x="32534" y="82333"/>
                  </a:cubicBezTo>
                  <a:lnTo>
                    <a:pt x="37823" y="61238"/>
                  </a:lnTo>
                  <a:cubicBezTo>
                    <a:pt x="39266" y="56082"/>
                    <a:pt x="40708" y="50925"/>
                    <a:pt x="41910" y="45534"/>
                  </a:cubicBezTo>
                  <a:cubicBezTo>
                    <a:pt x="42872" y="41549"/>
                    <a:pt x="44795" y="34752"/>
                    <a:pt x="45035" y="33815"/>
                  </a:cubicBezTo>
                  <a:cubicBezTo>
                    <a:pt x="48641" y="26549"/>
                    <a:pt x="61382" y="5219"/>
                    <a:pt x="84220" y="5219"/>
                  </a:cubicBezTo>
                  <a:cubicBezTo>
                    <a:pt x="95038" y="5219"/>
                    <a:pt x="97202" y="13892"/>
                    <a:pt x="97202" y="21626"/>
                  </a:cubicBezTo>
                  <a:cubicBezTo>
                    <a:pt x="97202" y="36159"/>
                    <a:pt x="85422" y="66160"/>
                    <a:pt x="81576" y="76239"/>
                  </a:cubicBezTo>
                  <a:cubicBezTo>
                    <a:pt x="79412" y="81630"/>
                    <a:pt x="79172" y="84442"/>
                    <a:pt x="79172" y="87021"/>
                  </a:cubicBezTo>
                  <a:cubicBezTo>
                    <a:pt x="79172" y="98037"/>
                    <a:pt x="87586" y="106241"/>
                    <a:pt x="98884" y="106241"/>
                  </a:cubicBezTo>
                  <a:cubicBezTo>
                    <a:pt x="121482" y="106241"/>
                    <a:pt x="130377" y="72020"/>
                    <a:pt x="130377" y="70145"/>
                  </a:cubicBezTo>
                  <a:cubicBezTo>
                    <a:pt x="130377" y="67801"/>
                    <a:pt x="128213" y="67801"/>
                    <a:pt x="127492" y="67801"/>
                  </a:cubicBezTo>
                  <a:cubicBezTo>
                    <a:pt x="125088" y="67801"/>
                    <a:pt x="125088" y="68504"/>
                    <a:pt x="123886" y="72020"/>
                  </a:cubicBezTo>
                  <a:cubicBezTo>
                    <a:pt x="119078" y="87958"/>
                    <a:pt x="111145" y="101084"/>
                    <a:pt x="99365" y="101084"/>
                  </a:cubicBezTo>
                  <a:cubicBezTo>
                    <a:pt x="95278" y="101084"/>
                    <a:pt x="93596" y="98740"/>
                    <a:pt x="93596" y="93349"/>
                  </a:cubicBezTo>
                  <a:cubicBezTo>
                    <a:pt x="93596" y="87490"/>
                    <a:pt x="95759" y="81864"/>
                    <a:pt x="97923" y="76708"/>
                  </a:cubicBezTo>
                  <a:cubicBezTo>
                    <a:pt x="102490" y="64285"/>
                    <a:pt x="112587" y="38502"/>
                    <a:pt x="112587" y="25142"/>
                  </a:cubicBezTo>
                  <a:cubicBezTo>
                    <a:pt x="112587" y="9438"/>
                    <a:pt x="102250" y="63"/>
                    <a:pt x="84941" y="63"/>
                  </a:cubicBezTo>
                  <a:cubicBezTo>
                    <a:pt x="63305" y="63"/>
                    <a:pt x="51526" y="15064"/>
                    <a:pt x="47439" y="20455"/>
                  </a:cubicBezTo>
                  <a:cubicBezTo>
                    <a:pt x="46237" y="7329"/>
                    <a:pt x="36381" y="63"/>
                    <a:pt x="25322" y="63"/>
                  </a:cubicBezTo>
                  <a:cubicBezTo>
                    <a:pt x="14264" y="63"/>
                    <a:pt x="9697" y="9204"/>
                    <a:pt x="7293" y="13423"/>
                  </a:cubicBezTo>
                  <a:cubicBezTo>
                    <a:pt x="3446" y="21392"/>
                    <a:pt x="81" y="35221"/>
                    <a:pt x="81" y="36159"/>
                  </a:cubicBezTo>
                  <a:cubicBezTo>
                    <a:pt x="81" y="38502"/>
                    <a:pt x="2485" y="38502"/>
                    <a:pt x="2965" y="38502"/>
                  </a:cubicBezTo>
                  <a:cubicBezTo>
                    <a:pt x="5369" y="38502"/>
                    <a:pt x="5610" y="38268"/>
                    <a:pt x="7052" y="33111"/>
                  </a:cubicBezTo>
                  <a:cubicBezTo>
                    <a:pt x="11139" y="16470"/>
                    <a:pt x="15947" y="5219"/>
                    <a:pt x="24601" y="5219"/>
                  </a:cubicBezTo>
                  <a:cubicBezTo>
                    <a:pt x="29409" y="5219"/>
                    <a:pt x="32054" y="8266"/>
                    <a:pt x="32054" y="16001"/>
                  </a:cubicBezTo>
                  <a:cubicBezTo>
                    <a:pt x="32054" y="20923"/>
                    <a:pt x="31332" y="23502"/>
                    <a:pt x="28207" y="35690"/>
                  </a:cubicBezTo>
                  <a:lnTo>
                    <a:pt x="14264" y="89833"/>
                  </a:lnTo>
                  <a:close/>
                </a:path>
              </a:pathLst>
            </a:custGeom>
            <a:solidFill>
              <a:srgbClr val="000000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67" name="Freeform: Shape 266">
              <a:extLst>
                <a:ext uri="{FF2B5EF4-FFF2-40B4-BE49-F238E27FC236}">
                  <a16:creationId xmlns:a16="http://schemas.microsoft.com/office/drawing/2014/main" id="{F3663E9E-CE7E-5C34-3198-1E521868B814}"/>
                </a:ext>
              </a:extLst>
            </p:cNvPr>
            <p:cNvSpPr/>
            <p:nvPr>
              <p:custDataLst>
                <p:tags r:id="rId58"/>
              </p:custDataLst>
            </p:nvPr>
          </p:nvSpPr>
          <p:spPr>
            <a:xfrm>
              <a:off x="3768344" y="2742351"/>
              <a:ext cx="28126" cy="70082"/>
            </a:xfrm>
            <a:custGeom>
              <a:avLst/>
              <a:gdLst>
                <a:gd name="connsiteX0" fmla="*/ 28213 w 28126"/>
                <a:gd name="connsiteY0" fmla="*/ 24674 h 70082"/>
                <a:gd name="connsiteX1" fmla="*/ 12828 w 28126"/>
                <a:gd name="connsiteY1" fmla="*/ 63 h 70082"/>
                <a:gd name="connsiteX2" fmla="*/ 87 w 28126"/>
                <a:gd name="connsiteY2" fmla="*/ 12485 h 70082"/>
                <a:gd name="connsiteX3" fmla="*/ 12828 w 28126"/>
                <a:gd name="connsiteY3" fmla="*/ 24908 h 70082"/>
                <a:gd name="connsiteX4" fmla="*/ 21242 w 28126"/>
                <a:gd name="connsiteY4" fmla="*/ 21861 h 70082"/>
                <a:gd name="connsiteX5" fmla="*/ 22444 w 28126"/>
                <a:gd name="connsiteY5" fmla="*/ 21158 h 70082"/>
                <a:gd name="connsiteX6" fmla="*/ 22924 w 28126"/>
                <a:gd name="connsiteY6" fmla="*/ 24674 h 70082"/>
                <a:gd name="connsiteX7" fmla="*/ 6577 w 28126"/>
                <a:gd name="connsiteY7" fmla="*/ 63816 h 70082"/>
                <a:gd name="connsiteX8" fmla="*/ 3933 w 28126"/>
                <a:gd name="connsiteY8" fmla="*/ 67567 h 70082"/>
                <a:gd name="connsiteX9" fmla="*/ 6337 w 28126"/>
                <a:gd name="connsiteY9" fmla="*/ 70145 h 70082"/>
                <a:gd name="connsiteX10" fmla="*/ 28213 w 28126"/>
                <a:gd name="connsiteY10" fmla="*/ 24674 h 70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126" h="70082">
                  <a:moveTo>
                    <a:pt x="28213" y="24674"/>
                  </a:moveTo>
                  <a:cubicBezTo>
                    <a:pt x="28213" y="9204"/>
                    <a:pt x="22203" y="63"/>
                    <a:pt x="12828" y="63"/>
                  </a:cubicBezTo>
                  <a:cubicBezTo>
                    <a:pt x="4895" y="63"/>
                    <a:pt x="87" y="5922"/>
                    <a:pt x="87" y="12485"/>
                  </a:cubicBezTo>
                  <a:cubicBezTo>
                    <a:pt x="87" y="18814"/>
                    <a:pt x="4895" y="24908"/>
                    <a:pt x="12828" y="24908"/>
                  </a:cubicBezTo>
                  <a:cubicBezTo>
                    <a:pt x="15712" y="24908"/>
                    <a:pt x="18838" y="23970"/>
                    <a:pt x="21242" y="21861"/>
                  </a:cubicBezTo>
                  <a:cubicBezTo>
                    <a:pt x="21963" y="21392"/>
                    <a:pt x="22203" y="21158"/>
                    <a:pt x="22444" y="21158"/>
                  </a:cubicBezTo>
                  <a:cubicBezTo>
                    <a:pt x="22684" y="21158"/>
                    <a:pt x="22924" y="21392"/>
                    <a:pt x="22924" y="24674"/>
                  </a:cubicBezTo>
                  <a:cubicBezTo>
                    <a:pt x="22924" y="42018"/>
                    <a:pt x="14510" y="56082"/>
                    <a:pt x="6577" y="63816"/>
                  </a:cubicBezTo>
                  <a:cubicBezTo>
                    <a:pt x="3933" y="66395"/>
                    <a:pt x="3933" y="66863"/>
                    <a:pt x="3933" y="67567"/>
                  </a:cubicBezTo>
                  <a:cubicBezTo>
                    <a:pt x="3933" y="69207"/>
                    <a:pt x="5135" y="70145"/>
                    <a:pt x="6337" y="70145"/>
                  </a:cubicBezTo>
                  <a:cubicBezTo>
                    <a:pt x="8981" y="70145"/>
                    <a:pt x="28213" y="52097"/>
                    <a:pt x="28213" y="24674"/>
                  </a:cubicBezTo>
                  <a:close/>
                </a:path>
              </a:pathLst>
            </a:custGeom>
            <a:solidFill>
              <a:srgbClr val="000000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68" name="Freeform: Shape 267">
              <a:extLst>
                <a:ext uri="{FF2B5EF4-FFF2-40B4-BE49-F238E27FC236}">
                  <a16:creationId xmlns:a16="http://schemas.microsoft.com/office/drawing/2014/main" id="{C4CEC0DD-1DBD-EF15-622E-8096D7AEB1B9}"/>
                </a:ext>
              </a:extLst>
            </p:cNvPr>
            <p:cNvSpPr/>
            <p:nvPr>
              <p:custDataLst>
                <p:tags r:id="rId59"/>
              </p:custDataLst>
            </p:nvPr>
          </p:nvSpPr>
          <p:spPr>
            <a:xfrm>
              <a:off x="3861484" y="2663597"/>
              <a:ext cx="130295" cy="106177"/>
            </a:xfrm>
            <a:custGeom>
              <a:avLst/>
              <a:gdLst>
                <a:gd name="connsiteX0" fmla="*/ 14274 w 130295"/>
                <a:gd name="connsiteY0" fmla="*/ 89833 h 106177"/>
                <a:gd name="connsiteX1" fmla="*/ 12111 w 130295"/>
                <a:gd name="connsiteY1" fmla="*/ 99912 h 106177"/>
                <a:gd name="connsiteX2" fmla="*/ 19082 w 130295"/>
                <a:gd name="connsiteY2" fmla="*/ 106241 h 106177"/>
                <a:gd name="connsiteX3" fmla="*/ 27977 w 130295"/>
                <a:gd name="connsiteY3" fmla="*/ 99678 h 106177"/>
                <a:gd name="connsiteX4" fmla="*/ 32545 w 130295"/>
                <a:gd name="connsiteY4" fmla="*/ 82333 h 106177"/>
                <a:gd name="connsiteX5" fmla="*/ 37834 w 130295"/>
                <a:gd name="connsiteY5" fmla="*/ 61238 h 106177"/>
                <a:gd name="connsiteX6" fmla="*/ 41920 w 130295"/>
                <a:gd name="connsiteY6" fmla="*/ 45534 h 106177"/>
                <a:gd name="connsiteX7" fmla="*/ 45046 w 130295"/>
                <a:gd name="connsiteY7" fmla="*/ 33815 h 106177"/>
                <a:gd name="connsiteX8" fmla="*/ 84230 w 130295"/>
                <a:gd name="connsiteY8" fmla="*/ 5219 h 106177"/>
                <a:gd name="connsiteX9" fmla="*/ 97212 w 130295"/>
                <a:gd name="connsiteY9" fmla="*/ 21626 h 106177"/>
                <a:gd name="connsiteX10" fmla="*/ 81586 w 130295"/>
                <a:gd name="connsiteY10" fmla="*/ 76239 h 106177"/>
                <a:gd name="connsiteX11" fmla="*/ 79182 w 130295"/>
                <a:gd name="connsiteY11" fmla="*/ 87021 h 106177"/>
                <a:gd name="connsiteX12" fmla="*/ 98895 w 130295"/>
                <a:gd name="connsiteY12" fmla="*/ 106241 h 106177"/>
                <a:gd name="connsiteX13" fmla="*/ 130387 w 130295"/>
                <a:gd name="connsiteY13" fmla="*/ 70145 h 106177"/>
                <a:gd name="connsiteX14" fmla="*/ 127502 w 130295"/>
                <a:gd name="connsiteY14" fmla="*/ 67801 h 106177"/>
                <a:gd name="connsiteX15" fmla="*/ 123896 w 130295"/>
                <a:gd name="connsiteY15" fmla="*/ 72020 h 106177"/>
                <a:gd name="connsiteX16" fmla="*/ 99376 w 130295"/>
                <a:gd name="connsiteY16" fmla="*/ 101084 h 106177"/>
                <a:gd name="connsiteX17" fmla="*/ 93606 w 130295"/>
                <a:gd name="connsiteY17" fmla="*/ 93349 h 106177"/>
                <a:gd name="connsiteX18" fmla="*/ 97933 w 130295"/>
                <a:gd name="connsiteY18" fmla="*/ 76708 h 106177"/>
                <a:gd name="connsiteX19" fmla="*/ 112597 w 130295"/>
                <a:gd name="connsiteY19" fmla="*/ 25142 h 106177"/>
                <a:gd name="connsiteX20" fmla="*/ 84952 w 130295"/>
                <a:gd name="connsiteY20" fmla="*/ 63 h 106177"/>
                <a:gd name="connsiteX21" fmla="*/ 47450 w 130295"/>
                <a:gd name="connsiteY21" fmla="*/ 20455 h 106177"/>
                <a:gd name="connsiteX22" fmla="*/ 25333 w 130295"/>
                <a:gd name="connsiteY22" fmla="*/ 63 h 106177"/>
                <a:gd name="connsiteX23" fmla="*/ 7303 w 130295"/>
                <a:gd name="connsiteY23" fmla="*/ 13423 h 106177"/>
                <a:gd name="connsiteX24" fmla="*/ 91 w 130295"/>
                <a:gd name="connsiteY24" fmla="*/ 36159 h 106177"/>
                <a:gd name="connsiteX25" fmla="*/ 2976 w 130295"/>
                <a:gd name="connsiteY25" fmla="*/ 38502 h 106177"/>
                <a:gd name="connsiteX26" fmla="*/ 7063 w 130295"/>
                <a:gd name="connsiteY26" fmla="*/ 33111 h 106177"/>
                <a:gd name="connsiteX27" fmla="*/ 24612 w 130295"/>
                <a:gd name="connsiteY27" fmla="*/ 5219 h 106177"/>
                <a:gd name="connsiteX28" fmla="*/ 32064 w 130295"/>
                <a:gd name="connsiteY28" fmla="*/ 16001 h 106177"/>
                <a:gd name="connsiteX29" fmla="*/ 28218 w 130295"/>
                <a:gd name="connsiteY29" fmla="*/ 35690 h 106177"/>
                <a:gd name="connsiteX30" fmla="*/ 14274 w 130295"/>
                <a:gd name="connsiteY30" fmla="*/ 89833 h 106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30295" h="106177">
                  <a:moveTo>
                    <a:pt x="14274" y="89833"/>
                  </a:moveTo>
                  <a:cubicBezTo>
                    <a:pt x="13553" y="93349"/>
                    <a:pt x="12111" y="98740"/>
                    <a:pt x="12111" y="99912"/>
                  </a:cubicBezTo>
                  <a:cubicBezTo>
                    <a:pt x="12111" y="104131"/>
                    <a:pt x="15477" y="106241"/>
                    <a:pt x="19082" y="106241"/>
                  </a:cubicBezTo>
                  <a:cubicBezTo>
                    <a:pt x="21967" y="106241"/>
                    <a:pt x="26294" y="104365"/>
                    <a:pt x="27977" y="99678"/>
                  </a:cubicBezTo>
                  <a:cubicBezTo>
                    <a:pt x="28218" y="99209"/>
                    <a:pt x="31102" y="88193"/>
                    <a:pt x="32545" y="82333"/>
                  </a:cubicBezTo>
                  <a:lnTo>
                    <a:pt x="37834" y="61238"/>
                  </a:lnTo>
                  <a:cubicBezTo>
                    <a:pt x="39276" y="56082"/>
                    <a:pt x="40718" y="50925"/>
                    <a:pt x="41920" y="45534"/>
                  </a:cubicBezTo>
                  <a:cubicBezTo>
                    <a:pt x="42882" y="41549"/>
                    <a:pt x="44805" y="34752"/>
                    <a:pt x="45046" y="33815"/>
                  </a:cubicBezTo>
                  <a:cubicBezTo>
                    <a:pt x="48651" y="26549"/>
                    <a:pt x="61393" y="5219"/>
                    <a:pt x="84230" y="5219"/>
                  </a:cubicBezTo>
                  <a:cubicBezTo>
                    <a:pt x="95048" y="5219"/>
                    <a:pt x="97212" y="13892"/>
                    <a:pt x="97212" y="21626"/>
                  </a:cubicBezTo>
                  <a:cubicBezTo>
                    <a:pt x="97212" y="36159"/>
                    <a:pt x="85432" y="66160"/>
                    <a:pt x="81586" y="76239"/>
                  </a:cubicBezTo>
                  <a:cubicBezTo>
                    <a:pt x="79422" y="81630"/>
                    <a:pt x="79182" y="84442"/>
                    <a:pt x="79182" y="87021"/>
                  </a:cubicBezTo>
                  <a:cubicBezTo>
                    <a:pt x="79182" y="98037"/>
                    <a:pt x="87596" y="106241"/>
                    <a:pt x="98895" y="106241"/>
                  </a:cubicBezTo>
                  <a:cubicBezTo>
                    <a:pt x="121492" y="106241"/>
                    <a:pt x="130387" y="72020"/>
                    <a:pt x="130387" y="70145"/>
                  </a:cubicBezTo>
                  <a:cubicBezTo>
                    <a:pt x="130387" y="67801"/>
                    <a:pt x="128223" y="67801"/>
                    <a:pt x="127502" y="67801"/>
                  </a:cubicBezTo>
                  <a:cubicBezTo>
                    <a:pt x="125098" y="67801"/>
                    <a:pt x="125098" y="68504"/>
                    <a:pt x="123896" y="72020"/>
                  </a:cubicBezTo>
                  <a:cubicBezTo>
                    <a:pt x="119088" y="87958"/>
                    <a:pt x="111155" y="101084"/>
                    <a:pt x="99376" y="101084"/>
                  </a:cubicBezTo>
                  <a:cubicBezTo>
                    <a:pt x="95289" y="101084"/>
                    <a:pt x="93606" y="98740"/>
                    <a:pt x="93606" y="93349"/>
                  </a:cubicBezTo>
                  <a:cubicBezTo>
                    <a:pt x="93606" y="87490"/>
                    <a:pt x="95770" y="81864"/>
                    <a:pt x="97933" y="76708"/>
                  </a:cubicBezTo>
                  <a:cubicBezTo>
                    <a:pt x="102501" y="64285"/>
                    <a:pt x="112597" y="38502"/>
                    <a:pt x="112597" y="25142"/>
                  </a:cubicBezTo>
                  <a:cubicBezTo>
                    <a:pt x="112597" y="9438"/>
                    <a:pt x="102260" y="63"/>
                    <a:pt x="84952" y="63"/>
                  </a:cubicBezTo>
                  <a:cubicBezTo>
                    <a:pt x="63316" y="63"/>
                    <a:pt x="51536" y="15064"/>
                    <a:pt x="47450" y="20455"/>
                  </a:cubicBezTo>
                  <a:cubicBezTo>
                    <a:pt x="46247" y="7329"/>
                    <a:pt x="36391" y="63"/>
                    <a:pt x="25333" y="63"/>
                  </a:cubicBezTo>
                  <a:cubicBezTo>
                    <a:pt x="14275" y="63"/>
                    <a:pt x="9707" y="9204"/>
                    <a:pt x="7303" y="13423"/>
                  </a:cubicBezTo>
                  <a:cubicBezTo>
                    <a:pt x="3457" y="21392"/>
                    <a:pt x="91" y="35221"/>
                    <a:pt x="91" y="36159"/>
                  </a:cubicBezTo>
                  <a:cubicBezTo>
                    <a:pt x="91" y="38502"/>
                    <a:pt x="2495" y="38502"/>
                    <a:pt x="2976" y="38502"/>
                  </a:cubicBezTo>
                  <a:cubicBezTo>
                    <a:pt x="5380" y="38502"/>
                    <a:pt x="5620" y="38268"/>
                    <a:pt x="7063" y="33111"/>
                  </a:cubicBezTo>
                  <a:cubicBezTo>
                    <a:pt x="11149" y="16470"/>
                    <a:pt x="15957" y="5219"/>
                    <a:pt x="24612" y="5219"/>
                  </a:cubicBezTo>
                  <a:cubicBezTo>
                    <a:pt x="29420" y="5219"/>
                    <a:pt x="32064" y="8266"/>
                    <a:pt x="32064" y="16001"/>
                  </a:cubicBezTo>
                  <a:cubicBezTo>
                    <a:pt x="32064" y="20923"/>
                    <a:pt x="31343" y="23502"/>
                    <a:pt x="28218" y="35690"/>
                  </a:cubicBezTo>
                  <a:lnTo>
                    <a:pt x="14274" y="89833"/>
                  </a:lnTo>
                  <a:close/>
                </a:path>
              </a:pathLst>
            </a:custGeom>
            <a:solidFill>
              <a:srgbClr val="000000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69" name="Freeform: Shape 268">
              <a:extLst>
                <a:ext uri="{FF2B5EF4-FFF2-40B4-BE49-F238E27FC236}">
                  <a16:creationId xmlns:a16="http://schemas.microsoft.com/office/drawing/2014/main" id="{0BA9A7C8-79EC-8288-1DF3-315740AB627E}"/>
                </a:ext>
              </a:extLst>
            </p:cNvPr>
            <p:cNvSpPr/>
            <p:nvPr>
              <p:custDataLst>
                <p:tags r:id="rId60"/>
              </p:custDataLst>
            </p:nvPr>
          </p:nvSpPr>
          <p:spPr>
            <a:xfrm>
              <a:off x="4012511" y="2591405"/>
              <a:ext cx="55772" cy="234388"/>
            </a:xfrm>
            <a:custGeom>
              <a:avLst/>
              <a:gdLst>
                <a:gd name="connsiteX0" fmla="*/ 55869 w 55772"/>
                <a:gd name="connsiteY0" fmla="*/ 117257 h 234388"/>
                <a:gd name="connsiteX1" fmla="*/ 40003 w 55772"/>
                <a:gd name="connsiteY1" fmla="*/ 44128 h 234388"/>
                <a:gd name="connsiteX2" fmla="*/ 2501 w 55772"/>
                <a:gd name="connsiteY2" fmla="*/ 63 h 234388"/>
                <a:gd name="connsiteX3" fmla="*/ 97 w 55772"/>
                <a:gd name="connsiteY3" fmla="*/ 2407 h 234388"/>
                <a:gd name="connsiteX4" fmla="*/ 4665 w 55772"/>
                <a:gd name="connsiteY4" fmla="*/ 7798 h 234388"/>
                <a:gd name="connsiteX5" fmla="*/ 41926 w 55772"/>
                <a:gd name="connsiteY5" fmla="*/ 117257 h 234388"/>
                <a:gd name="connsiteX6" fmla="*/ 3222 w 55772"/>
                <a:gd name="connsiteY6" fmla="*/ 228122 h 234388"/>
                <a:gd name="connsiteX7" fmla="*/ 97 w 55772"/>
                <a:gd name="connsiteY7" fmla="*/ 232107 h 234388"/>
                <a:gd name="connsiteX8" fmla="*/ 2501 w 55772"/>
                <a:gd name="connsiteY8" fmla="*/ 234451 h 234388"/>
                <a:gd name="connsiteX9" fmla="*/ 40724 w 55772"/>
                <a:gd name="connsiteY9" fmla="*/ 188745 h 234388"/>
                <a:gd name="connsiteX10" fmla="*/ 55869 w 55772"/>
                <a:gd name="connsiteY10" fmla="*/ 117257 h 234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5772" h="234388">
                  <a:moveTo>
                    <a:pt x="55869" y="117257"/>
                  </a:moveTo>
                  <a:cubicBezTo>
                    <a:pt x="55869" y="98975"/>
                    <a:pt x="53225" y="70614"/>
                    <a:pt x="40003" y="44128"/>
                  </a:cubicBezTo>
                  <a:cubicBezTo>
                    <a:pt x="25579" y="15298"/>
                    <a:pt x="4905" y="63"/>
                    <a:pt x="2501" y="63"/>
                  </a:cubicBezTo>
                  <a:cubicBezTo>
                    <a:pt x="1059" y="63"/>
                    <a:pt x="97" y="1000"/>
                    <a:pt x="97" y="2407"/>
                  </a:cubicBezTo>
                  <a:cubicBezTo>
                    <a:pt x="97" y="3110"/>
                    <a:pt x="97" y="3579"/>
                    <a:pt x="4665" y="7798"/>
                  </a:cubicBezTo>
                  <a:cubicBezTo>
                    <a:pt x="28224" y="31002"/>
                    <a:pt x="41926" y="68270"/>
                    <a:pt x="41926" y="117257"/>
                  </a:cubicBezTo>
                  <a:cubicBezTo>
                    <a:pt x="41926" y="157337"/>
                    <a:pt x="33032" y="198589"/>
                    <a:pt x="3222" y="228122"/>
                  </a:cubicBezTo>
                  <a:cubicBezTo>
                    <a:pt x="97" y="230935"/>
                    <a:pt x="97" y="231404"/>
                    <a:pt x="97" y="232107"/>
                  </a:cubicBezTo>
                  <a:cubicBezTo>
                    <a:pt x="97" y="233513"/>
                    <a:pt x="1059" y="234451"/>
                    <a:pt x="2501" y="234451"/>
                  </a:cubicBezTo>
                  <a:cubicBezTo>
                    <a:pt x="4905" y="234451"/>
                    <a:pt x="26541" y="218512"/>
                    <a:pt x="40724" y="188745"/>
                  </a:cubicBezTo>
                  <a:cubicBezTo>
                    <a:pt x="52985" y="162962"/>
                    <a:pt x="55869" y="136945"/>
                    <a:pt x="55869" y="117257"/>
                  </a:cubicBezTo>
                  <a:close/>
                </a:path>
              </a:pathLst>
            </a:custGeom>
            <a:solidFill>
              <a:srgbClr val="000000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grpSp>
        <p:nvGrpSpPr>
          <p:cNvPr id="287" name="Group 286" descr="\documentclass{article}&#10;\usepackage{amsmath}&#10;\pagestyle{empty}&#10;\begin{document}&#10;&#10;$(n)$ &#10;&#10;&#10;\end{document}" title="IguanaTex Vector Display">
            <a:extLst>
              <a:ext uri="{FF2B5EF4-FFF2-40B4-BE49-F238E27FC236}">
                <a16:creationId xmlns:a16="http://schemas.microsoft.com/office/drawing/2014/main" id="{9E1FA49E-2C0E-7E1B-C199-7AFAEEE0C0C1}"/>
              </a:ext>
            </a:extLst>
          </p:cNvPr>
          <p:cNvGrpSpPr>
            <a:grpSpLocks noChangeAspect="1"/>
          </p:cNvGrpSpPr>
          <p:nvPr>
            <p:custDataLst>
              <p:tags r:id="rId6"/>
            </p:custDataLst>
          </p:nvPr>
        </p:nvGrpSpPr>
        <p:grpSpPr>
          <a:xfrm>
            <a:off x="8933575" y="5003307"/>
            <a:ext cx="273336" cy="234388"/>
            <a:chOff x="4034892" y="2594601"/>
            <a:chExt cx="273336" cy="234388"/>
          </a:xfrm>
        </p:grpSpPr>
        <p:sp>
          <p:nvSpPr>
            <p:cNvPr id="284" name="Freeform: Shape 283">
              <a:extLst>
                <a:ext uri="{FF2B5EF4-FFF2-40B4-BE49-F238E27FC236}">
                  <a16:creationId xmlns:a16="http://schemas.microsoft.com/office/drawing/2014/main" id="{7CF3883E-5DC9-EABA-79C9-1422E962B412}"/>
                </a:ext>
              </a:extLst>
            </p:cNvPr>
            <p:cNvSpPr/>
            <p:nvPr>
              <p:custDataLst>
                <p:tags r:id="rId53"/>
              </p:custDataLst>
            </p:nvPr>
          </p:nvSpPr>
          <p:spPr>
            <a:xfrm>
              <a:off x="4034892" y="2594601"/>
              <a:ext cx="53780" cy="234388"/>
            </a:xfrm>
            <a:custGeom>
              <a:avLst/>
              <a:gdLst>
                <a:gd name="connsiteX0" fmla="*/ 53857 w 53780"/>
                <a:gd name="connsiteY0" fmla="*/ 232107 h 234388"/>
                <a:gd name="connsiteX1" fmla="*/ 49916 w 53780"/>
                <a:gd name="connsiteY1" fmla="*/ 226950 h 234388"/>
                <a:gd name="connsiteX2" fmla="*/ 13522 w 53780"/>
                <a:gd name="connsiteY2" fmla="*/ 117257 h 234388"/>
                <a:gd name="connsiteX3" fmla="*/ 50844 w 53780"/>
                <a:gd name="connsiteY3" fmla="*/ 6391 h 234388"/>
                <a:gd name="connsiteX4" fmla="*/ 53857 w 53780"/>
                <a:gd name="connsiteY4" fmla="*/ 2407 h 234388"/>
                <a:gd name="connsiteX5" fmla="*/ 51539 w 53780"/>
                <a:gd name="connsiteY5" fmla="*/ 63 h 234388"/>
                <a:gd name="connsiteX6" fmla="*/ 14681 w 53780"/>
                <a:gd name="connsiteY6" fmla="*/ 45768 h 234388"/>
                <a:gd name="connsiteX7" fmla="*/ 77 w 53780"/>
                <a:gd name="connsiteY7" fmla="*/ 117257 h 234388"/>
                <a:gd name="connsiteX8" fmla="*/ 15376 w 53780"/>
                <a:gd name="connsiteY8" fmla="*/ 190386 h 234388"/>
                <a:gd name="connsiteX9" fmla="*/ 51539 w 53780"/>
                <a:gd name="connsiteY9" fmla="*/ 234451 h 234388"/>
                <a:gd name="connsiteX10" fmla="*/ 53857 w 53780"/>
                <a:gd name="connsiteY10" fmla="*/ 232107 h 234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3780" h="234388">
                  <a:moveTo>
                    <a:pt x="53857" y="232107"/>
                  </a:moveTo>
                  <a:cubicBezTo>
                    <a:pt x="53857" y="231404"/>
                    <a:pt x="53857" y="230935"/>
                    <a:pt x="49916" y="226950"/>
                  </a:cubicBezTo>
                  <a:cubicBezTo>
                    <a:pt x="20940" y="197418"/>
                    <a:pt x="13522" y="153118"/>
                    <a:pt x="13522" y="117257"/>
                  </a:cubicBezTo>
                  <a:cubicBezTo>
                    <a:pt x="13522" y="76473"/>
                    <a:pt x="22331" y="35690"/>
                    <a:pt x="50844" y="6391"/>
                  </a:cubicBezTo>
                  <a:cubicBezTo>
                    <a:pt x="53857" y="3579"/>
                    <a:pt x="53857" y="3110"/>
                    <a:pt x="53857" y="2407"/>
                  </a:cubicBezTo>
                  <a:cubicBezTo>
                    <a:pt x="53857" y="766"/>
                    <a:pt x="52930" y="63"/>
                    <a:pt x="51539" y="63"/>
                  </a:cubicBezTo>
                  <a:cubicBezTo>
                    <a:pt x="49221" y="63"/>
                    <a:pt x="28358" y="16001"/>
                    <a:pt x="14681" y="45768"/>
                  </a:cubicBezTo>
                  <a:cubicBezTo>
                    <a:pt x="2858" y="71551"/>
                    <a:pt x="77" y="97568"/>
                    <a:pt x="77" y="117257"/>
                  </a:cubicBezTo>
                  <a:cubicBezTo>
                    <a:pt x="77" y="135539"/>
                    <a:pt x="2627" y="163900"/>
                    <a:pt x="15376" y="190386"/>
                  </a:cubicBezTo>
                  <a:cubicBezTo>
                    <a:pt x="29285" y="219216"/>
                    <a:pt x="49221" y="234451"/>
                    <a:pt x="51539" y="234451"/>
                  </a:cubicBezTo>
                  <a:cubicBezTo>
                    <a:pt x="52930" y="234451"/>
                    <a:pt x="53857" y="233748"/>
                    <a:pt x="53857" y="232107"/>
                  </a:cubicBezTo>
                  <a:close/>
                </a:path>
              </a:pathLst>
            </a:custGeom>
            <a:solidFill>
              <a:srgbClr val="000000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85" name="Freeform: Shape 284">
              <a:extLst>
                <a:ext uri="{FF2B5EF4-FFF2-40B4-BE49-F238E27FC236}">
                  <a16:creationId xmlns:a16="http://schemas.microsoft.com/office/drawing/2014/main" id="{D0A4ED5B-35E6-15C5-5AC1-E4A501675DA0}"/>
                </a:ext>
              </a:extLst>
            </p:cNvPr>
            <p:cNvSpPr/>
            <p:nvPr>
              <p:custDataLst>
                <p:tags r:id="rId54"/>
              </p:custDataLst>
            </p:nvPr>
          </p:nvSpPr>
          <p:spPr>
            <a:xfrm>
              <a:off x="4108815" y="2666793"/>
              <a:ext cx="125642" cy="106177"/>
            </a:xfrm>
            <a:custGeom>
              <a:avLst/>
              <a:gdLst>
                <a:gd name="connsiteX0" fmla="*/ 13758 w 125642"/>
                <a:gd name="connsiteY0" fmla="*/ 89833 h 106177"/>
                <a:gd name="connsiteX1" fmla="*/ 11671 w 125642"/>
                <a:gd name="connsiteY1" fmla="*/ 99912 h 106177"/>
                <a:gd name="connsiteX2" fmla="*/ 18394 w 125642"/>
                <a:gd name="connsiteY2" fmla="*/ 106241 h 106177"/>
                <a:gd name="connsiteX3" fmla="*/ 26971 w 125642"/>
                <a:gd name="connsiteY3" fmla="*/ 99678 h 106177"/>
                <a:gd name="connsiteX4" fmla="*/ 31375 w 125642"/>
                <a:gd name="connsiteY4" fmla="*/ 82333 h 106177"/>
                <a:gd name="connsiteX5" fmla="*/ 36475 w 125642"/>
                <a:gd name="connsiteY5" fmla="*/ 61238 h 106177"/>
                <a:gd name="connsiteX6" fmla="*/ 40416 w 125642"/>
                <a:gd name="connsiteY6" fmla="*/ 45534 h 106177"/>
                <a:gd name="connsiteX7" fmla="*/ 43430 w 125642"/>
                <a:gd name="connsiteY7" fmla="*/ 33815 h 106177"/>
                <a:gd name="connsiteX8" fmla="*/ 81215 w 125642"/>
                <a:gd name="connsiteY8" fmla="*/ 5219 h 106177"/>
                <a:gd name="connsiteX9" fmla="*/ 93733 w 125642"/>
                <a:gd name="connsiteY9" fmla="*/ 21626 h 106177"/>
                <a:gd name="connsiteX10" fmla="*/ 78665 w 125642"/>
                <a:gd name="connsiteY10" fmla="*/ 76239 h 106177"/>
                <a:gd name="connsiteX11" fmla="*/ 76347 w 125642"/>
                <a:gd name="connsiteY11" fmla="*/ 87021 h 106177"/>
                <a:gd name="connsiteX12" fmla="*/ 95356 w 125642"/>
                <a:gd name="connsiteY12" fmla="*/ 106241 h 106177"/>
                <a:gd name="connsiteX13" fmla="*/ 125723 w 125642"/>
                <a:gd name="connsiteY13" fmla="*/ 70145 h 106177"/>
                <a:gd name="connsiteX14" fmla="*/ 122941 w 125642"/>
                <a:gd name="connsiteY14" fmla="*/ 67801 h 106177"/>
                <a:gd name="connsiteX15" fmla="*/ 119464 w 125642"/>
                <a:gd name="connsiteY15" fmla="*/ 72020 h 106177"/>
                <a:gd name="connsiteX16" fmla="*/ 95819 w 125642"/>
                <a:gd name="connsiteY16" fmla="*/ 101084 h 106177"/>
                <a:gd name="connsiteX17" fmla="*/ 90256 w 125642"/>
                <a:gd name="connsiteY17" fmla="*/ 93349 h 106177"/>
                <a:gd name="connsiteX18" fmla="*/ 94428 w 125642"/>
                <a:gd name="connsiteY18" fmla="*/ 76708 h 106177"/>
                <a:gd name="connsiteX19" fmla="*/ 108569 w 125642"/>
                <a:gd name="connsiteY19" fmla="*/ 25142 h 106177"/>
                <a:gd name="connsiteX20" fmla="*/ 81911 w 125642"/>
                <a:gd name="connsiteY20" fmla="*/ 63 h 106177"/>
                <a:gd name="connsiteX21" fmla="*/ 45748 w 125642"/>
                <a:gd name="connsiteY21" fmla="*/ 20455 h 106177"/>
                <a:gd name="connsiteX22" fmla="*/ 24421 w 125642"/>
                <a:gd name="connsiteY22" fmla="*/ 63 h 106177"/>
                <a:gd name="connsiteX23" fmla="*/ 7035 w 125642"/>
                <a:gd name="connsiteY23" fmla="*/ 13423 h 106177"/>
                <a:gd name="connsiteX24" fmla="*/ 81 w 125642"/>
                <a:gd name="connsiteY24" fmla="*/ 36159 h 106177"/>
                <a:gd name="connsiteX25" fmla="*/ 2862 w 125642"/>
                <a:gd name="connsiteY25" fmla="*/ 38502 h 106177"/>
                <a:gd name="connsiteX26" fmla="*/ 6803 w 125642"/>
                <a:gd name="connsiteY26" fmla="*/ 33111 h 106177"/>
                <a:gd name="connsiteX27" fmla="*/ 23725 w 125642"/>
                <a:gd name="connsiteY27" fmla="*/ 5219 h 106177"/>
                <a:gd name="connsiteX28" fmla="*/ 30912 w 125642"/>
                <a:gd name="connsiteY28" fmla="*/ 16001 h 106177"/>
                <a:gd name="connsiteX29" fmla="*/ 27203 w 125642"/>
                <a:gd name="connsiteY29" fmla="*/ 35690 h 106177"/>
                <a:gd name="connsiteX30" fmla="*/ 13758 w 125642"/>
                <a:gd name="connsiteY30" fmla="*/ 89833 h 106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25642" h="106177">
                  <a:moveTo>
                    <a:pt x="13758" y="89833"/>
                  </a:moveTo>
                  <a:cubicBezTo>
                    <a:pt x="13062" y="93349"/>
                    <a:pt x="11671" y="98740"/>
                    <a:pt x="11671" y="99912"/>
                  </a:cubicBezTo>
                  <a:cubicBezTo>
                    <a:pt x="11671" y="104131"/>
                    <a:pt x="14917" y="106241"/>
                    <a:pt x="18394" y="106241"/>
                  </a:cubicBezTo>
                  <a:cubicBezTo>
                    <a:pt x="21176" y="106241"/>
                    <a:pt x="25348" y="104365"/>
                    <a:pt x="26971" y="99678"/>
                  </a:cubicBezTo>
                  <a:cubicBezTo>
                    <a:pt x="27203" y="99209"/>
                    <a:pt x="29984" y="88193"/>
                    <a:pt x="31375" y="82333"/>
                  </a:cubicBezTo>
                  <a:lnTo>
                    <a:pt x="36475" y="61238"/>
                  </a:lnTo>
                  <a:cubicBezTo>
                    <a:pt x="37866" y="56082"/>
                    <a:pt x="39257" y="50925"/>
                    <a:pt x="40416" y="45534"/>
                  </a:cubicBezTo>
                  <a:cubicBezTo>
                    <a:pt x="41343" y="41549"/>
                    <a:pt x="43198" y="34752"/>
                    <a:pt x="43430" y="33815"/>
                  </a:cubicBezTo>
                  <a:cubicBezTo>
                    <a:pt x="46907" y="26549"/>
                    <a:pt x="59193" y="5219"/>
                    <a:pt x="81215" y="5219"/>
                  </a:cubicBezTo>
                  <a:cubicBezTo>
                    <a:pt x="91647" y="5219"/>
                    <a:pt x="93733" y="13892"/>
                    <a:pt x="93733" y="21626"/>
                  </a:cubicBezTo>
                  <a:cubicBezTo>
                    <a:pt x="93733" y="36159"/>
                    <a:pt x="82374" y="66160"/>
                    <a:pt x="78665" y="76239"/>
                  </a:cubicBezTo>
                  <a:cubicBezTo>
                    <a:pt x="76579" y="81630"/>
                    <a:pt x="76347" y="84442"/>
                    <a:pt x="76347" y="87021"/>
                  </a:cubicBezTo>
                  <a:cubicBezTo>
                    <a:pt x="76347" y="98037"/>
                    <a:pt x="84460" y="106241"/>
                    <a:pt x="95356" y="106241"/>
                  </a:cubicBezTo>
                  <a:cubicBezTo>
                    <a:pt x="117146" y="106241"/>
                    <a:pt x="125723" y="72020"/>
                    <a:pt x="125723" y="70145"/>
                  </a:cubicBezTo>
                  <a:cubicBezTo>
                    <a:pt x="125723" y="67801"/>
                    <a:pt x="123637" y="67801"/>
                    <a:pt x="122941" y="67801"/>
                  </a:cubicBezTo>
                  <a:cubicBezTo>
                    <a:pt x="120623" y="67801"/>
                    <a:pt x="120623" y="68504"/>
                    <a:pt x="119464" y="72020"/>
                  </a:cubicBezTo>
                  <a:cubicBezTo>
                    <a:pt x="114828" y="87958"/>
                    <a:pt x="107178" y="101084"/>
                    <a:pt x="95819" y="101084"/>
                  </a:cubicBezTo>
                  <a:cubicBezTo>
                    <a:pt x="91878" y="101084"/>
                    <a:pt x="90256" y="98740"/>
                    <a:pt x="90256" y="93349"/>
                  </a:cubicBezTo>
                  <a:cubicBezTo>
                    <a:pt x="90256" y="87490"/>
                    <a:pt x="92342" y="81864"/>
                    <a:pt x="94428" y="76708"/>
                  </a:cubicBezTo>
                  <a:cubicBezTo>
                    <a:pt x="98833" y="64285"/>
                    <a:pt x="108569" y="38502"/>
                    <a:pt x="108569" y="25142"/>
                  </a:cubicBezTo>
                  <a:cubicBezTo>
                    <a:pt x="108569" y="9438"/>
                    <a:pt x="98601" y="63"/>
                    <a:pt x="81911" y="63"/>
                  </a:cubicBezTo>
                  <a:cubicBezTo>
                    <a:pt x="61047" y="63"/>
                    <a:pt x="49689" y="15064"/>
                    <a:pt x="45748" y="20455"/>
                  </a:cubicBezTo>
                  <a:cubicBezTo>
                    <a:pt x="44589" y="7329"/>
                    <a:pt x="35084" y="63"/>
                    <a:pt x="24421" y="63"/>
                  </a:cubicBezTo>
                  <a:cubicBezTo>
                    <a:pt x="13758" y="63"/>
                    <a:pt x="9353" y="9204"/>
                    <a:pt x="7035" y="13423"/>
                  </a:cubicBezTo>
                  <a:cubicBezTo>
                    <a:pt x="3326" y="21392"/>
                    <a:pt x="81" y="35221"/>
                    <a:pt x="81" y="36159"/>
                  </a:cubicBezTo>
                  <a:cubicBezTo>
                    <a:pt x="81" y="38502"/>
                    <a:pt x="2399" y="38502"/>
                    <a:pt x="2862" y="38502"/>
                  </a:cubicBezTo>
                  <a:cubicBezTo>
                    <a:pt x="5180" y="38502"/>
                    <a:pt x="5412" y="38268"/>
                    <a:pt x="6803" y="33111"/>
                  </a:cubicBezTo>
                  <a:cubicBezTo>
                    <a:pt x="10744" y="16470"/>
                    <a:pt x="15380" y="5219"/>
                    <a:pt x="23725" y="5219"/>
                  </a:cubicBezTo>
                  <a:cubicBezTo>
                    <a:pt x="28362" y="5219"/>
                    <a:pt x="30912" y="8266"/>
                    <a:pt x="30912" y="16001"/>
                  </a:cubicBezTo>
                  <a:cubicBezTo>
                    <a:pt x="30912" y="20923"/>
                    <a:pt x="30216" y="23502"/>
                    <a:pt x="27203" y="35690"/>
                  </a:cubicBezTo>
                  <a:lnTo>
                    <a:pt x="13758" y="89833"/>
                  </a:lnTo>
                  <a:close/>
                </a:path>
              </a:pathLst>
            </a:custGeom>
            <a:solidFill>
              <a:srgbClr val="000000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86" name="Freeform: Shape 285">
              <a:extLst>
                <a:ext uri="{FF2B5EF4-FFF2-40B4-BE49-F238E27FC236}">
                  <a16:creationId xmlns:a16="http://schemas.microsoft.com/office/drawing/2014/main" id="{55AFBEE0-E5DA-0505-2EDE-D51A2F141D7A}"/>
                </a:ext>
              </a:extLst>
            </p:cNvPr>
            <p:cNvSpPr/>
            <p:nvPr>
              <p:custDataLst>
                <p:tags r:id="rId55"/>
              </p:custDataLst>
            </p:nvPr>
          </p:nvSpPr>
          <p:spPr>
            <a:xfrm>
              <a:off x="4254448" y="2594601"/>
              <a:ext cx="53780" cy="234388"/>
            </a:xfrm>
            <a:custGeom>
              <a:avLst/>
              <a:gdLst>
                <a:gd name="connsiteX0" fmla="*/ 53867 w 53780"/>
                <a:gd name="connsiteY0" fmla="*/ 117257 h 234388"/>
                <a:gd name="connsiteX1" fmla="*/ 38568 w 53780"/>
                <a:gd name="connsiteY1" fmla="*/ 44128 h 234388"/>
                <a:gd name="connsiteX2" fmla="*/ 2405 w 53780"/>
                <a:gd name="connsiteY2" fmla="*/ 63 h 234388"/>
                <a:gd name="connsiteX3" fmla="*/ 87 w 53780"/>
                <a:gd name="connsiteY3" fmla="*/ 2407 h 234388"/>
                <a:gd name="connsiteX4" fmla="*/ 4491 w 53780"/>
                <a:gd name="connsiteY4" fmla="*/ 7798 h 234388"/>
                <a:gd name="connsiteX5" fmla="*/ 40422 w 53780"/>
                <a:gd name="connsiteY5" fmla="*/ 117257 h 234388"/>
                <a:gd name="connsiteX6" fmla="*/ 3100 w 53780"/>
                <a:gd name="connsiteY6" fmla="*/ 228122 h 234388"/>
                <a:gd name="connsiteX7" fmla="*/ 87 w 53780"/>
                <a:gd name="connsiteY7" fmla="*/ 232107 h 234388"/>
                <a:gd name="connsiteX8" fmla="*/ 2405 w 53780"/>
                <a:gd name="connsiteY8" fmla="*/ 234451 h 234388"/>
                <a:gd name="connsiteX9" fmla="*/ 39263 w 53780"/>
                <a:gd name="connsiteY9" fmla="*/ 188745 h 234388"/>
                <a:gd name="connsiteX10" fmla="*/ 53867 w 53780"/>
                <a:gd name="connsiteY10" fmla="*/ 117257 h 234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3780" h="234388">
                  <a:moveTo>
                    <a:pt x="53867" y="117257"/>
                  </a:moveTo>
                  <a:cubicBezTo>
                    <a:pt x="53867" y="98975"/>
                    <a:pt x="51317" y="70614"/>
                    <a:pt x="38568" y="44128"/>
                  </a:cubicBezTo>
                  <a:cubicBezTo>
                    <a:pt x="24659" y="15298"/>
                    <a:pt x="4723" y="63"/>
                    <a:pt x="2405" y="63"/>
                  </a:cubicBezTo>
                  <a:cubicBezTo>
                    <a:pt x="1014" y="63"/>
                    <a:pt x="87" y="1000"/>
                    <a:pt x="87" y="2407"/>
                  </a:cubicBezTo>
                  <a:cubicBezTo>
                    <a:pt x="87" y="3110"/>
                    <a:pt x="87" y="3579"/>
                    <a:pt x="4491" y="7798"/>
                  </a:cubicBezTo>
                  <a:cubicBezTo>
                    <a:pt x="27209" y="31002"/>
                    <a:pt x="40422" y="68270"/>
                    <a:pt x="40422" y="117257"/>
                  </a:cubicBezTo>
                  <a:cubicBezTo>
                    <a:pt x="40422" y="157337"/>
                    <a:pt x="31845" y="198589"/>
                    <a:pt x="3100" y="228122"/>
                  </a:cubicBezTo>
                  <a:cubicBezTo>
                    <a:pt x="87" y="230935"/>
                    <a:pt x="87" y="231404"/>
                    <a:pt x="87" y="232107"/>
                  </a:cubicBezTo>
                  <a:cubicBezTo>
                    <a:pt x="87" y="233513"/>
                    <a:pt x="1014" y="234451"/>
                    <a:pt x="2405" y="234451"/>
                  </a:cubicBezTo>
                  <a:cubicBezTo>
                    <a:pt x="4723" y="234451"/>
                    <a:pt x="25586" y="218512"/>
                    <a:pt x="39263" y="188745"/>
                  </a:cubicBezTo>
                  <a:cubicBezTo>
                    <a:pt x="51085" y="162962"/>
                    <a:pt x="53867" y="136945"/>
                    <a:pt x="53867" y="117257"/>
                  </a:cubicBezTo>
                  <a:close/>
                </a:path>
              </a:pathLst>
            </a:custGeom>
            <a:solidFill>
              <a:srgbClr val="000000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grpSp>
        <p:nvGrpSpPr>
          <p:cNvPr id="306" name="Group 305" descr="\documentclass{article}&#10;\usepackage{amsmath}&#10;\pagestyle{empty}&#10;\begin{document}&#10;&#10;$(n,d)$ &#10;&#10;&#10;\end{document}" title="IguanaTex Vector Display">
            <a:extLst>
              <a:ext uri="{FF2B5EF4-FFF2-40B4-BE49-F238E27FC236}">
                <a16:creationId xmlns:a16="http://schemas.microsoft.com/office/drawing/2014/main" id="{491753BF-C7BA-29BA-EC70-7E724E0D4F87}"/>
              </a:ext>
            </a:extLst>
          </p:cNvPr>
          <p:cNvGrpSpPr>
            <a:grpSpLocks noChangeAspect="1"/>
          </p:cNvGrpSpPr>
          <p:nvPr>
            <p:custDataLst>
              <p:tags r:id="rId7"/>
            </p:custDataLst>
          </p:nvPr>
        </p:nvGrpSpPr>
        <p:grpSpPr>
          <a:xfrm>
            <a:off x="10469575" y="4990607"/>
            <a:ext cx="521030" cy="234388"/>
            <a:chOff x="5733680" y="2586558"/>
            <a:chExt cx="521030" cy="234388"/>
          </a:xfrm>
        </p:grpSpPr>
        <p:sp>
          <p:nvSpPr>
            <p:cNvPr id="301" name="Freeform: Shape 300">
              <a:extLst>
                <a:ext uri="{FF2B5EF4-FFF2-40B4-BE49-F238E27FC236}">
                  <a16:creationId xmlns:a16="http://schemas.microsoft.com/office/drawing/2014/main" id="{2D0A27CB-2CD6-7CA1-7495-85482B385A0A}"/>
                </a:ext>
              </a:extLst>
            </p:cNvPr>
            <p:cNvSpPr/>
            <p:nvPr>
              <p:custDataLst>
                <p:tags r:id="rId48"/>
              </p:custDataLst>
            </p:nvPr>
          </p:nvSpPr>
          <p:spPr>
            <a:xfrm>
              <a:off x="5733680" y="2586558"/>
              <a:ext cx="56378" cy="234388"/>
            </a:xfrm>
            <a:custGeom>
              <a:avLst/>
              <a:gdLst>
                <a:gd name="connsiteX0" fmla="*/ 56455 w 56378"/>
                <a:gd name="connsiteY0" fmla="*/ 232107 h 234388"/>
                <a:gd name="connsiteX1" fmla="*/ 52324 w 56378"/>
                <a:gd name="connsiteY1" fmla="*/ 226950 h 234388"/>
                <a:gd name="connsiteX2" fmla="*/ 14171 w 56378"/>
                <a:gd name="connsiteY2" fmla="*/ 117257 h 234388"/>
                <a:gd name="connsiteX3" fmla="*/ 53296 w 56378"/>
                <a:gd name="connsiteY3" fmla="*/ 6391 h 234388"/>
                <a:gd name="connsiteX4" fmla="*/ 56455 w 56378"/>
                <a:gd name="connsiteY4" fmla="*/ 2407 h 234388"/>
                <a:gd name="connsiteX5" fmla="*/ 54025 w 56378"/>
                <a:gd name="connsiteY5" fmla="*/ 63 h 234388"/>
                <a:gd name="connsiteX6" fmla="*/ 15386 w 56378"/>
                <a:gd name="connsiteY6" fmla="*/ 45768 h 234388"/>
                <a:gd name="connsiteX7" fmla="*/ 77 w 56378"/>
                <a:gd name="connsiteY7" fmla="*/ 117257 h 234388"/>
                <a:gd name="connsiteX8" fmla="*/ 16116 w 56378"/>
                <a:gd name="connsiteY8" fmla="*/ 190386 h 234388"/>
                <a:gd name="connsiteX9" fmla="*/ 54025 w 56378"/>
                <a:gd name="connsiteY9" fmla="*/ 234451 h 234388"/>
                <a:gd name="connsiteX10" fmla="*/ 56455 w 56378"/>
                <a:gd name="connsiteY10" fmla="*/ 232107 h 234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6378" h="234388">
                  <a:moveTo>
                    <a:pt x="56455" y="232107"/>
                  </a:moveTo>
                  <a:cubicBezTo>
                    <a:pt x="56455" y="231404"/>
                    <a:pt x="56455" y="230935"/>
                    <a:pt x="52324" y="226950"/>
                  </a:cubicBezTo>
                  <a:cubicBezTo>
                    <a:pt x="21948" y="197418"/>
                    <a:pt x="14171" y="153118"/>
                    <a:pt x="14171" y="117257"/>
                  </a:cubicBezTo>
                  <a:cubicBezTo>
                    <a:pt x="14171" y="76473"/>
                    <a:pt x="23406" y="35690"/>
                    <a:pt x="53296" y="6391"/>
                  </a:cubicBezTo>
                  <a:cubicBezTo>
                    <a:pt x="56455" y="3579"/>
                    <a:pt x="56455" y="3110"/>
                    <a:pt x="56455" y="2407"/>
                  </a:cubicBezTo>
                  <a:cubicBezTo>
                    <a:pt x="56455" y="766"/>
                    <a:pt x="55483" y="63"/>
                    <a:pt x="54025" y="63"/>
                  </a:cubicBezTo>
                  <a:cubicBezTo>
                    <a:pt x="51595" y="63"/>
                    <a:pt x="29724" y="16001"/>
                    <a:pt x="15386" y="45768"/>
                  </a:cubicBezTo>
                  <a:cubicBezTo>
                    <a:pt x="2993" y="71551"/>
                    <a:pt x="77" y="97568"/>
                    <a:pt x="77" y="117257"/>
                  </a:cubicBezTo>
                  <a:cubicBezTo>
                    <a:pt x="77" y="135539"/>
                    <a:pt x="2750" y="163900"/>
                    <a:pt x="16116" y="190386"/>
                  </a:cubicBezTo>
                  <a:cubicBezTo>
                    <a:pt x="30696" y="219216"/>
                    <a:pt x="51595" y="234451"/>
                    <a:pt x="54025" y="234451"/>
                  </a:cubicBezTo>
                  <a:cubicBezTo>
                    <a:pt x="55483" y="234451"/>
                    <a:pt x="56455" y="233748"/>
                    <a:pt x="56455" y="232107"/>
                  </a:cubicBezTo>
                  <a:close/>
                </a:path>
              </a:pathLst>
            </a:custGeom>
            <a:solidFill>
              <a:srgbClr val="000000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02" name="Freeform: Shape 301">
              <a:extLst>
                <a:ext uri="{FF2B5EF4-FFF2-40B4-BE49-F238E27FC236}">
                  <a16:creationId xmlns:a16="http://schemas.microsoft.com/office/drawing/2014/main" id="{E190C665-E763-1D5E-1DCE-6FF9D75679FE}"/>
                </a:ext>
              </a:extLst>
            </p:cNvPr>
            <p:cNvSpPr/>
            <p:nvPr>
              <p:custDataLst>
                <p:tags r:id="rId49"/>
              </p:custDataLst>
            </p:nvPr>
          </p:nvSpPr>
          <p:spPr>
            <a:xfrm>
              <a:off x="5811174" y="2658750"/>
              <a:ext cx="131712" cy="106177"/>
            </a:xfrm>
            <a:custGeom>
              <a:avLst/>
              <a:gdLst>
                <a:gd name="connsiteX0" fmla="*/ 14418 w 131712"/>
                <a:gd name="connsiteY0" fmla="*/ 89833 h 106177"/>
                <a:gd name="connsiteX1" fmla="*/ 12231 w 131712"/>
                <a:gd name="connsiteY1" fmla="*/ 99912 h 106177"/>
                <a:gd name="connsiteX2" fmla="*/ 19279 w 131712"/>
                <a:gd name="connsiteY2" fmla="*/ 106241 h 106177"/>
                <a:gd name="connsiteX3" fmla="*/ 28270 w 131712"/>
                <a:gd name="connsiteY3" fmla="*/ 99678 h 106177"/>
                <a:gd name="connsiteX4" fmla="*/ 32887 w 131712"/>
                <a:gd name="connsiteY4" fmla="*/ 82333 h 106177"/>
                <a:gd name="connsiteX5" fmla="*/ 38233 w 131712"/>
                <a:gd name="connsiteY5" fmla="*/ 61238 h 106177"/>
                <a:gd name="connsiteX6" fmla="*/ 42365 w 131712"/>
                <a:gd name="connsiteY6" fmla="*/ 45534 h 106177"/>
                <a:gd name="connsiteX7" fmla="*/ 45524 w 131712"/>
                <a:gd name="connsiteY7" fmla="*/ 33815 h 106177"/>
                <a:gd name="connsiteX8" fmla="*/ 85135 w 131712"/>
                <a:gd name="connsiteY8" fmla="*/ 5219 h 106177"/>
                <a:gd name="connsiteX9" fmla="*/ 98257 w 131712"/>
                <a:gd name="connsiteY9" fmla="*/ 21626 h 106177"/>
                <a:gd name="connsiteX10" fmla="*/ 82462 w 131712"/>
                <a:gd name="connsiteY10" fmla="*/ 76239 h 106177"/>
                <a:gd name="connsiteX11" fmla="*/ 80031 w 131712"/>
                <a:gd name="connsiteY11" fmla="*/ 87021 h 106177"/>
                <a:gd name="connsiteX12" fmla="*/ 99958 w 131712"/>
                <a:gd name="connsiteY12" fmla="*/ 106241 h 106177"/>
                <a:gd name="connsiteX13" fmla="*/ 131793 w 131712"/>
                <a:gd name="connsiteY13" fmla="*/ 70145 h 106177"/>
                <a:gd name="connsiteX14" fmla="*/ 128877 w 131712"/>
                <a:gd name="connsiteY14" fmla="*/ 67801 h 106177"/>
                <a:gd name="connsiteX15" fmla="*/ 125232 w 131712"/>
                <a:gd name="connsiteY15" fmla="*/ 72020 h 106177"/>
                <a:gd name="connsiteX16" fmla="*/ 100444 w 131712"/>
                <a:gd name="connsiteY16" fmla="*/ 101084 h 106177"/>
                <a:gd name="connsiteX17" fmla="*/ 94612 w 131712"/>
                <a:gd name="connsiteY17" fmla="*/ 93349 h 106177"/>
                <a:gd name="connsiteX18" fmla="*/ 98986 w 131712"/>
                <a:gd name="connsiteY18" fmla="*/ 76708 h 106177"/>
                <a:gd name="connsiteX19" fmla="*/ 113810 w 131712"/>
                <a:gd name="connsiteY19" fmla="*/ 25142 h 106177"/>
                <a:gd name="connsiteX20" fmla="*/ 85864 w 131712"/>
                <a:gd name="connsiteY20" fmla="*/ 63 h 106177"/>
                <a:gd name="connsiteX21" fmla="*/ 47954 w 131712"/>
                <a:gd name="connsiteY21" fmla="*/ 20455 h 106177"/>
                <a:gd name="connsiteX22" fmla="*/ 25597 w 131712"/>
                <a:gd name="connsiteY22" fmla="*/ 63 h 106177"/>
                <a:gd name="connsiteX23" fmla="*/ 7371 w 131712"/>
                <a:gd name="connsiteY23" fmla="*/ 13423 h 106177"/>
                <a:gd name="connsiteX24" fmla="*/ 81 w 131712"/>
                <a:gd name="connsiteY24" fmla="*/ 36159 h 106177"/>
                <a:gd name="connsiteX25" fmla="*/ 2997 w 131712"/>
                <a:gd name="connsiteY25" fmla="*/ 38502 h 106177"/>
                <a:gd name="connsiteX26" fmla="*/ 7128 w 131712"/>
                <a:gd name="connsiteY26" fmla="*/ 33111 h 106177"/>
                <a:gd name="connsiteX27" fmla="*/ 24868 w 131712"/>
                <a:gd name="connsiteY27" fmla="*/ 5219 h 106177"/>
                <a:gd name="connsiteX28" fmla="*/ 32401 w 131712"/>
                <a:gd name="connsiteY28" fmla="*/ 16001 h 106177"/>
                <a:gd name="connsiteX29" fmla="*/ 28513 w 131712"/>
                <a:gd name="connsiteY29" fmla="*/ 35690 h 106177"/>
                <a:gd name="connsiteX30" fmla="*/ 14418 w 131712"/>
                <a:gd name="connsiteY30" fmla="*/ 89833 h 106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31712" h="106177">
                  <a:moveTo>
                    <a:pt x="14418" y="89833"/>
                  </a:moveTo>
                  <a:cubicBezTo>
                    <a:pt x="13689" y="93349"/>
                    <a:pt x="12231" y="98740"/>
                    <a:pt x="12231" y="99912"/>
                  </a:cubicBezTo>
                  <a:cubicBezTo>
                    <a:pt x="12231" y="104131"/>
                    <a:pt x="15633" y="106241"/>
                    <a:pt x="19279" y="106241"/>
                  </a:cubicBezTo>
                  <a:cubicBezTo>
                    <a:pt x="22195" y="106241"/>
                    <a:pt x="26569" y="104365"/>
                    <a:pt x="28270" y="99678"/>
                  </a:cubicBezTo>
                  <a:cubicBezTo>
                    <a:pt x="28513" y="99209"/>
                    <a:pt x="31429" y="88193"/>
                    <a:pt x="32887" y="82333"/>
                  </a:cubicBezTo>
                  <a:lnTo>
                    <a:pt x="38233" y="61238"/>
                  </a:lnTo>
                  <a:cubicBezTo>
                    <a:pt x="39691" y="56082"/>
                    <a:pt x="41150" y="50925"/>
                    <a:pt x="42365" y="45534"/>
                  </a:cubicBezTo>
                  <a:cubicBezTo>
                    <a:pt x="43337" y="41549"/>
                    <a:pt x="45281" y="34752"/>
                    <a:pt x="45524" y="33815"/>
                  </a:cubicBezTo>
                  <a:cubicBezTo>
                    <a:pt x="49169" y="26549"/>
                    <a:pt x="62049" y="5219"/>
                    <a:pt x="85135" y="5219"/>
                  </a:cubicBezTo>
                  <a:cubicBezTo>
                    <a:pt x="96070" y="5219"/>
                    <a:pt x="98257" y="13892"/>
                    <a:pt x="98257" y="21626"/>
                  </a:cubicBezTo>
                  <a:cubicBezTo>
                    <a:pt x="98257" y="36159"/>
                    <a:pt x="86350" y="66160"/>
                    <a:pt x="82462" y="76239"/>
                  </a:cubicBezTo>
                  <a:cubicBezTo>
                    <a:pt x="80274" y="81630"/>
                    <a:pt x="80031" y="84442"/>
                    <a:pt x="80031" y="87021"/>
                  </a:cubicBezTo>
                  <a:cubicBezTo>
                    <a:pt x="80031" y="98037"/>
                    <a:pt x="88537" y="106241"/>
                    <a:pt x="99958" y="106241"/>
                  </a:cubicBezTo>
                  <a:cubicBezTo>
                    <a:pt x="122802" y="106241"/>
                    <a:pt x="131793" y="72020"/>
                    <a:pt x="131793" y="70145"/>
                  </a:cubicBezTo>
                  <a:cubicBezTo>
                    <a:pt x="131793" y="67801"/>
                    <a:pt x="129606" y="67801"/>
                    <a:pt x="128877" y="67801"/>
                  </a:cubicBezTo>
                  <a:cubicBezTo>
                    <a:pt x="126447" y="67801"/>
                    <a:pt x="126447" y="68504"/>
                    <a:pt x="125232" y="72020"/>
                  </a:cubicBezTo>
                  <a:cubicBezTo>
                    <a:pt x="120371" y="87958"/>
                    <a:pt x="112352" y="101084"/>
                    <a:pt x="100444" y="101084"/>
                  </a:cubicBezTo>
                  <a:cubicBezTo>
                    <a:pt x="96313" y="101084"/>
                    <a:pt x="94612" y="98740"/>
                    <a:pt x="94612" y="93349"/>
                  </a:cubicBezTo>
                  <a:cubicBezTo>
                    <a:pt x="94612" y="87490"/>
                    <a:pt x="96799" y="81864"/>
                    <a:pt x="98986" y="76708"/>
                  </a:cubicBezTo>
                  <a:cubicBezTo>
                    <a:pt x="103604" y="64285"/>
                    <a:pt x="113810" y="38502"/>
                    <a:pt x="113810" y="25142"/>
                  </a:cubicBezTo>
                  <a:cubicBezTo>
                    <a:pt x="113810" y="9438"/>
                    <a:pt x="103361" y="63"/>
                    <a:pt x="85864" y="63"/>
                  </a:cubicBezTo>
                  <a:cubicBezTo>
                    <a:pt x="63993" y="63"/>
                    <a:pt x="52085" y="15064"/>
                    <a:pt x="47954" y="20455"/>
                  </a:cubicBezTo>
                  <a:cubicBezTo>
                    <a:pt x="46739" y="7329"/>
                    <a:pt x="36775" y="63"/>
                    <a:pt x="25597" y="63"/>
                  </a:cubicBezTo>
                  <a:cubicBezTo>
                    <a:pt x="14418" y="63"/>
                    <a:pt x="9801" y="9204"/>
                    <a:pt x="7371" y="13423"/>
                  </a:cubicBezTo>
                  <a:cubicBezTo>
                    <a:pt x="3483" y="21392"/>
                    <a:pt x="81" y="35221"/>
                    <a:pt x="81" y="36159"/>
                  </a:cubicBezTo>
                  <a:cubicBezTo>
                    <a:pt x="81" y="38502"/>
                    <a:pt x="2511" y="38502"/>
                    <a:pt x="2997" y="38502"/>
                  </a:cubicBezTo>
                  <a:cubicBezTo>
                    <a:pt x="5427" y="38502"/>
                    <a:pt x="5670" y="38268"/>
                    <a:pt x="7128" y="33111"/>
                  </a:cubicBezTo>
                  <a:cubicBezTo>
                    <a:pt x="11259" y="16470"/>
                    <a:pt x="16119" y="5219"/>
                    <a:pt x="24868" y="5219"/>
                  </a:cubicBezTo>
                  <a:cubicBezTo>
                    <a:pt x="29728" y="5219"/>
                    <a:pt x="32401" y="8266"/>
                    <a:pt x="32401" y="16001"/>
                  </a:cubicBezTo>
                  <a:cubicBezTo>
                    <a:pt x="32401" y="20923"/>
                    <a:pt x="31672" y="23502"/>
                    <a:pt x="28513" y="35690"/>
                  </a:cubicBezTo>
                  <a:lnTo>
                    <a:pt x="14418" y="89833"/>
                  </a:lnTo>
                  <a:close/>
                </a:path>
              </a:pathLst>
            </a:custGeom>
            <a:solidFill>
              <a:srgbClr val="000000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03" name="Freeform: Shape 302">
              <a:extLst>
                <a:ext uri="{FF2B5EF4-FFF2-40B4-BE49-F238E27FC236}">
                  <a16:creationId xmlns:a16="http://schemas.microsoft.com/office/drawing/2014/main" id="{A1745B75-974D-90D0-A47B-C76EBE3F3982}"/>
                </a:ext>
              </a:extLst>
            </p:cNvPr>
            <p:cNvSpPr/>
            <p:nvPr>
              <p:custDataLst>
                <p:tags r:id="rId50"/>
              </p:custDataLst>
            </p:nvPr>
          </p:nvSpPr>
          <p:spPr>
            <a:xfrm>
              <a:off x="5970890" y="2737504"/>
              <a:ext cx="28432" cy="70082"/>
            </a:xfrm>
            <a:custGeom>
              <a:avLst/>
              <a:gdLst>
                <a:gd name="connsiteX0" fmla="*/ 28519 w 28432"/>
                <a:gd name="connsiteY0" fmla="*/ 24674 h 70082"/>
                <a:gd name="connsiteX1" fmla="*/ 12966 w 28432"/>
                <a:gd name="connsiteY1" fmla="*/ 63 h 70082"/>
                <a:gd name="connsiteX2" fmla="*/ 87 w 28432"/>
                <a:gd name="connsiteY2" fmla="*/ 12485 h 70082"/>
                <a:gd name="connsiteX3" fmla="*/ 12966 w 28432"/>
                <a:gd name="connsiteY3" fmla="*/ 24908 h 70082"/>
                <a:gd name="connsiteX4" fmla="*/ 21472 w 28432"/>
                <a:gd name="connsiteY4" fmla="*/ 21861 h 70082"/>
                <a:gd name="connsiteX5" fmla="*/ 22687 w 28432"/>
                <a:gd name="connsiteY5" fmla="*/ 21158 h 70082"/>
                <a:gd name="connsiteX6" fmla="*/ 23173 w 28432"/>
                <a:gd name="connsiteY6" fmla="*/ 24674 h 70082"/>
                <a:gd name="connsiteX7" fmla="*/ 6648 w 28432"/>
                <a:gd name="connsiteY7" fmla="*/ 63816 h 70082"/>
                <a:gd name="connsiteX8" fmla="*/ 3975 w 28432"/>
                <a:gd name="connsiteY8" fmla="*/ 67567 h 70082"/>
                <a:gd name="connsiteX9" fmla="*/ 6405 w 28432"/>
                <a:gd name="connsiteY9" fmla="*/ 70145 h 70082"/>
                <a:gd name="connsiteX10" fmla="*/ 28519 w 28432"/>
                <a:gd name="connsiteY10" fmla="*/ 24674 h 70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32" h="70082">
                  <a:moveTo>
                    <a:pt x="28519" y="24674"/>
                  </a:moveTo>
                  <a:cubicBezTo>
                    <a:pt x="28519" y="9204"/>
                    <a:pt x="22444" y="63"/>
                    <a:pt x="12966" y="63"/>
                  </a:cubicBezTo>
                  <a:cubicBezTo>
                    <a:pt x="4947" y="63"/>
                    <a:pt x="87" y="5922"/>
                    <a:pt x="87" y="12485"/>
                  </a:cubicBezTo>
                  <a:cubicBezTo>
                    <a:pt x="87" y="18814"/>
                    <a:pt x="4947" y="24908"/>
                    <a:pt x="12966" y="24908"/>
                  </a:cubicBezTo>
                  <a:cubicBezTo>
                    <a:pt x="15882" y="24908"/>
                    <a:pt x="19041" y="23970"/>
                    <a:pt x="21472" y="21861"/>
                  </a:cubicBezTo>
                  <a:cubicBezTo>
                    <a:pt x="22201" y="21392"/>
                    <a:pt x="22444" y="21158"/>
                    <a:pt x="22687" y="21158"/>
                  </a:cubicBezTo>
                  <a:cubicBezTo>
                    <a:pt x="22930" y="21158"/>
                    <a:pt x="23173" y="21392"/>
                    <a:pt x="23173" y="24674"/>
                  </a:cubicBezTo>
                  <a:cubicBezTo>
                    <a:pt x="23173" y="42018"/>
                    <a:pt x="14667" y="56082"/>
                    <a:pt x="6648" y="63816"/>
                  </a:cubicBezTo>
                  <a:cubicBezTo>
                    <a:pt x="3975" y="66395"/>
                    <a:pt x="3975" y="66863"/>
                    <a:pt x="3975" y="67567"/>
                  </a:cubicBezTo>
                  <a:cubicBezTo>
                    <a:pt x="3975" y="69207"/>
                    <a:pt x="5190" y="70145"/>
                    <a:pt x="6405" y="70145"/>
                  </a:cubicBezTo>
                  <a:cubicBezTo>
                    <a:pt x="9078" y="70145"/>
                    <a:pt x="28519" y="52097"/>
                    <a:pt x="28519" y="24674"/>
                  </a:cubicBezTo>
                  <a:close/>
                </a:path>
              </a:pathLst>
            </a:custGeom>
            <a:solidFill>
              <a:srgbClr val="000000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04" name="Freeform: Shape 303">
              <a:extLst>
                <a:ext uri="{FF2B5EF4-FFF2-40B4-BE49-F238E27FC236}">
                  <a16:creationId xmlns:a16="http://schemas.microsoft.com/office/drawing/2014/main" id="{81ACAAAC-662C-0BCF-E9B2-6C3E6B1FEF16}"/>
                </a:ext>
              </a:extLst>
            </p:cNvPr>
            <p:cNvSpPr/>
            <p:nvPr>
              <p:custDataLst>
                <p:tags r:id="rId51"/>
              </p:custDataLst>
            </p:nvPr>
          </p:nvSpPr>
          <p:spPr>
            <a:xfrm>
              <a:off x="6067716" y="2599684"/>
              <a:ext cx="115673" cy="165243"/>
            </a:xfrm>
            <a:custGeom>
              <a:avLst/>
              <a:gdLst>
                <a:gd name="connsiteX0" fmla="*/ 115765 w 115673"/>
                <a:gd name="connsiteY0" fmla="*/ 2641 h 165243"/>
                <a:gd name="connsiteX1" fmla="*/ 112605 w 115673"/>
                <a:gd name="connsiteY1" fmla="*/ 63 h 165243"/>
                <a:gd name="connsiteX2" fmla="*/ 81743 w 115673"/>
                <a:gd name="connsiteY2" fmla="*/ 2641 h 165243"/>
                <a:gd name="connsiteX3" fmla="*/ 78341 w 115673"/>
                <a:gd name="connsiteY3" fmla="*/ 7094 h 165243"/>
                <a:gd name="connsiteX4" fmla="*/ 84173 w 115673"/>
                <a:gd name="connsiteY4" fmla="*/ 9907 h 165243"/>
                <a:gd name="connsiteX5" fmla="*/ 96324 w 115673"/>
                <a:gd name="connsiteY5" fmla="*/ 13892 h 165243"/>
                <a:gd name="connsiteX6" fmla="*/ 95595 w 115673"/>
                <a:gd name="connsiteY6" fmla="*/ 18579 h 165243"/>
                <a:gd name="connsiteX7" fmla="*/ 81014 w 115673"/>
                <a:gd name="connsiteY7" fmla="*/ 74129 h 165243"/>
                <a:gd name="connsiteX8" fmla="*/ 58657 w 115673"/>
                <a:gd name="connsiteY8" fmla="*/ 59129 h 165243"/>
                <a:gd name="connsiteX9" fmla="*/ 91 w 115673"/>
                <a:gd name="connsiteY9" fmla="*/ 127804 h 165243"/>
                <a:gd name="connsiteX10" fmla="*/ 32412 w 115673"/>
                <a:gd name="connsiteY10" fmla="*/ 165306 h 165243"/>
                <a:gd name="connsiteX11" fmla="*/ 64003 w 115673"/>
                <a:gd name="connsiteY11" fmla="*/ 147727 h 165243"/>
                <a:gd name="connsiteX12" fmla="*/ 86117 w 115673"/>
                <a:gd name="connsiteY12" fmla="*/ 165306 h 165243"/>
                <a:gd name="connsiteX13" fmla="*/ 104100 w 115673"/>
                <a:gd name="connsiteY13" fmla="*/ 152415 h 165243"/>
                <a:gd name="connsiteX14" fmla="*/ 111390 w 115673"/>
                <a:gd name="connsiteY14" fmla="*/ 129211 h 165243"/>
                <a:gd name="connsiteX15" fmla="*/ 108474 w 115673"/>
                <a:gd name="connsiteY15" fmla="*/ 126867 h 165243"/>
                <a:gd name="connsiteX16" fmla="*/ 105072 w 115673"/>
                <a:gd name="connsiteY16" fmla="*/ 131086 h 165243"/>
                <a:gd name="connsiteX17" fmla="*/ 86603 w 115673"/>
                <a:gd name="connsiteY17" fmla="*/ 160150 h 165243"/>
                <a:gd name="connsiteX18" fmla="*/ 79313 w 115673"/>
                <a:gd name="connsiteY18" fmla="*/ 149368 h 165243"/>
                <a:gd name="connsiteX19" fmla="*/ 80771 w 115673"/>
                <a:gd name="connsiteY19" fmla="*/ 138117 h 165243"/>
                <a:gd name="connsiteX20" fmla="*/ 115765 w 115673"/>
                <a:gd name="connsiteY20" fmla="*/ 2641 h 165243"/>
                <a:gd name="connsiteX21" fmla="*/ 65218 w 115673"/>
                <a:gd name="connsiteY21" fmla="*/ 134836 h 165243"/>
                <a:gd name="connsiteX22" fmla="*/ 60358 w 115673"/>
                <a:gd name="connsiteY22" fmla="*/ 143508 h 165243"/>
                <a:gd name="connsiteX23" fmla="*/ 32898 w 115673"/>
                <a:gd name="connsiteY23" fmla="*/ 160150 h 165243"/>
                <a:gd name="connsiteX24" fmla="*/ 17345 w 115673"/>
                <a:gd name="connsiteY24" fmla="*/ 138117 h 165243"/>
                <a:gd name="connsiteX25" fmla="*/ 30710 w 115673"/>
                <a:gd name="connsiteY25" fmla="*/ 86786 h 165243"/>
                <a:gd name="connsiteX26" fmla="*/ 58900 w 115673"/>
                <a:gd name="connsiteY26" fmla="*/ 64285 h 165243"/>
                <a:gd name="connsiteX27" fmla="*/ 78098 w 115673"/>
                <a:gd name="connsiteY27" fmla="*/ 84911 h 165243"/>
                <a:gd name="connsiteX28" fmla="*/ 77369 w 115673"/>
                <a:gd name="connsiteY28" fmla="*/ 88896 h 165243"/>
                <a:gd name="connsiteX29" fmla="*/ 65218 w 115673"/>
                <a:gd name="connsiteY29" fmla="*/ 134836 h 165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15673" h="165243">
                  <a:moveTo>
                    <a:pt x="115765" y="2641"/>
                  </a:moveTo>
                  <a:cubicBezTo>
                    <a:pt x="115765" y="2407"/>
                    <a:pt x="115765" y="63"/>
                    <a:pt x="112605" y="63"/>
                  </a:cubicBezTo>
                  <a:cubicBezTo>
                    <a:pt x="108960" y="63"/>
                    <a:pt x="85874" y="2172"/>
                    <a:pt x="81743" y="2641"/>
                  </a:cubicBezTo>
                  <a:cubicBezTo>
                    <a:pt x="79799" y="2875"/>
                    <a:pt x="78341" y="4047"/>
                    <a:pt x="78341" y="7094"/>
                  </a:cubicBezTo>
                  <a:cubicBezTo>
                    <a:pt x="78341" y="9907"/>
                    <a:pt x="80528" y="9907"/>
                    <a:pt x="84173" y="9907"/>
                  </a:cubicBezTo>
                  <a:cubicBezTo>
                    <a:pt x="95838" y="9907"/>
                    <a:pt x="96324" y="11548"/>
                    <a:pt x="96324" y="13892"/>
                  </a:cubicBezTo>
                  <a:lnTo>
                    <a:pt x="95595" y="18579"/>
                  </a:lnTo>
                  <a:lnTo>
                    <a:pt x="81014" y="74129"/>
                  </a:lnTo>
                  <a:cubicBezTo>
                    <a:pt x="76640" y="65457"/>
                    <a:pt x="69592" y="59129"/>
                    <a:pt x="58657" y="59129"/>
                  </a:cubicBezTo>
                  <a:cubicBezTo>
                    <a:pt x="30224" y="59129"/>
                    <a:pt x="91" y="93584"/>
                    <a:pt x="91" y="127804"/>
                  </a:cubicBezTo>
                  <a:cubicBezTo>
                    <a:pt x="91" y="149837"/>
                    <a:pt x="13457" y="165306"/>
                    <a:pt x="32412" y="165306"/>
                  </a:cubicBezTo>
                  <a:cubicBezTo>
                    <a:pt x="37272" y="165306"/>
                    <a:pt x="49422" y="164369"/>
                    <a:pt x="64003" y="147727"/>
                  </a:cubicBezTo>
                  <a:cubicBezTo>
                    <a:pt x="65947" y="157572"/>
                    <a:pt x="74453" y="165306"/>
                    <a:pt x="86117" y="165306"/>
                  </a:cubicBezTo>
                  <a:cubicBezTo>
                    <a:pt x="94623" y="165306"/>
                    <a:pt x="100212" y="159915"/>
                    <a:pt x="104100" y="152415"/>
                  </a:cubicBezTo>
                  <a:cubicBezTo>
                    <a:pt x="108231" y="143977"/>
                    <a:pt x="111390" y="129679"/>
                    <a:pt x="111390" y="129211"/>
                  </a:cubicBezTo>
                  <a:cubicBezTo>
                    <a:pt x="111390" y="126867"/>
                    <a:pt x="109203" y="126867"/>
                    <a:pt x="108474" y="126867"/>
                  </a:cubicBezTo>
                  <a:cubicBezTo>
                    <a:pt x="106044" y="126867"/>
                    <a:pt x="105801" y="127804"/>
                    <a:pt x="105072" y="131086"/>
                  </a:cubicBezTo>
                  <a:cubicBezTo>
                    <a:pt x="100941" y="146321"/>
                    <a:pt x="96567" y="160150"/>
                    <a:pt x="86603" y="160150"/>
                  </a:cubicBezTo>
                  <a:cubicBezTo>
                    <a:pt x="80042" y="160150"/>
                    <a:pt x="79313" y="154056"/>
                    <a:pt x="79313" y="149368"/>
                  </a:cubicBezTo>
                  <a:cubicBezTo>
                    <a:pt x="79313" y="143743"/>
                    <a:pt x="79799" y="142102"/>
                    <a:pt x="80771" y="138117"/>
                  </a:cubicBezTo>
                  <a:lnTo>
                    <a:pt x="115765" y="2641"/>
                  </a:lnTo>
                  <a:close/>
                  <a:moveTo>
                    <a:pt x="65218" y="134836"/>
                  </a:moveTo>
                  <a:cubicBezTo>
                    <a:pt x="64003" y="139055"/>
                    <a:pt x="64003" y="139524"/>
                    <a:pt x="60358" y="143508"/>
                  </a:cubicBezTo>
                  <a:cubicBezTo>
                    <a:pt x="49665" y="156400"/>
                    <a:pt x="39702" y="160150"/>
                    <a:pt x="32898" y="160150"/>
                  </a:cubicBezTo>
                  <a:cubicBezTo>
                    <a:pt x="20747" y="160150"/>
                    <a:pt x="17345" y="147258"/>
                    <a:pt x="17345" y="138117"/>
                  </a:cubicBezTo>
                  <a:cubicBezTo>
                    <a:pt x="17345" y="126398"/>
                    <a:pt x="25121" y="97568"/>
                    <a:pt x="30710" y="86786"/>
                  </a:cubicBezTo>
                  <a:cubicBezTo>
                    <a:pt x="38244" y="72957"/>
                    <a:pt x="49179" y="64285"/>
                    <a:pt x="58900" y="64285"/>
                  </a:cubicBezTo>
                  <a:cubicBezTo>
                    <a:pt x="74696" y="64285"/>
                    <a:pt x="78098" y="83505"/>
                    <a:pt x="78098" y="84911"/>
                  </a:cubicBezTo>
                  <a:cubicBezTo>
                    <a:pt x="78098" y="86318"/>
                    <a:pt x="77612" y="87724"/>
                    <a:pt x="77369" y="88896"/>
                  </a:cubicBezTo>
                  <a:lnTo>
                    <a:pt x="65218" y="134836"/>
                  </a:lnTo>
                  <a:close/>
                </a:path>
              </a:pathLst>
            </a:custGeom>
            <a:solidFill>
              <a:srgbClr val="000000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05" name="Freeform: Shape 304">
              <a:extLst>
                <a:ext uri="{FF2B5EF4-FFF2-40B4-BE49-F238E27FC236}">
                  <a16:creationId xmlns:a16="http://schemas.microsoft.com/office/drawing/2014/main" id="{F5C2FBE8-4C13-809D-22AD-231B70C3B6A0}"/>
                </a:ext>
              </a:extLst>
            </p:cNvPr>
            <p:cNvSpPr/>
            <p:nvPr>
              <p:custDataLst>
                <p:tags r:id="rId52"/>
              </p:custDataLst>
            </p:nvPr>
          </p:nvSpPr>
          <p:spPr>
            <a:xfrm>
              <a:off x="6198332" y="2586558"/>
              <a:ext cx="56378" cy="234388"/>
            </a:xfrm>
            <a:custGeom>
              <a:avLst/>
              <a:gdLst>
                <a:gd name="connsiteX0" fmla="*/ 56475 w 56378"/>
                <a:gd name="connsiteY0" fmla="*/ 117257 h 234388"/>
                <a:gd name="connsiteX1" fmla="*/ 40436 w 56378"/>
                <a:gd name="connsiteY1" fmla="*/ 44128 h 234388"/>
                <a:gd name="connsiteX2" fmla="*/ 2526 w 56378"/>
                <a:gd name="connsiteY2" fmla="*/ 63 h 234388"/>
                <a:gd name="connsiteX3" fmla="*/ 96 w 56378"/>
                <a:gd name="connsiteY3" fmla="*/ 2407 h 234388"/>
                <a:gd name="connsiteX4" fmla="*/ 4713 w 56378"/>
                <a:gd name="connsiteY4" fmla="*/ 7798 h 234388"/>
                <a:gd name="connsiteX5" fmla="*/ 42380 w 56378"/>
                <a:gd name="connsiteY5" fmla="*/ 117257 h 234388"/>
                <a:gd name="connsiteX6" fmla="*/ 3255 w 56378"/>
                <a:gd name="connsiteY6" fmla="*/ 228122 h 234388"/>
                <a:gd name="connsiteX7" fmla="*/ 96 w 56378"/>
                <a:gd name="connsiteY7" fmla="*/ 232107 h 234388"/>
                <a:gd name="connsiteX8" fmla="*/ 2526 w 56378"/>
                <a:gd name="connsiteY8" fmla="*/ 234451 h 234388"/>
                <a:gd name="connsiteX9" fmla="*/ 41165 w 56378"/>
                <a:gd name="connsiteY9" fmla="*/ 188745 h 234388"/>
                <a:gd name="connsiteX10" fmla="*/ 56475 w 56378"/>
                <a:gd name="connsiteY10" fmla="*/ 117257 h 234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6378" h="234388">
                  <a:moveTo>
                    <a:pt x="56475" y="117257"/>
                  </a:moveTo>
                  <a:cubicBezTo>
                    <a:pt x="56475" y="98975"/>
                    <a:pt x="53802" y="70614"/>
                    <a:pt x="40436" y="44128"/>
                  </a:cubicBezTo>
                  <a:cubicBezTo>
                    <a:pt x="25855" y="15298"/>
                    <a:pt x="4956" y="63"/>
                    <a:pt x="2526" y="63"/>
                  </a:cubicBezTo>
                  <a:cubicBezTo>
                    <a:pt x="1068" y="63"/>
                    <a:pt x="96" y="1000"/>
                    <a:pt x="96" y="2407"/>
                  </a:cubicBezTo>
                  <a:cubicBezTo>
                    <a:pt x="96" y="3110"/>
                    <a:pt x="96" y="3579"/>
                    <a:pt x="4713" y="7798"/>
                  </a:cubicBezTo>
                  <a:cubicBezTo>
                    <a:pt x="28529" y="31002"/>
                    <a:pt x="42380" y="68270"/>
                    <a:pt x="42380" y="117257"/>
                  </a:cubicBezTo>
                  <a:cubicBezTo>
                    <a:pt x="42380" y="157337"/>
                    <a:pt x="33389" y="198589"/>
                    <a:pt x="3255" y="228122"/>
                  </a:cubicBezTo>
                  <a:cubicBezTo>
                    <a:pt x="96" y="230935"/>
                    <a:pt x="96" y="231404"/>
                    <a:pt x="96" y="232107"/>
                  </a:cubicBezTo>
                  <a:cubicBezTo>
                    <a:pt x="96" y="233513"/>
                    <a:pt x="1068" y="234451"/>
                    <a:pt x="2526" y="234451"/>
                  </a:cubicBezTo>
                  <a:cubicBezTo>
                    <a:pt x="4956" y="234451"/>
                    <a:pt x="26827" y="218512"/>
                    <a:pt x="41165" y="188745"/>
                  </a:cubicBezTo>
                  <a:cubicBezTo>
                    <a:pt x="53559" y="162962"/>
                    <a:pt x="56475" y="136945"/>
                    <a:pt x="56475" y="117257"/>
                  </a:cubicBezTo>
                  <a:close/>
                </a:path>
              </a:pathLst>
            </a:custGeom>
            <a:solidFill>
              <a:srgbClr val="000000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grpSp>
        <p:nvGrpSpPr>
          <p:cNvPr id="323" name="Group 322" descr="\documentclass{article}&#10;\usepackage{amsmath}&#10;\pagestyle{empty}&#10;\begin{document}&#10;&#10;$(d)$ &#10;&#10;&#10;\end{document}" title="IguanaTex Vector Display">
            <a:extLst>
              <a:ext uri="{FF2B5EF4-FFF2-40B4-BE49-F238E27FC236}">
                <a16:creationId xmlns:a16="http://schemas.microsoft.com/office/drawing/2014/main" id="{000F115D-1CE7-1E8C-C81E-B5D307BC50D9}"/>
              </a:ext>
            </a:extLst>
          </p:cNvPr>
          <p:cNvGrpSpPr>
            <a:grpSpLocks noChangeAspect="1"/>
          </p:cNvGrpSpPr>
          <p:nvPr>
            <p:custDataLst>
              <p:tags r:id="rId8"/>
            </p:custDataLst>
          </p:nvPr>
        </p:nvGrpSpPr>
        <p:grpSpPr>
          <a:xfrm>
            <a:off x="11067175" y="4990607"/>
            <a:ext cx="259207" cy="234388"/>
            <a:chOff x="6194033" y="2582922"/>
            <a:chExt cx="259207" cy="234388"/>
          </a:xfrm>
        </p:grpSpPr>
        <p:sp>
          <p:nvSpPr>
            <p:cNvPr id="320" name="Freeform: Shape 319">
              <a:extLst>
                <a:ext uri="{FF2B5EF4-FFF2-40B4-BE49-F238E27FC236}">
                  <a16:creationId xmlns:a16="http://schemas.microsoft.com/office/drawing/2014/main" id="{997D2244-25CA-71AF-D102-2BAE9C5F5537}"/>
                </a:ext>
              </a:extLst>
            </p:cNvPr>
            <p:cNvSpPr/>
            <p:nvPr>
              <p:custDataLst>
                <p:tags r:id="rId45"/>
              </p:custDataLst>
            </p:nvPr>
          </p:nvSpPr>
          <p:spPr>
            <a:xfrm>
              <a:off x="6194033" y="2582922"/>
              <a:ext cx="54700" cy="234388"/>
            </a:xfrm>
            <a:custGeom>
              <a:avLst/>
              <a:gdLst>
                <a:gd name="connsiteX0" fmla="*/ 54777 w 54700"/>
                <a:gd name="connsiteY0" fmla="*/ 232107 h 234388"/>
                <a:gd name="connsiteX1" fmla="*/ 50769 w 54700"/>
                <a:gd name="connsiteY1" fmla="*/ 226950 h 234388"/>
                <a:gd name="connsiteX2" fmla="*/ 13752 w 54700"/>
                <a:gd name="connsiteY2" fmla="*/ 117257 h 234388"/>
                <a:gd name="connsiteX3" fmla="*/ 51712 w 54700"/>
                <a:gd name="connsiteY3" fmla="*/ 6391 h 234388"/>
                <a:gd name="connsiteX4" fmla="*/ 54777 w 54700"/>
                <a:gd name="connsiteY4" fmla="*/ 2407 h 234388"/>
                <a:gd name="connsiteX5" fmla="*/ 52419 w 54700"/>
                <a:gd name="connsiteY5" fmla="*/ 63 h 234388"/>
                <a:gd name="connsiteX6" fmla="*/ 14931 w 54700"/>
                <a:gd name="connsiteY6" fmla="*/ 45768 h 234388"/>
                <a:gd name="connsiteX7" fmla="*/ 77 w 54700"/>
                <a:gd name="connsiteY7" fmla="*/ 117257 h 234388"/>
                <a:gd name="connsiteX8" fmla="*/ 15638 w 54700"/>
                <a:gd name="connsiteY8" fmla="*/ 190386 h 234388"/>
                <a:gd name="connsiteX9" fmla="*/ 52419 w 54700"/>
                <a:gd name="connsiteY9" fmla="*/ 234451 h 234388"/>
                <a:gd name="connsiteX10" fmla="*/ 54777 w 54700"/>
                <a:gd name="connsiteY10" fmla="*/ 232107 h 234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4700" h="234388">
                  <a:moveTo>
                    <a:pt x="54777" y="232107"/>
                  </a:moveTo>
                  <a:cubicBezTo>
                    <a:pt x="54777" y="231404"/>
                    <a:pt x="54777" y="230935"/>
                    <a:pt x="50769" y="226950"/>
                  </a:cubicBezTo>
                  <a:cubicBezTo>
                    <a:pt x="21297" y="197418"/>
                    <a:pt x="13752" y="153118"/>
                    <a:pt x="13752" y="117257"/>
                  </a:cubicBezTo>
                  <a:cubicBezTo>
                    <a:pt x="13752" y="76473"/>
                    <a:pt x="22711" y="35690"/>
                    <a:pt x="51712" y="6391"/>
                  </a:cubicBezTo>
                  <a:cubicBezTo>
                    <a:pt x="54777" y="3579"/>
                    <a:pt x="54777" y="3110"/>
                    <a:pt x="54777" y="2407"/>
                  </a:cubicBezTo>
                  <a:cubicBezTo>
                    <a:pt x="54777" y="766"/>
                    <a:pt x="53834" y="63"/>
                    <a:pt x="52419" y="63"/>
                  </a:cubicBezTo>
                  <a:cubicBezTo>
                    <a:pt x="50061" y="63"/>
                    <a:pt x="28841" y="16001"/>
                    <a:pt x="14931" y="45768"/>
                  </a:cubicBezTo>
                  <a:cubicBezTo>
                    <a:pt x="2906" y="71551"/>
                    <a:pt x="77" y="97568"/>
                    <a:pt x="77" y="117257"/>
                  </a:cubicBezTo>
                  <a:cubicBezTo>
                    <a:pt x="77" y="135539"/>
                    <a:pt x="2670" y="163900"/>
                    <a:pt x="15638" y="190386"/>
                  </a:cubicBezTo>
                  <a:cubicBezTo>
                    <a:pt x="29784" y="219216"/>
                    <a:pt x="50061" y="234451"/>
                    <a:pt x="52419" y="234451"/>
                  </a:cubicBezTo>
                  <a:cubicBezTo>
                    <a:pt x="53834" y="234451"/>
                    <a:pt x="54777" y="233748"/>
                    <a:pt x="54777" y="232107"/>
                  </a:cubicBezTo>
                  <a:close/>
                </a:path>
              </a:pathLst>
            </a:custGeom>
            <a:solidFill>
              <a:srgbClr val="000000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21" name="Freeform: Shape 320">
              <a:extLst>
                <a:ext uri="{FF2B5EF4-FFF2-40B4-BE49-F238E27FC236}">
                  <a16:creationId xmlns:a16="http://schemas.microsoft.com/office/drawing/2014/main" id="{C75F313F-7755-56B5-2E76-255079BB76A0}"/>
                </a:ext>
              </a:extLst>
            </p:cNvPr>
            <p:cNvSpPr/>
            <p:nvPr>
              <p:custDataLst>
                <p:tags r:id="rId46"/>
              </p:custDataLst>
            </p:nvPr>
          </p:nvSpPr>
          <p:spPr>
            <a:xfrm>
              <a:off x="6271813" y="2596048"/>
              <a:ext cx="112229" cy="165243"/>
            </a:xfrm>
            <a:custGeom>
              <a:avLst/>
              <a:gdLst>
                <a:gd name="connsiteX0" fmla="*/ 112310 w 112229"/>
                <a:gd name="connsiteY0" fmla="*/ 2641 h 165243"/>
                <a:gd name="connsiteX1" fmla="*/ 109245 w 112229"/>
                <a:gd name="connsiteY1" fmla="*/ 63 h 165243"/>
                <a:gd name="connsiteX2" fmla="*/ 79301 w 112229"/>
                <a:gd name="connsiteY2" fmla="*/ 2641 h 165243"/>
                <a:gd name="connsiteX3" fmla="*/ 76000 w 112229"/>
                <a:gd name="connsiteY3" fmla="*/ 7094 h 165243"/>
                <a:gd name="connsiteX4" fmla="*/ 81659 w 112229"/>
                <a:gd name="connsiteY4" fmla="*/ 9907 h 165243"/>
                <a:gd name="connsiteX5" fmla="*/ 93448 w 112229"/>
                <a:gd name="connsiteY5" fmla="*/ 13892 h 165243"/>
                <a:gd name="connsiteX6" fmla="*/ 92740 w 112229"/>
                <a:gd name="connsiteY6" fmla="*/ 18579 h 165243"/>
                <a:gd name="connsiteX7" fmla="*/ 78594 w 112229"/>
                <a:gd name="connsiteY7" fmla="*/ 74129 h 165243"/>
                <a:gd name="connsiteX8" fmla="*/ 56903 w 112229"/>
                <a:gd name="connsiteY8" fmla="*/ 59129 h 165243"/>
                <a:gd name="connsiteX9" fmla="*/ 81 w 112229"/>
                <a:gd name="connsiteY9" fmla="*/ 127804 h 165243"/>
                <a:gd name="connsiteX10" fmla="*/ 31439 w 112229"/>
                <a:gd name="connsiteY10" fmla="*/ 165306 h 165243"/>
                <a:gd name="connsiteX11" fmla="*/ 62090 w 112229"/>
                <a:gd name="connsiteY11" fmla="*/ 147727 h 165243"/>
                <a:gd name="connsiteX12" fmla="*/ 83545 w 112229"/>
                <a:gd name="connsiteY12" fmla="*/ 165306 h 165243"/>
                <a:gd name="connsiteX13" fmla="*/ 100993 w 112229"/>
                <a:gd name="connsiteY13" fmla="*/ 152415 h 165243"/>
                <a:gd name="connsiteX14" fmla="*/ 108066 w 112229"/>
                <a:gd name="connsiteY14" fmla="*/ 129211 h 165243"/>
                <a:gd name="connsiteX15" fmla="*/ 105237 w 112229"/>
                <a:gd name="connsiteY15" fmla="*/ 126867 h 165243"/>
                <a:gd name="connsiteX16" fmla="*/ 101936 w 112229"/>
                <a:gd name="connsiteY16" fmla="*/ 131086 h 165243"/>
                <a:gd name="connsiteX17" fmla="*/ 84017 w 112229"/>
                <a:gd name="connsiteY17" fmla="*/ 160150 h 165243"/>
                <a:gd name="connsiteX18" fmla="*/ 76944 w 112229"/>
                <a:gd name="connsiteY18" fmla="*/ 149368 h 165243"/>
                <a:gd name="connsiteX19" fmla="*/ 78358 w 112229"/>
                <a:gd name="connsiteY19" fmla="*/ 138117 h 165243"/>
                <a:gd name="connsiteX20" fmla="*/ 112310 w 112229"/>
                <a:gd name="connsiteY20" fmla="*/ 2641 h 165243"/>
                <a:gd name="connsiteX21" fmla="*/ 63268 w 112229"/>
                <a:gd name="connsiteY21" fmla="*/ 134836 h 165243"/>
                <a:gd name="connsiteX22" fmla="*/ 58553 w 112229"/>
                <a:gd name="connsiteY22" fmla="*/ 143508 h 165243"/>
                <a:gd name="connsiteX23" fmla="*/ 31910 w 112229"/>
                <a:gd name="connsiteY23" fmla="*/ 160150 h 165243"/>
                <a:gd name="connsiteX24" fmla="*/ 16821 w 112229"/>
                <a:gd name="connsiteY24" fmla="*/ 138117 h 165243"/>
                <a:gd name="connsiteX25" fmla="*/ 29788 w 112229"/>
                <a:gd name="connsiteY25" fmla="*/ 86786 h 165243"/>
                <a:gd name="connsiteX26" fmla="*/ 57138 w 112229"/>
                <a:gd name="connsiteY26" fmla="*/ 64285 h 165243"/>
                <a:gd name="connsiteX27" fmla="*/ 75765 w 112229"/>
                <a:gd name="connsiteY27" fmla="*/ 84911 h 165243"/>
                <a:gd name="connsiteX28" fmla="*/ 75057 w 112229"/>
                <a:gd name="connsiteY28" fmla="*/ 88896 h 165243"/>
                <a:gd name="connsiteX29" fmla="*/ 63268 w 112229"/>
                <a:gd name="connsiteY29" fmla="*/ 134836 h 165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12229" h="165243">
                  <a:moveTo>
                    <a:pt x="112310" y="2641"/>
                  </a:moveTo>
                  <a:cubicBezTo>
                    <a:pt x="112310" y="2407"/>
                    <a:pt x="112310" y="63"/>
                    <a:pt x="109245" y="63"/>
                  </a:cubicBezTo>
                  <a:cubicBezTo>
                    <a:pt x="105708" y="63"/>
                    <a:pt x="83309" y="2172"/>
                    <a:pt x="79301" y="2641"/>
                  </a:cubicBezTo>
                  <a:cubicBezTo>
                    <a:pt x="77415" y="2875"/>
                    <a:pt x="76000" y="4047"/>
                    <a:pt x="76000" y="7094"/>
                  </a:cubicBezTo>
                  <a:cubicBezTo>
                    <a:pt x="76000" y="9907"/>
                    <a:pt x="78122" y="9907"/>
                    <a:pt x="81659" y="9907"/>
                  </a:cubicBezTo>
                  <a:cubicBezTo>
                    <a:pt x="92976" y="9907"/>
                    <a:pt x="93448" y="11548"/>
                    <a:pt x="93448" y="13892"/>
                  </a:cubicBezTo>
                  <a:lnTo>
                    <a:pt x="92740" y="18579"/>
                  </a:lnTo>
                  <a:lnTo>
                    <a:pt x="78594" y="74129"/>
                  </a:lnTo>
                  <a:cubicBezTo>
                    <a:pt x="74350" y="65457"/>
                    <a:pt x="67512" y="59129"/>
                    <a:pt x="56903" y="59129"/>
                  </a:cubicBezTo>
                  <a:cubicBezTo>
                    <a:pt x="29317" y="59129"/>
                    <a:pt x="81" y="93584"/>
                    <a:pt x="81" y="127804"/>
                  </a:cubicBezTo>
                  <a:cubicBezTo>
                    <a:pt x="81" y="149837"/>
                    <a:pt x="13048" y="165306"/>
                    <a:pt x="31439" y="165306"/>
                  </a:cubicBezTo>
                  <a:cubicBezTo>
                    <a:pt x="36154" y="165306"/>
                    <a:pt x="47943" y="164369"/>
                    <a:pt x="62090" y="147727"/>
                  </a:cubicBezTo>
                  <a:cubicBezTo>
                    <a:pt x="63976" y="157572"/>
                    <a:pt x="72228" y="165306"/>
                    <a:pt x="83545" y="165306"/>
                  </a:cubicBezTo>
                  <a:cubicBezTo>
                    <a:pt x="91797" y="165306"/>
                    <a:pt x="97220" y="159915"/>
                    <a:pt x="100993" y="152415"/>
                  </a:cubicBezTo>
                  <a:cubicBezTo>
                    <a:pt x="105001" y="143977"/>
                    <a:pt x="108066" y="129679"/>
                    <a:pt x="108066" y="129211"/>
                  </a:cubicBezTo>
                  <a:cubicBezTo>
                    <a:pt x="108066" y="126867"/>
                    <a:pt x="105944" y="126867"/>
                    <a:pt x="105237" y="126867"/>
                  </a:cubicBezTo>
                  <a:cubicBezTo>
                    <a:pt x="102879" y="126867"/>
                    <a:pt x="102643" y="127804"/>
                    <a:pt x="101936" y="131086"/>
                  </a:cubicBezTo>
                  <a:cubicBezTo>
                    <a:pt x="97928" y="146321"/>
                    <a:pt x="93684" y="160150"/>
                    <a:pt x="84017" y="160150"/>
                  </a:cubicBezTo>
                  <a:cubicBezTo>
                    <a:pt x="77651" y="160150"/>
                    <a:pt x="76944" y="154056"/>
                    <a:pt x="76944" y="149368"/>
                  </a:cubicBezTo>
                  <a:cubicBezTo>
                    <a:pt x="76944" y="143743"/>
                    <a:pt x="77415" y="142102"/>
                    <a:pt x="78358" y="138117"/>
                  </a:cubicBezTo>
                  <a:lnTo>
                    <a:pt x="112310" y="2641"/>
                  </a:lnTo>
                  <a:close/>
                  <a:moveTo>
                    <a:pt x="63268" y="134836"/>
                  </a:moveTo>
                  <a:cubicBezTo>
                    <a:pt x="62090" y="139055"/>
                    <a:pt x="62090" y="139524"/>
                    <a:pt x="58553" y="143508"/>
                  </a:cubicBezTo>
                  <a:cubicBezTo>
                    <a:pt x="48179" y="156400"/>
                    <a:pt x="38512" y="160150"/>
                    <a:pt x="31910" y="160150"/>
                  </a:cubicBezTo>
                  <a:cubicBezTo>
                    <a:pt x="20122" y="160150"/>
                    <a:pt x="16821" y="147258"/>
                    <a:pt x="16821" y="138117"/>
                  </a:cubicBezTo>
                  <a:cubicBezTo>
                    <a:pt x="16821" y="126398"/>
                    <a:pt x="24365" y="97568"/>
                    <a:pt x="29788" y="86786"/>
                  </a:cubicBezTo>
                  <a:cubicBezTo>
                    <a:pt x="37097" y="72957"/>
                    <a:pt x="47707" y="64285"/>
                    <a:pt x="57138" y="64285"/>
                  </a:cubicBezTo>
                  <a:cubicBezTo>
                    <a:pt x="72464" y="64285"/>
                    <a:pt x="75765" y="83505"/>
                    <a:pt x="75765" y="84911"/>
                  </a:cubicBezTo>
                  <a:cubicBezTo>
                    <a:pt x="75765" y="86318"/>
                    <a:pt x="75293" y="87724"/>
                    <a:pt x="75057" y="88896"/>
                  </a:cubicBezTo>
                  <a:lnTo>
                    <a:pt x="63268" y="134836"/>
                  </a:lnTo>
                  <a:close/>
                </a:path>
              </a:pathLst>
            </a:custGeom>
            <a:solidFill>
              <a:srgbClr val="000000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22" name="Freeform: Shape 321">
              <a:extLst>
                <a:ext uri="{FF2B5EF4-FFF2-40B4-BE49-F238E27FC236}">
                  <a16:creationId xmlns:a16="http://schemas.microsoft.com/office/drawing/2014/main" id="{B109E4C8-B944-851A-F37F-C421E3BE2BD4}"/>
                </a:ext>
              </a:extLst>
            </p:cNvPr>
            <p:cNvSpPr/>
            <p:nvPr>
              <p:custDataLst>
                <p:tags r:id="rId47"/>
              </p:custDataLst>
            </p:nvPr>
          </p:nvSpPr>
          <p:spPr>
            <a:xfrm>
              <a:off x="6398540" y="2582922"/>
              <a:ext cx="54700" cy="234388"/>
            </a:xfrm>
            <a:custGeom>
              <a:avLst/>
              <a:gdLst>
                <a:gd name="connsiteX0" fmla="*/ 54786 w 54700"/>
                <a:gd name="connsiteY0" fmla="*/ 117257 h 234388"/>
                <a:gd name="connsiteX1" fmla="*/ 39225 w 54700"/>
                <a:gd name="connsiteY1" fmla="*/ 44128 h 234388"/>
                <a:gd name="connsiteX2" fmla="*/ 2444 w 54700"/>
                <a:gd name="connsiteY2" fmla="*/ 63 h 234388"/>
                <a:gd name="connsiteX3" fmla="*/ 86 w 54700"/>
                <a:gd name="connsiteY3" fmla="*/ 2407 h 234388"/>
                <a:gd name="connsiteX4" fmla="*/ 4566 w 54700"/>
                <a:gd name="connsiteY4" fmla="*/ 7798 h 234388"/>
                <a:gd name="connsiteX5" fmla="*/ 41111 w 54700"/>
                <a:gd name="connsiteY5" fmla="*/ 117257 h 234388"/>
                <a:gd name="connsiteX6" fmla="*/ 3151 w 54700"/>
                <a:gd name="connsiteY6" fmla="*/ 228122 h 234388"/>
                <a:gd name="connsiteX7" fmla="*/ 86 w 54700"/>
                <a:gd name="connsiteY7" fmla="*/ 232107 h 234388"/>
                <a:gd name="connsiteX8" fmla="*/ 2444 w 54700"/>
                <a:gd name="connsiteY8" fmla="*/ 234451 h 234388"/>
                <a:gd name="connsiteX9" fmla="*/ 39932 w 54700"/>
                <a:gd name="connsiteY9" fmla="*/ 188745 h 234388"/>
                <a:gd name="connsiteX10" fmla="*/ 54786 w 54700"/>
                <a:gd name="connsiteY10" fmla="*/ 117257 h 234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4700" h="234388">
                  <a:moveTo>
                    <a:pt x="54786" y="117257"/>
                  </a:moveTo>
                  <a:cubicBezTo>
                    <a:pt x="54786" y="98975"/>
                    <a:pt x="52192" y="70614"/>
                    <a:pt x="39225" y="44128"/>
                  </a:cubicBezTo>
                  <a:cubicBezTo>
                    <a:pt x="25078" y="15298"/>
                    <a:pt x="4801" y="63"/>
                    <a:pt x="2444" y="63"/>
                  </a:cubicBezTo>
                  <a:cubicBezTo>
                    <a:pt x="1029" y="63"/>
                    <a:pt x="86" y="1000"/>
                    <a:pt x="86" y="2407"/>
                  </a:cubicBezTo>
                  <a:cubicBezTo>
                    <a:pt x="86" y="3110"/>
                    <a:pt x="86" y="3579"/>
                    <a:pt x="4566" y="7798"/>
                  </a:cubicBezTo>
                  <a:cubicBezTo>
                    <a:pt x="27672" y="31002"/>
                    <a:pt x="41111" y="68270"/>
                    <a:pt x="41111" y="117257"/>
                  </a:cubicBezTo>
                  <a:cubicBezTo>
                    <a:pt x="41111" y="157337"/>
                    <a:pt x="32387" y="198589"/>
                    <a:pt x="3151" y="228122"/>
                  </a:cubicBezTo>
                  <a:cubicBezTo>
                    <a:pt x="86" y="230935"/>
                    <a:pt x="86" y="231404"/>
                    <a:pt x="86" y="232107"/>
                  </a:cubicBezTo>
                  <a:cubicBezTo>
                    <a:pt x="86" y="233513"/>
                    <a:pt x="1029" y="234451"/>
                    <a:pt x="2444" y="234451"/>
                  </a:cubicBezTo>
                  <a:cubicBezTo>
                    <a:pt x="4801" y="234451"/>
                    <a:pt x="26021" y="218512"/>
                    <a:pt x="39932" y="188745"/>
                  </a:cubicBezTo>
                  <a:cubicBezTo>
                    <a:pt x="51956" y="162962"/>
                    <a:pt x="54786" y="136945"/>
                    <a:pt x="54786" y="117257"/>
                  </a:cubicBezTo>
                  <a:close/>
                </a:path>
              </a:pathLst>
            </a:custGeom>
            <a:solidFill>
              <a:srgbClr val="000000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sp>
        <p:nvSpPr>
          <p:cNvPr id="392" name="TextBox 391">
            <a:extLst>
              <a:ext uri="{FF2B5EF4-FFF2-40B4-BE49-F238E27FC236}">
                <a16:creationId xmlns:a16="http://schemas.microsoft.com/office/drawing/2014/main" id="{68C60E05-DB7B-6A46-F01F-53187D9C8279}"/>
              </a:ext>
            </a:extLst>
          </p:cNvPr>
          <p:cNvSpPr txBox="1"/>
          <p:nvPr/>
        </p:nvSpPr>
        <p:spPr>
          <a:xfrm>
            <a:off x="6643362" y="6002615"/>
            <a:ext cx="349651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0" i="1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Franklin Gothic Book" panose="020B0503020102020204" pitchFamily="34" charset="0"/>
                <a:cs typeface="Myanmar Text" panose="020B0502040204020203" pitchFamily="34" charset="0"/>
              </a:rPr>
              <a:t>Recurrent neural network</a:t>
            </a:r>
            <a:endParaRPr lang="en-US" sz="1600" i="1" dirty="0">
              <a:latin typeface="Franklin Gothic Book" panose="020B0503020102020204" pitchFamily="34" charset="0"/>
              <a:cs typeface="Myanmar Text" panose="020B0502040204020203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05AC45A-ECA6-1504-1AB8-A97D20F17659}"/>
              </a:ext>
            </a:extLst>
          </p:cNvPr>
          <p:cNvSpPr/>
          <p:nvPr/>
        </p:nvSpPr>
        <p:spPr>
          <a:xfrm>
            <a:off x="-792" y="0"/>
            <a:ext cx="12192792" cy="6858000"/>
          </a:xfrm>
          <a:prstGeom prst="rect">
            <a:avLst/>
          </a:prstGeom>
          <a:solidFill>
            <a:srgbClr val="FFFFFF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0" name="Rectangle 139">
            <a:extLst>
              <a:ext uri="{FF2B5EF4-FFF2-40B4-BE49-F238E27FC236}">
                <a16:creationId xmlns:a16="http://schemas.microsoft.com/office/drawing/2014/main" id="{4E022FD9-ECAA-807A-12A7-7F83E1ED237E}"/>
              </a:ext>
            </a:extLst>
          </p:cNvPr>
          <p:cNvSpPr/>
          <p:nvPr/>
        </p:nvSpPr>
        <p:spPr>
          <a:xfrm>
            <a:off x="2676883" y="790015"/>
            <a:ext cx="6838235" cy="3967933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1" name="Title 1 6 1">
            <a:extLst>
              <a:ext uri="{FF2B5EF4-FFF2-40B4-BE49-F238E27FC236}">
                <a16:creationId xmlns:a16="http://schemas.microsoft.com/office/drawing/2014/main" id="{0127549A-830F-A682-D8CF-4FCCC4D13193}"/>
              </a:ext>
            </a:extLst>
          </p:cNvPr>
          <p:cNvSpPr txBox="1">
            <a:spLocks/>
          </p:cNvSpPr>
          <p:nvPr/>
        </p:nvSpPr>
        <p:spPr>
          <a:xfrm>
            <a:off x="4730872" y="570628"/>
            <a:ext cx="2730257" cy="50224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Demi" panose="020B0703020102020204" pitchFamily="34" charset="0"/>
              </a:rPr>
              <a:t>STATE-SPACE MODELS</a:t>
            </a:r>
          </a:p>
        </p:txBody>
      </p:sp>
      <p:grpSp>
        <p:nvGrpSpPr>
          <p:cNvPr id="84" name="Group 83" descr="\documentclass{article}&#10;\usepackage{amsmath}&#10;\pagestyle{empty}&#10;\begin{document}&#10;&#10;$h_t = a_t \cdot h_{t-1} + b_t x_t$ &#10;&#10;&#10;\end{document}" title="IguanaTex Vector Display">
            <a:extLst>
              <a:ext uri="{FF2B5EF4-FFF2-40B4-BE49-F238E27FC236}">
                <a16:creationId xmlns:a16="http://schemas.microsoft.com/office/drawing/2014/main" id="{C4137F9B-2F72-FF7B-0173-C696796EE6DF}"/>
              </a:ext>
            </a:extLst>
          </p:cNvPr>
          <p:cNvGrpSpPr>
            <a:grpSpLocks noChangeAspect="1"/>
          </p:cNvGrpSpPr>
          <p:nvPr>
            <p:custDataLst>
              <p:tags r:id="rId9"/>
            </p:custDataLst>
          </p:nvPr>
        </p:nvGrpSpPr>
        <p:grpSpPr>
          <a:xfrm>
            <a:off x="4305300" y="2705100"/>
            <a:ext cx="4316113" cy="430692"/>
            <a:chOff x="8199182" y="5543847"/>
            <a:chExt cx="4316113" cy="430692"/>
          </a:xfrm>
        </p:grpSpPr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F8E35557-92EC-9CDC-556C-AC16783C0FC1}"/>
                </a:ext>
              </a:extLst>
            </p:cNvPr>
            <p:cNvSpPr/>
            <p:nvPr>
              <p:custDataLst>
                <p:tags r:id="rId30"/>
              </p:custDataLst>
            </p:nvPr>
          </p:nvSpPr>
          <p:spPr>
            <a:xfrm>
              <a:off x="8199182" y="5543847"/>
              <a:ext cx="246353" cy="356801"/>
            </a:xfrm>
            <a:custGeom>
              <a:avLst/>
              <a:gdLst>
                <a:gd name="connsiteX0" fmla="*/ 116480 w 246353"/>
                <a:gd name="connsiteY0" fmla="*/ 5630 h 356801"/>
                <a:gd name="connsiteX1" fmla="*/ 109958 w 246353"/>
                <a:gd name="connsiteY1" fmla="*/ 63 h 356801"/>
                <a:gd name="connsiteX2" fmla="*/ 48745 w 246353"/>
                <a:gd name="connsiteY2" fmla="*/ 5124 h 356801"/>
                <a:gd name="connsiteX3" fmla="*/ 39212 w 246353"/>
                <a:gd name="connsiteY3" fmla="*/ 15246 h 356801"/>
                <a:gd name="connsiteX4" fmla="*/ 51254 w 246353"/>
                <a:gd name="connsiteY4" fmla="*/ 21319 h 356801"/>
                <a:gd name="connsiteX5" fmla="*/ 76341 w 246353"/>
                <a:gd name="connsiteY5" fmla="*/ 29923 h 356801"/>
                <a:gd name="connsiteX6" fmla="*/ 74836 w 246353"/>
                <a:gd name="connsiteY6" fmla="*/ 40045 h 356801"/>
                <a:gd name="connsiteX7" fmla="*/ 2084 w 246353"/>
                <a:gd name="connsiteY7" fmla="*/ 331560 h 356801"/>
                <a:gd name="connsiteX8" fmla="*/ 77 w 246353"/>
                <a:gd name="connsiteY8" fmla="*/ 342694 h 356801"/>
                <a:gd name="connsiteX9" fmla="*/ 14627 w 246353"/>
                <a:gd name="connsiteY9" fmla="*/ 356865 h 356801"/>
                <a:gd name="connsiteX10" fmla="*/ 33191 w 246353"/>
                <a:gd name="connsiteY10" fmla="*/ 343706 h 356801"/>
                <a:gd name="connsiteX11" fmla="*/ 42725 w 246353"/>
                <a:gd name="connsiteY11" fmla="*/ 305242 h 356801"/>
                <a:gd name="connsiteX12" fmla="*/ 53763 w 246353"/>
                <a:gd name="connsiteY12" fmla="*/ 259693 h 356801"/>
                <a:gd name="connsiteX13" fmla="*/ 62292 w 246353"/>
                <a:gd name="connsiteY13" fmla="*/ 225784 h 356801"/>
                <a:gd name="connsiteX14" fmla="*/ 67812 w 246353"/>
                <a:gd name="connsiteY14" fmla="*/ 203010 h 356801"/>
                <a:gd name="connsiteX15" fmla="*/ 101930 w 246353"/>
                <a:gd name="connsiteY15" fmla="*/ 156448 h 356801"/>
                <a:gd name="connsiteX16" fmla="*/ 150097 w 246353"/>
                <a:gd name="connsiteY16" fmla="*/ 138735 h 356801"/>
                <a:gd name="connsiteX17" fmla="*/ 177191 w 246353"/>
                <a:gd name="connsiteY17" fmla="*/ 174162 h 356801"/>
                <a:gd name="connsiteX18" fmla="*/ 146083 w 246353"/>
                <a:gd name="connsiteY18" fmla="*/ 287529 h 356801"/>
                <a:gd name="connsiteX19" fmla="*/ 139560 w 246353"/>
                <a:gd name="connsiteY19" fmla="*/ 315364 h 356801"/>
                <a:gd name="connsiteX20" fmla="*/ 180703 w 246353"/>
                <a:gd name="connsiteY20" fmla="*/ 356865 h 356801"/>
                <a:gd name="connsiteX21" fmla="*/ 246431 w 246353"/>
                <a:gd name="connsiteY21" fmla="*/ 278925 h 356801"/>
                <a:gd name="connsiteX22" fmla="*/ 240410 w 246353"/>
                <a:gd name="connsiteY22" fmla="*/ 273864 h 356801"/>
                <a:gd name="connsiteX23" fmla="*/ 232884 w 246353"/>
                <a:gd name="connsiteY23" fmla="*/ 282974 h 356801"/>
                <a:gd name="connsiteX24" fmla="*/ 181706 w 246353"/>
                <a:gd name="connsiteY24" fmla="*/ 345731 h 356801"/>
                <a:gd name="connsiteX25" fmla="*/ 169665 w 246353"/>
                <a:gd name="connsiteY25" fmla="*/ 329029 h 356801"/>
                <a:gd name="connsiteX26" fmla="*/ 178696 w 246353"/>
                <a:gd name="connsiteY26" fmla="*/ 293096 h 356801"/>
                <a:gd name="connsiteX27" fmla="*/ 209302 w 246353"/>
                <a:gd name="connsiteY27" fmla="*/ 181753 h 356801"/>
                <a:gd name="connsiteX28" fmla="*/ 151602 w 246353"/>
                <a:gd name="connsiteY28" fmla="*/ 127600 h 356801"/>
                <a:gd name="connsiteX29" fmla="*/ 77345 w 246353"/>
                <a:gd name="connsiteY29" fmla="*/ 166570 h 356801"/>
                <a:gd name="connsiteX30" fmla="*/ 116480 w 246353"/>
                <a:gd name="connsiteY30" fmla="*/ 5630 h 3568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246353" h="356801">
                  <a:moveTo>
                    <a:pt x="116480" y="5630"/>
                  </a:moveTo>
                  <a:cubicBezTo>
                    <a:pt x="116480" y="5124"/>
                    <a:pt x="116480" y="63"/>
                    <a:pt x="109958" y="63"/>
                  </a:cubicBezTo>
                  <a:cubicBezTo>
                    <a:pt x="98418" y="63"/>
                    <a:pt x="61791" y="4112"/>
                    <a:pt x="48745" y="5124"/>
                  </a:cubicBezTo>
                  <a:cubicBezTo>
                    <a:pt x="44732" y="5630"/>
                    <a:pt x="39212" y="6136"/>
                    <a:pt x="39212" y="15246"/>
                  </a:cubicBezTo>
                  <a:cubicBezTo>
                    <a:pt x="39212" y="21319"/>
                    <a:pt x="43728" y="21319"/>
                    <a:pt x="51254" y="21319"/>
                  </a:cubicBezTo>
                  <a:cubicBezTo>
                    <a:pt x="75338" y="21319"/>
                    <a:pt x="76341" y="24862"/>
                    <a:pt x="76341" y="29923"/>
                  </a:cubicBezTo>
                  <a:lnTo>
                    <a:pt x="74836" y="40045"/>
                  </a:lnTo>
                  <a:lnTo>
                    <a:pt x="2084" y="331560"/>
                  </a:lnTo>
                  <a:cubicBezTo>
                    <a:pt x="77" y="338645"/>
                    <a:pt x="77" y="339657"/>
                    <a:pt x="77" y="342694"/>
                  </a:cubicBezTo>
                  <a:cubicBezTo>
                    <a:pt x="77" y="354334"/>
                    <a:pt x="10112" y="356865"/>
                    <a:pt x="14627" y="356865"/>
                  </a:cubicBezTo>
                  <a:cubicBezTo>
                    <a:pt x="22655" y="356865"/>
                    <a:pt x="30683" y="350792"/>
                    <a:pt x="33191" y="343706"/>
                  </a:cubicBezTo>
                  <a:lnTo>
                    <a:pt x="42725" y="305242"/>
                  </a:lnTo>
                  <a:lnTo>
                    <a:pt x="53763" y="259693"/>
                  </a:lnTo>
                  <a:cubicBezTo>
                    <a:pt x="56773" y="248559"/>
                    <a:pt x="59784" y="237425"/>
                    <a:pt x="62292" y="225784"/>
                  </a:cubicBezTo>
                  <a:cubicBezTo>
                    <a:pt x="63296" y="222748"/>
                    <a:pt x="67310" y="206046"/>
                    <a:pt x="67812" y="203010"/>
                  </a:cubicBezTo>
                  <a:cubicBezTo>
                    <a:pt x="69317" y="198455"/>
                    <a:pt x="84871" y="170113"/>
                    <a:pt x="101930" y="156448"/>
                  </a:cubicBezTo>
                  <a:cubicBezTo>
                    <a:pt x="112968" y="148351"/>
                    <a:pt x="128522" y="138735"/>
                    <a:pt x="150097" y="138735"/>
                  </a:cubicBezTo>
                  <a:cubicBezTo>
                    <a:pt x="171672" y="138735"/>
                    <a:pt x="177191" y="155942"/>
                    <a:pt x="177191" y="174162"/>
                  </a:cubicBezTo>
                  <a:cubicBezTo>
                    <a:pt x="177191" y="201491"/>
                    <a:pt x="158125" y="256657"/>
                    <a:pt x="146083" y="287529"/>
                  </a:cubicBezTo>
                  <a:cubicBezTo>
                    <a:pt x="142069" y="299169"/>
                    <a:pt x="139560" y="305242"/>
                    <a:pt x="139560" y="315364"/>
                  </a:cubicBezTo>
                  <a:cubicBezTo>
                    <a:pt x="139560" y="339151"/>
                    <a:pt x="157121" y="356865"/>
                    <a:pt x="180703" y="356865"/>
                  </a:cubicBezTo>
                  <a:cubicBezTo>
                    <a:pt x="227866" y="356865"/>
                    <a:pt x="246431" y="282974"/>
                    <a:pt x="246431" y="278925"/>
                  </a:cubicBezTo>
                  <a:cubicBezTo>
                    <a:pt x="246431" y="273864"/>
                    <a:pt x="241915" y="273864"/>
                    <a:pt x="240410" y="273864"/>
                  </a:cubicBezTo>
                  <a:cubicBezTo>
                    <a:pt x="235392" y="273864"/>
                    <a:pt x="235392" y="275382"/>
                    <a:pt x="232884" y="282974"/>
                  </a:cubicBezTo>
                  <a:cubicBezTo>
                    <a:pt x="225358" y="309797"/>
                    <a:pt x="209302" y="345731"/>
                    <a:pt x="181706" y="345731"/>
                  </a:cubicBezTo>
                  <a:cubicBezTo>
                    <a:pt x="173177" y="345731"/>
                    <a:pt x="169665" y="340670"/>
                    <a:pt x="169665" y="329029"/>
                  </a:cubicBezTo>
                  <a:cubicBezTo>
                    <a:pt x="169665" y="316377"/>
                    <a:pt x="174180" y="304230"/>
                    <a:pt x="178696" y="293096"/>
                  </a:cubicBezTo>
                  <a:cubicBezTo>
                    <a:pt x="186724" y="271334"/>
                    <a:pt x="209302" y="211107"/>
                    <a:pt x="209302" y="181753"/>
                  </a:cubicBezTo>
                  <a:cubicBezTo>
                    <a:pt x="209302" y="148857"/>
                    <a:pt x="189232" y="127600"/>
                    <a:pt x="151602" y="127600"/>
                  </a:cubicBezTo>
                  <a:cubicBezTo>
                    <a:pt x="119992" y="127600"/>
                    <a:pt x="95909" y="143290"/>
                    <a:pt x="77345" y="166570"/>
                  </a:cubicBezTo>
                  <a:lnTo>
                    <a:pt x="116480" y="5630"/>
                  </a:lnTo>
                  <a:close/>
                </a:path>
              </a:pathLst>
            </a:custGeom>
            <a:solidFill>
              <a:srgbClr val="000000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3C614582-9097-F5BD-372A-C93DD9FB95AC}"/>
                </a:ext>
              </a:extLst>
            </p:cNvPr>
            <p:cNvSpPr/>
            <p:nvPr>
              <p:custDataLst>
                <p:tags r:id="rId31"/>
              </p:custDataLst>
            </p:nvPr>
          </p:nvSpPr>
          <p:spPr>
            <a:xfrm>
              <a:off x="8475419" y="5749577"/>
              <a:ext cx="118711" cy="224962"/>
            </a:xfrm>
            <a:custGeom>
              <a:avLst/>
              <a:gdLst>
                <a:gd name="connsiteX0" fmla="*/ 71731 w 118711"/>
                <a:gd name="connsiteY0" fmla="*/ 81547 h 224962"/>
                <a:gd name="connsiteX1" fmla="*/ 107555 w 118711"/>
                <a:gd name="connsiteY1" fmla="*/ 81547 h 224962"/>
                <a:gd name="connsiteX2" fmla="*/ 118794 w 118711"/>
                <a:gd name="connsiteY2" fmla="*/ 73753 h 224962"/>
                <a:gd name="connsiteX3" fmla="*/ 108257 w 118711"/>
                <a:gd name="connsiteY3" fmla="*/ 68793 h 224962"/>
                <a:gd name="connsiteX4" fmla="*/ 74892 w 118711"/>
                <a:gd name="connsiteY4" fmla="*/ 68793 h 224962"/>
                <a:gd name="connsiteX5" fmla="*/ 87887 w 118711"/>
                <a:gd name="connsiteY5" fmla="*/ 16361 h 224962"/>
                <a:gd name="connsiteX6" fmla="*/ 88940 w 118711"/>
                <a:gd name="connsiteY6" fmla="*/ 11401 h 224962"/>
                <a:gd name="connsiteX7" fmla="*/ 76999 w 118711"/>
                <a:gd name="connsiteY7" fmla="*/ 64 h 224962"/>
                <a:gd name="connsiteX8" fmla="*/ 60492 w 118711"/>
                <a:gd name="connsiteY8" fmla="*/ 15298 h 224962"/>
                <a:gd name="connsiteX9" fmla="*/ 47146 w 118711"/>
                <a:gd name="connsiteY9" fmla="*/ 68793 h 224962"/>
                <a:gd name="connsiteX10" fmla="*/ 11321 w 118711"/>
                <a:gd name="connsiteY10" fmla="*/ 68793 h 224962"/>
                <a:gd name="connsiteX11" fmla="*/ 82 w 118711"/>
                <a:gd name="connsiteY11" fmla="*/ 76587 h 224962"/>
                <a:gd name="connsiteX12" fmla="*/ 10619 w 118711"/>
                <a:gd name="connsiteY12" fmla="*/ 81547 h 224962"/>
                <a:gd name="connsiteX13" fmla="*/ 43985 w 118711"/>
                <a:gd name="connsiteY13" fmla="*/ 81547 h 224962"/>
                <a:gd name="connsiteX14" fmla="*/ 23263 w 118711"/>
                <a:gd name="connsiteY14" fmla="*/ 165155 h 224962"/>
                <a:gd name="connsiteX15" fmla="*/ 17995 w 118711"/>
                <a:gd name="connsiteY15" fmla="*/ 191371 h 224962"/>
                <a:gd name="connsiteX16" fmla="*/ 55575 w 118711"/>
                <a:gd name="connsiteY16" fmla="*/ 225027 h 224962"/>
                <a:gd name="connsiteX17" fmla="*/ 116687 w 118711"/>
                <a:gd name="connsiteY17" fmla="*/ 170823 h 224962"/>
                <a:gd name="connsiteX18" fmla="*/ 111067 w 118711"/>
                <a:gd name="connsiteY18" fmla="*/ 166218 h 224962"/>
                <a:gd name="connsiteX19" fmla="*/ 103692 w 118711"/>
                <a:gd name="connsiteY19" fmla="*/ 172949 h 224962"/>
                <a:gd name="connsiteX20" fmla="*/ 56628 w 118711"/>
                <a:gd name="connsiteY20" fmla="*/ 215107 h 224962"/>
                <a:gd name="connsiteX21" fmla="*/ 44336 w 118711"/>
                <a:gd name="connsiteY21" fmla="*/ 197748 h 224962"/>
                <a:gd name="connsiteX22" fmla="*/ 46443 w 118711"/>
                <a:gd name="connsiteY22" fmla="*/ 183223 h 224962"/>
                <a:gd name="connsiteX23" fmla="*/ 71731 w 118711"/>
                <a:gd name="connsiteY23" fmla="*/ 81547 h 224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18711" h="224962">
                  <a:moveTo>
                    <a:pt x="71731" y="81547"/>
                  </a:moveTo>
                  <a:lnTo>
                    <a:pt x="107555" y="81547"/>
                  </a:lnTo>
                  <a:cubicBezTo>
                    <a:pt x="114228" y="81547"/>
                    <a:pt x="118794" y="81547"/>
                    <a:pt x="118794" y="73753"/>
                  </a:cubicBezTo>
                  <a:cubicBezTo>
                    <a:pt x="118794" y="68793"/>
                    <a:pt x="114228" y="68793"/>
                    <a:pt x="108257" y="68793"/>
                  </a:cubicBezTo>
                  <a:lnTo>
                    <a:pt x="74892" y="68793"/>
                  </a:lnTo>
                  <a:lnTo>
                    <a:pt x="87887" y="16361"/>
                  </a:lnTo>
                  <a:cubicBezTo>
                    <a:pt x="88238" y="14589"/>
                    <a:pt x="88940" y="12818"/>
                    <a:pt x="88940" y="11401"/>
                  </a:cubicBezTo>
                  <a:cubicBezTo>
                    <a:pt x="88940" y="5024"/>
                    <a:pt x="84023" y="64"/>
                    <a:pt x="76999" y="64"/>
                  </a:cubicBezTo>
                  <a:cubicBezTo>
                    <a:pt x="68219" y="64"/>
                    <a:pt x="62950" y="6087"/>
                    <a:pt x="60492" y="15298"/>
                  </a:cubicBezTo>
                  <a:cubicBezTo>
                    <a:pt x="58033" y="24155"/>
                    <a:pt x="62599" y="7150"/>
                    <a:pt x="47146" y="68793"/>
                  </a:cubicBezTo>
                  <a:lnTo>
                    <a:pt x="11321" y="68793"/>
                  </a:lnTo>
                  <a:cubicBezTo>
                    <a:pt x="4648" y="68793"/>
                    <a:pt x="82" y="68793"/>
                    <a:pt x="82" y="76587"/>
                  </a:cubicBezTo>
                  <a:cubicBezTo>
                    <a:pt x="82" y="81547"/>
                    <a:pt x="4297" y="81547"/>
                    <a:pt x="10619" y="81547"/>
                  </a:cubicBezTo>
                  <a:lnTo>
                    <a:pt x="43985" y="81547"/>
                  </a:lnTo>
                  <a:lnTo>
                    <a:pt x="23263" y="165155"/>
                  </a:lnTo>
                  <a:cubicBezTo>
                    <a:pt x="21156" y="174012"/>
                    <a:pt x="17995" y="186765"/>
                    <a:pt x="17995" y="191371"/>
                  </a:cubicBezTo>
                  <a:cubicBezTo>
                    <a:pt x="17995" y="212273"/>
                    <a:pt x="35555" y="225027"/>
                    <a:pt x="55575" y="225027"/>
                  </a:cubicBezTo>
                  <a:cubicBezTo>
                    <a:pt x="94560" y="225027"/>
                    <a:pt x="116687" y="175429"/>
                    <a:pt x="116687" y="170823"/>
                  </a:cubicBezTo>
                  <a:cubicBezTo>
                    <a:pt x="116687" y="166218"/>
                    <a:pt x="112121" y="166218"/>
                    <a:pt x="111067" y="166218"/>
                  </a:cubicBezTo>
                  <a:cubicBezTo>
                    <a:pt x="106853" y="166218"/>
                    <a:pt x="106501" y="166926"/>
                    <a:pt x="103692" y="172949"/>
                  </a:cubicBezTo>
                  <a:cubicBezTo>
                    <a:pt x="93857" y="195268"/>
                    <a:pt x="75945" y="215107"/>
                    <a:pt x="56628" y="215107"/>
                  </a:cubicBezTo>
                  <a:cubicBezTo>
                    <a:pt x="49253" y="215107"/>
                    <a:pt x="44336" y="210502"/>
                    <a:pt x="44336" y="197748"/>
                  </a:cubicBezTo>
                  <a:cubicBezTo>
                    <a:pt x="44336" y="194205"/>
                    <a:pt x="45741" y="186765"/>
                    <a:pt x="46443" y="183223"/>
                  </a:cubicBezTo>
                  <a:lnTo>
                    <a:pt x="71731" y="81547"/>
                  </a:lnTo>
                  <a:close/>
                </a:path>
              </a:pathLst>
            </a:custGeom>
            <a:solidFill>
              <a:srgbClr val="000000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0CD30C5F-C148-8D01-D7ED-760C9C9956C1}"/>
                </a:ext>
              </a:extLst>
            </p:cNvPr>
            <p:cNvSpPr/>
            <p:nvPr>
              <p:custDataLst>
                <p:tags r:id="rId32"/>
              </p:custDataLst>
            </p:nvPr>
          </p:nvSpPr>
          <p:spPr>
            <a:xfrm>
              <a:off x="8804788" y="5709342"/>
              <a:ext cx="333656" cy="118427"/>
            </a:xfrm>
            <a:custGeom>
              <a:avLst/>
              <a:gdLst>
                <a:gd name="connsiteX0" fmla="*/ 316686 w 333656"/>
                <a:gd name="connsiteY0" fmla="*/ 20307 h 118427"/>
                <a:gd name="connsiteX1" fmla="*/ 333745 w 333656"/>
                <a:gd name="connsiteY1" fmla="*/ 10185 h 118427"/>
                <a:gd name="connsiteX2" fmla="*/ 317188 w 333656"/>
                <a:gd name="connsiteY2" fmla="*/ 63 h 118427"/>
                <a:gd name="connsiteX3" fmla="*/ 16646 w 333656"/>
                <a:gd name="connsiteY3" fmla="*/ 63 h 118427"/>
                <a:gd name="connsiteX4" fmla="*/ 89 w 333656"/>
                <a:gd name="connsiteY4" fmla="*/ 10185 h 118427"/>
                <a:gd name="connsiteX5" fmla="*/ 17148 w 333656"/>
                <a:gd name="connsiteY5" fmla="*/ 20307 h 118427"/>
                <a:gd name="connsiteX6" fmla="*/ 316686 w 333656"/>
                <a:gd name="connsiteY6" fmla="*/ 20307 h 118427"/>
                <a:gd name="connsiteX7" fmla="*/ 317188 w 333656"/>
                <a:gd name="connsiteY7" fmla="*/ 118491 h 118427"/>
                <a:gd name="connsiteX8" fmla="*/ 333745 w 333656"/>
                <a:gd name="connsiteY8" fmla="*/ 108369 h 118427"/>
                <a:gd name="connsiteX9" fmla="*/ 316686 w 333656"/>
                <a:gd name="connsiteY9" fmla="*/ 98247 h 118427"/>
                <a:gd name="connsiteX10" fmla="*/ 17148 w 333656"/>
                <a:gd name="connsiteY10" fmla="*/ 98247 h 118427"/>
                <a:gd name="connsiteX11" fmla="*/ 89 w 333656"/>
                <a:gd name="connsiteY11" fmla="*/ 108369 h 118427"/>
                <a:gd name="connsiteX12" fmla="*/ 16646 w 333656"/>
                <a:gd name="connsiteY12" fmla="*/ 118491 h 118427"/>
                <a:gd name="connsiteX13" fmla="*/ 317188 w 333656"/>
                <a:gd name="connsiteY13" fmla="*/ 118491 h 118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33656" h="118427">
                  <a:moveTo>
                    <a:pt x="316686" y="20307"/>
                  </a:moveTo>
                  <a:cubicBezTo>
                    <a:pt x="324212" y="20307"/>
                    <a:pt x="333745" y="20307"/>
                    <a:pt x="333745" y="10185"/>
                  </a:cubicBezTo>
                  <a:cubicBezTo>
                    <a:pt x="333745" y="63"/>
                    <a:pt x="324212" y="63"/>
                    <a:pt x="317188" y="63"/>
                  </a:cubicBezTo>
                  <a:lnTo>
                    <a:pt x="16646" y="63"/>
                  </a:lnTo>
                  <a:cubicBezTo>
                    <a:pt x="9622" y="63"/>
                    <a:pt x="89" y="63"/>
                    <a:pt x="89" y="10185"/>
                  </a:cubicBezTo>
                  <a:cubicBezTo>
                    <a:pt x="89" y="20307"/>
                    <a:pt x="9622" y="20307"/>
                    <a:pt x="17148" y="20307"/>
                  </a:cubicBezTo>
                  <a:lnTo>
                    <a:pt x="316686" y="20307"/>
                  </a:lnTo>
                  <a:close/>
                  <a:moveTo>
                    <a:pt x="317188" y="118491"/>
                  </a:moveTo>
                  <a:cubicBezTo>
                    <a:pt x="324212" y="118491"/>
                    <a:pt x="333745" y="118491"/>
                    <a:pt x="333745" y="108369"/>
                  </a:cubicBezTo>
                  <a:cubicBezTo>
                    <a:pt x="333745" y="98247"/>
                    <a:pt x="324212" y="98247"/>
                    <a:pt x="316686" y="98247"/>
                  </a:cubicBezTo>
                  <a:lnTo>
                    <a:pt x="17148" y="98247"/>
                  </a:lnTo>
                  <a:cubicBezTo>
                    <a:pt x="9622" y="98247"/>
                    <a:pt x="89" y="98247"/>
                    <a:pt x="89" y="108369"/>
                  </a:cubicBezTo>
                  <a:cubicBezTo>
                    <a:pt x="89" y="118491"/>
                    <a:pt x="9622" y="118491"/>
                    <a:pt x="16646" y="118491"/>
                  </a:cubicBezTo>
                  <a:lnTo>
                    <a:pt x="317188" y="118491"/>
                  </a:lnTo>
                  <a:close/>
                </a:path>
              </a:pathLst>
            </a:custGeom>
            <a:solidFill>
              <a:srgbClr val="000000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AAD8262A-3CB2-770D-7ECD-91F1C9E05ED1}"/>
                </a:ext>
              </a:extLst>
            </p:cNvPr>
            <p:cNvSpPr/>
            <p:nvPr>
              <p:custDataLst>
                <p:tags r:id="rId33"/>
              </p:custDataLst>
            </p:nvPr>
          </p:nvSpPr>
          <p:spPr>
            <a:xfrm>
              <a:off x="9326372" y="5671385"/>
              <a:ext cx="229796" cy="229264"/>
            </a:xfrm>
            <a:custGeom>
              <a:avLst/>
              <a:gdLst>
                <a:gd name="connsiteX0" fmla="*/ 167178 w 229796"/>
                <a:gd name="connsiteY0" fmla="*/ 32453 h 229264"/>
                <a:gd name="connsiteX1" fmla="*/ 121018 w 229796"/>
                <a:gd name="connsiteY1" fmla="*/ 63 h 229264"/>
                <a:gd name="connsiteX2" fmla="*/ 99 w 229796"/>
                <a:gd name="connsiteY2" fmla="*/ 148351 h 229264"/>
                <a:gd name="connsiteX3" fmla="*/ 66831 w 229796"/>
                <a:gd name="connsiteY3" fmla="*/ 229327 h 229264"/>
                <a:gd name="connsiteX4" fmla="*/ 132057 w 229796"/>
                <a:gd name="connsiteY4" fmla="*/ 191369 h 229264"/>
                <a:gd name="connsiteX5" fmla="*/ 177715 w 229796"/>
                <a:gd name="connsiteY5" fmla="*/ 229327 h 229264"/>
                <a:gd name="connsiteX6" fmla="*/ 214844 w 229796"/>
                <a:gd name="connsiteY6" fmla="*/ 201491 h 229264"/>
                <a:gd name="connsiteX7" fmla="*/ 229896 w 229796"/>
                <a:gd name="connsiteY7" fmla="*/ 151387 h 229264"/>
                <a:gd name="connsiteX8" fmla="*/ 223875 w 229796"/>
                <a:gd name="connsiteY8" fmla="*/ 146326 h 229264"/>
                <a:gd name="connsiteX9" fmla="*/ 216851 w 229796"/>
                <a:gd name="connsiteY9" fmla="*/ 155436 h 229264"/>
                <a:gd name="connsiteX10" fmla="*/ 178718 w 229796"/>
                <a:gd name="connsiteY10" fmla="*/ 218193 h 229264"/>
                <a:gd name="connsiteX11" fmla="*/ 163666 w 229796"/>
                <a:gd name="connsiteY11" fmla="*/ 194912 h 229264"/>
                <a:gd name="connsiteX12" fmla="*/ 170189 w 229796"/>
                <a:gd name="connsiteY12" fmla="*/ 157461 h 229264"/>
                <a:gd name="connsiteX13" fmla="*/ 181227 w 229796"/>
                <a:gd name="connsiteY13" fmla="*/ 111911 h 229264"/>
                <a:gd name="connsiteX14" fmla="*/ 199290 w 229796"/>
                <a:gd name="connsiteY14" fmla="*/ 41057 h 229264"/>
                <a:gd name="connsiteX15" fmla="*/ 202802 w 229796"/>
                <a:gd name="connsiteY15" fmla="*/ 23850 h 229264"/>
                <a:gd name="connsiteX16" fmla="*/ 188251 w 229796"/>
                <a:gd name="connsiteY16" fmla="*/ 10185 h 229264"/>
                <a:gd name="connsiteX17" fmla="*/ 167178 w 229796"/>
                <a:gd name="connsiteY17" fmla="*/ 32453 h 229264"/>
                <a:gd name="connsiteX18" fmla="*/ 134565 w 229796"/>
                <a:gd name="connsiteY18" fmla="*/ 163534 h 229264"/>
                <a:gd name="connsiteX19" fmla="*/ 124531 w 229796"/>
                <a:gd name="connsiteY19" fmla="*/ 182260 h 229264"/>
                <a:gd name="connsiteX20" fmla="*/ 67834 w 229796"/>
                <a:gd name="connsiteY20" fmla="*/ 218193 h 229264"/>
                <a:gd name="connsiteX21" fmla="*/ 35723 w 229796"/>
                <a:gd name="connsiteY21" fmla="*/ 170619 h 229264"/>
                <a:gd name="connsiteX22" fmla="*/ 63318 w 229796"/>
                <a:gd name="connsiteY22" fmla="*/ 59783 h 229264"/>
                <a:gd name="connsiteX23" fmla="*/ 121520 w 229796"/>
                <a:gd name="connsiteY23" fmla="*/ 11197 h 229264"/>
                <a:gd name="connsiteX24" fmla="*/ 161158 w 229796"/>
                <a:gd name="connsiteY24" fmla="*/ 55734 h 229264"/>
                <a:gd name="connsiteX25" fmla="*/ 159652 w 229796"/>
                <a:gd name="connsiteY25" fmla="*/ 64338 h 229264"/>
                <a:gd name="connsiteX26" fmla="*/ 134565 w 229796"/>
                <a:gd name="connsiteY26" fmla="*/ 163534 h 229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29796" h="229264">
                  <a:moveTo>
                    <a:pt x="167178" y="32453"/>
                  </a:moveTo>
                  <a:cubicBezTo>
                    <a:pt x="158147" y="13728"/>
                    <a:pt x="143597" y="63"/>
                    <a:pt x="121018" y="63"/>
                  </a:cubicBezTo>
                  <a:cubicBezTo>
                    <a:pt x="62315" y="63"/>
                    <a:pt x="99" y="74460"/>
                    <a:pt x="99" y="148351"/>
                  </a:cubicBezTo>
                  <a:cubicBezTo>
                    <a:pt x="99" y="195924"/>
                    <a:pt x="27695" y="229327"/>
                    <a:pt x="66831" y="229327"/>
                  </a:cubicBezTo>
                  <a:cubicBezTo>
                    <a:pt x="76865" y="229327"/>
                    <a:pt x="101952" y="227303"/>
                    <a:pt x="132057" y="191369"/>
                  </a:cubicBezTo>
                  <a:cubicBezTo>
                    <a:pt x="136071" y="212626"/>
                    <a:pt x="153631" y="229327"/>
                    <a:pt x="177715" y="229327"/>
                  </a:cubicBezTo>
                  <a:cubicBezTo>
                    <a:pt x="195276" y="229327"/>
                    <a:pt x="206816" y="217687"/>
                    <a:pt x="214844" y="201491"/>
                  </a:cubicBezTo>
                  <a:cubicBezTo>
                    <a:pt x="223373" y="183272"/>
                    <a:pt x="229896" y="152400"/>
                    <a:pt x="229896" y="151387"/>
                  </a:cubicBezTo>
                  <a:cubicBezTo>
                    <a:pt x="229896" y="146326"/>
                    <a:pt x="225380" y="146326"/>
                    <a:pt x="223875" y="146326"/>
                  </a:cubicBezTo>
                  <a:cubicBezTo>
                    <a:pt x="218858" y="146326"/>
                    <a:pt x="218356" y="148351"/>
                    <a:pt x="216851" y="155436"/>
                  </a:cubicBezTo>
                  <a:cubicBezTo>
                    <a:pt x="208321" y="188333"/>
                    <a:pt x="199290" y="218193"/>
                    <a:pt x="178718" y="218193"/>
                  </a:cubicBezTo>
                  <a:cubicBezTo>
                    <a:pt x="165171" y="218193"/>
                    <a:pt x="163666" y="205034"/>
                    <a:pt x="163666" y="194912"/>
                  </a:cubicBezTo>
                  <a:cubicBezTo>
                    <a:pt x="163666" y="183778"/>
                    <a:pt x="164670" y="179729"/>
                    <a:pt x="170189" y="157461"/>
                  </a:cubicBezTo>
                  <a:cubicBezTo>
                    <a:pt x="175708" y="136204"/>
                    <a:pt x="176711" y="131143"/>
                    <a:pt x="181227" y="111911"/>
                  </a:cubicBezTo>
                  <a:lnTo>
                    <a:pt x="199290" y="41057"/>
                  </a:lnTo>
                  <a:cubicBezTo>
                    <a:pt x="202802" y="26886"/>
                    <a:pt x="202802" y="25874"/>
                    <a:pt x="202802" y="23850"/>
                  </a:cubicBezTo>
                  <a:cubicBezTo>
                    <a:pt x="202802" y="15246"/>
                    <a:pt x="196781" y="10185"/>
                    <a:pt x="188251" y="10185"/>
                  </a:cubicBezTo>
                  <a:cubicBezTo>
                    <a:pt x="176210" y="10185"/>
                    <a:pt x="168684" y="21319"/>
                    <a:pt x="167178" y="32453"/>
                  </a:cubicBezTo>
                  <a:close/>
                  <a:moveTo>
                    <a:pt x="134565" y="163534"/>
                  </a:moveTo>
                  <a:cubicBezTo>
                    <a:pt x="132057" y="172644"/>
                    <a:pt x="132057" y="173656"/>
                    <a:pt x="124531" y="182260"/>
                  </a:cubicBezTo>
                  <a:cubicBezTo>
                    <a:pt x="102454" y="210095"/>
                    <a:pt x="81883" y="218193"/>
                    <a:pt x="67834" y="218193"/>
                  </a:cubicBezTo>
                  <a:cubicBezTo>
                    <a:pt x="42747" y="218193"/>
                    <a:pt x="35723" y="190357"/>
                    <a:pt x="35723" y="170619"/>
                  </a:cubicBezTo>
                  <a:cubicBezTo>
                    <a:pt x="35723" y="145314"/>
                    <a:pt x="51778" y="83064"/>
                    <a:pt x="63318" y="59783"/>
                  </a:cubicBezTo>
                  <a:cubicBezTo>
                    <a:pt x="78872" y="29923"/>
                    <a:pt x="101451" y="11197"/>
                    <a:pt x="121520" y="11197"/>
                  </a:cubicBezTo>
                  <a:cubicBezTo>
                    <a:pt x="154133" y="11197"/>
                    <a:pt x="161158" y="52697"/>
                    <a:pt x="161158" y="55734"/>
                  </a:cubicBezTo>
                  <a:cubicBezTo>
                    <a:pt x="161158" y="58771"/>
                    <a:pt x="160154" y="61807"/>
                    <a:pt x="159652" y="64338"/>
                  </a:cubicBezTo>
                  <a:lnTo>
                    <a:pt x="134565" y="163534"/>
                  </a:lnTo>
                  <a:close/>
                </a:path>
              </a:pathLst>
            </a:custGeom>
            <a:solidFill>
              <a:srgbClr val="000000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0AF3DE16-35CC-CD7B-A6FA-EA34DC01ABEE}"/>
                </a:ext>
              </a:extLst>
            </p:cNvPr>
            <p:cNvSpPr/>
            <p:nvPr>
              <p:custDataLst>
                <p:tags r:id="rId34"/>
              </p:custDataLst>
            </p:nvPr>
          </p:nvSpPr>
          <p:spPr>
            <a:xfrm>
              <a:off x="9586268" y="5749577"/>
              <a:ext cx="118711" cy="224962"/>
            </a:xfrm>
            <a:custGeom>
              <a:avLst/>
              <a:gdLst>
                <a:gd name="connsiteX0" fmla="*/ 71753 w 118711"/>
                <a:gd name="connsiteY0" fmla="*/ 81547 h 224962"/>
                <a:gd name="connsiteX1" fmla="*/ 107577 w 118711"/>
                <a:gd name="connsiteY1" fmla="*/ 81547 h 224962"/>
                <a:gd name="connsiteX2" fmla="*/ 118816 w 118711"/>
                <a:gd name="connsiteY2" fmla="*/ 73753 h 224962"/>
                <a:gd name="connsiteX3" fmla="*/ 108279 w 118711"/>
                <a:gd name="connsiteY3" fmla="*/ 68793 h 224962"/>
                <a:gd name="connsiteX4" fmla="*/ 74914 w 118711"/>
                <a:gd name="connsiteY4" fmla="*/ 68793 h 224962"/>
                <a:gd name="connsiteX5" fmla="*/ 87909 w 118711"/>
                <a:gd name="connsiteY5" fmla="*/ 16361 h 224962"/>
                <a:gd name="connsiteX6" fmla="*/ 88962 w 118711"/>
                <a:gd name="connsiteY6" fmla="*/ 11401 h 224962"/>
                <a:gd name="connsiteX7" fmla="*/ 77021 w 118711"/>
                <a:gd name="connsiteY7" fmla="*/ 64 h 224962"/>
                <a:gd name="connsiteX8" fmla="*/ 60514 w 118711"/>
                <a:gd name="connsiteY8" fmla="*/ 15298 h 224962"/>
                <a:gd name="connsiteX9" fmla="*/ 47168 w 118711"/>
                <a:gd name="connsiteY9" fmla="*/ 68793 h 224962"/>
                <a:gd name="connsiteX10" fmla="*/ 11343 w 118711"/>
                <a:gd name="connsiteY10" fmla="*/ 68793 h 224962"/>
                <a:gd name="connsiteX11" fmla="*/ 105 w 118711"/>
                <a:gd name="connsiteY11" fmla="*/ 76587 h 224962"/>
                <a:gd name="connsiteX12" fmla="*/ 10641 w 118711"/>
                <a:gd name="connsiteY12" fmla="*/ 81547 h 224962"/>
                <a:gd name="connsiteX13" fmla="*/ 44007 w 118711"/>
                <a:gd name="connsiteY13" fmla="*/ 81547 h 224962"/>
                <a:gd name="connsiteX14" fmla="*/ 23285 w 118711"/>
                <a:gd name="connsiteY14" fmla="*/ 165155 h 224962"/>
                <a:gd name="connsiteX15" fmla="*/ 18017 w 118711"/>
                <a:gd name="connsiteY15" fmla="*/ 191371 h 224962"/>
                <a:gd name="connsiteX16" fmla="*/ 55597 w 118711"/>
                <a:gd name="connsiteY16" fmla="*/ 225027 h 224962"/>
                <a:gd name="connsiteX17" fmla="*/ 116709 w 118711"/>
                <a:gd name="connsiteY17" fmla="*/ 170823 h 224962"/>
                <a:gd name="connsiteX18" fmla="*/ 111089 w 118711"/>
                <a:gd name="connsiteY18" fmla="*/ 166218 h 224962"/>
                <a:gd name="connsiteX19" fmla="*/ 103714 w 118711"/>
                <a:gd name="connsiteY19" fmla="*/ 172949 h 224962"/>
                <a:gd name="connsiteX20" fmla="*/ 56650 w 118711"/>
                <a:gd name="connsiteY20" fmla="*/ 215107 h 224962"/>
                <a:gd name="connsiteX21" fmla="*/ 44358 w 118711"/>
                <a:gd name="connsiteY21" fmla="*/ 197748 h 224962"/>
                <a:gd name="connsiteX22" fmla="*/ 46465 w 118711"/>
                <a:gd name="connsiteY22" fmla="*/ 183223 h 224962"/>
                <a:gd name="connsiteX23" fmla="*/ 71753 w 118711"/>
                <a:gd name="connsiteY23" fmla="*/ 81547 h 224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18711" h="224962">
                  <a:moveTo>
                    <a:pt x="71753" y="81547"/>
                  </a:moveTo>
                  <a:lnTo>
                    <a:pt x="107577" y="81547"/>
                  </a:lnTo>
                  <a:cubicBezTo>
                    <a:pt x="114250" y="81547"/>
                    <a:pt x="118816" y="81547"/>
                    <a:pt x="118816" y="73753"/>
                  </a:cubicBezTo>
                  <a:cubicBezTo>
                    <a:pt x="118816" y="68793"/>
                    <a:pt x="114250" y="68793"/>
                    <a:pt x="108279" y="68793"/>
                  </a:cubicBezTo>
                  <a:lnTo>
                    <a:pt x="74914" y="68793"/>
                  </a:lnTo>
                  <a:lnTo>
                    <a:pt x="87909" y="16361"/>
                  </a:lnTo>
                  <a:cubicBezTo>
                    <a:pt x="88260" y="14589"/>
                    <a:pt x="88962" y="12818"/>
                    <a:pt x="88962" y="11401"/>
                  </a:cubicBezTo>
                  <a:cubicBezTo>
                    <a:pt x="88962" y="5024"/>
                    <a:pt x="84045" y="64"/>
                    <a:pt x="77021" y="64"/>
                  </a:cubicBezTo>
                  <a:cubicBezTo>
                    <a:pt x="68241" y="64"/>
                    <a:pt x="62972" y="6087"/>
                    <a:pt x="60514" y="15298"/>
                  </a:cubicBezTo>
                  <a:cubicBezTo>
                    <a:pt x="58055" y="24155"/>
                    <a:pt x="62621" y="7150"/>
                    <a:pt x="47168" y="68793"/>
                  </a:cubicBezTo>
                  <a:lnTo>
                    <a:pt x="11343" y="68793"/>
                  </a:lnTo>
                  <a:cubicBezTo>
                    <a:pt x="4670" y="68793"/>
                    <a:pt x="105" y="68793"/>
                    <a:pt x="105" y="76587"/>
                  </a:cubicBezTo>
                  <a:cubicBezTo>
                    <a:pt x="105" y="81547"/>
                    <a:pt x="4319" y="81547"/>
                    <a:pt x="10641" y="81547"/>
                  </a:cubicBezTo>
                  <a:lnTo>
                    <a:pt x="44007" y="81547"/>
                  </a:lnTo>
                  <a:lnTo>
                    <a:pt x="23285" y="165155"/>
                  </a:lnTo>
                  <a:cubicBezTo>
                    <a:pt x="21178" y="174012"/>
                    <a:pt x="18017" y="186765"/>
                    <a:pt x="18017" y="191371"/>
                  </a:cubicBezTo>
                  <a:cubicBezTo>
                    <a:pt x="18017" y="212273"/>
                    <a:pt x="35577" y="225027"/>
                    <a:pt x="55597" y="225027"/>
                  </a:cubicBezTo>
                  <a:cubicBezTo>
                    <a:pt x="94582" y="225027"/>
                    <a:pt x="116709" y="175429"/>
                    <a:pt x="116709" y="170823"/>
                  </a:cubicBezTo>
                  <a:cubicBezTo>
                    <a:pt x="116709" y="166218"/>
                    <a:pt x="112143" y="166218"/>
                    <a:pt x="111089" y="166218"/>
                  </a:cubicBezTo>
                  <a:cubicBezTo>
                    <a:pt x="106875" y="166218"/>
                    <a:pt x="106523" y="166926"/>
                    <a:pt x="103714" y="172949"/>
                  </a:cubicBezTo>
                  <a:cubicBezTo>
                    <a:pt x="93880" y="195268"/>
                    <a:pt x="75967" y="215107"/>
                    <a:pt x="56650" y="215107"/>
                  </a:cubicBezTo>
                  <a:cubicBezTo>
                    <a:pt x="49275" y="215107"/>
                    <a:pt x="44358" y="210502"/>
                    <a:pt x="44358" y="197748"/>
                  </a:cubicBezTo>
                  <a:cubicBezTo>
                    <a:pt x="44358" y="194205"/>
                    <a:pt x="45763" y="186765"/>
                    <a:pt x="46465" y="183223"/>
                  </a:cubicBezTo>
                  <a:lnTo>
                    <a:pt x="71753" y="81547"/>
                  </a:lnTo>
                  <a:close/>
                </a:path>
              </a:pathLst>
            </a:custGeom>
            <a:solidFill>
              <a:srgbClr val="000000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BA5574D9-F8F5-9C65-5DB1-1BC3578524EA}"/>
                </a:ext>
              </a:extLst>
            </p:cNvPr>
            <p:cNvSpPr/>
            <p:nvPr>
              <p:custDataLst>
                <p:tags r:id="rId35"/>
              </p:custDataLst>
            </p:nvPr>
          </p:nvSpPr>
          <p:spPr>
            <a:xfrm>
              <a:off x="9902816" y="5741733"/>
              <a:ext cx="53184" cy="53646"/>
            </a:xfrm>
            <a:custGeom>
              <a:avLst/>
              <a:gdLst>
                <a:gd name="connsiteX0" fmla="*/ 53295 w 53184"/>
                <a:gd name="connsiteY0" fmla="*/ 26886 h 53646"/>
                <a:gd name="connsiteX1" fmla="*/ 26702 w 53184"/>
                <a:gd name="connsiteY1" fmla="*/ 63 h 53646"/>
                <a:gd name="connsiteX2" fmla="*/ 110 w 53184"/>
                <a:gd name="connsiteY2" fmla="*/ 26886 h 53646"/>
                <a:gd name="connsiteX3" fmla="*/ 26702 w 53184"/>
                <a:gd name="connsiteY3" fmla="*/ 53710 h 53646"/>
                <a:gd name="connsiteX4" fmla="*/ 53295 w 53184"/>
                <a:gd name="connsiteY4" fmla="*/ 26886 h 53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184" h="53646">
                  <a:moveTo>
                    <a:pt x="53295" y="26886"/>
                  </a:moveTo>
                  <a:cubicBezTo>
                    <a:pt x="53295" y="12209"/>
                    <a:pt x="41253" y="63"/>
                    <a:pt x="26702" y="63"/>
                  </a:cubicBezTo>
                  <a:cubicBezTo>
                    <a:pt x="12152" y="63"/>
                    <a:pt x="110" y="12209"/>
                    <a:pt x="110" y="26886"/>
                  </a:cubicBezTo>
                  <a:cubicBezTo>
                    <a:pt x="110" y="41563"/>
                    <a:pt x="12152" y="53710"/>
                    <a:pt x="26702" y="53710"/>
                  </a:cubicBezTo>
                  <a:cubicBezTo>
                    <a:pt x="41253" y="53710"/>
                    <a:pt x="53295" y="41563"/>
                    <a:pt x="53295" y="26886"/>
                  </a:cubicBezTo>
                  <a:close/>
                </a:path>
              </a:pathLst>
            </a:custGeom>
            <a:solidFill>
              <a:srgbClr val="000000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404F6AC5-6A72-6891-BED4-588D6EC6CBCE}"/>
                </a:ext>
              </a:extLst>
            </p:cNvPr>
            <p:cNvSpPr/>
            <p:nvPr>
              <p:custDataLst>
                <p:tags r:id="rId36"/>
              </p:custDataLst>
            </p:nvPr>
          </p:nvSpPr>
          <p:spPr>
            <a:xfrm>
              <a:off x="10138129" y="5543847"/>
              <a:ext cx="246353" cy="356801"/>
            </a:xfrm>
            <a:custGeom>
              <a:avLst/>
              <a:gdLst>
                <a:gd name="connsiteX0" fmla="*/ 116519 w 246353"/>
                <a:gd name="connsiteY0" fmla="*/ 5630 h 356801"/>
                <a:gd name="connsiteX1" fmla="*/ 109996 w 246353"/>
                <a:gd name="connsiteY1" fmla="*/ 63 h 356801"/>
                <a:gd name="connsiteX2" fmla="*/ 48784 w 246353"/>
                <a:gd name="connsiteY2" fmla="*/ 5124 h 356801"/>
                <a:gd name="connsiteX3" fmla="*/ 39251 w 246353"/>
                <a:gd name="connsiteY3" fmla="*/ 15246 h 356801"/>
                <a:gd name="connsiteX4" fmla="*/ 51293 w 246353"/>
                <a:gd name="connsiteY4" fmla="*/ 21319 h 356801"/>
                <a:gd name="connsiteX5" fmla="*/ 76380 w 246353"/>
                <a:gd name="connsiteY5" fmla="*/ 29923 h 356801"/>
                <a:gd name="connsiteX6" fmla="*/ 74874 w 246353"/>
                <a:gd name="connsiteY6" fmla="*/ 40045 h 356801"/>
                <a:gd name="connsiteX7" fmla="*/ 2122 w 246353"/>
                <a:gd name="connsiteY7" fmla="*/ 331560 h 356801"/>
                <a:gd name="connsiteX8" fmla="*/ 115 w 246353"/>
                <a:gd name="connsiteY8" fmla="*/ 342694 h 356801"/>
                <a:gd name="connsiteX9" fmla="*/ 14666 w 246353"/>
                <a:gd name="connsiteY9" fmla="*/ 356865 h 356801"/>
                <a:gd name="connsiteX10" fmla="*/ 33230 w 246353"/>
                <a:gd name="connsiteY10" fmla="*/ 343706 h 356801"/>
                <a:gd name="connsiteX11" fmla="*/ 42763 w 246353"/>
                <a:gd name="connsiteY11" fmla="*/ 305242 h 356801"/>
                <a:gd name="connsiteX12" fmla="*/ 53801 w 246353"/>
                <a:gd name="connsiteY12" fmla="*/ 259693 h 356801"/>
                <a:gd name="connsiteX13" fmla="*/ 62331 w 246353"/>
                <a:gd name="connsiteY13" fmla="*/ 225784 h 356801"/>
                <a:gd name="connsiteX14" fmla="*/ 67850 w 246353"/>
                <a:gd name="connsiteY14" fmla="*/ 203010 h 356801"/>
                <a:gd name="connsiteX15" fmla="*/ 101968 w 246353"/>
                <a:gd name="connsiteY15" fmla="*/ 156448 h 356801"/>
                <a:gd name="connsiteX16" fmla="*/ 150135 w 246353"/>
                <a:gd name="connsiteY16" fmla="*/ 138735 h 356801"/>
                <a:gd name="connsiteX17" fmla="*/ 177229 w 246353"/>
                <a:gd name="connsiteY17" fmla="*/ 174162 h 356801"/>
                <a:gd name="connsiteX18" fmla="*/ 146121 w 246353"/>
                <a:gd name="connsiteY18" fmla="*/ 287529 h 356801"/>
                <a:gd name="connsiteX19" fmla="*/ 139599 w 246353"/>
                <a:gd name="connsiteY19" fmla="*/ 315364 h 356801"/>
                <a:gd name="connsiteX20" fmla="*/ 180741 w 246353"/>
                <a:gd name="connsiteY20" fmla="*/ 356865 h 356801"/>
                <a:gd name="connsiteX21" fmla="*/ 246469 w 246353"/>
                <a:gd name="connsiteY21" fmla="*/ 278925 h 356801"/>
                <a:gd name="connsiteX22" fmla="*/ 240448 w 246353"/>
                <a:gd name="connsiteY22" fmla="*/ 273864 h 356801"/>
                <a:gd name="connsiteX23" fmla="*/ 232922 w 246353"/>
                <a:gd name="connsiteY23" fmla="*/ 282974 h 356801"/>
                <a:gd name="connsiteX24" fmla="*/ 181745 w 246353"/>
                <a:gd name="connsiteY24" fmla="*/ 345731 h 356801"/>
                <a:gd name="connsiteX25" fmla="*/ 169703 w 246353"/>
                <a:gd name="connsiteY25" fmla="*/ 329029 h 356801"/>
                <a:gd name="connsiteX26" fmla="*/ 178734 w 246353"/>
                <a:gd name="connsiteY26" fmla="*/ 293096 h 356801"/>
                <a:gd name="connsiteX27" fmla="*/ 209340 w 246353"/>
                <a:gd name="connsiteY27" fmla="*/ 181753 h 356801"/>
                <a:gd name="connsiteX28" fmla="*/ 151640 w 246353"/>
                <a:gd name="connsiteY28" fmla="*/ 127600 h 356801"/>
                <a:gd name="connsiteX29" fmla="*/ 77383 w 246353"/>
                <a:gd name="connsiteY29" fmla="*/ 166570 h 356801"/>
                <a:gd name="connsiteX30" fmla="*/ 116519 w 246353"/>
                <a:gd name="connsiteY30" fmla="*/ 5630 h 3568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246353" h="356801">
                  <a:moveTo>
                    <a:pt x="116519" y="5630"/>
                  </a:moveTo>
                  <a:cubicBezTo>
                    <a:pt x="116519" y="5124"/>
                    <a:pt x="116519" y="63"/>
                    <a:pt x="109996" y="63"/>
                  </a:cubicBezTo>
                  <a:cubicBezTo>
                    <a:pt x="98456" y="63"/>
                    <a:pt x="61829" y="4112"/>
                    <a:pt x="48784" y="5124"/>
                  </a:cubicBezTo>
                  <a:cubicBezTo>
                    <a:pt x="44770" y="5630"/>
                    <a:pt x="39251" y="6136"/>
                    <a:pt x="39251" y="15246"/>
                  </a:cubicBezTo>
                  <a:cubicBezTo>
                    <a:pt x="39251" y="21319"/>
                    <a:pt x="43767" y="21319"/>
                    <a:pt x="51293" y="21319"/>
                  </a:cubicBezTo>
                  <a:cubicBezTo>
                    <a:pt x="75376" y="21319"/>
                    <a:pt x="76380" y="24862"/>
                    <a:pt x="76380" y="29923"/>
                  </a:cubicBezTo>
                  <a:lnTo>
                    <a:pt x="74874" y="40045"/>
                  </a:lnTo>
                  <a:lnTo>
                    <a:pt x="2122" y="331560"/>
                  </a:lnTo>
                  <a:cubicBezTo>
                    <a:pt x="115" y="338645"/>
                    <a:pt x="115" y="339657"/>
                    <a:pt x="115" y="342694"/>
                  </a:cubicBezTo>
                  <a:cubicBezTo>
                    <a:pt x="115" y="354334"/>
                    <a:pt x="10150" y="356865"/>
                    <a:pt x="14666" y="356865"/>
                  </a:cubicBezTo>
                  <a:cubicBezTo>
                    <a:pt x="22693" y="356865"/>
                    <a:pt x="30721" y="350792"/>
                    <a:pt x="33230" y="343706"/>
                  </a:cubicBezTo>
                  <a:lnTo>
                    <a:pt x="42763" y="305242"/>
                  </a:lnTo>
                  <a:lnTo>
                    <a:pt x="53801" y="259693"/>
                  </a:lnTo>
                  <a:cubicBezTo>
                    <a:pt x="56812" y="248559"/>
                    <a:pt x="59822" y="237425"/>
                    <a:pt x="62331" y="225784"/>
                  </a:cubicBezTo>
                  <a:cubicBezTo>
                    <a:pt x="63334" y="222748"/>
                    <a:pt x="67348" y="206046"/>
                    <a:pt x="67850" y="203010"/>
                  </a:cubicBezTo>
                  <a:cubicBezTo>
                    <a:pt x="69355" y="198455"/>
                    <a:pt x="84909" y="170113"/>
                    <a:pt x="101968" y="156448"/>
                  </a:cubicBezTo>
                  <a:cubicBezTo>
                    <a:pt x="113007" y="148351"/>
                    <a:pt x="128560" y="138735"/>
                    <a:pt x="150135" y="138735"/>
                  </a:cubicBezTo>
                  <a:cubicBezTo>
                    <a:pt x="171710" y="138735"/>
                    <a:pt x="177229" y="155942"/>
                    <a:pt x="177229" y="174162"/>
                  </a:cubicBezTo>
                  <a:cubicBezTo>
                    <a:pt x="177229" y="201491"/>
                    <a:pt x="158163" y="256657"/>
                    <a:pt x="146121" y="287529"/>
                  </a:cubicBezTo>
                  <a:cubicBezTo>
                    <a:pt x="142107" y="299169"/>
                    <a:pt x="139599" y="305242"/>
                    <a:pt x="139599" y="315364"/>
                  </a:cubicBezTo>
                  <a:cubicBezTo>
                    <a:pt x="139599" y="339151"/>
                    <a:pt x="157160" y="356865"/>
                    <a:pt x="180741" y="356865"/>
                  </a:cubicBezTo>
                  <a:cubicBezTo>
                    <a:pt x="227905" y="356865"/>
                    <a:pt x="246469" y="282974"/>
                    <a:pt x="246469" y="278925"/>
                  </a:cubicBezTo>
                  <a:cubicBezTo>
                    <a:pt x="246469" y="273864"/>
                    <a:pt x="241954" y="273864"/>
                    <a:pt x="240448" y="273864"/>
                  </a:cubicBezTo>
                  <a:cubicBezTo>
                    <a:pt x="235431" y="273864"/>
                    <a:pt x="235431" y="275382"/>
                    <a:pt x="232922" y="282974"/>
                  </a:cubicBezTo>
                  <a:cubicBezTo>
                    <a:pt x="225396" y="309797"/>
                    <a:pt x="209340" y="345731"/>
                    <a:pt x="181745" y="345731"/>
                  </a:cubicBezTo>
                  <a:cubicBezTo>
                    <a:pt x="173215" y="345731"/>
                    <a:pt x="169703" y="340670"/>
                    <a:pt x="169703" y="329029"/>
                  </a:cubicBezTo>
                  <a:cubicBezTo>
                    <a:pt x="169703" y="316377"/>
                    <a:pt x="174219" y="304230"/>
                    <a:pt x="178734" y="293096"/>
                  </a:cubicBezTo>
                  <a:cubicBezTo>
                    <a:pt x="186762" y="271334"/>
                    <a:pt x="209340" y="211107"/>
                    <a:pt x="209340" y="181753"/>
                  </a:cubicBezTo>
                  <a:cubicBezTo>
                    <a:pt x="209340" y="148857"/>
                    <a:pt x="189271" y="127600"/>
                    <a:pt x="151640" y="127600"/>
                  </a:cubicBezTo>
                  <a:cubicBezTo>
                    <a:pt x="120031" y="127600"/>
                    <a:pt x="95947" y="143290"/>
                    <a:pt x="77383" y="166570"/>
                  </a:cubicBezTo>
                  <a:lnTo>
                    <a:pt x="116519" y="5630"/>
                  </a:lnTo>
                  <a:close/>
                </a:path>
              </a:pathLst>
            </a:custGeom>
            <a:solidFill>
              <a:srgbClr val="000000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4132D4BB-69C5-B25A-05FE-FE10C05FF379}"/>
                </a:ext>
              </a:extLst>
            </p:cNvPr>
            <p:cNvSpPr/>
            <p:nvPr>
              <p:custDataLst>
                <p:tags r:id="rId37"/>
              </p:custDataLst>
            </p:nvPr>
          </p:nvSpPr>
          <p:spPr>
            <a:xfrm>
              <a:off x="10414367" y="5749577"/>
              <a:ext cx="118711" cy="224962"/>
            </a:xfrm>
            <a:custGeom>
              <a:avLst/>
              <a:gdLst>
                <a:gd name="connsiteX0" fmla="*/ 71769 w 118711"/>
                <a:gd name="connsiteY0" fmla="*/ 81547 h 224962"/>
                <a:gd name="connsiteX1" fmla="*/ 107593 w 118711"/>
                <a:gd name="connsiteY1" fmla="*/ 81547 h 224962"/>
                <a:gd name="connsiteX2" fmla="*/ 118832 w 118711"/>
                <a:gd name="connsiteY2" fmla="*/ 73753 h 224962"/>
                <a:gd name="connsiteX3" fmla="*/ 108296 w 118711"/>
                <a:gd name="connsiteY3" fmla="*/ 68793 h 224962"/>
                <a:gd name="connsiteX4" fmla="*/ 74930 w 118711"/>
                <a:gd name="connsiteY4" fmla="*/ 68793 h 224962"/>
                <a:gd name="connsiteX5" fmla="*/ 87925 w 118711"/>
                <a:gd name="connsiteY5" fmla="*/ 16361 h 224962"/>
                <a:gd name="connsiteX6" fmla="*/ 88979 w 118711"/>
                <a:gd name="connsiteY6" fmla="*/ 11401 h 224962"/>
                <a:gd name="connsiteX7" fmla="*/ 77038 w 118711"/>
                <a:gd name="connsiteY7" fmla="*/ 64 h 224962"/>
                <a:gd name="connsiteX8" fmla="*/ 60530 w 118711"/>
                <a:gd name="connsiteY8" fmla="*/ 15298 h 224962"/>
                <a:gd name="connsiteX9" fmla="*/ 47184 w 118711"/>
                <a:gd name="connsiteY9" fmla="*/ 68793 h 224962"/>
                <a:gd name="connsiteX10" fmla="*/ 11360 w 118711"/>
                <a:gd name="connsiteY10" fmla="*/ 68793 h 224962"/>
                <a:gd name="connsiteX11" fmla="*/ 121 w 118711"/>
                <a:gd name="connsiteY11" fmla="*/ 76587 h 224962"/>
                <a:gd name="connsiteX12" fmla="*/ 10657 w 118711"/>
                <a:gd name="connsiteY12" fmla="*/ 81547 h 224962"/>
                <a:gd name="connsiteX13" fmla="*/ 44023 w 118711"/>
                <a:gd name="connsiteY13" fmla="*/ 81547 h 224962"/>
                <a:gd name="connsiteX14" fmla="*/ 23301 w 118711"/>
                <a:gd name="connsiteY14" fmla="*/ 165155 h 224962"/>
                <a:gd name="connsiteX15" fmla="*/ 18033 w 118711"/>
                <a:gd name="connsiteY15" fmla="*/ 191371 h 224962"/>
                <a:gd name="connsiteX16" fmla="*/ 55613 w 118711"/>
                <a:gd name="connsiteY16" fmla="*/ 225027 h 224962"/>
                <a:gd name="connsiteX17" fmla="*/ 116725 w 118711"/>
                <a:gd name="connsiteY17" fmla="*/ 170823 h 224962"/>
                <a:gd name="connsiteX18" fmla="*/ 111106 w 118711"/>
                <a:gd name="connsiteY18" fmla="*/ 166218 h 224962"/>
                <a:gd name="connsiteX19" fmla="*/ 103730 w 118711"/>
                <a:gd name="connsiteY19" fmla="*/ 172949 h 224962"/>
                <a:gd name="connsiteX20" fmla="*/ 56667 w 118711"/>
                <a:gd name="connsiteY20" fmla="*/ 215107 h 224962"/>
                <a:gd name="connsiteX21" fmla="*/ 44374 w 118711"/>
                <a:gd name="connsiteY21" fmla="*/ 197748 h 224962"/>
                <a:gd name="connsiteX22" fmla="*/ 46482 w 118711"/>
                <a:gd name="connsiteY22" fmla="*/ 183223 h 224962"/>
                <a:gd name="connsiteX23" fmla="*/ 71769 w 118711"/>
                <a:gd name="connsiteY23" fmla="*/ 81547 h 224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18711" h="224962">
                  <a:moveTo>
                    <a:pt x="71769" y="81547"/>
                  </a:moveTo>
                  <a:lnTo>
                    <a:pt x="107593" y="81547"/>
                  </a:lnTo>
                  <a:cubicBezTo>
                    <a:pt x="114267" y="81547"/>
                    <a:pt x="118832" y="81547"/>
                    <a:pt x="118832" y="73753"/>
                  </a:cubicBezTo>
                  <a:cubicBezTo>
                    <a:pt x="118832" y="68793"/>
                    <a:pt x="114267" y="68793"/>
                    <a:pt x="108296" y="68793"/>
                  </a:cubicBezTo>
                  <a:lnTo>
                    <a:pt x="74930" y="68793"/>
                  </a:lnTo>
                  <a:lnTo>
                    <a:pt x="87925" y="16361"/>
                  </a:lnTo>
                  <a:cubicBezTo>
                    <a:pt x="88276" y="14589"/>
                    <a:pt x="88979" y="12818"/>
                    <a:pt x="88979" y="11401"/>
                  </a:cubicBezTo>
                  <a:cubicBezTo>
                    <a:pt x="88979" y="5024"/>
                    <a:pt x="84062" y="64"/>
                    <a:pt x="77038" y="64"/>
                  </a:cubicBezTo>
                  <a:cubicBezTo>
                    <a:pt x="68257" y="64"/>
                    <a:pt x="62989" y="6087"/>
                    <a:pt x="60530" y="15298"/>
                  </a:cubicBezTo>
                  <a:cubicBezTo>
                    <a:pt x="58072" y="24155"/>
                    <a:pt x="62638" y="7150"/>
                    <a:pt x="47184" y="68793"/>
                  </a:cubicBezTo>
                  <a:lnTo>
                    <a:pt x="11360" y="68793"/>
                  </a:lnTo>
                  <a:cubicBezTo>
                    <a:pt x="4687" y="68793"/>
                    <a:pt x="121" y="68793"/>
                    <a:pt x="121" y="76587"/>
                  </a:cubicBezTo>
                  <a:cubicBezTo>
                    <a:pt x="121" y="81547"/>
                    <a:pt x="4336" y="81547"/>
                    <a:pt x="10657" y="81547"/>
                  </a:cubicBezTo>
                  <a:lnTo>
                    <a:pt x="44023" y="81547"/>
                  </a:lnTo>
                  <a:lnTo>
                    <a:pt x="23301" y="165155"/>
                  </a:lnTo>
                  <a:cubicBezTo>
                    <a:pt x="21194" y="174012"/>
                    <a:pt x="18033" y="186765"/>
                    <a:pt x="18033" y="191371"/>
                  </a:cubicBezTo>
                  <a:cubicBezTo>
                    <a:pt x="18033" y="212273"/>
                    <a:pt x="35594" y="225027"/>
                    <a:pt x="55613" y="225027"/>
                  </a:cubicBezTo>
                  <a:cubicBezTo>
                    <a:pt x="94598" y="225027"/>
                    <a:pt x="116725" y="175429"/>
                    <a:pt x="116725" y="170823"/>
                  </a:cubicBezTo>
                  <a:cubicBezTo>
                    <a:pt x="116725" y="166218"/>
                    <a:pt x="112159" y="166218"/>
                    <a:pt x="111106" y="166218"/>
                  </a:cubicBezTo>
                  <a:cubicBezTo>
                    <a:pt x="106891" y="166218"/>
                    <a:pt x="106540" y="166926"/>
                    <a:pt x="103730" y="172949"/>
                  </a:cubicBezTo>
                  <a:cubicBezTo>
                    <a:pt x="93896" y="195268"/>
                    <a:pt x="75984" y="215107"/>
                    <a:pt x="56667" y="215107"/>
                  </a:cubicBezTo>
                  <a:cubicBezTo>
                    <a:pt x="49291" y="215107"/>
                    <a:pt x="44374" y="210502"/>
                    <a:pt x="44374" y="197748"/>
                  </a:cubicBezTo>
                  <a:cubicBezTo>
                    <a:pt x="44374" y="194205"/>
                    <a:pt x="45779" y="186765"/>
                    <a:pt x="46482" y="183223"/>
                  </a:cubicBezTo>
                  <a:lnTo>
                    <a:pt x="71769" y="81547"/>
                  </a:lnTo>
                  <a:close/>
                </a:path>
              </a:pathLst>
            </a:custGeom>
            <a:solidFill>
              <a:srgbClr val="000000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4EC83417-32E8-0BBA-4ADF-EAC4CB9CF282}"/>
                </a:ext>
              </a:extLst>
            </p:cNvPr>
            <p:cNvSpPr/>
            <p:nvPr>
              <p:custDataLst>
                <p:tags r:id="rId38"/>
              </p:custDataLst>
            </p:nvPr>
          </p:nvSpPr>
          <p:spPr>
            <a:xfrm>
              <a:off x="10589115" y="5873572"/>
              <a:ext cx="237422" cy="17359"/>
            </a:xfrm>
            <a:custGeom>
              <a:avLst/>
              <a:gdLst>
                <a:gd name="connsiteX0" fmla="*/ 223498 w 237422"/>
                <a:gd name="connsiteY0" fmla="*/ 17424 h 17359"/>
                <a:gd name="connsiteX1" fmla="*/ 237547 w 237422"/>
                <a:gd name="connsiteY1" fmla="*/ 8921 h 17359"/>
                <a:gd name="connsiteX2" fmla="*/ 223498 w 237422"/>
                <a:gd name="connsiteY2" fmla="*/ 64 h 17359"/>
                <a:gd name="connsiteX3" fmla="*/ 14173 w 237422"/>
                <a:gd name="connsiteY3" fmla="*/ 64 h 17359"/>
                <a:gd name="connsiteX4" fmla="*/ 124 w 237422"/>
                <a:gd name="connsiteY4" fmla="*/ 8567 h 17359"/>
                <a:gd name="connsiteX5" fmla="*/ 14173 w 237422"/>
                <a:gd name="connsiteY5" fmla="*/ 17424 h 17359"/>
                <a:gd name="connsiteX6" fmla="*/ 223498 w 237422"/>
                <a:gd name="connsiteY6" fmla="*/ 17424 h 17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7422" h="17359">
                  <a:moveTo>
                    <a:pt x="223498" y="17424"/>
                  </a:moveTo>
                  <a:cubicBezTo>
                    <a:pt x="229118" y="17424"/>
                    <a:pt x="237547" y="17424"/>
                    <a:pt x="237547" y="8921"/>
                  </a:cubicBezTo>
                  <a:cubicBezTo>
                    <a:pt x="237547" y="64"/>
                    <a:pt x="229469" y="64"/>
                    <a:pt x="223498" y="64"/>
                  </a:cubicBezTo>
                  <a:lnTo>
                    <a:pt x="14173" y="64"/>
                  </a:lnTo>
                  <a:cubicBezTo>
                    <a:pt x="8553" y="64"/>
                    <a:pt x="124" y="64"/>
                    <a:pt x="124" y="8567"/>
                  </a:cubicBezTo>
                  <a:cubicBezTo>
                    <a:pt x="124" y="17424"/>
                    <a:pt x="8202" y="17424"/>
                    <a:pt x="14173" y="17424"/>
                  </a:cubicBezTo>
                  <a:lnTo>
                    <a:pt x="223498" y="17424"/>
                  </a:lnTo>
                  <a:close/>
                </a:path>
              </a:pathLst>
            </a:custGeom>
            <a:solidFill>
              <a:srgbClr val="000000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7856A62D-85A3-0FF8-583E-AFE58E858AF4}"/>
                </a:ext>
              </a:extLst>
            </p:cNvPr>
            <p:cNvSpPr/>
            <p:nvPr>
              <p:custDataLst>
                <p:tags r:id="rId39"/>
              </p:custDataLst>
            </p:nvPr>
          </p:nvSpPr>
          <p:spPr>
            <a:xfrm>
              <a:off x="10903055" y="5735760"/>
              <a:ext cx="127843" cy="235236"/>
            </a:xfrm>
            <a:custGeom>
              <a:avLst/>
              <a:gdLst>
                <a:gd name="connsiteX0" fmla="*/ 79505 w 127843"/>
                <a:gd name="connsiteY0" fmla="*/ 9984 h 235236"/>
                <a:gd name="connsiteX1" fmla="*/ 68969 w 127843"/>
                <a:gd name="connsiteY1" fmla="*/ 64 h 235236"/>
                <a:gd name="connsiteX2" fmla="*/ 130 w 127843"/>
                <a:gd name="connsiteY2" fmla="*/ 22738 h 235236"/>
                <a:gd name="connsiteX3" fmla="*/ 130 w 127843"/>
                <a:gd name="connsiteY3" fmla="*/ 35491 h 235236"/>
                <a:gd name="connsiteX4" fmla="*/ 51057 w 127843"/>
                <a:gd name="connsiteY4" fmla="*/ 25572 h 235236"/>
                <a:gd name="connsiteX5" fmla="*/ 51057 w 127843"/>
                <a:gd name="connsiteY5" fmla="*/ 206250 h 235236"/>
                <a:gd name="connsiteX6" fmla="*/ 15935 w 127843"/>
                <a:gd name="connsiteY6" fmla="*/ 222547 h 235236"/>
                <a:gd name="connsiteX7" fmla="*/ 2589 w 127843"/>
                <a:gd name="connsiteY7" fmla="*/ 222547 h 235236"/>
                <a:gd name="connsiteX8" fmla="*/ 2589 w 127843"/>
                <a:gd name="connsiteY8" fmla="*/ 235301 h 235236"/>
                <a:gd name="connsiteX9" fmla="*/ 65105 w 127843"/>
                <a:gd name="connsiteY9" fmla="*/ 233883 h 235236"/>
                <a:gd name="connsiteX10" fmla="*/ 127973 w 127843"/>
                <a:gd name="connsiteY10" fmla="*/ 235301 h 235236"/>
                <a:gd name="connsiteX11" fmla="*/ 127973 w 127843"/>
                <a:gd name="connsiteY11" fmla="*/ 222547 h 235236"/>
                <a:gd name="connsiteX12" fmla="*/ 114627 w 127843"/>
                <a:gd name="connsiteY12" fmla="*/ 222547 h 235236"/>
                <a:gd name="connsiteX13" fmla="*/ 79505 w 127843"/>
                <a:gd name="connsiteY13" fmla="*/ 206250 h 235236"/>
                <a:gd name="connsiteX14" fmla="*/ 79505 w 127843"/>
                <a:gd name="connsiteY14" fmla="*/ 9984 h 235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7843" h="235236">
                  <a:moveTo>
                    <a:pt x="79505" y="9984"/>
                  </a:moveTo>
                  <a:cubicBezTo>
                    <a:pt x="79505" y="419"/>
                    <a:pt x="78803" y="64"/>
                    <a:pt x="68969" y="64"/>
                  </a:cubicBezTo>
                  <a:cubicBezTo>
                    <a:pt x="46491" y="22383"/>
                    <a:pt x="14530" y="22738"/>
                    <a:pt x="130" y="22738"/>
                  </a:cubicBezTo>
                  <a:lnTo>
                    <a:pt x="130" y="35491"/>
                  </a:lnTo>
                  <a:cubicBezTo>
                    <a:pt x="8559" y="35491"/>
                    <a:pt x="31740" y="35491"/>
                    <a:pt x="51057" y="25572"/>
                  </a:cubicBezTo>
                  <a:lnTo>
                    <a:pt x="51057" y="206250"/>
                  </a:lnTo>
                  <a:cubicBezTo>
                    <a:pt x="51057" y="217941"/>
                    <a:pt x="51057" y="222547"/>
                    <a:pt x="15935" y="222547"/>
                  </a:cubicBezTo>
                  <a:lnTo>
                    <a:pt x="2589" y="222547"/>
                  </a:lnTo>
                  <a:lnTo>
                    <a:pt x="2589" y="235301"/>
                  </a:lnTo>
                  <a:cubicBezTo>
                    <a:pt x="8911" y="234946"/>
                    <a:pt x="52110" y="233883"/>
                    <a:pt x="65105" y="233883"/>
                  </a:cubicBezTo>
                  <a:cubicBezTo>
                    <a:pt x="75993" y="233883"/>
                    <a:pt x="120247" y="234946"/>
                    <a:pt x="127973" y="235301"/>
                  </a:cubicBezTo>
                  <a:lnTo>
                    <a:pt x="127973" y="222547"/>
                  </a:lnTo>
                  <a:lnTo>
                    <a:pt x="114627" y="222547"/>
                  </a:lnTo>
                  <a:cubicBezTo>
                    <a:pt x="79505" y="222547"/>
                    <a:pt x="79505" y="217941"/>
                    <a:pt x="79505" y="206250"/>
                  </a:cubicBezTo>
                  <a:lnTo>
                    <a:pt x="79505" y="9984"/>
                  </a:lnTo>
                  <a:close/>
                </a:path>
              </a:pathLst>
            </a:custGeom>
            <a:solidFill>
              <a:srgbClr val="000000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576A846F-1BB5-4B61-DCAA-8F0C7A7D1B07}"/>
                </a:ext>
              </a:extLst>
            </p:cNvPr>
            <p:cNvSpPr/>
            <p:nvPr>
              <p:custDataLst>
                <p:tags r:id="rId40"/>
              </p:custDataLst>
            </p:nvPr>
          </p:nvSpPr>
          <p:spPr>
            <a:xfrm>
              <a:off x="11229450" y="5600024"/>
              <a:ext cx="333656" cy="337063"/>
            </a:xfrm>
            <a:custGeom>
              <a:avLst/>
              <a:gdLst>
                <a:gd name="connsiteX0" fmla="*/ 177251 w 333656"/>
                <a:gd name="connsiteY0" fmla="*/ 178717 h 337063"/>
                <a:gd name="connsiteX1" fmla="*/ 317236 w 333656"/>
                <a:gd name="connsiteY1" fmla="*/ 178717 h 337063"/>
                <a:gd name="connsiteX2" fmla="*/ 333793 w 333656"/>
                <a:gd name="connsiteY2" fmla="*/ 168595 h 337063"/>
                <a:gd name="connsiteX3" fmla="*/ 317236 w 333656"/>
                <a:gd name="connsiteY3" fmla="*/ 158473 h 337063"/>
                <a:gd name="connsiteX4" fmla="*/ 177251 w 333656"/>
                <a:gd name="connsiteY4" fmla="*/ 158473 h 337063"/>
                <a:gd name="connsiteX5" fmla="*/ 177251 w 333656"/>
                <a:gd name="connsiteY5" fmla="*/ 16764 h 337063"/>
                <a:gd name="connsiteX6" fmla="*/ 167216 w 333656"/>
                <a:gd name="connsiteY6" fmla="*/ 63 h 337063"/>
                <a:gd name="connsiteX7" fmla="*/ 157181 w 333656"/>
                <a:gd name="connsiteY7" fmla="*/ 16764 h 337063"/>
                <a:gd name="connsiteX8" fmla="*/ 157181 w 333656"/>
                <a:gd name="connsiteY8" fmla="*/ 158473 h 337063"/>
                <a:gd name="connsiteX9" fmla="*/ 16694 w 333656"/>
                <a:gd name="connsiteY9" fmla="*/ 158473 h 337063"/>
                <a:gd name="connsiteX10" fmla="*/ 137 w 333656"/>
                <a:gd name="connsiteY10" fmla="*/ 168595 h 337063"/>
                <a:gd name="connsiteX11" fmla="*/ 16694 w 333656"/>
                <a:gd name="connsiteY11" fmla="*/ 178717 h 337063"/>
                <a:gd name="connsiteX12" fmla="*/ 157181 w 333656"/>
                <a:gd name="connsiteY12" fmla="*/ 178717 h 337063"/>
                <a:gd name="connsiteX13" fmla="*/ 157181 w 333656"/>
                <a:gd name="connsiteY13" fmla="*/ 320425 h 337063"/>
                <a:gd name="connsiteX14" fmla="*/ 167216 w 333656"/>
                <a:gd name="connsiteY14" fmla="*/ 337127 h 337063"/>
                <a:gd name="connsiteX15" fmla="*/ 177251 w 333656"/>
                <a:gd name="connsiteY15" fmla="*/ 320425 h 337063"/>
                <a:gd name="connsiteX16" fmla="*/ 177251 w 333656"/>
                <a:gd name="connsiteY16" fmla="*/ 178717 h 337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33656" h="337063">
                  <a:moveTo>
                    <a:pt x="177251" y="178717"/>
                  </a:moveTo>
                  <a:lnTo>
                    <a:pt x="317236" y="178717"/>
                  </a:lnTo>
                  <a:cubicBezTo>
                    <a:pt x="324260" y="178717"/>
                    <a:pt x="333793" y="178717"/>
                    <a:pt x="333793" y="168595"/>
                  </a:cubicBezTo>
                  <a:cubicBezTo>
                    <a:pt x="333793" y="158473"/>
                    <a:pt x="324260" y="158473"/>
                    <a:pt x="317236" y="158473"/>
                  </a:cubicBezTo>
                  <a:lnTo>
                    <a:pt x="177251" y="158473"/>
                  </a:lnTo>
                  <a:lnTo>
                    <a:pt x="177251" y="16764"/>
                  </a:lnTo>
                  <a:cubicBezTo>
                    <a:pt x="177251" y="9679"/>
                    <a:pt x="177251" y="63"/>
                    <a:pt x="167216" y="63"/>
                  </a:cubicBezTo>
                  <a:cubicBezTo>
                    <a:pt x="157181" y="63"/>
                    <a:pt x="157181" y="9679"/>
                    <a:pt x="157181" y="16764"/>
                  </a:cubicBezTo>
                  <a:lnTo>
                    <a:pt x="157181" y="158473"/>
                  </a:lnTo>
                  <a:lnTo>
                    <a:pt x="16694" y="158473"/>
                  </a:lnTo>
                  <a:cubicBezTo>
                    <a:pt x="9670" y="158473"/>
                    <a:pt x="137" y="158473"/>
                    <a:pt x="137" y="168595"/>
                  </a:cubicBezTo>
                  <a:cubicBezTo>
                    <a:pt x="137" y="178717"/>
                    <a:pt x="9670" y="178717"/>
                    <a:pt x="16694" y="178717"/>
                  </a:cubicBezTo>
                  <a:lnTo>
                    <a:pt x="157181" y="178717"/>
                  </a:lnTo>
                  <a:lnTo>
                    <a:pt x="157181" y="320425"/>
                  </a:lnTo>
                  <a:cubicBezTo>
                    <a:pt x="157181" y="327511"/>
                    <a:pt x="157181" y="337127"/>
                    <a:pt x="167216" y="337127"/>
                  </a:cubicBezTo>
                  <a:cubicBezTo>
                    <a:pt x="177251" y="337127"/>
                    <a:pt x="177251" y="327511"/>
                    <a:pt x="177251" y="320425"/>
                  </a:cubicBezTo>
                  <a:lnTo>
                    <a:pt x="177251" y="178717"/>
                  </a:lnTo>
                  <a:close/>
                </a:path>
              </a:pathLst>
            </a:custGeom>
            <a:solidFill>
              <a:srgbClr val="000000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50BC7B70-5BB9-A76D-5D7D-A4E70E192C08}"/>
                </a:ext>
              </a:extLst>
            </p:cNvPr>
            <p:cNvSpPr/>
            <p:nvPr>
              <p:custDataLst>
                <p:tags r:id="rId41"/>
              </p:custDataLst>
            </p:nvPr>
          </p:nvSpPr>
          <p:spPr>
            <a:xfrm>
              <a:off x="11726672" y="5543847"/>
              <a:ext cx="184640" cy="356801"/>
            </a:xfrm>
            <a:custGeom>
              <a:avLst/>
              <a:gdLst>
                <a:gd name="connsiteX0" fmla="*/ 96481 w 184640"/>
                <a:gd name="connsiteY0" fmla="*/ 5630 h 356801"/>
                <a:gd name="connsiteX1" fmla="*/ 89958 w 184640"/>
                <a:gd name="connsiteY1" fmla="*/ 63 h 356801"/>
                <a:gd name="connsiteX2" fmla="*/ 28746 w 184640"/>
                <a:gd name="connsiteY2" fmla="*/ 5124 h 356801"/>
                <a:gd name="connsiteX3" fmla="*/ 19213 w 184640"/>
                <a:gd name="connsiteY3" fmla="*/ 15246 h 356801"/>
                <a:gd name="connsiteX4" fmla="*/ 31255 w 184640"/>
                <a:gd name="connsiteY4" fmla="*/ 21319 h 356801"/>
                <a:gd name="connsiteX5" fmla="*/ 56342 w 184640"/>
                <a:gd name="connsiteY5" fmla="*/ 29923 h 356801"/>
                <a:gd name="connsiteX6" fmla="*/ 49317 w 184640"/>
                <a:gd name="connsiteY6" fmla="*/ 61301 h 356801"/>
                <a:gd name="connsiteX7" fmla="*/ 8175 w 184640"/>
                <a:gd name="connsiteY7" fmla="*/ 226290 h 356801"/>
                <a:gd name="connsiteX8" fmla="*/ 147 w 184640"/>
                <a:gd name="connsiteY8" fmla="*/ 277407 h 356801"/>
                <a:gd name="connsiteX9" fmla="*/ 63868 w 184640"/>
                <a:gd name="connsiteY9" fmla="*/ 356865 h 356801"/>
                <a:gd name="connsiteX10" fmla="*/ 184787 w 184640"/>
                <a:gd name="connsiteY10" fmla="*/ 208577 h 356801"/>
                <a:gd name="connsiteX11" fmla="*/ 118056 w 184640"/>
                <a:gd name="connsiteY11" fmla="*/ 127600 h 356801"/>
                <a:gd name="connsiteX12" fmla="*/ 59352 w 184640"/>
                <a:gd name="connsiteY12" fmla="*/ 157967 h 356801"/>
                <a:gd name="connsiteX13" fmla="*/ 96481 w 184640"/>
                <a:gd name="connsiteY13" fmla="*/ 5630 h 356801"/>
                <a:gd name="connsiteX14" fmla="*/ 49317 w 184640"/>
                <a:gd name="connsiteY14" fmla="*/ 196936 h 356801"/>
                <a:gd name="connsiteX15" fmla="*/ 56843 w 184640"/>
                <a:gd name="connsiteY15" fmla="*/ 179223 h 356801"/>
                <a:gd name="connsiteX16" fmla="*/ 117052 w 184640"/>
                <a:gd name="connsiteY16" fmla="*/ 138735 h 356801"/>
                <a:gd name="connsiteX17" fmla="*/ 148662 w 184640"/>
                <a:gd name="connsiteY17" fmla="*/ 186308 h 356801"/>
                <a:gd name="connsiteX18" fmla="*/ 123073 w 184640"/>
                <a:gd name="connsiteY18" fmla="*/ 293602 h 356801"/>
                <a:gd name="connsiteX19" fmla="*/ 63868 w 184640"/>
                <a:gd name="connsiteY19" fmla="*/ 345731 h 356801"/>
                <a:gd name="connsiteX20" fmla="*/ 30251 w 184640"/>
                <a:gd name="connsiteY20" fmla="*/ 294614 h 356801"/>
                <a:gd name="connsiteX21" fmla="*/ 38279 w 184640"/>
                <a:gd name="connsiteY21" fmla="*/ 243498 h 356801"/>
                <a:gd name="connsiteX22" fmla="*/ 49317 w 184640"/>
                <a:gd name="connsiteY22" fmla="*/ 196936 h 3568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84640" h="356801">
                  <a:moveTo>
                    <a:pt x="96481" y="5630"/>
                  </a:moveTo>
                  <a:cubicBezTo>
                    <a:pt x="96481" y="5124"/>
                    <a:pt x="96481" y="63"/>
                    <a:pt x="89958" y="63"/>
                  </a:cubicBezTo>
                  <a:cubicBezTo>
                    <a:pt x="78418" y="63"/>
                    <a:pt x="41791" y="4112"/>
                    <a:pt x="28746" y="5124"/>
                  </a:cubicBezTo>
                  <a:cubicBezTo>
                    <a:pt x="24732" y="5630"/>
                    <a:pt x="19213" y="6136"/>
                    <a:pt x="19213" y="15246"/>
                  </a:cubicBezTo>
                  <a:cubicBezTo>
                    <a:pt x="19213" y="21319"/>
                    <a:pt x="23729" y="21319"/>
                    <a:pt x="31255" y="21319"/>
                  </a:cubicBezTo>
                  <a:cubicBezTo>
                    <a:pt x="55338" y="21319"/>
                    <a:pt x="56342" y="24862"/>
                    <a:pt x="56342" y="29923"/>
                  </a:cubicBezTo>
                  <a:cubicBezTo>
                    <a:pt x="56342" y="33466"/>
                    <a:pt x="51826" y="50673"/>
                    <a:pt x="49317" y="61301"/>
                  </a:cubicBezTo>
                  <a:lnTo>
                    <a:pt x="8175" y="226290"/>
                  </a:lnTo>
                  <a:cubicBezTo>
                    <a:pt x="2154" y="251596"/>
                    <a:pt x="147" y="259693"/>
                    <a:pt x="147" y="277407"/>
                  </a:cubicBezTo>
                  <a:cubicBezTo>
                    <a:pt x="147" y="325486"/>
                    <a:pt x="26739" y="356865"/>
                    <a:pt x="63868" y="356865"/>
                  </a:cubicBezTo>
                  <a:cubicBezTo>
                    <a:pt x="123073" y="356865"/>
                    <a:pt x="184787" y="281456"/>
                    <a:pt x="184787" y="208577"/>
                  </a:cubicBezTo>
                  <a:cubicBezTo>
                    <a:pt x="184787" y="162522"/>
                    <a:pt x="158195" y="127600"/>
                    <a:pt x="118056" y="127600"/>
                  </a:cubicBezTo>
                  <a:cubicBezTo>
                    <a:pt x="94976" y="127600"/>
                    <a:pt x="74404" y="142277"/>
                    <a:pt x="59352" y="157967"/>
                  </a:cubicBezTo>
                  <a:lnTo>
                    <a:pt x="96481" y="5630"/>
                  </a:lnTo>
                  <a:close/>
                  <a:moveTo>
                    <a:pt x="49317" y="196936"/>
                  </a:moveTo>
                  <a:cubicBezTo>
                    <a:pt x="52328" y="185802"/>
                    <a:pt x="52328" y="184790"/>
                    <a:pt x="56843" y="179223"/>
                  </a:cubicBezTo>
                  <a:cubicBezTo>
                    <a:pt x="81429" y="146326"/>
                    <a:pt x="104007" y="138735"/>
                    <a:pt x="117052" y="138735"/>
                  </a:cubicBezTo>
                  <a:cubicBezTo>
                    <a:pt x="135115" y="138735"/>
                    <a:pt x="148662" y="153918"/>
                    <a:pt x="148662" y="186308"/>
                  </a:cubicBezTo>
                  <a:cubicBezTo>
                    <a:pt x="148662" y="216168"/>
                    <a:pt x="132104" y="274370"/>
                    <a:pt x="123073" y="293602"/>
                  </a:cubicBezTo>
                  <a:cubicBezTo>
                    <a:pt x="106516" y="327511"/>
                    <a:pt x="83436" y="345731"/>
                    <a:pt x="63868" y="345731"/>
                  </a:cubicBezTo>
                  <a:cubicBezTo>
                    <a:pt x="46809" y="345731"/>
                    <a:pt x="30251" y="332066"/>
                    <a:pt x="30251" y="294614"/>
                  </a:cubicBezTo>
                  <a:cubicBezTo>
                    <a:pt x="30251" y="284998"/>
                    <a:pt x="30251" y="275382"/>
                    <a:pt x="38279" y="243498"/>
                  </a:cubicBezTo>
                  <a:lnTo>
                    <a:pt x="49317" y="196936"/>
                  </a:lnTo>
                  <a:close/>
                </a:path>
              </a:pathLst>
            </a:custGeom>
            <a:solidFill>
              <a:srgbClr val="000000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813D62FB-DCDD-FBA3-D3A3-C9220B615D83}"/>
                </a:ext>
              </a:extLst>
            </p:cNvPr>
            <p:cNvSpPr/>
            <p:nvPr>
              <p:custDataLst>
                <p:tags r:id="rId42"/>
              </p:custDataLst>
            </p:nvPr>
          </p:nvSpPr>
          <p:spPr>
            <a:xfrm>
              <a:off x="11933171" y="5749577"/>
              <a:ext cx="118711" cy="224962"/>
            </a:xfrm>
            <a:custGeom>
              <a:avLst/>
              <a:gdLst>
                <a:gd name="connsiteX0" fmla="*/ 71799 w 118711"/>
                <a:gd name="connsiteY0" fmla="*/ 81547 h 224962"/>
                <a:gd name="connsiteX1" fmla="*/ 107624 w 118711"/>
                <a:gd name="connsiteY1" fmla="*/ 81547 h 224962"/>
                <a:gd name="connsiteX2" fmla="*/ 118863 w 118711"/>
                <a:gd name="connsiteY2" fmla="*/ 73753 h 224962"/>
                <a:gd name="connsiteX3" fmla="*/ 108326 w 118711"/>
                <a:gd name="connsiteY3" fmla="*/ 68793 h 224962"/>
                <a:gd name="connsiteX4" fmla="*/ 74960 w 118711"/>
                <a:gd name="connsiteY4" fmla="*/ 68793 h 224962"/>
                <a:gd name="connsiteX5" fmla="*/ 87955 w 118711"/>
                <a:gd name="connsiteY5" fmla="*/ 16361 h 224962"/>
                <a:gd name="connsiteX6" fmla="*/ 89009 w 118711"/>
                <a:gd name="connsiteY6" fmla="*/ 11401 h 224962"/>
                <a:gd name="connsiteX7" fmla="*/ 77068 w 118711"/>
                <a:gd name="connsiteY7" fmla="*/ 64 h 224962"/>
                <a:gd name="connsiteX8" fmla="*/ 60560 w 118711"/>
                <a:gd name="connsiteY8" fmla="*/ 15298 h 224962"/>
                <a:gd name="connsiteX9" fmla="*/ 47214 w 118711"/>
                <a:gd name="connsiteY9" fmla="*/ 68793 h 224962"/>
                <a:gd name="connsiteX10" fmla="*/ 11390 w 118711"/>
                <a:gd name="connsiteY10" fmla="*/ 68793 h 224962"/>
                <a:gd name="connsiteX11" fmla="*/ 151 w 118711"/>
                <a:gd name="connsiteY11" fmla="*/ 76587 h 224962"/>
                <a:gd name="connsiteX12" fmla="*/ 10688 w 118711"/>
                <a:gd name="connsiteY12" fmla="*/ 81547 h 224962"/>
                <a:gd name="connsiteX13" fmla="*/ 44053 w 118711"/>
                <a:gd name="connsiteY13" fmla="*/ 81547 h 224962"/>
                <a:gd name="connsiteX14" fmla="*/ 23331 w 118711"/>
                <a:gd name="connsiteY14" fmla="*/ 165155 h 224962"/>
                <a:gd name="connsiteX15" fmla="*/ 18063 w 118711"/>
                <a:gd name="connsiteY15" fmla="*/ 191371 h 224962"/>
                <a:gd name="connsiteX16" fmla="*/ 55643 w 118711"/>
                <a:gd name="connsiteY16" fmla="*/ 225027 h 224962"/>
                <a:gd name="connsiteX17" fmla="*/ 116755 w 118711"/>
                <a:gd name="connsiteY17" fmla="*/ 170823 h 224962"/>
                <a:gd name="connsiteX18" fmla="*/ 111136 w 118711"/>
                <a:gd name="connsiteY18" fmla="*/ 166218 h 224962"/>
                <a:gd name="connsiteX19" fmla="*/ 103760 w 118711"/>
                <a:gd name="connsiteY19" fmla="*/ 172949 h 224962"/>
                <a:gd name="connsiteX20" fmla="*/ 56697 w 118711"/>
                <a:gd name="connsiteY20" fmla="*/ 215107 h 224962"/>
                <a:gd name="connsiteX21" fmla="*/ 44404 w 118711"/>
                <a:gd name="connsiteY21" fmla="*/ 197748 h 224962"/>
                <a:gd name="connsiteX22" fmla="*/ 46512 w 118711"/>
                <a:gd name="connsiteY22" fmla="*/ 183223 h 224962"/>
                <a:gd name="connsiteX23" fmla="*/ 71799 w 118711"/>
                <a:gd name="connsiteY23" fmla="*/ 81547 h 224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18711" h="224962">
                  <a:moveTo>
                    <a:pt x="71799" y="81547"/>
                  </a:moveTo>
                  <a:lnTo>
                    <a:pt x="107624" y="81547"/>
                  </a:lnTo>
                  <a:cubicBezTo>
                    <a:pt x="114297" y="81547"/>
                    <a:pt x="118863" y="81547"/>
                    <a:pt x="118863" y="73753"/>
                  </a:cubicBezTo>
                  <a:cubicBezTo>
                    <a:pt x="118863" y="68793"/>
                    <a:pt x="114297" y="68793"/>
                    <a:pt x="108326" y="68793"/>
                  </a:cubicBezTo>
                  <a:lnTo>
                    <a:pt x="74960" y="68793"/>
                  </a:lnTo>
                  <a:lnTo>
                    <a:pt x="87955" y="16361"/>
                  </a:lnTo>
                  <a:cubicBezTo>
                    <a:pt x="88307" y="14589"/>
                    <a:pt x="89009" y="12818"/>
                    <a:pt x="89009" y="11401"/>
                  </a:cubicBezTo>
                  <a:cubicBezTo>
                    <a:pt x="89009" y="5024"/>
                    <a:pt x="84092" y="64"/>
                    <a:pt x="77068" y="64"/>
                  </a:cubicBezTo>
                  <a:cubicBezTo>
                    <a:pt x="68287" y="64"/>
                    <a:pt x="63019" y="6087"/>
                    <a:pt x="60560" y="15298"/>
                  </a:cubicBezTo>
                  <a:cubicBezTo>
                    <a:pt x="58102" y="24155"/>
                    <a:pt x="62668" y="7150"/>
                    <a:pt x="47214" y="68793"/>
                  </a:cubicBezTo>
                  <a:lnTo>
                    <a:pt x="11390" y="68793"/>
                  </a:lnTo>
                  <a:cubicBezTo>
                    <a:pt x="4717" y="68793"/>
                    <a:pt x="151" y="68793"/>
                    <a:pt x="151" y="76587"/>
                  </a:cubicBezTo>
                  <a:cubicBezTo>
                    <a:pt x="151" y="81547"/>
                    <a:pt x="4366" y="81547"/>
                    <a:pt x="10688" y="81547"/>
                  </a:cubicBezTo>
                  <a:lnTo>
                    <a:pt x="44053" y="81547"/>
                  </a:lnTo>
                  <a:lnTo>
                    <a:pt x="23331" y="165155"/>
                  </a:lnTo>
                  <a:cubicBezTo>
                    <a:pt x="21224" y="174012"/>
                    <a:pt x="18063" y="186765"/>
                    <a:pt x="18063" y="191371"/>
                  </a:cubicBezTo>
                  <a:cubicBezTo>
                    <a:pt x="18063" y="212273"/>
                    <a:pt x="35624" y="225027"/>
                    <a:pt x="55643" y="225027"/>
                  </a:cubicBezTo>
                  <a:cubicBezTo>
                    <a:pt x="94629" y="225027"/>
                    <a:pt x="116755" y="175429"/>
                    <a:pt x="116755" y="170823"/>
                  </a:cubicBezTo>
                  <a:cubicBezTo>
                    <a:pt x="116755" y="166218"/>
                    <a:pt x="112189" y="166218"/>
                    <a:pt x="111136" y="166218"/>
                  </a:cubicBezTo>
                  <a:cubicBezTo>
                    <a:pt x="106921" y="166218"/>
                    <a:pt x="106570" y="166926"/>
                    <a:pt x="103760" y="172949"/>
                  </a:cubicBezTo>
                  <a:cubicBezTo>
                    <a:pt x="93926" y="195268"/>
                    <a:pt x="76014" y="215107"/>
                    <a:pt x="56697" y="215107"/>
                  </a:cubicBezTo>
                  <a:cubicBezTo>
                    <a:pt x="49322" y="215107"/>
                    <a:pt x="44404" y="210502"/>
                    <a:pt x="44404" y="197748"/>
                  </a:cubicBezTo>
                  <a:cubicBezTo>
                    <a:pt x="44404" y="194205"/>
                    <a:pt x="45809" y="186765"/>
                    <a:pt x="46512" y="183223"/>
                  </a:cubicBezTo>
                  <a:lnTo>
                    <a:pt x="71799" y="81547"/>
                  </a:lnTo>
                  <a:close/>
                </a:path>
              </a:pathLst>
            </a:custGeom>
            <a:solidFill>
              <a:srgbClr val="000000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E2F63076-E1B6-90AA-5C99-B19FF6EF8614}"/>
                </a:ext>
              </a:extLst>
            </p:cNvPr>
            <p:cNvSpPr/>
            <p:nvPr>
              <p:custDataLst>
                <p:tags r:id="rId43"/>
              </p:custDataLst>
            </p:nvPr>
          </p:nvSpPr>
          <p:spPr>
            <a:xfrm>
              <a:off x="12109625" y="5671385"/>
              <a:ext cx="249866" cy="229264"/>
            </a:xfrm>
            <a:custGeom>
              <a:avLst/>
              <a:gdLst>
                <a:gd name="connsiteX0" fmla="*/ 153185 w 249866"/>
                <a:gd name="connsiteY0" fmla="*/ 70917 h 229264"/>
                <a:gd name="connsiteX1" fmla="*/ 202857 w 249866"/>
                <a:gd name="connsiteY1" fmla="*/ 11197 h 229264"/>
                <a:gd name="connsiteX2" fmla="*/ 227944 w 249866"/>
                <a:gd name="connsiteY2" fmla="*/ 17776 h 229264"/>
                <a:gd name="connsiteX3" fmla="*/ 203861 w 249866"/>
                <a:gd name="connsiteY3" fmla="*/ 45106 h 229264"/>
                <a:gd name="connsiteX4" fmla="*/ 222927 w 249866"/>
                <a:gd name="connsiteY4" fmla="*/ 62819 h 229264"/>
                <a:gd name="connsiteX5" fmla="*/ 250021 w 249866"/>
                <a:gd name="connsiteY5" fmla="*/ 33466 h 229264"/>
                <a:gd name="connsiteX6" fmla="*/ 203359 w 249866"/>
                <a:gd name="connsiteY6" fmla="*/ 63 h 229264"/>
                <a:gd name="connsiteX7" fmla="*/ 150676 w 249866"/>
                <a:gd name="connsiteY7" fmla="*/ 38527 h 229264"/>
                <a:gd name="connsiteX8" fmla="*/ 96488 w 249866"/>
                <a:gd name="connsiteY8" fmla="*/ 63 h 229264"/>
                <a:gd name="connsiteX9" fmla="*/ 15708 w 249866"/>
                <a:gd name="connsiteY9" fmla="*/ 78003 h 229264"/>
                <a:gd name="connsiteX10" fmla="*/ 21729 w 249866"/>
                <a:gd name="connsiteY10" fmla="*/ 83064 h 229264"/>
                <a:gd name="connsiteX11" fmla="*/ 28252 w 249866"/>
                <a:gd name="connsiteY11" fmla="*/ 77496 h 229264"/>
                <a:gd name="connsiteX12" fmla="*/ 95485 w 249866"/>
                <a:gd name="connsiteY12" fmla="*/ 11197 h 229264"/>
                <a:gd name="connsiteX13" fmla="*/ 122579 w 249866"/>
                <a:gd name="connsiteY13" fmla="*/ 45106 h 229264"/>
                <a:gd name="connsiteX14" fmla="*/ 95485 w 249866"/>
                <a:gd name="connsiteY14" fmla="*/ 165558 h 229264"/>
                <a:gd name="connsiteX15" fmla="*/ 47820 w 249866"/>
                <a:gd name="connsiteY15" fmla="*/ 218193 h 229264"/>
                <a:gd name="connsiteX16" fmla="*/ 22733 w 249866"/>
                <a:gd name="connsiteY16" fmla="*/ 211613 h 229264"/>
                <a:gd name="connsiteX17" fmla="*/ 46315 w 249866"/>
                <a:gd name="connsiteY17" fmla="*/ 184284 h 229264"/>
                <a:gd name="connsiteX18" fmla="*/ 27750 w 249866"/>
                <a:gd name="connsiteY18" fmla="*/ 166570 h 229264"/>
                <a:gd name="connsiteX19" fmla="*/ 155 w 249866"/>
                <a:gd name="connsiteY19" fmla="*/ 195924 h 229264"/>
                <a:gd name="connsiteX20" fmla="*/ 47318 w 249866"/>
                <a:gd name="connsiteY20" fmla="*/ 229327 h 229264"/>
                <a:gd name="connsiteX21" fmla="*/ 100001 w 249866"/>
                <a:gd name="connsiteY21" fmla="*/ 190863 h 229264"/>
                <a:gd name="connsiteX22" fmla="*/ 154189 w 249866"/>
                <a:gd name="connsiteY22" fmla="*/ 229327 h 229264"/>
                <a:gd name="connsiteX23" fmla="*/ 234467 w 249866"/>
                <a:gd name="connsiteY23" fmla="*/ 151387 h 229264"/>
                <a:gd name="connsiteX24" fmla="*/ 228446 w 249866"/>
                <a:gd name="connsiteY24" fmla="*/ 146326 h 229264"/>
                <a:gd name="connsiteX25" fmla="*/ 221923 w 249866"/>
                <a:gd name="connsiteY25" fmla="*/ 151893 h 229264"/>
                <a:gd name="connsiteX26" fmla="*/ 155192 w 249866"/>
                <a:gd name="connsiteY26" fmla="*/ 218193 h 229264"/>
                <a:gd name="connsiteX27" fmla="*/ 127596 w 249866"/>
                <a:gd name="connsiteY27" fmla="*/ 184790 h 229264"/>
                <a:gd name="connsiteX28" fmla="*/ 136126 w 249866"/>
                <a:gd name="connsiteY28" fmla="*/ 140253 h 229264"/>
                <a:gd name="connsiteX29" fmla="*/ 153185 w 249866"/>
                <a:gd name="connsiteY29" fmla="*/ 70917 h 229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49866" h="229264">
                  <a:moveTo>
                    <a:pt x="153185" y="70917"/>
                  </a:moveTo>
                  <a:cubicBezTo>
                    <a:pt x="156196" y="57758"/>
                    <a:pt x="167735" y="11197"/>
                    <a:pt x="202857" y="11197"/>
                  </a:cubicBezTo>
                  <a:cubicBezTo>
                    <a:pt x="205366" y="11197"/>
                    <a:pt x="217408" y="11197"/>
                    <a:pt x="227944" y="17776"/>
                  </a:cubicBezTo>
                  <a:cubicBezTo>
                    <a:pt x="213895" y="20307"/>
                    <a:pt x="203861" y="32959"/>
                    <a:pt x="203861" y="45106"/>
                  </a:cubicBezTo>
                  <a:cubicBezTo>
                    <a:pt x="203861" y="53203"/>
                    <a:pt x="209380" y="62819"/>
                    <a:pt x="222927" y="62819"/>
                  </a:cubicBezTo>
                  <a:cubicBezTo>
                    <a:pt x="233965" y="62819"/>
                    <a:pt x="250021" y="53710"/>
                    <a:pt x="250021" y="33466"/>
                  </a:cubicBezTo>
                  <a:cubicBezTo>
                    <a:pt x="250021" y="7148"/>
                    <a:pt x="220418" y="63"/>
                    <a:pt x="203359" y="63"/>
                  </a:cubicBezTo>
                  <a:cubicBezTo>
                    <a:pt x="174258" y="63"/>
                    <a:pt x="156697" y="26886"/>
                    <a:pt x="150676" y="38527"/>
                  </a:cubicBezTo>
                  <a:cubicBezTo>
                    <a:pt x="138133" y="5124"/>
                    <a:pt x="111039" y="63"/>
                    <a:pt x="96488" y="63"/>
                  </a:cubicBezTo>
                  <a:cubicBezTo>
                    <a:pt x="44308" y="63"/>
                    <a:pt x="15708" y="65350"/>
                    <a:pt x="15708" y="78003"/>
                  </a:cubicBezTo>
                  <a:cubicBezTo>
                    <a:pt x="15708" y="83064"/>
                    <a:pt x="20726" y="83064"/>
                    <a:pt x="21729" y="83064"/>
                  </a:cubicBezTo>
                  <a:cubicBezTo>
                    <a:pt x="25743" y="83064"/>
                    <a:pt x="27249" y="82051"/>
                    <a:pt x="28252" y="77496"/>
                  </a:cubicBezTo>
                  <a:cubicBezTo>
                    <a:pt x="45311" y="23850"/>
                    <a:pt x="78426" y="11197"/>
                    <a:pt x="95485" y="11197"/>
                  </a:cubicBezTo>
                  <a:cubicBezTo>
                    <a:pt x="105018" y="11197"/>
                    <a:pt x="122579" y="15752"/>
                    <a:pt x="122579" y="45106"/>
                  </a:cubicBezTo>
                  <a:cubicBezTo>
                    <a:pt x="122579" y="60795"/>
                    <a:pt x="114049" y="94704"/>
                    <a:pt x="95485" y="165558"/>
                  </a:cubicBezTo>
                  <a:cubicBezTo>
                    <a:pt x="87457" y="196937"/>
                    <a:pt x="69896" y="218193"/>
                    <a:pt x="47820" y="218193"/>
                  </a:cubicBezTo>
                  <a:cubicBezTo>
                    <a:pt x="44809" y="218193"/>
                    <a:pt x="33269" y="218193"/>
                    <a:pt x="22733" y="211613"/>
                  </a:cubicBezTo>
                  <a:cubicBezTo>
                    <a:pt x="35276" y="209083"/>
                    <a:pt x="46315" y="198455"/>
                    <a:pt x="46315" y="184284"/>
                  </a:cubicBezTo>
                  <a:cubicBezTo>
                    <a:pt x="46315" y="170619"/>
                    <a:pt x="35276" y="166570"/>
                    <a:pt x="27750" y="166570"/>
                  </a:cubicBezTo>
                  <a:cubicBezTo>
                    <a:pt x="12698" y="166570"/>
                    <a:pt x="155" y="179729"/>
                    <a:pt x="155" y="195924"/>
                  </a:cubicBezTo>
                  <a:cubicBezTo>
                    <a:pt x="155" y="219205"/>
                    <a:pt x="25242" y="229327"/>
                    <a:pt x="47318" y="229327"/>
                  </a:cubicBezTo>
                  <a:cubicBezTo>
                    <a:pt x="80433" y="229327"/>
                    <a:pt x="98495" y="193900"/>
                    <a:pt x="100001" y="190863"/>
                  </a:cubicBezTo>
                  <a:cubicBezTo>
                    <a:pt x="106022" y="209589"/>
                    <a:pt x="124084" y="229327"/>
                    <a:pt x="154189" y="229327"/>
                  </a:cubicBezTo>
                  <a:cubicBezTo>
                    <a:pt x="205868" y="229327"/>
                    <a:pt x="234467" y="164040"/>
                    <a:pt x="234467" y="151387"/>
                  </a:cubicBezTo>
                  <a:cubicBezTo>
                    <a:pt x="234467" y="146326"/>
                    <a:pt x="229951" y="146326"/>
                    <a:pt x="228446" y="146326"/>
                  </a:cubicBezTo>
                  <a:cubicBezTo>
                    <a:pt x="223930" y="146326"/>
                    <a:pt x="222927" y="148351"/>
                    <a:pt x="221923" y="151893"/>
                  </a:cubicBezTo>
                  <a:cubicBezTo>
                    <a:pt x="205366" y="206046"/>
                    <a:pt x="171248" y="218193"/>
                    <a:pt x="155192" y="218193"/>
                  </a:cubicBezTo>
                  <a:cubicBezTo>
                    <a:pt x="135624" y="218193"/>
                    <a:pt x="127596" y="201998"/>
                    <a:pt x="127596" y="184790"/>
                  </a:cubicBezTo>
                  <a:cubicBezTo>
                    <a:pt x="127596" y="173656"/>
                    <a:pt x="130607" y="162522"/>
                    <a:pt x="136126" y="140253"/>
                  </a:cubicBezTo>
                  <a:lnTo>
                    <a:pt x="153185" y="70917"/>
                  </a:lnTo>
                  <a:close/>
                </a:path>
              </a:pathLst>
            </a:custGeom>
            <a:solidFill>
              <a:srgbClr val="000000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BA232BB6-DF87-26E6-849E-EF16699EE619}"/>
                </a:ext>
              </a:extLst>
            </p:cNvPr>
            <p:cNvSpPr/>
            <p:nvPr>
              <p:custDataLst>
                <p:tags r:id="rId44"/>
              </p:custDataLst>
            </p:nvPr>
          </p:nvSpPr>
          <p:spPr>
            <a:xfrm>
              <a:off x="12396584" y="5749577"/>
              <a:ext cx="118711" cy="224962"/>
            </a:xfrm>
            <a:custGeom>
              <a:avLst/>
              <a:gdLst>
                <a:gd name="connsiteX0" fmla="*/ 71809 w 118711"/>
                <a:gd name="connsiteY0" fmla="*/ 81547 h 224962"/>
                <a:gd name="connsiteX1" fmla="*/ 107633 w 118711"/>
                <a:gd name="connsiteY1" fmla="*/ 81547 h 224962"/>
                <a:gd name="connsiteX2" fmla="*/ 118872 w 118711"/>
                <a:gd name="connsiteY2" fmla="*/ 73753 h 224962"/>
                <a:gd name="connsiteX3" fmla="*/ 108335 w 118711"/>
                <a:gd name="connsiteY3" fmla="*/ 68793 h 224962"/>
                <a:gd name="connsiteX4" fmla="*/ 74970 w 118711"/>
                <a:gd name="connsiteY4" fmla="*/ 68793 h 224962"/>
                <a:gd name="connsiteX5" fmla="*/ 87965 w 118711"/>
                <a:gd name="connsiteY5" fmla="*/ 16361 h 224962"/>
                <a:gd name="connsiteX6" fmla="*/ 89018 w 118711"/>
                <a:gd name="connsiteY6" fmla="*/ 11401 h 224962"/>
                <a:gd name="connsiteX7" fmla="*/ 77077 w 118711"/>
                <a:gd name="connsiteY7" fmla="*/ 64 h 224962"/>
                <a:gd name="connsiteX8" fmla="*/ 60570 w 118711"/>
                <a:gd name="connsiteY8" fmla="*/ 15298 h 224962"/>
                <a:gd name="connsiteX9" fmla="*/ 47223 w 118711"/>
                <a:gd name="connsiteY9" fmla="*/ 68793 h 224962"/>
                <a:gd name="connsiteX10" fmla="*/ 11399 w 118711"/>
                <a:gd name="connsiteY10" fmla="*/ 68793 h 224962"/>
                <a:gd name="connsiteX11" fmla="*/ 160 w 118711"/>
                <a:gd name="connsiteY11" fmla="*/ 76587 h 224962"/>
                <a:gd name="connsiteX12" fmla="*/ 10697 w 118711"/>
                <a:gd name="connsiteY12" fmla="*/ 81547 h 224962"/>
                <a:gd name="connsiteX13" fmla="*/ 44062 w 118711"/>
                <a:gd name="connsiteY13" fmla="*/ 81547 h 224962"/>
                <a:gd name="connsiteX14" fmla="*/ 23341 w 118711"/>
                <a:gd name="connsiteY14" fmla="*/ 165155 h 224962"/>
                <a:gd name="connsiteX15" fmla="*/ 18072 w 118711"/>
                <a:gd name="connsiteY15" fmla="*/ 191371 h 224962"/>
                <a:gd name="connsiteX16" fmla="*/ 55653 w 118711"/>
                <a:gd name="connsiteY16" fmla="*/ 225027 h 224962"/>
                <a:gd name="connsiteX17" fmla="*/ 116764 w 118711"/>
                <a:gd name="connsiteY17" fmla="*/ 170823 h 224962"/>
                <a:gd name="connsiteX18" fmla="*/ 111145 w 118711"/>
                <a:gd name="connsiteY18" fmla="*/ 166218 h 224962"/>
                <a:gd name="connsiteX19" fmla="*/ 103769 w 118711"/>
                <a:gd name="connsiteY19" fmla="*/ 172949 h 224962"/>
                <a:gd name="connsiteX20" fmla="*/ 56706 w 118711"/>
                <a:gd name="connsiteY20" fmla="*/ 215107 h 224962"/>
                <a:gd name="connsiteX21" fmla="*/ 44414 w 118711"/>
                <a:gd name="connsiteY21" fmla="*/ 197748 h 224962"/>
                <a:gd name="connsiteX22" fmla="*/ 46521 w 118711"/>
                <a:gd name="connsiteY22" fmla="*/ 183223 h 224962"/>
                <a:gd name="connsiteX23" fmla="*/ 71809 w 118711"/>
                <a:gd name="connsiteY23" fmla="*/ 81547 h 224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18711" h="224962">
                  <a:moveTo>
                    <a:pt x="71809" y="81547"/>
                  </a:moveTo>
                  <a:lnTo>
                    <a:pt x="107633" y="81547"/>
                  </a:lnTo>
                  <a:cubicBezTo>
                    <a:pt x="114306" y="81547"/>
                    <a:pt x="118872" y="81547"/>
                    <a:pt x="118872" y="73753"/>
                  </a:cubicBezTo>
                  <a:cubicBezTo>
                    <a:pt x="118872" y="68793"/>
                    <a:pt x="114306" y="68793"/>
                    <a:pt x="108335" y="68793"/>
                  </a:cubicBezTo>
                  <a:lnTo>
                    <a:pt x="74970" y="68793"/>
                  </a:lnTo>
                  <a:lnTo>
                    <a:pt x="87965" y="16361"/>
                  </a:lnTo>
                  <a:cubicBezTo>
                    <a:pt x="88316" y="14589"/>
                    <a:pt x="89018" y="12818"/>
                    <a:pt x="89018" y="11401"/>
                  </a:cubicBezTo>
                  <a:cubicBezTo>
                    <a:pt x="89018" y="5024"/>
                    <a:pt x="84101" y="64"/>
                    <a:pt x="77077" y="64"/>
                  </a:cubicBezTo>
                  <a:cubicBezTo>
                    <a:pt x="68296" y="64"/>
                    <a:pt x="63028" y="6087"/>
                    <a:pt x="60570" y="15298"/>
                  </a:cubicBezTo>
                  <a:cubicBezTo>
                    <a:pt x="58111" y="24155"/>
                    <a:pt x="62677" y="7150"/>
                    <a:pt x="47223" y="68793"/>
                  </a:cubicBezTo>
                  <a:lnTo>
                    <a:pt x="11399" y="68793"/>
                  </a:lnTo>
                  <a:cubicBezTo>
                    <a:pt x="4726" y="68793"/>
                    <a:pt x="160" y="68793"/>
                    <a:pt x="160" y="76587"/>
                  </a:cubicBezTo>
                  <a:cubicBezTo>
                    <a:pt x="160" y="81547"/>
                    <a:pt x="4375" y="81547"/>
                    <a:pt x="10697" y="81547"/>
                  </a:cubicBezTo>
                  <a:lnTo>
                    <a:pt x="44062" y="81547"/>
                  </a:lnTo>
                  <a:lnTo>
                    <a:pt x="23341" y="165155"/>
                  </a:lnTo>
                  <a:cubicBezTo>
                    <a:pt x="21233" y="174012"/>
                    <a:pt x="18072" y="186765"/>
                    <a:pt x="18072" y="191371"/>
                  </a:cubicBezTo>
                  <a:cubicBezTo>
                    <a:pt x="18072" y="212273"/>
                    <a:pt x="35633" y="225027"/>
                    <a:pt x="55653" y="225027"/>
                  </a:cubicBezTo>
                  <a:cubicBezTo>
                    <a:pt x="94638" y="225027"/>
                    <a:pt x="116764" y="175429"/>
                    <a:pt x="116764" y="170823"/>
                  </a:cubicBezTo>
                  <a:cubicBezTo>
                    <a:pt x="116764" y="166218"/>
                    <a:pt x="112199" y="166218"/>
                    <a:pt x="111145" y="166218"/>
                  </a:cubicBezTo>
                  <a:cubicBezTo>
                    <a:pt x="106930" y="166218"/>
                    <a:pt x="106579" y="166926"/>
                    <a:pt x="103769" y="172949"/>
                  </a:cubicBezTo>
                  <a:cubicBezTo>
                    <a:pt x="93935" y="195268"/>
                    <a:pt x="76023" y="215107"/>
                    <a:pt x="56706" y="215107"/>
                  </a:cubicBezTo>
                  <a:cubicBezTo>
                    <a:pt x="49331" y="215107"/>
                    <a:pt x="44414" y="210502"/>
                    <a:pt x="44414" y="197748"/>
                  </a:cubicBezTo>
                  <a:cubicBezTo>
                    <a:pt x="44414" y="194205"/>
                    <a:pt x="45819" y="186765"/>
                    <a:pt x="46521" y="183223"/>
                  </a:cubicBezTo>
                  <a:lnTo>
                    <a:pt x="71809" y="81547"/>
                  </a:lnTo>
                  <a:close/>
                </a:path>
              </a:pathLst>
            </a:custGeom>
            <a:solidFill>
              <a:srgbClr val="000000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grpSp>
        <p:nvGrpSpPr>
          <p:cNvPr id="330" name="Group 329" descr="\documentclass{article}&#10;\usepackage{amsmath}&#10;\pagestyle{empty}&#10;\begin{document}&#10;&#10;$(n)$ &#10;&#10;&#10;\end{document}" title="IguanaTex Vector Display">
            <a:extLst>
              <a:ext uri="{FF2B5EF4-FFF2-40B4-BE49-F238E27FC236}">
                <a16:creationId xmlns:a16="http://schemas.microsoft.com/office/drawing/2014/main" id="{8CE3CBF3-AC8B-3ABC-628E-8A5FB051A051}"/>
              </a:ext>
            </a:extLst>
          </p:cNvPr>
          <p:cNvGrpSpPr>
            <a:grpSpLocks noChangeAspect="1"/>
          </p:cNvGrpSpPr>
          <p:nvPr>
            <p:custDataLst>
              <p:tags r:id="rId10"/>
            </p:custDataLst>
          </p:nvPr>
        </p:nvGrpSpPr>
        <p:grpSpPr>
          <a:xfrm>
            <a:off x="4351698" y="2359247"/>
            <a:ext cx="273336" cy="234388"/>
            <a:chOff x="2320832" y="2620632"/>
            <a:chExt cx="273336" cy="234388"/>
          </a:xfrm>
        </p:grpSpPr>
        <p:sp>
          <p:nvSpPr>
            <p:cNvPr id="331" name="Freeform: Shape 330">
              <a:extLst>
                <a:ext uri="{FF2B5EF4-FFF2-40B4-BE49-F238E27FC236}">
                  <a16:creationId xmlns:a16="http://schemas.microsoft.com/office/drawing/2014/main" id="{0E7AF4E0-6897-E6EC-4825-BAF14D51D72D}"/>
                </a:ext>
              </a:extLst>
            </p:cNvPr>
            <p:cNvSpPr/>
            <p:nvPr>
              <p:custDataLst>
                <p:tags r:id="rId27"/>
              </p:custDataLst>
            </p:nvPr>
          </p:nvSpPr>
          <p:spPr>
            <a:xfrm>
              <a:off x="2320832" y="2620632"/>
              <a:ext cx="53780" cy="234388"/>
            </a:xfrm>
            <a:custGeom>
              <a:avLst/>
              <a:gdLst>
                <a:gd name="connsiteX0" fmla="*/ 53857 w 53780"/>
                <a:gd name="connsiteY0" fmla="*/ 232107 h 234388"/>
                <a:gd name="connsiteX1" fmla="*/ 49916 w 53780"/>
                <a:gd name="connsiteY1" fmla="*/ 226950 h 234388"/>
                <a:gd name="connsiteX2" fmla="*/ 13522 w 53780"/>
                <a:gd name="connsiteY2" fmla="*/ 117257 h 234388"/>
                <a:gd name="connsiteX3" fmla="*/ 50844 w 53780"/>
                <a:gd name="connsiteY3" fmla="*/ 6391 h 234388"/>
                <a:gd name="connsiteX4" fmla="*/ 53857 w 53780"/>
                <a:gd name="connsiteY4" fmla="*/ 2407 h 234388"/>
                <a:gd name="connsiteX5" fmla="*/ 51539 w 53780"/>
                <a:gd name="connsiteY5" fmla="*/ 63 h 234388"/>
                <a:gd name="connsiteX6" fmla="*/ 14681 w 53780"/>
                <a:gd name="connsiteY6" fmla="*/ 45768 h 234388"/>
                <a:gd name="connsiteX7" fmla="*/ 77 w 53780"/>
                <a:gd name="connsiteY7" fmla="*/ 117257 h 234388"/>
                <a:gd name="connsiteX8" fmla="*/ 15376 w 53780"/>
                <a:gd name="connsiteY8" fmla="*/ 190386 h 234388"/>
                <a:gd name="connsiteX9" fmla="*/ 51539 w 53780"/>
                <a:gd name="connsiteY9" fmla="*/ 234451 h 234388"/>
                <a:gd name="connsiteX10" fmla="*/ 53857 w 53780"/>
                <a:gd name="connsiteY10" fmla="*/ 232107 h 234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3780" h="234388">
                  <a:moveTo>
                    <a:pt x="53857" y="232107"/>
                  </a:moveTo>
                  <a:cubicBezTo>
                    <a:pt x="53857" y="231404"/>
                    <a:pt x="53857" y="230935"/>
                    <a:pt x="49916" y="226950"/>
                  </a:cubicBezTo>
                  <a:cubicBezTo>
                    <a:pt x="20940" y="197418"/>
                    <a:pt x="13522" y="153118"/>
                    <a:pt x="13522" y="117257"/>
                  </a:cubicBezTo>
                  <a:cubicBezTo>
                    <a:pt x="13522" y="76473"/>
                    <a:pt x="22331" y="35690"/>
                    <a:pt x="50844" y="6391"/>
                  </a:cubicBezTo>
                  <a:cubicBezTo>
                    <a:pt x="53857" y="3579"/>
                    <a:pt x="53857" y="3110"/>
                    <a:pt x="53857" y="2407"/>
                  </a:cubicBezTo>
                  <a:cubicBezTo>
                    <a:pt x="53857" y="766"/>
                    <a:pt x="52930" y="63"/>
                    <a:pt x="51539" y="63"/>
                  </a:cubicBezTo>
                  <a:cubicBezTo>
                    <a:pt x="49221" y="63"/>
                    <a:pt x="28358" y="16001"/>
                    <a:pt x="14681" y="45768"/>
                  </a:cubicBezTo>
                  <a:cubicBezTo>
                    <a:pt x="2858" y="71551"/>
                    <a:pt x="77" y="97568"/>
                    <a:pt x="77" y="117257"/>
                  </a:cubicBezTo>
                  <a:cubicBezTo>
                    <a:pt x="77" y="135539"/>
                    <a:pt x="2627" y="163900"/>
                    <a:pt x="15376" y="190386"/>
                  </a:cubicBezTo>
                  <a:cubicBezTo>
                    <a:pt x="29285" y="219216"/>
                    <a:pt x="49221" y="234451"/>
                    <a:pt x="51539" y="234451"/>
                  </a:cubicBezTo>
                  <a:cubicBezTo>
                    <a:pt x="52930" y="234451"/>
                    <a:pt x="53857" y="233748"/>
                    <a:pt x="53857" y="232107"/>
                  </a:cubicBezTo>
                  <a:close/>
                </a:path>
              </a:pathLst>
            </a:custGeom>
            <a:solidFill>
              <a:srgbClr val="000000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32" name="Freeform: Shape 331">
              <a:extLst>
                <a:ext uri="{FF2B5EF4-FFF2-40B4-BE49-F238E27FC236}">
                  <a16:creationId xmlns:a16="http://schemas.microsoft.com/office/drawing/2014/main" id="{8ECF2859-A707-4DE1-8004-AE1A37D0B90A}"/>
                </a:ext>
              </a:extLst>
            </p:cNvPr>
            <p:cNvSpPr/>
            <p:nvPr>
              <p:custDataLst>
                <p:tags r:id="rId28"/>
              </p:custDataLst>
            </p:nvPr>
          </p:nvSpPr>
          <p:spPr>
            <a:xfrm>
              <a:off x="2394755" y="2692824"/>
              <a:ext cx="125642" cy="106177"/>
            </a:xfrm>
            <a:custGeom>
              <a:avLst/>
              <a:gdLst>
                <a:gd name="connsiteX0" fmla="*/ 13758 w 125642"/>
                <a:gd name="connsiteY0" fmla="*/ 89833 h 106177"/>
                <a:gd name="connsiteX1" fmla="*/ 11671 w 125642"/>
                <a:gd name="connsiteY1" fmla="*/ 99912 h 106177"/>
                <a:gd name="connsiteX2" fmla="*/ 18394 w 125642"/>
                <a:gd name="connsiteY2" fmla="*/ 106241 h 106177"/>
                <a:gd name="connsiteX3" fmla="*/ 26971 w 125642"/>
                <a:gd name="connsiteY3" fmla="*/ 99678 h 106177"/>
                <a:gd name="connsiteX4" fmla="*/ 31375 w 125642"/>
                <a:gd name="connsiteY4" fmla="*/ 82333 h 106177"/>
                <a:gd name="connsiteX5" fmla="*/ 36475 w 125642"/>
                <a:gd name="connsiteY5" fmla="*/ 61238 h 106177"/>
                <a:gd name="connsiteX6" fmla="*/ 40416 w 125642"/>
                <a:gd name="connsiteY6" fmla="*/ 45534 h 106177"/>
                <a:gd name="connsiteX7" fmla="*/ 43430 w 125642"/>
                <a:gd name="connsiteY7" fmla="*/ 33815 h 106177"/>
                <a:gd name="connsiteX8" fmla="*/ 81215 w 125642"/>
                <a:gd name="connsiteY8" fmla="*/ 5219 h 106177"/>
                <a:gd name="connsiteX9" fmla="*/ 93733 w 125642"/>
                <a:gd name="connsiteY9" fmla="*/ 21626 h 106177"/>
                <a:gd name="connsiteX10" fmla="*/ 78665 w 125642"/>
                <a:gd name="connsiteY10" fmla="*/ 76239 h 106177"/>
                <a:gd name="connsiteX11" fmla="*/ 76347 w 125642"/>
                <a:gd name="connsiteY11" fmla="*/ 87021 h 106177"/>
                <a:gd name="connsiteX12" fmla="*/ 95356 w 125642"/>
                <a:gd name="connsiteY12" fmla="*/ 106241 h 106177"/>
                <a:gd name="connsiteX13" fmla="*/ 125723 w 125642"/>
                <a:gd name="connsiteY13" fmla="*/ 70145 h 106177"/>
                <a:gd name="connsiteX14" fmla="*/ 122941 w 125642"/>
                <a:gd name="connsiteY14" fmla="*/ 67801 h 106177"/>
                <a:gd name="connsiteX15" fmla="*/ 119464 w 125642"/>
                <a:gd name="connsiteY15" fmla="*/ 72020 h 106177"/>
                <a:gd name="connsiteX16" fmla="*/ 95819 w 125642"/>
                <a:gd name="connsiteY16" fmla="*/ 101084 h 106177"/>
                <a:gd name="connsiteX17" fmla="*/ 90256 w 125642"/>
                <a:gd name="connsiteY17" fmla="*/ 93349 h 106177"/>
                <a:gd name="connsiteX18" fmla="*/ 94428 w 125642"/>
                <a:gd name="connsiteY18" fmla="*/ 76708 h 106177"/>
                <a:gd name="connsiteX19" fmla="*/ 108569 w 125642"/>
                <a:gd name="connsiteY19" fmla="*/ 25142 h 106177"/>
                <a:gd name="connsiteX20" fmla="*/ 81911 w 125642"/>
                <a:gd name="connsiteY20" fmla="*/ 63 h 106177"/>
                <a:gd name="connsiteX21" fmla="*/ 45748 w 125642"/>
                <a:gd name="connsiteY21" fmla="*/ 20455 h 106177"/>
                <a:gd name="connsiteX22" fmla="*/ 24421 w 125642"/>
                <a:gd name="connsiteY22" fmla="*/ 63 h 106177"/>
                <a:gd name="connsiteX23" fmla="*/ 7035 w 125642"/>
                <a:gd name="connsiteY23" fmla="*/ 13423 h 106177"/>
                <a:gd name="connsiteX24" fmla="*/ 81 w 125642"/>
                <a:gd name="connsiteY24" fmla="*/ 36159 h 106177"/>
                <a:gd name="connsiteX25" fmla="*/ 2862 w 125642"/>
                <a:gd name="connsiteY25" fmla="*/ 38502 h 106177"/>
                <a:gd name="connsiteX26" fmla="*/ 6803 w 125642"/>
                <a:gd name="connsiteY26" fmla="*/ 33111 h 106177"/>
                <a:gd name="connsiteX27" fmla="*/ 23725 w 125642"/>
                <a:gd name="connsiteY27" fmla="*/ 5219 h 106177"/>
                <a:gd name="connsiteX28" fmla="*/ 30912 w 125642"/>
                <a:gd name="connsiteY28" fmla="*/ 16001 h 106177"/>
                <a:gd name="connsiteX29" fmla="*/ 27203 w 125642"/>
                <a:gd name="connsiteY29" fmla="*/ 35690 h 106177"/>
                <a:gd name="connsiteX30" fmla="*/ 13758 w 125642"/>
                <a:gd name="connsiteY30" fmla="*/ 89833 h 106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25642" h="106177">
                  <a:moveTo>
                    <a:pt x="13758" y="89833"/>
                  </a:moveTo>
                  <a:cubicBezTo>
                    <a:pt x="13062" y="93349"/>
                    <a:pt x="11671" y="98740"/>
                    <a:pt x="11671" y="99912"/>
                  </a:cubicBezTo>
                  <a:cubicBezTo>
                    <a:pt x="11671" y="104131"/>
                    <a:pt x="14917" y="106241"/>
                    <a:pt x="18394" y="106241"/>
                  </a:cubicBezTo>
                  <a:cubicBezTo>
                    <a:pt x="21176" y="106241"/>
                    <a:pt x="25348" y="104365"/>
                    <a:pt x="26971" y="99678"/>
                  </a:cubicBezTo>
                  <a:cubicBezTo>
                    <a:pt x="27203" y="99209"/>
                    <a:pt x="29984" y="88193"/>
                    <a:pt x="31375" y="82333"/>
                  </a:cubicBezTo>
                  <a:lnTo>
                    <a:pt x="36475" y="61238"/>
                  </a:lnTo>
                  <a:cubicBezTo>
                    <a:pt x="37866" y="56082"/>
                    <a:pt x="39257" y="50925"/>
                    <a:pt x="40416" y="45534"/>
                  </a:cubicBezTo>
                  <a:cubicBezTo>
                    <a:pt x="41343" y="41549"/>
                    <a:pt x="43198" y="34752"/>
                    <a:pt x="43430" y="33815"/>
                  </a:cubicBezTo>
                  <a:cubicBezTo>
                    <a:pt x="46907" y="26549"/>
                    <a:pt x="59193" y="5219"/>
                    <a:pt x="81215" y="5219"/>
                  </a:cubicBezTo>
                  <a:cubicBezTo>
                    <a:pt x="91647" y="5219"/>
                    <a:pt x="93733" y="13892"/>
                    <a:pt x="93733" y="21626"/>
                  </a:cubicBezTo>
                  <a:cubicBezTo>
                    <a:pt x="93733" y="36159"/>
                    <a:pt x="82374" y="66160"/>
                    <a:pt x="78665" y="76239"/>
                  </a:cubicBezTo>
                  <a:cubicBezTo>
                    <a:pt x="76579" y="81630"/>
                    <a:pt x="76347" y="84442"/>
                    <a:pt x="76347" y="87021"/>
                  </a:cubicBezTo>
                  <a:cubicBezTo>
                    <a:pt x="76347" y="98037"/>
                    <a:pt x="84460" y="106241"/>
                    <a:pt x="95356" y="106241"/>
                  </a:cubicBezTo>
                  <a:cubicBezTo>
                    <a:pt x="117146" y="106241"/>
                    <a:pt x="125723" y="72020"/>
                    <a:pt x="125723" y="70145"/>
                  </a:cubicBezTo>
                  <a:cubicBezTo>
                    <a:pt x="125723" y="67801"/>
                    <a:pt x="123637" y="67801"/>
                    <a:pt x="122941" y="67801"/>
                  </a:cubicBezTo>
                  <a:cubicBezTo>
                    <a:pt x="120623" y="67801"/>
                    <a:pt x="120623" y="68504"/>
                    <a:pt x="119464" y="72020"/>
                  </a:cubicBezTo>
                  <a:cubicBezTo>
                    <a:pt x="114828" y="87958"/>
                    <a:pt x="107178" y="101084"/>
                    <a:pt x="95819" y="101084"/>
                  </a:cubicBezTo>
                  <a:cubicBezTo>
                    <a:pt x="91878" y="101084"/>
                    <a:pt x="90256" y="98740"/>
                    <a:pt x="90256" y="93349"/>
                  </a:cubicBezTo>
                  <a:cubicBezTo>
                    <a:pt x="90256" y="87490"/>
                    <a:pt x="92342" y="81864"/>
                    <a:pt x="94428" y="76708"/>
                  </a:cubicBezTo>
                  <a:cubicBezTo>
                    <a:pt x="98833" y="64285"/>
                    <a:pt x="108569" y="38502"/>
                    <a:pt x="108569" y="25142"/>
                  </a:cubicBezTo>
                  <a:cubicBezTo>
                    <a:pt x="108569" y="9438"/>
                    <a:pt x="98601" y="63"/>
                    <a:pt x="81911" y="63"/>
                  </a:cubicBezTo>
                  <a:cubicBezTo>
                    <a:pt x="61047" y="63"/>
                    <a:pt x="49689" y="15064"/>
                    <a:pt x="45748" y="20455"/>
                  </a:cubicBezTo>
                  <a:cubicBezTo>
                    <a:pt x="44589" y="7329"/>
                    <a:pt x="35084" y="63"/>
                    <a:pt x="24421" y="63"/>
                  </a:cubicBezTo>
                  <a:cubicBezTo>
                    <a:pt x="13758" y="63"/>
                    <a:pt x="9353" y="9204"/>
                    <a:pt x="7035" y="13423"/>
                  </a:cubicBezTo>
                  <a:cubicBezTo>
                    <a:pt x="3326" y="21392"/>
                    <a:pt x="81" y="35221"/>
                    <a:pt x="81" y="36159"/>
                  </a:cubicBezTo>
                  <a:cubicBezTo>
                    <a:pt x="81" y="38502"/>
                    <a:pt x="2399" y="38502"/>
                    <a:pt x="2862" y="38502"/>
                  </a:cubicBezTo>
                  <a:cubicBezTo>
                    <a:pt x="5180" y="38502"/>
                    <a:pt x="5412" y="38268"/>
                    <a:pt x="6803" y="33111"/>
                  </a:cubicBezTo>
                  <a:cubicBezTo>
                    <a:pt x="10744" y="16470"/>
                    <a:pt x="15380" y="5219"/>
                    <a:pt x="23725" y="5219"/>
                  </a:cubicBezTo>
                  <a:cubicBezTo>
                    <a:pt x="28362" y="5219"/>
                    <a:pt x="30912" y="8266"/>
                    <a:pt x="30912" y="16001"/>
                  </a:cubicBezTo>
                  <a:cubicBezTo>
                    <a:pt x="30912" y="20923"/>
                    <a:pt x="30216" y="23502"/>
                    <a:pt x="27203" y="35690"/>
                  </a:cubicBezTo>
                  <a:lnTo>
                    <a:pt x="13758" y="89833"/>
                  </a:lnTo>
                  <a:close/>
                </a:path>
              </a:pathLst>
            </a:custGeom>
            <a:solidFill>
              <a:srgbClr val="000000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33" name="Freeform: Shape 332">
              <a:extLst>
                <a:ext uri="{FF2B5EF4-FFF2-40B4-BE49-F238E27FC236}">
                  <a16:creationId xmlns:a16="http://schemas.microsoft.com/office/drawing/2014/main" id="{0B2CE619-12C6-751F-F72B-1083427E559F}"/>
                </a:ext>
              </a:extLst>
            </p:cNvPr>
            <p:cNvSpPr/>
            <p:nvPr>
              <p:custDataLst>
                <p:tags r:id="rId29"/>
              </p:custDataLst>
            </p:nvPr>
          </p:nvSpPr>
          <p:spPr>
            <a:xfrm>
              <a:off x="2540388" y="2620632"/>
              <a:ext cx="53780" cy="234388"/>
            </a:xfrm>
            <a:custGeom>
              <a:avLst/>
              <a:gdLst>
                <a:gd name="connsiteX0" fmla="*/ 53867 w 53780"/>
                <a:gd name="connsiteY0" fmla="*/ 117257 h 234388"/>
                <a:gd name="connsiteX1" fmla="*/ 38568 w 53780"/>
                <a:gd name="connsiteY1" fmla="*/ 44128 h 234388"/>
                <a:gd name="connsiteX2" fmla="*/ 2405 w 53780"/>
                <a:gd name="connsiteY2" fmla="*/ 63 h 234388"/>
                <a:gd name="connsiteX3" fmla="*/ 87 w 53780"/>
                <a:gd name="connsiteY3" fmla="*/ 2407 h 234388"/>
                <a:gd name="connsiteX4" fmla="*/ 4491 w 53780"/>
                <a:gd name="connsiteY4" fmla="*/ 7798 h 234388"/>
                <a:gd name="connsiteX5" fmla="*/ 40422 w 53780"/>
                <a:gd name="connsiteY5" fmla="*/ 117257 h 234388"/>
                <a:gd name="connsiteX6" fmla="*/ 3100 w 53780"/>
                <a:gd name="connsiteY6" fmla="*/ 228122 h 234388"/>
                <a:gd name="connsiteX7" fmla="*/ 87 w 53780"/>
                <a:gd name="connsiteY7" fmla="*/ 232107 h 234388"/>
                <a:gd name="connsiteX8" fmla="*/ 2405 w 53780"/>
                <a:gd name="connsiteY8" fmla="*/ 234451 h 234388"/>
                <a:gd name="connsiteX9" fmla="*/ 39263 w 53780"/>
                <a:gd name="connsiteY9" fmla="*/ 188745 h 234388"/>
                <a:gd name="connsiteX10" fmla="*/ 53867 w 53780"/>
                <a:gd name="connsiteY10" fmla="*/ 117257 h 234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3780" h="234388">
                  <a:moveTo>
                    <a:pt x="53867" y="117257"/>
                  </a:moveTo>
                  <a:cubicBezTo>
                    <a:pt x="53867" y="98975"/>
                    <a:pt x="51317" y="70614"/>
                    <a:pt x="38568" y="44128"/>
                  </a:cubicBezTo>
                  <a:cubicBezTo>
                    <a:pt x="24659" y="15298"/>
                    <a:pt x="4723" y="63"/>
                    <a:pt x="2405" y="63"/>
                  </a:cubicBezTo>
                  <a:cubicBezTo>
                    <a:pt x="1014" y="63"/>
                    <a:pt x="87" y="1000"/>
                    <a:pt x="87" y="2407"/>
                  </a:cubicBezTo>
                  <a:cubicBezTo>
                    <a:pt x="87" y="3110"/>
                    <a:pt x="87" y="3579"/>
                    <a:pt x="4491" y="7798"/>
                  </a:cubicBezTo>
                  <a:cubicBezTo>
                    <a:pt x="27209" y="31002"/>
                    <a:pt x="40422" y="68270"/>
                    <a:pt x="40422" y="117257"/>
                  </a:cubicBezTo>
                  <a:cubicBezTo>
                    <a:pt x="40422" y="157337"/>
                    <a:pt x="31845" y="198589"/>
                    <a:pt x="3100" y="228122"/>
                  </a:cubicBezTo>
                  <a:cubicBezTo>
                    <a:pt x="87" y="230935"/>
                    <a:pt x="87" y="231404"/>
                    <a:pt x="87" y="232107"/>
                  </a:cubicBezTo>
                  <a:cubicBezTo>
                    <a:pt x="87" y="233513"/>
                    <a:pt x="1014" y="234451"/>
                    <a:pt x="2405" y="234451"/>
                  </a:cubicBezTo>
                  <a:cubicBezTo>
                    <a:pt x="4723" y="234451"/>
                    <a:pt x="25586" y="218512"/>
                    <a:pt x="39263" y="188745"/>
                  </a:cubicBezTo>
                  <a:cubicBezTo>
                    <a:pt x="51085" y="162962"/>
                    <a:pt x="53867" y="136945"/>
                    <a:pt x="53867" y="117257"/>
                  </a:cubicBezTo>
                  <a:close/>
                </a:path>
              </a:pathLst>
            </a:custGeom>
            <a:solidFill>
              <a:srgbClr val="000000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grpSp>
        <p:nvGrpSpPr>
          <p:cNvPr id="124" name="Group 123" descr="\documentclass{article}&#10;\usepackage{amsmath}&#10;\pagestyle{empty}&#10;\begin{document}&#10;&#10;$(n)$ &#10;&#10;&#10;\end{document}" title="IguanaTex Vector Display">
            <a:extLst>
              <a:ext uri="{FF2B5EF4-FFF2-40B4-BE49-F238E27FC236}">
                <a16:creationId xmlns:a16="http://schemas.microsoft.com/office/drawing/2014/main" id="{EB40B8D1-80CD-A9EC-27EE-061DE549A5EC}"/>
              </a:ext>
            </a:extLst>
          </p:cNvPr>
          <p:cNvGrpSpPr>
            <a:grpSpLocks noChangeAspect="1"/>
          </p:cNvGrpSpPr>
          <p:nvPr>
            <p:custDataLst>
              <p:tags r:id="rId11"/>
            </p:custDataLst>
          </p:nvPr>
        </p:nvGrpSpPr>
        <p:grpSpPr>
          <a:xfrm>
            <a:off x="5448300" y="2349500"/>
            <a:ext cx="273336" cy="234388"/>
            <a:chOff x="7252850" y="3655923"/>
            <a:chExt cx="273336" cy="234388"/>
          </a:xfrm>
        </p:grpSpPr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2853B4C6-E86E-BBE7-89FE-BDAB61F4BBD1}"/>
                </a:ext>
              </a:extLst>
            </p:cNvPr>
            <p:cNvSpPr/>
            <p:nvPr>
              <p:custDataLst>
                <p:tags r:id="rId24"/>
              </p:custDataLst>
            </p:nvPr>
          </p:nvSpPr>
          <p:spPr>
            <a:xfrm>
              <a:off x="7252850" y="3655923"/>
              <a:ext cx="53780" cy="234388"/>
            </a:xfrm>
            <a:custGeom>
              <a:avLst/>
              <a:gdLst>
                <a:gd name="connsiteX0" fmla="*/ 53857 w 53780"/>
                <a:gd name="connsiteY0" fmla="*/ 232107 h 234388"/>
                <a:gd name="connsiteX1" fmla="*/ 49916 w 53780"/>
                <a:gd name="connsiteY1" fmla="*/ 226950 h 234388"/>
                <a:gd name="connsiteX2" fmla="*/ 13522 w 53780"/>
                <a:gd name="connsiteY2" fmla="*/ 117257 h 234388"/>
                <a:gd name="connsiteX3" fmla="*/ 50844 w 53780"/>
                <a:gd name="connsiteY3" fmla="*/ 6391 h 234388"/>
                <a:gd name="connsiteX4" fmla="*/ 53857 w 53780"/>
                <a:gd name="connsiteY4" fmla="*/ 2407 h 234388"/>
                <a:gd name="connsiteX5" fmla="*/ 51539 w 53780"/>
                <a:gd name="connsiteY5" fmla="*/ 63 h 234388"/>
                <a:gd name="connsiteX6" fmla="*/ 14681 w 53780"/>
                <a:gd name="connsiteY6" fmla="*/ 45768 h 234388"/>
                <a:gd name="connsiteX7" fmla="*/ 77 w 53780"/>
                <a:gd name="connsiteY7" fmla="*/ 117257 h 234388"/>
                <a:gd name="connsiteX8" fmla="*/ 15376 w 53780"/>
                <a:gd name="connsiteY8" fmla="*/ 190386 h 234388"/>
                <a:gd name="connsiteX9" fmla="*/ 51539 w 53780"/>
                <a:gd name="connsiteY9" fmla="*/ 234451 h 234388"/>
                <a:gd name="connsiteX10" fmla="*/ 53857 w 53780"/>
                <a:gd name="connsiteY10" fmla="*/ 232107 h 234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3780" h="234388">
                  <a:moveTo>
                    <a:pt x="53857" y="232107"/>
                  </a:moveTo>
                  <a:cubicBezTo>
                    <a:pt x="53857" y="231404"/>
                    <a:pt x="53857" y="230935"/>
                    <a:pt x="49916" y="226950"/>
                  </a:cubicBezTo>
                  <a:cubicBezTo>
                    <a:pt x="20940" y="197418"/>
                    <a:pt x="13522" y="153118"/>
                    <a:pt x="13522" y="117257"/>
                  </a:cubicBezTo>
                  <a:cubicBezTo>
                    <a:pt x="13522" y="76473"/>
                    <a:pt x="22331" y="35690"/>
                    <a:pt x="50844" y="6391"/>
                  </a:cubicBezTo>
                  <a:cubicBezTo>
                    <a:pt x="53857" y="3579"/>
                    <a:pt x="53857" y="3110"/>
                    <a:pt x="53857" y="2407"/>
                  </a:cubicBezTo>
                  <a:cubicBezTo>
                    <a:pt x="53857" y="766"/>
                    <a:pt x="52930" y="63"/>
                    <a:pt x="51539" y="63"/>
                  </a:cubicBezTo>
                  <a:cubicBezTo>
                    <a:pt x="49221" y="63"/>
                    <a:pt x="28358" y="16001"/>
                    <a:pt x="14681" y="45768"/>
                  </a:cubicBezTo>
                  <a:cubicBezTo>
                    <a:pt x="2858" y="71551"/>
                    <a:pt x="77" y="97568"/>
                    <a:pt x="77" y="117257"/>
                  </a:cubicBezTo>
                  <a:cubicBezTo>
                    <a:pt x="77" y="135539"/>
                    <a:pt x="2627" y="163900"/>
                    <a:pt x="15376" y="190386"/>
                  </a:cubicBezTo>
                  <a:cubicBezTo>
                    <a:pt x="29285" y="219216"/>
                    <a:pt x="49221" y="234451"/>
                    <a:pt x="51539" y="234451"/>
                  </a:cubicBezTo>
                  <a:cubicBezTo>
                    <a:pt x="52930" y="234451"/>
                    <a:pt x="53857" y="233748"/>
                    <a:pt x="53857" y="232107"/>
                  </a:cubicBezTo>
                  <a:close/>
                </a:path>
              </a:pathLst>
            </a:custGeom>
            <a:solidFill>
              <a:srgbClr val="000000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C1B3CDB1-B4C0-C4FE-FB8C-717D66808BCA}"/>
                </a:ext>
              </a:extLst>
            </p:cNvPr>
            <p:cNvSpPr/>
            <p:nvPr>
              <p:custDataLst>
                <p:tags r:id="rId25"/>
              </p:custDataLst>
            </p:nvPr>
          </p:nvSpPr>
          <p:spPr>
            <a:xfrm>
              <a:off x="7326773" y="3728115"/>
              <a:ext cx="125642" cy="106177"/>
            </a:xfrm>
            <a:custGeom>
              <a:avLst/>
              <a:gdLst>
                <a:gd name="connsiteX0" fmla="*/ 13758 w 125642"/>
                <a:gd name="connsiteY0" fmla="*/ 89833 h 106177"/>
                <a:gd name="connsiteX1" fmla="*/ 11671 w 125642"/>
                <a:gd name="connsiteY1" fmla="*/ 99912 h 106177"/>
                <a:gd name="connsiteX2" fmla="*/ 18394 w 125642"/>
                <a:gd name="connsiteY2" fmla="*/ 106241 h 106177"/>
                <a:gd name="connsiteX3" fmla="*/ 26971 w 125642"/>
                <a:gd name="connsiteY3" fmla="*/ 99678 h 106177"/>
                <a:gd name="connsiteX4" fmla="*/ 31375 w 125642"/>
                <a:gd name="connsiteY4" fmla="*/ 82333 h 106177"/>
                <a:gd name="connsiteX5" fmla="*/ 36475 w 125642"/>
                <a:gd name="connsiteY5" fmla="*/ 61238 h 106177"/>
                <a:gd name="connsiteX6" fmla="*/ 40416 w 125642"/>
                <a:gd name="connsiteY6" fmla="*/ 45534 h 106177"/>
                <a:gd name="connsiteX7" fmla="*/ 43430 w 125642"/>
                <a:gd name="connsiteY7" fmla="*/ 33815 h 106177"/>
                <a:gd name="connsiteX8" fmla="*/ 81215 w 125642"/>
                <a:gd name="connsiteY8" fmla="*/ 5219 h 106177"/>
                <a:gd name="connsiteX9" fmla="*/ 93733 w 125642"/>
                <a:gd name="connsiteY9" fmla="*/ 21626 h 106177"/>
                <a:gd name="connsiteX10" fmla="*/ 78665 w 125642"/>
                <a:gd name="connsiteY10" fmla="*/ 76239 h 106177"/>
                <a:gd name="connsiteX11" fmla="*/ 76347 w 125642"/>
                <a:gd name="connsiteY11" fmla="*/ 87021 h 106177"/>
                <a:gd name="connsiteX12" fmla="*/ 95356 w 125642"/>
                <a:gd name="connsiteY12" fmla="*/ 106241 h 106177"/>
                <a:gd name="connsiteX13" fmla="*/ 125723 w 125642"/>
                <a:gd name="connsiteY13" fmla="*/ 70145 h 106177"/>
                <a:gd name="connsiteX14" fmla="*/ 122941 w 125642"/>
                <a:gd name="connsiteY14" fmla="*/ 67801 h 106177"/>
                <a:gd name="connsiteX15" fmla="*/ 119464 w 125642"/>
                <a:gd name="connsiteY15" fmla="*/ 72020 h 106177"/>
                <a:gd name="connsiteX16" fmla="*/ 95819 w 125642"/>
                <a:gd name="connsiteY16" fmla="*/ 101084 h 106177"/>
                <a:gd name="connsiteX17" fmla="*/ 90256 w 125642"/>
                <a:gd name="connsiteY17" fmla="*/ 93349 h 106177"/>
                <a:gd name="connsiteX18" fmla="*/ 94428 w 125642"/>
                <a:gd name="connsiteY18" fmla="*/ 76708 h 106177"/>
                <a:gd name="connsiteX19" fmla="*/ 108569 w 125642"/>
                <a:gd name="connsiteY19" fmla="*/ 25142 h 106177"/>
                <a:gd name="connsiteX20" fmla="*/ 81911 w 125642"/>
                <a:gd name="connsiteY20" fmla="*/ 63 h 106177"/>
                <a:gd name="connsiteX21" fmla="*/ 45748 w 125642"/>
                <a:gd name="connsiteY21" fmla="*/ 20455 h 106177"/>
                <a:gd name="connsiteX22" fmla="*/ 24421 w 125642"/>
                <a:gd name="connsiteY22" fmla="*/ 63 h 106177"/>
                <a:gd name="connsiteX23" fmla="*/ 7035 w 125642"/>
                <a:gd name="connsiteY23" fmla="*/ 13423 h 106177"/>
                <a:gd name="connsiteX24" fmla="*/ 81 w 125642"/>
                <a:gd name="connsiteY24" fmla="*/ 36159 h 106177"/>
                <a:gd name="connsiteX25" fmla="*/ 2862 w 125642"/>
                <a:gd name="connsiteY25" fmla="*/ 38502 h 106177"/>
                <a:gd name="connsiteX26" fmla="*/ 6803 w 125642"/>
                <a:gd name="connsiteY26" fmla="*/ 33111 h 106177"/>
                <a:gd name="connsiteX27" fmla="*/ 23725 w 125642"/>
                <a:gd name="connsiteY27" fmla="*/ 5219 h 106177"/>
                <a:gd name="connsiteX28" fmla="*/ 30912 w 125642"/>
                <a:gd name="connsiteY28" fmla="*/ 16001 h 106177"/>
                <a:gd name="connsiteX29" fmla="*/ 27203 w 125642"/>
                <a:gd name="connsiteY29" fmla="*/ 35690 h 106177"/>
                <a:gd name="connsiteX30" fmla="*/ 13758 w 125642"/>
                <a:gd name="connsiteY30" fmla="*/ 89833 h 106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25642" h="106177">
                  <a:moveTo>
                    <a:pt x="13758" y="89833"/>
                  </a:moveTo>
                  <a:cubicBezTo>
                    <a:pt x="13062" y="93349"/>
                    <a:pt x="11671" y="98740"/>
                    <a:pt x="11671" y="99912"/>
                  </a:cubicBezTo>
                  <a:cubicBezTo>
                    <a:pt x="11671" y="104131"/>
                    <a:pt x="14917" y="106241"/>
                    <a:pt x="18394" y="106241"/>
                  </a:cubicBezTo>
                  <a:cubicBezTo>
                    <a:pt x="21176" y="106241"/>
                    <a:pt x="25348" y="104365"/>
                    <a:pt x="26971" y="99678"/>
                  </a:cubicBezTo>
                  <a:cubicBezTo>
                    <a:pt x="27203" y="99209"/>
                    <a:pt x="29984" y="88193"/>
                    <a:pt x="31375" y="82333"/>
                  </a:cubicBezTo>
                  <a:lnTo>
                    <a:pt x="36475" y="61238"/>
                  </a:lnTo>
                  <a:cubicBezTo>
                    <a:pt x="37866" y="56082"/>
                    <a:pt x="39257" y="50925"/>
                    <a:pt x="40416" y="45534"/>
                  </a:cubicBezTo>
                  <a:cubicBezTo>
                    <a:pt x="41343" y="41549"/>
                    <a:pt x="43198" y="34752"/>
                    <a:pt x="43430" y="33815"/>
                  </a:cubicBezTo>
                  <a:cubicBezTo>
                    <a:pt x="46907" y="26549"/>
                    <a:pt x="59193" y="5219"/>
                    <a:pt x="81215" y="5219"/>
                  </a:cubicBezTo>
                  <a:cubicBezTo>
                    <a:pt x="91647" y="5219"/>
                    <a:pt x="93733" y="13892"/>
                    <a:pt x="93733" y="21626"/>
                  </a:cubicBezTo>
                  <a:cubicBezTo>
                    <a:pt x="93733" y="36159"/>
                    <a:pt x="82374" y="66160"/>
                    <a:pt x="78665" y="76239"/>
                  </a:cubicBezTo>
                  <a:cubicBezTo>
                    <a:pt x="76579" y="81630"/>
                    <a:pt x="76347" y="84442"/>
                    <a:pt x="76347" y="87021"/>
                  </a:cubicBezTo>
                  <a:cubicBezTo>
                    <a:pt x="76347" y="98037"/>
                    <a:pt x="84460" y="106241"/>
                    <a:pt x="95356" y="106241"/>
                  </a:cubicBezTo>
                  <a:cubicBezTo>
                    <a:pt x="117146" y="106241"/>
                    <a:pt x="125723" y="72020"/>
                    <a:pt x="125723" y="70145"/>
                  </a:cubicBezTo>
                  <a:cubicBezTo>
                    <a:pt x="125723" y="67801"/>
                    <a:pt x="123637" y="67801"/>
                    <a:pt x="122941" y="67801"/>
                  </a:cubicBezTo>
                  <a:cubicBezTo>
                    <a:pt x="120623" y="67801"/>
                    <a:pt x="120623" y="68504"/>
                    <a:pt x="119464" y="72020"/>
                  </a:cubicBezTo>
                  <a:cubicBezTo>
                    <a:pt x="114828" y="87958"/>
                    <a:pt x="107178" y="101084"/>
                    <a:pt x="95819" y="101084"/>
                  </a:cubicBezTo>
                  <a:cubicBezTo>
                    <a:pt x="91878" y="101084"/>
                    <a:pt x="90256" y="98740"/>
                    <a:pt x="90256" y="93349"/>
                  </a:cubicBezTo>
                  <a:cubicBezTo>
                    <a:pt x="90256" y="87490"/>
                    <a:pt x="92342" y="81864"/>
                    <a:pt x="94428" y="76708"/>
                  </a:cubicBezTo>
                  <a:cubicBezTo>
                    <a:pt x="98833" y="64285"/>
                    <a:pt x="108569" y="38502"/>
                    <a:pt x="108569" y="25142"/>
                  </a:cubicBezTo>
                  <a:cubicBezTo>
                    <a:pt x="108569" y="9438"/>
                    <a:pt x="98601" y="63"/>
                    <a:pt x="81911" y="63"/>
                  </a:cubicBezTo>
                  <a:cubicBezTo>
                    <a:pt x="61047" y="63"/>
                    <a:pt x="49689" y="15064"/>
                    <a:pt x="45748" y="20455"/>
                  </a:cubicBezTo>
                  <a:cubicBezTo>
                    <a:pt x="44589" y="7329"/>
                    <a:pt x="35084" y="63"/>
                    <a:pt x="24421" y="63"/>
                  </a:cubicBezTo>
                  <a:cubicBezTo>
                    <a:pt x="13758" y="63"/>
                    <a:pt x="9353" y="9204"/>
                    <a:pt x="7035" y="13423"/>
                  </a:cubicBezTo>
                  <a:cubicBezTo>
                    <a:pt x="3326" y="21392"/>
                    <a:pt x="81" y="35221"/>
                    <a:pt x="81" y="36159"/>
                  </a:cubicBezTo>
                  <a:cubicBezTo>
                    <a:pt x="81" y="38502"/>
                    <a:pt x="2399" y="38502"/>
                    <a:pt x="2862" y="38502"/>
                  </a:cubicBezTo>
                  <a:cubicBezTo>
                    <a:pt x="5180" y="38502"/>
                    <a:pt x="5412" y="38268"/>
                    <a:pt x="6803" y="33111"/>
                  </a:cubicBezTo>
                  <a:cubicBezTo>
                    <a:pt x="10744" y="16470"/>
                    <a:pt x="15380" y="5219"/>
                    <a:pt x="23725" y="5219"/>
                  </a:cubicBezTo>
                  <a:cubicBezTo>
                    <a:pt x="28362" y="5219"/>
                    <a:pt x="30912" y="8266"/>
                    <a:pt x="30912" y="16001"/>
                  </a:cubicBezTo>
                  <a:cubicBezTo>
                    <a:pt x="30912" y="20923"/>
                    <a:pt x="30216" y="23502"/>
                    <a:pt x="27203" y="35690"/>
                  </a:cubicBezTo>
                  <a:lnTo>
                    <a:pt x="13758" y="89833"/>
                  </a:lnTo>
                  <a:close/>
                </a:path>
              </a:pathLst>
            </a:custGeom>
            <a:solidFill>
              <a:srgbClr val="000000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7D12C2B2-285D-9E41-9929-DFB4B9555D26}"/>
                </a:ext>
              </a:extLst>
            </p:cNvPr>
            <p:cNvSpPr/>
            <p:nvPr>
              <p:custDataLst>
                <p:tags r:id="rId26"/>
              </p:custDataLst>
            </p:nvPr>
          </p:nvSpPr>
          <p:spPr>
            <a:xfrm>
              <a:off x="7472406" y="3655923"/>
              <a:ext cx="53780" cy="234388"/>
            </a:xfrm>
            <a:custGeom>
              <a:avLst/>
              <a:gdLst>
                <a:gd name="connsiteX0" fmla="*/ 53867 w 53780"/>
                <a:gd name="connsiteY0" fmla="*/ 117257 h 234388"/>
                <a:gd name="connsiteX1" fmla="*/ 38568 w 53780"/>
                <a:gd name="connsiteY1" fmla="*/ 44128 h 234388"/>
                <a:gd name="connsiteX2" fmla="*/ 2405 w 53780"/>
                <a:gd name="connsiteY2" fmla="*/ 63 h 234388"/>
                <a:gd name="connsiteX3" fmla="*/ 87 w 53780"/>
                <a:gd name="connsiteY3" fmla="*/ 2407 h 234388"/>
                <a:gd name="connsiteX4" fmla="*/ 4491 w 53780"/>
                <a:gd name="connsiteY4" fmla="*/ 7798 h 234388"/>
                <a:gd name="connsiteX5" fmla="*/ 40422 w 53780"/>
                <a:gd name="connsiteY5" fmla="*/ 117257 h 234388"/>
                <a:gd name="connsiteX6" fmla="*/ 3100 w 53780"/>
                <a:gd name="connsiteY6" fmla="*/ 228122 h 234388"/>
                <a:gd name="connsiteX7" fmla="*/ 87 w 53780"/>
                <a:gd name="connsiteY7" fmla="*/ 232107 h 234388"/>
                <a:gd name="connsiteX8" fmla="*/ 2405 w 53780"/>
                <a:gd name="connsiteY8" fmla="*/ 234451 h 234388"/>
                <a:gd name="connsiteX9" fmla="*/ 39263 w 53780"/>
                <a:gd name="connsiteY9" fmla="*/ 188745 h 234388"/>
                <a:gd name="connsiteX10" fmla="*/ 53867 w 53780"/>
                <a:gd name="connsiteY10" fmla="*/ 117257 h 234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3780" h="234388">
                  <a:moveTo>
                    <a:pt x="53867" y="117257"/>
                  </a:moveTo>
                  <a:cubicBezTo>
                    <a:pt x="53867" y="98975"/>
                    <a:pt x="51317" y="70614"/>
                    <a:pt x="38568" y="44128"/>
                  </a:cubicBezTo>
                  <a:cubicBezTo>
                    <a:pt x="24659" y="15298"/>
                    <a:pt x="4723" y="63"/>
                    <a:pt x="2405" y="63"/>
                  </a:cubicBezTo>
                  <a:cubicBezTo>
                    <a:pt x="1014" y="63"/>
                    <a:pt x="87" y="1000"/>
                    <a:pt x="87" y="2407"/>
                  </a:cubicBezTo>
                  <a:cubicBezTo>
                    <a:pt x="87" y="3110"/>
                    <a:pt x="87" y="3579"/>
                    <a:pt x="4491" y="7798"/>
                  </a:cubicBezTo>
                  <a:cubicBezTo>
                    <a:pt x="27209" y="31002"/>
                    <a:pt x="40422" y="68270"/>
                    <a:pt x="40422" y="117257"/>
                  </a:cubicBezTo>
                  <a:cubicBezTo>
                    <a:pt x="40422" y="157337"/>
                    <a:pt x="31845" y="198589"/>
                    <a:pt x="3100" y="228122"/>
                  </a:cubicBezTo>
                  <a:cubicBezTo>
                    <a:pt x="87" y="230935"/>
                    <a:pt x="87" y="231404"/>
                    <a:pt x="87" y="232107"/>
                  </a:cubicBezTo>
                  <a:cubicBezTo>
                    <a:pt x="87" y="233513"/>
                    <a:pt x="1014" y="234451"/>
                    <a:pt x="2405" y="234451"/>
                  </a:cubicBezTo>
                  <a:cubicBezTo>
                    <a:pt x="4723" y="234451"/>
                    <a:pt x="25586" y="218512"/>
                    <a:pt x="39263" y="188745"/>
                  </a:cubicBezTo>
                  <a:cubicBezTo>
                    <a:pt x="51085" y="162962"/>
                    <a:pt x="53867" y="136945"/>
                    <a:pt x="53867" y="117257"/>
                  </a:cubicBezTo>
                  <a:close/>
                </a:path>
              </a:pathLst>
            </a:custGeom>
            <a:solidFill>
              <a:srgbClr val="000000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grpSp>
        <p:nvGrpSpPr>
          <p:cNvPr id="340" name="Group 339" descr="\documentclass{article}&#10;\usepackage{amsmath}&#10;\pagestyle{empty}&#10;\begin{document}&#10;&#10;$(n)$ &#10;&#10;&#10;\end{document}" title="IguanaTex Vector Display">
            <a:extLst>
              <a:ext uri="{FF2B5EF4-FFF2-40B4-BE49-F238E27FC236}">
                <a16:creationId xmlns:a16="http://schemas.microsoft.com/office/drawing/2014/main" id="{5312C6AC-528E-E1DB-FDF9-1B0F865964D0}"/>
              </a:ext>
            </a:extLst>
          </p:cNvPr>
          <p:cNvGrpSpPr>
            <a:grpSpLocks noChangeAspect="1"/>
          </p:cNvGrpSpPr>
          <p:nvPr>
            <p:custDataLst>
              <p:tags r:id="rId12"/>
            </p:custDataLst>
          </p:nvPr>
        </p:nvGrpSpPr>
        <p:grpSpPr>
          <a:xfrm>
            <a:off x="6259900" y="2355333"/>
            <a:ext cx="273336" cy="234388"/>
            <a:chOff x="4034892" y="2594601"/>
            <a:chExt cx="273336" cy="234388"/>
          </a:xfrm>
        </p:grpSpPr>
        <p:sp>
          <p:nvSpPr>
            <p:cNvPr id="341" name="Freeform: Shape 340">
              <a:extLst>
                <a:ext uri="{FF2B5EF4-FFF2-40B4-BE49-F238E27FC236}">
                  <a16:creationId xmlns:a16="http://schemas.microsoft.com/office/drawing/2014/main" id="{08DBC7C3-5668-6FBA-8AFA-30A08102BCED}"/>
                </a:ext>
              </a:extLst>
            </p:cNvPr>
            <p:cNvSpPr/>
            <p:nvPr>
              <p:custDataLst>
                <p:tags r:id="rId21"/>
              </p:custDataLst>
            </p:nvPr>
          </p:nvSpPr>
          <p:spPr>
            <a:xfrm>
              <a:off x="4034892" y="2594601"/>
              <a:ext cx="53780" cy="234388"/>
            </a:xfrm>
            <a:custGeom>
              <a:avLst/>
              <a:gdLst>
                <a:gd name="connsiteX0" fmla="*/ 53857 w 53780"/>
                <a:gd name="connsiteY0" fmla="*/ 232107 h 234388"/>
                <a:gd name="connsiteX1" fmla="*/ 49916 w 53780"/>
                <a:gd name="connsiteY1" fmla="*/ 226950 h 234388"/>
                <a:gd name="connsiteX2" fmla="*/ 13522 w 53780"/>
                <a:gd name="connsiteY2" fmla="*/ 117257 h 234388"/>
                <a:gd name="connsiteX3" fmla="*/ 50844 w 53780"/>
                <a:gd name="connsiteY3" fmla="*/ 6391 h 234388"/>
                <a:gd name="connsiteX4" fmla="*/ 53857 w 53780"/>
                <a:gd name="connsiteY4" fmla="*/ 2407 h 234388"/>
                <a:gd name="connsiteX5" fmla="*/ 51539 w 53780"/>
                <a:gd name="connsiteY5" fmla="*/ 63 h 234388"/>
                <a:gd name="connsiteX6" fmla="*/ 14681 w 53780"/>
                <a:gd name="connsiteY6" fmla="*/ 45768 h 234388"/>
                <a:gd name="connsiteX7" fmla="*/ 77 w 53780"/>
                <a:gd name="connsiteY7" fmla="*/ 117257 h 234388"/>
                <a:gd name="connsiteX8" fmla="*/ 15376 w 53780"/>
                <a:gd name="connsiteY8" fmla="*/ 190386 h 234388"/>
                <a:gd name="connsiteX9" fmla="*/ 51539 w 53780"/>
                <a:gd name="connsiteY9" fmla="*/ 234451 h 234388"/>
                <a:gd name="connsiteX10" fmla="*/ 53857 w 53780"/>
                <a:gd name="connsiteY10" fmla="*/ 232107 h 234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3780" h="234388">
                  <a:moveTo>
                    <a:pt x="53857" y="232107"/>
                  </a:moveTo>
                  <a:cubicBezTo>
                    <a:pt x="53857" y="231404"/>
                    <a:pt x="53857" y="230935"/>
                    <a:pt x="49916" y="226950"/>
                  </a:cubicBezTo>
                  <a:cubicBezTo>
                    <a:pt x="20940" y="197418"/>
                    <a:pt x="13522" y="153118"/>
                    <a:pt x="13522" y="117257"/>
                  </a:cubicBezTo>
                  <a:cubicBezTo>
                    <a:pt x="13522" y="76473"/>
                    <a:pt x="22331" y="35690"/>
                    <a:pt x="50844" y="6391"/>
                  </a:cubicBezTo>
                  <a:cubicBezTo>
                    <a:pt x="53857" y="3579"/>
                    <a:pt x="53857" y="3110"/>
                    <a:pt x="53857" y="2407"/>
                  </a:cubicBezTo>
                  <a:cubicBezTo>
                    <a:pt x="53857" y="766"/>
                    <a:pt x="52930" y="63"/>
                    <a:pt x="51539" y="63"/>
                  </a:cubicBezTo>
                  <a:cubicBezTo>
                    <a:pt x="49221" y="63"/>
                    <a:pt x="28358" y="16001"/>
                    <a:pt x="14681" y="45768"/>
                  </a:cubicBezTo>
                  <a:cubicBezTo>
                    <a:pt x="2858" y="71551"/>
                    <a:pt x="77" y="97568"/>
                    <a:pt x="77" y="117257"/>
                  </a:cubicBezTo>
                  <a:cubicBezTo>
                    <a:pt x="77" y="135539"/>
                    <a:pt x="2627" y="163900"/>
                    <a:pt x="15376" y="190386"/>
                  </a:cubicBezTo>
                  <a:cubicBezTo>
                    <a:pt x="29285" y="219216"/>
                    <a:pt x="49221" y="234451"/>
                    <a:pt x="51539" y="234451"/>
                  </a:cubicBezTo>
                  <a:cubicBezTo>
                    <a:pt x="52930" y="234451"/>
                    <a:pt x="53857" y="233748"/>
                    <a:pt x="53857" y="232107"/>
                  </a:cubicBezTo>
                  <a:close/>
                </a:path>
              </a:pathLst>
            </a:custGeom>
            <a:solidFill>
              <a:srgbClr val="000000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42" name="Freeform: Shape 341">
              <a:extLst>
                <a:ext uri="{FF2B5EF4-FFF2-40B4-BE49-F238E27FC236}">
                  <a16:creationId xmlns:a16="http://schemas.microsoft.com/office/drawing/2014/main" id="{92E7D778-C784-D548-CDFF-C1DF10881B7F}"/>
                </a:ext>
              </a:extLst>
            </p:cNvPr>
            <p:cNvSpPr/>
            <p:nvPr>
              <p:custDataLst>
                <p:tags r:id="rId22"/>
              </p:custDataLst>
            </p:nvPr>
          </p:nvSpPr>
          <p:spPr>
            <a:xfrm>
              <a:off x="4108815" y="2666793"/>
              <a:ext cx="125642" cy="106177"/>
            </a:xfrm>
            <a:custGeom>
              <a:avLst/>
              <a:gdLst>
                <a:gd name="connsiteX0" fmla="*/ 13758 w 125642"/>
                <a:gd name="connsiteY0" fmla="*/ 89833 h 106177"/>
                <a:gd name="connsiteX1" fmla="*/ 11671 w 125642"/>
                <a:gd name="connsiteY1" fmla="*/ 99912 h 106177"/>
                <a:gd name="connsiteX2" fmla="*/ 18394 w 125642"/>
                <a:gd name="connsiteY2" fmla="*/ 106241 h 106177"/>
                <a:gd name="connsiteX3" fmla="*/ 26971 w 125642"/>
                <a:gd name="connsiteY3" fmla="*/ 99678 h 106177"/>
                <a:gd name="connsiteX4" fmla="*/ 31375 w 125642"/>
                <a:gd name="connsiteY4" fmla="*/ 82333 h 106177"/>
                <a:gd name="connsiteX5" fmla="*/ 36475 w 125642"/>
                <a:gd name="connsiteY5" fmla="*/ 61238 h 106177"/>
                <a:gd name="connsiteX6" fmla="*/ 40416 w 125642"/>
                <a:gd name="connsiteY6" fmla="*/ 45534 h 106177"/>
                <a:gd name="connsiteX7" fmla="*/ 43430 w 125642"/>
                <a:gd name="connsiteY7" fmla="*/ 33815 h 106177"/>
                <a:gd name="connsiteX8" fmla="*/ 81215 w 125642"/>
                <a:gd name="connsiteY8" fmla="*/ 5219 h 106177"/>
                <a:gd name="connsiteX9" fmla="*/ 93733 w 125642"/>
                <a:gd name="connsiteY9" fmla="*/ 21626 h 106177"/>
                <a:gd name="connsiteX10" fmla="*/ 78665 w 125642"/>
                <a:gd name="connsiteY10" fmla="*/ 76239 h 106177"/>
                <a:gd name="connsiteX11" fmla="*/ 76347 w 125642"/>
                <a:gd name="connsiteY11" fmla="*/ 87021 h 106177"/>
                <a:gd name="connsiteX12" fmla="*/ 95356 w 125642"/>
                <a:gd name="connsiteY12" fmla="*/ 106241 h 106177"/>
                <a:gd name="connsiteX13" fmla="*/ 125723 w 125642"/>
                <a:gd name="connsiteY13" fmla="*/ 70145 h 106177"/>
                <a:gd name="connsiteX14" fmla="*/ 122941 w 125642"/>
                <a:gd name="connsiteY14" fmla="*/ 67801 h 106177"/>
                <a:gd name="connsiteX15" fmla="*/ 119464 w 125642"/>
                <a:gd name="connsiteY15" fmla="*/ 72020 h 106177"/>
                <a:gd name="connsiteX16" fmla="*/ 95819 w 125642"/>
                <a:gd name="connsiteY16" fmla="*/ 101084 h 106177"/>
                <a:gd name="connsiteX17" fmla="*/ 90256 w 125642"/>
                <a:gd name="connsiteY17" fmla="*/ 93349 h 106177"/>
                <a:gd name="connsiteX18" fmla="*/ 94428 w 125642"/>
                <a:gd name="connsiteY18" fmla="*/ 76708 h 106177"/>
                <a:gd name="connsiteX19" fmla="*/ 108569 w 125642"/>
                <a:gd name="connsiteY19" fmla="*/ 25142 h 106177"/>
                <a:gd name="connsiteX20" fmla="*/ 81911 w 125642"/>
                <a:gd name="connsiteY20" fmla="*/ 63 h 106177"/>
                <a:gd name="connsiteX21" fmla="*/ 45748 w 125642"/>
                <a:gd name="connsiteY21" fmla="*/ 20455 h 106177"/>
                <a:gd name="connsiteX22" fmla="*/ 24421 w 125642"/>
                <a:gd name="connsiteY22" fmla="*/ 63 h 106177"/>
                <a:gd name="connsiteX23" fmla="*/ 7035 w 125642"/>
                <a:gd name="connsiteY23" fmla="*/ 13423 h 106177"/>
                <a:gd name="connsiteX24" fmla="*/ 81 w 125642"/>
                <a:gd name="connsiteY24" fmla="*/ 36159 h 106177"/>
                <a:gd name="connsiteX25" fmla="*/ 2862 w 125642"/>
                <a:gd name="connsiteY25" fmla="*/ 38502 h 106177"/>
                <a:gd name="connsiteX26" fmla="*/ 6803 w 125642"/>
                <a:gd name="connsiteY26" fmla="*/ 33111 h 106177"/>
                <a:gd name="connsiteX27" fmla="*/ 23725 w 125642"/>
                <a:gd name="connsiteY27" fmla="*/ 5219 h 106177"/>
                <a:gd name="connsiteX28" fmla="*/ 30912 w 125642"/>
                <a:gd name="connsiteY28" fmla="*/ 16001 h 106177"/>
                <a:gd name="connsiteX29" fmla="*/ 27203 w 125642"/>
                <a:gd name="connsiteY29" fmla="*/ 35690 h 106177"/>
                <a:gd name="connsiteX30" fmla="*/ 13758 w 125642"/>
                <a:gd name="connsiteY30" fmla="*/ 89833 h 106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25642" h="106177">
                  <a:moveTo>
                    <a:pt x="13758" y="89833"/>
                  </a:moveTo>
                  <a:cubicBezTo>
                    <a:pt x="13062" y="93349"/>
                    <a:pt x="11671" y="98740"/>
                    <a:pt x="11671" y="99912"/>
                  </a:cubicBezTo>
                  <a:cubicBezTo>
                    <a:pt x="11671" y="104131"/>
                    <a:pt x="14917" y="106241"/>
                    <a:pt x="18394" y="106241"/>
                  </a:cubicBezTo>
                  <a:cubicBezTo>
                    <a:pt x="21176" y="106241"/>
                    <a:pt x="25348" y="104365"/>
                    <a:pt x="26971" y="99678"/>
                  </a:cubicBezTo>
                  <a:cubicBezTo>
                    <a:pt x="27203" y="99209"/>
                    <a:pt x="29984" y="88193"/>
                    <a:pt x="31375" y="82333"/>
                  </a:cubicBezTo>
                  <a:lnTo>
                    <a:pt x="36475" y="61238"/>
                  </a:lnTo>
                  <a:cubicBezTo>
                    <a:pt x="37866" y="56082"/>
                    <a:pt x="39257" y="50925"/>
                    <a:pt x="40416" y="45534"/>
                  </a:cubicBezTo>
                  <a:cubicBezTo>
                    <a:pt x="41343" y="41549"/>
                    <a:pt x="43198" y="34752"/>
                    <a:pt x="43430" y="33815"/>
                  </a:cubicBezTo>
                  <a:cubicBezTo>
                    <a:pt x="46907" y="26549"/>
                    <a:pt x="59193" y="5219"/>
                    <a:pt x="81215" y="5219"/>
                  </a:cubicBezTo>
                  <a:cubicBezTo>
                    <a:pt x="91647" y="5219"/>
                    <a:pt x="93733" y="13892"/>
                    <a:pt x="93733" y="21626"/>
                  </a:cubicBezTo>
                  <a:cubicBezTo>
                    <a:pt x="93733" y="36159"/>
                    <a:pt x="82374" y="66160"/>
                    <a:pt x="78665" y="76239"/>
                  </a:cubicBezTo>
                  <a:cubicBezTo>
                    <a:pt x="76579" y="81630"/>
                    <a:pt x="76347" y="84442"/>
                    <a:pt x="76347" y="87021"/>
                  </a:cubicBezTo>
                  <a:cubicBezTo>
                    <a:pt x="76347" y="98037"/>
                    <a:pt x="84460" y="106241"/>
                    <a:pt x="95356" y="106241"/>
                  </a:cubicBezTo>
                  <a:cubicBezTo>
                    <a:pt x="117146" y="106241"/>
                    <a:pt x="125723" y="72020"/>
                    <a:pt x="125723" y="70145"/>
                  </a:cubicBezTo>
                  <a:cubicBezTo>
                    <a:pt x="125723" y="67801"/>
                    <a:pt x="123637" y="67801"/>
                    <a:pt x="122941" y="67801"/>
                  </a:cubicBezTo>
                  <a:cubicBezTo>
                    <a:pt x="120623" y="67801"/>
                    <a:pt x="120623" y="68504"/>
                    <a:pt x="119464" y="72020"/>
                  </a:cubicBezTo>
                  <a:cubicBezTo>
                    <a:pt x="114828" y="87958"/>
                    <a:pt x="107178" y="101084"/>
                    <a:pt x="95819" y="101084"/>
                  </a:cubicBezTo>
                  <a:cubicBezTo>
                    <a:pt x="91878" y="101084"/>
                    <a:pt x="90256" y="98740"/>
                    <a:pt x="90256" y="93349"/>
                  </a:cubicBezTo>
                  <a:cubicBezTo>
                    <a:pt x="90256" y="87490"/>
                    <a:pt x="92342" y="81864"/>
                    <a:pt x="94428" y="76708"/>
                  </a:cubicBezTo>
                  <a:cubicBezTo>
                    <a:pt x="98833" y="64285"/>
                    <a:pt x="108569" y="38502"/>
                    <a:pt x="108569" y="25142"/>
                  </a:cubicBezTo>
                  <a:cubicBezTo>
                    <a:pt x="108569" y="9438"/>
                    <a:pt x="98601" y="63"/>
                    <a:pt x="81911" y="63"/>
                  </a:cubicBezTo>
                  <a:cubicBezTo>
                    <a:pt x="61047" y="63"/>
                    <a:pt x="49689" y="15064"/>
                    <a:pt x="45748" y="20455"/>
                  </a:cubicBezTo>
                  <a:cubicBezTo>
                    <a:pt x="44589" y="7329"/>
                    <a:pt x="35084" y="63"/>
                    <a:pt x="24421" y="63"/>
                  </a:cubicBezTo>
                  <a:cubicBezTo>
                    <a:pt x="13758" y="63"/>
                    <a:pt x="9353" y="9204"/>
                    <a:pt x="7035" y="13423"/>
                  </a:cubicBezTo>
                  <a:cubicBezTo>
                    <a:pt x="3326" y="21392"/>
                    <a:pt x="81" y="35221"/>
                    <a:pt x="81" y="36159"/>
                  </a:cubicBezTo>
                  <a:cubicBezTo>
                    <a:pt x="81" y="38502"/>
                    <a:pt x="2399" y="38502"/>
                    <a:pt x="2862" y="38502"/>
                  </a:cubicBezTo>
                  <a:cubicBezTo>
                    <a:pt x="5180" y="38502"/>
                    <a:pt x="5412" y="38268"/>
                    <a:pt x="6803" y="33111"/>
                  </a:cubicBezTo>
                  <a:cubicBezTo>
                    <a:pt x="10744" y="16470"/>
                    <a:pt x="15380" y="5219"/>
                    <a:pt x="23725" y="5219"/>
                  </a:cubicBezTo>
                  <a:cubicBezTo>
                    <a:pt x="28362" y="5219"/>
                    <a:pt x="30912" y="8266"/>
                    <a:pt x="30912" y="16001"/>
                  </a:cubicBezTo>
                  <a:cubicBezTo>
                    <a:pt x="30912" y="20923"/>
                    <a:pt x="30216" y="23502"/>
                    <a:pt x="27203" y="35690"/>
                  </a:cubicBezTo>
                  <a:lnTo>
                    <a:pt x="13758" y="89833"/>
                  </a:lnTo>
                  <a:close/>
                </a:path>
              </a:pathLst>
            </a:custGeom>
            <a:solidFill>
              <a:srgbClr val="000000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43" name="Freeform: Shape 342">
              <a:extLst>
                <a:ext uri="{FF2B5EF4-FFF2-40B4-BE49-F238E27FC236}">
                  <a16:creationId xmlns:a16="http://schemas.microsoft.com/office/drawing/2014/main" id="{4FC7462F-8787-8601-62C7-220C209ACF90}"/>
                </a:ext>
              </a:extLst>
            </p:cNvPr>
            <p:cNvSpPr/>
            <p:nvPr>
              <p:custDataLst>
                <p:tags r:id="rId23"/>
              </p:custDataLst>
            </p:nvPr>
          </p:nvSpPr>
          <p:spPr>
            <a:xfrm>
              <a:off x="4254448" y="2594601"/>
              <a:ext cx="53780" cy="234388"/>
            </a:xfrm>
            <a:custGeom>
              <a:avLst/>
              <a:gdLst>
                <a:gd name="connsiteX0" fmla="*/ 53867 w 53780"/>
                <a:gd name="connsiteY0" fmla="*/ 117257 h 234388"/>
                <a:gd name="connsiteX1" fmla="*/ 38568 w 53780"/>
                <a:gd name="connsiteY1" fmla="*/ 44128 h 234388"/>
                <a:gd name="connsiteX2" fmla="*/ 2405 w 53780"/>
                <a:gd name="connsiteY2" fmla="*/ 63 h 234388"/>
                <a:gd name="connsiteX3" fmla="*/ 87 w 53780"/>
                <a:gd name="connsiteY3" fmla="*/ 2407 h 234388"/>
                <a:gd name="connsiteX4" fmla="*/ 4491 w 53780"/>
                <a:gd name="connsiteY4" fmla="*/ 7798 h 234388"/>
                <a:gd name="connsiteX5" fmla="*/ 40422 w 53780"/>
                <a:gd name="connsiteY5" fmla="*/ 117257 h 234388"/>
                <a:gd name="connsiteX6" fmla="*/ 3100 w 53780"/>
                <a:gd name="connsiteY6" fmla="*/ 228122 h 234388"/>
                <a:gd name="connsiteX7" fmla="*/ 87 w 53780"/>
                <a:gd name="connsiteY7" fmla="*/ 232107 h 234388"/>
                <a:gd name="connsiteX8" fmla="*/ 2405 w 53780"/>
                <a:gd name="connsiteY8" fmla="*/ 234451 h 234388"/>
                <a:gd name="connsiteX9" fmla="*/ 39263 w 53780"/>
                <a:gd name="connsiteY9" fmla="*/ 188745 h 234388"/>
                <a:gd name="connsiteX10" fmla="*/ 53867 w 53780"/>
                <a:gd name="connsiteY10" fmla="*/ 117257 h 234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3780" h="234388">
                  <a:moveTo>
                    <a:pt x="53867" y="117257"/>
                  </a:moveTo>
                  <a:cubicBezTo>
                    <a:pt x="53867" y="98975"/>
                    <a:pt x="51317" y="70614"/>
                    <a:pt x="38568" y="44128"/>
                  </a:cubicBezTo>
                  <a:cubicBezTo>
                    <a:pt x="24659" y="15298"/>
                    <a:pt x="4723" y="63"/>
                    <a:pt x="2405" y="63"/>
                  </a:cubicBezTo>
                  <a:cubicBezTo>
                    <a:pt x="1014" y="63"/>
                    <a:pt x="87" y="1000"/>
                    <a:pt x="87" y="2407"/>
                  </a:cubicBezTo>
                  <a:cubicBezTo>
                    <a:pt x="87" y="3110"/>
                    <a:pt x="87" y="3579"/>
                    <a:pt x="4491" y="7798"/>
                  </a:cubicBezTo>
                  <a:cubicBezTo>
                    <a:pt x="27209" y="31002"/>
                    <a:pt x="40422" y="68270"/>
                    <a:pt x="40422" y="117257"/>
                  </a:cubicBezTo>
                  <a:cubicBezTo>
                    <a:pt x="40422" y="157337"/>
                    <a:pt x="31845" y="198589"/>
                    <a:pt x="3100" y="228122"/>
                  </a:cubicBezTo>
                  <a:cubicBezTo>
                    <a:pt x="87" y="230935"/>
                    <a:pt x="87" y="231404"/>
                    <a:pt x="87" y="232107"/>
                  </a:cubicBezTo>
                  <a:cubicBezTo>
                    <a:pt x="87" y="233513"/>
                    <a:pt x="1014" y="234451"/>
                    <a:pt x="2405" y="234451"/>
                  </a:cubicBezTo>
                  <a:cubicBezTo>
                    <a:pt x="4723" y="234451"/>
                    <a:pt x="25586" y="218512"/>
                    <a:pt x="39263" y="188745"/>
                  </a:cubicBezTo>
                  <a:cubicBezTo>
                    <a:pt x="51085" y="162962"/>
                    <a:pt x="53867" y="136945"/>
                    <a:pt x="53867" y="117257"/>
                  </a:cubicBezTo>
                  <a:close/>
                </a:path>
              </a:pathLst>
            </a:custGeom>
            <a:solidFill>
              <a:srgbClr val="000000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grpSp>
        <p:nvGrpSpPr>
          <p:cNvPr id="373" name="Group 372" descr="\documentclass{article}&#10;\usepackage{amsmath}&#10;\pagestyle{empty}&#10;\begin{document}&#10;&#10;$(n)$ &#10;&#10;&#10;\end{document}" title="IguanaTex Vector Display">
            <a:extLst>
              <a:ext uri="{FF2B5EF4-FFF2-40B4-BE49-F238E27FC236}">
                <a16:creationId xmlns:a16="http://schemas.microsoft.com/office/drawing/2014/main" id="{F38EF6E9-CDB2-449F-4AF4-A9FCF393030C}"/>
              </a:ext>
            </a:extLst>
          </p:cNvPr>
          <p:cNvGrpSpPr>
            <a:grpSpLocks noChangeAspect="1"/>
          </p:cNvGrpSpPr>
          <p:nvPr>
            <p:custDataLst>
              <p:tags r:id="rId13"/>
            </p:custDataLst>
          </p:nvPr>
        </p:nvGrpSpPr>
        <p:grpSpPr>
          <a:xfrm>
            <a:off x="7837753" y="2342370"/>
            <a:ext cx="273336" cy="234388"/>
            <a:chOff x="9629264" y="4247516"/>
            <a:chExt cx="273336" cy="234388"/>
          </a:xfrm>
        </p:grpSpPr>
        <p:sp>
          <p:nvSpPr>
            <p:cNvPr id="370" name="Freeform: Shape 369">
              <a:extLst>
                <a:ext uri="{FF2B5EF4-FFF2-40B4-BE49-F238E27FC236}">
                  <a16:creationId xmlns:a16="http://schemas.microsoft.com/office/drawing/2014/main" id="{F81F0823-CE05-3FC8-9537-F51004D8CCBC}"/>
                </a:ext>
              </a:extLst>
            </p:cNvPr>
            <p:cNvSpPr/>
            <p:nvPr>
              <p:custDataLst>
                <p:tags r:id="rId18"/>
              </p:custDataLst>
            </p:nvPr>
          </p:nvSpPr>
          <p:spPr>
            <a:xfrm>
              <a:off x="9629264" y="4247516"/>
              <a:ext cx="53780" cy="234388"/>
            </a:xfrm>
            <a:custGeom>
              <a:avLst/>
              <a:gdLst>
                <a:gd name="connsiteX0" fmla="*/ 53857 w 53780"/>
                <a:gd name="connsiteY0" fmla="*/ 232107 h 234388"/>
                <a:gd name="connsiteX1" fmla="*/ 49916 w 53780"/>
                <a:gd name="connsiteY1" fmla="*/ 226950 h 234388"/>
                <a:gd name="connsiteX2" fmla="*/ 13522 w 53780"/>
                <a:gd name="connsiteY2" fmla="*/ 117257 h 234388"/>
                <a:gd name="connsiteX3" fmla="*/ 50844 w 53780"/>
                <a:gd name="connsiteY3" fmla="*/ 6391 h 234388"/>
                <a:gd name="connsiteX4" fmla="*/ 53857 w 53780"/>
                <a:gd name="connsiteY4" fmla="*/ 2407 h 234388"/>
                <a:gd name="connsiteX5" fmla="*/ 51539 w 53780"/>
                <a:gd name="connsiteY5" fmla="*/ 63 h 234388"/>
                <a:gd name="connsiteX6" fmla="*/ 14681 w 53780"/>
                <a:gd name="connsiteY6" fmla="*/ 45768 h 234388"/>
                <a:gd name="connsiteX7" fmla="*/ 77 w 53780"/>
                <a:gd name="connsiteY7" fmla="*/ 117257 h 234388"/>
                <a:gd name="connsiteX8" fmla="*/ 15376 w 53780"/>
                <a:gd name="connsiteY8" fmla="*/ 190386 h 234388"/>
                <a:gd name="connsiteX9" fmla="*/ 51539 w 53780"/>
                <a:gd name="connsiteY9" fmla="*/ 234451 h 234388"/>
                <a:gd name="connsiteX10" fmla="*/ 53857 w 53780"/>
                <a:gd name="connsiteY10" fmla="*/ 232107 h 234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3780" h="234388">
                  <a:moveTo>
                    <a:pt x="53857" y="232107"/>
                  </a:moveTo>
                  <a:cubicBezTo>
                    <a:pt x="53857" y="231404"/>
                    <a:pt x="53857" y="230935"/>
                    <a:pt x="49916" y="226950"/>
                  </a:cubicBezTo>
                  <a:cubicBezTo>
                    <a:pt x="20940" y="197418"/>
                    <a:pt x="13522" y="153118"/>
                    <a:pt x="13522" y="117257"/>
                  </a:cubicBezTo>
                  <a:cubicBezTo>
                    <a:pt x="13522" y="76473"/>
                    <a:pt x="22331" y="35690"/>
                    <a:pt x="50844" y="6391"/>
                  </a:cubicBezTo>
                  <a:cubicBezTo>
                    <a:pt x="53857" y="3579"/>
                    <a:pt x="53857" y="3110"/>
                    <a:pt x="53857" y="2407"/>
                  </a:cubicBezTo>
                  <a:cubicBezTo>
                    <a:pt x="53857" y="766"/>
                    <a:pt x="52930" y="63"/>
                    <a:pt x="51539" y="63"/>
                  </a:cubicBezTo>
                  <a:cubicBezTo>
                    <a:pt x="49221" y="63"/>
                    <a:pt x="28358" y="16001"/>
                    <a:pt x="14681" y="45768"/>
                  </a:cubicBezTo>
                  <a:cubicBezTo>
                    <a:pt x="2858" y="71551"/>
                    <a:pt x="77" y="97568"/>
                    <a:pt x="77" y="117257"/>
                  </a:cubicBezTo>
                  <a:cubicBezTo>
                    <a:pt x="77" y="135539"/>
                    <a:pt x="2627" y="163900"/>
                    <a:pt x="15376" y="190386"/>
                  </a:cubicBezTo>
                  <a:cubicBezTo>
                    <a:pt x="29285" y="219216"/>
                    <a:pt x="49221" y="234451"/>
                    <a:pt x="51539" y="234451"/>
                  </a:cubicBezTo>
                  <a:cubicBezTo>
                    <a:pt x="52930" y="234451"/>
                    <a:pt x="53857" y="233748"/>
                    <a:pt x="53857" y="232107"/>
                  </a:cubicBezTo>
                  <a:close/>
                </a:path>
              </a:pathLst>
            </a:custGeom>
            <a:solidFill>
              <a:srgbClr val="000000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71" name="Freeform: Shape 370">
              <a:extLst>
                <a:ext uri="{FF2B5EF4-FFF2-40B4-BE49-F238E27FC236}">
                  <a16:creationId xmlns:a16="http://schemas.microsoft.com/office/drawing/2014/main" id="{F6D899CF-BDF1-B74F-BA27-CCF535FA3228}"/>
                </a:ext>
              </a:extLst>
            </p:cNvPr>
            <p:cNvSpPr/>
            <p:nvPr>
              <p:custDataLst>
                <p:tags r:id="rId19"/>
              </p:custDataLst>
            </p:nvPr>
          </p:nvSpPr>
          <p:spPr>
            <a:xfrm>
              <a:off x="9703187" y="4319708"/>
              <a:ext cx="125642" cy="106177"/>
            </a:xfrm>
            <a:custGeom>
              <a:avLst/>
              <a:gdLst>
                <a:gd name="connsiteX0" fmla="*/ 13758 w 125642"/>
                <a:gd name="connsiteY0" fmla="*/ 89833 h 106177"/>
                <a:gd name="connsiteX1" fmla="*/ 11671 w 125642"/>
                <a:gd name="connsiteY1" fmla="*/ 99912 h 106177"/>
                <a:gd name="connsiteX2" fmla="*/ 18394 w 125642"/>
                <a:gd name="connsiteY2" fmla="*/ 106241 h 106177"/>
                <a:gd name="connsiteX3" fmla="*/ 26971 w 125642"/>
                <a:gd name="connsiteY3" fmla="*/ 99678 h 106177"/>
                <a:gd name="connsiteX4" fmla="*/ 31375 w 125642"/>
                <a:gd name="connsiteY4" fmla="*/ 82333 h 106177"/>
                <a:gd name="connsiteX5" fmla="*/ 36475 w 125642"/>
                <a:gd name="connsiteY5" fmla="*/ 61238 h 106177"/>
                <a:gd name="connsiteX6" fmla="*/ 40416 w 125642"/>
                <a:gd name="connsiteY6" fmla="*/ 45534 h 106177"/>
                <a:gd name="connsiteX7" fmla="*/ 43430 w 125642"/>
                <a:gd name="connsiteY7" fmla="*/ 33815 h 106177"/>
                <a:gd name="connsiteX8" fmla="*/ 81215 w 125642"/>
                <a:gd name="connsiteY8" fmla="*/ 5219 h 106177"/>
                <a:gd name="connsiteX9" fmla="*/ 93733 w 125642"/>
                <a:gd name="connsiteY9" fmla="*/ 21626 h 106177"/>
                <a:gd name="connsiteX10" fmla="*/ 78665 w 125642"/>
                <a:gd name="connsiteY10" fmla="*/ 76239 h 106177"/>
                <a:gd name="connsiteX11" fmla="*/ 76347 w 125642"/>
                <a:gd name="connsiteY11" fmla="*/ 87021 h 106177"/>
                <a:gd name="connsiteX12" fmla="*/ 95356 w 125642"/>
                <a:gd name="connsiteY12" fmla="*/ 106241 h 106177"/>
                <a:gd name="connsiteX13" fmla="*/ 125723 w 125642"/>
                <a:gd name="connsiteY13" fmla="*/ 70145 h 106177"/>
                <a:gd name="connsiteX14" fmla="*/ 122941 w 125642"/>
                <a:gd name="connsiteY14" fmla="*/ 67801 h 106177"/>
                <a:gd name="connsiteX15" fmla="*/ 119464 w 125642"/>
                <a:gd name="connsiteY15" fmla="*/ 72020 h 106177"/>
                <a:gd name="connsiteX16" fmla="*/ 95819 w 125642"/>
                <a:gd name="connsiteY16" fmla="*/ 101084 h 106177"/>
                <a:gd name="connsiteX17" fmla="*/ 90256 w 125642"/>
                <a:gd name="connsiteY17" fmla="*/ 93349 h 106177"/>
                <a:gd name="connsiteX18" fmla="*/ 94428 w 125642"/>
                <a:gd name="connsiteY18" fmla="*/ 76708 h 106177"/>
                <a:gd name="connsiteX19" fmla="*/ 108569 w 125642"/>
                <a:gd name="connsiteY19" fmla="*/ 25142 h 106177"/>
                <a:gd name="connsiteX20" fmla="*/ 81911 w 125642"/>
                <a:gd name="connsiteY20" fmla="*/ 63 h 106177"/>
                <a:gd name="connsiteX21" fmla="*/ 45748 w 125642"/>
                <a:gd name="connsiteY21" fmla="*/ 20455 h 106177"/>
                <a:gd name="connsiteX22" fmla="*/ 24421 w 125642"/>
                <a:gd name="connsiteY22" fmla="*/ 63 h 106177"/>
                <a:gd name="connsiteX23" fmla="*/ 7035 w 125642"/>
                <a:gd name="connsiteY23" fmla="*/ 13423 h 106177"/>
                <a:gd name="connsiteX24" fmla="*/ 81 w 125642"/>
                <a:gd name="connsiteY24" fmla="*/ 36159 h 106177"/>
                <a:gd name="connsiteX25" fmla="*/ 2862 w 125642"/>
                <a:gd name="connsiteY25" fmla="*/ 38502 h 106177"/>
                <a:gd name="connsiteX26" fmla="*/ 6803 w 125642"/>
                <a:gd name="connsiteY26" fmla="*/ 33111 h 106177"/>
                <a:gd name="connsiteX27" fmla="*/ 23725 w 125642"/>
                <a:gd name="connsiteY27" fmla="*/ 5219 h 106177"/>
                <a:gd name="connsiteX28" fmla="*/ 30912 w 125642"/>
                <a:gd name="connsiteY28" fmla="*/ 16001 h 106177"/>
                <a:gd name="connsiteX29" fmla="*/ 27203 w 125642"/>
                <a:gd name="connsiteY29" fmla="*/ 35690 h 106177"/>
                <a:gd name="connsiteX30" fmla="*/ 13758 w 125642"/>
                <a:gd name="connsiteY30" fmla="*/ 89833 h 106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25642" h="106177">
                  <a:moveTo>
                    <a:pt x="13758" y="89833"/>
                  </a:moveTo>
                  <a:cubicBezTo>
                    <a:pt x="13062" y="93349"/>
                    <a:pt x="11671" y="98740"/>
                    <a:pt x="11671" y="99912"/>
                  </a:cubicBezTo>
                  <a:cubicBezTo>
                    <a:pt x="11671" y="104131"/>
                    <a:pt x="14917" y="106241"/>
                    <a:pt x="18394" y="106241"/>
                  </a:cubicBezTo>
                  <a:cubicBezTo>
                    <a:pt x="21176" y="106241"/>
                    <a:pt x="25348" y="104365"/>
                    <a:pt x="26971" y="99678"/>
                  </a:cubicBezTo>
                  <a:cubicBezTo>
                    <a:pt x="27203" y="99209"/>
                    <a:pt x="29984" y="88193"/>
                    <a:pt x="31375" y="82333"/>
                  </a:cubicBezTo>
                  <a:lnTo>
                    <a:pt x="36475" y="61238"/>
                  </a:lnTo>
                  <a:cubicBezTo>
                    <a:pt x="37866" y="56082"/>
                    <a:pt x="39257" y="50925"/>
                    <a:pt x="40416" y="45534"/>
                  </a:cubicBezTo>
                  <a:cubicBezTo>
                    <a:pt x="41343" y="41549"/>
                    <a:pt x="43198" y="34752"/>
                    <a:pt x="43430" y="33815"/>
                  </a:cubicBezTo>
                  <a:cubicBezTo>
                    <a:pt x="46907" y="26549"/>
                    <a:pt x="59193" y="5219"/>
                    <a:pt x="81215" y="5219"/>
                  </a:cubicBezTo>
                  <a:cubicBezTo>
                    <a:pt x="91647" y="5219"/>
                    <a:pt x="93733" y="13892"/>
                    <a:pt x="93733" y="21626"/>
                  </a:cubicBezTo>
                  <a:cubicBezTo>
                    <a:pt x="93733" y="36159"/>
                    <a:pt x="82374" y="66160"/>
                    <a:pt x="78665" y="76239"/>
                  </a:cubicBezTo>
                  <a:cubicBezTo>
                    <a:pt x="76579" y="81630"/>
                    <a:pt x="76347" y="84442"/>
                    <a:pt x="76347" y="87021"/>
                  </a:cubicBezTo>
                  <a:cubicBezTo>
                    <a:pt x="76347" y="98037"/>
                    <a:pt x="84460" y="106241"/>
                    <a:pt x="95356" y="106241"/>
                  </a:cubicBezTo>
                  <a:cubicBezTo>
                    <a:pt x="117146" y="106241"/>
                    <a:pt x="125723" y="72020"/>
                    <a:pt x="125723" y="70145"/>
                  </a:cubicBezTo>
                  <a:cubicBezTo>
                    <a:pt x="125723" y="67801"/>
                    <a:pt x="123637" y="67801"/>
                    <a:pt x="122941" y="67801"/>
                  </a:cubicBezTo>
                  <a:cubicBezTo>
                    <a:pt x="120623" y="67801"/>
                    <a:pt x="120623" y="68504"/>
                    <a:pt x="119464" y="72020"/>
                  </a:cubicBezTo>
                  <a:cubicBezTo>
                    <a:pt x="114828" y="87958"/>
                    <a:pt x="107178" y="101084"/>
                    <a:pt x="95819" y="101084"/>
                  </a:cubicBezTo>
                  <a:cubicBezTo>
                    <a:pt x="91878" y="101084"/>
                    <a:pt x="90256" y="98740"/>
                    <a:pt x="90256" y="93349"/>
                  </a:cubicBezTo>
                  <a:cubicBezTo>
                    <a:pt x="90256" y="87490"/>
                    <a:pt x="92342" y="81864"/>
                    <a:pt x="94428" y="76708"/>
                  </a:cubicBezTo>
                  <a:cubicBezTo>
                    <a:pt x="98833" y="64285"/>
                    <a:pt x="108569" y="38502"/>
                    <a:pt x="108569" y="25142"/>
                  </a:cubicBezTo>
                  <a:cubicBezTo>
                    <a:pt x="108569" y="9438"/>
                    <a:pt x="98601" y="63"/>
                    <a:pt x="81911" y="63"/>
                  </a:cubicBezTo>
                  <a:cubicBezTo>
                    <a:pt x="61047" y="63"/>
                    <a:pt x="49689" y="15064"/>
                    <a:pt x="45748" y="20455"/>
                  </a:cubicBezTo>
                  <a:cubicBezTo>
                    <a:pt x="44589" y="7329"/>
                    <a:pt x="35084" y="63"/>
                    <a:pt x="24421" y="63"/>
                  </a:cubicBezTo>
                  <a:cubicBezTo>
                    <a:pt x="13758" y="63"/>
                    <a:pt x="9353" y="9204"/>
                    <a:pt x="7035" y="13423"/>
                  </a:cubicBezTo>
                  <a:cubicBezTo>
                    <a:pt x="3326" y="21392"/>
                    <a:pt x="81" y="35221"/>
                    <a:pt x="81" y="36159"/>
                  </a:cubicBezTo>
                  <a:cubicBezTo>
                    <a:pt x="81" y="38502"/>
                    <a:pt x="2399" y="38502"/>
                    <a:pt x="2862" y="38502"/>
                  </a:cubicBezTo>
                  <a:cubicBezTo>
                    <a:pt x="5180" y="38502"/>
                    <a:pt x="5412" y="38268"/>
                    <a:pt x="6803" y="33111"/>
                  </a:cubicBezTo>
                  <a:cubicBezTo>
                    <a:pt x="10744" y="16470"/>
                    <a:pt x="15380" y="5219"/>
                    <a:pt x="23725" y="5219"/>
                  </a:cubicBezTo>
                  <a:cubicBezTo>
                    <a:pt x="28362" y="5219"/>
                    <a:pt x="30912" y="8266"/>
                    <a:pt x="30912" y="16001"/>
                  </a:cubicBezTo>
                  <a:cubicBezTo>
                    <a:pt x="30912" y="20923"/>
                    <a:pt x="30216" y="23502"/>
                    <a:pt x="27203" y="35690"/>
                  </a:cubicBezTo>
                  <a:lnTo>
                    <a:pt x="13758" y="89833"/>
                  </a:lnTo>
                  <a:close/>
                </a:path>
              </a:pathLst>
            </a:custGeom>
            <a:solidFill>
              <a:srgbClr val="000000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72" name="Freeform: Shape 371">
              <a:extLst>
                <a:ext uri="{FF2B5EF4-FFF2-40B4-BE49-F238E27FC236}">
                  <a16:creationId xmlns:a16="http://schemas.microsoft.com/office/drawing/2014/main" id="{D5A004A5-967E-483C-5191-A479AE1B9C1E}"/>
                </a:ext>
              </a:extLst>
            </p:cNvPr>
            <p:cNvSpPr/>
            <p:nvPr>
              <p:custDataLst>
                <p:tags r:id="rId20"/>
              </p:custDataLst>
            </p:nvPr>
          </p:nvSpPr>
          <p:spPr>
            <a:xfrm>
              <a:off x="9848820" y="4247516"/>
              <a:ext cx="53780" cy="234388"/>
            </a:xfrm>
            <a:custGeom>
              <a:avLst/>
              <a:gdLst>
                <a:gd name="connsiteX0" fmla="*/ 53867 w 53780"/>
                <a:gd name="connsiteY0" fmla="*/ 117257 h 234388"/>
                <a:gd name="connsiteX1" fmla="*/ 38568 w 53780"/>
                <a:gd name="connsiteY1" fmla="*/ 44128 h 234388"/>
                <a:gd name="connsiteX2" fmla="*/ 2405 w 53780"/>
                <a:gd name="connsiteY2" fmla="*/ 63 h 234388"/>
                <a:gd name="connsiteX3" fmla="*/ 87 w 53780"/>
                <a:gd name="connsiteY3" fmla="*/ 2407 h 234388"/>
                <a:gd name="connsiteX4" fmla="*/ 4491 w 53780"/>
                <a:gd name="connsiteY4" fmla="*/ 7798 h 234388"/>
                <a:gd name="connsiteX5" fmla="*/ 40422 w 53780"/>
                <a:gd name="connsiteY5" fmla="*/ 117257 h 234388"/>
                <a:gd name="connsiteX6" fmla="*/ 3100 w 53780"/>
                <a:gd name="connsiteY6" fmla="*/ 228122 h 234388"/>
                <a:gd name="connsiteX7" fmla="*/ 87 w 53780"/>
                <a:gd name="connsiteY7" fmla="*/ 232107 h 234388"/>
                <a:gd name="connsiteX8" fmla="*/ 2405 w 53780"/>
                <a:gd name="connsiteY8" fmla="*/ 234451 h 234388"/>
                <a:gd name="connsiteX9" fmla="*/ 39263 w 53780"/>
                <a:gd name="connsiteY9" fmla="*/ 188745 h 234388"/>
                <a:gd name="connsiteX10" fmla="*/ 53867 w 53780"/>
                <a:gd name="connsiteY10" fmla="*/ 117257 h 234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3780" h="234388">
                  <a:moveTo>
                    <a:pt x="53867" y="117257"/>
                  </a:moveTo>
                  <a:cubicBezTo>
                    <a:pt x="53867" y="98975"/>
                    <a:pt x="51317" y="70614"/>
                    <a:pt x="38568" y="44128"/>
                  </a:cubicBezTo>
                  <a:cubicBezTo>
                    <a:pt x="24659" y="15298"/>
                    <a:pt x="4723" y="63"/>
                    <a:pt x="2405" y="63"/>
                  </a:cubicBezTo>
                  <a:cubicBezTo>
                    <a:pt x="1014" y="63"/>
                    <a:pt x="87" y="1000"/>
                    <a:pt x="87" y="2407"/>
                  </a:cubicBezTo>
                  <a:cubicBezTo>
                    <a:pt x="87" y="3110"/>
                    <a:pt x="87" y="3579"/>
                    <a:pt x="4491" y="7798"/>
                  </a:cubicBezTo>
                  <a:cubicBezTo>
                    <a:pt x="27209" y="31002"/>
                    <a:pt x="40422" y="68270"/>
                    <a:pt x="40422" y="117257"/>
                  </a:cubicBezTo>
                  <a:cubicBezTo>
                    <a:pt x="40422" y="157337"/>
                    <a:pt x="31845" y="198589"/>
                    <a:pt x="3100" y="228122"/>
                  </a:cubicBezTo>
                  <a:cubicBezTo>
                    <a:pt x="87" y="230935"/>
                    <a:pt x="87" y="231404"/>
                    <a:pt x="87" y="232107"/>
                  </a:cubicBezTo>
                  <a:cubicBezTo>
                    <a:pt x="87" y="233513"/>
                    <a:pt x="1014" y="234451"/>
                    <a:pt x="2405" y="234451"/>
                  </a:cubicBezTo>
                  <a:cubicBezTo>
                    <a:pt x="4723" y="234451"/>
                    <a:pt x="25586" y="218512"/>
                    <a:pt x="39263" y="188745"/>
                  </a:cubicBezTo>
                  <a:cubicBezTo>
                    <a:pt x="51085" y="162962"/>
                    <a:pt x="53867" y="136945"/>
                    <a:pt x="53867" y="117257"/>
                  </a:cubicBezTo>
                  <a:close/>
                </a:path>
              </a:pathLst>
            </a:custGeom>
            <a:solidFill>
              <a:srgbClr val="000000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grpSp>
        <p:nvGrpSpPr>
          <p:cNvPr id="386" name="Group 385" descr="\documentclass{article}&#10;\usepackage{amsmath}&#10;\pagestyle{empty}&#10;\begin{document}&#10;&#10;$(1)$ &#10;&#10;&#10;\end{document}" title="IguanaTex Vector Display">
            <a:extLst>
              <a:ext uri="{FF2B5EF4-FFF2-40B4-BE49-F238E27FC236}">
                <a16:creationId xmlns:a16="http://schemas.microsoft.com/office/drawing/2014/main" id="{4A20EAAE-9843-7A5F-FCC6-07E640C82B8E}"/>
              </a:ext>
            </a:extLst>
          </p:cNvPr>
          <p:cNvGrpSpPr>
            <a:grpSpLocks noChangeAspect="1"/>
          </p:cNvGrpSpPr>
          <p:nvPr>
            <p:custDataLst>
              <p:tags r:id="rId14"/>
            </p:custDataLst>
          </p:nvPr>
        </p:nvGrpSpPr>
        <p:grpSpPr>
          <a:xfrm>
            <a:off x="8245221" y="2342370"/>
            <a:ext cx="254377" cy="234388"/>
            <a:chOff x="10257770" y="4247516"/>
            <a:chExt cx="254377" cy="234388"/>
          </a:xfrm>
        </p:grpSpPr>
        <p:sp>
          <p:nvSpPr>
            <p:cNvPr id="383" name="Freeform: Shape 382">
              <a:extLst>
                <a:ext uri="{FF2B5EF4-FFF2-40B4-BE49-F238E27FC236}">
                  <a16:creationId xmlns:a16="http://schemas.microsoft.com/office/drawing/2014/main" id="{90130089-D3DC-285F-8B21-69D7D914C872}"/>
                </a:ext>
              </a:extLst>
            </p:cNvPr>
            <p:cNvSpPr/>
            <p:nvPr>
              <p:custDataLst>
                <p:tags r:id="rId15"/>
              </p:custDataLst>
            </p:nvPr>
          </p:nvSpPr>
          <p:spPr>
            <a:xfrm>
              <a:off x="10257770" y="4247516"/>
              <a:ext cx="54700" cy="234388"/>
            </a:xfrm>
            <a:custGeom>
              <a:avLst/>
              <a:gdLst>
                <a:gd name="connsiteX0" fmla="*/ 54777 w 54700"/>
                <a:gd name="connsiteY0" fmla="*/ 232107 h 234388"/>
                <a:gd name="connsiteX1" fmla="*/ 50769 w 54700"/>
                <a:gd name="connsiteY1" fmla="*/ 226950 h 234388"/>
                <a:gd name="connsiteX2" fmla="*/ 13752 w 54700"/>
                <a:gd name="connsiteY2" fmla="*/ 117257 h 234388"/>
                <a:gd name="connsiteX3" fmla="*/ 51712 w 54700"/>
                <a:gd name="connsiteY3" fmla="*/ 6391 h 234388"/>
                <a:gd name="connsiteX4" fmla="*/ 54777 w 54700"/>
                <a:gd name="connsiteY4" fmla="*/ 2407 h 234388"/>
                <a:gd name="connsiteX5" fmla="*/ 52419 w 54700"/>
                <a:gd name="connsiteY5" fmla="*/ 63 h 234388"/>
                <a:gd name="connsiteX6" fmla="*/ 14931 w 54700"/>
                <a:gd name="connsiteY6" fmla="*/ 45768 h 234388"/>
                <a:gd name="connsiteX7" fmla="*/ 77 w 54700"/>
                <a:gd name="connsiteY7" fmla="*/ 117257 h 234388"/>
                <a:gd name="connsiteX8" fmla="*/ 15638 w 54700"/>
                <a:gd name="connsiteY8" fmla="*/ 190386 h 234388"/>
                <a:gd name="connsiteX9" fmla="*/ 52419 w 54700"/>
                <a:gd name="connsiteY9" fmla="*/ 234451 h 234388"/>
                <a:gd name="connsiteX10" fmla="*/ 54777 w 54700"/>
                <a:gd name="connsiteY10" fmla="*/ 232107 h 234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4700" h="234388">
                  <a:moveTo>
                    <a:pt x="54777" y="232107"/>
                  </a:moveTo>
                  <a:cubicBezTo>
                    <a:pt x="54777" y="231404"/>
                    <a:pt x="54777" y="230935"/>
                    <a:pt x="50769" y="226950"/>
                  </a:cubicBezTo>
                  <a:cubicBezTo>
                    <a:pt x="21297" y="197418"/>
                    <a:pt x="13752" y="153118"/>
                    <a:pt x="13752" y="117257"/>
                  </a:cubicBezTo>
                  <a:cubicBezTo>
                    <a:pt x="13752" y="76473"/>
                    <a:pt x="22711" y="35690"/>
                    <a:pt x="51712" y="6391"/>
                  </a:cubicBezTo>
                  <a:cubicBezTo>
                    <a:pt x="54777" y="3579"/>
                    <a:pt x="54777" y="3110"/>
                    <a:pt x="54777" y="2407"/>
                  </a:cubicBezTo>
                  <a:cubicBezTo>
                    <a:pt x="54777" y="766"/>
                    <a:pt x="53834" y="63"/>
                    <a:pt x="52419" y="63"/>
                  </a:cubicBezTo>
                  <a:cubicBezTo>
                    <a:pt x="50061" y="63"/>
                    <a:pt x="28841" y="16001"/>
                    <a:pt x="14931" y="45768"/>
                  </a:cubicBezTo>
                  <a:cubicBezTo>
                    <a:pt x="2906" y="71551"/>
                    <a:pt x="77" y="97568"/>
                    <a:pt x="77" y="117257"/>
                  </a:cubicBezTo>
                  <a:cubicBezTo>
                    <a:pt x="77" y="135539"/>
                    <a:pt x="2670" y="163900"/>
                    <a:pt x="15638" y="190386"/>
                  </a:cubicBezTo>
                  <a:cubicBezTo>
                    <a:pt x="29784" y="219216"/>
                    <a:pt x="50061" y="234451"/>
                    <a:pt x="52419" y="234451"/>
                  </a:cubicBezTo>
                  <a:cubicBezTo>
                    <a:pt x="53834" y="234451"/>
                    <a:pt x="54777" y="233748"/>
                    <a:pt x="54777" y="232107"/>
                  </a:cubicBezTo>
                  <a:close/>
                </a:path>
              </a:pathLst>
            </a:custGeom>
            <a:solidFill>
              <a:srgbClr val="000000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84" name="Freeform: Shape 383">
              <a:extLst>
                <a:ext uri="{FF2B5EF4-FFF2-40B4-BE49-F238E27FC236}">
                  <a16:creationId xmlns:a16="http://schemas.microsoft.com/office/drawing/2014/main" id="{02DBE582-4A5C-D6CF-80E0-EE449D3AAB56}"/>
                </a:ext>
              </a:extLst>
            </p:cNvPr>
            <p:cNvSpPr/>
            <p:nvPr>
              <p:custDataLst>
                <p:tags r:id="rId16"/>
              </p:custDataLst>
            </p:nvPr>
          </p:nvSpPr>
          <p:spPr>
            <a:xfrm>
              <a:off x="10347103" y="4267205"/>
              <a:ext cx="77806" cy="156102"/>
            </a:xfrm>
            <a:custGeom>
              <a:avLst/>
              <a:gdLst>
                <a:gd name="connsiteX0" fmla="*/ 48415 w 77806"/>
                <a:gd name="connsiteY0" fmla="*/ 6157 h 156102"/>
                <a:gd name="connsiteX1" fmla="*/ 42992 w 77806"/>
                <a:gd name="connsiteY1" fmla="*/ 63 h 156102"/>
                <a:gd name="connsiteX2" fmla="*/ 81 w 77806"/>
                <a:gd name="connsiteY2" fmla="*/ 15064 h 156102"/>
                <a:gd name="connsiteX3" fmla="*/ 81 w 77806"/>
                <a:gd name="connsiteY3" fmla="*/ 22330 h 156102"/>
                <a:gd name="connsiteX4" fmla="*/ 30967 w 77806"/>
                <a:gd name="connsiteY4" fmla="*/ 16236 h 156102"/>
                <a:gd name="connsiteX5" fmla="*/ 30967 w 77806"/>
                <a:gd name="connsiteY5" fmla="*/ 137649 h 156102"/>
                <a:gd name="connsiteX6" fmla="*/ 9040 w 77806"/>
                <a:gd name="connsiteY6" fmla="*/ 148899 h 156102"/>
                <a:gd name="connsiteX7" fmla="*/ 1495 w 77806"/>
                <a:gd name="connsiteY7" fmla="*/ 148899 h 156102"/>
                <a:gd name="connsiteX8" fmla="*/ 1495 w 77806"/>
                <a:gd name="connsiteY8" fmla="*/ 156165 h 156102"/>
                <a:gd name="connsiteX9" fmla="*/ 39691 w 77806"/>
                <a:gd name="connsiteY9" fmla="*/ 155462 h 156102"/>
                <a:gd name="connsiteX10" fmla="*/ 77887 w 77806"/>
                <a:gd name="connsiteY10" fmla="*/ 156165 h 156102"/>
                <a:gd name="connsiteX11" fmla="*/ 77887 w 77806"/>
                <a:gd name="connsiteY11" fmla="*/ 148899 h 156102"/>
                <a:gd name="connsiteX12" fmla="*/ 70342 w 77806"/>
                <a:gd name="connsiteY12" fmla="*/ 148899 h 156102"/>
                <a:gd name="connsiteX13" fmla="*/ 48415 w 77806"/>
                <a:gd name="connsiteY13" fmla="*/ 137649 h 156102"/>
                <a:gd name="connsiteX14" fmla="*/ 48415 w 77806"/>
                <a:gd name="connsiteY14" fmla="*/ 6157 h 156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7806" h="156102">
                  <a:moveTo>
                    <a:pt x="48415" y="6157"/>
                  </a:moveTo>
                  <a:cubicBezTo>
                    <a:pt x="48415" y="532"/>
                    <a:pt x="48415" y="63"/>
                    <a:pt x="42992" y="63"/>
                  </a:cubicBezTo>
                  <a:cubicBezTo>
                    <a:pt x="28374" y="15064"/>
                    <a:pt x="7625" y="15064"/>
                    <a:pt x="81" y="15064"/>
                  </a:cubicBezTo>
                  <a:lnTo>
                    <a:pt x="81" y="22330"/>
                  </a:lnTo>
                  <a:cubicBezTo>
                    <a:pt x="4796" y="22330"/>
                    <a:pt x="18707" y="22330"/>
                    <a:pt x="30967" y="16236"/>
                  </a:cubicBezTo>
                  <a:lnTo>
                    <a:pt x="30967" y="137649"/>
                  </a:lnTo>
                  <a:cubicBezTo>
                    <a:pt x="30967" y="146087"/>
                    <a:pt x="30260" y="148899"/>
                    <a:pt x="9040" y="148899"/>
                  </a:cubicBezTo>
                  <a:lnTo>
                    <a:pt x="1495" y="148899"/>
                  </a:lnTo>
                  <a:lnTo>
                    <a:pt x="1495" y="156165"/>
                  </a:lnTo>
                  <a:cubicBezTo>
                    <a:pt x="9747" y="155462"/>
                    <a:pt x="30260" y="155462"/>
                    <a:pt x="39691" y="155462"/>
                  </a:cubicBezTo>
                  <a:cubicBezTo>
                    <a:pt x="49122" y="155462"/>
                    <a:pt x="69634" y="155462"/>
                    <a:pt x="77887" y="156165"/>
                  </a:cubicBezTo>
                  <a:lnTo>
                    <a:pt x="77887" y="148899"/>
                  </a:lnTo>
                  <a:lnTo>
                    <a:pt x="70342" y="148899"/>
                  </a:lnTo>
                  <a:cubicBezTo>
                    <a:pt x="49122" y="148899"/>
                    <a:pt x="48415" y="146321"/>
                    <a:pt x="48415" y="137649"/>
                  </a:cubicBezTo>
                  <a:lnTo>
                    <a:pt x="48415" y="6157"/>
                  </a:lnTo>
                  <a:close/>
                </a:path>
              </a:pathLst>
            </a:custGeom>
            <a:solidFill>
              <a:srgbClr val="000000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85" name="Freeform: Shape 384">
              <a:extLst>
                <a:ext uri="{FF2B5EF4-FFF2-40B4-BE49-F238E27FC236}">
                  <a16:creationId xmlns:a16="http://schemas.microsoft.com/office/drawing/2014/main" id="{5C1A8F4D-E437-238D-70FF-06ACD64D1B98}"/>
                </a:ext>
              </a:extLst>
            </p:cNvPr>
            <p:cNvSpPr/>
            <p:nvPr>
              <p:custDataLst>
                <p:tags r:id="rId17"/>
              </p:custDataLst>
            </p:nvPr>
          </p:nvSpPr>
          <p:spPr>
            <a:xfrm>
              <a:off x="10457447" y="4247516"/>
              <a:ext cx="54700" cy="234388"/>
            </a:xfrm>
            <a:custGeom>
              <a:avLst/>
              <a:gdLst>
                <a:gd name="connsiteX0" fmla="*/ 54786 w 54700"/>
                <a:gd name="connsiteY0" fmla="*/ 117257 h 234388"/>
                <a:gd name="connsiteX1" fmla="*/ 39224 w 54700"/>
                <a:gd name="connsiteY1" fmla="*/ 44128 h 234388"/>
                <a:gd name="connsiteX2" fmla="*/ 2443 w 54700"/>
                <a:gd name="connsiteY2" fmla="*/ 63 h 234388"/>
                <a:gd name="connsiteX3" fmla="*/ 86 w 54700"/>
                <a:gd name="connsiteY3" fmla="*/ 2407 h 234388"/>
                <a:gd name="connsiteX4" fmla="*/ 4565 w 54700"/>
                <a:gd name="connsiteY4" fmla="*/ 7798 h 234388"/>
                <a:gd name="connsiteX5" fmla="*/ 41111 w 54700"/>
                <a:gd name="connsiteY5" fmla="*/ 117257 h 234388"/>
                <a:gd name="connsiteX6" fmla="*/ 3151 w 54700"/>
                <a:gd name="connsiteY6" fmla="*/ 228122 h 234388"/>
                <a:gd name="connsiteX7" fmla="*/ 86 w 54700"/>
                <a:gd name="connsiteY7" fmla="*/ 232107 h 234388"/>
                <a:gd name="connsiteX8" fmla="*/ 2443 w 54700"/>
                <a:gd name="connsiteY8" fmla="*/ 234451 h 234388"/>
                <a:gd name="connsiteX9" fmla="*/ 39932 w 54700"/>
                <a:gd name="connsiteY9" fmla="*/ 188745 h 234388"/>
                <a:gd name="connsiteX10" fmla="*/ 54786 w 54700"/>
                <a:gd name="connsiteY10" fmla="*/ 117257 h 234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4700" h="234388">
                  <a:moveTo>
                    <a:pt x="54786" y="117257"/>
                  </a:moveTo>
                  <a:cubicBezTo>
                    <a:pt x="54786" y="98975"/>
                    <a:pt x="52192" y="70614"/>
                    <a:pt x="39224" y="44128"/>
                  </a:cubicBezTo>
                  <a:cubicBezTo>
                    <a:pt x="25078" y="15298"/>
                    <a:pt x="4801" y="63"/>
                    <a:pt x="2443" y="63"/>
                  </a:cubicBezTo>
                  <a:cubicBezTo>
                    <a:pt x="1029" y="63"/>
                    <a:pt x="86" y="1000"/>
                    <a:pt x="86" y="2407"/>
                  </a:cubicBezTo>
                  <a:cubicBezTo>
                    <a:pt x="86" y="3110"/>
                    <a:pt x="86" y="3579"/>
                    <a:pt x="4565" y="7798"/>
                  </a:cubicBezTo>
                  <a:cubicBezTo>
                    <a:pt x="27671" y="31002"/>
                    <a:pt x="41111" y="68270"/>
                    <a:pt x="41111" y="117257"/>
                  </a:cubicBezTo>
                  <a:cubicBezTo>
                    <a:pt x="41111" y="157337"/>
                    <a:pt x="32387" y="198589"/>
                    <a:pt x="3151" y="228122"/>
                  </a:cubicBezTo>
                  <a:cubicBezTo>
                    <a:pt x="86" y="230935"/>
                    <a:pt x="86" y="231404"/>
                    <a:pt x="86" y="232107"/>
                  </a:cubicBezTo>
                  <a:cubicBezTo>
                    <a:pt x="86" y="233513"/>
                    <a:pt x="1029" y="234451"/>
                    <a:pt x="2443" y="234451"/>
                  </a:cubicBezTo>
                  <a:cubicBezTo>
                    <a:pt x="4801" y="234451"/>
                    <a:pt x="26021" y="218512"/>
                    <a:pt x="39932" y="188745"/>
                  </a:cubicBezTo>
                  <a:cubicBezTo>
                    <a:pt x="51956" y="162962"/>
                    <a:pt x="54786" y="136945"/>
                    <a:pt x="54786" y="117257"/>
                  </a:cubicBezTo>
                  <a:close/>
                </a:path>
              </a:pathLst>
            </a:custGeom>
            <a:solidFill>
              <a:srgbClr val="000000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760453F8-0B40-6AC3-01DA-5FFF1C096489}"/>
              </a:ext>
            </a:extLst>
          </p:cNvPr>
          <p:cNvSpPr txBox="1"/>
          <p:nvPr/>
        </p:nvSpPr>
        <p:spPr>
          <a:xfrm>
            <a:off x="4180711" y="3336327"/>
            <a:ext cx="400985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0" i="1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Franklin Gothic Book" panose="020B0503020102020204" pitchFamily="34" charset="0"/>
                <a:cs typeface="Myanmar Text" panose="020B0502040204020203" pitchFamily="34" charset="0"/>
              </a:rPr>
              <a:t>Mamba and Mamba-2  [Dao and Gu, 2024]</a:t>
            </a:r>
            <a:endParaRPr lang="en-US" sz="1600" i="1" dirty="0">
              <a:latin typeface="Franklin Gothic Book" panose="020B0503020102020204" pitchFamily="34" charset="0"/>
              <a:cs typeface="Myanmar Text" panose="020B0502040204020203" pitchFamily="34" charset="0"/>
            </a:endParaRPr>
          </a:p>
        </p:txBody>
      </p:sp>
      <p:sp>
        <p:nvSpPr>
          <p:cNvPr id="3" name="Title 1 5">
            <a:extLst>
              <a:ext uri="{FF2B5EF4-FFF2-40B4-BE49-F238E27FC236}">
                <a16:creationId xmlns:a16="http://schemas.microsoft.com/office/drawing/2014/main" id="{2AA8746C-3385-B7C8-C2CC-46ADEBAEC92A}"/>
              </a:ext>
            </a:extLst>
          </p:cNvPr>
          <p:cNvSpPr txBox="1">
            <a:spLocks/>
          </p:cNvSpPr>
          <p:nvPr/>
        </p:nvSpPr>
        <p:spPr>
          <a:xfrm>
            <a:off x="5676564" y="3850248"/>
            <a:ext cx="838872" cy="309869"/>
          </a:xfrm>
          <a:prstGeom prst="rect">
            <a:avLst/>
          </a:prstGeom>
          <a:solidFill>
            <a:srgbClr val="F5FFEB">
              <a:alpha val="65098"/>
            </a:srgb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200" i="1" dirty="0">
                <a:solidFill>
                  <a:schemeClr val="accent6">
                    <a:lumMod val="75000"/>
                  </a:schemeClr>
                </a:solidFill>
                <a:latin typeface="Franklin Gothic Demi" panose="020B0703020102020204" pitchFamily="34" charset="0"/>
              </a:rPr>
              <a:t>WIN-WIN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05795D-EDDD-437D-EBE2-934DB57785EA}"/>
              </a:ext>
            </a:extLst>
          </p:cNvPr>
          <p:cNvCxnSpPr>
            <a:cxnSpLocks/>
            <a:stCxn id="3" idx="3"/>
          </p:cNvCxnSpPr>
          <p:nvPr/>
        </p:nvCxnSpPr>
        <p:spPr>
          <a:xfrm>
            <a:off x="6515436" y="4005183"/>
            <a:ext cx="2794340" cy="0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AC844E9-CC93-4113-2F85-018E087B2188}"/>
              </a:ext>
            </a:extLst>
          </p:cNvPr>
          <p:cNvCxnSpPr>
            <a:cxnSpLocks/>
          </p:cNvCxnSpPr>
          <p:nvPr/>
        </p:nvCxnSpPr>
        <p:spPr>
          <a:xfrm>
            <a:off x="2880975" y="4005183"/>
            <a:ext cx="2758902" cy="0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itle 1 6">
            <a:extLst>
              <a:ext uri="{FF2B5EF4-FFF2-40B4-BE49-F238E27FC236}">
                <a16:creationId xmlns:a16="http://schemas.microsoft.com/office/drawing/2014/main" id="{4A7060DE-2941-9072-88EF-F65504441C12}"/>
              </a:ext>
            </a:extLst>
          </p:cNvPr>
          <p:cNvSpPr txBox="1">
            <a:spLocks/>
          </p:cNvSpPr>
          <p:nvPr/>
        </p:nvSpPr>
        <p:spPr>
          <a:xfrm>
            <a:off x="2757949" y="4045718"/>
            <a:ext cx="6676103" cy="5841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900" dirty="0">
                <a:latin typeface="Franklin Gothic Medium" panose="020B0603020102020204" pitchFamily="34" charset="0"/>
              </a:rPr>
              <a:t>Linear (i.e. efficient) across time, nonlinear along depth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61F4402-7DA3-68DC-7A8E-A2D95AE3470E}"/>
              </a:ext>
            </a:extLst>
          </p:cNvPr>
          <p:cNvPicPr>
            <a:picLocks noChangeAspect="1"/>
          </p:cNvPicPr>
          <p:nvPr/>
        </p:nvPicPr>
        <p:blipFill>
          <a:blip r:embed="rId113"/>
          <a:stretch>
            <a:fillRect/>
          </a:stretch>
        </p:blipFill>
        <p:spPr>
          <a:xfrm>
            <a:off x="2916548" y="2038148"/>
            <a:ext cx="1104100" cy="1636436"/>
          </a:xfrm>
          <a:prstGeom prst="rect">
            <a:avLst/>
          </a:prstGeom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4716EDA-2A34-2680-D40C-D158EEC909B8}"/>
              </a:ext>
            </a:extLst>
          </p:cNvPr>
          <p:cNvCxnSpPr>
            <a:cxnSpLocks/>
          </p:cNvCxnSpPr>
          <p:nvPr/>
        </p:nvCxnSpPr>
        <p:spPr>
          <a:xfrm flipV="1">
            <a:off x="3222483" y="1305189"/>
            <a:ext cx="0" cy="886010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prstDash val="sysDash"/>
            <a:headEnd w="lg" len="med"/>
            <a:tailEnd type="triangle" w="lg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BB874DF7-7AEC-782A-4932-B2ED58C8B8C2}"/>
              </a:ext>
            </a:extLst>
          </p:cNvPr>
          <p:cNvCxnSpPr>
            <a:cxnSpLocks/>
          </p:cNvCxnSpPr>
          <p:nvPr/>
        </p:nvCxnSpPr>
        <p:spPr>
          <a:xfrm flipV="1">
            <a:off x="4463117" y="1305189"/>
            <a:ext cx="0" cy="817827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prstDash val="sysDash"/>
            <a:headEnd w="lg" len="med"/>
            <a:tailEnd type="triangle" w="lg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E7447F87-9778-FC4D-F697-85DAA89428ED}"/>
              </a:ext>
            </a:extLst>
          </p:cNvPr>
          <p:cNvCxnSpPr>
            <a:cxnSpLocks/>
          </p:cNvCxnSpPr>
          <p:nvPr/>
        </p:nvCxnSpPr>
        <p:spPr>
          <a:xfrm flipV="1">
            <a:off x="5562921" y="1305189"/>
            <a:ext cx="0" cy="817827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prstDash val="sysDash"/>
            <a:headEnd w="lg" len="med"/>
            <a:tailEnd type="triangle" w="lg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2D2DE1F5-CC4F-E572-89D3-67E95BE7FD58}"/>
              </a:ext>
            </a:extLst>
          </p:cNvPr>
          <p:cNvCxnSpPr>
            <a:cxnSpLocks/>
          </p:cNvCxnSpPr>
          <p:nvPr/>
        </p:nvCxnSpPr>
        <p:spPr>
          <a:xfrm flipV="1">
            <a:off x="6400265" y="1305189"/>
            <a:ext cx="0" cy="817827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prstDash val="sysDash"/>
            <a:headEnd w="lg" len="med"/>
            <a:tailEnd type="triangle" w="lg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CB980B4E-D059-934A-7659-5FA23EF17274}"/>
              </a:ext>
            </a:extLst>
          </p:cNvPr>
          <p:cNvCxnSpPr>
            <a:cxnSpLocks/>
          </p:cNvCxnSpPr>
          <p:nvPr/>
        </p:nvCxnSpPr>
        <p:spPr>
          <a:xfrm flipV="1">
            <a:off x="7975362" y="1305189"/>
            <a:ext cx="0" cy="817827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prstDash val="sysDash"/>
            <a:headEnd w="lg" len="med"/>
            <a:tailEnd type="triangle" w="lg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76B658E6-C6B9-378D-ED9F-9C8C3E2A4240}"/>
              </a:ext>
            </a:extLst>
          </p:cNvPr>
          <p:cNvCxnSpPr>
            <a:cxnSpLocks/>
          </p:cNvCxnSpPr>
          <p:nvPr/>
        </p:nvCxnSpPr>
        <p:spPr>
          <a:xfrm flipV="1">
            <a:off x="8370566" y="1305189"/>
            <a:ext cx="0" cy="817827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prstDash val="sysDash"/>
            <a:headEnd w="lg" len="med"/>
            <a:tailEnd type="triangle" w="lg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16365D66-DC7C-FA85-7762-CAC6C969A67D}"/>
              </a:ext>
            </a:extLst>
          </p:cNvPr>
          <p:cNvSpPr/>
          <p:nvPr/>
        </p:nvSpPr>
        <p:spPr>
          <a:xfrm>
            <a:off x="2957930" y="1894169"/>
            <a:ext cx="992613" cy="138991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9EF772A9-2D2F-81C5-8787-8B94435CA07C}"/>
              </a:ext>
            </a:extLst>
          </p:cNvPr>
          <p:cNvSpPr/>
          <p:nvPr/>
        </p:nvSpPr>
        <p:spPr>
          <a:xfrm>
            <a:off x="2960507" y="1683593"/>
            <a:ext cx="992613" cy="138991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3" name="TextBox 452">
            <a:extLst>
              <a:ext uri="{FF2B5EF4-FFF2-40B4-BE49-F238E27FC236}">
                <a16:creationId xmlns:a16="http://schemas.microsoft.com/office/drawing/2014/main" id="{DF8AC1D3-4E8D-D44F-3439-F4B23FD5F36B}"/>
              </a:ext>
            </a:extLst>
          </p:cNvPr>
          <p:cNvSpPr txBox="1"/>
          <p:nvPr/>
        </p:nvSpPr>
        <p:spPr>
          <a:xfrm>
            <a:off x="4232807" y="1620565"/>
            <a:ext cx="2436137" cy="276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US" sz="1200" b="0" i="1" dirty="0">
                <a:solidFill>
                  <a:schemeClr val="bg1">
                    <a:lumMod val="50000"/>
                  </a:schemeClr>
                </a:solidFill>
                <a:effectLst/>
                <a:highlight>
                  <a:srgbClr val="FFFFFF"/>
                </a:highlight>
                <a:latin typeface="Franklin Gothic Demi" panose="020B0703020102020204" pitchFamily="34" charset="0"/>
                <a:cs typeface="Myanmar Text" panose="020B0502040204020203" pitchFamily="34" charset="0"/>
              </a:rPr>
              <a:t>INTERSPERSED NONLINEARITIES</a:t>
            </a:r>
            <a:endParaRPr lang="en-US" sz="1200" i="1" dirty="0">
              <a:solidFill>
                <a:schemeClr val="bg1">
                  <a:lumMod val="50000"/>
                </a:schemeClr>
              </a:solidFill>
              <a:latin typeface="Franklin Gothic Demi" panose="020B0703020102020204" pitchFamily="34" charset="0"/>
              <a:cs typeface="Myanmar Tex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3474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/>
      <p:bldP spid="27" grpId="0" animBg="1"/>
      <p:bldP spid="46" grpId="0" animBg="1"/>
      <p:bldP spid="45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 1">
            <a:extLst>
              <a:ext uri="{FF2B5EF4-FFF2-40B4-BE49-F238E27FC236}">
                <a16:creationId xmlns:a16="http://schemas.microsoft.com/office/drawing/2014/main" id="{7A91FC4B-C3BA-FA11-5692-F7551DBE5A65}"/>
              </a:ext>
            </a:extLst>
          </p:cNvPr>
          <p:cNvSpPr txBox="1">
            <a:spLocks/>
          </p:cNvSpPr>
          <p:nvPr/>
        </p:nvSpPr>
        <p:spPr>
          <a:xfrm>
            <a:off x="392782" y="274599"/>
            <a:ext cx="11268276" cy="8384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Franklin Gothic Medium" panose="020B0603020102020204" pitchFamily="34" charset="0"/>
              </a:rPr>
              <a:t>Nonlinearity across time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ABFE20F-0188-06F1-30C8-E06AA0E7B7EC}"/>
              </a:ext>
            </a:extLst>
          </p:cNvPr>
          <p:cNvSpPr txBox="1"/>
          <p:nvPr/>
        </p:nvSpPr>
        <p:spPr>
          <a:xfrm>
            <a:off x="7391928" y="1045562"/>
            <a:ext cx="200130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0" i="1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Franklin Gothic Book" panose="020B0503020102020204" pitchFamily="34" charset="0"/>
                <a:cs typeface="Myanmar Text" panose="020B0502040204020203" pitchFamily="34" charset="0"/>
              </a:rPr>
              <a:t>[Kaul 2020]</a:t>
            </a:r>
            <a:endParaRPr lang="en-US" sz="2800" i="1" dirty="0">
              <a:latin typeface="Franklin Gothic Book" panose="020B0503020102020204" pitchFamily="34" charset="0"/>
              <a:cs typeface="Myanmar Text" panose="020B0502040204020203" pitchFamily="34" charset="0"/>
            </a:endParaRPr>
          </a:p>
        </p:txBody>
      </p:sp>
      <p:sp>
        <p:nvSpPr>
          <p:cNvPr id="6" name="Title 1 1">
            <a:extLst>
              <a:ext uri="{FF2B5EF4-FFF2-40B4-BE49-F238E27FC236}">
                <a16:creationId xmlns:a16="http://schemas.microsoft.com/office/drawing/2014/main" id="{EA026446-7E3E-AAC5-4B9A-4560CF6ECEB3}"/>
              </a:ext>
            </a:extLst>
          </p:cNvPr>
          <p:cNvSpPr txBox="1">
            <a:spLocks/>
          </p:cNvSpPr>
          <p:nvPr/>
        </p:nvSpPr>
        <p:spPr>
          <a:xfrm>
            <a:off x="416042" y="864229"/>
            <a:ext cx="7085127" cy="8384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Franklin Gothic Medium" panose="020B0603020102020204" pitchFamily="34" charset="0"/>
              </a:rPr>
              <a:t>via iterated local corrections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816C096-A166-D123-09B3-29F5035DDB6C}"/>
              </a:ext>
            </a:extLst>
          </p:cNvPr>
          <p:cNvCxnSpPr>
            <a:cxnSpLocks/>
          </p:cNvCxnSpPr>
          <p:nvPr/>
        </p:nvCxnSpPr>
        <p:spPr>
          <a:xfrm flipH="1">
            <a:off x="3451123" y="727681"/>
            <a:ext cx="2877179" cy="0"/>
          </a:xfrm>
          <a:prstGeom prst="line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004643D9-FFD0-3E84-9A8C-865A37CD2A34}"/>
              </a:ext>
            </a:extLst>
          </p:cNvPr>
          <p:cNvSpPr txBox="1"/>
          <p:nvPr/>
        </p:nvSpPr>
        <p:spPr>
          <a:xfrm>
            <a:off x="492604" y="2069392"/>
            <a:ext cx="6932001" cy="830997"/>
          </a:xfrm>
          <a:prstGeom prst="rect">
            <a:avLst/>
          </a:prstGeom>
          <a:noFill/>
          <a:ln w="19050">
            <a:solidFill>
              <a:schemeClr val="bg1">
                <a:lumMod val="65000"/>
              </a:schemeClr>
            </a:solidFill>
            <a:prstDash val="dash"/>
          </a:ln>
        </p:spPr>
        <p:txBody>
          <a:bodyPr wrap="square">
            <a:spAutoFit/>
          </a:bodyPr>
          <a:lstStyle/>
          <a:p>
            <a:r>
              <a:rPr lang="en-US" sz="2400" b="0" i="1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Franklin Gothic Book" panose="020B0503020102020204" pitchFamily="34" charset="0"/>
                <a:cs typeface="Myanmar Text" panose="020B0502040204020203" pitchFamily="34" charset="0"/>
              </a:rPr>
              <a:t>Goal: approximate nonlinear RNN by a stack of linear systems, with nonlinearity along only depth</a:t>
            </a:r>
            <a:endParaRPr lang="en-US" sz="2400" i="1" dirty="0">
              <a:latin typeface="Franklin Gothic Book" panose="020B0503020102020204" pitchFamily="34" charset="0"/>
              <a:cs typeface="Myanmar Text" panose="020B0502040204020203" pitchFamily="34" charset="0"/>
            </a:endParaRPr>
          </a:p>
        </p:txBody>
      </p:sp>
      <p:sp>
        <p:nvSpPr>
          <p:cNvPr id="27" name="Title 1 1">
            <a:extLst>
              <a:ext uri="{FF2B5EF4-FFF2-40B4-BE49-F238E27FC236}">
                <a16:creationId xmlns:a16="http://schemas.microsoft.com/office/drawing/2014/main" id="{A7DE51B3-B68D-5B34-2B5D-3F63761B76E8}"/>
              </a:ext>
            </a:extLst>
          </p:cNvPr>
          <p:cNvSpPr txBox="1">
            <a:spLocks/>
          </p:cNvSpPr>
          <p:nvPr/>
        </p:nvSpPr>
        <p:spPr>
          <a:xfrm>
            <a:off x="6398442" y="278297"/>
            <a:ext cx="3179716" cy="8384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Franklin Gothic Medium" panose="020B0603020102020204" pitchFamily="34" charset="0"/>
              </a:rPr>
              <a:t>along depth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ECCBBFC-EEC9-2D40-1471-FA1285828A38}"/>
              </a:ext>
            </a:extLst>
          </p:cNvPr>
          <p:cNvGrpSpPr/>
          <p:nvPr/>
        </p:nvGrpSpPr>
        <p:grpSpPr>
          <a:xfrm>
            <a:off x="274798" y="3979607"/>
            <a:ext cx="5665474" cy="3819065"/>
            <a:chOff x="492604" y="3506398"/>
            <a:chExt cx="6124506" cy="412849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98A91CF-EB34-F16E-438B-982D4490C4D1}"/>
                </a:ext>
              </a:extLst>
            </p:cNvPr>
            <p:cNvSpPr/>
            <p:nvPr/>
          </p:nvSpPr>
          <p:spPr>
            <a:xfrm>
              <a:off x="492604" y="3506398"/>
              <a:ext cx="6124506" cy="4128496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>
                  <a:lumMod val="65000"/>
                  <a:lumOff val="35000"/>
                </a:schemeClr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4877AE8-D7D0-93DA-9907-821E8CB0A1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970" t="15257" r="9159"/>
            <a:stretch/>
          </p:blipFill>
          <p:spPr>
            <a:xfrm>
              <a:off x="576007" y="3581194"/>
              <a:ext cx="5976754" cy="3690416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6C88131-B853-EBA0-6742-367A7ACBDDB1}"/>
              </a:ext>
            </a:extLst>
          </p:cNvPr>
          <p:cNvGrpSpPr/>
          <p:nvPr/>
        </p:nvGrpSpPr>
        <p:grpSpPr>
          <a:xfrm>
            <a:off x="-60493" y="4878773"/>
            <a:ext cx="5621855" cy="4510470"/>
            <a:chOff x="0" y="4555161"/>
            <a:chExt cx="6077352" cy="487592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85AE0A6-9DE0-6974-0178-B00DC7DF4234}"/>
                </a:ext>
              </a:extLst>
            </p:cNvPr>
            <p:cNvSpPr/>
            <p:nvPr/>
          </p:nvSpPr>
          <p:spPr>
            <a:xfrm>
              <a:off x="0" y="4555161"/>
              <a:ext cx="6077352" cy="405648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>
                  <a:lumMod val="65000"/>
                  <a:lumOff val="35000"/>
                </a:schemeClr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E2FB95B-8121-EAC5-EC3D-0DADDEC19A3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5636" y="4927224"/>
              <a:ext cx="5798169" cy="4503857"/>
            </a:xfrm>
            <a:prstGeom prst="rect">
              <a:avLst/>
            </a:prstGeom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4525442A-91AD-1BFA-370F-4D0F238950F5}"/>
              </a:ext>
            </a:extLst>
          </p:cNvPr>
          <p:cNvSpPr txBox="1"/>
          <p:nvPr/>
        </p:nvSpPr>
        <p:spPr>
          <a:xfrm>
            <a:off x="1333263" y="3429000"/>
            <a:ext cx="3759848" cy="369332"/>
          </a:xfrm>
          <a:prstGeom prst="rect">
            <a:avLst/>
          </a:prstGeom>
          <a:noFill/>
          <a:ln w="19050">
            <a:noFill/>
            <a:prstDash val="dash"/>
          </a:ln>
        </p:spPr>
        <p:txBody>
          <a:bodyPr wrap="square">
            <a:spAutoFit/>
          </a:bodyPr>
          <a:lstStyle/>
          <a:p>
            <a:r>
              <a:rPr lang="en-US" b="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Franklin Gothic Demi" panose="020B0703020102020204" pitchFamily="34" charset="0"/>
                <a:cs typeface="Myanmar Text" panose="020B0502040204020203" pitchFamily="34" charset="0"/>
              </a:rPr>
              <a:t>Theory: </a:t>
            </a:r>
            <a:r>
              <a:rPr lang="en-US" b="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Franklin Gothic Book" panose="020B0503020102020204" pitchFamily="34" charset="0"/>
                <a:cs typeface="Myanmar Text" panose="020B0502040204020203" pitchFamily="34" charset="0"/>
              </a:rPr>
              <a:t>understand power of depth</a:t>
            </a:r>
            <a:endParaRPr lang="en-US" dirty="0">
              <a:latin typeface="Franklin Gothic Book" panose="020B0503020102020204" pitchFamily="34" charset="0"/>
              <a:cs typeface="Myanmar Text" panose="020B0502040204020203" pitchFamily="34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578D797-47A4-0BF2-6529-A61CD2AD23CA}"/>
              </a:ext>
            </a:extLst>
          </p:cNvPr>
          <p:cNvGrpSpPr/>
          <p:nvPr/>
        </p:nvGrpSpPr>
        <p:grpSpPr>
          <a:xfrm>
            <a:off x="6849968" y="3979607"/>
            <a:ext cx="5665474" cy="4769598"/>
            <a:chOff x="6456679" y="3979607"/>
            <a:chExt cx="5665474" cy="4769598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D8AF2D5F-4BDC-540B-AA99-86FD01BF33F8}"/>
                </a:ext>
              </a:extLst>
            </p:cNvPr>
            <p:cNvSpPr/>
            <p:nvPr/>
          </p:nvSpPr>
          <p:spPr>
            <a:xfrm>
              <a:off x="6456679" y="3979607"/>
              <a:ext cx="5665474" cy="381906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>
                  <a:lumMod val="65000"/>
                  <a:lumOff val="35000"/>
                </a:schemeClr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9F5E38A0-1DB8-BA30-FD78-57F88C1AAF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24260" y="4331602"/>
              <a:ext cx="5353469" cy="4417603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5A62F2E-0A64-C804-3473-B47360C10950}"/>
              </a:ext>
            </a:extLst>
          </p:cNvPr>
          <p:cNvGrpSpPr/>
          <p:nvPr/>
        </p:nvGrpSpPr>
        <p:grpSpPr>
          <a:xfrm>
            <a:off x="6456679" y="4866255"/>
            <a:ext cx="5665474" cy="4591236"/>
            <a:chOff x="5026115" y="3713893"/>
            <a:chExt cx="5665474" cy="4591236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5BE1896-8A2B-0A02-69EA-6F4EE8FDD5C6}"/>
                </a:ext>
              </a:extLst>
            </p:cNvPr>
            <p:cNvSpPr/>
            <p:nvPr/>
          </p:nvSpPr>
          <p:spPr>
            <a:xfrm>
              <a:off x="5026115" y="3713893"/>
              <a:ext cx="5665474" cy="381906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>
                  <a:lumMod val="65000"/>
                  <a:lumOff val="35000"/>
                </a:schemeClr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AF8A70-FF39-EF5C-9F8F-7AFDF3339CE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21908" y="4057349"/>
              <a:ext cx="5273887" cy="4247780"/>
            </a:xfrm>
            <a:prstGeom prst="rect">
              <a:avLst/>
            </a:prstGeom>
          </p:spPr>
        </p:pic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D6983685-2BA2-6A71-D5CE-D57B94E8B87E}"/>
              </a:ext>
            </a:extLst>
          </p:cNvPr>
          <p:cNvSpPr txBox="1"/>
          <p:nvPr/>
        </p:nvSpPr>
        <p:spPr>
          <a:xfrm>
            <a:off x="7633984" y="3414548"/>
            <a:ext cx="3518489" cy="369332"/>
          </a:xfrm>
          <a:prstGeom prst="rect">
            <a:avLst/>
          </a:prstGeom>
          <a:noFill/>
          <a:ln w="19050">
            <a:noFill/>
            <a:prstDash val="dash"/>
          </a:ln>
        </p:spPr>
        <p:txBody>
          <a:bodyPr wrap="square">
            <a:spAutoFit/>
          </a:bodyPr>
          <a:lstStyle/>
          <a:p>
            <a:r>
              <a:rPr lang="en-US" b="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Franklin Gothic Demi" panose="020B0703020102020204" pitchFamily="34" charset="0"/>
                <a:cs typeface="Myanmar Text" panose="020B0502040204020203" pitchFamily="34" charset="0"/>
              </a:rPr>
              <a:t>Practice: </a:t>
            </a:r>
            <a:r>
              <a:rPr lang="en-US" b="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Franklin Gothic Book" panose="020B0503020102020204" pitchFamily="34" charset="0"/>
                <a:cs typeface="Myanmar Text" panose="020B0502040204020203" pitchFamily="34" charset="0"/>
              </a:rPr>
              <a:t>use within new models</a:t>
            </a:r>
            <a:endParaRPr lang="en-US" dirty="0">
              <a:latin typeface="Franklin Gothic Book" panose="020B0503020102020204" pitchFamily="34" charset="0"/>
              <a:cs typeface="Myanmar Tex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1228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9" grpId="0"/>
      <p:bldP spid="2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25" name="Straight Arrow Connector 1824">
            <a:extLst>
              <a:ext uri="{FF2B5EF4-FFF2-40B4-BE49-F238E27FC236}">
                <a16:creationId xmlns:a16="http://schemas.microsoft.com/office/drawing/2014/main" id="{3D3EFC31-3CB0-BEE4-8948-CDAD51532C92}"/>
              </a:ext>
            </a:extLst>
          </p:cNvPr>
          <p:cNvCxnSpPr>
            <a:cxnSpLocks/>
          </p:cNvCxnSpPr>
          <p:nvPr/>
        </p:nvCxnSpPr>
        <p:spPr>
          <a:xfrm flipV="1">
            <a:off x="3205853" y="2314298"/>
            <a:ext cx="856622" cy="557910"/>
          </a:xfrm>
          <a:prstGeom prst="straightConnector1">
            <a:avLst/>
          </a:prstGeom>
          <a:ln>
            <a:solidFill>
              <a:srgbClr val="EE442F"/>
            </a:solidFill>
            <a:headEnd w="lg" len="med"/>
            <a:tailEnd type="triangle" w="lg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26" name="Straight Arrow Connector 1825">
            <a:extLst>
              <a:ext uri="{FF2B5EF4-FFF2-40B4-BE49-F238E27FC236}">
                <a16:creationId xmlns:a16="http://schemas.microsoft.com/office/drawing/2014/main" id="{9E7024A6-3A44-CCD0-7F88-D304624BCBC8}"/>
              </a:ext>
            </a:extLst>
          </p:cNvPr>
          <p:cNvCxnSpPr>
            <a:cxnSpLocks/>
          </p:cNvCxnSpPr>
          <p:nvPr/>
        </p:nvCxnSpPr>
        <p:spPr>
          <a:xfrm>
            <a:off x="3191875" y="2869897"/>
            <a:ext cx="870600" cy="618381"/>
          </a:xfrm>
          <a:prstGeom prst="straightConnector1">
            <a:avLst/>
          </a:prstGeom>
          <a:ln>
            <a:solidFill>
              <a:srgbClr val="0072B2"/>
            </a:solidFill>
            <a:headEnd w="lg" len="med"/>
            <a:tailEnd type="triangle" w="lg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1926" name="Group 1925">
            <a:extLst>
              <a:ext uri="{FF2B5EF4-FFF2-40B4-BE49-F238E27FC236}">
                <a16:creationId xmlns:a16="http://schemas.microsoft.com/office/drawing/2014/main" id="{77184F39-94C3-EA5A-4BD2-49BE32A5330C}"/>
              </a:ext>
            </a:extLst>
          </p:cNvPr>
          <p:cNvGrpSpPr/>
          <p:nvPr/>
        </p:nvGrpSpPr>
        <p:grpSpPr>
          <a:xfrm>
            <a:off x="558964" y="2561302"/>
            <a:ext cx="940945" cy="493305"/>
            <a:chOff x="558964" y="2561302"/>
            <a:chExt cx="940945" cy="493305"/>
          </a:xfrm>
        </p:grpSpPr>
        <p:sp>
          <p:nvSpPr>
            <p:cNvPr id="1798" name="Freeform: Shape 1797">
              <a:extLst>
                <a:ext uri="{FF2B5EF4-FFF2-40B4-BE49-F238E27FC236}">
                  <a16:creationId xmlns:a16="http://schemas.microsoft.com/office/drawing/2014/main" id="{57FA711B-92A5-17D4-4EF9-5E4A6B27F5AA}"/>
                </a:ext>
              </a:extLst>
            </p:cNvPr>
            <p:cNvSpPr/>
            <p:nvPr>
              <p:custDataLst>
                <p:tags r:id="rId155"/>
              </p:custDataLst>
            </p:nvPr>
          </p:nvSpPr>
          <p:spPr>
            <a:xfrm>
              <a:off x="558964" y="2785577"/>
              <a:ext cx="139111" cy="168641"/>
            </a:xfrm>
            <a:custGeom>
              <a:avLst/>
              <a:gdLst>
                <a:gd name="connsiteX0" fmla="*/ 128226 w 139111"/>
                <a:gd name="connsiteY0" fmla="*/ 25378 h 168641"/>
                <a:gd name="connsiteX1" fmla="*/ 110081 w 139111"/>
                <a:gd name="connsiteY1" fmla="*/ 42131 h 168641"/>
                <a:gd name="connsiteX2" fmla="*/ 121799 w 139111"/>
                <a:gd name="connsiteY2" fmla="*/ 52927 h 168641"/>
                <a:gd name="connsiteX3" fmla="*/ 139188 w 139111"/>
                <a:gd name="connsiteY3" fmla="*/ 32079 h 168641"/>
                <a:gd name="connsiteX4" fmla="*/ 94204 w 139111"/>
                <a:gd name="connsiteY4" fmla="*/ 63 h 168641"/>
                <a:gd name="connsiteX5" fmla="*/ 30318 w 139111"/>
                <a:gd name="connsiteY5" fmla="*/ 54416 h 168641"/>
                <a:gd name="connsiteX6" fmla="*/ 69255 w 139111"/>
                <a:gd name="connsiteY6" fmla="*/ 91271 h 168641"/>
                <a:gd name="connsiteX7" fmla="*/ 108569 w 139111"/>
                <a:gd name="connsiteY7" fmla="*/ 119564 h 168641"/>
                <a:gd name="connsiteX8" fmla="*/ 54512 w 139111"/>
                <a:gd name="connsiteY8" fmla="*/ 160515 h 168641"/>
                <a:gd name="connsiteX9" fmla="*/ 11417 w 139111"/>
                <a:gd name="connsiteY9" fmla="*/ 140784 h 168641"/>
                <a:gd name="connsiteX10" fmla="*/ 35233 w 139111"/>
                <a:gd name="connsiteY10" fmla="*/ 121053 h 168641"/>
                <a:gd name="connsiteX11" fmla="*/ 21246 w 139111"/>
                <a:gd name="connsiteY11" fmla="*/ 108024 h 168641"/>
                <a:gd name="connsiteX12" fmla="*/ 77 w 139111"/>
                <a:gd name="connsiteY12" fmla="*/ 132594 h 168641"/>
                <a:gd name="connsiteX13" fmla="*/ 54134 w 139111"/>
                <a:gd name="connsiteY13" fmla="*/ 168705 h 168641"/>
                <a:gd name="connsiteX14" fmla="*/ 130116 w 139111"/>
                <a:gd name="connsiteY14" fmla="*/ 106907 h 168641"/>
                <a:gd name="connsiteX15" fmla="*/ 118397 w 139111"/>
                <a:gd name="connsiteY15" fmla="*/ 79731 h 168641"/>
                <a:gd name="connsiteX16" fmla="*/ 80595 w 139111"/>
                <a:gd name="connsiteY16" fmla="*/ 64095 h 168641"/>
                <a:gd name="connsiteX17" fmla="*/ 51866 w 139111"/>
                <a:gd name="connsiteY17" fmla="*/ 41758 h 168641"/>
                <a:gd name="connsiteX18" fmla="*/ 94204 w 139111"/>
                <a:gd name="connsiteY18" fmla="*/ 8253 h 168641"/>
                <a:gd name="connsiteX19" fmla="*/ 128226 w 139111"/>
                <a:gd name="connsiteY19" fmla="*/ 25378 h 168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39111" h="168641">
                  <a:moveTo>
                    <a:pt x="128226" y="25378"/>
                  </a:moveTo>
                  <a:cubicBezTo>
                    <a:pt x="117641" y="25750"/>
                    <a:pt x="110081" y="33940"/>
                    <a:pt x="110081" y="42131"/>
                  </a:cubicBezTo>
                  <a:cubicBezTo>
                    <a:pt x="110081" y="47342"/>
                    <a:pt x="113483" y="52927"/>
                    <a:pt x="121799" y="52927"/>
                  </a:cubicBezTo>
                  <a:cubicBezTo>
                    <a:pt x="130116" y="52927"/>
                    <a:pt x="139188" y="46598"/>
                    <a:pt x="139188" y="32079"/>
                  </a:cubicBezTo>
                  <a:cubicBezTo>
                    <a:pt x="139188" y="15327"/>
                    <a:pt x="122934" y="63"/>
                    <a:pt x="94204" y="63"/>
                  </a:cubicBezTo>
                  <a:cubicBezTo>
                    <a:pt x="44305" y="63"/>
                    <a:pt x="30318" y="38035"/>
                    <a:pt x="30318" y="54416"/>
                  </a:cubicBezTo>
                  <a:cubicBezTo>
                    <a:pt x="30318" y="83453"/>
                    <a:pt x="58292" y="89037"/>
                    <a:pt x="69255" y="91271"/>
                  </a:cubicBezTo>
                  <a:cubicBezTo>
                    <a:pt x="88912" y="94994"/>
                    <a:pt x="108569" y="99089"/>
                    <a:pt x="108569" y="119564"/>
                  </a:cubicBezTo>
                  <a:cubicBezTo>
                    <a:pt x="108569" y="129243"/>
                    <a:pt x="99874" y="160515"/>
                    <a:pt x="54512" y="160515"/>
                  </a:cubicBezTo>
                  <a:cubicBezTo>
                    <a:pt x="49219" y="160515"/>
                    <a:pt x="20112" y="160515"/>
                    <a:pt x="11417" y="140784"/>
                  </a:cubicBezTo>
                  <a:cubicBezTo>
                    <a:pt x="25782" y="142645"/>
                    <a:pt x="35233" y="131477"/>
                    <a:pt x="35233" y="121053"/>
                  </a:cubicBezTo>
                  <a:cubicBezTo>
                    <a:pt x="35233" y="112491"/>
                    <a:pt x="29184" y="108024"/>
                    <a:pt x="21246" y="108024"/>
                  </a:cubicBezTo>
                  <a:cubicBezTo>
                    <a:pt x="11417" y="108024"/>
                    <a:pt x="77" y="115841"/>
                    <a:pt x="77" y="132594"/>
                  </a:cubicBezTo>
                  <a:cubicBezTo>
                    <a:pt x="77" y="153814"/>
                    <a:pt x="21624" y="168705"/>
                    <a:pt x="54134" y="168705"/>
                  </a:cubicBezTo>
                  <a:cubicBezTo>
                    <a:pt x="115373" y="168705"/>
                    <a:pt x="130116" y="123659"/>
                    <a:pt x="130116" y="106907"/>
                  </a:cubicBezTo>
                  <a:cubicBezTo>
                    <a:pt x="130116" y="93505"/>
                    <a:pt x="122934" y="84198"/>
                    <a:pt x="118397" y="79731"/>
                  </a:cubicBezTo>
                  <a:cubicBezTo>
                    <a:pt x="108191" y="69307"/>
                    <a:pt x="97228" y="67445"/>
                    <a:pt x="80595" y="64095"/>
                  </a:cubicBezTo>
                  <a:cubicBezTo>
                    <a:pt x="66986" y="61117"/>
                    <a:pt x="51866" y="58511"/>
                    <a:pt x="51866" y="41758"/>
                  </a:cubicBezTo>
                  <a:cubicBezTo>
                    <a:pt x="51866" y="30962"/>
                    <a:pt x="60938" y="8253"/>
                    <a:pt x="94204" y="8253"/>
                  </a:cubicBezTo>
                  <a:cubicBezTo>
                    <a:pt x="103654" y="8253"/>
                    <a:pt x="122556" y="10859"/>
                    <a:pt x="128226" y="25378"/>
                  </a:cubicBezTo>
                  <a:close/>
                </a:path>
              </a:pathLst>
            </a:custGeom>
            <a:solidFill>
              <a:srgbClr val="64ACBE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799" name="Freeform: Shape 1798">
              <a:extLst>
                <a:ext uri="{FF2B5EF4-FFF2-40B4-BE49-F238E27FC236}">
                  <a16:creationId xmlns:a16="http://schemas.microsoft.com/office/drawing/2014/main" id="{EAFC7333-124E-395F-C484-C40AA423995B}"/>
                </a:ext>
              </a:extLst>
            </p:cNvPr>
            <p:cNvSpPr/>
            <p:nvPr>
              <p:custDataLst>
                <p:tags r:id="rId156"/>
              </p:custDataLst>
            </p:nvPr>
          </p:nvSpPr>
          <p:spPr>
            <a:xfrm>
              <a:off x="746935" y="2561302"/>
              <a:ext cx="68799" cy="260333"/>
            </a:xfrm>
            <a:custGeom>
              <a:avLst/>
              <a:gdLst>
                <a:gd name="connsiteX0" fmla="*/ 63589 w 68799"/>
                <a:gd name="connsiteY0" fmla="*/ 58 h 260333"/>
                <a:gd name="connsiteX1" fmla="*/ 81 w 68799"/>
                <a:gd name="connsiteY1" fmla="*/ 130094 h 260333"/>
                <a:gd name="connsiteX2" fmla="*/ 63589 w 68799"/>
                <a:gd name="connsiteY2" fmla="*/ 260391 h 260333"/>
                <a:gd name="connsiteX3" fmla="*/ 68881 w 68799"/>
                <a:gd name="connsiteY3" fmla="*/ 257264 h 260333"/>
                <a:gd name="connsiteX4" fmla="*/ 66235 w 68799"/>
                <a:gd name="connsiteY4" fmla="*/ 253355 h 260333"/>
                <a:gd name="connsiteX5" fmla="*/ 18075 w 68799"/>
                <a:gd name="connsiteY5" fmla="*/ 130355 h 260333"/>
                <a:gd name="connsiteX6" fmla="*/ 67029 w 68799"/>
                <a:gd name="connsiteY6" fmla="*/ 6312 h 260333"/>
                <a:gd name="connsiteX7" fmla="*/ 68881 w 68799"/>
                <a:gd name="connsiteY7" fmla="*/ 3185 h 260333"/>
                <a:gd name="connsiteX8" fmla="*/ 63589 w 68799"/>
                <a:gd name="connsiteY8" fmla="*/ 58 h 260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8799" h="260333">
                  <a:moveTo>
                    <a:pt x="63589" y="58"/>
                  </a:moveTo>
                  <a:cubicBezTo>
                    <a:pt x="13312" y="34978"/>
                    <a:pt x="81" y="90224"/>
                    <a:pt x="81" y="130094"/>
                  </a:cubicBezTo>
                  <a:cubicBezTo>
                    <a:pt x="81" y="166838"/>
                    <a:pt x="11195" y="223908"/>
                    <a:pt x="63589" y="260391"/>
                  </a:cubicBezTo>
                  <a:cubicBezTo>
                    <a:pt x="65706" y="260391"/>
                    <a:pt x="68881" y="260391"/>
                    <a:pt x="68881" y="257264"/>
                  </a:cubicBezTo>
                  <a:cubicBezTo>
                    <a:pt x="68881" y="255701"/>
                    <a:pt x="68087" y="255179"/>
                    <a:pt x="66235" y="253355"/>
                  </a:cubicBezTo>
                  <a:cubicBezTo>
                    <a:pt x="31041" y="222084"/>
                    <a:pt x="18075" y="177783"/>
                    <a:pt x="18075" y="130355"/>
                  </a:cubicBezTo>
                  <a:cubicBezTo>
                    <a:pt x="18075" y="59995"/>
                    <a:pt x="45330" y="25596"/>
                    <a:pt x="67029" y="6312"/>
                  </a:cubicBezTo>
                  <a:cubicBezTo>
                    <a:pt x="68087" y="5270"/>
                    <a:pt x="68881" y="4488"/>
                    <a:pt x="68881" y="3185"/>
                  </a:cubicBezTo>
                  <a:cubicBezTo>
                    <a:pt x="68881" y="58"/>
                    <a:pt x="65706" y="58"/>
                    <a:pt x="63589" y="58"/>
                  </a:cubicBezTo>
                  <a:close/>
                </a:path>
              </a:pathLst>
            </a:custGeom>
            <a:solidFill>
              <a:srgbClr val="64ACBE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800" name="Freeform: Shape 1799">
              <a:extLst>
                <a:ext uri="{FF2B5EF4-FFF2-40B4-BE49-F238E27FC236}">
                  <a16:creationId xmlns:a16="http://schemas.microsoft.com/office/drawing/2014/main" id="{2A591BB8-DBE4-B96B-A9B6-95B81C6D3E29}"/>
                </a:ext>
              </a:extLst>
            </p:cNvPr>
            <p:cNvSpPr/>
            <p:nvPr>
              <p:custDataLst>
                <p:tags r:id="rId157"/>
              </p:custDataLst>
            </p:nvPr>
          </p:nvSpPr>
          <p:spPr>
            <a:xfrm>
              <a:off x="863479" y="2583713"/>
              <a:ext cx="96319" cy="173034"/>
            </a:xfrm>
            <a:custGeom>
              <a:avLst/>
              <a:gdLst>
                <a:gd name="connsiteX0" fmla="*/ 59887 w 96319"/>
                <a:gd name="connsiteY0" fmla="*/ 7355 h 173034"/>
                <a:gd name="connsiteX1" fmla="*/ 51949 w 96319"/>
                <a:gd name="connsiteY1" fmla="*/ 58 h 173034"/>
                <a:gd name="connsiteX2" fmla="*/ 84 w 96319"/>
                <a:gd name="connsiteY2" fmla="*/ 16736 h 173034"/>
                <a:gd name="connsiteX3" fmla="*/ 84 w 96319"/>
                <a:gd name="connsiteY3" fmla="*/ 26117 h 173034"/>
                <a:gd name="connsiteX4" fmla="*/ 38454 w 96319"/>
                <a:gd name="connsiteY4" fmla="*/ 18821 h 173034"/>
                <a:gd name="connsiteX5" fmla="*/ 38454 w 96319"/>
                <a:gd name="connsiteY5" fmla="*/ 151724 h 173034"/>
                <a:gd name="connsiteX6" fmla="*/ 11992 w 96319"/>
                <a:gd name="connsiteY6" fmla="*/ 163711 h 173034"/>
                <a:gd name="connsiteX7" fmla="*/ 1937 w 96319"/>
                <a:gd name="connsiteY7" fmla="*/ 163711 h 173034"/>
                <a:gd name="connsiteX8" fmla="*/ 1937 w 96319"/>
                <a:gd name="connsiteY8" fmla="*/ 173092 h 173034"/>
                <a:gd name="connsiteX9" fmla="*/ 49038 w 96319"/>
                <a:gd name="connsiteY9" fmla="*/ 172050 h 173034"/>
                <a:gd name="connsiteX10" fmla="*/ 96404 w 96319"/>
                <a:gd name="connsiteY10" fmla="*/ 173092 h 173034"/>
                <a:gd name="connsiteX11" fmla="*/ 96404 w 96319"/>
                <a:gd name="connsiteY11" fmla="*/ 163711 h 173034"/>
                <a:gd name="connsiteX12" fmla="*/ 86349 w 96319"/>
                <a:gd name="connsiteY12" fmla="*/ 163711 h 173034"/>
                <a:gd name="connsiteX13" fmla="*/ 59887 w 96319"/>
                <a:gd name="connsiteY13" fmla="*/ 151724 h 173034"/>
                <a:gd name="connsiteX14" fmla="*/ 59887 w 96319"/>
                <a:gd name="connsiteY14" fmla="*/ 7355 h 173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6319" h="173034">
                  <a:moveTo>
                    <a:pt x="59887" y="7355"/>
                  </a:moveTo>
                  <a:cubicBezTo>
                    <a:pt x="59887" y="319"/>
                    <a:pt x="59358" y="58"/>
                    <a:pt x="51949" y="58"/>
                  </a:cubicBezTo>
                  <a:cubicBezTo>
                    <a:pt x="35014" y="16475"/>
                    <a:pt x="10934" y="16736"/>
                    <a:pt x="84" y="16736"/>
                  </a:cubicBezTo>
                  <a:lnTo>
                    <a:pt x="84" y="26117"/>
                  </a:lnTo>
                  <a:cubicBezTo>
                    <a:pt x="6435" y="26117"/>
                    <a:pt x="23900" y="26117"/>
                    <a:pt x="38454" y="18821"/>
                  </a:cubicBezTo>
                  <a:lnTo>
                    <a:pt x="38454" y="151724"/>
                  </a:lnTo>
                  <a:cubicBezTo>
                    <a:pt x="38454" y="160323"/>
                    <a:pt x="38454" y="163711"/>
                    <a:pt x="11992" y="163711"/>
                  </a:cubicBezTo>
                  <a:lnTo>
                    <a:pt x="1937" y="163711"/>
                  </a:lnTo>
                  <a:lnTo>
                    <a:pt x="1937" y="173092"/>
                  </a:lnTo>
                  <a:cubicBezTo>
                    <a:pt x="6700" y="172832"/>
                    <a:pt x="39247" y="172050"/>
                    <a:pt x="49038" y="172050"/>
                  </a:cubicBezTo>
                  <a:cubicBezTo>
                    <a:pt x="57241" y="172050"/>
                    <a:pt x="90583" y="172832"/>
                    <a:pt x="96404" y="173092"/>
                  </a:cubicBezTo>
                  <a:lnTo>
                    <a:pt x="96404" y="163711"/>
                  </a:lnTo>
                  <a:lnTo>
                    <a:pt x="86349" y="163711"/>
                  </a:lnTo>
                  <a:cubicBezTo>
                    <a:pt x="59887" y="163711"/>
                    <a:pt x="59887" y="160323"/>
                    <a:pt x="59887" y="151724"/>
                  </a:cubicBezTo>
                  <a:lnTo>
                    <a:pt x="59887" y="7355"/>
                  </a:lnTo>
                  <a:close/>
                </a:path>
              </a:pathLst>
            </a:custGeom>
            <a:solidFill>
              <a:srgbClr val="64ACBE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801" name="Freeform: Shape 1800">
              <a:extLst>
                <a:ext uri="{FF2B5EF4-FFF2-40B4-BE49-F238E27FC236}">
                  <a16:creationId xmlns:a16="http://schemas.microsoft.com/office/drawing/2014/main" id="{2185A129-88A6-0253-E178-8E0A9022E204}"/>
                </a:ext>
              </a:extLst>
            </p:cNvPr>
            <p:cNvSpPr/>
            <p:nvPr>
              <p:custDataLst>
                <p:tags r:id="rId158"/>
              </p:custDataLst>
            </p:nvPr>
          </p:nvSpPr>
          <p:spPr>
            <a:xfrm>
              <a:off x="1004108" y="2561302"/>
              <a:ext cx="68535" cy="260333"/>
            </a:xfrm>
            <a:custGeom>
              <a:avLst/>
              <a:gdLst>
                <a:gd name="connsiteX0" fmla="*/ 5116 w 68535"/>
                <a:gd name="connsiteY0" fmla="*/ 58 h 260333"/>
                <a:gd name="connsiteX1" fmla="*/ 88 w 68535"/>
                <a:gd name="connsiteY1" fmla="*/ 3185 h 260333"/>
                <a:gd name="connsiteX2" fmla="*/ 2470 w 68535"/>
                <a:gd name="connsiteY2" fmla="*/ 7094 h 260333"/>
                <a:gd name="connsiteX3" fmla="*/ 50630 w 68535"/>
                <a:gd name="connsiteY3" fmla="*/ 130094 h 260333"/>
                <a:gd name="connsiteX4" fmla="*/ 4852 w 68535"/>
                <a:gd name="connsiteY4" fmla="*/ 251271 h 260333"/>
                <a:gd name="connsiteX5" fmla="*/ 88 w 68535"/>
                <a:gd name="connsiteY5" fmla="*/ 257264 h 260333"/>
                <a:gd name="connsiteX6" fmla="*/ 3528 w 68535"/>
                <a:gd name="connsiteY6" fmla="*/ 260391 h 260333"/>
                <a:gd name="connsiteX7" fmla="*/ 49307 w 68535"/>
                <a:gd name="connsiteY7" fmla="*/ 210618 h 260333"/>
                <a:gd name="connsiteX8" fmla="*/ 68624 w 68535"/>
                <a:gd name="connsiteY8" fmla="*/ 130355 h 260333"/>
                <a:gd name="connsiteX9" fmla="*/ 5116 w 68535"/>
                <a:gd name="connsiteY9" fmla="*/ 58 h 260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8535" h="260333">
                  <a:moveTo>
                    <a:pt x="5116" y="58"/>
                  </a:moveTo>
                  <a:cubicBezTo>
                    <a:pt x="3264" y="58"/>
                    <a:pt x="88" y="58"/>
                    <a:pt x="88" y="3185"/>
                  </a:cubicBezTo>
                  <a:cubicBezTo>
                    <a:pt x="88" y="4488"/>
                    <a:pt x="882" y="5270"/>
                    <a:pt x="2470" y="7094"/>
                  </a:cubicBezTo>
                  <a:cubicBezTo>
                    <a:pt x="25227" y="27681"/>
                    <a:pt x="50630" y="62861"/>
                    <a:pt x="50630" y="130094"/>
                  </a:cubicBezTo>
                  <a:cubicBezTo>
                    <a:pt x="50630" y="184559"/>
                    <a:pt x="33430" y="225732"/>
                    <a:pt x="4852" y="251271"/>
                  </a:cubicBezTo>
                  <a:cubicBezTo>
                    <a:pt x="353" y="255701"/>
                    <a:pt x="88" y="255961"/>
                    <a:pt x="88" y="257264"/>
                  </a:cubicBezTo>
                  <a:cubicBezTo>
                    <a:pt x="88" y="258567"/>
                    <a:pt x="882" y="260391"/>
                    <a:pt x="3528" y="260391"/>
                  </a:cubicBezTo>
                  <a:cubicBezTo>
                    <a:pt x="6704" y="260391"/>
                    <a:pt x="31842" y="243192"/>
                    <a:pt x="49307" y="210618"/>
                  </a:cubicBezTo>
                  <a:cubicBezTo>
                    <a:pt x="60950" y="188989"/>
                    <a:pt x="68624" y="160844"/>
                    <a:pt x="68624" y="130355"/>
                  </a:cubicBezTo>
                  <a:cubicBezTo>
                    <a:pt x="68624" y="93611"/>
                    <a:pt x="57510" y="36541"/>
                    <a:pt x="5116" y="58"/>
                  </a:cubicBezTo>
                  <a:close/>
                </a:path>
              </a:pathLst>
            </a:custGeom>
            <a:solidFill>
              <a:srgbClr val="64ACBE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802" name="Freeform: Shape 1801">
              <a:extLst>
                <a:ext uri="{FF2B5EF4-FFF2-40B4-BE49-F238E27FC236}">
                  <a16:creationId xmlns:a16="http://schemas.microsoft.com/office/drawing/2014/main" id="{BB5047F1-58CF-179B-68DA-ED6271B5E29E}"/>
                </a:ext>
              </a:extLst>
            </p:cNvPr>
            <p:cNvSpPr/>
            <p:nvPr>
              <p:custDataLst>
                <p:tags r:id="rId159"/>
              </p:custDataLst>
            </p:nvPr>
          </p:nvSpPr>
          <p:spPr>
            <a:xfrm>
              <a:off x="730264" y="2876361"/>
              <a:ext cx="122781" cy="178246"/>
            </a:xfrm>
            <a:custGeom>
              <a:avLst/>
              <a:gdLst>
                <a:gd name="connsiteX0" fmla="*/ 122863 w 122781"/>
                <a:gd name="connsiteY0" fmla="*/ 89971 h 178246"/>
                <a:gd name="connsiteX1" fmla="*/ 107250 w 122781"/>
                <a:gd name="connsiteY1" fmla="*/ 22477 h 178246"/>
                <a:gd name="connsiteX2" fmla="*/ 61472 w 122781"/>
                <a:gd name="connsiteY2" fmla="*/ 66 h 178246"/>
                <a:gd name="connsiteX3" fmla="*/ 81 w 122781"/>
                <a:gd name="connsiteY3" fmla="*/ 89971 h 178246"/>
                <a:gd name="connsiteX4" fmla="*/ 61472 w 122781"/>
                <a:gd name="connsiteY4" fmla="*/ 178312 h 178246"/>
                <a:gd name="connsiteX5" fmla="*/ 122863 w 122781"/>
                <a:gd name="connsiteY5" fmla="*/ 89971 h 178246"/>
                <a:gd name="connsiteX6" fmla="*/ 61472 w 122781"/>
                <a:gd name="connsiteY6" fmla="*/ 171015 h 178246"/>
                <a:gd name="connsiteX7" fmla="*/ 27866 w 122781"/>
                <a:gd name="connsiteY7" fmla="*/ 142611 h 178246"/>
                <a:gd name="connsiteX8" fmla="*/ 24161 w 122781"/>
                <a:gd name="connsiteY8" fmla="*/ 86583 h 178246"/>
                <a:gd name="connsiteX9" fmla="*/ 28131 w 122781"/>
                <a:gd name="connsiteY9" fmla="*/ 33422 h 178246"/>
                <a:gd name="connsiteX10" fmla="*/ 61472 w 122781"/>
                <a:gd name="connsiteY10" fmla="*/ 7362 h 178246"/>
                <a:gd name="connsiteX11" fmla="*/ 94284 w 122781"/>
                <a:gd name="connsiteY11" fmla="*/ 31077 h 178246"/>
                <a:gd name="connsiteX12" fmla="*/ 98783 w 122781"/>
                <a:gd name="connsiteY12" fmla="*/ 86583 h 178246"/>
                <a:gd name="connsiteX13" fmla="*/ 95343 w 122781"/>
                <a:gd name="connsiteY13" fmla="*/ 141568 h 178246"/>
                <a:gd name="connsiteX14" fmla="*/ 61472 w 122781"/>
                <a:gd name="connsiteY14" fmla="*/ 171015 h 178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2781" h="178246">
                  <a:moveTo>
                    <a:pt x="122863" y="89971"/>
                  </a:moveTo>
                  <a:cubicBezTo>
                    <a:pt x="122863" y="61305"/>
                    <a:pt x="119423" y="40718"/>
                    <a:pt x="107250" y="22477"/>
                  </a:cubicBezTo>
                  <a:cubicBezTo>
                    <a:pt x="99047" y="10490"/>
                    <a:pt x="82641" y="66"/>
                    <a:pt x="61472" y="66"/>
                  </a:cubicBezTo>
                  <a:cubicBezTo>
                    <a:pt x="81" y="66"/>
                    <a:pt x="81" y="71208"/>
                    <a:pt x="81" y="89971"/>
                  </a:cubicBezTo>
                  <a:cubicBezTo>
                    <a:pt x="81" y="108734"/>
                    <a:pt x="81" y="178312"/>
                    <a:pt x="61472" y="178312"/>
                  </a:cubicBezTo>
                  <a:cubicBezTo>
                    <a:pt x="122863" y="178312"/>
                    <a:pt x="122863" y="108734"/>
                    <a:pt x="122863" y="89971"/>
                  </a:cubicBezTo>
                  <a:close/>
                  <a:moveTo>
                    <a:pt x="61472" y="171015"/>
                  </a:moveTo>
                  <a:cubicBezTo>
                    <a:pt x="49300" y="171015"/>
                    <a:pt x="33158" y="163979"/>
                    <a:pt x="27866" y="142611"/>
                  </a:cubicBezTo>
                  <a:cubicBezTo>
                    <a:pt x="24161" y="127236"/>
                    <a:pt x="24161" y="105867"/>
                    <a:pt x="24161" y="86583"/>
                  </a:cubicBezTo>
                  <a:cubicBezTo>
                    <a:pt x="24161" y="67560"/>
                    <a:pt x="24161" y="47755"/>
                    <a:pt x="28131" y="33422"/>
                  </a:cubicBezTo>
                  <a:cubicBezTo>
                    <a:pt x="33687" y="12835"/>
                    <a:pt x="50623" y="7362"/>
                    <a:pt x="61472" y="7362"/>
                  </a:cubicBezTo>
                  <a:cubicBezTo>
                    <a:pt x="75761" y="7362"/>
                    <a:pt x="89521" y="15962"/>
                    <a:pt x="94284" y="31077"/>
                  </a:cubicBezTo>
                  <a:cubicBezTo>
                    <a:pt x="98518" y="45149"/>
                    <a:pt x="98783" y="63911"/>
                    <a:pt x="98783" y="86583"/>
                  </a:cubicBezTo>
                  <a:cubicBezTo>
                    <a:pt x="98783" y="105867"/>
                    <a:pt x="98783" y="125151"/>
                    <a:pt x="95343" y="141568"/>
                  </a:cubicBezTo>
                  <a:cubicBezTo>
                    <a:pt x="90050" y="165282"/>
                    <a:pt x="72057" y="171015"/>
                    <a:pt x="61472" y="171015"/>
                  </a:cubicBezTo>
                  <a:close/>
                </a:path>
              </a:pathLst>
            </a:custGeom>
            <a:solidFill>
              <a:srgbClr val="64ACBE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803" name="Freeform: Shape 1802">
              <a:extLst>
                <a:ext uri="{FF2B5EF4-FFF2-40B4-BE49-F238E27FC236}">
                  <a16:creationId xmlns:a16="http://schemas.microsoft.com/office/drawing/2014/main" id="{C9773013-DA4C-0145-AA7A-396BC8DE8D56}"/>
                </a:ext>
              </a:extLst>
            </p:cNvPr>
            <p:cNvSpPr/>
            <p:nvPr>
              <p:custDataLst>
                <p:tags r:id="rId160"/>
              </p:custDataLst>
            </p:nvPr>
          </p:nvSpPr>
          <p:spPr>
            <a:xfrm>
              <a:off x="1248526" y="2813498"/>
              <a:ext cx="251383" cy="87112"/>
            </a:xfrm>
            <a:custGeom>
              <a:avLst/>
              <a:gdLst>
                <a:gd name="connsiteX0" fmla="*/ 238626 w 251383"/>
                <a:gd name="connsiteY0" fmla="*/ 14954 h 87112"/>
                <a:gd name="connsiteX1" fmla="*/ 251479 w 251383"/>
                <a:gd name="connsiteY1" fmla="*/ 7509 h 87112"/>
                <a:gd name="connsiteX2" fmla="*/ 239004 w 251383"/>
                <a:gd name="connsiteY2" fmla="*/ 63 h 87112"/>
                <a:gd name="connsiteX3" fmla="*/ 12570 w 251383"/>
                <a:gd name="connsiteY3" fmla="*/ 63 h 87112"/>
                <a:gd name="connsiteX4" fmla="*/ 95 w 251383"/>
                <a:gd name="connsiteY4" fmla="*/ 7509 h 87112"/>
                <a:gd name="connsiteX5" fmla="*/ 12948 w 251383"/>
                <a:gd name="connsiteY5" fmla="*/ 14954 h 87112"/>
                <a:gd name="connsiteX6" fmla="*/ 238626 w 251383"/>
                <a:gd name="connsiteY6" fmla="*/ 14954 h 87112"/>
                <a:gd name="connsiteX7" fmla="*/ 239004 w 251383"/>
                <a:gd name="connsiteY7" fmla="*/ 87176 h 87112"/>
                <a:gd name="connsiteX8" fmla="*/ 251479 w 251383"/>
                <a:gd name="connsiteY8" fmla="*/ 79731 h 87112"/>
                <a:gd name="connsiteX9" fmla="*/ 238626 w 251383"/>
                <a:gd name="connsiteY9" fmla="*/ 72285 h 87112"/>
                <a:gd name="connsiteX10" fmla="*/ 12948 w 251383"/>
                <a:gd name="connsiteY10" fmla="*/ 72285 h 87112"/>
                <a:gd name="connsiteX11" fmla="*/ 95 w 251383"/>
                <a:gd name="connsiteY11" fmla="*/ 79731 h 87112"/>
                <a:gd name="connsiteX12" fmla="*/ 12570 w 251383"/>
                <a:gd name="connsiteY12" fmla="*/ 87176 h 87112"/>
                <a:gd name="connsiteX13" fmla="*/ 239004 w 251383"/>
                <a:gd name="connsiteY13" fmla="*/ 87176 h 87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1383" h="87112">
                  <a:moveTo>
                    <a:pt x="238626" y="14954"/>
                  </a:moveTo>
                  <a:cubicBezTo>
                    <a:pt x="244296" y="14954"/>
                    <a:pt x="251479" y="14954"/>
                    <a:pt x="251479" y="7509"/>
                  </a:cubicBezTo>
                  <a:cubicBezTo>
                    <a:pt x="251479" y="63"/>
                    <a:pt x="244296" y="63"/>
                    <a:pt x="239004" y="63"/>
                  </a:cubicBezTo>
                  <a:lnTo>
                    <a:pt x="12570" y="63"/>
                  </a:lnTo>
                  <a:cubicBezTo>
                    <a:pt x="7277" y="63"/>
                    <a:pt x="95" y="63"/>
                    <a:pt x="95" y="7509"/>
                  </a:cubicBezTo>
                  <a:cubicBezTo>
                    <a:pt x="95" y="14954"/>
                    <a:pt x="7277" y="14954"/>
                    <a:pt x="12948" y="14954"/>
                  </a:cubicBezTo>
                  <a:lnTo>
                    <a:pt x="238626" y="14954"/>
                  </a:lnTo>
                  <a:close/>
                  <a:moveTo>
                    <a:pt x="239004" y="87176"/>
                  </a:moveTo>
                  <a:cubicBezTo>
                    <a:pt x="244296" y="87176"/>
                    <a:pt x="251479" y="87176"/>
                    <a:pt x="251479" y="79731"/>
                  </a:cubicBezTo>
                  <a:cubicBezTo>
                    <a:pt x="251479" y="72285"/>
                    <a:pt x="244296" y="72285"/>
                    <a:pt x="238626" y="72285"/>
                  </a:cubicBezTo>
                  <a:lnTo>
                    <a:pt x="12948" y="72285"/>
                  </a:lnTo>
                  <a:cubicBezTo>
                    <a:pt x="7277" y="72285"/>
                    <a:pt x="95" y="72285"/>
                    <a:pt x="95" y="79731"/>
                  </a:cubicBezTo>
                  <a:cubicBezTo>
                    <a:pt x="95" y="87176"/>
                    <a:pt x="7277" y="87176"/>
                    <a:pt x="12570" y="87176"/>
                  </a:cubicBezTo>
                  <a:lnTo>
                    <a:pt x="239004" y="87176"/>
                  </a:lnTo>
                  <a:close/>
                </a:path>
              </a:pathLst>
            </a:custGeom>
            <a:solidFill>
              <a:srgbClr val="000000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sp>
        <p:nvSpPr>
          <p:cNvPr id="1804" name="Freeform: Shape 1803">
            <a:extLst>
              <a:ext uri="{FF2B5EF4-FFF2-40B4-BE49-F238E27FC236}">
                <a16:creationId xmlns:a16="http://schemas.microsoft.com/office/drawing/2014/main" id="{849F0B5A-533F-FE4B-AF56-304C265A774C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646034" y="2785577"/>
            <a:ext cx="139111" cy="168641"/>
          </a:xfrm>
          <a:custGeom>
            <a:avLst/>
            <a:gdLst>
              <a:gd name="connsiteX0" fmla="*/ 128254 w 139111"/>
              <a:gd name="connsiteY0" fmla="*/ 25378 h 168641"/>
              <a:gd name="connsiteX1" fmla="*/ 110109 w 139111"/>
              <a:gd name="connsiteY1" fmla="*/ 42131 h 168641"/>
              <a:gd name="connsiteX2" fmla="*/ 121828 w 139111"/>
              <a:gd name="connsiteY2" fmla="*/ 52927 h 168641"/>
              <a:gd name="connsiteX3" fmla="*/ 139217 w 139111"/>
              <a:gd name="connsiteY3" fmla="*/ 32079 h 168641"/>
              <a:gd name="connsiteX4" fmla="*/ 94233 w 139111"/>
              <a:gd name="connsiteY4" fmla="*/ 63 h 168641"/>
              <a:gd name="connsiteX5" fmla="*/ 30347 w 139111"/>
              <a:gd name="connsiteY5" fmla="*/ 54416 h 168641"/>
              <a:gd name="connsiteX6" fmla="*/ 69283 w 139111"/>
              <a:gd name="connsiteY6" fmla="*/ 91271 h 168641"/>
              <a:gd name="connsiteX7" fmla="*/ 108597 w 139111"/>
              <a:gd name="connsiteY7" fmla="*/ 119564 h 168641"/>
              <a:gd name="connsiteX8" fmla="*/ 54540 w 139111"/>
              <a:gd name="connsiteY8" fmla="*/ 160515 h 168641"/>
              <a:gd name="connsiteX9" fmla="*/ 11446 w 139111"/>
              <a:gd name="connsiteY9" fmla="*/ 140784 h 168641"/>
              <a:gd name="connsiteX10" fmla="*/ 35261 w 139111"/>
              <a:gd name="connsiteY10" fmla="*/ 121053 h 168641"/>
              <a:gd name="connsiteX11" fmla="*/ 21275 w 139111"/>
              <a:gd name="connsiteY11" fmla="*/ 108024 h 168641"/>
              <a:gd name="connsiteX12" fmla="*/ 105 w 139111"/>
              <a:gd name="connsiteY12" fmla="*/ 132594 h 168641"/>
              <a:gd name="connsiteX13" fmla="*/ 54162 w 139111"/>
              <a:gd name="connsiteY13" fmla="*/ 168705 h 168641"/>
              <a:gd name="connsiteX14" fmla="*/ 130145 w 139111"/>
              <a:gd name="connsiteY14" fmla="*/ 106907 h 168641"/>
              <a:gd name="connsiteX15" fmla="*/ 118426 w 139111"/>
              <a:gd name="connsiteY15" fmla="*/ 79731 h 168641"/>
              <a:gd name="connsiteX16" fmla="*/ 80624 w 139111"/>
              <a:gd name="connsiteY16" fmla="*/ 64095 h 168641"/>
              <a:gd name="connsiteX17" fmla="*/ 51894 w 139111"/>
              <a:gd name="connsiteY17" fmla="*/ 41758 h 168641"/>
              <a:gd name="connsiteX18" fmla="*/ 94233 w 139111"/>
              <a:gd name="connsiteY18" fmla="*/ 8253 h 168641"/>
              <a:gd name="connsiteX19" fmla="*/ 128254 w 139111"/>
              <a:gd name="connsiteY19" fmla="*/ 25378 h 168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39111" h="168641">
                <a:moveTo>
                  <a:pt x="128254" y="25378"/>
                </a:moveTo>
                <a:cubicBezTo>
                  <a:pt x="117670" y="25750"/>
                  <a:pt x="110109" y="33940"/>
                  <a:pt x="110109" y="42131"/>
                </a:cubicBezTo>
                <a:cubicBezTo>
                  <a:pt x="110109" y="47342"/>
                  <a:pt x="113512" y="52927"/>
                  <a:pt x="121828" y="52927"/>
                </a:cubicBezTo>
                <a:cubicBezTo>
                  <a:pt x="130145" y="52927"/>
                  <a:pt x="139217" y="46598"/>
                  <a:pt x="139217" y="32079"/>
                </a:cubicBezTo>
                <a:cubicBezTo>
                  <a:pt x="139217" y="15327"/>
                  <a:pt x="122962" y="63"/>
                  <a:pt x="94233" y="63"/>
                </a:cubicBezTo>
                <a:cubicBezTo>
                  <a:pt x="44334" y="63"/>
                  <a:pt x="30347" y="38035"/>
                  <a:pt x="30347" y="54416"/>
                </a:cubicBezTo>
                <a:cubicBezTo>
                  <a:pt x="30347" y="83453"/>
                  <a:pt x="58321" y="89037"/>
                  <a:pt x="69283" y="91271"/>
                </a:cubicBezTo>
                <a:cubicBezTo>
                  <a:pt x="88940" y="94994"/>
                  <a:pt x="108597" y="99089"/>
                  <a:pt x="108597" y="119564"/>
                </a:cubicBezTo>
                <a:cubicBezTo>
                  <a:pt x="108597" y="129243"/>
                  <a:pt x="99903" y="160515"/>
                  <a:pt x="54540" y="160515"/>
                </a:cubicBezTo>
                <a:cubicBezTo>
                  <a:pt x="49248" y="160515"/>
                  <a:pt x="20140" y="160515"/>
                  <a:pt x="11446" y="140784"/>
                </a:cubicBezTo>
                <a:cubicBezTo>
                  <a:pt x="25811" y="142645"/>
                  <a:pt x="35261" y="131477"/>
                  <a:pt x="35261" y="121053"/>
                </a:cubicBezTo>
                <a:cubicBezTo>
                  <a:pt x="35261" y="112491"/>
                  <a:pt x="29213" y="108024"/>
                  <a:pt x="21275" y="108024"/>
                </a:cubicBezTo>
                <a:cubicBezTo>
                  <a:pt x="11446" y="108024"/>
                  <a:pt x="105" y="115841"/>
                  <a:pt x="105" y="132594"/>
                </a:cubicBezTo>
                <a:cubicBezTo>
                  <a:pt x="105" y="153814"/>
                  <a:pt x="21653" y="168705"/>
                  <a:pt x="54162" y="168705"/>
                </a:cubicBezTo>
                <a:cubicBezTo>
                  <a:pt x="115402" y="168705"/>
                  <a:pt x="130145" y="123659"/>
                  <a:pt x="130145" y="106907"/>
                </a:cubicBezTo>
                <a:cubicBezTo>
                  <a:pt x="130145" y="93505"/>
                  <a:pt x="122962" y="84198"/>
                  <a:pt x="118426" y="79731"/>
                </a:cubicBezTo>
                <a:cubicBezTo>
                  <a:pt x="108219" y="69307"/>
                  <a:pt x="97257" y="67445"/>
                  <a:pt x="80624" y="64095"/>
                </a:cubicBezTo>
                <a:cubicBezTo>
                  <a:pt x="67015" y="61117"/>
                  <a:pt x="51894" y="58511"/>
                  <a:pt x="51894" y="41758"/>
                </a:cubicBezTo>
                <a:cubicBezTo>
                  <a:pt x="51894" y="30962"/>
                  <a:pt x="60967" y="8253"/>
                  <a:pt x="94233" y="8253"/>
                </a:cubicBezTo>
                <a:cubicBezTo>
                  <a:pt x="103683" y="8253"/>
                  <a:pt x="122584" y="10859"/>
                  <a:pt x="128254" y="25378"/>
                </a:cubicBezTo>
                <a:close/>
              </a:path>
            </a:pathLst>
          </a:custGeom>
          <a:solidFill>
            <a:srgbClr val="0072B2"/>
          </a:solidFill>
          <a:ln w="101859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805" name="Freeform: Shape 1804">
            <a:extLst>
              <a:ext uri="{FF2B5EF4-FFF2-40B4-BE49-F238E27FC236}">
                <a16:creationId xmlns:a16="http://schemas.microsoft.com/office/drawing/2014/main" id="{0A243C81-68A2-DA68-C910-D35F4E99B794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1817335" y="2832931"/>
            <a:ext cx="122781" cy="178246"/>
          </a:xfrm>
          <a:custGeom>
            <a:avLst/>
            <a:gdLst>
              <a:gd name="connsiteX0" fmla="*/ 122891 w 122781"/>
              <a:gd name="connsiteY0" fmla="*/ 89970 h 178246"/>
              <a:gd name="connsiteX1" fmla="*/ 107279 w 122781"/>
              <a:gd name="connsiteY1" fmla="*/ 22476 h 178246"/>
              <a:gd name="connsiteX2" fmla="*/ 61501 w 122781"/>
              <a:gd name="connsiteY2" fmla="*/ 65 h 178246"/>
              <a:gd name="connsiteX3" fmla="*/ 110 w 122781"/>
              <a:gd name="connsiteY3" fmla="*/ 89970 h 178246"/>
              <a:gd name="connsiteX4" fmla="*/ 61501 w 122781"/>
              <a:gd name="connsiteY4" fmla="*/ 178311 h 178246"/>
              <a:gd name="connsiteX5" fmla="*/ 122891 w 122781"/>
              <a:gd name="connsiteY5" fmla="*/ 89970 h 178246"/>
              <a:gd name="connsiteX6" fmla="*/ 61501 w 122781"/>
              <a:gd name="connsiteY6" fmla="*/ 171014 h 178246"/>
              <a:gd name="connsiteX7" fmla="*/ 27895 w 122781"/>
              <a:gd name="connsiteY7" fmla="*/ 142610 h 178246"/>
              <a:gd name="connsiteX8" fmla="*/ 24190 w 122781"/>
              <a:gd name="connsiteY8" fmla="*/ 86582 h 178246"/>
              <a:gd name="connsiteX9" fmla="*/ 28159 w 122781"/>
              <a:gd name="connsiteY9" fmla="*/ 33421 h 178246"/>
              <a:gd name="connsiteX10" fmla="*/ 61501 w 122781"/>
              <a:gd name="connsiteY10" fmla="*/ 7361 h 178246"/>
              <a:gd name="connsiteX11" fmla="*/ 94313 w 122781"/>
              <a:gd name="connsiteY11" fmla="*/ 31075 h 178246"/>
              <a:gd name="connsiteX12" fmla="*/ 98811 w 122781"/>
              <a:gd name="connsiteY12" fmla="*/ 86582 h 178246"/>
              <a:gd name="connsiteX13" fmla="*/ 95371 w 122781"/>
              <a:gd name="connsiteY13" fmla="*/ 141567 h 178246"/>
              <a:gd name="connsiteX14" fmla="*/ 61501 w 122781"/>
              <a:gd name="connsiteY14" fmla="*/ 171014 h 178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2781" h="178246">
                <a:moveTo>
                  <a:pt x="122891" y="89970"/>
                </a:moveTo>
                <a:cubicBezTo>
                  <a:pt x="122891" y="61304"/>
                  <a:pt x="119451" y="40717"/>
                  <a:pt x="107279" y="22476"/>
                </a:cubicBezTo>
                <a:cubicBezTo>
                  <a:pt x="99076" y="10488"/>
                  <a:pt x="82670" y="65"/>
                  <a:pt x="61501" y="65"/>
                </a:cubicBezTo>
                <a:cubicBezTo>
                  <a:pt x="110" y="65"/>
                  <a:pt x="110" y="71207"/>
                  <a:pt x="110" y="89970"/>
                </a:cubicBezTo>
                <a:cubicBezTo>
                  <a:pt x="110" y="108732"/>
                  <a:pt x="110" y="178311"/>
                  <a:pt x="61501" y="178311"/>
                </a:cubicBezTo>
                <a:cubicBezTo>
                  <a:pt x="122891" y="178311"/>
                  <a:pt x="122891" y="108732"/>
                  <a:pt x="122891" y="89970"/>
                </a:cubicBezTo>
                <a:close/>
                <a:moveTo>
                  <a:pt x="61501" y="171014"/>
                </a:moveTo>
                <a:cubicBezTo>
                  <a:pt x="49328" y="171014"/>
                  <a:pt x="33187" y="163978"/>
                  <a:pt x="27895" y="142610"/>
                </a:cubicBezTo>
                <a:cubicBezTo>
                  <a:pt x="24190" y="127235"/>
                  <a:pt x="24190" y="105866"/>
                  <a:pt x="24190" y="86582"/>
                </a:cubicBezTo>
                <a:cubicBezTo>
                  <a:pt x="24190" y="67559"/>
                  <a:pt x="24190" y="47753"/>
                  <a:pt x="28159" y="33421"/>
                </a:cubicBezTo>
                <a:cubicBezTo>
                  <a:pt x="33716" y="12834"/>
                  <a:pt x="50651" y="7361"/>
                  <a:pt x="61501" y="7361"/>
                </a:cubicBezTo>
                <a:cubicBezTo>
                  <a:pt x="75790" y="7361"/>
                  <a:pt x="89550" y="15961"/>
                  <a:pt x="94313" y="31075"/>
                </a:cubicBezTo>
                <a:cubicBezTo>
                  <a:pt x="98547" y="45147"/>
                  <a:pt x="98811" y="63910"/>
                  <a:pt x="98811" y="86582"/>
                </a:cubicBezTo>
                <a:cubicBezTo>
                  <a:pt x="98811" y="105866"/>
                  <a:pt x="98811" y="125150"/>
                  <a:pt x="95371" y="141567"/>
                </a:cubicBezTo>
                <a:cubicBezTo>
                  <a:pt x="90079" y="165281"/>
                  <a:pt x="72085" y="171014"/>
                  <a:pt x="61501" y="171014"/>
                </a:cubicBezTo>
                <a:close/>
              </a:path>
            </a:pathLst>
          </a:custGeom>
          <a:solidFill>
            <a:srgbClr val="0072B2"/>
          </a:solidFill>
          <a:ln w="101859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806" name="Freeform: Shape 1805">
            <a:extLst>
              <a:ext uri="{FF2B5EF4-FFF2-40B4-BE49-F238E27FC236}">
                <a16:creationId xmlns:a16="http://schemas.microsoft.com/office/drawing/2014/main" id="{18C518B3-B677-1F6A-4F65-A992D026CEE5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2099332" y="2813498"/>
            <a:ext cx="251383" cy="87112"/>
          </a:xfrm>
          <a:custGeom>
            <a:avLst/>
            <a:gdLst>
              <a:gd name="connsiteX0" fmla="*/ 238649 w 251383"/>
              <a:gd name="connsiteY0" fmla="*/ 14954 h 87112"/>
              <a:gd name="connsiteX1" fmla="*/ 251501 w 251383"/>
              <a:gd name="connsiteY1" fmla="*/ 7509 h 87112"/>
              <a:gd name="connsiteX2" fmla="*/ 239027 w 251383"/>
              <a:gd name="connsiteY2" fmla="*/ 63 h 87112"/>
              <a:gd name="connsiteX3" fmla="*/ 12592 w 251383"/>
              <a:gd name="connsiteY3" fmla="*/ 63 h 87112"/>
              <a:gd name="connsiteX4" fmla="*/ 117 w 251383"/>
              <a:gd name="connsiteY4" fmla="*/ 7509 h 87112"/>
              <a:gd name="connsiteX5" fmla="*/ 12970 w 251383"/>
              <a:gd name="connsiteY5" fmla="*/ 14954 h 87112"/>
              <a:gd name="connsiteX6" fmla="*/ 238649 w 251383"/>
              <a:gd name="connsiteY6" fmla="*/ 14954 h 87112"/>
              <a:gd name="connsiteX7" fmla="*/ 239027 w 251383"/>
              <a:gd name="connsiteY7" fmla="*/ 87176 h 87112"/>
              <a:gd name="connsiteX8" fmla="*/ 251501 w 251383"/>
              <a:gd name="connsiteY8" fmla="*/ 79731 h 87112"/>
              <a:gd name="connsiteX9" fmla="*/ 238649 w 251383"/>
              <a:gd name="connsiteY9" fmla="*/ 72285 h 87112"/>
              <a:gd name="connsiteX10" fmla="*/ 12970 w 251383"/>
              <a:gd name="connsiteY10" fmla="*/ 72285 h 87112"/>
              <a:gd name="connsiteX11" fmla="*/ 117 w 251383"/>
              <a:gd name="connsiteY11" fmla="*/ 79731 h 87112"/>
              <a:gd name="connsiteX12" fmla="*/ 12592 w 251383"/>
              <a:gd name="connsiteY12" fmla="*/ 87176 h 87112"/>
              <a:gd name="connsiteX13" fmla="*/ 239027 w 251383"/>
              <a:gd name="connsiteY13" fmla="*/ 87176 h 87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51383" h="87112">
                <a:moveTo>
                  <a:pt x="238649" y="14954"/>
                </a:moveTo>
                <a:cubicBezTo>
                  <a:pt x="244319" y="14954"/>
                  <a:pt x="251501" y="14954"/>
                  <a:pt x="251501" y="7509"/>
                </a:cubicBezTo>
                <a:cubicBezTo>
                  <a:pt x="251501" y="63"/>
                  <a:pt x="244319" y="63"/>
                  <a:pt x="239027" y="63"/>
                </a:cubicBezTo>
                <a:lnTo>
                  <a:pt x="12592" y="63"/>
                </a:lnTo>
                <a:cubicBezTo>
                  <a:pt x="7300" y="63"/>
                  <a:pt x="117" y="63"/>
                  <a:pt x="117" y="7509"/>
                </a:cubicBezTo>
                <a:cubicBezTo>
                  <a:pt x="117" y="14954"/>
                  <a:pt x="7300" y="14954"/>
                  <a:pt x="12970" y="14954"/>
                </a:cubicBezTo>
                <a:lnTo>
                  <a:pt x="238649" y="14954"/>
                </a:lnTo>
                <a:close/>
                <a:moveTo>
                  <a:pt x="239027" y="87176"/>
                </a:moveTo>
                <a:cubicBezTo>
                  <a:pt x="244319" y="87176"/>
                  <a:pt x="251501" y="87176"/>
                  <a:pt x="251501" y="79731"/>
                </a:cubicBezTo>
                <a:cubicBezTo>
                  <a:pt x="251501" y="72285"/>
                  <a:pt x="244319" y="72285"/>
                  <a:pt x="238649" y="72285"/>
                </a:cubicBezTo>
                <a:lnTo>
                  <a:pt x="12970" y="72285"/>
                </a:lnTo>
                <a:cubicBezTo>
                  <a:pt x="7300" y="72285"/>
                  <a:pt x="117" y="72285"/>
                  <a:pt x="117" y="79731"/>
                </a:cubicBezTo>
                <a:cubicBezTo>
                  <a:pt x="117" y="87176"/>
                  <a:pt x="7300" y="87176"/>
                  <a:pt x="12592" y="87176"/>
                </a:cubicBezTo>
                <a:lnTo>
                  <a:pt x="239027" y="87176"/>
                </a:lnTo>
                <a:close/>
              </a:path>
            </a:pathLst>
          </a:custGeom>
          <a:solidFill>
            <a:srgbClr val="000000"/>
          </a:solidFill>
          <a:ln w="101859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807" name="Freeform: Shape 1806">
            <a:extLst>
              <a:ext uri="{FF2B5EF4-FFF2-40B4-BE49-F238E27FC236}">
                <a16:creationId xmlns:a16="http://schemas.microsoft.com/office/drawing/2014/main" id="{4CFD11B1-4254-99ED-B6A2-4AD757EAD524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2497975" y="2691764"/>
            <a:ext cx="185608" cy="262455"/>
          </a:xfrm>
          <a:custGeom>
            <a:avLst/>
            <a:gdLst>
              <a:gd name="connsiteX0" fmla="*/ 87829 w 185608"/>
              <a:gd name="connsiteY0" fmla="*/ 4158 h 262455"/>
              <a:gd name="connsiteX1" fmla="*/ 82914 w 185608"/>
              <a:gd name="connsiteY1" fmla="*/ 63 h 262455"/>
              <a:gd name="connsiteX2" fmla="*/ 36796 w 185608"/>
              <a:gd name="connsiteY2" fmla="*/ 3786 h 262455"/>
              <a:gd name="connsiteX3" fmla="*/ 29613 w 185608"/>
              <a:gd name="connsiteY3" fmla="*/ 11232 h 262455"/>
              <a:gd name="connsiteX4" fmla="*/ 38686 w 185608"/>
              <a:gd name="connsiteY4" fmla="*/ 15699 h 262455"/>
              <a:gd name="connsiteX5" fmla="*/ 57587 w 185608"/>
              <a:gd name="connsiteY5" fmla="*/ 22028 h 262455"/>
              <a:gd name="connsiteX6" fmla="*/ 56453 w 185608"/>
              <a:gd name="connsiteY6" fmla="*/ 29473 h 262455"/>
              <a:gd name="connsiteX7" fmla="*/ 1640 w 185608"/>
              <a:gd name="connsiteY7" fmla="*/ 243905 h 262455"/>
              <a:gd name="connsiteX8" fmla="*/ 128 w 185608"/>
              <a:gd name="connsiteY8" fmla="*/ 252095 h 262455"/>
              <a:gd name="connsiteX9" fmla="*/ 11090 w 185608"/>
              <a:gd name="connsiteY9" fmla="*/ 262519 h 262455"/>
              <a:gd name="connsiteX10" fmla="*/ 25077 w 185608"/>
              <a:gd name="connsiteY10" fmla="*/ 252839 h 262455"/>
              <a:gd name="connsiteX11" fmla="*/ 32260 w 185608"/>
              <a:gd name="connsiteY11" fmla="*/ 224546 h 262455"/>
              <a:gd name="connsiteX12" fmla="*/ 40576 w 185608"/>
              <a:gd name="connsiteY12" fmla="*/ 191041 h 262455"/>
              <a:gd name="connsiteX13" fmla="*/ 47002 w 185608"/>
              <a:gd name="connsiteY13" fmla="*/ 166099 h 262455"/>
              <a:gd name="connsiteX14" fmla="*/ 51161 w 185608"/>
              <a:gd name="connsiteY14" fmla="*/ 149346 h 262455"/>
              <a:gd name="connsiteX15" fmla="*/ 76866 w 185608"/>
              <a:gd name="connsiteY15" fmla="*/ 115097 h 262455"/>
              <a:gd name="connsiteX16" fmla="*/ 113156 w 185608"/>
              <a:gd name="connsiteY16" fmla="*/ 102067 h 262455"/>
              <a:gd name="connsiteX17" fmla="*/ 133569 w 185608"/>
              <a:gd name="connsiteY17" fmla="*/ 128127 h 262455"/>
              <a:gd name="connsiteX18" fmla="*/ 110132 w 185608"/>
              <a:gd name="connsiteY18" fmla="*/ 211517 h 262455"/>
              <a:gd name="connsiteX19" fmla="*/ 105218 w 185608"/>
              <a:gd name="connsiteY19" fmla="*/ 231992 h 262455"/>
              <a:gd name="connsiteX20" fmla="*/ 136215 w 185608"/>
              <a:gd name="connsiteY20" fmla="*/ 262519 h 262455"/>
              <a:gd name="connsiteX21" fmla="*/ 185736 w 185608"/>
              <a:gd name="connsiteY21" fmla="*/ 205188 h 262455"/>
              <a:gd name="connsiteX22" fmla="*/ 181200 w 185608"/>
              <a:gd name="connsiteY22" fmla="*/ 201465 h 262455"/>
              <a:gd name="connsiteX23" fmla="*/ 175530 w 185608"/>
              <a:gd name="connsiteY23" fmla="*/ 208166 h 262455"/>
              <a:gd name="connsiteX24" fmla="*/ 136971 w 185608"/>
              <a:gd name="connsiteY24" fmla="*/ 254328 h 262455"/>
              <a:gd name="connsiteX25" fmla="*/ 127899 w 185608"/>
              <a:gd name="connsiteY25" fmla="*/ 242043 h 262455"/>
              <a:gd name="connsiteX26" fmla="*/ 134703 w 185608"/>
              <a:gd name="connsiteY26" fmla="*/ 215612 h 262455"/>
              <a:gd name="connsiteX27" fmla="*/ 157763 w 185608"/>
              <a:gd name="connsiteY27" fmla="*/ 133711 h 262455"/>
              <a:gd name="connsiteX28" fmla="*/ 114290 w 185608"/>
              <a:gd name="connsiteY28" fmla="*/ 93877 h 262455"/>
              <a:gd name="connsiteX29" fmla="*/ 58343 w 185608"/>
              <a:gd name="connsiteY29" fmla="*/ 122542 h 262455"/>
              <a:gd name="connsiteX30" fmla="*/ 87829 w 185608"/>
              <a:gd name="connsiteY30" fmla="*/ 4158 h 262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85608" h="262455">
                <a:moveTo>
                  <a:pt x="87829" y="4158"/>
                </a:moveTo>
                <a:cubicBezTo>
                  <a:pt x="87829" y="3786"/>
                  <a:pt x="87829" y="63"/>
                  <a:pt x="82914" y="63"/>
                </a:cubicBezTo>
                <a:cubicBezTo>
                  <a:pt x="74220" y="63"/>
                  <a:pt x="46624" y="3041"/>
                  <a:pt x="36796" y="3786"/>
                </a:cubicBezTo>
                <a:cubicBezTo>
                  <a:pt x="33772" y="4158"/>
                  <a:pt x="29613" y="4531"/>
                  <a:pt x="29613" y="11232"/>
                </a:cubicBezTo>
                <a:cubicBezTo>
                  <a:pt x="29613" y="15699"/>
                  <a:pt x="33016" y="15699"/>
                  <a:pt x="38686" y="15699"/>
                </a:cubicBezTo>
                <a:cubicBezTo>
                  <a:pt x="56831" y="15699"/>
                  <a:pt x="57587" y="18305"/>
                  <a:pt x="57587" y="22028"/>
                </a:cubicBezTo>
                <a:lnTo>
                  <a:pt x="56453" y="29473"/>
                </a:lnTo>
                <a:lnTo>
                  <a:pt x="1640" y="243905"/>
                </a:lnTo>
                <a:cubicBezTo>
                  <a:pt x="128" y="249117"/>
                  <a:pt x="128" y="249861"/>
                  <a:pt x="128" y="252095"/>
                </a:cubicBezTo>
                <a:cubicBezTo>
                  <a:pt x="128" y="260657"/>
                  <a:pt x="7688" y="262519"/>
                  <a:pt x="11090" y="262519"/>
                </a:cubicBezTo>
                <a:cubicBezTo>
                  <a:pt x="17139" y="262519"/>
                  <a:pt x="23187" y="258051"/>
                  <a:pt x="25077" y="252839"/>
                </a:cubicBezTo>
                <a:lnTo>
                  <a:pt x="32260" y="224546"/>
                </a:lnTo>
                <a:lnTo>
                  <a:pt x="40576" y="191041"/>
                </a:lnTo>
                <a:cubicBezTo>
                  <a:pt x="42844" y="182851"/>
                  <a:pt x="45112" y="174661"/>
                  <a:pt x="47002" y="166099"/>
                </a:cubicBezTo>
                <a:cubicBezTo>
                  <a:pt x="47758" y="163865"/>
                  <a:pt x="50783" y="151580"/>
                  <a:pt x="51161" y="149346"/>
                </a:cubicBezTo>
                <a:cubicBezTo>
                  <a:pt x="52295" y="145996"/>
                  <a:pt x="64013" y="125148"/>
                  <a:pt x="76866" y="115097"/>
                </a:cubicBezTo>
                <a:cubicBezTo>
                  <a:pt x="85183" y="109140"/>
                  <a:pt x="96901" y="102067"/>
                  <a:pt x="113156" y="102067"/>
                </a:cubicBezTo>
                <a:cubicBezTo>
                  <a:pt x="129411" y="102067"/>
                  <a:pt x="133569" y="114725"/>
                  <a:pt x="133569" y="128127"/>
                </a:cubicBezTo>
                <a:cubicBezTo>
                  <a:pt x="133569" y="148229"/>
                  <a:pt x="119204" y="188808"/>
                  <a:pt x="110132" y="211517"/>
                </a:cubicBezTo>
                <a:cubicBezTo>
                  <a:pt x="107108" y="220079"/>
                  <a:pt x="105218" y="224546"/>
                  <a:pt x="105218" y="231992"/>
                </a:cubicBezTo>
                <a:cubicBezTo>
                  <a:pt x="105218" y="249489"/>
                  <a:pt x="118448" y="262519"/>
                  <a:pt x="136215" y="262519"/>
                </a:cubicBezTo>
                <a:cubicBezTo>
                  <a:pt x="171749" y="262519"/>
                  <a:pt x="185736" y="208166"/>
                  <a:pt x="185736" y="205188"/>
                </a:cubicBezTo>
                <a:cubicBezTo>
                  <a:pt x="185736" y="201465"/>
                  <a:pt x="182334" y="201465"/>
                  <a:pt x="181200" y="201465"/>
                </a:cubicBezTo>
                <a:cubicBezTo>
                  <a:pt x="177420" y="201465"/>
                  <a:pt x="177420" y="202582"/>
                  <a:pt x="175530" y="208166"/>
                </a:cubicBezTo>
                <a:cubicBezTo>
                  <a:pt x="169859" y="227897"/>
                  <a:pt x="157763" y="254328"/>
                  <a:pt x="136971" y="254328"/>
                </a:cubicBezTo>
                <a:cubicBezTo>
                  <a:pt x="130545" y="254328"/>
                  <a:pt x="127899" y="250606"/>
                  <a:pt x="127899" y="242043"/>
                </a:cubicBezTo>
                <a:cubicBezTo>
                  <a:pt x="127899" y="232736"/>
                  <a:pt x="131301" y="223802"/>
                  <a:pt x="134703" y="215612"/>
                </a:cubicBezTo>
                <a:cubicBezTo>
                  <a:pt x="140752" y="199604"/>
                  <a:pt x="157763" y="155303"/>
                  <a:pt x="157763" y="133711"/>
                </a:cubicBezTo>
                <a:cubicBezTo>
                  <a:pt x="157763" y="109513"/>
                  <a:pt x="142642" y="93877"/>
                  <a:pt x="114290" y="93877"/>
                </a:cubicBezTo>
                <a:cubicBezTo>
                  <a:pt x="90475" y="93877"/>
                  <a:pt x="72330" y="105418"/>
                  <a:pt x="58343" y="122542"/>
                </a:cubicBezTo>
                <a:lnTo>
                  <a:pt x="87829" y="4158"/>
                </a:lnTo>
                <a:close/>
              </a:path>
            </a:pathLst>
          </a:custGeom>
          <a:solidFill>
            <a:srgbClr val="EE442F"/>
          </a:solidFill>
          <a:ln w="101859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808" name="Freeform: Shape 1807">
            <a:extLst>
              <a:ext uri="{FF2B5EF4-FFF2-40B4-BE49-F238E27FC236}">
                <a16:creationId xmlns:a16="http://schemas.microsoft.com/office/drawing/2014/main" id="{A8657D66-5510-D875-B003-326769AF3630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2708744" y="2832931"/>
            <a:ext cx="122781" cy="178246"/>
          </a:xfrm>
          <a:custGeom>
            <a:avLst/>
            <a:gdLst>
              <a:gd name="connsiteX0" fmla="*/ 122915 w 122781"/>
              <a:gd name="connsiteY0" fmla="*/ 89970 h 178246"/>
              <a:gd name="connsiteX1" fmla="*/ 107302 w 122781"/>
              <a:gd name="connsiteY1" fmla="*/ 22476 h 178246"/>
              <a:gd name="connsiteX2" fmla="*/ 61524 w 122781"/>
              <a:gd name="connsiteY2" fmla="*/ 65 h 178246"/>
              <a:gd name="connsiteX3" fmla="*/ 134 w 122781"/>
              <a:gd name="connsiteY3" fmla="*/ 89970 h 178246"/>
              <a:gd name="connsiteX4" fmla="*/ 61524 w 122781"/>
              <a:gd name="connsiteY4" fmla="*/ 178311 h 178246"/>
              <a:gd name="connsiteX5" fmla="*/ 122915 w 122781"/>
              <a:gd name="connsiteY5" fmla="*/ 89970 h 178246"/>
              <a:gd name="connsiteX6" fmla="*/ 61524 w 122781"/>
              <a:gd name="connsiteY6" fmla="*/ 171014 h 178246"/>
              <a:gd name="connsiteX7" fmla="*/ 27918 w 122781"/>
              <a:gd name="connsiteY7" fmla="*/ 142610 h 178246"/>
              <a:gd name="connsiteX8" fmla="*/ 24213 w 122781"/>
              <a:gd name="connsiteY8" fmla="*/ 86582 h 178246"/>
              <a:gd name="connsiteX9" fmla="*/ 28183 w 122781"/>
              <a:gd name="connsiteY9" fmla="*/ 33421 h 178246"/>
              <a:gd name="connsiteX10" fmla="*/ 61524 w 122781"/>
              <a:gd name="connsiteY10" fmla="*/ 7361 h 178246"/>
              <a:gd name="connsiteX11" fmla="*/ 94336 w 122781"/>
              <a:gd name="connsiteY11" fmla="*/ 31075 h 178246"/>
              <a:gd name="connsiteX12" fmla="*/ 98835 w 122781"/>
              <a:gd name="connsiteY12" fmla="*/ 86582 h 178246"/>
              <a:gd name="connsiteX13" fmla="*/ 95395 w 122781"/>
              <a:gd name="connsiteY13" fmla="*/ 141567 h 178246"/>
              <a:gd name="connsiteX14" fmla="*/ 61524 w 122781"/>
              <a:gd name="connsiteY14" fmla="*/ 171014 h 178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2781" h="178246">
                <a:moveTo>
                  <a:pt x="122915" y="89970"/>
                </a:moveTo>
                <a:cubicBezTo>
                  <a:pt x="122915" y="61304"/>
                  <a:pt x="119475" y="40717"/>
                  <a:pt x="107302" y="22476"/>
                </a:cubicBezTo>
                <a:cubicBezTo>
                  <a:pt x="99099" y="10488"/>
                  <a:pt x="82693" y="65"/>
                  <a:pt x="61524" y="65"/>
                </a:cubicBezTo>
                <a:cubicBezTo>
                  <a:pt x="134" y="65"/>
                  <a:pt x="134" y="71207"/>
                  <a:pt x="134" y="89970"/>
                </a:cubicBezTo>
                <a:cubicBezTo>
                  <a:pt x="134" y="108732"/>
                  <a:pt x="134" y="178311"/>
                  <a:pt x="61524" y="178311"/>
                </a:cubicBezTo>
                <a:cubicBezTo>
                  <a:pt x="122915" y="178311"/>
                  <a:pt x="122915" y="108732"/>
                  <a:pt x="122915" y="89970"/>
                </a:cubicBezTo>
                <a:close/>
                <a:moveTo>
                  <a:pt x="61524" y="171014"/>
                </a:moveTo>
                <a:cubicBezTo>
                  <a:pt x="49352" y="171014"/>
                  <a:pt x="33210" y="163978"/>
                  <a:pt x="27918" y="142610"/>
                </a:cubicBezTo>
                <a:cubicBezTo>
                  <a:pt x="24213" y="127235"/>
                  <a:pt x="24213" y="105866"/>
                  <a:pt x="24213" y="86582"/>
                </a:cubicBezTo>
                <a:cubicBezTo>
                  <a:pt x="24213" y="67559"/>
                  <a:pt x="24213" y="47753"/>
                  <a:pt x="28183" y="33421"/>
                </a:cubicBezTo>
                <a:cubicBezTo>
                  <a:pt x="33740" y="12834"/>
                  <a:pt x="50675" y="7361"/>
                  <a:pt x="61524" y="7361"/>
                </a:cubicBezTo>
                <a:cubicBezTo>
                  <a:pt x="75813" y="7361"/>
                  <a:pt x="89573" y="15961"/>
                  <a:pt x="94336" y="31075"/>
                </a:cubicBezTo>
                <a:cubicBezTo>
                  <a:pt x="98570" y="45147"/>
                  <a:pt x="98835" y="63910"/>
                  <a:pt x="98835" y="86582"/>
                </a:cubicBezTo>
                <a:cubicBezTo>
                  <a:pt x="98835" y="105866"/>
                  <a:pt x="98835" y="125150"/>
                  <a:pt x="95395" y="141567"/>
                </a:cubicBezTo>
                <a:cubicBezTo>
                  <a:pt x="90102" y="165281"/>
                  <a:pt x="72109" y="171014"/>
                  <a:pt x="61524" y="171014"/>
                </a:cubicBezTo>
                <a:close/>
              </a:path>
            </a:pathLst>
          </a:custGeom>
          <a:solidFill>
            <a:srgbClr val="EE442F"/>
          </a:solidFill>
          <a:ln w="101859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grpSp>
        <p:nvGrpSpPr>
          <p:cNvPr id="1234" name="Group 1233" descr="\documentclass{article}&#10;\usepackage{amsmath}&#10;\pagestyle{empty}&#10;\begin{document}&#10;&#10;$h_1 = \rho(a_1 \cdot h_0 + b_1 x_1)$ &#10;&#10;&#10;\end{document}" title="IguanaTex Vector Display">
            <a:extLst>
              <a:ext uri="{FF2B5EF4-FFF2-40B4-BE49-F238E27FC236}">
                <a16:creationId xmlns:a16="http://schemas.microsoft.com/office/drawing/2014/main" id="{6FA35FC8-A377-3E9F-B309-59F4287B04DC}"/>
              </a:ext>
            </a:extLst>
          </p:cNvPr>
          <p:cNvGrpSpPr>
            <a:grpSpLocks noChangeAspect="1"/>
          </p:cNvGrpSpPr>
          <p:nvPr>
            <p:custDataLst>
              <p:tags r:id="rId6"/>
            </p:custDataLst>
          </p:nvPr>
        </p:nvGrpSpPr>
        <p:grpSpPr>
          <a:xfrm>
            <a:off x="4288689" y="2084277"/>
            <a:ext cx="3527463" cy="370087"/>
            <a:chOff x="6446023" y="3489083"/>
            <a:chExt cx="3527463" cy="370087"/>
          </a:xfrm>
        </p:grpSpPr>
        <p:sp>
          <p:nvSpPr>
            <p:cNvPr id="1218" name="Freeform: Shape 1217">
              <a:extLst>
                <a:ext uri="{FF2B5EF4-FFF2-40B4-BE49-F238E27FC236}">
                  <a16:creationId xmlns:a16="http://schemas.microsoft.com/office/drawing/2014/main" id="{2D596780-A0AF-F8E5-3C8B-634A92BCB3A1}"/>
                </a:ext>
              </a:extLst>
            </p:cNvPr>
            <p:cNvSpPr/>
            <p:nvPr>
              <p:custDataLst>
                <p:tags r:id="rId139"/>
              </p:custDataLst>
            </p:nvPr>
          </p:nvSpPr>
          <p:spPr>
            <a:xfrm>
              <a:off x="6446023" y="3509808"/>
              <a:ext cx="185391" cy="260911"/>
            </a:xfrm>
            <a:custGeom>
              <a:avLst/>
              <a:gdLst>
                <a:gd name="connsiteX0" fmla="*/ 87675 w 185391"/>
                <a:gd name="connsiteY0" fmla="*/ 4134 h 260911"/>
                <a:gd name="connsiteX1" fmla="*/ 82766 w 185391"/>
                <a:gd name="connsiteY1" fmla="*/ 63 h 260911"/>
                <a:gd name="connsiteX2" fmla="*/ 36702 w 185391"/>
                <a:gd name="connsiteY2" fmla="*/ 3764 h 260911"/>
                <a:gd name="connsiteX3" fmla="*/ 29528 w 185391"/>
                <a:gd name="connsiteY3" fmla="*/ 11165 h 260911"/>
                <a:gd name="connsiteX4" fmla="*/ 38590 w 185391"/>
                <a:gd name="connsiteY4" fmla="*/ 15606 h 260911"/>
                <a:gd name="connsiteX5" fmla="*/ 57469 w 185391"/>
                <a:gd name="connsiteY5" fmla="*/ 21898 h 260911"/>
                <a:gd name="connsiteX6" fmla="*/ 56336 w 185391"/>
                <a:gd name="connsiteY6" fmla="*/ 29300 h 260911"/>
                <a:gd name="connsiteX7" fmla="*/ 1587 w 185391"/>
                <a:gd name="connsiteY7" fmla="*/ 242470 h 260911"/>
                <a:gd name="connsiteX8" fmla="*/ 77 w 185391"/>
                <a:gd name="connsiteY8" fmla="*/ 250612 h 260911"/>
                <a:gd name="connsiteX9" fmla="*/ 11027 w 185391"/>
                <a:gd name="connsiteY9" fmla="*/ 260974 h 260911"/>
                <a:gd name="connsiteX10" fmla="*/ 24997 w 185391"/>
                <a:gd name="connsiteY10" fmla="*/ 251352 h 260911"/>
                <a:gd name="connsiteX11" fmla="*/ 32171 w 185391"/>
                <a:gd name="connsiteY11" fmla="*/ 223225 h 260911"/>
                <a:gd name="connsiteX12" fmla="*/ 40478 w 185391"/>
                <a:gd name="connsiteY12" fmla="*/ 189917 h 260911"/>
                <a:gd name="connsiteX13" fmla="*/ 46897 w 185391"/>
                <a:gd name="connsiteY13" fmla="*/ 165122 h 260911"/>
                <a:gd name="connsiteX14" fmla="*/ 51050 w 185391"/>
                <a:gd name="connsiteY14" fmla="*/ 148468 h 260911"/>
                <a:gd name="connsiteX15" fmla="*/ 76725 w 185391"/>
                <a:gd name="connsiteY15" fmla="*/ 114420 h 260911"/>
                <a:gd name="connsiteX16" fmla="*/ 112973 w 185391"/>
                <a:gd name="connsiteY16" fmla="*/ 101467 h 260911"/>
                <a:gd name="connsiteX17" fmla="*/ 133362 w 185391"/>
                <a:gd name="connsiteY17" fmla="*/ 127373 h 260911"/>
                <a:gd name="connsiteX18" fmla="*/ 109952 w 185391"/>
                <a:gd name="connsiteY18" fmla="*/ 210272 h 260911"/>
                <a:gd name="connsiteX19" fmla="*/ 105044 w 185391"/>
                <a:gd name="connsiteY19" fmla="*/ 230627 h 260911"/>
                <a:gd name="connsiteX20" fmla="*/ 136005 w 185391"/>
                <a:gd name="connsiteY20" fmla="*/ 260974 h 260911"/>
                <a:gd name="connsiteX21" fmla="*/ 185468 w 185391"/>
                <a:gd name="connsiteY21" fmla="*/ 203981 h 260911"/>
                <a:gd name="connsiteX22" fmla="*/ 180937 w 185391"/>
                <a:gd name="connsiteY22" fmla="*/ 200280 h 260911"/>
                <a:gd name="connsiteX23" fmla="*/ 175273 w 185391"/>
                <a:gd name="connsiteY23" fmla="*/ 206942 h 260911"/>
                <a:gd name="connsiteX24" fmla="*/ 136760 w 185391"/>
                <a:gd name="connsiteY24" fmla="*/ 252832 h 260911"/>
                <a:gd name="connsiteX25" fmla="*/ 127698 w 185391"/>
                <a:gd name="connsiteY25" fmla="*/ 240619 h 260911"/>
                <a:gd name="connsiteX26" fmla="*/ 134495 w 185391"/>
                <a:gd name="connsiteY26" fmla="*/ 214343 h 260911"/>
                <a:gd name="connsiteX27" fmla="*/ 157527 w 185391"/>
                <a:gd name="connsiteY27" fmla="*/ 132924 h 260911"/>
                <a:gd name="connsiteX28" fmla="*/ 114106 w 185391"/>
                <a:gd name="connsiteY28" fmla="*/ 93325 h 260911"/>
                <a:gd name="connsiteX29" fmla="*/ 58224 w 185391"/>
                <a:gd name="connsiteY29" fmla="*/ 121821 h 260911"/>
                <a:gd name="connsiteX30" fmla="*/ 87675 w 185391"/>
                <a:gd name="connsiteY30" fmla="*/ 4134 h 260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85391" h="260911">
                  <a:moveTo>
                    <a:pt x="87675" y="4134"/>
                  </a:moveTo>
                  <a:cubicBezTo>
                    <a:pt x="87675" y="3764"/>
                    <a:pt x="87675" y="63"/>
                    <a:pt x="82766" y="63"/>
                  </a:cubicBezTo>
                  <a:cubicBezTo>
                    <a:pt x="74082" y="63"/>
                    <a:pt x="46519" y="3023"/>
                    <a:pt x="36702" y="3764"/>
                  </a:cubicBezTo>
                  <a:cubicBezTo>
                    <a:pt x="33681" y="4134"/>
                    <a:pt x="29528" y="4504"/>
                    <a:pt x="29528" y="11165"/>
                  </a:cubicBezTo>
                  <a:cubicBezTo>
                    <a:pt x="29528" y="15606"/>
                    <a:pt x="32926" y="15606"/>
                    <a:pt x="38590" y="15606"/>
                  </a:cubicBezTo>
                  <a:cubicBezTo>
                    <a:pt x="56714" y="15606"/>
                    <a:pt x="57469" y="18197"/>
                    <a:pt x="57469" y="21898"/>
                  </a:cubicBezTo>
                  <a:lnTo>
                    <a:pt x="56336" y="29300"/>
                  </a:lnTo>
                  <a:lnTo>
                    <a:pt x="1587" y="242470"/>
                  </a:lnTo>
                  <a:cubicBezTo>
                    <a:pt x="77" y="247651"/>
                    <a:pt x="77" y="248391"/>
                    <a:pt x="77" y="250612"/>
                  </a:cubicBezTo>
                  <a:cubicBezTo>
                    <a:pt x="77" y="259124"/>
                    <a:pt x="7628" y="260974"/>
                    <a:pt x="11027" y="260974"/>
                  </a:cubicBezTo>
                  <a:cubicBezTo>
                    <a:pt x="17068" y="260974"/>
                    <a:pt x="23109" y="256533"/>
                    <a:pt x="24997" y="251352"/>
                  </a:cubicBezTo>
                  <a:lnTo>
                    <a:pt x="32171" y="223225"/>
                  </a:lnTo>
                  <a:lnTo>
                    <a:pt x="40478" y="189917"/>
                  </a:lnTo>
                  <a:cubicBezTo>
                    <a:pt x="42743" y="181776"/>
                    <a:pt x="45009" y="173634"/>
                    <a:pt x="46897" y="165122"/>
                  </a:cubicBezTo>
                  <a:cubicBezTo>
                    <a:pt x="47652" y="162901"/>
                    <a:pt x="50672" y="150688"/>
                    <a:pt x="51050" y="148468"/>
                  </a:cubicBezTo>
                  <a:cubicBezTo>
                    <a:pt x="52183" y="145137"/>
                    <a:pt x="63888" y="124412"/>
                    <a:pt x="76725" y="114420"/>
                  </a:cubicBezTo>
                  <a:cubicBezTo>
                    <a:pt x="85032" y="108498"/>
                    <a:pt x="96737" y="101467"/>
                    <a:pt x="112973" y="101467"/>
                  </a:cubicBezTo>
                  <a:cubicBezTo>
                    <a:pt x="129209" y="101467"/>
                    <a:pt x="133362" y="114050"/>
                    <a:pt x="133362" y="127373"/>
                  </a:cubicBezTo>
                  <a:cubicBezTo>
                    <a:pt x="133362" y="147357"/>
                    <a:pt x="119014" y="187697"/>
                    <a:pt x="109952" y="210272"/>
                  </a:cubicBezTo>
                  <a:cubicBezTo>
                    <a:pt x="106932" y="218784"/>
                    <a:pt x="105044" y="223225"/>
                    <a:pt x="105044" y="230627"/>
                  </a:cubicBezTo>
                  <a:cubicBezTo>
                    <a:pt x="105044" y="248021"/>
                    <a:pt x="118259" y="260974"/>
                    <a:pt x="136005" y="260974"/>
                  </a:cubicBezTo>
                  <a:cubicBezTo>
                    <a:pt x="171498" y="260974"/>
                    <a:pt x="185468" y="206942"/>
                    <a:pt x="185468" y="203981"/>
                  </a:cubicBezTo>
                  <a:cubicBezTo>
                    <a:pt x="185468" y="200280"/>
                    <a:pt x="182070" y="200280"/>
                    <a:pt x="180937" y="200280"/>
                  </a:cubicBezTo>
                  <a:cubicBezTo>
                    <a:pt x="177161" y="200280"/>
                    <a:pt x="177161" y="201390"/>
                    <a:pt x="175273" y="206942"/>
                  </a:cubicBezTo>
                  <a:cubicBezTo>
                    <a:pt x="169610" y="226556"/>
                    <a:pt x="157527" y="252832"/>
                    <a:pt x="136760" y="252832"/>
                  </a:cubicBezTo>
                  <a:cubicBezTo>
                    <a:pt x="130341" y="252832"/>
                    <a:pt x="127698" y="249131"/>
                    <a:pt x="127698" y="240619"/>
                  </a:cubicBezTo>
                  <a:cubicBezTo>
                    <a:pt x="127698" y="231367"/>
                    <a:pt x="131097" y="222485"/>
                    <a:pt x="134495" y="214343"/>
                  </a:cubicBezTo>
                  <a:cubicBezTo>
                    <a:pt x="140536" y="198429"/>
                    <a:pt x="157527" y="154389"/>
                    <a:pt x="157527" y="132924"/>
                  </a:cubicBezTo>
                  <a:cubicBezTo>
                    <a:pt x="157527" y="108868"/>
                    <a:pt x="142424" y="93325"/>
                    <a:pt x="114106" y="93325"/>
                  </a:cubicBezTo>
                  <a:cubicBezTo>
                    <a:pt x="90318" y="93325"/>
                    <a:pt x="72194" y="104797"/>
                    <a:pt x="58224" y="121821"/>
                  </a:cubicBezTo>
                  <a:lnTo>
                    <a:pt x="87675" y="4134"/>
                  </a:lnTo>
                  <a:close/>
                </a:path>
              </a:pathLst>
            </a:custGeom>
            <a:solidFill>
              <a:srgbClr val="EE442F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219" name="Freeform: Shape 1218">
              <a:extLst>
                <a:ext uri="{FF2B5EF4-FFF2-40B4-BE49-F238E27FC236}">
                  <a16:creationId xmlns:a16="http://schemas.microsoft.com/office/drawing/2014/main" id="{7C4C6DDF-684E-D73F-829A-67422E25AA77}"/>
                </a:ext>
              </a:extLst>
            </p:cNvPr>
            <p:cNvSpPr/>
            <p:nvPr>
              <p:custDataLst>
                <p:tags r:id="rId140"/>
              </p:custDataLst>
            </p:nvPr>
          </p:nvSpPr>
          <p:spPr>
            <a:xfrm>
              <a:off x="6671611" y="3650145"/>
              <a:ext cx="96207" cy="172016"/>
            </a:xfrm>
            <a:custGeom>
              <a:avLst/>
              <a:gdLst>
                <a:gd name="connsiteX0" fmla="*/ 59815 w 96207"/>
                <a:gd name="connsiteY0" fmla="*/ 7318 h 172016"/>
                <a:gd name="connsiteX1" fmla="*/ 51886 w 96207"/>
                <a:gd name="connsiteY1" fmla="*/ 64 h 172016"/>
                <a:gd name="connsiteX2" fmla="*/ 82 w 96207"/>
                <a:gd name="connsiteY2" fmla="*/ 16644 h 172016"/>
                <a:gd name="connsiteX3" fmla="*/ 82 w 96207"/>
                <a:gd name="connsiteY3" fmla="*/ 25970 h 172016"/>
                <a:gd name="connsiteX4" fmla="*/ 38407 w 96207"/>
                <a:gd name="connsiteY4" fmla="*/ 18717 h 172016"/>
                <a:gd name="connsiteX5" fmla="*/ 38407 w 96207"/>
                <a:gd name="connsiteY5" fmla="*/ 150838 h 172016"/>
                <a:gd name="connsiteX6" fmla="*/ 11976 w 96207"/>
                <a:gd name="connsiteY6" fmla="*/ 162755 h 172016"/>
                <a:gd name="connsiteX7" fmla="*/ 1933 w 96207"/>
                <a:gd name="connsiteY7" fmla="*/ 162755 h 172016"/>
                <a:gd name="connsiteX8" fmla="*/ 1933 w 96207"/>
                <a:gd name="connsiteY8" fmla="*/ 172081 h 172016"/>
                <a:gd name="connsiteX9" fmla="*/ 48979 w 96207"/>
                <a:gd name="connsiteY9" fmla="*/ 171045 h 172016"/>
                <a:gd name="connsiteX10" fmla="*/ 96290 w 96207"/>
                <a:gd name="connsiteY10" fmla="*/ 172081 h 172016"/>
                <a:gd name="connsiteX11" fmla="*/ 96290 w 96207"/>
                <a:gd name="connsiteY11" fmla="*/ 162755 h 172016"/>
                <a:gd name="connsiteX12" fmla="*/ 86246 w 96207"/>
                <a:gd name="connsiteY12" fmla="*/ 162755 h 172016"/>
                <a:gd name="connsiteX13" fmla="*/ 59815 w 96207"/>
                <a:gd name="connsiteY13" fmla="*/ 150838 h 172016"/>
                <a:gd name="connsiteX14" fmla="*/ 59815 w 96207"/>
                <a:gd name="connsiteY14" fmla="*/ 7318 h 172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6207" h="172016">
                  <a:moveTo>
                    <a:pt x="59815" y="7318"/>
                  </a:moveTo>
                  <a:cubicBezTo>
                    <a:pt x="59815" y="323"/>
                    <a:pt x="59287" y="64"/>
                    <a:pt x="51886" y="64"/>
                  </a:cubicBezTo>
                  <a:cubicBezTo>
                    <a:pt x="34971" y="16385"/>
                    <a:pt x="10919" y="16644"/>
                    <a:pt x="82" y="16644"/>
                  </a:cubicBezTo>
                  <a:lnTo>
                    <a:pt x="82" y="25970"/>
                  </a:lnTo>
                  <a:cubicBezTo>
                    <a:pt x="6426" y="25970"/>
                    <a:pt x="23870" y="25970"/>
                    <a:pt x="38407" y="18717"/>
                  </a:cubicBezTo>
                  <a:lnTo>
                    <a:pt x="38407" y="150838"/>
                  </a:lnTo>
                  <a:cubicBezTo>
                    <a:pt x="38407" y="159387"/>
                    <a:pt x="38407" y="162755"/>
                    <a:pt x="11976" y="162755"/>
                  </a:cubicBezTo>
                  <a:lnTo>
                    <a:pt x="1933" y="162755"/>
                  </a:lnTo>
                  <a:lnTo>
                    <a:pt x="1933" y="172081"/>
                  </a:lnTo>
                  <a:cubicBezTo>
                    <a:pt x="6690" y="171822"/>
                    <a:pt x="39200" y="171045"/>
                    <a:pt x="48979" y="171045"/>
                  </a:cubicBezTo>
                  <a:cubicBezTo>
                    <a:pt x="57172" y="171045"/>
                    <a:pt x="90475" y="171822"/>
                    <a:pt x="96290" y="172081"/>
                  </a:cubicBezTo>
                  <a:lnTo>
                    <a:pt x="96290" y="162755"/>
                  </a:lnTo>
                  <a:lnTo>
                    <a:pt x="86246" y="162755"/>
                  </a:lnTo>
                  <a:cubicBezTo>
                    <a:pt x="59815" y="162755"/>
                    <a:pt x="59815" y="159387"/>
                    <a:pt x="59815" y="150838"/>
                  </a:cubicBezTo>
                  <a:lnTo>
                    <a:pt x="59815" y="7318"/>
                  </a:lnTo>
                  <a:close/>
                </a:path>
              </a:pathLst>
            </a:custGeom>
            <a:solidFill>
              <a:srgbClr val="EE442F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220" name="Freeform: Shape 1219">
              <a:extLst>
                <a:ext uri="{FF2B5EF4-FFF2-40B4-BE49-F238E27FC236}">
                  <a16:creationId xmlns:a16="http://schemas.microsoft.com/office/drawing/2014/main" id="{D78C16F1-7DFF-C429-853D-32D420FAF294}"/>
                </a:ext>
              </a:extLst>
            </p:cNvPr>
            <p:cNvSpPr/>
            <p:nvPr>
              <p:custDataLst>
                <p:tags r:id="rId141"/>
              </p:custDataLst>
            </p:nvPr>
          </p:nvSpPr>
          <p:spPr>
            <a:xfrm>
              <a:off x="6938214" y="3630827"/>
              <a:ext cx="251089" cy="86600"/>
            </a:xfrm>
            <a:custGeom>
              <a:avLst/>
              <a:gdLst>
                <a:gd name="connsiteX0" fmla="*/ 238342 w 251089"/>
                <a:gd name="connsiteY0" fmla="*/ 14866 h 86600"/>
                <a:gd name="connsiteX1" fmla="*/ 251180 w 251089"/>
                <a:gd name="connsiteY1" fmla="*/ 7465 h 86600"/>
                <a:gd name="connsiteX2" fmla="*/ 238719 w 251089"/>
                <a:gd name="connsiteY2" fmla="*/ 63 h 86600"/>
                <a:gd name="connsiteX3" fmla="*/ 12550 w 251089"/>
                <a:gd name="connsiteY3" fmla="*/ 63 h 86600"/>
                <a:gd name="connsiteX4" fmla="*/ 90 w 251089"/>
                <a:gd name="connsiteY4" fmla="*/ 7465 h 86600"/>
                <a:gd name="connsiteX5" fmla="*/ 12927 w 251089"/>
                <a:gd name="connsiteY5" fmla="*/ 14866 h 86600"/>
                <a:gd name="connsiteX6" fmla="*/ 238342 w 251089"/>
                <a:gd name="connsiteY6" fmla="*/ 14866 h 86600"/>
                <a:gd name="connsiteX7" fmla="*/ 238719 w 251089"/>
                <a:gd name="connsiteY7" fmla="*/ 86663 h 86600"/>
                <a:gd name="connsiteX8" fmla="*/ 251180 w 251089"/>
                <a:gd name="connsiteY8" fmla="*/ 79261 h 86600"/>
                <a:gd name="connsiteX9" fmla="*/ 238342 w 251089"/>
                <a:gd name="connsiteY9" fmla="*/ 71860 h 86600"/>
                <a:gd name="connsiteX10" fmla="*/ 12927 w 251089"/>
                <a:gd name="connsiteY10" fmla="*/ 71860 h 86600"/>
                <a:gd name="connsiteX11" fmla="*/ 90 w 251089"/>
                <a:gd name="connsiteY11" fmla="*/ 79261 h 86600"/>
                <a:gd name="connsiteX12" fmla="*/ 12550 w 251089"/>
                <a:gd name="connsiteY12" fmla="*/ 86663 h 86600"/>
                <a:gd name="connsiteX13" fmla="*/ 238719 w 251089"/>
                <a:gd name="connsiteY13" fmla="*/ 86663 h 86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1089" h="86600">
                  <a:moveTo>
                    <a:pt x="238342" y="14866"/>
                  </a:moveTo>
                  <a:cubicBezTo>
                    <a:pt x="244006" y="14866"/>
                    <a:pt x="251180" y="14866"/>
                    <a:pt x="251180" y="7465"/>
                  </a:cubicBezTo>
                  <a:cubicBezTo>
                    <a:pt x="251180" y="63"/>
                    <a:pt x="244006" y="63"/>
                    <a:pt x="238719" y="63"/>
                  </a:cubicBezTo>
                  <a:lnTo>
                    <a:pt x="12550" y="63"/>
                  </a:lnTo>
                  <a:cubicBezTo>
                    <a:pt x="7264" y="63"/>
                    <a:pt x="90" y="63"/>
                    <a:pt x="90" y="7465"/>
                  </a:cubicBezTo>
                  <a:cubicBezTo>
                    <a:pt x="90" y="14866"/>
                    <a:pt x="7264" y="14866"/>
                    <a:pt x="12927" y="14866"/>
                  </a:cubicBezTo>
                  <a:lnTo>
                    <a:pt x="238342" y="14866"/>
                  </a:lnTo>
                  <a:close/>
                  <a:moveTo>
                    <a:pt x="238719" y="86663"/>
                  </a:moveTo>
                  <a:cubicBezTo>
                    <a:pt x="244006" y="86663"/>
                    <a:pt x="251180" y="86663"/>
                    <a:pt x="251180" y="79261"/>
                  </a:cubicBezTo>
                  <a:cubicBezTo>
                    <a:pt x="251180" y="71860"/>
                    <a:pt x="244006" y="71860"/>
                    <a:pt x="238342" y="71860"/>
                  </a:cubicBezTo>
                  <a:lnTo>
                    <a:pt x="12927" y="71860"/>
                  </a:lnTo>
                  <a:cubicBezTo>
                    <a:pt x="7264" y="71860"/>
                    <a:pt x="90" y="71860"/>
                    <a:pt x="90" y="79261"/>
                  </a:cubicBezTo>
                  <a:cubicBezTo>
                    <a:pt x="90" y="86663"/>
                    <a:pt x="7264" y="86663"/>
                    <a:pt x="12550" y="86663"/>
                  </a:cubicBezTo>
                  <a:lnTo>
                    <a:pt x="238719" y="86663"/>
                  </a:lnTo>
                  <a:close/>
                </a:path>
              </a:pathLst>
            </a:custGeom>
            <a:solidFill>
              <a:srgbClr val="000000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221" name="Freeform: Shape 1220">
              <a:extLst>
                <a:ext uri="{FF2B5EF4-FFF2-40B4-BE49-F238E27FC236}">
                  <a16:creationId xmlns:a16="http://schemas.microsoft.com/office/drawing/2014/main" id="{F5D78AC9-37AA-4BDB-5A0A-00F869DAA5F6}"/>
                </a:ext>
              </a:extLst>
            </p:cNvPr>
            <p:cNvSpPr/>
            <p:nvPr>
              <p:custDataLst>
                <p:tags r:id="rId142"/>
              </p:custDataLst>
            </p:nvPr>
          </p:nvSpPr>
          <p:spPr>
            <a:xfrm>
              <a:off x="7326950" y="3603070"/>
              <a:ext cx="178217" cy="243517"/>
            </a:xfrm>
            <a:custGeom>
              <a:avLst/>
              <a:gdLst>
                <a:gd name="connsiteX0" fmla="*/ 1233 w 178217"/>
                <a:gd name="connsiteY0" fmla="*/ 227666 h 243517"/>
                <a:gd name="connsiteX1" fmla="*/ 100 w 178217"/>
                <a:gd name="connsiteY1" fmla="*/ 233588 h 243517"/>
                <a:gd name="connsiteX2" fmla="*/ 10672 w 178217"/>
                <a:gd name="connsiteY2" fmla="*/ 243580 h 243517"/>
                <a:gd name="connsiteX3" fmla="*/ 23888 w 178217"/>
                <a:gd name="connsiteY3" fmla="*/ 235808 h 243517"/>
                <a:gd name="connsiteX4" fmla="*/ 48053 w 178217"/>
                <a:gd name="connsiteY4" fmla="*/ 142916 h 243517"/>
                <a:gd name="connsiteX5" fmla="*/ 85433 w 178217"/>
                <a:gd name="connsiteY5" fmla="*/ 167712 h 243517"/>
                <a:gd name="connsiteX6" fmla="*/ 178317 w 178217"/>
                <a:gd name="connsiteY6" fmla="*/ 60387 h 243517"/>
                <a:gd name="connsiteX7" fmla="*/ 125834 w 178217"/>
                <a:gd name="connsiteY7" fmla="*/ 63 h 243517"/>
                <a:gd name="connsiteX8" fmla="*/ 38236 w 178217"/>
                <a:gd name="connsiteY8" fmla="*/ 82222 h 243517"/>
                <a:gd name="connsiteX9" fmla="*/ 1233 w 178217"/>
                <a:gd name="connsiteY9" fmla="*/ 227666 h 243517"/>
                <a:gd name="connsiteX10" fmla="*/ 85055 w 178217"/>
                <a:gd name="connsiteY10" fmla="*/ 159570 h 243517"/>
                <a:gd name="connsiteX11" fmla="*/ 52584 w 178217"/>
                <a:gd name="connsiteY11" fmla="*/ 126633 h 243517"/>
                <a:gd name="connsiteX12" fmla="*/ 55604 w 178217"/>
                <a:gd name="connsiteY12" fmla="*/ 112939 h 243517"/>
                <a:gd name="connsiteX13" fmla="*/ 78259 w 178217"/>
                <a:gd name="connsiteY13" fmla="*/ 43363 h 243517"/>
                <a:gd name="connsiteX14" fmla="*/ 125079 w 178217"/>
                <a:gd name="connsiteY14" fmla="*/ 8205 h 243517"/>
                <a:gd name="connsiteX15" fmla="*/ 151132 w 178217"/>
                <a:gd name="connsiteY15" fmla="*/ 44473 h 243517"/>
                <a:gd name="connsiteX16" fmla="*/ 129987 w 178217"/>
                <a:gd name="connsiteY16" fmla="*/ 124412 h 243517"/>
                <a:gd name="connsiteX17" fmla="*/ 85055 w 178217"/>
                <a:gd name="connsiteY17" fmla="*/ 159570 h 243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78217" h="243517">
                  <a:moveTo>
                    <a:pt x="1233" y="227666"/>
                  </a:moveTo>
                  <a:cubicBezTo>
                    <a:pt x="100" y="232107"/>
                    <a:pt x="100" y="232848"/>
                    <a:pt x="100" y="233588"/>
                  </a:cubicBezTo>
                  <a:cubicBezTo>
                    <a:pt x="100" y="239139"/>
                    <a:pt x="4254" y="243580"/>
                    <a:pt x="10672" y="243580"/>
                  </a:cubicBezTo>
                  <a:cubicBezTo>
                    <a:pt x="18602" y="243580"/>
                    <a:pt x="23133" y="236919"/>
                    <a:pt x="23888" y="235808"/>
                  </a:cubicBezTo>
                  <a:cubicBezTo>
                    <a:pt x="25776" y="232478"/>
                    <a:pt x="37858" y="182886"/>
                    <a:pt x="48053" y="142916"/>
                  </a:cubicBezTo>
                  <a:cubicBezTo>
                    <a:pt x="55604" y="157720"/>
                    <a:pt x="67687" y="167712"/>
                    <a:pt x="85433" y="167712"/>
                  </a:cubicBezTo>
                  <a:cubicBezTo>
                    <a:pt x="129610" y="167712"/>
                    <a:pt x="178317" y="115530"/>
                    <a:pt x="178317" y="60387"/>
                  </a:cubicBezTo>
                  <a:cubicBezTo>
                    <a:pt x="178317" y="21158"/>
                    <a:pt x="153397" y="63"/>
                    <a:pt x="125834" y="63"/>
                  </a:cubicBezTo>
                  <a:cubicBezTo>
                    <a:pt x="89209" y="63"/>
                    <a:pt x="49563" y="37071"/>
                    <a:pt x="38236" y="82222"/>
                  </a:cubicBezTo>
                  <a:lnTo>
                    <a:pt x="1233" y="227666"/>
                  </a:lnTo>
                  <a:close/>
                  <a:moveTo>
                    <a:pt x="85055" y="159570"/>
                  </a:moveTo>
                  <a:cubicBezTo>
                    <a:pt x="58625" y="159570"/>
                    <a:pt x="52584" y="129963"/>
                    <a:pt x="52584" y="126633"/>
                  </a:cubicBezTo>
                  <a:cubicBezTo>
                    <a:pt x="52584" y="125152"/>
                    <a:pt x="54472" y="117751"/>
                    <a:pt x="55604" y="112939"/>
                  </a:cubicBezTo>
                  <a:cubicBezTo>
                    <a:pt x="66177" y="71490"/>
                    <a:pt x="69952" y="58166"/>
                    <a:pt x="78259" y="43363"/>
                  </a:cubicBezTo>
                  <a:cubicBezTo>
                    <a:pt x="94495" y="16347"/>
                    <a:pt x="113374" y="8205"/>
                    <a:pt x="125079" y="8205"/>
                  </a:cubicBezTo>
                  <a:cubicBezTo>
                    <a:pt x="139049" y="8205"/>
                    <a:pt x="151132" y="18937"/>
                    <a:pt x="151132" y="44473"/>
                  </a:cubicBezTo>
                  <a:cubicBezTo>
                    <a:pt x="151132" y="64828"/>
                    <a:pt x="140182" y="106278"/>
                    <a:pt x="129987" y="124412"/>
                  </a:cubicBezTo>
                  <a:cubicBezTo>
                    <a:pt x="117527" y="147728"/>
                    <a:pt x="99403" y="159570"/>
                    <a:pt x="85055" y="159570"/>
                  </a:cubicBezTo>
                  <a:close/>
                </a:path>
              </a:pathLst>
            </a:custGeom>
            <a:solidFill>
              <a:srgbClr val="000000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222" name="Freeform: Shape 1221">
              <a:extLst>
                <a:ext uri="{FF2B5EF4-FFF2-40B4-BE49-F238E27FC236}">
                  <a16:creationId xmlns:a16="http://schemas.microsoft.com/office/drawing/2014/main" id="{D2CF48E8-8EC0-27A0-716C-F1F33A48C22B}"/>
                </a:ext>
              </a:extLst>
            </p:cNvPr>
            <p:cNvSpPr/>
            <p:nvPr>
              <p:custDataLst>
                <p:tags r:id="rId143"/>
              </p:custDataLst>
            </p:nvPr>
          </p:nvSpPr>
          <p:spPr>
            <a:xfrm>
              <a:off x="7548217" y="3489083"/>
              <a:ext cx="87598" cy="370087"/>
            </a:xfrm>
            <a:custGeom>
              <a:avLst/>
              <a:gdLst>
                <a:gd name="connsiteX0" fmla="*/ 87704 w 87598"/>
                <a:gd name="connsiteY0" fmla="*/ 366449 h 370087"/>
                <a:gd name="connsiteX1" fmla="*/ 81285 w 87598"/>
                <a:gd name="connsiteY1" fmla="*/ 358307 h 370087"/>
                <a:gd name="connsiteX2" fmla="*/ 22005 w 87598"/>
                <a:gd name="connsiteY2" fmla="*/ 185106 h 370087"/>
                <a:gd name="connsiteX3" fmla="*/ 82795 w 87598"/>
                <a:gd name="connsiteY3" fmla="*/ 10055 h 370087"/>
                <a:gd name="connsiteX4" fmla="*/ 87704 w 87598"/>
                <a:gd name="connsiteY4" fmla="*/ 3764 h 370087"/>
                <a:gd name="connsiteX5" fmla="*/ 83928 w 87598"/>
                <a:gd name="connsiteY5" fmla="*/ 63 h 370087"/>
                <a:gd name="connsiteX6" fmla="*/ 23893 w 87598"/>
                <a:gd name="connsiteY6" fmla="*/ 72230 h 370087"/>
                <a:gd name="connsiteX7" fmla="*/ 105 w 87598"/>
                <a:gd name="connsiteY7" fmla="*/ 185106 h 370087"/>
                <a:gd name="connsiteX8" fmla="*/ 25026 w 87598"/>
                <a:gd name="connsiteY8" fmla="*/ 300574 h 370087"/>
                <a:gd name="connsiteX9" fmla="*/ 83928 w 87598"/>
                <a:gd name="connsiteY9" fmla="*/ 370150 h 370087"/>
                <a:gd name="connsiteX10" fmla="*/ 87704 w 87598"/>
                <a:gd name="connsiteY10" fmla="*/ 366449 h 370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7598" h="370087">
                  <a:moveTo>
                    <a:pt x="87704" y="366449"/>
                  </a:moveTo>
                  <a:cubicBezTo>
                    <a:pt x="87704" y="365339"/>
                    <a:pt x="87704" y="364599"/>
                    <a:pt x="81285" y="358307"/>
                  </a:cubicBezTo>
                  <a:cubicBezTo>
                    <a:pt x="34087" y="311676"/>
                    <a:pt x="22005" y="241730"/>
                    <a:pt x="22005" y="185106"/>
                  </a:cubicBezTo>
                  <a:cubicBezTo>
                    <a:pt x="22005" y="120711"/>
                    <a:pt x="36353" y="56316"/>
                    <a:pt x="82795" y="10055"/>
                  </a:cubicBezTo>
                  <a:cubicBezTo>
                    <a:pt x="87704" y="5614"/>
                    <a:pt x="87704" y="4874"/>
                    <a:pt x="87704" y="3764"/>
                  </a:cubicBezTo>
                  <a:cubicBezTo>
                    <a:pt x="87704" y="1173"/>
                    <a:pt x="86193" y="63"/>
                    <a:pt x="83928" y="63"/>
                  </a:cubicBezTo>
                  <a:cubicBezTo>
                    <a:pt x="80152" y="63"/>
                    <a:pt x="46170" y="25229"/>
                    <a:pt x="23893" y="72230"/>
                  </a:cubicBezTo>
                  <a:cubicBezTo>
                    <a:pt x="4636" y="112939"/>
                    <a:pt x="105" y="154019"/>
                    <a:pt x="105" y="185106"/>
                  </a:cubicBezTo>
                  <a:cubicBezTo>
                    <a:pt x="105" y="213973"/>
                    <a:pt x="4259" y="258754"/>
                    <a:pt x="25026" y="300574"/>
                  </a:cubicBezTo>
                  <a:cubicBezTo>
                    <a:pt x="47680" y="346094"/>
                    <a:pt x="80152" y="370150"/>
                    <a:pt x="83928" y="370150"/>
                  </a:cubicBezTo>
                  <a:cubicBezTo>
                    <a:pt x="86193" y="370150"/>
                    <a:pt x="87704" y="369040"/>
                    <a:pt x="87704" y="366449"/>
                  </a:cubicBezTo>
                  <a:close/>
                </a:path>
              </a:pathLst>
            </a:custGeom>
            <a:solidFill>
              <a:srgbClr val="000000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223" name="Freeform: Shape 1222">
              <a:extLst>
                <a:ext uri="{FF2B5EF4-FFF2-40B4-BE49-F238E27FC236}">
                  <a16:creationId xmlns:a16="http://schemas.microsoft.com/office/drawing/2014/main" id="{A68BF816-F0C0-05FF-9463-6F563BC7C876}"/>
                </a:ext>
              </a:extLst>
            </p:cNvPr>
            <p:cNvSpPr/>
            <p:nvPr>
              <p:custDataLst>
                <p:tags r:id="rId144"/>
              </p:custDataLst>
            </p:nvPr>
          </p:nvSpPr>
          <p:spPr>
            <a:xfrm>
              <a:off x="7672777" y="3603070"/>
              <a:ext cx="172931" cy="167649"/>
            </a:xfrm>
            <a:custGeom>
              <a:avLst/>
              <a:gdLst>
                <a:gd name="connsiteX0" fmla="*/ 125843 w 172931"/>
                <a:gd name="connsiteY0" fmla="*/ 23748 h 167649"/>
                <a:gd name="connsiteX1" fmla="*/ 91106 w 172931"/>
                <a:gd name="connsiteY1" fmla="*/ 63 h 167649"/>
                <a:gd name="connsiteX2" fmla="*/ 109 w 172931"/>
                <a:gd name="connsiteY2" fmla="*/ 108498 h 167649"/>
                <a:gd name="connsiteX3" fmla="*/ 50327 w 172931"/>
                <a:gd name="connsiteY3" fmla="*/ 167712 h 167649"/>
                <a:gd name="connsiteX4" fmla="*/ 99412 w 172931"/>
                <a:gd name="connsiteY4" fmla="*/ 139956 h 167649"/>
                <a:gd name="connsiteX5" fmla="*/ 133772 w 172931"/>
                <a:gd name="connsiteY5" fmla="*/ 167712 h 167649"/>
                <a:gd name="connsiteX6" fmla="*/ 161713 w 172931"/>
                <a:gd name="connsiteY6" fmla="*/ 147357 h 167649"/>
                <a:gd name="connsiteX7" fmla="*/ 173040 w 172931"/>
                <a:gd name="connsiteY7" fmla="*/ 110719 h 167649"/>
                <a:gd name="connsiteX8" fmla="*/ 168509 w 172931"/>
                <a:gd name="connsiteY8" fmla="*/ 107018 h 167649"/>
                <a:gd name="connsiteX9" fmla="*/ 163223 w 172931"/>
                <a:gd name="connsiteY9" fmla="*/ 113680 h 167649"/>
                <a:gd name="connsiteX10" fmla="*/ 134527 w 172931"/>
                <a:gd name="connsiteY10" fmla="*/ 159570 h 167649"/>
                <a:gd name="connsiteX11" fmla="*/ 123200 w 172931"/>
                <a:gd name="connsiteY11" fmla="*/ 142546 h 167649"/>
                <a:gd name="connsiteX12" fmla="*/ 128108 w 172931"/>
                <a:gd name="connsiteY12" fmla="*/ 115160 h 167649"/>
                <a:gd name="connsiteX13" fmla="*/ 136415 w 172931"/>
                <a:gd name="connsiteY13" fmla="*/ 81852 h 167649"/>
                <a:gd name="connsiteX14" fmla="*/ 150008 w 172931"/>
                <a:gd name="connsiteY14" fmla="*/ 30040 h 167649"/>
                <a:gd name="connsiteX15" fmla="*/ 152651 w 172931"/>
                <a:gd name="connsiteY15" fmla="*/ 17457 h 167649"/>
                <a:gd name="connsiteX16" fmla="*/ 141701 w 172931"/>
                <a:gd name="connsiteY16" fmla="*/ 7465 h 167649"/>
                <a:gd name="connsiteX17" fmla="*/ 125843 w 172931"/>
                <a:gd name="connsiteY17" fmla="*/ 23748 h 167649"/>
                <a:gd name="connsiteX18" fmla="*/ 101300 w 172931"/>
                <a:gd name="connsiteY18" fmla="*/ 119601 h 167649"/>
                <a:gd name="connsiteX19" fmla="*/ 93749 w 172931"/>
                <a:gd name="connsiteY19" fmla="*/ 133294 h 167649"/>
                <a:gd name="connsiteX20" fmla="*/ 51082 w 172931"/>
                <a:gd name="connsiteY20" fmla="*/ 159570 h 167649"/>
                <a:gd name="connsiteX21" fmla="*/ 26917 w 172931"/>
                <a:gd name="connsiteY21" fmla="*/ 124782 h 167649"/>
                <a:gd name="connsiteX22" fmla="*/ 47684 w 172931"/>
                <a:gd name="connsiteY22" fmla="*/ 43733 h 167649"/>
                <a:gd name="connsiteX23" fmla="*/ 91483 w 172931"/>
                <a:gd name="connsiteY23" fmla="*/ 8205 h 167649"/>
                <a:gd name="connsiteX24" fmla="*/ 121312 w 172931"/>
                <a:gd name="connsiteY24" fmla="*/ 40772 h 167649"/>
                <a:gd name="connsiteX25" fmla="*/ 120179 w 172931"/>
                <a:gd name="connsiteY25" fmla="*/ 47064 h 167649"/>
                <a:gd name="connsiteX26" fmla="*/ 101300 w 172931"/>
                <a:gd name="connsiteY26" fmla="*/ 119601 h 167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72931" h="167649">
                  <a:moveTo>
                    <a:pt x="125843" y="23748"/>
                  </a:moveTo>
                  <a:cubicBezTo>
                    <a:pt x="119047" y="10055"/>
                    <a:pt x="108097" y="63"/>
                    <a:pt x="91106" y="63"/>
                  </a:cubicBezTo>
                  <a:cubicBezTo>
                    <a:pt x="46929" y="63"/>
                    <a:pt x="109" y="54466"/>
                    <a:pt x="109" y="108498"/>
                  </a:cubicBezTo>
                  <a:cubicBezTo>
                    <a:pt x="109" y="143287"/>
                    <a:pt x="20876" y="167712"/>
                    <a:pt x="50327" y="167712"/>
                  </a:cubicBezTo>
                  <a:cubicBezTo>
                    <a:pt x="57879" y="167712"/>
                    <a:pt x="76758" y="166232"/>
                    <a:pt x="99412" y="139956"/>
                  </a:cubicBezTo>
                  <a:cubicBezTo>
                    <a:pt x="102433" y="155499"/>
                    <a:pt x="115648" y="167712"/>
                    <a:pt x="133772" y="167712"/>
                  </a:cubicBezTo>
                  <a:cubicBezTo>
                    <a:pt x="146987" y="167712"/>
                    <a:pt x="155672" y="159200"/>
                    <a:pt x="161713" y="147357"/>
                  </a:cubicBezTo>
                  <a:cubicBezTo>
                    <a:pt x="168132" y="134034"/>
                    <a:pt x="173040" y="111459"/>
                    <a:pt x="173040" y="110719"/>
                  </a:cubicBezTo>
                  <a:cubicBezTo>
                    <a:pt x="173040" y="107018"/>
                    <a:pt x="169642" y="107018"/>
                    <a:pt x="168509" y="107018"/>
                  </a:cubicBezTo>
                  <a:cubicBezTo>
                    <a:pt x="164734" y="107018"/>
                    <a:pt x="164356" y="108498"/>
                    <a:pt x="163223" y="113680"/>
                  </a:cubicBezTo>
                  <a:cubicBezTo>
                    <a:pt x="156804" y="137735"/>
                    <a:pt x="150008" y="159570"/>
                    <a:pt x="134527" y="159570"/>
                  </a:cubicBezTo>
                  <a:cubicBezTo>
                    <a:pt x="124333" y="159570"/>
                    <a:pt x="123200" y="149948"/>
                    <a:pt x="123200" y="142546"/>
                  </a:cubicBezTo>
                  <a:cubicBezTo>
                    <a:pt x="123200" y="134404"/>
                    <a:pt x="123955" y="131444"/>
                    <a:pt x="128108" y="115160"/>
                  </a:cubicBezTo>
                  <a:cubicBezTo>
                    <a:pt x="132262" y="99616"/>
                    <a:pt x="133017" y="95915"/>
                    <a:pt x="136415" y="81852"/>
                  </a:cubicBezTo>
                  <a:lnTo>
                    <a:pt x="150008" y="30040"/>
                  </a:lnTo>
                  <a:cubicBezTo>
                    <a:pt x="152651" y="19677"/>
                    <a:pt x="152651" y="18937"/>
                    <a:pt x="152651" y="17457"/>
                  </a:cubicBezTo>
                  <a:cubicBezTo>
                    <a:pt x="152651" y="11165"/>
                    <a:pt x="148120" y="7465"/>
                    <a:pt x="141701" y="7465"/>
                  </a:cubicBezTo>
                  <a:cubicBezTo>
                    <a:pt x="132639" y="7465"/>
                    <a:pt x="126976" y="15606"/>
                    <a:pt x="125843" y="23748"/>
                  </a:cubicBezTo>
                  <a:close/>
                  <a:moveTo>
                    <a:pt x="101300" y="119601"/>
                  </a:moveTo>
                  <a:cubicBezTo>
                    <a:pt x="99412" y="126262"/>
                    <a:pt x="99412" y="127003"/>
                    <a:pt x="93749" y="133294"/>
                  </a:cubicBezTo>
                  <a:cubicBezTo>
                    <a:pt x="77135" y="153649"/>
                    <a:pt x="61655" y="159570"/>
                    <a:pt x="51082" y="159570"/>
                  </a:cubicBezTo>
                  <a:cubicBezTo>
                    <a:pt x="32203" y="159570"/>
                    <a:pt x="26917" y="139216"/>
                    <a:pt x="26917" y="124782"/>
                  </a:cubicBezTo>
                  <a:cubicBezTo>
                    <a:pt x="26917" y="106278"/>
                    <a:pt x="39000" y="60757"/>
                    <a:pt x="47684" y="43733"/>
                  </a:cubicBezTo>
                  <a:cubicBezTo>
                    <a:pt x="59389" y="21898"/>
                    <a:pt x="76380" y="8205"/>
                    <a:pt x="91483" y="8205"/>
                  </a:cubicBezTo>
                  <a:cubicBezTo>
                    <a:pt x="116026" y="8205"/>
                    <a:pt x="121312" y="38552"/>
                    <a:pt x="121312" y="40772"/>
                  </a:cubicBezTo>
                  <a:cubicBezTo>
                    <a:pt x="121312" y="42993"/>
                    <a:pt x="120557" y="45213"/>
                    <a:pt x="120179" y="47064"/>
                  </a:cubicBezTo>
                  <a:lnTo>
                    <a:pt x="101300" y="119601"/>
                  </a:lnTo>
                  <a:close/>
                </a:path>
              </a:pathLst>
            </a:custGeom>
            <a:solidFill>
              <a:srgbClr val="000000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224" name="Freeform: Shape 1223">
              <a:extLst>
                <a:ext uri="{FF2B5EF4-FFF2-40B4-BE49-F238E27FC236}">
                  <a16:creationId xmlns:a16="http://schemas.microsoft.com/office/drawing/2014/main" id="{63A3BAA1-76A5-10FE-FDAC-7185E4B53545}"/>
                </a:ext>
              </a:extLst>
            </p:cNvPr>
            <p:cNvSpPr/>
            <p:nvPr>
              <p:custDataLst>
                <p:tags r:id="rId145"/>
              </p:custDataLst>
            </p:nvPr>
          </p:nvSpPr>
          <p:spPr>
            <a:xfrm>
              <a:off x="7886068" y="3650145"/>
              <a:ext cx="96207" cy="172016"/>
            </a:xfrm>
            <a:custGeom>
              <a:avLst/>
              <a:gdLst>
                <a:gd name="connsiteX0" fmla="*/ 59847 w 96207"/>
                <a:gd name="connsiteY0" fmla="*/ 7318 h 172016"/>
                <a:gd name="connsiteX1" fmla="*/ 51918 w 96207"/>
                <a:gd name="connsiteY1" fmla="*/ 64 h 172016"/>
                <a:gd name="connsiteX2" fmla="*/ 114 w 96207"/>
                <a:gd name="connsiteY2" fmla="*/ 16644 h 172016"/>
                <a:gd name="connsiteX3" fmla="*/ 114 w 96207"/>
                <a:gd name="connsiteY3" fmla="*/ 25970 h 172016"/>
                <a:gd name="connsiteX4" fmla="*/ 38439 w 96207"/>
                <a:gd name="connsiteY4" fmla="*/ 18717 h 172016"/>
                <a:gd name="connsiteX5" fmla="*/ 38439 w 96207"/>
                <a:gd name="connsiteY5" fmla="*/ 150838 h 172016"/>
                <a:gd name="connsiteX6" fmla="*/ 12008 w 96207"/>
                <a:gd name="connsiteY6" fmla="*/ 162755 h 172016"/>
                <a:gd name="connsiteX7" fmla="*/ 1965 w 96207"/>
                <a:gd name="connsiteY7" fmla="*/ 162755 h 172016"/>
                <a:gd name="connsiteX8" fmla="*/ 1965 w 96207"/>
                <a:gd name="connsiteY8" fmla="*/ 172081 h 172016"/>
                <a:gd name="connsiteX9" fmla="*/ 49011 w 96207"/>
                <a:gd name="connsiteY9" fmla="*/ 171045 h 172016"/>
                <a:gd name="connsiteX10" fmla="*/ 96322 w 96207"/>
                <a:gd name="connsiteY10" fmla="*/ 172081 h 172016"/>
                <a:gd name="connsiteX11" fmla="*/ 96322 w 96207"/>
                <a:gd name="connsiteY11" fmla="*/ 162755 h 172016"/>
                <a:gd name="connsiteX12" fmla="*/ 86278 w 96207"/>
                <a:gd name="connsiteY12" fmla="*/ 162755 h 172016"/>
                <a:gd name="connsiteX13" fmla="*/ 59847 w 96207"/>
                <a:gd name="connsiteY13" fmla="*/ 150838 h 172016"/>
                <a:gd name="connsiteX14" fmla="*/ 59847 w 96207"/>
                <a:gd name="connsiteY14" fmla="*/ 7318 h 172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6207" h="172016">
                  <a:moveTo>
                    <a:pt x="59847" y="7318"/>
                  </a:moveTo>
                  <a:cubicBezTo>
                    <a:pt x="59847" y="323"/>
                    <a:pt x="59319" y="64"/>
                    <a:pt x="51918" y="64"/>
                  </a:cubicBezTo>
                  <a:cubicBezTo>
                    <a:pt x="35003" y="16385"/>
                    <a:pt x="10951" y="16644"/>
                    <a:pt x="114" y="16644"/>
                  </a:cubicBezTo>
                  <a:lnTo>
                    <a:pt x="114" y="25970"/>
                  </a:lnTo>
                  <a:cubicBezTo>
                    <a:pt x="6458" y="25970"/>
                    <a:pt x="23902" y="25970"/>
                    <a:pt x="38439" y="18717"/>
                  </a:cubicBezTo>
                  <a:lnTo>
                    <a:pt x="38439" y="150838"/>
                  </a:lnTo>
                  <a:cubicBezTo>
                    <a:pt x="38439" y="159387"/>
                    <a:pt x="38439" y="162755"/>
                    <a:pt x="12008" y="162755"/>
                  </a:cubicBezTo>
                  <a:lnTo>
                    <a:pt x="1965" y="162755"/>
                  </a:lnTo>
                  <a:lnTo>
                    <a:pt x="1965" y="172081"/>
                  </a:lnTo>
                  <a:cubicBezTo>
                    <a:pt x="6722" y="171822"/>
                    <a:pt x="39232" y="171045"/>
                    <a:pt x="49011" y="171045"/>
                  </a:cubicBezTo>
                  <a:cubicBezTo>
                    <a:pt x="57204" y="171045"/>
                    <a:pt x="90507" y="171822"/>
                    <a:pt x="96322" y="172081"/>
                  </a:cubicBezTo>
                  <a:lnTo>
                    <a:pt x="96322" y="162755"/>
                  </a:lnTo>
                  <a:lnTo>
                    <a:pt x="86278" y="162755"/>
                  </a:lnTo>
                  <a:cubicBezTo>
                    <a:pt x="59847" y="162755"/>
                    <a:pt x="59847" y="159387"/>
                    <a:pt x="59847" y="150838"/>
                  </a:cubicBezTo>
                  <a:lnTo>
                    <a:pt x="59847" y="7318"/>
                  </a:lnTo>
                  <a:close/>
                </a:path>
              </a:pathLst>
            </a:custGeom>
            <a:solidFill>
              <a:srgbClr val="000000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225" name="Freeform: Shape 1224">
              <a:extLst>
                <a:ext uri="{FF2B5EF4-FFF2-40B4-BE49-F238E27FC236}">
                  <a16:creationId xmlns:a16="http://schemas.microsoft.com/office/drawing/2014/main" id="{EF81C90A-303C-7EFB-BD36-4E4B6803BFB6}"/>
                </a:ext>
              </a:extLst>
            </p:cNvPr>
            <p:cNvSpPr/>
            <p:nvPr>
              <p:custDataLst>
                <p:tags r:id="rId146"/>
              </p:custDataLst>
            </p:nvPr>
          </p:nvSpPr>
          <p:spPr>
            <a:xfrm>
              <a:off x="8143021" y="3654512"/>
              <a:ext cx="40023" cy="39229"/>
            </a:xfrm>
            <a:custGeom>
              <a:avLst/>
              <a:gdLst>
                <a:gd name="connsiteX0" fmla="*/ 40145 w 40023"/>
                <a:gd name="connsiteY0" fmla="*/ 19677 h 39229"/>
                <a:gd name="connsiteX1" fmla="*/ 20133 w 40023"/>
                <a:gd name="connsiteY1" fmla="*/ 63 h 39229"/>
                <a:gd name="connsiteX2" fmla="*/ 121 w 40023"/>
                <a:gd name="connsiteY2" fmla="*/ 19677 h 39229"/>
                <a:gd name="connsiteX3" fmla="*/ 20133 w 40023"/>
                <a:gd name="connsiteY3" fmla="*/ 39292 h 39229"/>
                <a:gd name="connsiteX4" fmla="*/ 40145 w 40023"/>
                <a:gd name="connsiteY4" fmla="*/ 19677 h 39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023" h="39229">
                  <a:moveTo>
                    <a:pt x="40145" y="19677"/>
                  </a:moveTo>
                  <a:cubicBezTo>
                    <a:pt x="40145" y="8945"/>
                    <a:pt x="31083" y="63"/>
                    <a:pt x="20133" y="63"/>
                  </a:cubicBezTo>
                  <a:cubicBezTo>
                    <a:pt x="9183" y="63"/>
                    <a:pt x="121" y="8945"/>
                    <a:pt x="121" y="19677"/>
                  </a:cubicBezTo>
                  <a:cubicBezTo>
                    <a:pt x="121" y="30410"/>
                    <a:pt x="9183" y="39292"/>
                    <a:pt x="20133" y="39292"/>
                  </a:cubicBezTo>
                  <a:cubicBezTo>
                    <a:pt x="31083" y="39292"/>
                    <a:pt x="40145" y="30410"/>
                    <a:pt x="40145" y="19677"/>
                  </a:cubicBezTo>
                  <a:close/>
                </a:path>
              </a:pathLst>
            </a:custGeom>
            <a:solidFill>
              <a:srgbClr val="000000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226" name="Freeform: Shape 1225">
              <a:extLst>
                <a:ext uri="{FF2B5EF4-FFF2-40B4-BE49-F238E27FC236}">
                  <a16:creationId xmlns:a16="http://schemas.microsoft.com/office/drawing/2014/main" id="{BBB1953A-627A-7A85-280D-E888780D3590}"/>
                </a:ext>
              </a:extLst>
            </p:cNvPr>
            <p:cNvSpPr/>
            <p:nvPr>
              <p:custDataLst>
                <p:tags r:id="rId147"/>
              </p:custDataLst>
            </p:nvPr>
          </p:nvSpPr>
          <p:spPr>
            <a:xfrm>
              <a:off x="8320104" y="3509808"/>
              <a:ext cx="185391" cy="260911"/>
            </a:xfrm>
            <a:custGeom>
              <a:avLst/>
              <a:gdLst>
                <a:gd name="connsiteX0" fmla="*/ 87724 w 185391"/>
                <a:gd name="connsiteY0" fmla="*/ 4134 h 260911"/>
                <a:gd name="connsiteX1" fmla="*/ 82816 w 185391"/>
                <a:gd name="connsiteY1" fmla="*/ 63 h 260911"/>
                <a:gd name="connsiteX2" fmla="*/ 36751 w 185391"/>
                <a:gd name="connsiteY2" fmla="*/ 3764 h 260911"/>
                <a:gd name="connsiteX3" fmla="*/ 29577 w 185391"/>
                <a:gd name="connsiteY3" fmla="*/ 11165 h 260911"/>
                <a:gd name="connsiteX4" fmla="*/ 38639 w 185391"/>
                <a:gd name="connsiteY4" fmla="*/ 15606 h 260911"/>
                <a:gd name="connsiteX5" fmla="*/ 57518 w 185391"/>
                <a:gd name="connsiteY5" fmla="*/ 21898 h 260911"/>
                <a:gd name="connsiteX6" fmla="*/ 56385 w 185391"/>
                <a:gd name="connsiteY6" fmla="*/ 29300 h 260911"/>
                <a:gd name="connsiteX7" fmla="*/ 1636 w 185391"/>
                <a:gd name="connsiteY7" fmla="*/ 242470 h 260911"/>
                <a:gd name="connsiteX8" fmla="*/ 126 w 185391"/>
                <a:gd name="connsiteY8" fmla="*/ 250612 h 260911"/>
                <a:gd name="connsiteX9" fmla="*/ 11076 w 185391"/>
                <a:gd name="connsiteY9" fmla="*/ 260974 h 260911"/>
                <a:gd name="connsiteX10" fmla="*/ 25046 w 185391"/>
                <a:gd name="connsiteY10" fmla="*/ 251352 h 260911"/>
                <a:gd name="connsiteX11" fmla="*/ 32220 w 185391"/>
                <a:gd name="connsiteY11" fmla="*/ 223225 h 260911"/>
                <a:gd name="connsiteX12" fmla="*/ 40527 w 185391"/>
                <a:gd name="connsiteY12" fmla="*/ 189917 h 260911"/>
                <a:gd name="connsiteX13" fmla="*/ 46946 w 185391"/>
                <a:gd name="connsiteY13" fmla="*/ 165122 h 260911"/>
                <a:gd name="connsiteX14" fmla="*/ 51099 w 185391"/>
                <a:gd name="connsiteY14" fmla="*/ 148468 h 260911"/>
                <a:gd name="connsiteX15" fmla="*/ 76775 w 185391"/>
                <a:gd name="connsiteY15" fmla="*/ 114420 h 260911"/>
                <a:gd name="connsiteX16" fmla="*/ 113022 w 185391"/>
                <a:gd name="connsiteY16" fmla="*/ 101467 h 260911"/>
                <a:gd name="connsiteX17" fmla="*/ 133411 w 185391"/>
                <a:gd name="connsiteY17" fmla="*/ 127373 h 260911"/>
                <a:gd name="connsiteX18" fmla="*/ 110002 w 185391"/>
                <a:gd name="connsiteY18" fmla="*/ 210272 h 260911"/>
                <a:gd name="connsiteX19" fmla="*/ 105093 w 185391"/>
                <a:gd name="connsiteY19" fmla="*/ 230627 h 260911"/>
                <a:gd name="connsiteX20" fmla="*/ 136055 w 185391"/>
                <a:gd name="connsiteY20" fmla="*/ 260974 h 260911"/>
                <a:gd name="connsiteX21" fmla="*/ 185517 w 185391"/>
                <a:gd name="connsiteY21" fmla="*/ 203981 h 260911"/>
                <a:gd name="connsiteX22" fmla="*/ 180986 w 185391"/>
                <a:gd name="connsiteY22" fmla="*/ 200280 h 260911"/>
                <a:gd name="connsiteX23" fmla="*/ 175323 w 185391"/>
                <a:gd name="connsiteY23" fmla="*/ 206942 h 260911"/>
                <a:gd name="connsiteX24" fmla="*/ 136810 w 185391"/>
                <a:gd name="connsiteY24" fmla="*/ 252832 h 260911"/>
                <a:gd name="connsiteX25" fmla="*/ 127748 w 185391"/>
                <a:gd name="connsiteY25" fmla="*/ 240619 h 260911"/>
                <a:gd name="connsiteX26" fmla="*/ 134544 w 185391"/>
                <a:gd name="connsiteY26" fmla="*/ 214343 h 260911"/>
                <a:gd name="connsiteX27" fmla="*/ 157577 w 185391"/>
                <a:gd name="connsiteY27" fmla="*/ 132924 h 260911"/>
                <a:gd name="connsiteX28" fmla="*/ 114155 w 185391"/>
                <a:gd name="connsiteY28" fmla="*/ 93325 h 260911"/>
                <a:gd name="connsiteX29" fmla="*/ 58273 w 185391"/>
                <a:gd name="connsiteY29" fmla="*/ 121821 h 260911"/>
                <a:gd name="connsiteX30" fmla="*/ 87724 w 185391"/>
                <a:gd name="connsiteY30" fmla="*/ 4134 h 260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85391" h="260911">
                  <a:moveTo>
                    <a:pt x="87724" y="4134"/>
                  </a:moveTo>
                  <a:cubicBezTo>
                    <a:pt x="87724" y="3764"/>
                    <a:pt x="87724" y="63"/>
                    <a:pt x="82816" y="63"/>
                  </a:cubicBezTo>
                  <a:cubicBezTo>
                    <a:pt x="74132" y="63"/>
                    <a:pt x="46568" y="3023"/>
                    <a:pt x="36751" y="3764"/>
                  </a:cubicBezTo>
                  <a:cubicBezTo>
                    <a:pt x="33731" y="4134"/>
                    <a:pt x="29577" y="4504"/>
                    <a:pt x="29577" y="11165"/>
                  </a:cubicBezTo>
                  <a:cubicBezTo>
                    <a:pt x="29577" y="15606"/>
                    <a:pt x="32976" y="15606"/>
                    <a:pt x="38639" y="15606"/>
                  </a:cubicBezTo>
                  <a:cubicBezTo>
                    <a:pt x="56763" y="15606"/>
                    <a:pt x="57518" y="18197"/>
                    <a:pt x="57518" y="21898"/>
                  </a:cubicBezTo>
                  <a:lnTo>
                    <a:pt x="56385" y="29300"/>
                  </a:lnTo>
                  <a:lnTo>
                    <a:pt x="1636" y="242470"/>
                  </a:lnTo>
                  <a:cubicBezTo>
                    <a:pt x="126" y="247651"/>
                    <a:pt x="126" y="248391"/>
                    <a:pt x="126" y="250612"/>
                  </a:cubicBezTo>
                  <a:cubicBezTo>
                    <a:pt x="126" y="259124"/>
                    <a:pt x="7678" y="260974"/>
                    <a:pt x="11076" y="260974"/>
                  </a:cubicBezTo>
                  <a:cubicBezTo>
                    <a:pt x="17117" y="260974"/>
                    <a:pt x="23158" y="256533"/>
                    <a:pt x="25046" y="251352"/>
                  </a:cubicBezTo>
                  <a:lnTo>
                    <a:pt x="32220" y="223225"/>
                  </a:lnTo>
                  <a:lnTo>
                    <a:pt x="40527" y="189917"/>
                  </a:lnTo>
                  <a:cubicBezTo>
                    <a:pt x="42793" y="181776"/>
                    <a:pt x="45058" y="173634"/>
                    <a:pt x="46946" y="165122"/>
                  </a:cubicBezTo>
                  <a:cubicBezTo>
                    <a:pt x="47701" y="162901"/>
                    <a:pt x="50722" y="150688"/>
                    <a:pt x="51099" y="148468"/>
                  </a:cubicBezTo>
                  <a:cubicBezTo>
                    <a:pt x="52232" y="145137"/>
                    <a:pt x="63937" y="124412"/>
                    <a:pt x="76775" y="114420"/>
                  </a:cubicBezTo>
                  <a:cubicBezTo>
                    <a:pt x="85081" y="108498"/>
                    <a:pt x="96786" y="101467"/>
                    <a:pt x="113022" y="101467"/>
                  </a:cubicBezTo>
                  <a:cubicBezTo>
                    <a:pt x="129258" y="101467"/>
                    <a:pt x="133411" y="114050"/>
                    <a:pt x="133411" y="127373"/>
                  </a:cubicBezTo>
                  <a:cubicBezTo>
                    <a:pt x="133411" y="147357"/>
                    <a:pt x="119064" y="187697"/>
                    <a:pt x="110002" y="210272"/>
                  </a:cubicBezTo>
                  <a:cubicBezTo>
                    <a:pt x="106981" y="218784"/>
                    <a:pt x="105093" y="223225"/>
                    <a:pt x="105093" y="230627"/>
                  </a:cubicBezTo>
                  <a:cubicBezTo>
                    <a:pt x="105093" y="248021"/>
                    <a:pt x="118308" y="260974"/>
                    <a:pt x="136055" y="260974"/>
                  </a:cubicBezTo>
                  <a:cubicBezTo>
                    <a:pt x="171547" y="260974"/>
                    <a:pt x="185517" y="206942"/>
                    <a:pt x="185517" y="203981"/>
                  </a:cubicBezTo>
                  <a:cubicBezTo>
                    <a:pt x="185517" y="200280"/>
                    <a:pt x="182119" y="200280"/>
                    <a:pt x="180986" y="200280"/>
                  </a:cubicBezTo>
                  <a:cubicBezTo>
                    <a:pt x="177211" y="200280"/>
                    <a:pt x="177211" y="201390"/>
                    <a:pt x="175323" y="206942"/>
                  </a:cubicBezTo>
                  <a:cubicBezTo>
                    <a:pt x="169659" y="226556"/>
                    <a:pt x="157577" y="252832"/>
                    <a:pt x="136810" y="252832"/>
                  </a:cubicBezTo>
                  <a:cubicBezTo>
                    <a:pt x="130391" y="252832"/>
                    <a:pt x="127748" y="249131"/>
                    <a:pt x="127748" y="240619"/>
                  </a:cubicBezTo>
                  <a:cubicBezTo>
                    <a:pt x="127748" y="231367"/>
                    <a:pt x="131146" y="222485"/>
                    <a:pt x="134544" y="214343"/>
                  </a:cubicBezTo>
                  <a:cubicBezTo>
                    <a:pt x="140585" y="198429"/>
                    <a:pt x="157577" y="154389"/>
                    <a:pt x="157577" y="132924"/>
                  </a:cubicBezTo>
                  <a:cubicBezTo>
                    <a:pt x="157577" y="108868"/>
                    <a:pt x="142473" y="93325"/>
                    <a:pt x="114155" y="93325"/>
                  </a:cubicBezTo>
                  <a:cubicBezTo>
                    <a:pt x="90368" y="93325"/>
                    <a:pt x="72244" y="104797"/>
                    <a:pt x="58273" y="121821"/>
                  </a:cubicBezTo>
                  <a:lnTo>
                    <a:pt x="87724" y="4134"/>
                  </a:lnTo>
                  <a:close/>
                </a:path>
              </a:pathLst>
            </a:custGeom>
            <a:solidFill>
              <a:srgbClr val="EE442F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227" name="Freeform: Shape 1226">
              <a:extLst>
                <a:ext uri="{FF2B5EF4-FFF2-40B4-BE49-F238E27FC236}">
                  <a16:creationId xmlns:a16="http://schemas.microsoft.com/office/drawing/2014/main" id="{D5DDE1EA-0D0A-D3F0-C12E-3FB626EBD58B}"/>
                </a:ext>
              </a:extLst>
            </p:cNvPr>
            <p:cNvSpPr/>
            <p:nvPr>
              <p:custDataLst>
                <p:tags r:id="rId148"/>
              </p:custDataLst>
            </p:nvPr>
          </p:nvSpPr>
          <p:spPr>
            <a:xfrm>
              <a:off x="8530627" y="3650145"/>
              <a:ext cx="122637" cy="177197"/>
            </a:xfrm>
            <a:custGeom>
              <a:avLst/>
              <a:gdLst>
                <a:gd name="connsiteX0" fmla="*/ 122770 w 122637"/>
                <a:gd name="connsiteY0" fmla="*/ 89440 h 177197"/>
                <a:gd name="connsiteX1" fmla="*/ 107176 w 122637"/>
                <a:gd name="connsiteY1" fmla="*/ 22344 h 177197"/>
                <a:gd name="connsiteX2" fmla="*/ 61451 w 122637"/>
                <a:gd name="connsiteY2" fmla="*/ 64 h 177197"/>
                <a:gd name="connsiteX3" fmla="*/ 132 w 122637"/>
                <a:gd name="connsiteY3" fmla="*/ 89440 h 177197"/>
                <a:gd name="connsiteX4" fmla="*/ 61451 w 122637"/>
                <a:gd name="connsiteY4" fmla="*/ 177262 h 177197"/>
                <a:gd name="connsiteX5" fmla="*/ 122770 w 122637"/>
                <a:gd name="connsiteY5" fmla="*/ 89440 h 177197"/>
                <a:gd name="connsiteX6" fmla="*/ 61451 w 122637"/>
                <a:gd name="connsiteY6" fmla="*/ 170008 h 177197"/>
                <a:gd name="connsiteX7" fmla="*/ 27884 w 122637"/>
                <a:gd name="connsiteY7" fmla="*/ 141771 h 177197"/>
                <a:gd name="connsiteX8" fmla="*/ 24184 w 122637"/>
                <a:gd name="connsiteY8" fmla="*/ 86072 h 177197"/>
                <a:gd name="connsiteX9" fmla="*/ 28148 w 122637"/>
                <a:gd name="connsiteY9" fmla="*/ 33224 h 177197"/>
                <a:gd name="connsiteX10" fmla="*/ 61451 w 122637"/>
                <a:gd name="connsiteY10" fmla="*/ 7318 h 177197"/>
                <a:gd name="connsiteX11" fmla="*/ 94225 w 122637"/>
                <a:gd name="connsiteY11" fmla="*/ 30893 h 177197"/>
                <a:gd name="connsiteX12" fmla="*/ 98718 w 122637"/>
                <a:gd name="connsiteY12" fmla="*/ 86072 h 177197"/>
                <a:gd name="connsiteX13" fmla="*/ 95282 w 122637"/>
                <a:gd name="connsiteY13" fmla="*/ 140734 h 177197"/>
                <a:gd name="connsiteX14" fmla="*/ 61451 w 122637"/>
                <a:gd name="connsiteY14" fmla="*/ 170008 h 177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2637" h="177197">
                  <a:moveTo>
                    <a:pt x="122770" y="89440"/>
                  </a:moveTo>
                  <a:cubicBezTo>
                    <a:pt x="122770" y="60944"/>
                    <a:pt x="119334" y="40478"/>
                    <a:pt x="107176" y="22344"/>
                  </a:cubicBezTo>
                  <a:cubicBezTo>
                    <a:pt x="98982" y="10427"/>
                    <a:pt x="82595" y="64"/>
                    <a:pt x="61451" y="64"/>
                  </a:cubicBezTo>
                  <a:cubicBezTo>
                    <a:pt x="132" y="64"/>
                    <a:pt x="132" y="70788"/>
                    <a:pt x="132" y="89440"/>
                  </a:cubicBezTo>
                  <a:cubicBezTo>
                    <a:pt x="132" y="108093"/>
                    <a:pt x="132" y="177262"/>
                    <a:pt x="61451" y="177262"/>
                  </a:cubicBezTo>
                  <a:cubicBezTo>
                    <a:pt x="122770" y="177262"/>
                    <a:pt x="122770" y="108093"/>
                    <a:pt x="122770" y="89440"/>
                  </a:cubicBezTo>
                  <a:close/>
                  <a:moveTo>
                    <a:pt x="61451" y="170008"/>
                  </a:moveTo>
                  <a:cubicBezTo>
                    <a:pt x="49293" y="170008"/>
                    <a:pt x="33170" y="163014"/>
                    <a:pt x="27884" y="141771"/>
                  </a:cubicBezTo>
                  <a:cubicBezTo>
                    <a:pt x="24184" y="126486"/>
                    <a:pt x="24184" y="105243"/>
                    <a:pt x="24184" y="86072"/>
                  </a:cubicBezTo>
                  <a:cubicBezTo>
                    <a:pt x="24184" y="67161"/>
                    <a:pt x="24184" y="47472"/>
                    <a:pt x="28148" y="33224"/>
                  </a:cubicBezTo>
                  <a:cubicBezTo>
                    <a:pt x="33699" y="12758"/>
                    <a:pt x="50614" y="7318"/>
                    <a:pt x="61451" y="7318"/>
                  </a:cubicBezTo>
                  <a:cubicBezTo>
                    <a:pt x="75723" y="7318"/>
                    <a:pt x="89467" y="15867"/>
                    <a:pt x="94225" y="30893"/>
                  </a:cubicBezTo>
                  <a:cubicBezTo>
                    <a:pt x="98453" y="44882"/>
                    <a:pt x="98718" y="63534"/>
                    <a:pt x="98718" y="86072"/>
                  </a:cubicBezTo>
                  <a:cubicBezTo>
                    <a:pt x="98718" y="105243"/>
                    <a:pt x="98718" y="124414"/>
                    <a:pt x="95282" y="140734"/>
                  </a:cubicBezTo>
                  <a:cubicBezTo>
                    <a:pt x="89996" y="164309"/>
                    <a:pt x="72023" y="170008"/>
                    <a:pt x="61451" y="170008"/>
                  </a:cubicBezTo>
                  <a:close/>
                </a:path>
              </a:pathLst>
            </a:custGeom>
            <a:solidFill>
              <a:srgbClr val="EE442F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228" name="Freeform: Shape 1227">
              <a:extLst>
                <a:ext uri="{FF2B5EF4-FFF2-40B4-BE49-F238E27FC236}">
                  <a16:creationId xmlns:a16="http://schemas.microsoft.com/office/drawing/2014/main" id="{CDBB3DCF-7BCE-76E0-BF36-516068E4D234}"/>
                </a:ext>
              </a:extLst>
            </p:cNvPr>
            <p:cNvSpPr/>
            <p:nvPr>
              <p:custDataLst>
                <p:tags r:id="rId149"/>
              </p:custDataLst>
            </p:nvPr>
          </p:nvSpPr>
          <p:spPr>
            <a:xfrm>
              <a:off x="8791318" y="3550888"/>
              <a:ext cx="251089" cy="246478"/>
            </a:xfrm>
            <a:custGeom>
              <a:avLst/>
              <a:gdLst>
                <a:gd name="connsiteX0" fmla="*/ 133424 w 251089"/>
                <a:gd name="connsiteY0" fmla="*/ 130704 h 246478"/>
                <a:gd name="connsiteX1" fmla="*/ 238768 w 251089"/>
                <a:gd name="connsiteY1" fmla="*/ 130704 h 246478"/>
                <a:gd name="connsiteX2" fmla="*/ 251229 w 251089"/>
                <a:gd name="connsiteY2" fmla="*/ 123302 h 246478"/>
                <a:gd name="connsiteX3" fmla="*/ 238768 w 251089"/>
                <a:gd name="connsiteY3" fmla="*/ 115900 h 246478"/>
                <a:gd name="connsiteX4" fmla="*/ 133424 w 251089"/>
                <a:gd name="connsiteY4" fmla="*/ 115900 h 246478"/>
                <a:gd name="connsiteX5" fmla="*/ 133424 w 251089"/>
                <a:gd name="connsiteY5" fmla="*/ 12276 h 246478"/>
                <a:gd name="connsiteX6" fmla="*/ 125872 w 251089"/>
                <a:gd name="connsiteY6" fmla="*/ 63 h 246478"/>
                <a:gd name="connsiteX7" fmla="*/ 118321 w 251089"/>
                <a:gd name="connsiteY7" fmla="*/ 12276 h 246478"/>
                <a:gd name="connsiteX8" fmla="*/ 118321 w 251089"/>
                <a:gd name="connsiteY8" fmla="*/ 115900 h 246478"/>
                <a:gd name="connsiteX9" fmla="*/ 12599 w 251089"/>
                <a:gd name="connsiteY9" fmla="*/ 115900 h 246478"/>
                <a:gd name="connsiteX10" fmla="*/ 139 w 251089"/>
                <a:gd name="connsiteY10" fmla="*/ 123302 h 246478"/>
                <a:gd name="connsiteX11" fmla="*/ 12599 w 251089"/>
                <a:gd name="connsiteY11" fmla="*/ 130704 h 246478"/>
                <a:gd name="connsiteX12" fmla="*/ 118321 w 251089"/>
                <a:gd name="connsiteY12" fmla="*/ 130704 h 246478"/>
                <a:gd name="connsiteX13" fmla="*/ 118321 w 251089"/>
                <a:gd name="connsiteY13" fmla="*/ 234328 h 246478"/>
                <a:gd name="connsiteX14" fmla="*/ 125872 w 251089"/>
                <a:gd name="connsiteY14" fmla="*/ 246541 h 246478"/>
                <a:gd name="connsiteX15" fmla="*/ 133424 w 251089"/>
                <a:gd name="connsiteY15" fmla="*/ 234328 h 246478"/>
                <a:gd name="connsiteX16" fmla="*/ 133424 w 251089"/>
                <a:gd name="connsiteY16" fmla="*/ 130704 h 246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1089" h="246478">
                  <a:moveTo>
                    <a:pt x="133424" y="130704"/>
                  </a:moveTo>
                  <a:lnTo>
                    <a:pt x="238768" y="130704"/>
                  </a:lnTo>
                  <a:cubicBezTo>
                    <a:pt x="244054" y="130704"/>
                    <a:pt x="251229" y="130704"/>
                    <a:pt x="251229" y="123302"/>
                  </a:cubicBezTo>
                  <a:cubicBezTo>
                    <a:pt x="251229" y="115900"/>
                    <a:pt x="244054" y="115900"/>
                    <a:pt x="238768" y="115900"/>
                  </a:cubicBezTo>
                  <a:lnTo>
                    <a:pt x="133424" y="115900"/>
                  </a:lnTo>
                  <a:lnTo>
                    <a:pt x="133424" y="12276"/>
                  </a:lnTo>
                  <a:cubicBezTo>
                    <a:pt x="133424" y="7094"/>
                    <a:pt x="133424" y="63"/>
                    <a:pt x="125872" y="63"/>
                  </a:cubicBezTo>
                  <a:cubicBezTo>
                    <a:pt x="118321" y="63"/>
                    <a:pt x="118321" y="7094"/>
                    <a:pt x="118321" y="12276"/>
                  </a:cubicBezTo>
                  <a:lnTo>
                    <a:pt x="118321" y="115900"/>
                  </a:lnTo>
                  <a:lnTo>
                    <a:pt x="12599" y="115900"/>
                  </a:lnTo>
                  <a:cubicBezTo>
                    <a:pt x="7313" y="115900"/>
                    <a:pt x="139" y="115900"/>
                    <a:pt x="139" y="123302"/>
                  </a:cubicBezTo>
                  <a:cubicBezTo>
                    <a:pt x="139" y="130704"/>
                    <a:pt x="7313" y="130704"/>
                    <a:pt x="12599" y="130704"/>
                  </a:cubicBezTo>
                  <a:lnTo>
                    <a:pt x="118321" y="130704"/>
                  </a:lnTo>
                  <a:lnTo>
                    <a:pt x="118321" y="234328"/>
                  </a:lnTo>
                  <a:cubicBezTo>
                    <a:pt x="118321" y="239509"/>
                    <a:pt x="118321" y="246541"/>
                    <a:pt x="125872" y="246541"/>
                  </a:cubicBezTo>
                  <a:cubicBezTo>
                    <a:pt x="133424" y="246541"/>
                    <a:pt x="133424" y="239509"/>
                    <a:pt x="133424" y="234328"/>
                  </a:cubicBezTo>
                  <a:lnTo>
                    <a:pt x="133424" y="130704"/>
                  </a:lnTo>
                  <a:close/>
                </a:path>
              </a:pathLst>
            </a:custGeom>
            <a:solidFill>
              <a:srgbClr val="000000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229" name="Freeform: Shape 1228">
              <a:extLst>
                <a:ext uri="{FF2B5EF4-FFF2-40B4-BE49-F238E27FC236}">
                  <a16:creationId xmlns:a16="http://schemas.microsoft.com/office/drawing/2014/main" id="{1D3BBE02-AE12-2D10-AA56-41CA02889342}"/>
                </a:ext>
              </a:extLst>
            </p:cNvPr>
            <p:cNvSpPr/>
            <p:nvPr>
              <p:custDataLst>
                <p:tags r:id="rId150"/>
              </p:custDataLst>
            </p:nvPr>
          </p:nvSpPr>
          <p:spPr>
            <a:xfrm>
              <a:off x="9165498" y="3509808"/>
              <a:ext cx="138949" cy="260911"/>
            </a:xfrm>
            <a:custGeom>
              <a:avLst/>
              <a:gdLst>
                <a:gd name="connsiteX0" fmla="*/ 72644 w 138949"/>
                <a:gd name="connsiteY0" fmla="*/ 4134 h 260911"/>
                <a:gd name="connsiteX1" fmla="*/ 67735 w 138949"/>
                <a:gd name="connsiteY1" fmla="*/ 63 h 260911"/>
                <a:gd name="connsiteX2" fmla="*/ 21671 w 138949"/>
                <a:gd name="connsiteY2" fmla="*/ 3764 h 260911"/>
                <a:gd name="connsiteX3" fmla="*/ 14497 w 138949"/>
                <a:gd name="connsiteY3" fmla="*/ 11165 h 260911"/>
                <a:gd name="connsiteX4" fmla="*/ 23558 w 138949"/>
                <a:gd name="connsiteY4" fmla="*/ 15606 h 260911"/>
                <a:gd name="connsiteX5" fmla="*/ 42437 w 138949"/>
                <a:gd name="connsiteY5" fmla="*/ 21898 h 260911"/>
                <a:gd name="connsiteX6" fmla="*/ 37151 w 138949"/>
                <a:gd name="connsiteY6" fmla="*/ 44843 h 260911"/>
                <a:gd name="connsiteX7" fmla="*/ 6190 w 138949"/>
                <a:gd name="connsiteY7" fmla="*/ 165492 h 260911"/>
                <a:gd name="connsiteX8" fmla="*/ 149 w 138949"/>
                <a:gd name="connsiteY8" fmla="*/ 202871 h 260911"/>
                <a:gd name="connsiteX9" fmla="*/ 48101 w 138949"/>
                <a:gd name="connsiteY9" fmla="*/ 260974 h 260911"/>
                <a:gd name="connsiteX10" fmla="*/ 139098 w 138949"/>
                <a:gd name="connsiteY10" fmla="*/ 152539 h 260911"/>
                <a:gd name="connsiteX11" fmla="*/ 88880 w 138949"/>
                <a:gd name="connsiteY11" fmla="*/ 93325 h 260911"/>
                <a:gd name="connsiteX12" fmla="*/ 44703 w 138949"/>
                <a:gd name="connsiteY12" fmla="*/ 115530 h 260911"/>
                <a:gd name="connsiteX13" fmla="*/ 72644 w 138949"/>
                <a:gd name="connsiteY13" fmla="*/ 4134 h 260911"/>
                <a:gd name="connsiteX14" fmla="*/ 37151 w 138949"/>
                <a:gd name="connsiteY14" fmla="*/ 144027 h 260911"/>
                <a:gd name="connsiteX15" fmla="*/ 42815 w 138949"/>
                <a:gd name="connsiteY15" fmla="*/ 131074 h 260911"/>
                <a:gd name="connsiteX16" fmla="*/ 88124 w 138949"/>
                <a:gd name="connsiteY16" fmla="*/ 101467 h 260911"/>
                <a:gd name="connsiteX17" fmla="*/ 111912 w 138949"/>
                <a:gd name="connsiteY17" fmla="*/ 136255 h 260911"/>
                <a:gd name="connsiteX18" fmla="*/ 92655 w 138949"/>
                <a:gd name="connsiteY18" fmla="*/ 214713 h 260911"/>
                <a:gd name="connsiteX19" fmla="*/ 48101 w 138949"/>
                <a:gd name="connsiteY19" fmla="*/ 252832 h 260911"/>
                <a:gd name="connsiteX20" fmla="*/ 22803 w 138949"/>
                <a:gd name="connsiteY20" fmla="*/ 215453 h 260911"/>
                <a:gd name="connsiteX21" fmla="*/ 28845 w 138949"/>
                <a:gd name="connsiteY21" fmla="*/ 178075 h 260911"/>
                <a:gd name="connsiteX22" fmla="*/ 37151 w 138949"/>
                <a:gd name="connsiteY22" fmla="*/ 144027 h 260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38949" h="260911">
                  <a:moveTo>
                    <a:pt x="72644" y="4134"/>
                  </a:moveTo>
                  <a:cubicBezTo>
                    <a:pt x="72644" y="3764"/>
                    <a:pt x="72644" y="63"/>
                    <a:pt x="67735" y="63"/>
                  </a:cubicBezTo>
                  <a:cubicBezTo>
                    <a:pt x="59051" y="63"/>
                    <a:pt x="31488" y="3023"/>
                    <a:pt x="21671" y="3764"/>
                  </a:cubicBezTo>
                  <a:cubicBezTo>
                    <a:pt x="18650" y="4134"/>
                    <a:pt x="14497" y="4504"/>
                    <a:pt x="14497" y="11165"/>
                  </a:cubicBezTo>
                  <a:cubicBezTo>
                    <a:pt x="14497" y="15606"/>
                    <a:pt x="17895" y="15606"/>
                    <a:pt x="23558" y="15606"/>
                  </a:cubicBezTo>
                  <a:cubicBezTo>
                    <a:pt x="41682" y="15606"/>
                    <a:pt x="42437" y="18197"/>
                    <a:pt x="42437" y="21898"/>
                  </a:cubicBezTo>
                  <a:cubicBezTo>
                    <a:pt x="42437" y="24489"/>
                    <a:pt x="39039" y="37071"/>
                    <a:pt x="37151" y="44843"/>
                  </a:cubicBezTo>
                  <a:lnTo>
                    <a:pt x="6190" y="165492"/>
                  </a:lnTo>
                  <a:cubicBezTo>
                    <a:pt x="1659" y="183996"/>
                    <a:pt x="149" y="189917"/>
                    <a:pt x="149" y="202871"/>
                  </a:cubicBezTo>
                  <a:cubicBezTo>
                    <a:pt x="149" y="238029"/>
                    <a:pt x="20160" y="260974"/>
                    <a:pt x="48101" y="260974"/>
                  </a:cubicBezTo>
                  <a:cubicBezTo>
                    <a:pt x="92655" y="260974"/>
                    <a:pt x="139098" y="205831"/>
                    <a:pt x="139098" y="152539"/>
                  </a:cubicBezTo>
                  <a:cubicBezTo>
                    <a:pt x="139098" y="118861"/>
                    <a:pt x="119086" y="93325"/>
                    <a:pt x="88880" y="93325"/>
                  </a:cubicBezTo>
                  <a:cubicBezTo>
                    <a:pt x="71511" y="93325"/>
                    <a:pt x="56030" y="104057"/>
                    <a:pt x="44703" y="115530"/>
                  </a:cubicBezTo>
                  <a:lnTo>
                    <a:pt x="72644" y="4134"/>
                  </a:lnTo>
                  <a:close/>
                  <a:moveTo>
                    <a:pt x="37151" y="144027"/>
                  </a:moveTo>
                  <a:cubicBezTo>
                    <a:pt x="39417" y="135885"/>
                    <a:pt x="39417" y="135145"/>
                    <a:pt x="42815" y="131074"/>
                  </a:cubicBezTo>
                  <a:cubicBezTo>
                    <a:pt x="61316" y="107018"/>
                    <a:pt x="78307" y="101467"/>
                    <a:pt x="88124" y="101467"/>
                  </a:cubicBezTo>
                  <a:cubicBezTo>
                    <a:pt x="101717" y="101467"/>
                    <a:pt x="111912" y="112569"/>
                    <a:pt x="111912" y="136255"/>
                  </a:cubicBezTo>
                  <a:cubicBezTo>
                    <a:pt x="111912" y="158090"/>
                    <a:pt x="99452" y="200650"/>
                    <a:pt x="92655" y="214713"/>
                  </a:cubicBezTo>
                  <a:cubicBezTo>
                    <a:pt x="80195" y="239509"/>
                    <a:pt x="62827" y="252832"/>
                    <a:pt x="48101" y="252832"/>
                  </a:cubicBezTo>
                  <a:cubicBezTo>
                    <a:pt x="35263" y="252832"/>
                    <a:pt x="22803" y="242840"/>
                    <a:pt x="22803" y="215453"/>
                  </a:cubicBezTo>
                  <a:cubicBezTo>
                    <a:pt x="22803" y="208422"/>
                    <a:pt x="22803" y="201390"/>
                    <a:pt x="28845" y="178075"/>
                  </a:cubicBezTo>
                  <a:lnTo>
                    <a:pt x="37151" y="144027"/>
                  </a:lnTo>
                  <a:close/>
                </a:path>
              </a:pathLst>
            </a:custGeom>
            <a:solidFill>
              <a:srgbClr val="000000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230" name="Freeform: Shape 1229">
              <a:extLst>
                <a:ext uri="{FF2B5EF4-FFF2-40B4-BE49-F238E27FC236}">
                  <a16:creationId xmlns:a16="http://schemas.microsoft.com/office/drawing/2014/main" id="{2BA2F5D7-DF61-E50D-5E32-42019D1314D5}"/>
                </a:ext>
              </a:extLst>
            </p:cNvPr>
            <p:cNvSpPr/>
            <p:nvPr>
              <p:custDataLst>
                <p:tags r:id="rId151"/>
              </p:custDataLst>
            </p:nvPr>
          </p:nvSpPr>
          <p:spPr>
            <a:xfrm>
              <a:off x="9338605" y="3650145"/>
              <a:ext cx="96207" cy="172016"/>
            </a:xfrm>
            <a:custGeom>
              <a:avLst/>
              <a:gdLst>
                <a:gd name="connsiteX0" fmla="*/ 59886 w 96207"/>
                <a:gd name="connsiteY0" fmla="*/ 7318 h 172016"/>
                <a:gd name="connsiteX1" fmla="*/ 51957 w 96207"/>
                <a:gd name="connsiteY1" fmla="*/ 64 h 172016"/>
                <a:gd name="connsiteX2" fmla="*/ 153 w 96207"/>
                <a:gd name="connsiteY2" fmla="*/ 16644 h 172016"/>
                <a:gd name="connsiteX3" fmla="*/ 153 w 96207"/>
                <a:gd name="connsiteY3" fmla="*/ 25970 h 172016"/>
                <a:gd name="connsiteX4" fmla="*/ 38477 w 96207"/>
                <a:gd name="connsiteY4" fmla="*/ 18717 h 172016"/>
                <a:gd name="connsiteX5" fmla="*/ 38477 w 96207"/>
                <a:gd name="connsiteY5" fmla="*/ 150838 h 172016"/>
                <a:gd name="connsiteX6" fmla="*/ 12047 w 96207"/>
                <a:gd name="connsiteY6" fmla="*/ 162755 h 172016"/>
                <a:gd name="connsiteX7" fmla="*/ 2003 w 96207"/>
                <a:gd name="connsiteY7" fmla="*/ 162755 h 172016"/>
                <a:gd name="connsiteX8" fmla="*/ 2003 w 96207"/>
                <a:gd name="connsiteY8" fmla="*/ 172081 h 172016"/>
                <a:gd name="connsiteX9" fmla="*/ 49049 w 96207"/>
                <a:gd name="connsiteY9" fmla="*/ 171045 h 172016"/>
                <a:gd name="connsiteX10" fmla="*/ 96360 w 96207"/>
                <a:gd name="connsiteY10" fmla="*/ 172081 h 172016"/>
                <a:gd name="connsiteX11" fmla="*/ 96360 w 96207"/>
                <a:gd name="connsiteY11" fmla="*/ 162755 h 172016"/>
                <a:gd name="connsiteX12" fmla="*/ 86316 w 96207"/>
                <a:gd name="connsiteY12" fmla="*/ 162755 h 172016"/>
                <a:gd name="connsiteX13" fmla="*/ 59886 w 96207"/>
                <a:gd name="connsiteY13" fmla="*/ 150838 h 172016"/>
                <a:gd name="connsiteX14" fmla="*/ 59886 w 96207"/>
                <a:gd name="connsiteY14" fmla="*/ 7318 h 172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6207" h="172016">
                  <a:moveTo>
                    <a:pt x="59886" y="7318"/>
                  </a:moveTo>
                  <a:cubicBezTo>
                    <a:pt x="59886" y="323"/>
                    <a:pt x="59357" y="64"/>
                    <a:pt x="51957" y="64"/>
                  </a:cubicBezTo>
                  <a:cubicBezTo>
                    <a:pt x="35041" y="16385"/>
                    <a:pt x="10989" y="16644"/>
                    <a:pt x="153" y="16644"/>
                  </a:cubicBezTo>
                  <a:lnTo>
                    <a:pt x="153" y="25970"/>
                  </a:lnTo>
                  <a:cubicBezTo>
                    <a:pt x="6496" y="25970"/>
                    <a:pt x="23940" y="25970"/>
                    <a:pt x="38477" y="18717"/>
                  </a:cubicBezTo>
                  <a:lnTo>
                    <a:pt x="38477" y="150838"/>
                  </a:lnTo>
                  <a:cubicBezTo>
                    <a:pt x="38477" y="159387"/>
                    <a:pt x="38477" y="162755"/>
                    <a:pt x="12047" y="162755"/>
                  </a:cubicBezTo>
                  <a:lnTo>
                    <a:pt x="2003" y="162755"/>
                  </a:lnTo>
                  <a:lnTo>
                    <a:pt x="2003" y="172081"/>
                  </a:lnTo>
                  <a:cubicBezTo>
                    <a:pt x="6760" y="171822"/>
                    <a:pt x="39270" y="171045"/>
                    <a:pt x="49049" y="171045"/>
                  </a:cubicBezTo>
                  <a:cubicBezTo>
                    <a:pt x="57243" y="171045"/>
                    <a:pt x="90545" y="171822"/>
                    <a:pt x="96360" y="172081"/>
                  </a:cubicBezTo>
                  <a:lnTo>
                    <a:pt x="96360" y="162755"/>
                  </a:lnTo>
                  <a:lnTo>
                    <a:pt x="86316" y="162755"/>
                  </a:lnTo>
                  <a:cubicBezTo>
                    <a:pt x="59886" y="162755"/>
                    <a:pt x="59886" y="159387"/>
                    <a:pt x="59886" y="150838"/>
                  </a:cubicBezTo>
                  <a:lnTo>
                    <a:pt x="59886" y="7318"/>
                  </a:lnTo>
                  <a:close/>
                </a:path>
              </a:pathLst>
            </a:custGeom>
            <a:solidFill>
              <a:srgbClr val="000000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231" name="Freeform: Shape 1230">
              <a:extLst>
                <a:ext uri="{FF2B5EF4-FFF2-40B4-BE49-F238E27FC236}">
                  <a16:creationId xmlns:a16="http://schemas.microsoft.com/office/drawing/2014/main" id="{CC989550-92B9-6C8B-08B0-32E49624CF0C}"/>
                </a:ext>
              </a:extLst>
            </p:cNvPr>
            <p:cNvSpPr/>
            <p:nvPr>
              <p:custDataLst>
                <p:tags r:id="rId152"/>
              </p:custDataLst>
            </p:nvPr>
          </p:nvSpPr>
          <p:spPr>
            <a:xfrm>
              <a:off x="9490133" y="3603070"/>
              <a:ext cx="188034" cy="167649"/>
            </a:xfrm>
            <a:custGeom>
              <a:avLst/>
              <a:gdLst>
                <a:gd name="connsiteX0" fmla="*/ 115319 w 188034"/>
                <a:gd name="connsiteY0" fmla="*/ 51875 h 167649"/>
                <a:gd name="connsiteX1" fmla="*/ 152699 w 188034"/>
                <a:gd name="connsiteY1" fmla="*/ 8205 h 167649"/>
                <a:gd name="connsiteX2" fmla="*/ 171578 w 188034"/>
                <a:gd name="connsiteY2" fmla="*/ 13016 h 167649"/>
                <a:gd name="connsiteX3" fmla="*/ 153454 w 188034"/>
                <a:gd name="connsiteY3" fmla="*/ 33001 h 167649"/>
                <a:gd name="connsiteX4" fmla="*/ 167802 w 188034"/>
                <a:gd name="connsiteY4" fmla="*/ 45954 h 167649"/>
                <a:gd name="connsiteX5" fmla="*/ 188192 w 188034"/>
                <a:gd name="connsiteY5" fmla="*/ 24489 h 167649"/>
                <a:gd name="connsiteX6" fmla="*/ 153077 w 188034"/>
                <a:gd name="connsiteY6" fmla="*/ 63 h 167649"/>
                <a:gd name="connsiteX7" fmla="*/ 113431 w 188034"/>
                <a:gd name="connsiteY7" fmla="*/ 28189 h 167649"/>
                <a:gd name="connsiteX8" fmla="*/ 72652 w 188034"/>
                <a:gd name="connsiteY8" fmla="*/ 63 h 167649"/>
                <a:gd name="connsiteX9" fmla="*/ 11862 w 188034"/>
                <a:gd name="connsiteY9" fmla="*/ 57056 h 167649"/>
                <a:gd name="connsiteX10" fmla="*/ 16393 w 188034"/>
                <a:gd name="connsiteY10" fmla="*/ 60757 h 167649"/>
                <a:gd name="connsiteX11" fmla="*/ 21302 w 188034"/>
                <a:gd name="connsiteY11" fmla="*/ 56686 h 167649"/>
                <a:gd name="connsiteX12" fmla="*/ 71897 w 188034"/>
                <a:gd name="connsiteY12" fmla="*/ 8205 h 167649"/>
                <a:gd name="connsiteX13" fmla="*/ 92287 w 188034"/>
                <a:gd name="connsiteY13" fmla="*/ 33001 h 167649"/>
                <a:gd name="connsiteX14" fmla="*/ 71897 w 188034"/>
                <a:gd name="connsiteY14" fmla="*/ 121081 h 167649"/>
                <a:gd name="connsiteX15" fmla="*/ 36027 w 188034"/>
                <a:gd name="connsiteY15" fmla="*/ 159570 h 167649"/>
                <a:gd name="connsiteX16" fmla="*/ 17148 w 188034"/>
                <a:gd name="connsiteY16" fmla="*/ 154759 h 167649"/>
                <a:gd name="connsiteX17" fmla="*/ 34895 w 188034"/>
                <a:gd name="connsiteY17" fmla="*/ 134775 h 167649"/>
                <a:gd name="connsiteX18" fmla="*/ 20924 w 188034"/>
                <a:gd name="connsiteY18" fmla="*/ 121821 h 167649"/>
                <a:gd name="connsiteX19" fmla="*/ 157 w 188034"/>
                <a:gd name="connsiteY19" fmla="*/ 143287 h 167649"/>
                <a:gd name="connsiteX20" fmla="*/ 35650 w 188034"/>
                <a:gd name="connsiteY20" fmla="*/ 167712 h 167649"/>
                <a:gd name="connsiteX21" fmla="*/ 75295 w 188034"/>
                <a:gd name="connsiteY21" fmla="*/ 139586 h 167649"/>
                <a:gd name="connsiteX22" fmla="*/ 116074 w 188034"/>
                <a:gd name="connsiteY22" fmla="*/ 167712 h 167649"/>
                <a:gd name="connsiteX23" fmla="*/ 176487 w 188034"/>
                <a:gd name="connsiteY23" fmla="*/ 110719 h 167649"/>
                <a:gd name="connsiteX24" fmla="*/ 171956 w 188034"/>
                <a:gd name="connsiteY24" fmla="*/ 107018 h 167649"/>
                <a:gd name="connsiteX25" fmla="*/ 167047 w 188034"/>
                <a:gd name="connsiteY25" fmla="*/ 111089 h 167649"/>
                <a:gd name="connsiteX26" fmla="*/ 116829 w 188034"/>
                <a:gd name="connsiteY26" fmla="*/ 159570 h 167649"/>
                <a:gd name="connsiteX27" fmla="*/ 96062 w 188034"/>
                <a:gd name="connsiteY27" fmla="*/ 135145 h 167649"/>
                <a:gd name="connsiteX28" fmla="*/ 102481 w 188034"/>
                <a:gd name="connsiteY28" fmla="*/ 102577 h 167649"/>
                <a:gd name="connsiteX29" fmla="*/ 115319 w 188034"/>
                <a:gd name="connsiteY29" fmla="*/ 51875 h 167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88034" h="167649">
                  <a:moveTo>
                    <a:pt x="115319" y="51875"/>
                  </a:moveTo>
                  <a:cubicBezTo>
                    <a:pt x="117584" y="42253"/>
                    <a:pt x="126269" y="8205"/>
                    <a:pt x="152699" y="8205"/>
                  </a:cubicBezTo>
                  <a:cubicBezTo>
                    <a:pt x="154587" y="8205"/>
                    <a:pt x="163649" y="8205"/>
                    <a:pt x="171578" y="13016"/>
                  </a:cubicBezTo>
                  <a:cubicBezTo>
                    <a:pt x="161006" y="14866"/>
                    <a:pt x="153454" y="24118"/>
                    <a:pt x="153454" y="33001"/>
                  </a:cubicBezTo>
                  <a:cubicBezTo>
                    <a:pt x="153454" y="38922"/>
                    <a:pt x="157608" y="45954"/>
                    <a:pt x="167802" y="45954"/>
                  </a:cubicBezTo>
                  <a:cubicBezTo>
                    <a:pt x="176109" y="45954"/>
                    <a:pt x="188192" y="39292"/>
                    <a:pt x="188192" y="24489"/>
                  </a:cubicBezTo>
                  <a:cubicBezTo>
                    <a:pt x="188192" y="5244"/>
                    <a:pt x="165914" y="63"/>
                    <a:pt x="153077" y="63"/>
                  </a:cubicBezTo>
                  <a:cubicBezTo>
                    <a:pt x="131177" y="63"/>
                    <a:pt x="117962" y="19677"/>
                    <a:pt x="113431" y="28189"/>
                  </a:cubicBezTo>
                  <a:cubicBezTo>
                    <a:pt x="103991" y="3764"/>
                    <a:pt x="83602" y="63"/>
                    <a:pt x="72652" y="63"/>
                  </a:cubicBezTo>
                  <a:cubicBezTo>
                    <a:pt x="33384" y="63"/>
                    <a:pt x="11862" y="47804"/>
                    <a:pt x="11862" y="57056"/>
                  </a:cubicBezTo>
                  <a:cubicBezTo>
                    <a:pt x="11862" y="60757"/>
                    <a:pt x="15638" y="60757"/>
                    <a:pt x="16393" y="60757"/>
                  </a:cubicBezTo>
                  <a:cubicBezTo>
                    <a:pt x="19414" y="60757"/>
                    <a:pt x="20547" y="60017"/>
                    <a:pt x="21302" y="56686"/>
                  </a:cubicBezTo>
                  <a:cubicBezTo>
                    <a:pt x="34139" y="17457"/>
                    <a:pt x="59060" y="8205"/>
                    <a:pt x="71897" y="8205"/>
                  </a:cubicBezTo>
                  <a:cubicBezTo>
                    <a:pt x="79071" y="8205"/>
                    <a:pt x="92287" y="11535"/>
                    <a:pt x="92287" y="33001"/>
                  </a:cubicBezTo>
                  <a:cubicBezTo>
                    <a:pt x="92287" y="44473"/>
                    <a:pt x="85868" y="69269"/>
                    <a:pt x="71897" y="121081"/>
                  </a:cubicBezTo>
                  <a:cubicBezTo>
                    <a:pt x="65856" y="144027"/>
                    <a:pt x="52641" y="159570"/>
                    <a:pt x="36027" y="159570"/>
                  </a:cubicBezTo>
                  <a:cubicBezTo>
                    <a:pt x="33762" y="159570"/>
                    <a:pt x="25077" y="159570"/>
                    <a:pt x="17148" y="154759"/>
                  </a:cubicBezTo>
                  <a:cubicBezTo>
                    <a:pt x="26588" y="152909"/>
                    <a:pt x="34895" y="145137"/>
                    <a:pt x="34895" y="134775"/>
                  </a:cubicBezTo>
                  <a:cubicBezTo>
                    <a:pt x="34895" y="124782"/>
                    <a:pt x="26588" y="121821"/>
                    <a:pt x="20924" y="121821"/>
                  </a:cubicBezTo>
                  <a:cubicBezTo>
                    <a:pt x="9597" y="121821"/>
                    <a:pt x="157" y="131444"/>
                    <a:pt x="157" y="143287"/>
                  </a:cubicBezTo>
                  <a:cubicBezTo>
                    <a:pt x="157" y="160311"/>
                    <a:pt x="19036" y="167712"/>
                    <a:pt x="35650" y="167712"/>
                  </a:cubicBezTo>
                  <a:cubicBezTo>
                    <a:pt x="60570" y="167712"/>
                    <a:pt x="74163" y="141806"/>
                    <a:pt x="75295" y="139586"/>
                  </a:cubicBezTo>
                  <a:cubicBezTo>
                    <a:pt x="79826" y="153279"/>
                    <a:pt x="93419" y="167712"/>
                    <a:pt x="116074" y="167712"/>
                  </a:cubicBezTo>
                  <a:cubicBezTo>
                    <a:pt x="154965" y="167712"/>
                    <a:pt x="176487" y="119971"/>
                    <a:pt x="176487" y="110719"/>
                  </a:cubicBezTo>
                  <a:cubicBezTo>
                    <a:pt x="176487" y="107018"/>
                    <a:pt x="173088" y="107018"/>
                    <a:pt x="171956" y="107018"/>
                  </a:cubicBezTo>
                  <a:cubicBezTo>
                    <a:pt x="168557" y="107018"/>
                    <a:pt x="167802" y="108498"/>
                    <a:pt x="167047" y="111089"/>
                  </a:cubicBezTo>
                  <a:cubicBezTo>
                    <a:pt x="154587" y="150688"/>
                    <a:pt x="128912" y="159570"/>
                    <a:pt x="116829" y="159570"/>
                  </a:cubicBezTo>
                  <a:cubicBezTo>
                    <a:pt x="102104" y="159570"/>
                    <a:pt x="96062" y="147728"/>
                    <a:pt x="96062" y="135145"/>
                  </a:cubicBezTo>
                  <a:cubicBezTo>
                    <a:pt x="96062" y="127003"/>
                    <a:pt x="98328" y="118861"/>
                    <a:pt x="102481" y="102577"/>
                  </a:cubicBezTo>
                  <a:lnTo>
                    <a:pt x="115319" y="51875"/>
                  </a:lnTo>
                  <a:close/>
                </a:path>
              </a:pathLst>
            </a:custGeom>
            <a:solidFill>
              <a:srgbClr val="000000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232" name="Freeform: Shape 1231">
              <a:extLst>
                <a:ext uri="{FF2B5EF4-FFF2-40B4-BE49-F238E27FC236}">
                  <a16:creationId xmlns:a16="http://schemas.microsoft.com/office/drawing/2014/main" id="{83A6D09A-C586-DD9A-0397-50246FB06A07}"/>
                </a:ext>
              </a:extLst>
            </p:cNvPr>
            <p:cNvSpPr/>
            <p:nvPr>
              <p:custDataLst>
                <p:tags r:id="rId153"/>
              </p:custDataLst>
            </p:nvPr>
          </p:nvSpPr>
          <p:spPr>
            <a:xfrm>
              <a:off x="9723789" y="3650145"/>
              <a:ext cx="96207" cy="172016"/>
            </a:xfrm>
            <a:custGeom>
              <a:avLst/>
              <a:gdLst>
                <a:gd name="connsiteX0" fmla="*/ 59896 w 96207"/>
                <a:gd name="connsiteY0" fmla="*/ 7318 h 172016"/>
                <a:gd name="connsiteX1" fmla="*/ 51967 w 96207"/>
                <a:gd name="connsiteY1" fmla="*/ 64 h 172016"/>
                <a:gd name="connsiteX2" fmla="*/ 163 w 96207"/>
                <a:gd name="connsiteY2" fmla="*/ 16644 h 172016"/>
                <a:gd name="connsiteX3" fmla="*/ 163 w 96207"/>
                <a:gd name="connsiteY3" fmla="*/ 25970 h 172016"/>
                <a:gd name="connsiteX4" fmla="*/ 38487 w 96207"/>
                <a:gd name="connsiteY4" fmla="*/ 18717 h 172016"/>
                <a:gd name="connsiteX5" fmla="*/ 38487 w 96207"/>
                <a:gd name="connsiteY5" fmla="*/ 150838 h 172016"/>
                <a:gd name="connsiteX6" fmla="*/ 12057 w 96207"/>
                <a:gd name="connsiteY6" fmla="*/ 162755 h 172016"/>
                <a:gd name="connsiteX7" fmla="*/ 2013 w 96207"/>
                <a:gd name="connsiteY7" fmla="*/ 162755 h 172016"/>
                <a:gd name="connsiteX8" fmla="*/ 2013 w 96207"/>
                <a:gd name="connsiteY8" fmla="*/ 172081 h 172016"/>
                <a:gd name="connsiteX9" fmla="*/ 49059 w 96207"/>
                <a:gd name="connsiteY9" fmla="*/ 171045 h 172016"/>
                <a:gd name="connsiteX10" fmla="*/ 96370 w 96207"/>
                <a:gd name="connsiteY10" fmla="*/ 172081 h 172016"/>
                <a:gd name="connsiteX11" fmla="*/ 96370 w 96207"/>
                <a:gd name="connsiteY11" fmla="*/ 162755 h 172016"/>
                <a:gd name="connsiteX12" fmla="*/ 86326 w 96207"/>
                <a:gd name="connsiteY12" fmla="*/ 162755 h 172016"/>
                <a:gd name="connsiteX13" fmla="*/ 59896 w 96207"/>
                <a:gd name="connsiteY13" fmla="*/ 150838 h 172016"/>
                <a:gd name="connsiteX14" fmla="*/ 59896 w 96207"/>
                <a:gd name="connsiteY14" fmla="*/ 7318 h 172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6207" h="172016">
                  <a:moveTo>
                    <a:pt x="59896" y="7318"/>
                  </a:moveTo>
                  <a:cubicBezTo>
                    <a:pt x="59896" y="323"/>
                    <a:pt x="59367" y="64"/>
                    <a:pt x="51967" y="64"/>
                  </a:cubicBezTo>
                  <a:cubicBezTo>
                    <a:pt x="35051" y="16385"/>
                    <a:pt x="11000" y="16644"/>
                    <a:pt x="163" y="16644"/>
                  </a:cubicBezTo>
                  <a:lnTo>
                    <a:pt x="163" y="25970"/>
                  </a:lnTo>
                  <a:cubicBezTo>
                    <a:pt x="6506" y="25970"/>
                    <a:pt x="23950" y="25970"/>
                    <a:pt x="38487" y="18717"/>
                  </a:cubicBezTo>
                  <a:lnTo>
                    <a:pt x="38487" y="150838"/>
                  </a:lnTo>
                  <a:cubicBezTo>
                    <a:pt x="38487" y="159387"/>
                    <a:pt x="38487" y="162755"/>
                    <a:pt x="12057" y="162755"/>
                  </a:cubicBezTo>
                  <a:lnTo>
                    <a:pt x="2013" y="162755"/>
                  </a:lnTo>
                  <a:lnTo>
                    <a:pt x="2013" y="172081"/>
                  </a:lnTo>
                  <a:cubicBezTo>
                    <a:pt x="6771" y="171822"/>
                    <a:pt x="39280" y="171045"/>
                    <a:pt x="49059" y="171045"/>
                  </a:cubicBezTo>
                  <a:cubicBezTo>
                    <a:pt x="57253" y="171045"/>
                    <a:pt x="90555" y="171822"/>
                    <a:pt x="96370" y="172081"/>
                  </a:cubicBezTo>
                  <a:lnTo>
                    <a:pt x="96370" y="162755"/>
                  </a:lnTo>
                  <a:lnTo>
                    <a:pt x="86326" y="162755"/>
                  </a:lnTo>
                  <a:cubicBezTo>
                    <a:pt x="59896" y="162755"/>
                    <a:pt x="59896" y="159387"/>
                    <a:pt x="59896" y="150838"/>
                  </a:cubicBezTo>
                  <a:lnTo>
                    <a:pt x="59896" y="7318"/>
                  </a:lnTo>
                  <a:close/>
                </a:path>
              </a:pathLst>
            </a:custGeom>
            <a:solidFill>
              <a:srgbClr val="000000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233" name="Freeform: Shape 1232">
              <a:extLst>
                <a:ext uri="{FF2B5EF4-FFF2-40B4-BE49-F238E27FC236}">
                  <a16:creationId xmlns:a16="http://schemas.microsoft.com/office/drawing/2014/main" id="{8663A7F8-20D5-DAFD-B816-0A625D41959D}"/>
                </a:ext>
              </a:extLst>
            </p:cNvPr>
            <p:cNvSpPr/>
            <p:nvPr>
              <p:custDataLst>
                <p:tags r:id="rId154"/>
              </p:custDataLst>
            </p:nvPr>
          </p:nvSpPr>
          <p:spPr>
            <a:xfrm>
              <a:off x="9885888" y="3489083"/>
              <a:ext cx="87598" cy="370087"/>
            </a:xfrm>
            <a:custGeom>
              <a:avLst/>
              <a:gdLst>
                <a:gd name="connsiteX0" fmla="*/ 87766 w 87598"/>
                <a:gd name="connsiteY0" fmla="*/ 185106 h 370087"/>
                <a:gd name="connsiteX1" fmla="*/ 62846 w 87598"/>
                <a:gd name="connsiteY1" fmla="*/ 69639 h 370087"/>
                <a:gd name="connsiteX2" fmla="*/ 3943 w 87598"/>
                <a:gd name="connsiteY2" fmla="*/ 63 h 370087"/>
                <a:gd name="connsiteX3" fmla="*/ 167 w 87598"/>
                <a:gd name="connsiteY3" fmla="*/ 3764 h 370087"/>
                <a:gd name="connsiteX4" fmla="*/ 7341 w 87598"/>
                <a:gd name="connsiteY4" fmla="*/ 12276 h 370087"/>
                <a:gd name="connsiteX5" fmla="*/ 65866 w 87598"/>
                <a:gd name="connsiteY5" fmla="*/ 185106 h 370087"/>
                <a:gd name="connsiteX6" fmla="*/ 5076 w 87598"/>
                <a:gd name="connsiteY6" fmla="*/ 360158 h 370087"/>
                <a:gd name="connsiteX7" fmla="*/ 167 w 87598"/>
                <a:gd name="connsiteY7" fmla="*/ 366449 h 370087"/>
                <a:gd name="connsiteX8" fmla="*/ 3943 w 87598"/>
                <a:gd name="connsiteY8" fmla="*/ 370150 h 370087"/>
                <a:gd name="connsiteX9" fmla="*/ 63978 w 87598"/>
                <a:gd name="connsiteY9" fmla="*/ 297983 h 370087"/>
                <a:gd name="connsiteX10" fmla="*/ 87766 w 87598"/>
                <a:gd name="connsiteY10" fmla="*/ 185106 h 370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7598" h="370087">
                  <a:moveTo>
                    <a:pt x="87766" y="185106"/>
                  </a:moveTo>
                  <a:cubicBezTo>
                    <a:pt x="87766" y="156240"/>
                    <a:pt x="83612" y="111459"/>
                    <a:pt x="62846" y="69639"/>
                  </a:cubicBezTo>
                  <a:cubicBezTo>
                    <a:pt x="40191" y="24118"/>
                    <a:pt x="7719" y="63"/>
                    <a:pt x="3943" y="63"/>
                  </a:cubicBezTo>
                  <a:cubicBezTo>
                    <a:pt x="1678" y="63"/>
                    <a:pt x="167" y="1543"/>
                    <a:pt x="167" y="3764"/>
                  </a:cubicBezTo>
                  <a:cubicBezTo>
                    <a:pt x="167" y="4874"/>
                    <a:pt x="167" y="5614"/>
                    <a:pt x="7341" y="12276"/>
                  </a:cubicBezTo>
                  <a:cubicBezTo>
                    <a:pt x="44344" y="48914"/>
                    <a:pt x="65866" y="107758"/>
                    <a:pt x="65866" y="185106"/>
                  </a:cubicBezTo>
                  <a:cubicBezTo>
                    <a:pt x="65866" y="248391"/>
                    <a:pt x="51896" y="313527"/>
                    <a:pt x="5076" y="360158"/>
                  </a:cubicBezTo>
                  <a:cubicBezTo>
                    <a:pt x="167" y="364599"/>
                    <a:pt x="167" y="365339"/>
                    <a:pt x="167" y="366449"/>
                  </a:cubicBezTo>
                  <a:cubicBezTo>
                    <a:pt x="167" y="368670"/>
                    <a:pt x="1678" y="370150"/>
                    <a:pt x="3943" y="370150"/>
                  </a:cubicBezTo>
                  <a:cubicBezTo>
                    <a:pt x="7719" y="370150"/>
                    <a:pt x="41701" y="344984"/>
                    <a:pt x="63978" y="297983"/>
                  </a:cubicBezTo>
                  <a:cubicBezTo>
                    <a:pt x="83235" y="257273"/>
                    <a:pt x="87766" y="216194"/>
                    <a:pt x="87766" y="185106"/>
                  </a:cubicBezTo>
                  <a:close/>
                </a:path>
              </a:pathLst>
            </a:custGeom>
            <a:solidFill>
              <a:srgbClr val="000000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grpSp>
        <p:nvGrpSpPr>
          <p:cNvPr id="1880" name="Group 1879" descr="\documentclass{article}&#10;\usepackage{amsmath}&#10;\pagestyle{empty}&#10;\begin{document}&#10;&#10;$s_1 = a_1 \cdot s_0 + b_1 x_1$ &#10;&#10;&#10;\end{document}" title="IguanaTex Vector Display">
            <a:extLst>
              <a:ext uri="{FF2B5EF4-FFF2-40B4-BE49-F238E27FC236}">
                <a16:creationId xmlns:a16="http://schemas.microsoft.com/office/drawing/2014/main" id="{AB7D76A2-E993-AA7F-5F51-6146F5856A2C}"/>
              </a:ext>
            </a:extLst>
          </p:cNvPr>
          <p:cNvGrpSpPr>
            <a:grpSpLocks noChangeAspect="1"/>
          </p:cNvGrpSpPr>
          <p:nvPr>
            <p:custDataLst>
              <p:tags r:id="rId7"/>
            </p:custDataLst>
          </p:nvPr>
        </p:nvGrpSpPr>
        <p:grpSpPr>
          <a:xfrm>
            <a:off x="4304890" y="3428052"/>
            <a:ext cx="2958171" cy="335853"/>
            <a:chOff x="7149566" y="5191603"/>
            <a:chExt cx="2958171" cy="335853"/>
          </a:xfrm>
        </p:grpSpPr>
        <p:sp>
          <p:nvSpPr>
            <p:cNvPr id="1867" name="Freeform: Shape 1866">
              <a:extLst>
                <a:ext uri="{FF2B5EF4-FFF2-40B4-BE49-F238E27FC236}">
                  <a16:creationId xmlns:a16="http://schemas.microsoft.com/office/drawing/2014/main" id="{9C551860-1A49-A81B-F1AE-0862232D63BB}"/>
                </a:ext>
              </a:extLst>
            </p:cNvPr>
            <p:cNvSpPr/>
            <p:nvPr>
              <p:custDataLst>
                <p:tags r:id="rId126"/>
              </p:custDataLst>
            </p:nvPr>
          </p:nvSpPr>
          <p:spPr>
            <a:xfrm>
              <a:off x="7149566" y="5290245"/>
              <a:ext cx="139242" cy="177321"/>
            </a:xfrm>
            <a:custGeom>
              <a:avLst/>
              <a:gdLst>
                <a:gd name="connsiteX0" fmla="*/ 128346 w 139242"/>
                <a:gd name="connsiteY0" fmla="*/ 26681 h 177321"/>
                <a:gd name="connsiteX1" fmla="*/ 110184 w 139242"/>
                <a:gd name="connsiteY1" fmla="*/ 44295 h 177321"/>
                <a:gd name="connsiteX2" fmla="*/ 121914 w 139242"/>
                <a:gd name="connsiteY2" fmla="*/ 55647 h 177321"/>
                <a:gd name="connsiteX3" fmla="*/ 139319 w 139242"/>
                <a:gd name="connsiteY3" fmla="*/ 33726 h 177321"/>
                <a:gd name="connsiteX4" fmla="*/ 94292 w 139242"/>
                <a:gd name="connsiteY4" fmla="*/ 63 h 177321"/>
                <a:gd name="connsiteX5" fmla="*/ 30347 w 139242"/>
                <a:gd name="connsiteY5" fmla="*/ 57213 h 177321"/>
                <a:gd name="connsiteX6" fmla="*/ 69319 w 139242"/>
                <a:gd name="connsiteY6" fmla="*/ 95965 h 177321"/>
                <a:gd name="connsiteX7" fmla="*/ 108670 w 139242"/>
                <a:gd name="connsiteY7" fmla="*/ 125715 h 177321"/>
                <a:gd name="connsiteX8" fmla="*/ 54563 w 139242"/>
                <a:gd name="connsiteY8" fmla="*/ 168773 h 177321"/>
                <a:gd name="connsiteX9" fmla="*/ 11428 w 139242"/>
                <a:gd name="connsiteY9" fmla="*/ 148026 h 177321"/>
                <a:gd name="connsiteX10" fmla="*/ 35266 w 139242"/>
                <a:gd name="connsiteY10" fmla="*/ 127280 h 177321"/>
                <a:gd name="connsiteX11" fmla="*/ 21266 w 139242"/>
                <a:gd name="connsiteY11" fmla="*/ 113580 h 177321"/>
                <a:gd name="connsiteX12" fmla="*/ 77 w 139242"/>
                <a:gd name="connsiteY12" fmla="*/ 139415 h 177321"/>
                <a:gd name="connsiteX13" fmla="*/ 54184 w 139242"/>
                <a:gd name="connsiteY13" fmla="*/ 177384 h 177321"/>
                <a:gd name="connsiteX14" fmla="*/ 130238 w 139242"/>
                <a:gd name="connsiteY14" fmla="*/ 112406 h 177321"/>
                <a:gd name="connsiteX15" fmla="*/ 118508 w 139242"/>
                <a:gd name="connsiteY15" fmla="*/ 83831 h 177321"/>
                <a:gd name="connsiteX16" fmla="*/ 80671 w 139242"/>
                <a:gd name="connsiteY16" fmla="*/ 67390 h 177321"/>
                <a:gd name="connsiteX17" fmla="*/ 51914 w 139242"/>
                <a:gd name="connsiteY17" fmla="*/ 43904 h 177321"/>
                <a:gd name="connsiteX18" fmla="*/ 94292 w 139242"/>
                <a:gd name="connsiteY18" fmla="*/ 8674 h 177321"/>
                <a:gd name="connsiteX19" fmla="*/ 128346 w 139242"/>
                <a:gd name="connsiteY19" fmla="*/ 26681 h 177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39242" h="177321">
                  <a:moveTo>
                    <a:pt x="128346" y="26681"/>
                  </a:moveTo>
                  <a:cubicBezTo>
                    <a:pt x="117751" y="27072"/>
                    <a:pt x="110184" y="35684"/>
                    <a:pt x="110184" y="44295"/>
                  </a:cubicBezTo>
                  <a:cubicBezTo>
                    <a:pt x="110184" y="49775"/>
                    <a:pt x="113589" y="55647"/>
                    <a:pt x="121914" y="55647"/>
                  </a:cubicBezTo>
                  <a:cubicBezTo>
                    <a:pt x="130238" y="55647"/>
                    <a:pt x="139319" y="48993"/>
                    <a:pt x="139319" y="33726"/>
                  </a:cubicBezTo>
                  <a:cubicBezTo>
                    <a:pt x="139319" y="16112"/>
                    <a:pt x="123049" y="63"/>
                    <a:pt x="94292" y="63"/>
                  </a:cubicBezTo>
                  <a:cubicBezTo>
                    <a:pt x="44347" y="63"/>
                    <a:pt x="30347" y="39989"/>
                    <a:pt x="30347" y="57213"/>
                  </a:cubicBezTo>
                  <a:cubicBezTo>
                    <a:pt x="30347" y="87745"/>
                    <a:pt x="58347" y="93617"/>
                    <a:pt x="69319" y="95965"/>
                  </a:cubicBezTo>
                  <a:cubicBezTo>
                    <a:pt x="88995" y="99880"/>
                    <a:pt x="108670" y="104185"/>
                    <a:pt x="108670" y="125715"/>
                  </a:cubicBezTo>
                  <a:cubicBezTo>
                    <a:pt x="108670" y="135892"/>
                    <a:pt x="99968" y="168773"/>
                    <a:pt x="54563" y="168773"/>
                  </a:cubicBezTo>
                  <a:cubicBezTo>
                    <a:pt x="49266" y="168773"/>
                    <a:pt x="20131" y="168773"/>
                    <a:pt x="11428" y="148026"/>
                  </a:cubicBezTo>
                  <a:cubicBezTo>
                    <a:pt x="25806" y="149984"/>
                    <a:pt x="35266" y="138241"/>
                    <a:pt x="35266" y="127280"/>
                  </a:cubicBezTo>
                  <a:cubicBezTo>
                    <a:pt x="35266" y="118277"/>
                    <a:pt x="29212" y="113580"/>
                    <a:pt x="21266" y="113580"/>
                  </a:cubicBezTo>
                  <a:cubicBezTo>
                    <a:pt x="11428" y="113580"/>
                    <a:pt x="77" y="121800"/>
                    <a:pt x="77" y="139415"/>
                  </a:cubicBezTo>
                  <a:cubicBezTo>
                    <a:pt x="77" y="161727"/>
                    <a:pt x="21644" y="177384"/>
                    <a:pt x="54184" y="177384"/>
                  </a:cubicBezTo>
                  <a:cubicBezTo>
                    <a:pt x="115481" y="177384"/>
                    <a:pt x="130238" y="130020"/>
                    <a:pt x="130238" y="112406"/>
                  </a:cubicBezTo>
                  <a:cubicBezTo>
                    <a:pt x="130238" y="98314"/>
                    <a:pt x="123049" y="88528"/>
                    <a:pt x="118508" y="83831"/>
                  </a:cubicBezTo>
                  <a:cubicBezTo>
                    <a:pt x="108292" y="72870"/>
                    <a:pt x="97319" y="70913"/>
                    <a:pt x="80671" y="67390"/>
                  </a:cubicBezTo>
                  <a:cubicBezTo>
                    <a:pt x="67049" y="64259"/>
                    <a:pt x="51914" y="61519"/>
                    <a:pt x="51914" y="43904"/>
                  </a:cubicBezTo>
                  <a:cubicBezTo>
                    <a:pt x="51914" y="32552"/>
                    <a:pt x="60995" y="8674"/>
                    <a:pt x="94292" y="8674"/>
                  </a:cubicBezTo>
                  <a:cubicBezTo>
                    <a:pt x="103752" y="8674"/>
                    <a:pt x="122670" y="11414"/>
                    <a:pt x="128346" y="26681"/>
                  </a:cubicBezTo>
                  <a:close/>
                </a:path>
              </a:pathLst>
            </a:custGeom>
            <a:solidFill>
              <a:srgbClr val="0072B2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868" name="Freeform: Shape 1867">
              <a:extLst>
                <a:ext uri="{FF2B5EF4-FFF2-40B4-BE49-F238E27FC236}">
                  <a16:creationId xmlns:a16="http://schemas.microsoft.com/office/drawing/2014/main" id="{523B01E5-B069-33D9-5238-5A5AC26B7D6C}"/>
                </a:ext>
              </a:extLst>
            </p:cNvPr>
            <p:cNvSpPr/>
            <p:nvPr>
              <p:custDataLst>
                <p:tags r:id="rId127"/>
              </p:custDataLst>
            </p:nvPr>
          </p:nvSpPr>
          <p:spPr>
            <a:xfrm>
              <a:off x="7336124" y="5340036"/>
              <a:ext cx="96410" cy="181940"/>
            </a:xfrm>
            <a:custGeom>
              <a:avLst/>
              <a:gdLst>
                <a:gd name="connsiteX0" fmla="*/ 59940 w 96410"/>
                <a:gd name="connsiteY0" fmla="*/ 7736 h 181940"/>
                <a:gd name="connsiteX1" fmla="*/ 51995 w 96410"/>
                <a:gd name="connsiteY1" fmla="*/ 64 h 181940"/>
                <a:gd name="connsiteX2" fmla="*/ 81 w 96410"/>
                <a:gd name="connsiteY2" fmla="*/ 17601 h 181940"/>
                <a:gd name="connsiteX3" fmla="*/ 81 w 96410"/>
                <a:gd name="connsiteY3" fmla="*/ 27465 h 181940"/>
                <a:gd name="connsiteX4" fmla="*/ 38486 w 96410"/>
                <a:gd name="connsiteY4" fmla="*/ 19793 h 181940"/>
                <a:gd name="connsiteX5" fmla="*/ 38486 w 96410"/>
                <a:gd name="connsiteY5" fmla="*/ 159536 h 181940"/>
                <a:gd name="connsiteX6" fmla="*/ 12000 w 96410"/>
                <a:gd name="connsiteY6" fmla="*/ 172141 h 181940"/>
                <a:gd name="connsiteX7" fmla="*/ 1935 w 96410"/>
                <a:gd name="connsiteY7" fmla="*/ 172141 h 181940"/>
                <a:gd name="connsiteX8" fmla="*/ 1935 w 96410"/>
                <a:gd name="connsiteY8" fmla="*/ 182005 h 181940"/>
                <a:gd name="connsiteX9" fmla="*/ 49081 w 96410"/>
                <a:gd name="connsiteY9" fmla="*/ 180909 h 181940"/>
                <a:gd name="connsiteX10" fmla="*/ 96491 w 96410"/>
                <a:gd name="connsiteY10" fmla="*/ 182005 h 181940"/>
                <a:gd name="connsiteX11" fmla="*/ 96491 w 96410"/>
                <a:gd name="connsiteY11" fmla="*/ 172141 h 181940"/>
                <a:gd name="connsiteX12" fmla="*/ 86427 w 96410"/>
                <a:gd name="connsiteY12" fmla="*/ 172141 h 181940"/>
                <a:gd name="connsiteX13" fmla="*/ 59940 w 96410"/>
                <a:gd name="connsiteY13" fmla="*/ 159536 h 181940"/>
                <a:gd name="connsiteX14" fmla="*/ 59940 w 96410"/>
                <a:gd name="connsiteY14" fmla="*/ 7736 h 181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6410" h="181940">
                  <a:moveTo>
                    <a:pt x="59940" y="7736"/>
                  </a:moveTo>
                  <a:cubicBezTo>
                    <a:pt x="59940" y="338"/>
                    <a:pt x="59411" y="64"/>
                    <a:pt x="51995" y="64"/>
                  </a:cubicBezTo>
                  <a:cubicBezTo>
                    <a:pt x="35043" y="17327"/>
                    <a:pt x="10941" y="17601"/>
                    <a:pt x="81" y="17601"/>
                  </a:cubicBezTo>
                  <a:lnTo>
                    <a:pt x="81" y="27465"/>
                  </a:lnTo>
                  <a:cubicBezTo>
                    <a:pt x="6438" y="27465"/>
                    <a:pt x="23919" y="27465"/>
                    <a:pt x="38486" y="19793"/>
                  </a:cubicBezTo>
                  <a:lnTo>
                    <a:pt x="38486" y="159536"/>
                  </a:lnTo>
                  <a:cubicBezTo>
                    <a:pt x="38486" y="168578"/>
                    <a:pt x="38486" y="172141"/>
                    <a:pt x="12000" y="172141"/>
                  </a:cubicBezTo>
                  <a:lnTo>
                    <a:pt x="1935" y="172141"/>
                  </a:lnTo>
                  <a:lnTo>
                    <a:pt x="1935" y="182005"/>
                  </a:lnTo>
                  <a:cubicBezTo>
                    <a:pt x="6703" y="181731"/>
                    <a:pt x="39281" y="180909"/>
                    <a:pt x="49081" y="180909"/>
                  </a:cubicBezTo>
                  <a:cubicBezTo>
                    <a:pt x="57292" y="180909"/>
                    <a:pt x="90664" y="181731"/>
                    <a:pt x="96491" y="182005"/>
                  </a:cubicBezTo>
                  <a:lnTo>
                    <a:pt x="96491" y="172141"/>
                  </a:lnTo>
                  <a:lnTo>
                    <a:pt x="86427" y="172141"/>
                  </a:lnTo>
                  <a:cubicBezTo>
                    <a:pt x="59940" y="172141"/>
                    <a:pt x="59940" y="168578"/>
                    <a:pt x="59940" y="159536"/>
                  </a:cubicBezTo>
                  <a:lnTo>
                    <a:pt x="59940" y="7736"/>
                  </a:lnTo>
                  <a:close/>
                </a:path>
              </a:pathLst>
            </a:custGeom>
            <a:solidFill>
              <a:srgbClr val="0072B2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869" name="Freeform: Shape 1868">
              <a:extLst>
                <a:ext uri="{FF2B5EF4-FFF2-40B4-BE49-F238E27FC236}">
                  <a16:creationId xmlns:a16="http://schemas.microsoft.com/office/drawing/2014/main" id="{5B2416B2-8D21-F440-E796-00F0FBDD10BD}"/>
                </a:ext>
              </a:extLst>
            </p:cNvPr>
            <p:cNvSpPr/>
            <p:nvPr>
              <p:custDataLst>
                <p:tags r:id="rId128"/>
              </p:custDataLst>
            </p:nvPr>
          </p:nvSpPr>
          <p:spPr>
            <a:xfrm>
              <a:off x="7603288" y="5319603"/>
              <a:ext cx="251619" cy="91596"/>
            </a:xfrm>
            <a:custGeom>
              <a:avLst/>
              <a:gdLst>
                <a:gd name="connsiteX0" fmla="*/ 238844 w 251619"/>
                <a:gd name="connsiteY0" fmla="*/ 15720 h 91596"/>
                <a:gd name="connsiteX1" fmla="*/ 251708 w 251619"/>
                <a:gd name="connsiteY1" fmla="*/ 7892 h 91596"/>
                <a:gd name="connsiteX2" fmla="*/ 239222 w 251619"/>
                <a:gd name="connsiteY2" fmla="*/ 63 h 91596"/>
                <a:gd name="connsiteX3" fmla="*/ 12575 w 251619"/>
                <a:gd name="connsiteY3" fmla="*/ 63 h 91596"/>
                <a:gd name="connsiteX4" fmla="*/ 89 w 251619"/>
                <a:gd name="connsiteY4" fmla="*/ 7892 h 91596"/>
                <a:gd name="connsiteX5" fmla="*/ 12953 w 251619"/>
                <a:gd name="connsiteY5" fmla="*/ 15720 h 91596"/>
                <a:gd name="connsiteX6" fmla="*/ 238844 w 251619"/>
                <a:gd name="connsiteY6" fmla="*/ 15720 h 91596"/>
                <a:gd name="connsiteX7" fmla="*/ 239222 w 251619"/>
                <a:gd name="connsiteY7" fmla="*/ 91659 h 91596"/>
                <a:gd name="connsiteX8" fmla="*/ 251708 w 251619"/>
                <a:gd name="connsiteY8" fmla="*/ 83831 h 91596"/>
                <a:gd name="connsiteX9" fmla="*/ 238844 w 251619"/>
                <a:gd name="connsiteY9" fmla="*/ 76002 h 91596"/>
                <a:gd name="connsiteX10" fmla="*/ 12953 w 251619"/>
                <a:gd name="connsiteY10" fmla="*/ 76002 h 91596"/>
                <a:gd name="connsiteX11" fmla="*/ 89 w 251619"/>
                <a:gd name="connsiteY11" fmla="*/ 83831 h 91596"/>
                <a:gd name="connsiteX12" fmla="*/ 12575 w 251619"/>
                <a:gd name="connsiteY12" fmla="*/ 91659 h 91596"/>
                <a:gd name="connsiteX13" fmla="*/ 239222 w 251619"/>
                <a:gd name="connsiteY13" fmla="*/ 91659 h 91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1619" h="91596">
                  <a:moveTo>
                    <a:pt x="238844" y="15720"/>
                  </a:moveTo>
                  <a:cubicBezTo>
                    <a:pt x="244519" y="15720"/>
                    <a:pt x="251708" y="15720"/>
                    <a:pt x="251708" y="7892"/>
                  </a:cubicBezTo>
                  <a:cubicBezTo>
                    <a:pt x="251708" y="63"/>
                    <a:pt x="244519" y="63"/>
                    <a:pt x="239222" y="63"/>
                  </a:cubicBezTo>
                  <a:lnTo>
                    <a:pt x="12575" y="63"/>
                  </a:lnTo>
                  <a:cubicBezTo>
                    <a:pt x="7278" y="63"/>
                    <a:pt x="89" y="63"/>
                    <a:pt x="89" y="7892"/>
                  </a:cubicBezTo>
                  <a:cubicBezTo>
                    <a:pt x="89" y="15720"/>
                    <a:pt x="7278" y="15720"/>
                    <a:pt x="12953" y="15720"/>
                  </a:cubicBezTo>
                  <a:lnTo>
                    <a:pt x="238844" y="15720"/>
                  </a:lnTo>
                  <a:close/>
                  <a:moveTo>
                    <a:pt x="239222" y="91659"/>
                  </a:moveTo>
                  <a:cubicBezTo>
                    <a:pt x="244519" y="91659"/>
                    <a:pt x="251708" y="91659"/>
                    <a:pt x="251708" y="83831"/>
                  </a:cubicBezTo>
                  <a:cubicBezTo>
                    <a:pt x="251708" y="76002"/>
                    <a:pt x="244519" y="76002"/>
                    <a:pt x="238844" y="76002"/>
                  </a:cubicBezTo>
                  <a:lnTo>
                    <a:pt x="12953" y="76002"/>
                  </a:lnTo>
                  <a:cubicBezTo>
                    <a:pt x="7278" y="76002"/>
                    <a:pt x="89" y="76002"/>
                    <a:pt x="89" y="83831"/>
                  </a:cubicBezTo>
                  <a:cubicBezTo>
                    <a:pt x="89" y="91659"/>
                    <a:pt x="7278" y="91659"/>
                    <a:pt x="12575" y="91659"/>
                  </a:cubicBezTo>
                  <a:lnTo>
                    <a:pt x="239222" y="91659"/>
                  </a:lnTo>
                  <a:close/>
                </a:path>
              </a:pathLst>
            </a:custGeom>
            <a:solidFill>
              <a:srgbClr val="000000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870" name="Freeform: Shape 1869">
              <a:extLst>
                <a:ext uri="{FF2B5EF4-FFF2-40B4-BE49-F238E27FC236}">
                  <a16:creationId xmlns:a16="http://schemas.microsoft.com/office/drawing/2014/main" id="{90D619B2-631D-5308-0481-E3FF152AB2CD}"/>
                </a:ext>
              </a:extLst>
            </p:cNvPr>
            <p:cNvSpPr/>
            <p:nvPr>
              <p:custDataLst>
                <p:tags r:id="rId129"/>
              </p:custDataLst>
            </p:nvPr>
          </p:nvSpPr>
          <p:spPr>
            <a:xfrm>
              <a:off x="7996629" y="5290245"/>
              <a:ext cx="173295" cy="177321"/>
            </a:xfrm>
            <a:custGeom>
              <a:avLst/>
              <a:gdLst>
                <a:gd name="connsiteX0" fmla="*/ 126098 w 173295"/>
                <a:gd name="connsiteY0" fmla="*/ 25115 h 177321"/>
                <a:gd name="connsiteX1" fmla="*/ 91288 w 173295"/>
                <a:gd name="connsiteY1" fmla="*/ 63 h 177321"/>
                <a:gd name="connsiteX2" fmla="*/ 99 w 173295"/>
                <a:gd name="connsiteY2" fmla="*/ 114754 h 177321"/>
                <a:gd name="connsiteX3" fmla="*/ 50423 w 173295"/>
                <a:gd name="connsiteY3" fmla="*/ 177384 h 177321"/>
                <a:gd name="connsiteX4" fmla="*/ 99612 w 173295"/>
                <a:gd name="connsiteY4" fmla="*/ 148026 h 177321"/>
                <a:gd name="connsiteX5" fmla="*/ 134044 w 173295"/>
                <a:gd name="connsiteY5" fmla="*/ 177384 h 177321"/>
                <a:gd name="connsiteX6" fmla="*/ 162044 w 173295"/>
                <a:gd name="connsiteY6" fmla="*/ 155855 h 177321"/>
                <a:gd name="connsiteX7" fmla="*/ 173395 w 173295"/>
                <a:gd name="connsiteY7" fmla="*/ 117103 h 177321"/>
                <a:gd name="connsiteX8" fmla="*/ 168855 w 173295"/>
                <a:gd name="connsiteY8" fmla="*/ 113188 h 177321"/>
                <a:gd name="connsiteX9" fmla="*/ 163557 w 173295"/>
                <a:gd name="connsiteY9" fmla="*/ 120234 h 177321"/>
                <a:gd name="connsiteX10" fmla="*/ 134801 w 173295"/>
                <a:gd name="connsiteY10" fmla="*/ 168773 h 177321"/>
                <a:gd name="connsiteX11" fmla="*/ 123449 w 173295"/>
                <a:gd name="connsiteY11" fmla="*/ 150767 h 177321"/>
                <a:gd name="connsiteX12" fmla="*/ 128368 w 173295"/>
                <a:gd name="connsiteY12" fmla="*/ 121800 h 177321"/>
                <a:gd name="connsiteX13" fmla="*/ 136693 w 173295"/>
                <a:gd name="connsiteY13" fmla="*/ 86571 h 177321"/>
                <a:gd name="connsiteX14" fmla="*/ 150314 w 173295"/>
                <a:gd name="connsiteY14" fmla="*/ 31769 h 177321"/>
                <a:gd name="connsiteX15" fmla="*/ 152963 w 173295"/>
                <a:gd name="connsiteY15" fmla="*/ 18460 h 177321"/>
                <a:gd name="connsiteX16" fmla="*/ 141990 w 173295"/>
                <a:gd name="connsiteY16" fmla="*/ 7892 h 177321"/>
                <a:gd name="connsiteX17" fmla="*/ 126098 w 173295"/>
                <a:gd name="connsiteY17" fmla="*/ 25115 h 177321"/>
                <a:gd name="connsiteX18" fmla="*/ 101504 w 173295"/>
                <a:gd name="connsiteY18" fmla="*/ 126497 h 177321"/>
                <a:gd name="connsiteX19" fmla="*/ 93936 w 173295"/>
                <a:gd name="connsiteY19" fmla="*/ 140981 h 177321"/>
                <a:gd name="connsiteX20" fmla="*/ 51180 w 173295"/>
                <a:gd name="connsiteY20" fmla="*/ 168773 h 177321"/>
                <a:gd name="connsiteX21" fmla="*/ 26964 w 173295"/>
                <a:gd name="connsiteY21" fmla="*/ 131978 h 177321"/>
                <a:gd name="connsiteX22" fmla="*/ 47774 w 173295"/>
                <a:gd name="connsiteY22" fmla="*/ 46253 h 177321"/>
                <a:gd name="connsiteX23" fmla="*/ 91666 w 173295"/>
                <a:gd name="connsiteY23" fmla="*/ 8674 h 177321"/>
                <a:gd name="connsiteX24" fmla="*/ 121558 w 173295"/>
                <a:gd name="connsiteY24" fmla="*/ 43121 h 177321"/>
                <a:gd name="connsiteX25" fmla="*/ 120422 w 173295"/>
                <a:gd name="connsiteY25" fmla="*/ 49775 h 177321"/>
                <a:gd name="connsiteX26" fmla="*/ 101504 w 173295"/>
                <a:gd name="connsiteY26" fmla="*/ 126497 h 177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73295" h="177321">
                  <a:moveTo>
                    <a:pt x="126098" y="25115"/>
                  </a:moveTo>
                  <a:cubicBezTo>
                    <a:pt x="119287" y="10632"/>
                    <a:pt x="108315" y="63"/>
                    <a:pt x="91288" y="63"/>
                  </a:cubicBezTo>
                  <a:cubicBezTo>
                    <a:pt x="47018" y="63"/>
                    <a:pt x="99" y="57604"/>
                    <a:pt x="99" y="114754"/>
                  </a:cubicBezTo>
                  <a:cubicBezTo>
                    <a:pt x="99" y="151549"/>
                    <a:pt x="20910" y="177384"/>
                    <a:pt x="50423" y="177384"/>
                  </a:cubicBezTo>
                  <a:cubicBezTo>
                    <a:pt x="57991" y="177384"/>
                    <a:pt x="76909" y="175819"/>
                    <a:pt x="99612" y="148026"/>
                  </a:cubicBezTo>
                  <a:cubicBezTo>
                    <a:pt x="102639" y="164467"/>
                    <a:pt x="115882" y="177384"/>
                    <a:pt x="134044" y="177384"/>
                  </a:cubicBezTo>
                  <a:cubicBezTo>
                    <a:pt x="147287" y="177384"/>
                    <a:pt x="155990" y="168381"/>
                    <a:pt x="162044" y="155855"/>
                  </a:cubicBezTo>
                  <a:cubicBezTo>
                    <a:pt x="168476" y="141763"/>
                    <a:pt x="173395" y="117886"/>
                    <a:pt x="173395" y="117103"/>
                  </a:cubicBezTo>
                  <a:cubicBezTo>
                    <a:pt x="173395" y="113188"/>
                    <a:pt x="169990" y="113188"/>
                    <a:pt x="168855" y="113188"/>
                  </a:cubicBezTo>
                  <a:cubicBezTo>
                    <a:pt x="165071" y="113188"/>
                    <a:pt x="164692" y="114754"/>
                    <a:pt x="163557" y="120234"/>
                  </a:cubicBezTo>
                  <a:cubicBezTo>
                    <a:pt x="157125" y="145678"/>
                    <a:pt x="150314" y="168773"/>
                    <a:pt x="134801" y="168773"/>
                  </a:cubicBezTo>
                  <a:cubicBezTo>
                    <a:pt x="124585" y="168773"/>
                    <a:pt x="123449" y="158595"/>
                    <a:pt x="123449" y="150767"/>
                  </a:cubicBezTo>
                  <a:cubicBezTo>
                    <a:pt x="123449" y="142155"/>
                    <a:pt x="124206" y="139023"/>
                    <a:pt x="128368" y="121800"/>
                  </a:cubicBezTo>
                  <a:cubicBezTo>
                    <a:pt x="132531" y="105360"/>
                    <a:pt x="133287" y="101445"/>
                    <a:pt x="136693" y="86571"/>
                  </a:cubicBezTo>
                  <a:lnTo>
                    <a:pt x="150314" y="31769"/>
                  </a:lnTo>
                  <a:cubicBezTo>
                    <a:pt x="152963" y="20809"/>
                    <a:pt x="152963" y="20026"/>
                    <a:pt x="152963" y="18460"/>
                  </a:cubicBezTo>
                  <a:cubicBezTo>
                    <a:pt x="152963" y="11806"/>
                    <a:pt x="148422" y="7892"/>
                    <a:pt x="141990" y="7892"/>
                  </a:cubicBezTo>
                  <a:cubicBezTo>
                    <a:pt x="132909" y="7892"/>
                    <a:pt x="127233" y="16503"/>
                    <a:pt x="126098" y="25115"/>
                  </a:cubicBezTo>
                  <a:close/>
                  <a:moveTo>
                    <a:pt x="101504" y="126497"/>
                  </a:moveTo>
                  <a:cubicBezTo>
                    <a:pt x="99612" y="133543"/>
                    <a:pt x="99612" y="134326"/>
                    <a:pt x="93936" y="140981"/>
                  </a:cubicBezTo>
                  <a:cubicBezTo>
                    <a:pt x="77288" y="162510"/>
                    <a:pt x="61774" y="168773"/>
                    <a:pt x="51180" y="168773"/>
                  </a:cubicBezTo>
                  <a:cubicBezTo>
                    <a:pt x="32261" y="168773"/>
                    <a:pt x="26964" y="147244"/>
                    <a:pt x="26964" y="131978"/>
                  </a:cubicBezTo>
                  <a:cubicBezTo>
                    <a:pt x="26964" y="112406"/>
                    <a:pt x="39072" y="64259"/>
                    <a:pt x="47774" y="46253"/>
                  </a:cubicBezTo>
                  <a:cubicBezTo>
                    <a:pt x="59504" y="23158"/>
                    <a:pt x="76531" y="8674"/>
                    <a:pt x="91666" y="8674"/>
                  </a:cubicBezTo>
                  <a:cubicBezTo>
                    <a:pt x="116260" y="8674"/>
                    <a:pt x="121558" y="40772"/>
                    <a:pt x="121558" y="43121"/>
                  </a:cubicBezTo>
                  <a:cubicBezTo>
                    <a:pt x="121558" y="45470"/>
                    <a:pt x="120801" y="47818"/>
                    <a:pt x="120422" y="49775"/>
                  </a:cubicBezTo>
                  <a:lnTo>
                    <a:pt x="101504" y="126497"/>
                  </a:lnTo>
                  <a:close/>
                </a:path>
              </a:pathLst>
            </a:custGeom>
            <a:solidFill>
              <a:srgbClr val="000000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871" name="Freeform: Shape 1870">
              <a:extLst>
                <a:ext uri="{FF2B5EF4-FFF2-40B4-BE49-F238E27FC236}">
                  <a16:creationId xmlns:a16="http://schemas.microsoft.com/office/drawing/2014/main" id="{886784FA-C9F6-1C40-DBFD-929E6BE9B399}"/>
                </a:ext>
              </a:extLst>
            </p:cNvPr>
            <p:cNvSpPr/>
            <p:nvPr>
              <p:custDataLst>
                <p:tags r:id="rId130"/>
              </p:custDataLst>
            </p:nvPr>
          </p:nvSpPr>
          <p:spPr>
            <a:xfrm>
              <a:off x="8210370" y="5340036"/>
              <a:ext cx="96410" cy="181940"/>
            </a:xfrm>
            <a:custGeom>
              <a:avLst/>
              <a:gdLst>
                <a:gd name="connsiteX0" fmla="*/ 59963 w 96410"/>
                <a:gd name="connsiteY0" fmla="*/ 7736 h 181940"/>
                <a:gd name="connsiteX1" fmla="*/ 52018 w 96410"/>
                <a:gd name="connsiteY1" fmla="*/ 64 h 181940"/>
                <a:gd name="connsiteX2" fmla="*/ 104 w 96410"/>
                <a:gd name="connsiteY2" fmla="*/ 17601 h 181940"/>
                <a:gd name="connsiteX3" fmla="*/ 104 w 96410"/>
                <a:gd name="connsiteY3" fmla="*/ 27465 h 181940"/>
                <a:gd name="connsiteX4" fmla="*/ 38510 w 96410"/>
                <a:gd name="connsiteY4" fmla="*/ 19793 h 181940"/>
                <a:gd name="connsiteX5" fmla="*/ 38510 w 96410"/>
                <a:gd name="connsiteY5" fmla="*/ 159536 h 181940"/>
                <a:gd name="connsiteX6" fmla="*/ 12023 w 96410"/>
                <a:gd name="connsiteY6" fmla="*/ 172141 h 181940"/>
                <a:gd name="connsiteX7" fmla="*/ 1958 w 96410"/>
                <a:gd name="connsiteY7" fmla="*/ 172141 h 181940"/>
                <a:gd name="connsiteX8" fmla="*/ 1958 w 96410"/>
                <a:gd name="connsiteY8" fmla="*/ 182005 h 181940"/>
                <a:gd name="connsiteX9" fmla="*/ 49104 w 96410"/>
                <a:gd name="connsiteY9" fmla="*/ 180909 h 181940"/>
                <a:gd name="connsiteX10" fmla="*/ 96514 w 96410"/>
                <a:gd name="connsiteY10" fmla="*/ 182005 h 181940"/>
                <a:gd name="connsiteX11" fmla="*/ 96514 w 96410"/>
                <a:gd name="connsiteY11" fmla="*/ 172141 h 181940"/>
                <a:gd name="connsiteX12" fmla="*/ 86450 w 96410"/>
                <a:gd name="connsiteY12" fmla="*/ 172141 h 181940"/>
                <a:gd name="connsiteX13" fmla="*/ 59963 w 96410"/>
                <a:gd name="connsiteY13" fmla="*/ 159536 h 181940"/>
                <a:gd name="connsiteX14" fmla="*/ 59963 w 96410"/>
                <a:gd name="connsiteY14" fmla="*/ 7736 h 181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6410" h="181940">
                  <a:moveTo>
                    <a:pt x="59963" y="7736"/>
                  </a:moveTo>
                  <a:cubicBezTo>
                    <a:pt x="59963" y="338"/>
                    <a:pt x="59434" y="64"/>
                    <a:pt x="52018" y="64"/>
                  </a:cubicBezTo>
                  <a:cubicBezTo>
                    <a:pt x="35066" y="17327"/>
                    <a:pt x="10964" y="17601"/>
                    <a:pt x="104" y="17601"/>
                  </a:cubicBezTo>
                  <a:lnTo>
                    <a:pt x="104" y="27465"/>
                  </a:lnTo>
                  <a:cubicBezTo>
                    <a:pt x="6461" y="27465"/>
                    <a:pt x="23942" y="27465"/>
                    <a:pt x="38510" y="19793"/>
                  </a:cubicBezTo>
                  <a:lnTo>
                    <a:pt x="38510" y="159536"/>
                  </a:lnTo>
                  <a:cubicBezTo>
                    <a:pt x="38510" y="168578"/>
                    <a:pt x="38510" y="172141"/>
                    <a:pt x="12023" y="172141"/>
                  </a:cubicBezTo>
                  <a:lnTo>
                    <a:pt x="1958" y="172141"/>
                  </a:lnTo>
                  <a:lnTo>
                    <a:pt x="1958" y="182005"/>
                  </a:lnTo>
                  <a:cubicBezTo>
                    <a:pt x="6726" y="181731"/>
                    <a:pt x="39304" y="180909"/>
                    <a:pt x="49104" y="180909"/>
                  </a:cubicBezTo>
                  <a:cubicBezTo>
                    <a:pt x="57315" y="180909"/>
                    <a:pt x="90687" y="181731"/>
                    <a:pt x="96514" y="182005"/>
                  </a:cubicBezTo>
                  <a:lnTo>
                    <a:pt x="96514" y="172141"/>
                  </a:lnTo>
                  <a:lnTo>
                    <a:pt x="86450" y="172141"/>
                  </a:lnTo>
                  <a:cubicBezTo>
                    <a:pt x="59963" y="172141"/>
                    <a:pt x="59963" y="168578"/>
                    <a:pt x="59963" y="159536"/>
                  </a:cubicBezTo>
                  <a:lnTo>
                    <a:pt x="59963" y="7736"/>
                  </a:lnTo>
                  <a:close/>
                </a:path>
              </a:pathLst>
            </a:custGeom>
            <a:solidFill>
              <a:srgbClr val="000000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872" name="Freeform: Shape 1871">
              <a:extLst>
                <a:ext uri="{FF2B5EF4-FFF2-40B4-BE49-F238E27FC236}">
                  <a16:creationId xmlns:a16="http://schemas.microsoft.com/office/drawing/2014/main" id="{0A483B9B-45DB-2583-F6AE-F217554F93A6}"/>
                </a:ext>
              </a:extLst>
            </p:cNvPr>
            <p:cNvSpPr/>
            <p:nvPr>
              <p:custDataLst>
                <p:tags r:id="rId131"/>
              </p:custDataLst>
            </p:nvPr>
          </p:nvSpPr>
          <p:spPr>
            <a:xfrm>
              <a:off x="8467865" y="5344655"/>
              <a:ext cx="40107" cy="41492"/>
            </a:xfrm>
            <a:custGeom>
              <a:avLst/>
              <a:gdLst>
                <a:gd name="connsiteX0" fmla="*/ 40219 w 40107"/>
                <a:gd name="connsiteY0" fmla="*/ 20809 h 41492"/>
                <a:gd name="connsiteX1" fmla="*/ 20165 w 40107"/>
                <a:gd name="connsiteY1" fmla="*/ 63 h 41492"/>
                <a:gd name="connsiteX2" fmla="*/ 111 w 40107"/>
                <a:gd name="connsiteY2" fmla="*/ 20809 h 41492"/>
                <a:gd name="connsiteX3" fmla="*/ 20165 w 40107"/>
                <a:gd name="connsiteY3" fmla="*/ 41555 h 41492"/>
                <a:gd name="connsiteX4" fmla="*/ 40219 w 40107"/>
                <a:gd name="connsiteY4" fmla="*/ 20809 h 41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107" h="41492">
                  <a:moveTo>
                    <a:pt x="40219" y="20809"/>
                  </a:moveTo>
                  <a:cubicBezTo>
                    <a:pt x="40219" y="9457"/>
                    <a:pt x="31138" y="63"/>
                    <a:pt x="20165" y="63"/>
                  </a:cubicBezTo>
                  <a:cubicBezTo>
                    <a:pt x="9192" y="63"/>
                    <a:pt x="111" y="9457"/>
                    <a:pt x="111" y="20809"/>
                  </a:cubicBezTo>
                  <a:cubicBezTo>
                    <a:pt x="111" y="32161"/>
                    <a:pt x="9192" y="41555"/>
                    <a:pt x="20165" y="41555"/>
                  </a:cubicBezTo>
                  <a:cubicBezTo>
                    <a:pt x="31138" y="41555"/>
                    <a:pt x="40219" y="32161"/>
                    <a:pt x="40219" y="20809"/>
                  </a:cubicBezTo>
                  <a:close/>
                </a:path>
              </a:pathLst>
            </a:custGeom>
            <a:solidFill>
              <a:srgbClr val="000000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873" name="Freeform: Shape 1872">
              <a:extLst>
                <a:ext uri="{FF2B5EF4-FFF2-40B4-BE49-F238E27FC236}">
                  <a16:creationId xmlns:a16="http://schemas.microsoft.com/office/drawing/2014/main" id="{4762A3F2-827B-6BCA-14D1-538B59E37629}"/>
                </a:ext>
              </a:extLst>
            </p:cNvPr>
            <p:cNvSpPr/>
            <p:nvPr>
              <p:custDataLst>
                <p:tags r:id="rId132"/>
              </p:custDataLst>
            </p:nvPr>
          </p:nvSpPr>
          <p:spPr>
            <a:xfrm>
              <a:off x="8644187" y="5290245"/>
              <a:ext cx="139242" cy="177321"/>
            </a:xfrm>
            <a:custGeom>
              <a:avLst/>
              <a:gdLst>
                <a:gd name="connsiteX0" fmla="*/ 128385 w 139242"/>
                <a:gd name="connsiteY0" fmla="*/ 26681 h 177321"/>
                <a:gd name="connsiteX1" fmla="*/ 110223 w 139242"/>
                <a:gd name="connsiteY1" fmla="*/ 44295 h 177321"/>
                <a:gd name="connsiteX2" fmla="*/ 121953 w 139242"/>
                <a:gd name="connsiteY2" fmla="*/ 55647 h 177321"/>
                <a:gd name="connsiteX3" fmla="*/ 139358 w 139242"/>
                <a:gd name="connsiteY3" fmla="*/ 33726 h 177321"/>
                <a:gd name="connsiteX4" fmla="*/ 94332 w 139242"/>
                <a:gd name="connsiteY4" fmla="*/ 63 h 177321"/>
                <a:gd name="connsiteX5" fmla="*/ 30386 w 139242"/>
                <a:gd name="connsiteY5" fmla="*/ 57213 h 177321"/>
                <a:gd name="connsiteX6" fmla="*/ 69359 w 139242"/>
                <a:gd name="connsiteY6" fmla="*/ 95965 h 177321"/>
                <a:gd name="connsiteX7" fmla="*/ 108710 w 139242"/>
                <a:gd name="connsiteY7" fmla="*/ 125715 h 177321"/>
                <a:gd name="connsiteX8" fmla="*/ 54602 w 139242"/>
                <a:gd name="connsiteY8" fmla="*/ 168773 h 177321"/>
                <a:gd name="connsiteX9" fmla="*/ 11467 w 139242"/>
                <a:gd name="connsiteY9" fmla="*/ 148026 h 177321"/>
                <a:gd name="connsiteX10" fmla="*/ 35305 w 139242"/>
                <a:gd name="connsiteY10" fmla="*/ 127280 h 177321"/>
                <a:gd name="connsiteX11" fmla="*/ 21305 w 139242"/>
                <a:gd name="connsiteY11" fmla="*/ 113580 h 177321"/>
                <a:gd name="connsiteX12" fmla="*/ 116 w 139242"/>
                <a:gd name="connsiteY12" fmla="*/ 139415 h 177321"/>
                <a:gd name="connsiteX13" fmla="*/ 54224 w 139242"/>
                <a:gd name="connsiteY13" fmla="*/ 177384 h 177321"/>
                <a:gd name="connsiteX14" fmla="*/ 130277 w 139242"/>
                <a:gd name="connsiteY14" fmla="*/ 112406 h 177321"/>
                <a:gd name="connsiteX15" fmla="*/ 118548 w 139242"/>
                <a:gd name="connsiteY15" fmla="*/ 83831 h 177321"/>
                <a:gd name="connsiteX16" fmla="*/ 80710 w 139242"/>
                <a:gd name="connsiteY16" fmla="*/ 67390 h 177321"/>
                <a:gd name="connsiteX17" fmla="*/ 51954 w 139242"/>
                <a:gd name="connsiteY17" fmla="*/ 43904 h 177321"/>
                <a:gd name="connsiteX18" fmla="*/ 94332 w 139242"/>
                <a:gd name="connsiteY18" fmla="*/ 8674 h 177321"/>
                <a:gd name="connsiteX19" fmla="*/ 128385 w 139242"/>
                <a:gd name="connsiteY19" fmla="*/ 26681 h 177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39242" h="177321">
                  <a:moveTo>
                    <a:pt x="128385" y="26681"/>
                  </a:moveTo>
                  <a:cubicBezTo>
                    <a:pt x="117791" y="27072"/>
                    <a:pt x="110223" y="35684"/>
                    <a:pt x="110223" y="44295"/>
                  </a:cubicBezTo>
                  <a:cubicBezTo>
                    <a:pt x="110223" y="49775"/>
                    <a:pt x="113629" y="55647"/>
                    <a:pt x="121953" y="55647"/>
                  </a:cubicBezTo>
                  <a:cubicBezTo>
                    <a:pt x="130277" y="55647"/>
                    <a:pt x="139358" y="48993"/>
                    <a:pt x="139358" y="33726"/>
                  </a:cubicBezTo>
                  <a:cubicBezTo>
                    <a:pt x="139358" y="16112"/>
                    <a:pt x="123088" y="63"/>
                    <a:pt x="94332" y="63"/>
                  </a:cubicBezTo>
                  <a:cubicBezTo>
                    <a:pt x="44386" y="63"/>
                    <a:pt x="30386" y="39989"/>
                    <a:pt x="30386" y="57213"/>
                  </a:cubicBezTo>
                  <a:cubicBezTo>
                    <a:pt x="30386" y="87745"/>
                    <a:pt x="58386" y="93617"/>
                    <a:pt x="69359" y="95965"/>
                  </a:cubicBezTo>
                  <a:cubicBezTo>
                    <a:pt x="89034" y="99880"/>
                    <a:pt x="108710" y="104185"/>
                    <a:pt x="108710" y="125715"/>
                  </a:cubicBezTo>
                  <a:cubicBezTo>
                    <a:pt x="108710" y="135892"/>
                    <a:pt x="100007" y="168773"/>
                    <a:pt x="54602" y="168773"/>
                  </a:cubicBezTo>
                  <a:cubicBezTo>
                    <a:pt x="49305" y="168773"/>
                    <a:pt x="20170" y="168773"/>
                    <a:pt x="11467" y="148026"/>
                  </a:cubicBezTo>
                  <a:cubicBezTo>
                    <a:pt x="25846" y="149984"/>
                    <a:pt x="35305" y="138241"/>
                    <a:pt x="35305" y="127280"/>
                  </a:cubicBezTo>
                  <a:cubicBezTo>
                    <a:pt x="35305" y="118277"/>
                    <a:pt x="29251" y="113580"/>
                    <a:pt x="21305" y="113580"/>
                  </a:cubicBezTo>
                  <a:cubicBezTo>
                    <a:pt x="11467" y="113580"/>
                    <a:pt x="116" y="121800"/>
                    <a:pt x="116" y="139415"/>
                  </a:cubicBezTo>
                  <a:cubicBezTo>
                    <a:pt x="116" y="161727"/>
                    <a:pt x="21683" y="177384"/>
                    <a:pt x="54224" y="177384"/>
                  </a:cubicBezTo>
                  <a:cubicBezTo>
                    <a:pt x="115521" y="177384"/>
                    <a:pt x="130277" y="130020"/>
                    <a:pt x="130277" y="112406"/>
                  </a:cubicBezTo>
                  <a:cubicBezTo>
                    <a:pt x="130277" y="98314"/>
                    <a:pt x="123088" y="88528"/>
                    <a:pt x="118548" y="83831"/>
                  </a:cubicBezTo>
                  <a:cubicBezTo>
                    <a:pt x="108331" y="72870"/>
                    <a:pt x="97359" y="70913"/>
                    <a:pt x="80710" y="67390"/>
                  </a:cubicBezTo>
                  <a:cubicBezTo>
                    <a:pt x="67089" y="64259"/>
                    <a:pt x="51954" y="61519"/>
                    <a:pt x="51954" y="43904"/>
                  </a:cubicBezTo>
                  <a:cubicBezTo>
                    <a:pt x="51954" y="32552"/>
                    <a:pt x="61035" y="8674"/>
                    <a:pt x="94332" y="8674"/>
                  </a:cubicBezTo>
                  <a:cubicBezTo>
                    <a:pt x="103791" y="8674"/>
                    <a:pt x="122710" y="11414"/>
                    <a:pt x="128385" y="26681"/>
                  </a:cubicBezTo>
                  <a:close/>
                </a:path>
              </a:pathLst>
            </a:custGeom>
            <a:solidFill>
              <a:srgbClr val="0072B2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874" name="Freeform: Shape 1873">
              <a:extLst>
                <a:ext uri="{FF2B5EF4-FFF2-40B4-BE49-F238E27FC236}">
                  <a16:creationId xmlns:a16="http://schemas.microsoft.com/office/drawing/2014/main" id="{C0ADA938-4AC8-A440-263F-2A802E879D01}"/>
                </a:ext>
              </a:extLst>
            </p:cNvPr>
            <p:cNvSpPr/>
            <p:nvPr>
              <p:custDataLst>
                <p:tags r:id="rId133"/>
              </p:custDataLst>
            </p:nvPr>
          </p:nvSpPr>
          <p:spPr>
            <a:xfrm>
              <a:off x="8815647" y="5340036"/>
              <a:ext cx="122896" cy="187420"/>
            </a:xfrm>
            <a:custGeom>
              <a:avLst/>
              <a:gdLst>
                <a:gd name="connsiteX0" fmla="*/ 123017 w 122896"/>
                <a:gd name="connsiteY0" fmla="*/ 94597 h 187420"/>
                <a:gd name="connsiteX1" fmla="*/ 107390 w 122896"/>
                <a:gd name="connsiteY1" fmla="*/ 23629 h 187420"/>
                <a:gd name="connsiteX2" fmla="*/ 61569 w 122896"/>
                <a:gd name="connsiteY2" fmla="*/ 64 h 187420"/>
                <a:gd name="connsiteX3" fmla="*/ 121 w 122896"/>
                <a:gd name="connsiteY3" fmla="*/ 94597 h 187420"/>
                <a:gd name="connsiteX4" fmla="*/ 61569 w 122896"/>
                <a:gd name="connsiteY4" fmla="*/ 187485 h 187420"/>
                <a:gd name="connsiteX5" fmla="*/ 123017 w 122896"/>
                <a:gd name="connsiteY5" fmla="*/ 94597 h 187420"/>
                <a:gd name="connsiteX6" fmla="*/ 61569 w 122896"/>
                <a:gd name="connsiteY6" fmla="*/ 179813 h 187420"/>
                <a:gd name="connsiteX7" fmla="*/ 27931 w 122896"/>
                <a:gd name="connsiteY7" fmla="*/ 149946 h 187420"/>
                <a:gd name="connsiteX8" fmla="*/ 24223 w 122896"/>
                <a:gd name="connsiteY8" fmla="*/ 91035 h 187420"/>
                <a:gd name="connsiteX9" fmla="*/ 28196 w 122896"/>
                <a:gd name="connsiteY9" fmla="*/ 35137 h 187420"/>
                <a:gd name="connsiteX10" fmla="*/ 61569 w 122896"/>
                <a:gd name="connsiteY10" fmla="*/ 7736 h 187420"/>
                <a:gd name="connsiteX11" fmla="*/ 94412 w 122896"/>
                <a:gd name="connsiteY11" fmla="*/ 32671 h 187420"/>
                <a:gd name="connsiteX12" fmla="*/ 98915 w 122896"/>
                <a:gd name="connsiteY12" fmla="*/ 91035 h 187420"/>
                <a:gd name="connsiteX13" fmla="*/ 95471 w 122896"/>
                <a:gd name="connsiteY13" fmla="*/ 148850 h 187420"/>
                <a:gd name="connsiteX14" fmla="*/ 61569 w 122896"/>
                <a:gd name="connsiteY14" fmla="*/ 179813 h 187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2896" h="187420">
                  <a:moveTo>
                    <a:pt x="123017" y="94597"/>
                  </a:moveTo>
                  <a:cubicBezTo>
                    <a:pt x="123017" y="64456"/>
                    <a:pt x="119574" y="42809"/>
                    <a:pt x="107390" y="23629"/>
                  </a:cubicBezTo>
                  <a:cubicBezTo>
                    <a:pt x="99179" y="11025"/>
                    <a:pt x="82758" y="64"/>
                    <a:pt x="61569" y="64"/>
                  </a:cubicBezTo>
                  <a:cubicBezTo>
                    <a:pt x="121" y="64"/>
                    <a:pt x="121" y="74868"/>
                    <a:pt x="121" y="94597"/>
                  </a:cubicBezTo>
                  <a:cubicBezTo>
                    <a:pt x="121" y="114325"/>
                    <a:pt x="121" y="187485"/>
                    <a:pt x="61569" y="187485"/>
                  </a:cubicBezTo>
                  <a:cubicBezTo>
                    <a:pt x="123017" y="187485"/>
                    <a:pt x="123017" y="114325"/>
                    <a:pt x="123017" y="94597"/>
                  </a:cubicBezTo>
                  <a:close/>
                  <a:moveTo>
                    <a:pt x="61569" y="179813"/>
                  </a:moveTo>
                  <a:cubicBezTo>
                    <a:pt x="49385" y="179813"/>
                    <a:pt x="33229" y="172415"/>
                    <a:pt x="27931" y="149946"/>
                  </a:cubicBezTo>
                  <a:cubicBezTo>
                    <a:pt x="24223" y="133780"/>
                    <a:pt x="24223" y="111311"/>
                    <a:pt x="24223" y="91035"/>
                  </a:cubicBezTo>
                  <a:cubicBezTo>
                    <a:pt x="24223" y="71032"/>
                    <a:pt x="24223" y="50208"/>
                    <a:pt x="28196" y="35137"/>
                  </a:cubicBezTo>
                  <a:cubicBezTo>
                    <a:pt x="33758" y="13491"/>
                    <a:pt x="50710" y="7736"/>
                    <a:pt x="61569" y="7736"/>
                  </a:cubicBezTo>
                  <a:cubicBezTo>
                    <a:pt x="75872" y="7736"/>
                    <a:pt x="89644" y="16779"/>
                    <a:pt x="94412" y="32671"/>
                  </a:cubicBezTo>
                  <a:cubicBezTo>
                    <a:pt x="98650" y="47467"/>
                    <a:pt x="98915" y="67196"/>
                    <a:pt x="98915" y="91035"/>
                  </a:cubicBezTo>
                  <a:cubicBezTo>
                    <a:pt x="98915" y="111311"/>
                    <a:pt x="98915" y="131588"/>
                    <a:pt x="95471" y="148850"/>
                  </a:cubicBezTo>
                  <a:cubicBezTo>
                    <a:pt x="90174" y="173785"/>
                    <a:pt x="72163" y="179813"/>
                    <a:pt x="61569" y="179813"/>
                  </a:cubicBezTo>
                  <a:close/>
                </a:path>
              </a:pathLst>
            </a:custGeom>
            <a:solidFill>
              <a:srgbClr val="0072B2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875" name="Freeform: Shape 1874">
              <a:extLst>
                <a:ext uri="{FF2B5EF4-FFF2-40B4-BE49-F238E27FC236}">
                  <a16:creationId xmlns:a16="http://schemas.microsoft.com/office/drawing/2014/main" id="{D5E555A0-54B2-133C-F3B4-3D5B55DBF868}"/>
                </a:ext>
              </a:extLst>
            </p:cNvPr>
            <p:cNvSpPr/>
            <p:nvPr>
              <p:custDataLst>
                <p:tags r:id="rId134"/>
              </p:custDataLst>
            </p:nvPr>
          </p:nvSpPr>
          <p:spPr>
            <a:xfrm>
              <a:off x="9076889" y="5235053"/>
              <a:ext cx="251619" cy="260697"/>
            </a:xfrm>
            <a:custGeom>
              <a:avLst/>
              <a:gdLst>
                <a:gd name="connsiteX0" fmla="*/ 133694 w 251619"/>
                <a:gd name="connsiteY0" fmla="*/ 138241 h 260697"/>
                <a:gd name="connsiteX1" fmla="*/ 239261 w 251619"/>
                <a:gd name="connsiteY1" fmla="*/ 138241 h 260697"/>
                <a:gd name="connsiteX2" fmla="*/ 251747 w 251619"/>
                <a:gd name="connsiteY2" fmla="*/ 130412 h 260697"/>
                <a:gd name="connsiteX3" fmla="*/ 239261 w 251619"/>
                <a:gd name="connsiteY3" fmla="*/ 122583 h 260697"/>
                <a:gd name="connsiteX4" fmla="*/ 133694 w 251619"/>
                <a:gd name="connsiteY4" fmla="*/ 122583 h 260697"/>
                <a:gd name="connsiteX5" fmla="*/ 133694 w 251619"/>
                <a:gd name="connsiteY5" fmla="*/ 12980 h 260697"/>
                <a:gd name="connsiteX6" fmla="*/ 126126 w 251619"/>
                <a:gd name="connsiteY6" fmla="*/ 63 h 260697"/>
                <a:gd name="connsiteX7" fmla="*/ 118559 w 251619"/>
                <a:gd name="connsiteY7" fmla="*/ 12980 h 260697"/>
                <a:gd name="connsiteX8" fmla="*/ 118559 w 251619"/>
                <a:gd name="connsiteY8" fmla="*/ 122583 h 260697"/>
                <a:gd name="connsiteX9" fmla="*/ 12614 w 251619"/>
                <a:gd name="connsiteY9" fmla="*/ 122583 h 260697"/>
                <a:gd name="connsiteX10" fmla="*/ 127 w 251619"/>
                <a:gd name="connsiteY10" fmla="*/ 130412 h 260697"/>
                <a:gd name="connsiteX11" fmla="*/ 12614 w 251619"/>
                <a:gd name="connsiteY11" fmla="*/ 138241 h 260697"/>
                <a:gd name="connsiteX12" fmla="*/ 118559 w 251619"/>
                <a:gd name="connsiteY12" fmla="*/ 138241 h 260697"/>
                <a:gd name="connsiteX13" fmla="*/ 118559 w 251619"/>
                <a:gd name="connsiteY13" fmla="*/ 247843 h 260697"/>
                <a:gd name="connsiteX14" fmla="*/ 126126 w 251619"/>
                <a:gd name="connsiteY14" fmla="*/ 260761 h 260697"/>
                <a:gd name="connsiteX15" fmla="*/ 133694 w 251619"/>
                <a:gd name="connsiteY15" fmla="*/ 247843 h 260697"/>
                <a:gd name="connsiteX16" fmla="*/ 133694 w 251619"/>
                <a:gd name="connsiteY16" fmla="*/ 138241 h 260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1619" h="260697">
                  <a:moveTo>
                    <a:pt x="133694" y="138241"/>
                  </a:moveTo>
                  <a:lnTo>
                    <a:pt x="239261" y="138241"/>
                  </a:lnTo>
                  <a:cubicBezTo>
                    <a:pt x="244558" y="138241"/>
                    <a:pt x="251747" y="138241"/>
                    <a:pt x="251747" y="130412"/>
                  </a:cubicBezTo>
                  <a:cubicBezTo>
                    <a:pt x="251747" y="122583"/>
                    <a:pt x="244558" y="122583"/>
                    <a:pt x="239261" y="122583"/>
                  </a:cubicBezTo>
                  <a:lnTo>
                    <a:pt x="133694" y="122583"/>
                  </a:lnTo>
                  <a:lnTo>
                    <a:pt x="133694" y="12980"/>
                  </a:lnTo>
                  <a:cubicBezTo>
                    <a:pt x="133694" y="7500"/>
                    <a:pt x="133694" y="63"/>
                    <a:pt x="126126" y="63"/>
                  </a:cubicBezTo>
                  <a:cubicBezTo>
                    <a:pt x="118559" y="63"/>
                    <a:pt x="118559" y="7500"/>
                    <a:pt x="118559" y="12980"/>
                  </a:cubicBezTo>
                  <a:lnTo>
                    <a:pt x="118559" y="122583"/>
                  </a:lnTo>
                  <a:lnTo>
                    <a:pt x="12614" y="122583"/>
                  </a:lnTo>
                  <a:cubicBezTo>
                    <a:pt x="7317" y="122583"/>
                    <a:pt x="127" y="122583"/>
                    <a:pt x="127" y="130412"/>
                  </a:cubicBezTo>
                  <a:cubicBezTo>
                    <a:pt x="127" y="138241"/>
                    <a:pt x="7317" y="138241"/>
                    <a:pt x="12614" y="138241"/>
                  </a:cubicBezTo>
                  <a:lnTo>
                    <a:pt x="118559" y="138241"/>
                  </a:lnTo>
                  <a:lnTo>
                    <a:pt x="118559" y="247843"/>
                  </a:lnTo>
                  <a:cubicBezTo>
                    <a:pt x="118559" y="253323"/>
                    <a:pt x="118559" y="260761"/>
                    <a:pt x="126126" y="260761"/>
                  </a:cubicBezTo>
                  <a:cubicBezTo>
                    <a:pt x="133694" y="260761"/>
                    <a:pt x="133694" y="253323"/>
                    <a:pt x="133694" y="247843"/>
                  </a:cubicBezTo>
                  <a:lnTo>
                    <a:pt x="133694" y="138241"/>
                  </a:lnTo>
                  <a:close/>
                </a:path>
              </a:pathLst>
            </a:custGeom>
            <a:solidFill>
              <a:srgbClr val="000000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876" name="Freeform: Shape 1875">
              <a:extLst>
                <a:ext uri="{FF2B5EF4-FFF2-40B4-BE49-F238E27FC236}">
                  <a16:creationId xmlns:a16="http://schemas.microsoft.com/office/drawing/2014/main" id="{9BAC93BF-198C-AB27-52BA-03F726EE2B81}"/>
                </a:ext>
              </a:extLst>
            </p:cNvPr>
            <p:cNvSpPr/>
            <p:nvPr>
              <p:custDataLst>
                <p:tags r:id="rId135"/>
              </p:custDataLst>
            </p:nvPr>
          </p:nvSpPr>
          <p:spPr>
            <a:xfrm>
              <a:off x="9451858" y="5191603"/>
              <a:ext cx="139242" cy="275964"/>
            </a:xfrm>
            <a:custGeom>
              <a:avLst/>
              <a:gdLst>
                <a:gd name="connsiteX0" fmla="*/ 72785 w 139242"/>
                <a:gd name="connsiteY0" fmla="*/ 4369 h 275964"/>
                <a:gd name="connsiteX1" fmla="*/ 67867 w 139242"/>
                <a:gd name="connsiteY1" fmla="*/ 63 h 275964"/>
                <a:gd name="connsiteX2" fmla="*/ 21705 w 139242"/>
                <a:gd name="connsiteY2" fmla="*/ 3977 h 275964"/>
                <a:gd name="connsiteX3" fmla="*/ 14516 w 139242"/>
                <a:gd name="connsiteY3" fmla="*/ 11806 h 275964"/>
                <a:gd name="connsiteX4" fmla="*/ 23597 w 139242"/>
                <a:gd name="connsiteY4" fmla="*/ 16503 h 275964"/>
                <a:gd name="connsiteX5" fmla="*/ 42515 w 139242"/>
                <a:gd name="connsiteY5" fmla="*/ 23158 h 275964"/>
                <a:gd name="connsiteX6" fmla="*/ 37218 w 139242"/>
                <a:gd name="connsiteY6" fmla="*/ 47427 h 275964"/>
                <a:gd name="connsiteX7" fmla="*/ 6191 w 139242"/>
                <a:gd name="connsiteY7" fmla="*/ 175036 h 275964"/>
                <a:gd name="connsiteX8" fmla="*/ 137 w 139242"/>
                <a:gd name="connsiteY8" fmla="*/ 214571 h 275964"/>
                <a:gd name="connsiteX9" fmla="*/ 48191 w 139242"/>
                <a:gd name="connsiteY9" fmla="*/ 276027 h 275964"/>
                <a:gd name="connsiteX10" fmla="*/ 139380 w 139242"/>
                <a:gd name="connsiteY10" fmla="*/ 161335 h 275964"/>
                <a:gd name="connsiteX11" fmla="*/ 89056 w 139242"/>
                <a:gd name="connsiteY11" fmla="*/ 98705 h 275964"/>
                <a:gd name="connsiteX12" fmla="*/ 44786 w 139242"/>
                <a:gd name="connsiteY12" fmla="*/ 122192 h 275964"/>
                <a:gd name="connsiteX13" fmla="*/ 72785 w 139242"/>
                <a:gd name="connsiteY13" fmla="*/ 4369 h 275964"/>
                <a:gd name="connsiteX14" fmla="*/ 37218 w 139242"/>
                <a:gd name="connsiteY14" fmla="*/ 152332 h 275964"/>
                <a:gd name="connsiteX15" fmla="*/ 42894 w 139242"/>
                <a:gd name="connsiteY15" fmla="*/ 138632 h 275964"/>
                <a:gd name="connsiteX16" fmla="*/ 88299 w 139242"/>
                <a:gd name="connsiteY16" fmla="*/ 107317 h 275964"/>
                <a:gd name="connsiteX17" fmla="*/ 112137 w 139242"/>
                <a:gd name="connsiteY17" fmla="*/ 144112 h 275964"/>
                <a:gd name="connsiteX18" fmla="*/ 92839 w 139242"/>
                <a:gd name="connsiteY18" fmla="*/ 227097 h 275964"/>
                <a:gd name="connsiteX19" fmla="*/ 48191 w 139242"/>
                <a:gd name="connsiteY19" fmla="*/ 267415 h 275964"/>
                <a:gd name="connsiteX20" fmla="*/ 22840 w 139242"/>
                <a:gd name="connsiteY20" fmla="*/ 227880 h 275964"/>
                <a:gd name="connsiteX21" fmla="*/ 28894 w 139242"/>
                <a:gd name="connsiteY21" fmla="*/ 188345 h 275964"/>
                <a:gd name="connsiteX22" fmla="*/ 37218 w 139242"/>
                <a:gd name="connsiteY22" fmla="*/ 152332 h 275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39242" h="275964">
                  <a:moveTo>
                    <a:pt x="72785" y="4369"/>
                  </a:moveTo>
                  <a:cubicBezTo>
                    <a:pt x="72785" y="3977"/>
                    <a:pt x="72785" y="63"/>
                    <a:pt x="67867" y="63"/>
                  </a:cubicBezTo>
                  <a:cubicBezTo>
                    <a:pt x="59164" y="63"/>
                    <a:pt x="31543" y="3194"/>
                    <a:pt x="21705" y="3977"/>
                  </a:cubicBezTo>
                  <a:cubicBezTo>
                    <a:pt x="18678" y="4369"/>
                    <a:pt x="14516" y="4760"/>
                    <a:pt x="14516" y="11806"/>
                  </a:cubicBezTo>
                  <a:cubicBezTo>
                    <a:pt x="14516" y="16503"/>
                    <a:pt x="17921" y="16503"/>
                    <a:pt x="23597" y="16503"/>
                  </a:cubicBezTo>
                  <a:cubicBezTo>
                    <a:pt x="41759" y="16503"/>
                    <a:pt x="42515" y="19243"/>
                    <a:pt x="42515" y="23158"/>
                  </a:cubicBezTo>
                  <a:cubicBezTo>
                    <a:pt x="42515" y="25898"/>
                    <a:pt x="39110" y="39207"/>
                    <a:pt x="37218" y="47427"/>
                  </a:cubicBezTo>
                  <a:lnTo>
                    <a:pt x="6191" y="175036"/>
                  </a:lnTo>
                  <a:cubicBezTo>
                    <a:pt x="1651" y="194608"/>
                    <a:pt x="137" y="200871"/>
                    <a:pt x="137" y="214571"/>
                  </a:cubicBezTo>
                  <a:cubicBezTo>
                    <a:pt x="137" y="251758"/>
                    <a:pt x="20191" y="276027"/>
                    <a:pt x="48191" y="276027"/>
                  </a:cubicBezTo>
                  <a:cubicBezTo>
                    <a:pt x="92839" y="276027"/>
                    <a:pt x="139380" y="217703"/>
                    <a:pt x="139380" y="161335"/>
                  </a:cubicBezTo>
                  <a:cubicBezTo>
                    <a:pt x="139380" y="125714"/>
                    <a:pt x="119326" y="98705"/>
                    <a:pt x="89056" y="98705"/>
                  </a:cubicBezTo>
                  <a:cubicBezTo>
                    <a:pt x="71650" y="98705"/>
                    <a:pt x="56137" y="110057"/>
                    <a:pt x="44786" y="122192"/>
                  </a:cubicBezTo>
                  <a:lnTo>
                    <a:pt x="72785" y="4369"/>
                  </a:lnTo>
                  <a:close/>
                  <a:moveTo>
                    <a:pt x="37218" y="152332"/>
                  </a:moveTo>
                  <a:cubicBezTo>
                    <a:pt x="39488" y="143721"/>
                    <a:pt x="39488" y="142938"/>
                    <a:pt x="42894" y="138632"/>
                  </a:cubicBezTo>
                  <a:cubicBezTo>
                    <a:pt x="61434" y="113188"/>
                    <a:pt x="78461" y="107317"/>
                    <a:pt x="88299" y="107317"/>
                  </a:cubicBezTo>
                  <a:cubicBezTo>
                    <a:pt x="101920" y="107317"/>
                    <a:pt x="112137" y="119060"/>
                    <a:pt x="112137" y="144112"/>
                  </a:cubicBezTo>
                  <a:cubicBezTo>
                    <a:pt x="112137" y="167207"/>
                    <a:pt x="99650" y="212222"/>
                    <a:pt x="92839" y="227097"/>
                  </a:cubicBezTo>
                  <a:cubicBezTo>
                    <a:pt x="80353" y="253323"/>
                    <a:pt x="62948" y="267415"/>
                    <a:pt x="48191" y="267415"/>
                  </a:cubicBezTo>
                  <a:cubicBezTo>
                    <a:pt x="35326" y="267415"/>
                    <a:pt x="22840" y="256846"/>
                    <a:pt x="22840" y="227880"/>
                  </a:cubicBezTo>
                  <a:cubicBezTo>
                    <a:pt x="22840" y="220443"/>
                    <a:pt x="22840" y="213005"/>
                    <a:pt x="28894" y="188345"/>
                  </a:cubicBezTo>
                  <a:lnTo>
                    <a:pt x="37218" y="152332"/>
                  </a:lnTo>
                  <a:close/>
                </a:path>
              </a:pathLst>
            </a:custGeom>
            <a:solidFill>
              <a:srgbClr val="000000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877" name="Freeform: Shape 1876">
              <a:extLst>
                <a:ext uri="{FF2B5EF4-FFF2-40B4-BE49-F238E27FC236}">
                  <a16:creationId xmlns:a16="http://schemas.microsoft.com/office/drawing/2014/main" id="{D810CEF2-6B1C-0F3E-CC1D-8DBEDBB7C8ED}"/>
                </a:ext>
              </a:extLst>
            </p:cNvPr>
            <p:cNvSpPr/>
            <p:nvPr>
              <p:custDataLst>
                <p:tags r:id="rId136"/>
              </p:custDataLst>
            </p:nvPr>
          </p:nvSpPr>
          <p:spPr>
            <a:xfrm>
              <a:off x="9625331" y="5340036"/>
              <a:ext cx="96410" cy="181940"/>
            </a:xfrm>
            <a:custGeom>
              <a:avLst/>
              <a:gdLst>
                <a:gd name="connsiteX0" fmla="*/ 60001 w 96410"/>
                <a:gd name="connsiteY0" fmla="*/ 7736 h 181940"/>
                <a:gd name="connsiteX1" fmla="*/ 52055 w 96410"/>
                <a:gd name="connsiteY1" fmla="*/ 64 h 181940"/>
                <a:gd name="connsiteX2" fmla="*/ 142 w 96410"/>
                <a:gd name="connsiteY2" fmla="*/ 17601 h 181940"/>
                <a:gd name="connsiteX3" fmla="*/ 142 w 96410"/>
                <a:gd name="connsiteY3" fmla="*/ 27465 h 181940"/>
                <a:gd name="connsiteX4" fmla="*/ 38547 w 96410"/>
                <a:gd name="connsiteY4" fmla="*/ 19793 h 181940"/>
                <a:gd name="connsiteX5" fmla="*/ 38547 w 96410"/>
                <a:gd name="connsiteY5" fmla="*/ 159536 h 181940"/>
                <a:gd name="connsiteX6" fmla="*/ 12061 w 96410"/>
                <a:gd name="connsiteY6" fmla="*/ 172141 h 181940"/>
                <a:gd name="connsiteX7" fmla="*/ 1996 w 96410"/>
                <a:gd name="connsiteY7" fmla="*/ 172141 h 181940"/>
                <a:gd name="connsiteX8" fmla="*/ 1996 w 96410"/>
                <a:gd name="connsiteY8" fmla="*/ 182005 h 181940"/>
                <a:gd name="connsiteX9" fmla="*/ 49141 w 96410"/>
                <a:gd name="connsiteY9" fmla="*/ 180909 h 181940"/>
                <a:gd name="connsiteX10" fmla="*/ 96552 w 96410"/>
                <a:gd name="connsiteY10" fmla="*/ 182005 h 181940"/>
                <a:gd name="connsiteX11" fmla="*/ 96552 w 96410"/>
                <a:gd name="connsiteY11" fmla="*/ 172141 h 181940"/>
                <a:gd name="connsiteX12" fmla="*/ 86487 w 96410"/>
                <a:gd name="connsiteY12" fmla="*/ 172141 h 181940"/>
                <a:gd name="connsiteX13" fmla="*/ 60001 w 96410"/>
                <a:gd name="connsiteY13" fmla="*/ 159536 h 181940"/>
                <a:gd name="connsiteX14" fmla="*/ 60001 w 96410"/>
                <a:gd name="connsiteY14" fmla="*/ 7736 h 181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6410" h="181940">
                  <a:moveTo>
                    <a:pt x="60001" y="7736"/>
                  </a:moveTo>
                  <a:cubicBezTo>
                    <a:pt x="60001" y="338"/>
                    <a:pt x="59471" y="64"/>
                    <a:pt x="52055" y="64"/>
                  </a:cubicBezTo>
                  <a:cubicBezTo>
                    <a:pt x="35104" y="17327"/>
                    <a:pt x="11001" y="17601"/>
                    <a:pt x="142" y="17601"/>
                  </a:cubicBezTo>
                  <a:lnTo>
                    <a:pt x="142" y="27465"/>
                  </a:lnTo>
                  <a:cubicBezTo>
                    <a:pt x="6498" y="27465"/>
                    <a:pt x="23979" y="27465"/>
                    <a:pt x="38547" y="19793"/>
                  </a:cubicBezTo>
                  <a:lnTo>
                    <a:pt x="38547" y="159536"/>
                  </a:lnTo>
                  <a:cubicBezTo>
                    <a:pt x="38547" y="168578"/>
                    <a:pt x="38547" y="172141"/>
                    <a:pt x="12061" y="172141"/>
                  </a:cubicBezTo>
                  <a:lnTo>
                    <a:pt x="1996" y="172141"/>
                  </a:lnTo>
                  <a:lnTo>
                    <a:pt x="1996" y="182005"/>
                  </a:lnTo>
                  <a:cubicBezTo>
                    <a:pt x="6763" y="181731"/>
                    <a:pt x="39341" y="180909"/>
                    <a:pt x="49141" y="180909"/>
                  </a:cubicBezTo>
                  <a:cubicBezTo>
                    <a:pt x="57352" y="180909"/>
                    <a:pt x="90725" y="181731"/>
                    <a:pt x="96552" y="182005"/>
                  </a:cubicBezTo>
                  <a:lnTo>
                    <a:pt x="96552" y="172141"/>
                  </a:lnTo>
                  <a:lnTo>
                    <a:pt x="86487" y="172141"/>
                  </a:lnTo>
                  <a:cubicBezTo>
                    <a:pt x="60001" y="172141"/>
                    <a:pt x="60001" y="168578"/>
                    <a:pt x="60001" y="159536"/>
                  </a:cubicBezTo>
                  <a:lnTo>
                    <a:pt x="60001" y="7736"/>
                  </a:lnTo>
                  <a:close/>
                </a:path>
              </a:pathLst>
            </a:custGeom>
            <a:solidFill>
              <a:srgbClr val="000000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878" name="Freeform: Shape 1877">
              <a:extLst>
                <a:ext uri="{FF2B5EF4-FFF2-40B4-BE49-F238E27FC236}">
                  <a16:creationId xmlns:a16="http://schemas.microsoft.com/office/drawing/2014/main" id="{E045BCD2-86FA-2599-2A4B-3EF21A0894DE}"/>
                </a:ext>
              </a:extLst>
            </p:cNvPr>
            <p:cNvSpPr/>
            <p:nvPr>
              <p:custDataLst>
                <p:tags r:id="rId137"/>
              </p:custDataLst>
            </p:nvPr>
          </p:nvSpPr>
          <p:spPr>
            <a:xfrm>
              <a:off x="9777178" y="5290245"/>
              <a:ext cx="188430" cy="177321"/>
            </a:xfrm>
            <a:custGeom>
              <a:avLst/>
              <a:gdLst>
                <a:gd name="connsiteX0" fmla="*/ 115551 w 188430"/>
                <a:gd name="connsiteY0" fmla="*/ 54864 h 177321"/>
                <a:gd name="connsiteX1" fmla="*/ 153010 w 188430"/>
                <a:gd name="connsiteY1" fmla="*/ 8674 h 177321"/>
                <a:gd name="connsiteX2" fmla="*/ 171929 w 188430"/>
                <a:gd name="connsiteY2" fmla="*/ 13763 h 177321"/>
                <a:gd name="connsiteX3" fmla="*/ 153767 w 188430"/>
                <a:gd name="connsiteY3" fmla="*/ 34901 h 177321"/>
                <a:gd name="connsiteX4" fmla="*/ 168145 w 188430"/>
                <a:gd name="connsiteY4" fmla="*/ 48601 h 177321"/>
                <a:gd name="connsiteX5" fmla="*/ 188577 w 188430"/>
                <a:gd name="connsiteY5" fmla="*/ 25898 h 177321"/>
                <a:gd name="connsiteX6" fmla="*/ 153388 w 188430"/>
                <a:gd name="connsiteY6" fmla="*/ 63 h 177321"/>
                <a:gd name="connsiteX7" fmla="*/ 113659 w 188430"/>
                <a:gd name="connsiteY7" fmla="*/ 29812 h 177321"/>
                <a:gd name="connsiteX8" fmla="*/ 72794 w 188430"/>
                <a:gd name="connsiteY8" fmla="*/ 63 h 177321"/>
                <a:gd name="connsiteX9" fmla="*/ 11876 w 188430"/>
                <a:gd name="connsiteY9" fmla="*/ 60344 h 177321"/>
                <a:gd name="connsiteX10" fmla="*/ 16416 w 188430"/>
                <a:gd name="connsiteY10" fmla="*/ 64259 h 177321"/>
                <a:gd name="connsiteX11" fmla="*/ 21335 w 188430"/>
                <a:gd name="connsiteY11" fmla="*/ 59953 h 177321"/>
                <a:gd name="connsiteX12" fmla="*/ 72037 w 188430"/>
                <a:gd name="connsiteY12" fmla="*/ 8674 h 177321"/>
                <a:gd name="connsiteX13" fmla="*/ 92470 w 188430"/>
                <a:gd name="connsiteY13" fmla="*/ 34901 h 177321"/>
                <a:gd name="connsiteX14" fmla="*/ 72037 w 188430"/>
                <a:gd name="connsiteY14" fmla="*/ 128063 h 177321"/>
                <a:gd name="connsiteX15" fmla="*/ 36092 w 188430"/>
                <a:gd name="connsiteY15" fmla="*/ 168773 h 177321"/>
                <a:gd name="connsiteX16" fmla="*/ 17173 w 188430"/>
                <a:gd name="connsiteY16" fmla="*/ 163684 h 177321"/>
                <a:gd name="connsiteX17" fmla="*/ 34957 w 188430"/>
                <a:gd name="connsiteY17" fmla="*/ 142546 h 177321"/>
                <a:gd name="connsiteX18" fmla="*/ 20957 w 188430"/>
                <a:gd name="connsiteY18" fmla="*/ 128846 h 177321"/>
                <a:gd name="connsiteX19" fmla="*/ 146 w 188430"/>
                <a:gd name="connsiteY19" fmla="*/ 151549 h 177321"/>
                <a:gd name="connsiteX20" fmla="*/ 35713 w 188430"/>
                <a:gd name="connsiteY20" fmla="*/ 177384 h 177321"/>
                <a:gd name="connsiteX21" fmla="*/ 75443 w 188430"/>
                <a:gd name="connsiteY21" fmla="*/ 147635 h 177321"/>
                <a:gd name="connsiteX22" fmla="*/ 116307 w 188430"/>
                <a:gd name="connsiteY22" fmla="*/ 177384 h 177321"/>
                <a:gd name="connsiteX23" fmla="*/ 176847 w 188430"/>
                <a:gd name="connsiteY23" fmla="*/ 117103 h 177321"/>
                <a:gd name="connsiteX24" fmla="*/ 172307 w 188430"/>
                <a:gd name="connsiteY24" fmla="*/ 113188 h 177321"/>
                <a:gd name="connsiteX25" fmla="*/ 167388 w 188430"/>
                <a:gd name="connsiteY25" fmla="*/ 117494 h 177321"/>
                <a:gd name="connsiteX26" fmla="*/ 117064 w 188430"/>
                <a:gd name="connsiteY26" fmla="*/ 168773 h 177321"/>
                <a:gd name="connsiteX27" fmla="*/ 96253 w 188430"/>
                <a:gd name="connsiteY27" fmla="*/ 142938 h 177321"/>
                <a:gd name="connsiteX28" fmla="*/ 102686 w 188430"/>
                <a:gd name="connsiteY28" fmla="*/ 108491 h 177321"/>
                <a:gd name="connsiteX29" fmla="*/ 115551 w 188430"/>
                <a:gd name="connsiteY29" fmla="*/ 54864 h 177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88430" h="177321">
                  <a:moveTo>
                    <a:pt x="115551" y="54864"/>
                  </a:moveTo>
                  <a:cubicBezTo>
                    <a:pt x="117821" y="44687"/>
                    <a:pt x="126523" y="8674"/>
                    <a:pt x="153010" y="8674"/>
                  </a:cubicBezTo>
                  <a:cubicBezTo>
                    <a:pt x="154902" y="8674"/>
                    <a:pt x="163983" y="8674"/>
                    <a:pt x="171929" y="13763"/>
                  </a:cubicBezTo>
                  <a:cubicBezTo>
                    <a:pt x="161334" y="15720"/>
                    <a:pt x="153767" y="25506"/>
                    <a:pt x="153767" y="34901"/>
                  </a:cubicBezTo>
                  <a:cubicBezTo>
                    <a:pt x="153767" y="41164"/>
                    <a:pt x="157929" y="48601"/>
                    <a:pt x="168145" y="48601"/>
                  </a:cubicBezTo>
                  <a:cubicBezTo>
                    <a:pt x="176469" y="48601"/>
                    <a:pt x="188577" y="41555"/>
                    <a:pt x="188577" y="25898"/>
                  </a:cubicBezTo>
                  <a:cubicBezTo>
                    <a:pt x="188577" y="5543"/>
                    <a:pt x="166253" y="63"/>
                    <a:pt x="153388" y="63"/>
                  </a:cubicBezTo>
                  <a:cubicBezTo>
                    <a:pt x="131442" y="63"/>
                    <a:pt x="118199" y="20809"/>
                    <a:pt x="113659" y="29812"/>
                  </a:cubicBezTo>
                  <a:cubicBezTo>
                    <a:pt x="104199" y="3977"/>
                    <a:pt x="83767" y="63"/>
                    <a:pt x="72794" y="63"/>
                  </a:cubicBezTo>
                  <a:cubicBezTo>
                    <a:pt x="33443" y="63"/>
                    <a:pt x="11876" y="50558"/>
                    <a:pt x="11876" y="60344"/>
                  </a:cubicBezTo>
                  <a:cubicBezTo>
                    <a:pt x="11876" y="64259"/>
                    <a:pt x="15660" y="64259"/>
                    <a:pt x="16416" y="64259"/>
                  </a:cubicBezTo>
                  <a:cubicBezTo>
                    <a:pt x="19443" y="64259"/>
                    <a:pt x="20578" y="63476"/>
                    <a:pt x="21335" y="59953"/>
                  </a:cubicBezTo>
                  <a:cubicBezTo>
                    <a:pt x="34200" y="18460"/>
                    <a:pt x="59173" y="8674"/>
                    <a:pt x="72037" y="8674"/>
                  </a:cubicBezTo>
                  <a:cubicBezTo>
                    <a:pt x="79227" y="8674"/>
                    <a:pt x="92470" y="12197"/>
                    <a:pt x="92470" y="34901"/>
                  </a:cubicBezTo>
                  <a:cubicBezTo>
                    <a:pt x="92470" y="47035"/>
                    <a:pt x="86037" y="73262"/>
                    <a:pt x="72037" y="128063"/>
                  </a:cubicBezTo>
                  <a:cubicBezTo>
                    <a:pt x="65983" y="152332"/>
                    <a:pt x="52740" y="168773"/>
                    <a:pt x="36092" y="168773"/>
                  </a:cubicBezTo>
                  <a:cubicBezTo>
                    <a:pt x="33822" y="168773"/>
                    <a:pt x="25119" y="168773"/>
                    <a:pt x="17173" y="163684"/>
                  </a:cubicBezTo>
                  <a:cubicBezTo>
                    <a:pt x="26632" y="161727"/>
                    <a:pt x="34957" y="153507"/>
                    <a:pt x="34957" y="142546"/>
                  </a:cubicBezTo>
                  <a:cubicBezTo>
                    <a:pt x="34957" y="131978"/>
                    <a:pt x="26632" y="128846"/>
                    <a:pt x="20957" y="128846"/>
                  </a:cubicBezTo>
                  <a:cubicBezTo>
                    <a:pt x="9606" y="128846"/>
                    <a:pt x="146" y="139023"/>
                    <a:pt x="146" y="151549"/>
                  </a:cubicBezTo>
                  <a:cubicBezTo>
                    <a:pt x="146" y="169556"/>
                    <a:pt x="19065" y="177384"/>
                    <a:pt x="35713" y="177384"/>
                  </a:cubicBezTo>
                  <a:cubicBezTo>
                    <a:pt x="60686" y="177384"/>
                    <a:pt x="74308" y="149984"/>
                    <a:pt x="75443" y="147635"/>
                  </a:cubicBezTo>
                  <a:cubicBezTo>
                    <a:pt x="79983" y="162118"/>
                    <a:pt x="93605" y="177384"/>
                    <a:pt x="116307" y="177384"/>
                  </a:cubicBezTo>
                  <a:cubicBezTo>
                    <a:pt x="155280" y="177384"/>
                    <a:pt x="176847" y="126889"/>
                    <a:pt x="176847" y="117103"/>
                  </a:cubicBezTo>
                  <a:cubicBezTo>
                    <a:pt x="176847" y="113188"/>
                    <a:pt x="173442" y="113188"/>
                    <a:pt x="172307" y="113188"/>
                  </a:cubicBezTo>
                  <a:cubicBezTo>
                    <a:pt x="168902" y="113188"/>
                    <a:pt x="168145" y="114754"/>
                    <a:pt x="167388" y="117494"/>
                  </a:cubicBezTo>
                  <a:cubicBezTo>
                    <a:pt x="154902" y="159378"/>
                    <a:pt x="129172" y="168773"/>
                    <a:pt x="117064" y="168773"/>
                  </a:cubicBezTo>
                  <a:cubicBezTo>
                    <a:pt x="102307" y="168773"/>
                    <a:pt x="96253" y="156247"/>
                    <a:pt x="96253" y="142938"/>
                  </a:cubicBezTo>
                  <a:cubicBezTo>
                    <a:pt x="96253" y="134326"/>
                    <a:pt x="98524" y="125715"/>
                    <a:pt x="102686" y="108491"/>
                  </a:cubicBezTo>
                  <a:lnTo>
                    <a:pt x="115551" y="54864"/>
                  </a:lnTo>
                  <a:close/>
                </a:path>
              </a:pathLst>
            </a:custGeom>
            <a:solidFill>
              <a:srgbClr val="000000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879" name="Freeform: Shape 1878">
              <a:extLst>
                <a:ext uri="{FF2B5EF4-FFF2-40B4-BE49-F238E27FC236}">
                  <a16:creationId xmlns:a16="http://schemas.microsoft.com/office/drawing/2014/main" id="{A1B2E86A-732F-1FC9-25ED-D1E1F34767B6}"/>
                </a:ext>
              </a:extLst>
            </p:cNvPr>
            <p:cNvSpPr/>
            <p:nvPr>
              <p:custDataLst>
                <p:tags r:id="rId138"/>
              </p:custDataLst>
            </p:nvPr>
          </p:nvSpPr>
          <p:spPr>
            <a:xfrm>
              <a:off x="10011327" y="5340036"/>
              <a:ext cx="96410" cy="181940"/>
            </a:xfrm>
            <a:custGeom>
              <a:avLst/>
              <a:gdLst>
                <a:gd name="connsiteX0" fmla="*/ 60011 w 96410"/>
                <a:gd name="connsiteY0" fmla="*/ 7736 h 181940"/>
                <a:gd name="connsiteX1" fmla="*/ 52065 w 96410"/>
                <a:gd name="connsiteY1" fmla="*/ 64 h 181940"/>
                <a:gd name="connsiteX2" fmla="*/ 152 w 96410"/>
                <a:gd name="connsiteY2" fmla="*/ 17601 h 181940"/>
                <a:gd name="connsiteX3" fmla="*/ 152 w 96410"/>
                <a:gd name="connsiteY3" fmla="*/ 27465 h 181940"/>
                <a:gd name="connsiteX4" fmla="*/ 38557 w 96410"/>
                <a:gd name="connsiteY4" fmla="*/ 19793 h 181940"/>
                <a:gd name="connsiteX5" fmla="*/ 38557 w 96410"/>
                <a:gd name="connsiteY5" fmla="*/ 159536 h 181940"/>
                <a:gd name="connsiteX6" fmla="*/ 12071 w 96410"/>
                <a:gd name="connsiteY6" fmla="*/ 172141 h 181940"/>
                <a:gd name="connsiteX7" fmla="*/ 2006 w 96410"/>
                <a:gd name="connsiteY7" fmla="*/ 172141 h 181940"/>
                <a:gd name="connsiteX8" fmla="*/ 2006 w 96410"/>
                <a:gd name="connsiteY8" fmla="*/ 182005 h 181940"/>
                <a:gd name="connsiteX9" fmla="*/ 49151 w 96410"/>
                <a:gd name="connsiteY9" fmla="*/ 180909 h 181940"/>
                <a:gd name="connsiteX10" fmla="*/ 96562 w 96410"/>
                <a:gd name="connsiteY10" fmla="*/ 182005 h 181940"/>
                <a:gd name="connsiteX11" fmla="*/ 96562 w 96410"/>
                <a:gd name="connsiteY11" fmla="*/ 172141 h 181940"/>
                <a:gd name="connsiteX12" fmla="*/ 86497 w 96410"/>
                <a:gd name="connsiteY12" fmla="*/ 172141 h 181940"/>
                <a:gd name="connsiteX13" fmla="*/ 60011 w 96410"/>
                <a:gd name="connsiteY13" fmla="*/ 159536 h 181940"/>
                <a:gd name="connsiteX14" fmla="*/ 60011 w 96410"/>
                <a:gd name="connsiteY14" fmla="*/ 7736 h 181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6410" h="181940">
                  <a:moveTo>
                    <a:pt x="60011" y="7736"/>
                  </a:moveTo>
                  <a:cubicBezTo>
                    <a:pt x="60011" y="338"/>
                    <a:pt x="59481" y="64"/>
                    <a:pt x="52065" y="64"/>
                  </a:cubicBezTo>
                  <a:cubicBezTo>
                    <a:pt x="35114" y="17327"/>
                    <a:pt x="11011" y="17601"/>
                    <a:pt x="152" y="17601"/>
                  </a:cubicBezTo>
                  <a:lnTo>
                    <a:pt x="152" y="27465"/>
                  </a:lnTo>
                  <a:cubicBezTo>
                    <a:pt x="6509" y="27465"/>
                    <a:pt x="23989" y="27465"/>
                    <a:pt x="38557" y="19793"/>
                  </a:cubicBezTo>
                  <a:lnTo>
                    <a:pt x="38557" y="159536"/>
                  </a:lnTo>
                  <a:cubicBezTo>
                    <a:pt x="38557" y="168578"/>
                    <a:pt x="38557" y="172141"/>
                    <a:pt x="12071" y="172141"/>
                  </a:cubicBezTo>
                  <a:lnTo>
                    <a:pt x="2006" y="172141"/>
                  </a:lnTo>
                  <a:lnTo>
                    <a:pt x="2006" y="182005"/>
                  </a:lnTo>
                  <a:cubicBezTo>
                    <a:pt x="6773" y="181731"/>
                    <a:pt x="39352" y="180909"/>
                    <a:pt x="49151" y="180909"/>
                  </a:cubicBezTo>
                  <a:cubicBezTo>
                    <a:pt x="57362" y="180909"/>
                    <a:pt x="90735" y="181731"/>
                    <a:pt x="96562" y="182005"/>
                  </a:cubicBezTo>
                  <a:lnTo>
                    <a:pt x="96562" y="172141"/>
                  </a:lnTo>
                  <a:lnTo>
                    <a:pt x="86497" y="172141"/>
                  </a:lnTo>
                  <a:cubicBezTo>
                    <a:pt x="60011" y="172141"/>
                    <a:pt x="60011" y="168578"/>
                    <a:pt x="60011" y="159536"/>
                  </a:cubicBezTo>
                  <a:lnTo>
                    <a:pt x="60011" y="7736"/>
                  </a:lnTo>
                  <a:close/>
                </a:path>
              </a:pathLst>
            </a:custGeom>
            <a:solidFill>
              <a:srgbClr val="000000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grpSp>
        <p:nvGrpSpPr>
          <p:cNvPr id="1923" name="Group 1922">
            <a:extLst>
              <a:ext uri="{FF2B5EF4-FFF2-40B4-BE49-F238E27FC236}">
                <a16:creationId xmlns:a16="http://schemas.microsoft.com/office/drawing/2014/main" id="{A07D3537-2778-86C8-9FDD-067CD2A7126A}"/>
              </a:ext>
            </a:extLst>
          </p:cNvPr>
          <p:cNvGrpSpPr/>
          <p:nvPr/>
        </p:nvGrpSpPr>
        <p:grpSpPr>
          <a:xfrm>
            <a:off x="4289479" y="4241670"/>
            <a:ext cx="2833337" cy="566333"/>
            <a:chOff x="4279647" y="4349920"/>
            <a:chExt cx="2833337" cy="566333"/>
          </a:xfrm>
        </p:grpSpPr>
        <p:sp>
          <p:nvSpPr>
            <p:cNvPr id="1484" name="Freeform: Shape 1483">
              <a:extLst>
                <a:ext uri="{FF2B5EF4-FFF2-40B4-BE49-F238E27FC236}">
                  <a16:creationId xmlns:a16="http://schemas.microsoft.com/office/drawing/2014/main" id="{845A5142-259F-615C-8280-424D70C4BB98}"/>
                </a:ext>
              </a:extLst>
            </p:cNvPr>
            <p:cNvSpPr/>
            <p:nvPr>
              <p:custDataLst>
                <p:tags r:id="rId99"/>
              </p:custDataLst>
            </p:nvPr>
          </p:nvSpPr>
          <p:spPr>
            <a:xfrm>
              <a:off x="4279647" y="4472007"/>
              <a:ext cx="172599" cy="272380"/>
            </a:xfrm>
            <a:custGeom>
              <a:avLst/>
              <a:gdLst>
                <a:gd name="connsiteX0" fmla="*/ 88472 w 172599"/>
                <a:gd name="connsiteY0" fmla="*/ 4313 h 272380"/>
                <a:gd name="connsiteX1" fmla="*/ 83519 w 172599"/>
                <a:gd name="connsiteY1" fmla="*/ 63 h 272380"/>
                <a:gd name="connsiteX2" fmla="*/ 37035 w 172599"/>
                <a:gd name="connsiteY2" fmla="*/ 3926 h 272380"/>
                <a:gd name="connsiteX3" fmla="*/ 29796 w 172599"/>
                <a:gd name="connsiteY3" fmla="*/ 11654 h 272380"/>
                <a:gd name="connsiteX4" fmla="*/ 38940 w 172599"/>
                <a:gd name="connsiteY4" fmla="*/ 16290 h 272380"/>
                <a:gd name="connsiteX5" fmla="*/ 57991 w 172599"/>
                <a:gd name="connsiteY5" fmla="*/ 22858 h 272380"/>
                <a:gd name="connsiteX6" fmla="*/ 56848 w 172599"/>
                <a:gd name="connsiteY6" fmla="*/ 30585 h 272380"/>
                <a:gd name="connsiteX7" fmla="*/ 1601 w 172599"/>
                <a:gd name="connsiteY7" fmla="*/ 253125 h 272380"/>
                <a:gd name="connsiteX8" fmla="*/ 77 w 172599"/>
                <a:gd name="connsiteY8" fmla="*/ 261625 h 272380"/>
                <a:gd name="connsiteX9" fmla="*/ 11126 w 172599"/>
                <a:gd name="connsiteY9" fmla="*/ 272443 h 272380"/>
                <a:gd name="connsiteX10" fmla="*/ 24081 w 172599"/>
                <a:gd name="connsiteY10" fmla="*/ 264330 h 272380"/>
                <a:gd name="connsiteX11" fmla="*/ 45417 w 172599"/>
                <a:gd name="connsiteY11" fmla="*/ 179718 h 272380"/>
                <a:gd name="connsiteX12" fmla="*/ 89615 w 172599"/>
                <a:gd name="connsiteY12" fmla="*/ 212558 h 272380"/>
                <a:gd name="connsiteX13" fmla="*/ 88472 w 172599"/>
                <a:gd name="connsiteY13" fmla="*/ 220671 h 272380"/>
                <a:gd name="connsiteX14" fmla="*/ 86948 w 172599"/>
                <a:gd name="connsiteY14" fmla="*/ 234194 h 272380"/>
                <a:gd name="connsiteX15" fmla="*/ 122001 w 172599"/>
                <a:gd name="connsiteY15" fmla="*/ 272443 h 272380"/>
                <a:gd name="connsiteX16" fmla="*/ 152101 w 172599"/>
                <a:gd name="connsiteY16" fmla="*/ 251966 h 272380"/>
                <a:gd name="connsiteX17" fmla="*/ 165818 w 172599"/>
                <a:gd name="connsiteY17" fmla="*/ 212944 h 272380"/>
                <a:gd name="connsiteX18" fmla="*/ 161246 w 172599"/>
                <a:gd name="connsiteY18" fmla="*/ 209081 h 272380"/>
                <a:gd name="connsiteX19" fmla="*/ 155912 w 172599"/>
                <a:gd name="connsiteY19" fmla="*/ 216035 h 272380"/>
                <a:gd name="connsiteX20" fmla="*/ 122763 w 172599"/>
                <a:gd name="connsiteY20" fmla="*/ 263943 h 272380"/>
                <a:gd name="connsiteX21" fmla="*/ 110571 w 172599"/>
                <a:gd name="connsiteY21" fmla="*/ 245784 h 272380"/>
                <a:gd name="connsiteX22" fmla="*/ 113619 w 172599"/>
                <a:gd name="connsiteY22" fmla="*/ 224149 h 272380"/>
                <a:gd name="connsiteX23" fmla="*/ 115143 w 172599"/>
                <a:gd name="connsiteY23" fmla="*/ 212172 h 272380"/>
                <a:gd name="connsiteX24" fmla="*/ 58753 w 172599"/>
                <a:gd name="connsiteY24" fmla="*/ 171604 h 272380"/>
                <a:gd name="connsiteX25" fmla="*/ 91520 w 172599"/>
                <a:gd name="connsiteY25" fmla="*/ 143014 h 272380"/>
                <a:gd name="connsiteX26" fmla="*/ 146005 w 172599"/>
                <a:gd name="connsiteY26" fmla="*/ 105924 h 272380"/>
                <a:gd name="connsiteX27" fmla="*/ 149434 w 172599"/>
                <a:gd name="connsiteY27" fmla="*/ 106310 h 272380"/>
                <a:gd name="connsiteX28" fmla="*/ 157436 w 172599"/>
                <a:gd name="connsiteY28" fmla="*/ 109401 h 272380"/>
                <a:gd name="connsiteX29" fmla="*/ 158960 w 172599"/>
                <a:gd name="connsiteY29" fmla="*/ 110947 h 272380"/>
                <a:gd name="connsiteX30" fmla="*/ 137242 w 172599"/>
                <a:gd name="connsiteY30" fmla="*/ 131810 h 272380"/>
                <a:gd name="connsiteX31" fmla="*/ 151720 w 172599"/>
                <a:gd name="connsiteY31" fmla="*/ 145332 h 272380"/>
                <a:gd name="connsiteX32" fmla="*/ 172676 w 172599"/>
                <a:gd name="connsiteY32" fmla="*/ 121765 h 272380"/>
                <a:gd name="connsiteX33" fmla="*/ 146767 w 172599"/>
                <a:gd name="connsiteY33" fmla="*/ 97424 h 272380"/>
                <a:gd name="connsiteX34" fmla="*/ 91139 w 172599"/>
                <a:gd name="connsiteY34" fmla="*/ 131423 h 272380"/>
                <a:gd name="connsiteX35" fmla="*/ 48847 w 172599"/>
                <a:gd name="connsiteY35" fmla="*/ 167354 h 272380"/>
                <a:gd name="connsiteX36" fmla="*/ 88472 w 172599"/>
                <a:gd name="connsiteY36" fmla="*/ 4313 h 272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72599" h="272380">
                  <a:moveTo>
                    <a:pt x="88472" y="4313"/>
                  </a:moveTo>
                  <a:cubicBezTo>
                    <a:pt x="88472" y="3926"/>
                    <a:pt x="88472" y="63"/>
                    <a:pt x="83519" y="63"/>
                  </a:cubicBezTo>
                  <a:cubicBezTo>
                    <a:pt x="74756" y="63"/>
                    <a:pt x="46941" y="3154"/>
                    <a:pt x="37035" y="3926"/>
                  </a:cubicBezTo>
                  <a:cubicBezTo>
                    <a:pt x="33987" y="4313"/>
                    <a:pt x="29796" y="4699"/>
                    <a:pt x="29796" y="11654"/>
                  </a:cubicBezTo>
                  <a:cubicBezTo>
                    <a:pt x="29796" y="16290"/>
                    <a:pt x="33225" y="16290"/>
                    <a:pt x="38940" y="16290"/>
                  </a:cubicBezTo>
                  <a:cubicBezTo>
                    <a:pt x="57229" y="16290"/>
                    <a:pt x="57991" y="18994"/>
                    <a:pt x="57991" y="22858"/>
                  </a:cubicBezTo>
                  <a:lnTo>
                    <a:pt x="56848" y="30585"/>
                  </a:lnTo>
                  <a:lnTo>
                    <a:pt x="1601" y="253125"/>
                  </a:lnTo>
                  <a:cubicBezTo>
                    <a:pt x="77" y="258534"/>
                    <a:pt x="77" y="259307"/>
                    <a:pt x="77" y="261625"/>
                  </a:cubicBezTo>
                  <a:cubicBezTo>
                    <a:pt x="77" y="270511"/>
                    <a:pt x="7697" y="272443"/>
                    <a:pt x="11126" y="272443"/>
                  </a:cubicBezTo>
                  <a:cubicBezTo>
                    <a:pt x="16079" y="272443"/>
                    <a:pt x="21795" y="268966"/>
                    <a:pt x="24081" y="264330"/>
                  </a:cubicBezTo>
                  <a:cubicBezTo>
                    <a:pt x="25986" y="260852"/>
                    <a:pt x="43131" y="189377"/>
                    <a:pt x="45417" y="179718"/>
                  </a:cubicBezTo>
                  <a:cubicBezTo>
                    <a:pt x="58372" y="180877"/>
                    <a:pt x="89615" y="187059"/>
                    <a:pt x="89615" y="212558"/>
                  </a:cubicBezTo>
                  <a:cubicBezTo>
                    <a:pt x="89615" y="215262"/>
                    <a:pt x="89615" y="216808"/>
                    <a:pt x="88472" y="220671"/>
                  </a:cubicBezTo>
                  <a:cubicBezTo>
                    <a:pt x="87710" y="225308"/>
                    <a:pt x="86948" y="229944"/>
                    <a:pt x="86948" y="234194"/>
                  </a:cubicBezTo>
                  <a:cubicBezTo>
                    <a:pt x="86948" y="256989"/>
                    <a:pt x="102189" y="272443"/>
                    <a:pt x="122001" y="272443"/>
                  </a:cubicBezTo>
                  <a:cubicBezTo>
                    <a:pt x="133432" y="272443"/>
                    <a:pt x="143719" y="266261"/>
                    <a:pt x="152101" y="251966"/>
                  </a:cubicBezTo>
                  <a:cubicBezTo>
                    <a:pt x="161627" y="234967"/>
                    <a:pt x="165818" y="213717"/>
                    <a:pt x="165818" y="212944"/>
                  </a:cubicBezTo>
                  <a:cubicBezTo>
                    <a:pt x="165818" y="209081"/>
                    <a:pt x="162389" y="209081"/>
                    <a:pt x="161246" y="209081"/>
                  </a:cubicBezTo>
                  <a:cubicBezTo>
                    <a:pt x="157436" y="209081"/>
                    <a:pt x="157055" y="210626"/>
                    <a:pt x="155912" y="216035"/>
                  </a:cubicBezTo>
                  <a:cubicBezTo>
                    <a:pt x="148291" y="244239"/>
                    <a:pt x="139528" y="263943"/>
                    <a:pt x="122763" y="263943"/>
                  </a:cubicBezTo>
                  <a:cubicBezTo>
                    <a:pt x="115524" y="263943"/>
                    <a:pt x="110571" y="259693"/>
                    <a:pt x="110571" y="245784"/>
                  </a:cubicBezTo>
                  <a:cubicBezTo>
                    <a:pt x="110571" y="239216"/>
                    <a:pt x="112095" y="230330"/>
                    <a:pt x="113619" y="224149"/>
                  </a:cubicBezTo>
                  <a:cubicBezTo>
                    <a:pt x="115143" y="217581"/>
                    <a:pt x="115143" y="216035"/>
                    <a:pt x="115143" y="212172"/>
                  </a:cubicBezTo>
                  <a:cubicBezTo>
                    <a:pt x="115143" y="187059"/>
                    <a:pt x="91139" y="175854"/>
                    <a:pt x="58753" y="171604"/>
                  </a:cubicBezTo>
                  <a:cubicBezTo>
                    <a:pt x="70564" y="164650"/>
                    <a:pt x="82757" y="152287"/>
                    <a:pt x="91520" y="143014"/>
                  </a:cubicBezTo>
                  <a:cubicBezTo>
                    <a:pt x="109809" y="122537"/>
                    <a:pt x="127336" y="105924"/>
                    <a:pt x="146005" y="105924"/>
                  </a:cubicBezTo>
                  <a:cubicBezTo>
                    <a:pt x="148291" y="105924"/>
                    <a:pt x="148672" y="105924"/>
                    <a:pt x="149434" y="106310"/>
                  </a:cubicBezTo>
                  <a:cubicBezTo>
                    <a:pt x="154007" y="107083"/>
                    <a:pt x="154388" y="107083"/>
                    <a:pt x="157436" y="109401"/>
                  </a:cubicBezTo>
                  <a:cubicBezTo>
                    <a:pt x="158198" y="109788"/>
                    <a:pt x="158198" y="110174"/>
                    <a:pt x="158960" y="110947"/>
                  </a:cubicBezTo>
                  <a:cubicBezTo>
                    <a:pt x="140671" y="112106"/>
                    <a:pt x="137242" y="127174"/>
                    <a:pt x="137242" y="131810"/>
                  </a:cubicBezTo>
                  <a:cubicBezTo>
                    <a:pt x="137242" y="137991"/>
                    <a:pt x="141433" y="145332"/>
                    <a:pt x="151720" y="145332"/>
                  </a:cubicBezTo>
                  <a:cubicBezTo>
                    <a:pt x="161627" y="145332"/>
                    <a:pt x="172676" y="136832"/>
                    <a:pt x="172676" y="121765"/>
                  </a:cubicBezTo>
                  <a:cubicBezTo>
                    <a:pt x="172676" y="110174"/>
                    <a:pt x="163913" y="97424"/>
                    <a:pt x="146767" y="97424"/>
                  </a:cubicBezTo>
                  <a:cubicBezTo>
                    <a:pt x="136099" y="97424"/>
                    <a:pt x="118572" y="100515"/>
                    <a:pt x="91139" y="131423"/>
                  </a:cubicBezTo>
                  <a:cubicBezTo>
                    <a:pt x="78185" y="146105"/>
                    <a:pt x="63325" y="161559"/>
                    <a:pt x="48847" y="167354"/>
                  </a:cubicBezTo>
                  <a:lnTo>
                    <a:pt x="88472" y="4313"/>
                  </a:lnTo>
                  <a:close/>
                </a:path>
              </a:pathLst>
            </a:custGeom>
            <a:solidFill>
              <a:srgbClr val="D39421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rgbClr val="D39421"/>
                </a:solidFill>
              </a:endParaRPr>
            </a:p>
          </p:txBody>
        </p:sp>
        <p:sp>
          <p:nvSpPr>
            <p:cNvPr id="1485" name="Freeform: Shape 1484">
              <a:extLst>
                <a:ext uri="{FF2B5EF4-FFF2-40B4-BE49-F238E27FC236}">
                  <a16:creationId xmlns:a16="http://schemas.microsoft.com/office/drawing/2014/main" id="{36BD0E76-9829-471B-2BFF-476A60568DBC}"/>
                </a:ext>
              </a:extLst>
            </p:cNvPr>
            <p:cNvSpPr/>
            <p:nvPr>
              <p:custDataLst>
                <p:tags r:id="rId100"/>
              </p:custDataLst>
            </p:nvPr>
          </p:nvSpPr>
          <p:spPr>
            <a:xfrm>
              <a:off x="4486120" y="4618512"/>
              <a:ext cx="97082" cy="179577"/>
            </a:xfrm>
            <a:custGeom>
              <a:avLst/>
              <a:gdLst>
                <a:gd name="connsiteX0" fmla="*/ 60358 w 97082"/>
                <a:gd name="connsiteY0" fmla="*/ 7637 h 179577"/>
                <a:gd name="connsiteX1" fmla="*/ 52357 w 97082"/>
                <a:gd name="connsiteY1" fmla="*/ 64 h 179577"/>
                <a:gd name="connsiteX2" fmla="*/ 82 w 97082"/>
                <a:gd name="connsiteY2" fmla="*/ 17373 h 179577"/>
                <a:gd name="connsiteX3" fmla="*/ 82 w 97082"/>
                <a:gd name="connsiteY3" fmla="*/ 27109 h 179577"/>
                <a:gd name="connsiteX4" fmla="*/ 38755 w 97082"/>
                <a:gd name="connsiteY4" fmla="*/ 19537 h 179577"/>
                <a:gd name="connsiteX5" fmla="*/ 38755 w 97082"/>
                <a:gd name="connsiteY5" fmla="*/ 157465 h 179577"/>
                <a:gd name="connsiteX6" fmla="*/ 12084 w 97082"/>
                <a:gd name="connsiteY6" fmla="*/ 169906 h 179577"/>
                <a:gd name="connsiteX7" fmla="*/ 1949 w 97082"/>
                <a:gd name="connsiteY7" fmla="*/ 169906 h 179577"/>
                <a:gd name="connsiteX8" fmla="*/ 1949 w 97082"/>
                <a:gd name="connsiteY8" fmla="*/ 179642 h 179577"/>
                <a:gd name="connsiteX9" fmla="*/ 49423 w 97082"/>
                <a:gd name="connsiteY9" fmla="*/ 178560 h 179577"/>
                <a:gd name="connsiteX10" fmla="*/ 97164 w 97082"/>
                <a:gd name="connsiteY10" fmla="*/ 179642 h 179577"/>
                <a:gd name="connsiteX11" fmla="*/ 97164 w 97082"/>
                <a:gd name="connsiteY11" fmla="*/ 169906 h 179577"/>
                <a:gd name="connsiteX12" fmla="*/ 87029 w 97082"/>
                <a:gd name="connsiteY12" fmla="*/ 169906 h 179577"/>
                <a:gd name="connsiteX13" fmla="*/ 60358 w 97082"/>
                <a:gd name="connsiteY13" fmla="*/ 157465 h 179577"/>
                <a:gd name="connsiteX14" fmla="*/ 60358 w 97082"/>
                <a:gd name="connsiteY14" fmla="*/ 7637 h 179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7082" h="179577">
                  <a:moveTo>
                    <a:pt x="60358" y="7637"/>
                  </a:moveTo>
                  <a:cubicBezTo>
                    <a:pt x="60358" y="335"/>
                    <a:pt x="59825" y="64"/>
                    <a:pt x="52357" y="64"/>
                  </a:cubicBezTo>
                  <a:cubicBezTo>
                    <a:pt x="35288" y="17103"/>
                    <a:pt x="11017" y="17373"/>
                    <a:pt x="82" y="17373"/>
                  </a:cubicBezTo>
                  <a:lnTo>
                    <a:pt x="82" y="27109"/>
                  </a:lnTo>
                  <a:cubicBezTo>
                    <a:pt x="6483" y="27109"/>
                    <a:pt x="24086" y="27109"/>
                    <a:pt x="38755" y="19537"/>
                  </a:cubicBezTo>
                  <a:lnTo>
                    <a:pt x="38755" y="157465"/>
                  </a:lnTo>
                  <a:cubicBezTo>
                    <a:pt x="38755" y="166390"/>
                    <a:pt x="38755" y="169906"/>
                    <a:pt x="12084" y="169906"/>
                  </a:cubicBezTo>
                  <a:lnTo>
                    <a:pt x="1949" y="169906"/>
                  </a:lnTo>
                  <a:lnTo>
                    <a:pt x="1949" y="179642"/>
                  </a:lnTo>
                  <a:cubicBezTo>
                    <a:pt x="6750" y="179372"/>
                    <a:pt x="39555" y="178560"/>
                    <a:pt x="49423" y="178560"/>
                  </a:cubicBezTo>
                  <a:cubicBezTo>
                    <a:pt x="57691" y="178560"/>
                    <a:pt x="91297" y="179372"/>
                    <a:pt x="97164" y="179642"/>
                  </a:cubicBezTo>
                  <a:lnTo>
                    <a:pt x="97164" y="169906"/>
                  </a:lnTo>
                  <a:lnTo>
                    <a:pt x="87029" y="169906"/>
                  </a:lnTo>
                  <a:cubicBezTo>
                    <a:pt x="60358" y="169906"/>
                    <a:pt x="60358" y="166390"/>
                    <a:pt x="60358" y="157465"/>
                  </a:cubicBezTo>
                  <a:lnTo>
                    <a:pt x="60358" y="7637"/>
                  </a:lnTo>
                  <a:close/>
                </a:path>
              </a:pathLst>
            </a:custGeom>
            <a:solidFill>
              <a:srgbClr val="D39421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rgbClr val="D39421"/>
                </a:solidFill>
              </a:endParaRPr>
            </a:p>
          </p:txBody>
        </p:sp>
        <p:sp>
          <p:nvSpPr>
            <p:cNvPr id="1486" name="Freeform: Shape 1485">
              <a:extLst>
                <a:ext uri="{FF2B5EF4-FFF2-40B4-BE49-F238E27FC236}">
                  <a16:creationId xmlns:a16="http://schemas.microsoft.com/office/drawing/2014/main" id="{7DF80EAF-4643-9E48-B6F1-9FF6DD61838A}"/>
                </a:ext>
              </a:extLst>
            </p:cNvPr>
            <p:cNvSpPr/>
            <p:nvPr>
              <p:custDataLst>
                <p:tags r:id="rId101"/>
              </p:custDataLst>
            </p:nvPr>
          </p:nvSpPr>
          <p:spPr>
            <a:xfrm>
              <a:off x="4755148" y="4598345"/>
              <a:ext cx="253374" cy="90407"/>
            </a:xfrm>
            <a:custGeom>
              <a:avLst/>
              <a:gdLst>
                <a:gd name="connsiteX0" fmla="*/ 240509 w 253374"/>
                <a:gd name="connsiteY0" fmla="*/ 15517 h 90407"/>
                <a:gd name="connsiteX1" fmla="*/ 253464 w 253374"/>
                <a:gd name="connsiteY1" fmla="*/ 7790 h 90407"/>
                <a:gd name="connsiteX2" fmla="*/ 240890 w 253374"/>
                <a:gd name="connsiteY2" fmla="*/ 63 h 90407"/>
                <a:gd name="connsiteX3" fmla="*/ 12663 w 253374"/>
                <a:gd name="connsiteY3" fmla="*/ 63 h 90407"/>
                <a:gd name="connsiteX4" fmla="*/ 89 w 253374"/>
                <a:gd name="connsiteY4" fmla="*/ 7790 h 90407"/>
                <a:gd name="connsiteX5" fmla="*/ 13044 w 253374"/>
                <a:gd name="connsiteY5" fmla="*/ 15517 h 90407"/>
                <a:gd name="connsiteX6" fmla="*/ 240509 w 253374"/>
                <a:gd name="connsiteY6" fmla="*/ 15517 h 90407"/>
                <a:gd name="connsiteX7" fmla="*/ 240890 w 253374"/>
                <a:gd name="connsiteY7" fmla="*/ 90470 h 90407"/>
                <a:gd name="connsiteX8" fmla="*/ 253464 w 253374"/>
                <a:gd name="connsiteY8" fmla="*/ 82743 h 90407"/>
                <a:gd name="connsiteX9" fmla="*/ 240509 w 253374"/>
                <a:gd name="connsiteY9" fmla="*/ 75016 h 90407"/>
                <a:gd name="connsiteX10" fmla="*/ 13044 w 253374"/>
                <a:gd name="connsiteY10" fmla="*/ 75016 h 90407"/>
                <a:gd name="connsiteX11" fmla="*/ 89 w 253374"/>
                <a:gd name="connsiteY11" fmla="*/ 82743 h 90407"/>
                <a:gd name="connsiteX12" fmla="*/ 12663 w 253374"/>
                <a:gd name="connsiteY12" fmla="*/ 90470 h 90407"/>
                <a:gd name="connsiteX13" fmla="*/ 240890 w 253374"/>
                <a:gd name="connsiteY13" fmla="*/ 90470 h 904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3374" h="90407">
                  <a:moveTo>
                    <a:pt x="240509" y="15517"/>
                  </a:moveTo>
                  <a:cubicBezTo>
                    <a:pt x="246224" y="15517"/>
                    <a:pt x="253464" y="15517"/>
                    <a:pt x="253464" y="7790"/>
                  </a:cubicBezTo>
                  <a:cubicBezTo>
                    <a:pt x="253464" y="63"/>
                    <a:pt x="246224" y="63"/>
                    <a:pt x="240890" y="63"/>
                  </a:cubicBezTo>
                  <a:lnTo>
                    <a:pt x="12663" y="63"/>
                  </a:lnTo>
                  <a:cubicBezTo>
                    <a:pt x="7328" y="63"/>
                    <a:pt x="89" y="63"/>
                    <a:pt x="89" y="7790"/>
                  </a:cubicBezTo>
                  <a:cubicBezTo>
                    <a:pt x="89" y="15517"/>
                    <a:pt x="7328" y="15517"/>
                    <a:pt x="13044" y="15517"/>
                  </a:cubicBezTo>
                  <a:lnTo>
                    <a:pt x="240509" y="15517"/>
                  </a:lnTo>
                  <a:close/>
                  <a:moveTo>
                    <a:pt x="240890" y="90470"/>
                  </a:moveTo>
                  <a:cubicBezTo>
                    <a:pt x="246224" y="90470"/>
                    <a:pt x="253464" y="90470"/>
                    <a:pt x="253464" y="82743"/>
                  </a:cubicBezTo>
                  <a:cubicBezTo>
                    <a:pt x="253464" y="75016"/>
                    <a:pt x="246224" y="75016"/>
                    <a:pt x="240509" y="75016"/>
                  </a:cubicBezTo>
                  <a:lnTo>
                    <a:pt x="13044" y="75016"/>
                  </a:lnTo>
                  <a:cubicBezTo>
                    <a:pt x="7328" y="75016"/>
                    <a:pt x="89" y="75016"/>
                    <a:pt x="89" y="82743"/>
                  </a:cubicBezTo>
                  <a:cubicBezTo>
                    <a:pt x="89" y="90470"/>
                    <a:pt x="7328" y="90470"/>
                    <a:pt x="12663" y="90470"/>
                  </a:cubicBezTo>
                  <a:lnTo>
                    <a:pt x="240890" y="90470"/>
                  </a:lnTo>
                  <a:close/>
                </a:path>
              </a:pathLst>
            </a:custGeom>
            <a:solidFill>
              <a:srgbClr val="000000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487" name="Freeform: Shape 1486">
              <a:extLst>
                <a:ext uri="{FF2B5EF4-FFF2-40B4-BE49-F238E27FC236}">
                  <a16:creationId xmlns:a16="http://schemas.microsoft.com/office/drawing/2014/main" id="{CC6C1615-F790-772D-F3A5-A82E51C10D30}"/>
                </a:ext>
              </a:extLst>
            </p:cNvPr>
            <p:cNvSpPr/>
            <p:nvPr>
              <p:custDataLst>
                <p:tags r:id="rId102"/>
              </p:custDataLst>
            </p:nvPr>
          </p:nvSpPr>
          <p:spPr>
            <a:xfrm>
              <a:off x="5195048" y="4433488"/>
              <a:ext cx="136288" cy="177143"/>
            </a:xfrm>
            <a:custGeom>
              <a:avLst/>
              <a:gdLst>
                <a:gd name="connsiteX0" fmla="*/ 1168 w 136288"/>
                <a:gd name="connsiteY0" fmla="*/ 162868 h 177143"/>
                <a:gd name="connsiteX1" fmla="*/ 101 w 136288"/>
                <a:gd name="connsiteY1" fmla="*/ 168547 h 177143"/>
                <a:gd name="connsiteX2" fmla="*/ 9169 w 136288"/>
                <a:gd name="connsiteY2" fmla="*/ 177202 h 177143"/>
                <a:gd name="connsiteX3" fmla="*/ 22771 w 136288"/>
                <a:gd name="connsiteY3" fmla="*/ 160434 h 177143"/>
                <a:gd name="connsiteX4" fmla="*/ 36640 w 136288"/>
                <a:gd name="connsiteY4" fmla="*/ 105262 h 177143"/>
                <a:gd name="connsiteX5" fmla="*/ 65978 w 136288"/>
                <a:gd name="connsiteY5" fmla="*/ 122030 h 177143"/>
                <a:gd name="connsiteX6" fmla="*/ 136390 w 136288"/>
                <a:gd name="connsiteY6" fmla="*/ 45764 h 177143"/>
                <a:gd name="connsiteX7" fmla="*/ 93983 w 136288"/>
                <a:gd name="connsiteY7" fmla="*/ 58 h 177143"/>
                <a:gd name="connsiteX8" fmla="*/ 26238 w 136288"/>
                <a:gd name="connsiteY8" fmla="*/ 61450 h 177143"/>
                <a:gd name="connsiteX9" fmla="*/ 1168 w 136288"/>
                <a:gd name="connsiteY9" fmla="*/ 162868 h 177143"/>
                <a:gd name="connsiteX10" fmla="*/ 65712 w 136288"/>
                <a:gd name="connsiteY10" fmla="*/ 114458 h 177143"/>
                <a:gd name="connsiteX11" fmla="*/ 40107 w 136288"/>
                <a:gd name="connsiteY11" fmla="*/ 90929 h 177143"/>
                <a:gd name="connsiteX12" fmla="*/ 42508 w 136288"/>
                <a:gd name="connsiteY12" fmla="*/ 81193 h 177143"/>
                <a:gd name="connsiteX13" fmla="*/ 59844 w 136288"/>
                <a:gd name="connsiteY13" fmla="*/ 29807 h 177143"/>
                <a:gd name="connsiteX14" fmla="*/ 93449 w 136288"/>
                <a:gd name="connsiteY14" fmla="*/ 7631 h 177143"/>
                <a:gd name="connsiteX15" fmla="*/ 114786 w 136288"/>
                <a:gd name="connsiteY15" fmla="*/ 34946 h 177143"/>
                <a:gd name="connsiteX16" fmla="*/ 99584 w 136288"/>
                <a:gd name="connsiteY16" fmla="*/ 90929 h 177143"/>
                <a:gd name="connsiteX17" fmla="*/ 65712 w 136288"/>
                <a:gd name="connsiteY17" fmla="*/ 114458 h 177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36288" h="177143">
                  <a:moveTo>
                    <a:pt x="1168" y="162868"/>
                  </a:moveTo>
                  <a:cubicBezTo>
                    <a:pt x="101" y="166925"/>
                    <a:pt x="101" y="168277"/>
                    <a:pt x="101" y="168547"/>
                  </a:cubicBezTo>
                  <a:cubicBezTo>
                    <a:pt x="101" y="174497"/>
                    <a:pt x="4902" y="177202"/>
                    <a:pt x="9169" y="177202"/>
                  </a:cubicBezTo>
                  <a:cubicBezTo>
                    <a:pt x="18771" y="177202"/>
                    <a:pt x="20904" y="169088"/>
                    <a:pt x="22771" y="160434"/>
                  </a:cubicBezTo>
                  <a:cubicBezTo>
                    <a:pt x="26505" y="146371"/>
                    <a:pt x="33973" y="115539"/>
                    <a:pt x="36640" y="105262"/>
                  </a:cubicBezTo>
                  <a:cubicBezTo>
                    <a:pt x="39041" y="109319"/>
                    <a:pt x="47575" y="122030"/>
                    <a:pt x="65978" y="122030"/>
                  </a:cubicBezTo>
                  <a:cubicBezTo>
                    <a:pt x="100117" y="122030"/>
                    <a:pt x="136390" y="85249"/>
                    <a:pt x="136390" y="45764"/>
                  </a:cubicBezTo>
                  <a:cubicBezTo>
                    <a:pt x="136390" y="17096"/>
                    <a:pt x="117453" y="58"/>
                    <a:pt x="93983" y="58"/>
                  </a:cubicBezTo>
                  <a:cubicBezTo>
                    <a:pt x="67845" y="58"/>
                    <a:pt x="35573" y="23317"/>
                    <a:pt x="26238" y="61450"/>
                  </a:cubicBezTo>
                  <a:lnTo>
                    <a:pt x="1168" y="162868"/>
                  </a:lnTo>
                  <a:close/>
                  <a:moveTo>
                    <a:pt x="65712" y="114458"/>
                  </a:moveTo>
                  <a:cubicBezTo>
                    <a:pt x="45975" y="114458"/>
                    <a:pt x="40107" y="94445"/>
                    <a:pt x="40107" y="90929"/>
                  </a:cubicBezTo>
                  <a:cubicBezTo>
                    <a:pt x="40107" y="90388"/>
                    <a:pt x="41708" y="84438"/>
                    <a:pt x="42508" y="81193"/>
                  </a:cubicBezTo>
                  <a:cubicBezTo>
                    <a:pt x="50509" y="47927"/>
                    <a:pt x="52109" y="41707"/>
                    <a:pt x="59844" y="29807"/>
                  </a:cubicBezTo>
                  <a:cubicBezTo>
                    <a:pt x="69445" y="15474"/>
                    <a:pt x="82781" y="7631"/>
                    <a:pt x="93449" y="7631"/>
                  </a:cubicBezTo>
                  <a:cubicBezTo>
                    <a:pt x="104384" y="7631"/>
                    <a:pt x="114786" y="15474"/>
                    <a:pt x="114786" y="34946"/>
                  </a:cubicBezTo>
                  <a:cubicBezTo>
                    <a:pt x="114786" y="47386"/>
                    <a:pt x="107852" y="77406"/>
                    <a:pt x="99584" y="90929"/>
                  </a:cubicBezTo>
                  <a:cubicBezTo>
                    <a:pt x="87315" y="110130"/>
                    <a:pt x="73980" y="114458"/>
                    <a:pt x="65712" y="114458"/>
                  </a:cubicBezTo>
                  <a:close/>
                </a:path>
              </a:pathLst>
            </a:custGeom>
            <a:solidFill>
              <a:srgbClr val="000000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488" name="Freeform: Shape 1487">
              <a:extLst>
                <a:ext uri="{FF2B5EF4-FFF2-40B4-BE49-F238E27FC236}">
                  <a16:creationId xmlns:a16="http://schemas.microsoft.com/office/drawing/2014/main" id="{72868519-D346-A0A6-D6FA-15AF4D3C8D09}"/>
                </a:ext>
              </a:extLst>
            </p:cNvPr>
            <p:cNvSpPr/>
            <p:nvPr>
              <p:custDataLst>
                <p:tags r:id="rId103"/>
              </p:custDataLst>
            </p:nvPr>
          </p:nvSpPr>
          <p:spPr>
            <a:xfrm>
              <a:off x="5370467" y="4349920"/>
              <a:ext cx="69344" cy="270177"/>
            </a:xfrm>
            <a:custGeom>
              <a:avLst/>
              <a:gdLst>
                <a:gd name="connsiteX0" fmla="*/ 64115 w 69344"/>
                <a:gd name="connsiteY0" fmla="*/ 58 h 270177"/>
                <a:gd name="connsiteX1" fmla="*/ 105 w 69344"/>
                <a:gd name="connsiteY1" fmla="*/ 135012 h 270177"/>
                <a:gd name="connsiteX2" fmla="*/ 64115 w 69344"/>
                <a:gd name="connsiteY2" fmla="*/ 270236 h 270177"/>
                <a:gd name="connsiteX3" fmla="*/ 69450 w 69344"/>
                <a:gd name="connsiteY3" fmla="*/ 266991 h 270177"/>
                <a:gd name="connsiteX4" fmla="*/ 66782 w 69344"/>
                <a:gd name="connsiteY4" fmla="*/ 262934 h 270177"/>
                <a:gd name="connsiteX5" fmla="*/ 18241 w 69344"/>
                <a:gd name="connsiteY5" fmla="*/ 135282 h 270177"/>
                <a:gd name="connsiteX6" fmla="*/ 67583 w 69344"/>
                <a:gd name="connsiteY6" fmla="*/ 6549 h 270177"/>
                <a:gd name="connsiteX7" fmla="*/ 69450 w 69344"/>
                <a:gd name="connsiteY7" fmla="*/ 3303 h 270177"/>
                <a:gd name="connsiteX8" fmla="*/ 64115 w 69344"/>
                <a:gd name="connsiteY8" fmla="*/ 58 h 270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344" h="270177">
                  <a:moveTo>
                    <a:pt x="64115" y="58"/>
                  </a:moveTo>
                  <a:cubicBezTo>
                    <a:pt x="13440" y="36298"/>
                    <a:pt x="105" y="93633"/>
                    <a:pt x="105" y="135012"/>
                  </a:cubicBezTo>
                  <a:cubicBezTo>
                    <a:pt x="105" y="173145"/>
                    <a:pt x="11307" y="232373"/>
                    <a:pt x="64115" y="270236"/>
                  </a:cubicBezTo>
                  <a:cubicBezTo>
                    <a:pt x="66249" y="270236"/>
                    <a:pt x="69450" y="270236"/>
                    <a:pt x="69450" y="266991"/>
                  </a:cubicBezTo>
                  <a:cubicBezTo>
                    <a:pt x="69450" y="265368"/>
                    <a:pt x="68649" y="264827"/>
                    <a:pt x="66782" y="262934"/>
                  </a:cubicBezTo>
                  <a:cubicBezTo>
                    <a:pt x="31310" y="230480"/>
                    <a:pt x="18241" y="184504"/>
                    <a:pt x="18241" y="135282"/>
                  </a:cubicBezTo>
                  <a:cubicBezTo>
                    <a:pt x="18241" y="62261"/>
                    <a:pt x="45712" y="26562"/>
                    <a:pt x="67583" y="6549"/>
                  </a:cubicBezTo>
                  <a:cubicBezTo>
                    <a:pt x="68649" y="5467"/>
                    <a:pt x="69450" y="4656"/>
                    <a:pt x="69450" y="3303"/>
                  </a:cubicBezTo>
                  <a:cubicBezTo>
                    <a:pt x="69450" y="58"/>
                    <a:pt x="66249" y="58"/>
                    <a:pt x="64115" y="58"/>
                  </a:cubicBezTo>
                  <a:close/>
                </a:path>
              </a:pathLst>
            </a:custGeom>
            <a:solidFill>
              <a:srgbClr val="000000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489" name="Freeform: Shape 1488">
              <a:extLst>
                <a:ext uri="{FF2B5EF4-FFF2-40B4-BE49-F238E27FC236}">
                  <a16:creationId xmlns:a16="http://schemas.microsoft.com/office/drawing/2014/main" id="{87C27A6B-7666-0259-69AB-3516DD147C0B}"/>
                </a:ext>
              </a:extLst>
            </p:cNvPr>
            <p:cNvSpPr/>
            <p:nvPr>
              <p:custDataLst>
                <p:tags r:id="rId104"/>
              </p:custDataLst>
            </p:nvPr>
          </p:nvSpPr>
          <p:spPr>
            <a:xfrm>
              <a:off x="5475132" y="4433488"/>
              <a:ext cx="136022" cy="121972"/>
            </a:xfrm>
            <a:custGeom>
              <a:avLst/>
              <a:gdLst>
                <a:gd name="connsiteX0" fmla="*/ 96390 w 136022"/>
                <a:gd name="connsiteY0" fmla="*/ 16014 h 121972"/>
                <a:gd name="connsiteX1" fmla="*/ 68919 w 136022"/>
                <a:gd name="connsiteY1" fmla="*/ 58 h 121972"/>
                <a:gd name="connsiteX2" fmla="*/ 108 w 136022"/>
                <a:gd name="connsiteY2" fmla="*/ 77136 h 121972"/>
                <a:gd name="connsiteX3" fmla="*/ 40381 w 136022"/>
                <a:gd name="connsiteY3" fmla="*/ 122030 h 121972"/>
                <a:gd name="connsiteX4" fmla="*/ 78254 w 136022"/>
                <a:gd name="connsiteY4" fmla="*/ 103099 h 121972"/>
                <a:gd name="connsiteX5" fmla="*/ 105725 w 136022"/>
                <a:gd name="connsiteY5" fmla="*/ 122030 h 121972"/>
                <a:gd name="connsiteX6" fmla="*/ 126795 w 136022"/>
                <a:gd name="connsiteY6" fmla="*/ 107696 h 121972"/>
                <a:gd name="connsiteX7" fmla="*/ 136130 w 136022"/>
                <a:gd name="connsiteY7" fmla="*/ 80652 h 121972"/>
                <a:gd name="connsiteX8" fmla="*/ 131863 w 136022"/>
                <a:gd name="connsiteY8" fmla="*/ 77136 h 121972"/>
                <a:gd name="connsiteX9" fmla="*/ 125995 w 136022"/>
                <a:gd name="connsiteY9" fmla="*/ 85520 h 121972"/>
                <a:gd name="connsiteX10" fmla="*/ 106525 w 136022"/>
                <a:gd name="connsiteY10" fmla="*/ 114458 h 121972"/>
                <a:gd name="connsiteX11" fmla="*/ 97724 w 136022"/>
                <a:gd name="connsiteY11" fmla="*/ 101206 h 121972"/>
                <a:gd name="connsiteX12" fmla="*/ 101725 w 136022"/>
                <a:gd name="connsiteY12" fmla="*/ 79840 h 121972"/>
                <a:gd name="connsiteX13" fmla="*/ 107592 w 136022"/>
                <a:gd name="connsiteY13" fmla="*/ 55500 h 121972"/>
                <a:gd name="connsiteX14" fmla="*/ 112926 w 136022"/>
                <a:gd name="connsiteY14" fmla="*/ 34946 h 121972"/>
                <a:gd name="connsiteX15" fmla="*/ 117727 w 136022"/>
                <a:gd name="connsiteY15" fmla="*/ 13851 h 121972"/>
                <a:gd name="connsiteX16" fmla="*/ 108659 w 136022"/>
                <a:gd name="connsiteY16" fmla="*/ 5197 h 121972"/>
                <a:gd name="connsiteX17" fmla="*/ 96390 w 136022"/>
                <a:gd name="connsiteY17" fmla="*/ 16014 h 121972"/>
                <a:gd name="connsiteX18" fmla="*/ 79321 w 136022"/>
                <a:gd name="connsiteY18" fmla="*/ 85520 h 121972"/>
                <a:gd name="connsiteX19" fmla="*/ 65719 w 136022"/>
                <a:gd name="connsiteY19" fmla="*/ 103640 h 121972"/>
                <a:gd name="connsiteX20" fmla="*/ 41181 w 136022"/>
                <a:gd name="connsiteY20" fmla="*/ 114458 h 121972"/>
                <a:gd name="connsiteX21" fmla="*/ 21712 w 136022"/>
                <a:gd name="connsiteY21" fmla="*/ 88224 h 121972"/>
                <a:gd name="connsiteX22" fmla="*/ 35581 w 136022"/>
                <a:gd name="connsiteY22" fmla="*/ 33323 h 121972"/>
                <a:gd name="connsiteX23" fmla="*/ 68919 w 136022"/>
                <a:gd name="connsiteY23" fmla="*/ 7631 h 121972"/>
                <a:gd name="connsiteX24" fmla="*/ 92656 w 136022"/>
                <a:gd name="connsiteY24" fmla="*/ 31160 h 121972"/>
                <a:gd name="connsiteX25" fmla="*/ 91856 w 136022"/>
                <a:gd name="connsiteY25" fmla="*/ 34946 h 121972"/>
                <a:gd name="connsiteX26" fmla="*/ 79321 w 136022"/>
                <a:gd name="connsiteY26" fmla="*/ 85520 h 121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6022" h="121972">
                  <a:moveTo>
                    <a:pt x="96390" y="16014"/>
                  </a:moveTo>
                  <a:cubicBezTo>
                    <a:pt x="90789" y="7090"/>
                    <a:pt x="81721" y="58"/>
                    <a:pt x="68919" y="58"/>
                  </a:cubicBezTo>
                  <a:cubicBezTo>
                    <a:pt x="34780" y="58"/>
                    <a:pt x="108" y="38191"/>
                    <a:pt x="108" y="77136"/>
                  </a:cubicBezTo>
                  <a:cubicBezTo>
                    <a:pt x="108" y="103369"/>
                    <a:pt x="17444" y="122030"/>
                    <a:pt x="40381" y="122030"/>
                  </a:cubicBezTo>
                  <a:cubicBezTo>
                    <a:pt x="54784" y="122030"/>
                    <a:pt x="67586" y="113646"/>
                    <a:pt x="78254" y="103099"/>
                  </a:cubicBezTo>
                  <a:cubicBezTo>
                    <a:pt x="83322" y="119326"/>
                    <a:pt x="98791" y="122030"/>
                    <a:pt x="105725" y="122030"/>
                  </a:cubicBezTo>
                  <a:cubicBezTo>
                    <a:pt x="115327" y="122030"/>
                    <a:pt x="121995" y="116080"/>
                    <a:pt x="126795" y="107696"/>
                  </a:cubicBezTo>
                  <a:cubicBezTo>
                    <a:pt x="132663" y="97149"/>
                    <a:pt x="136130" y="81733"/>
                    <a:pt x="136130" y="80652"/>
                  </a:cubicBezTo>
                  <a:cubicBezTo>
                    <a:pt x="136130" y="77136"/>
                    <a:pt x="132663" y="77136"/>
                    <a:pt x="131863" y="77136"/>
                  </a:cubicBezTo>
                  <a:cubicBezTo>
                    <a:pt x="128129" y="77136"/>
                    <a:pt x="127862" y="78218"/>
                    <a:pt x="125995" y="85520"/>
                  </a:cubicBezTo>
                  <a:cubicBezTo>
                    <a:pt x="122795" y="98501"/>
                    <a:pt x="117727" y="114458"/>
                    <a:pt x="106525" y="114458"/>
                  </a:cubicBezTo>
                  <a:cubicBezTo>
                    <a:pt x="99591" y="114458"/>
                    <a:pt x="97724" y="108508"/>
                    <a:pt x="97724" y="101206"/>
                  </a:cubicBezTo>
                  <a:cubicBezTo>
                    <a:pt x="97724" y="96608"/>
                    <a:pt x="99858" y="86872"/>
                    <a:pt x="101725" y="79840"/>
                  </a:cubicBezTo>
                  <a:cubicBezTo>
                    <a:pt x="103592" y="72538"/>
                    <a:pt x="106259" y="61450"/>
                    <a:pt x="107592" y="55500"/>
                  </a:cubicBezTo>
                  <a:lnTo>
                    <a:pt x="112926" y="34946"/>
                  </a:lnTo>
                  <a:cubicBezTo>
                    <a:pt x="114527" y="27914"/>
                    <a:pt x="117727" y="15203"/>
                    <a:pt x="117727" y="13851"/>
                  </a:cubicBezTo>
                  <a:cubicBezTo>
                    <a:pt x="117727" y="7901"/>
                    <a:pt x="112926" y="5197"/>
                    <a:pt x="108659" y="5197"/>
                  </a:cubicBezTo>
                  <a:cubicBezTo>
                    <a:pt x="104125" y="5197"/>
                    <a:pt x="97991" y="8442"/>
                    <a:pt x="96390" y="16014"/>
                  </a:cubicBezTo>
                  <a:close/>
                  <a:moveTo>
                    <a:pt x="79321" y="85520"/>
                  </a:moveTo>
                  <a:cubicBezTo>
                    <a:pt x="77454" y="93092"/>
                    <a:pt x="71586" y="98501"/>
                    <a:pt x="65719" y="103640"/>
                  </a:cubicBezTo>
                  <a:cubicBezTo>
                    <a:pt x="63318" y="105803"/>
                    <a:pt x="52650" y="114458"/>
                    <a:pt x="41181" y="114458"/>
                  </a:cubicBezTo>
                  <a:cubicBezTo>
                    <a:pt x="31313" y="114458"/>
                    <a:pt x="21712" y="107426"/>
                    <a:pt x="21712" y="88224"/>
                  </a:cubicBezTo>
                  <a:cubicBezTo>
                    <a:pt x="21712" y="73890"/>
                    <a:pt x="29446" y="44141"/>
                    <a:pt x="35581" y="33323"/>
                  </a:cubicBezTo>
                  <a:cubicBezTo>
                    <a:pt x="47849" y="11687"/>
                    <a:pt x="61451" y="7631"/>
                    <a:pt x="68919" y="7631"/>
                  </a:cubicBezTo>
                  <a:cubicBezTo>
                    <a:pt x="87589" y="7631"/>
                    <a:pt x="92656" y="28185"/>
                    <a:pt x="92656" y="31160"/>
                  </a:cubicBezTo>
                  <a:cubicBezTo>
                    <a:pt x="92656" y="32241"/>
                    <a:pt x="92123" y="34135"/>
                    <a:pt x="91856" y="34946"/>
                  </a:cubicBezTo>
                  <a:lnTo>
                    <a:pt x="79321" y="85520"/>
                  </a:lnTo>
                  <a:close/>
                </a:path>
              </a:pathLst>
            </a:custGeom>
            <a:solidFill>
              <a:srgbClr val="000000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490" name="Freeform: Shape 1489">
              <a:extLst>
                <a:ext uri="{FF2B5EF4-FFF2-40B4-BE49-F238E27FC236}">
                  <a16:creationId xmlns:a16="http://schemas.microsoft.com/office/drawing/2014/main" id="{D23B6F4B-D05A-F6CE-8479-A94108906177}"/>
                </a:ext>
              </a:extLst>
            </p:cNvPr>
            <p:cNvSpPr/>
            <p:nvPr>
              <p:custDataLst>
                <p:tags r:id="rId105"/>
              </p:custDataLst>
            </p:nvPr>
          </p:nvSpPr>
          <p:spPr>
            <a:xfrm>
              <a:off x="5651376" y="4462735"/>
              <a:ext cx="78298" cy="128656"/>
            </a:xfrm>
            <a:custGeom>
              <a:avLst/>
              <a:gdLst>
                <a:gd name="connsiteX0" fmla="*/ 48692 w 78298"/>
                <a:gd name="connsiteY0" fmla="*/ 5854 h 128656"/>
                <a:gd name="connsiteX1" fmla="*/ 41833 w 78298"/>
                <a:gd name="connsiteY1" fmla="*/ 59 h 128656"/>
                <a:gd name="connsiteX2" fmla="*/ 3351 w 78298"/>
                <a:gd name="connsiteY2" fmla="*/ 12422 h 128656"/>
                <a:gd name="connsiteX3" fmla="*/ 112 w 78298"/>
                <a:gd name="connsiteY3" fmla="*/ 12422 h 128656"/>
                <a:gd name="connsiteX4" fmla="*/ 112 w 78298"/>
                <a:gd name="connsiteY4" fmla="*/ 20922 h 128656"/>
                <a:gd name="connsiteX5" fmla="*/ 3351 w 78298"/>
                <a:gd name="connsiteY5" fmla="*/ 20922 h 128656"/>
                <a:gd name="connsiteX6" fmla="*/ 31165 w 78298"/>
                <a:gd name="connsiteY6" fmla="*/ 15513 h 128656"/>
                <a:gd name="connsiteX7" fmla="*/ 31165 w 78298"/>
                <a:gd name="connsiteY7" fmla="*/ 112102 h 128656"/>
                <a:gd name="connsiteX8" fmla="*/ 10971 w 78298"/>
                <a:gd name="connsiteY8" fmla="*/ 120215 h 128656"/>
                <a:gd name="connsiteX9" fmla="*/ 1446 w 78298"/>
                <a:gd name="connsiteY9" fmla="*/ 120215 h 128656"/>
                <a:gd name="connsiteX10" fmla="*/ 1446 w 78298"/>
                <a:gd name="connsiteY10" fmla="*/ 128715 h 128656"/>
                <a:gd name="connsiteX11" fmla="*/ 39928 w 78298"/>
                <a:gd name="connsiteY11" fmla="*/ 127942 h 128656"/>
                <a:gd name="connsiteX12" fmla="*/ 78411 w 78298"/>
                <a:gd name="connsiteY12" fmla="*/ 128715 h 128656"/>
                <a:gd name="connsiteX13" fmla="*/ 78411 w 78298"/>
                <a:gd name="connsiteY13" fmla="*/ 120215 h 128656"/>
                <a:gd name="connsiteX14" fmla="*/ 68885 w 78298"/>
                <a:gd name="connsiteY14" fmla="*/ 120215 h 128656"/>
                <a:gd name="connsiteX15" fmla="*/ 48692 w 78298"/>
                <a:gd name="connsiteY15" fmla="*/ 112102 h 128656"/>
                <a:gd name="connsiteX16" fmla="*/ 48692 w 78298"/>
                <a:gd name="connsiteY16" fmla="*/ 5854 h 128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8298" h="128656">
                  <a:moveTo>
                    <a:pt x="48692" y="5854"/>
                  </a:moveTo>
                  <a:cubicBezTo>
                    <a:pt x="48692" y="59"/>
                    <a:pt x="48120" y="59"/>
                    <a:pt x="41833" y="59"/>
                  </a:cubicBezTo>
                  <a:cubicBezTo>
                    <a:pt x="28307" y="12422"/>
                    <a:pt x="7161" y="12422"/>
                    <a:pt x="3351" y="12422"/>
                  </a:cubicBezTo>
                  <a:lnTo>
                    <a:pt x="112" y="12422"/>
                  </a:lnTo>
                  <a:lnTo>
                    <a:pt x="112" y="20922"/>
                  </a:lnTo>
                  <a:lnTo>
                    <a:pt x="3351" y="20922"/>
                  </a:lnTo>
                  <a:cubicBezTo>
                    <a:pt x="7733" y="20922"/>
                    <a:pt x="20116" y="20343"/>
                    <a:pt x="31165" y="15513"/>
                  </a:cubicBezTo>
                  <a:lnTo>
                    <a:pt x="31165" y="112102"/>
                  </a:lnTo>
                  <a:cubicBezTo>
                    <a:pt x="31165" y="118090"/>
                    <a:pt x="31165" y="120215"/>
                    <a:pt x="10971" y="120215"/>
                  </a:cubicBezTo>
                  <a:lnTo>
                    <a:pt x="1446" y="120215"/>
                  </a:lnTo>
                  <a:lnTo>
                    <a:pt x="1446" y="128715"/>
                  </a:lnTo>
                  <a:cubicBezTo>
                    <a:pt x="11924" y="127942"/>
                    <a:pt x="28879" y="127942"/>
                    <a:pt x="39928" y="127942"/>
                  </a:cubicBezTo>
                  <a:cubicBezTo>
                    <a:pt x="50978" y="127942"/>
                    <a:pt x="67933" y="127942"/>
                    <a:pt x="78411" y="128715"/>
                  </a:cubicBezTo>
                  <a:lnTo>
                    <a:pt x="78411" y="120215"/>
                  </a:lnTo>
                  <a:lnTo>
                    <a:pt x="68885" y="120215"/>
                  </a:lnTo>
                  <a:cubicBezTo>
                    <a:pt x="48692" y="120215"/>
                    <a:pt x="48692" y="118090"/>
                    <a:pt x="48692" y="112102"/>
                  </a:cubicBezTo>
                  <a:lnTo>
                    <a:pt x="48692" y="5854"/>
                  </a:lnTo>
                  <a:close/>
                </a:path>
              </a:pathLst>
            </a:custGeom>
            <a:solidFill>
              <a:srgbClr val="000000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491" name="Freeform: Shape 1490">
              <a:extLst>
                <a:ext uri="{FF2B5EF4-FFF2-40B4-BE49-F238E27FC236}">
                  <a16:creationId xmlns:a16="http://schemas.microsoft.com/office/drawing/2014/main" id="{721F80DD-A069-B8DB-54BF-905132F6CCF5}"/>
                </a:ext>
              </a:extLst>
            </p:cNvPr>
            <p:cNvSpPr/>
            <p:nvPr>
              <p:custDataLst>
                <p:tags r:id="rId106"/>
              </p:custDataLst>
            </p:nvPr>
          </p:nvSpPr>
          <p:spPr>
            <a:xfrm>
              <a:off x="5802709" y="4469458"/>
              <a:ext cx="30671" cy="31101"/>
            </a:xfrm>
            <a:custGeom>
              <a:avLst/>
              <a:gdLst>
                <a:gd name="connsiteX0" fmla="*/ 30788 w 30671"/>
                <a:gd name="connsiteY0" fmla="*/ 15744 h 31101"/>
                <a:gd name="connsiteX1" fmla="*/ 15585 w 30671"/>
                <a:gd name="connsiteY1" fmla="*/ 58 h 31101"/>
                <a:gd name="connsiteX2" fmla="*/ 116 w 30671"/>
                <a:gd name="connsiteY2" fmla="*/ 15474 h 31101"/>
                <a:gd name="connsiteX3" fmla="*/ 15319 w 30671"/>
                <a:gd name="connsiteY3" fmla="*/ 31160 h 31101"/>
                <a:gd name="connsiteX4" fmla="*/ 30788 w 30671"/>
                <a:gd name="connsiteY4" fmla="*/ 15744 h 31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671" h="31101">
                  <a:moveTo>
                    <a:pt x="30788" y="15744"/>
                  </a:moveTo>
                  <a:cubicBezTo>
                    <a:pt x="30788" y="6008"/>
                    <a:pt x="22787" y="58"/>
                    <a:pt x="15585" y="58"/>
                  </a:cubicBezTo>
                  <a:cubicBezTo>
                    <a:pt x="6784" y="58"/>
                    <a:pt x="116" y="7360"/>
                    <a:pt x="116" y="15474"/>
                  </a:cubicBezTo>
                  <a:cubicBezTo>
                    <a:pt x="116" y="25210"/>
                    <a:pt x="8118" y="31160"/>
                    <a:pt x="15319" y="31160"/>
                  </a:cubicBezTo>
                  <a:cubicBezTo>
                    <a:pt x="24120" y="31160"/>
                    <a:pt x="30788" y="23857"/>
                    <a:pt x="30788" y="15744"/>
                  </a:cubicBezTo>
                  <a:close/>
                </a:path>
              </a:pathLst>
            </a:custGeom>
            <a:solidFill>
              <a:srgbClr val="000000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492" name="Freeform: Shape 1491">
              <a:extLst>
                <a:ext uri="{FF2B5EF4-FFF2-40B4-BE49-F238E27FC236}">
                  <a16:creationId xmlns:a16="http://schemas.microsoft.com/office/drawing/2014/main" id="{96B660CB-5B5B-D432-4459-C5C542E8ACA3}"/>
                </a:ext>
              </a:extLst>
            </p:cNvPr>
            <p:cNvSpPr/>
            <p:nvPr>
              <p:custDataLst>
                <p:tags r:id="rId107"/>
              </p:custDataLst>
            </p:nvPr>
          </p:nvSpPr>
          <p:spPr>
            <a:xfrm>
              <a:off x="5882265" y="4433488"/>
              <a:ext cx="106417" cy="121972"/>
            </a:xfrm>
            <a:custGeom>
              <a:avLst/>
              <a:gdLst>
                <a:gd name="connsiteX0" fmla="*/ 96134 w 106417"/>
                <a:gd name="connsiteY0" fmla="*/ 17637 h 121972"/>
                <a:gd name="connsiteX1" fmla="*/ 84932 w 106417"/>
                <a:gd name="connsiteY1" fmla="*/ 30348 h 121972"/>
                <a:gd name="connsiteX2" fmla="*/ 93734 w 106417"/>
                <a:gd name="connsiteY2" fmla="*/ 39003 h 121972"/>
                <a:gd name="connsiteX3" fmla="*/ 106536 w 106417"/>
                <a:gd name="connsiteY3" fmla="*/ 23587 h 121972"/>
                <a:gd name="connsiteX4" fmla="*/ 71064 w 106417"/>
                <a:gd name="connsiteY4" fmla="*/ 58 h 121972"/>
                <a:gd name="connsiteX5" fmla="*/ 21989 w 106417"/>
                <a:gd name="connsiteY5" fmla="*/ 39543 h 121972"/>
                <a:gd name="connsiteX6" fmla="*/ 31324 w 106417"/>
                <a:gd name="connsiteY6" fmla="*/ 59286 h 121972"/>
                <a:gd name="connsiteX7" fmla="*/ 61462 w 106417"/>
                <a:gd name="connsiteY7" fmla="*/ 69022 h 121972"/>
                <a:gd name="connsiteX8" fmla="*/ 84132 w 106417"/>
                <a:gd name="connsiteY8" fmla="*/ 86872 h 121972"/>
                <a:gd name="connsiteX9" fmla="*/ 69997 w 106417"/>
                <a:gd name="connsiteY9" fmla="*/ 108508 h 121972"/>
                <a:gd name="connsiteX10" fmla="*/ 43326 w 106417"/>
                <a:gd name="connsiteY10" fmla="*/ 114458 h 121972"/>
                <a:gd name="connsiteX11" fmla="*/ 11321 w 106417"/>
                <a:gd name="connsiteY11" fmla="*/ 103099 h 121972"/>
                <a:gd name="connsiteX12" fmla="*/ 25990 w 106417"/>
                <a:gd name="connsiteY12" fmla="*/ 87683 h 121972"/>
                <a:gd name="connsiteX13" fmla="*/ 15588 w 106417"/>
                <a:gd name="connsiteY13" fmla="*/ 77677 h 121972"/>
                <a:gd name="connsiteX14" fmla="*/ 119 w 106417"/>
                <a:gd name="connsiteY14" fmla="*/ 95797 h 121972"/>
                <a:gd name="connsiteX15" fmla="*/ 43059 w 106417"/>
                <a:gd name="connsiteY15" fmla="*/ 122030 h 121972"/>
                <a:gd name="connsiteX16" fmla="*/ 101202 w 106417"/>
                <a:gd name="connsiteY16" fmla="*/ 77406 h 121972"/>
                <a:gd name="connsiteX17" fmla="*/ 64396 w 106417"/>
                <a:gd name="connsiteY17" fmla="*/ 45764 h 121972"/>
                <a:gd name="connsiteX18" fmla="*/ 53727 w 106417"/>
                <a:gd name="connsiteY18" fmla="*/ 43600 h 121972"/>
                <a:gd name="connsiteX19" fmla="*/ 39058 w 106417"/>
                <a:gd name="connsiteY19" fmla="*/ 30078 h 121972"/>
                <a:gd name="connsiteX20" fmla="*/ 49727 w 106417"/>
                <a:gd name="connsiteY20" fmla="*/ 12769 h 121972"/>
                <a:gd name="connsiteX21" fmla="*/ 70797 w 106417"/>
                <a:gd name="connsiteY21" fmla="*/ 7631 h 121972"/>
                <a:gd name="connsiteX22" fmla="*/ 96134 w 106417"/>
                <a:gd name="connsiteY22" fmla="*/ 17637 h 121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6417" h="121972">
                  <a:moveTo>
                    <a:pt x="96134" y="17637"/>
                  </a:moveTo>
                  <a:cubicBezTo>
                    <a:pt x="89200" y="19260"/>
                    <a:pt x="84932" y="24939"/>
                    <a:pt x="84932" y="30348"/>
                  </a:cubicBezTo>
                  <a:cubicBezTo>
                    <a:pt x="84932" y="36569"/>
                    <a:pt x="90267" y="39003"/>
                    <a:pt x="93734" y="39003"/>
                  </a:cubicBezTo>
                  <a:cubicBezTo>
                    <a:pt x="96401" y="39003"/>
                    <a:pt x="106536" y="37380"/>
                    <a:pt x="106536" y="23587"/>
                  </a:cubicBezTo>
                  <a:cubicBezTo>
                    <a:pt x="106536" y="6008"/>
                    <a:pt x="87333" y="58"/>
                    <a:pt x="71064" y="58"/>
                  </a:cubicBezTo>
                  <a:cubicBezTo>
                    <a:pt x="29457" y="58"/>
                    <a:pt x="21989" y="31160"/>
                    <a:pt x="21989" y="39543"/>
                  </a:cubicBezTo>
                  <a:cubicBezTo>
                    <a:pt x="21989" y="49550"/>
                    <a:pt x="27590" y="56041"/>
                    <a:pt x="31324" y="59286"/>
                  </a:cubicBezTo>
                  <a:cubicBezTo>
                    <a:pt x="38258" y="64695"/>
                    <a:pt x="43059" y="65777"/>
                    <a:pt x="61462" y="69022"/>
                  </a:cubicBezTo>
                  <a:cubicBezTo>
                    <a:pt x="67063" y="70104"/>
                    <a:pt x="84132" y="73350"/>
                    <a:pt x="84132" y="86872"/>
                  </a:cubicBezTo>
                  <a:cubicBezTo>
                    <a:pt x="84132" y="91470"/>
                    <a:pt x="81199" y="101747"/>
                    <a:pt x="69997" y="108508"/>
                  </a:cubicBezTo>
                  <a:cubicBezTo>
                    <a:pt x="59595" y="114458"/>
                    <a:pt x="46526" y="114458"/>
                    <a:pt x="43326" y="114458"/>
                  </a:cubicBezTo>
                  <a:cubicBezTo>
                    <a:pt x="32657" y="114458"/>
                    <a:pt x="17455" y="112024"/>
                    <a:pt x="11321" y="103099"/>
                  </a:cubicBezTo>
                  <a:cubicBezTo>
                    <a:pt x="20122" y="102017"/>
                    <a:pt x="25990" y="95256"/>
                    <a:pt x="25990" y="87683"/>
                  </a:cubicBezTo>
                  <a:cubicBezTo>
                    <a:pt x="25990" y="80922"/>
                    <a:pt x="21189" y="77677"/>
                    <a:pt x="15588" y="77677"/>
                  </a:cubicBezTo>
                  <a:cubicBezTo>
                    <a:pt x="7853" y="77677"/>
                    <a:pt x="119" y="83897"/>
                    <a:pt x="119" y="95797"/>
                  </a:cubicBezTo>
                  <a:cubicBezTo>
                    <a:pt x="119" y="112024"/>
                    <a:pt x="17188" y="122030"/>
                    <a:pt x="43059" y="122030"/>
                  </a:cubicBezTo>
                  <a:cubicBezTo>
                    <a:pt x="92134" y="122030"/>
                    <a:pt x="101202" y="87954"/>
                    <a:pt x="101202" y="77406"/>
                  </a:cubicBezTo>
                  <a:cubicBezTo>
                    <a:pt x="101202" y="52525"/>
                    <a:pt x="74264" y="47657"/>
                    <a:pt x="64396" y="45764"/>
                  </a:cubicBezTo>
                  <a:cubicBezTo>
                    <a:pt x="61995" y="45223"/>
                    <a:pt x="55328" y="44141"/>
                    <a:pt x="53727" y="43600"/>
                  </a:cubicBezTo>
                  <a:cubicBezTo>
                    <a:pt x="43859" y="41707"/>
                    <a:pt x="39058" y="36028"/>
                    <a:pt x="39058" y="30078"/>
                  </a:cubicBezTo>
                  <a:cubicBezTo>
                    <a:pt x="39058" y="23858"/>
                    <a:pt x="43859" y="16555"/>
                    <a:pt x="49727" y="12769"/>
                  </a:cubicBezTo>
                  <a:cubicBezTo>
                    <a:pt x="56928" y="8171"/>
                    <a:pt x="66263" y="7631"/>
                    <a:pt x="70797" y="7631"/>
                  </a:cubicBezTo>
                  <a:cubicBezTo>
                    <a:pt x="76398" y="7631"/>
                    <a:pt x="90267" y="8442"/>
                    <a:pt x="96134" y="17637"/>
                  </a:cubicBezTo>
                  <a:close/>
                </a:path>
              </a:pathLst>
            </a:custGeom>
            <a:solidFill>
              <a:srgbClr val="0072B2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493" name="Freeform: Shape 1492">
              <a:extLst>
                <a:ext uri="{FF2B5EF4-FFF2-40B4-BE49-F238E27FC236}">
                  <a16:creationId xmlns:a16="http://schemas.microsoft.com/office/drawing/2014/main" id="{13F18723-452A-15FF-CD62-4A8F700A39C6}"/>
                </a:ext>
              </a:extLst>
            </p:cNvPr>
            <p:cNvSpPr/>
            <p:nvPr>
              <p:custDataLst>
                <p:tags r:id="rId108"/>
              </p:custDataLst>
            </p:nvPr>
          </p:nvSpPr>
          <p:spPr>
            <a:xfrm>
              <a:off x="6022186" y="4462735"/>
              <a:ext cx="99444" cy="132906"/>
            </a:xfrm>
            <a:custGeom>
              <a:avLst/>
              <a:gdLst>
                <a:gd name="connsiteX0" fmla="*/ 99567 w 99444"/>
                <a:gd name="connsiteY0" fmla="*/ 66898 h 132906"/>
                <a:gd name="connsiteX1" fmla="*/ 49845 w 99444"/>
                <a:gd name="connsiteY1" fmla="*/ 59 h 132906"/>
                <a:gd name="connsiteX2" fmla="*/ 122 w 99444"/>
                <a:gd name="connsiteY2" fmla="*/ 66898 h 132906"/>
                <a:gd name="connsiteX3" fmla="*/ 49845 w 99444"/>
                <a:gd name="connsiteY3" fmla="*/ 132965 h 132906"/>
                <a:gd name="connsiteX4" fmla="*/ 99567 w 99444"/>
                <a:gd name="connsiteY4" fmla="*/ 66898 h 132906"/>
                <a:gd name="connsiteX5" fmla="*/ 49845 w 99444"/>
                <a:gd name="connsiteY5" fmla="*/ 126590 h 132906"/>
                <a:gd name="connsiteX6" fmla="*/ 22031 w 99444"/>
                <a:gd name="connsiteY6" fmla="*/ 104568 h 132906"/>
                <a:gd name="connsiteX7" fmla="*/ 19173 w 99444"/>
                <a:gd name="connsiteY7" fmla="*/ 64580 h 132906"/>
                <a:gd name="connsiteX8" fmla="*/ 22221 w 99444"/>
                <a:gd name="connsiteY8" fmla="*/ 25945 h 132906"/>
                <a:gd name="connsiteX9" fmla="*/ 49845 w 99444"/>
                <a:gd name="connsiteY9" fmla="*/ 6434 h 132906"/>
                <a:gd name="connsiteX10" fmla="*/ 77849 w 99444"/>
                <a:gd name="connsiteY10" fmla="*/ 27297 h 132906"/>
                <a:gd name="connsiteX11" fmla="*/ 80516 w 99444"/>
                <a:gd name="connsiteY11" fmla="*/ 64580 h 132906"/>
                <a:gd name="connsiteX12" fmla="*/ 77659 w 99444"/>
                <a:gd name="connsiteY12" fmla="*/ 104954 h 132906"/>
                <a:gd name="connsiteX13" fmla="*/ 49845 w 99444"/>
                <a:gd name="connsiteY13" fmla="*/ 126590 h 132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9444" h="132906">
                  <a:moveTo>
                    <a:pt x="99567" y="66898"/>
                  </a:moveTo>
                  <a:cubicBezTo>
                    <a:pt x="99567" y="52990"/>
                    <a:pt x="99567" y="59"/>
                    <a:pt x="49845" y="59"/>
                  </a:cubicBezTo>
                  <a:cubicBezTo>
                    <a:pt x="122" y="59"/>
                    <a:pt x="122" y="52990"/>
                    <a:pt x="122" y="66898"/>
                  </a:cubicBezTo>
                  <a:cubicBezTo>
                    <a:pt x="122" y="81000"/>
                    <a:pt x="122" y="132965"/>
                    <a:pt x="49845" y="132965"/>
                  </a:cubicBezTo>
                  <a:cubicBezTo>
                    <a:pt x="99567" y="132965"/>
                    <a:pt x="99567" y="81000"/>
                    <a:pt x="99567" y="66898"/>
                  </a:cubicBezTo>
                  <a:close/>
                  <a:moveTo>
                    <a:pt x="49845" y="126590"/>
                  </a:moveTo>
                  <a:cubicBezTo>
                    <a:pt x="42796" y="126590"/>
                    <a:pt x="26793" y="124079"/>
                    <a:pt x="22031" y="104568"/>
                  </a:cubicBezTo>
                  <a:cubicBezTo>
                    <a:pt x="19364" y="94136"/>
                    <a:pt x="19173" y="80421"/>
                    <a:pt x="19173" y="64580"/>
                  </a:cubicBezTo>
                  <a:cubicBezTo>
                    <a:pt x="19173" y="50285"/>
                    <a:pt x="19173" y="36956"/>
                    <a:pt x="22221" y="25945"/>
                  </a:cubicBezTo>
                  <a:cubicBezTo>
                    <a:pt x="26984" y="9718"/>
                    <a:pt x="41653" y="6434"/>
                    <a:pt x="49845" y="6434"/>
                  </a:cubicBezTo>
                  <a:cubicBezTo>
                    <a:pt x="63942" y="6434"/>
                    <a:pt x="74039" y="13775"/>
                    <a:pt x="77849" y="27297"/>
                  </a:cubicBezTo>
                  <a:cubicBezTo>
                    <a:pt x="80516" y="37149"/>
                    <a:pt x="80516" y="53183"/>
                    <a:pt x="80516" y="64580"/>
                  </a:cubicBezTo>
                  <a:cubicBezTo>
                    <a:pt x="80516" y="77716"/>
                    <a:pt x="80516" y="93364"/>
                    <a:pt x="77659" y="104954"/>
                  </a:cubicBezTo>
                  <a:cubicBezTo>
                    <a:pt x="72706" y="123693"/>
                    <a:pt x="57465" y="126590"/>
                    <a:pt x="49845" y="126590"/>
                  </a:cubicBezTo>
                  <a:close/>
                </a:path>
              </a:pathLst>
            </a:custGeom>
            <a:solidFill>
              <a:srgbClr val="0072B2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494" name="Freeform: Shape 1493">
              <a:extLst>
                <a:ext uri="{FF2B5EF4-FFF2-40B4-BE49-F238E27FC236}">
                  <a16:creationId xmlns:a16="http://schemas.microsoft.com/office/drawing/2014/main" id="{3220310B-C195-3E3E-0F47-738DF6325DED}"/>
                </a:ext>
              </a:extLst>
            </p:cNvPr>
            <p:cNvSpPr/>
            <p:nvPr>
              <p:custDataLst>
                <p:tags r:id="rId109"/>
              </p:custDataLst>
            </p:nvPr>
          </p:nvSpPr>
          <p:spPr>
            <a:xfrm>
              <a:off x="6174509" y="4385348"/>
              <a:ext cx="196298" cy="199320"/>
            </a:xfrm>
            <a:custGeom>
              <a:avLst/>
              <a:gdLst>
                <a:gd name="connsiteX0" fmla="*/ 104943 w 196298"/>
                <a:gd name="connsiteY0" fmla="*/ 106344 h 199320"/>
                <a:gd name="connsiteX1" fmla="*/ 186557 w 196298"/>
                <a:gd name="connsiteY1" fmla="*/ 106344 h 199320"/>
                <a:gd name="connsiteX2" fmla="*/ 196425 w 196298"/>
                <a:gd name="connsiteY2" fmla="*/ 99853 h 199320"/>
                <a:gd name="connsiteX3" fmla="*/ 186557 w 196298"/>
                <a:gd name="connsiteY3" fmla="*/ 93092 h 199320"/>
                <a:gd name="connsiteX4" fmla="*/ 104943 w 196298"/>
                <a:gd name="connsiteY4" fmla="*/ 93092 h 199320"/>
                <a:gd name="connsiteX5" fmla="*/ 104943 w 196298"/>
                <a:gd name="connsiteY5" fmla="*/ 10065 h 199320"/>
                <a:gd name="connsiteX6" fmla="*/ 98542 w 196298"/>
                <a:gd name="connsiteY6" fmla="*/ 58 h 199320"/>
                <a:gd name="connsiteX7" fmla="*/ 91875 w 196298"/>
                <a:gd name="connsiteY7" fmla="*/ 10065 h 199320"/>
                <a:gd name="connsiteX8" fmla="*/ 91875 w 196298"/>
                <a:gd name="connsiteY8" fmla="*/ 93092 h 199320"/>
                <a:gd name="connsiteX9" fmla="*/ 9995 w 196298"/>
                <a:gd name="connsiteY9" fmla="*/ 93092 h 199320"/>
                <a:gd name="connsiteX10" fmla="*/ 126 w 196298"/>
                <a:gd name="connsiteY10" fmla="*/ 99583 h 199320"/>
                <a:gd name="connsiteX11" fmla="*/ 9995 w 196298"/>
                <a:gd name="connsiteY11" fmla="*/ 106344 h 199320"/>
                <a:gd name="connsiteX12" fmla="*/ 91875 w 196298"/>
                <a:gd name="connsiteY12" fmla="*/ 106344 h 199320"/>
                <a:gd name="connsiteX13" fmla="*/ 91875 w 196298"/>
                <a:gd name="connsiteY13" fmla="*/ 189372 h 199320"/>
                <a:gd name="connsiteX14" fmla="*/ 98276 w 196298"/>
                <a:gd name="connsiteY14" fmla="*/ 199378 h 199320"/>
                <a:gd name="connsiteX15" fmla="*/ 104943 w 196298"/>
                <a:gd name="connsiteY15" fmla="*/ 189372 h 199320"/>
                <a:gd name="connsiteX16" fmla="*/ 104943 w 196298"/>
                <a:gd name="connsiteY16" fmla="*/ 106344 h 199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96298" h="199320">
                  <a:moveTo>
                    <a:pt x="104943" y="106344"/>
                  </a:moveTo>
                  <a:lnTo>
                    <a:pt x="186557" y="106344"/>
                  </a:lnTo>
                  <a:cubicBezTo>
                    <a:pt x="190024" y="106344"/>
                    <a:pt x="196425" y="106344"/>
                    <a:pt x="196425" y="99853"/>
                  </a:cubicBezTo>
                  <a:cubicBezTo>
                    <a:pt x="196425" y="93092"/>
                    <a:pt x="190291" y="93092"/>
                    <a:pt x="186557" y="93092"/>
                  </a:cubicBezTo>
                  <a:lnTo>
                    <a:pt x="104943" y="93092"/>
                  </a:lnTo>
                  <a:lnTo>
                    <a:pt x="104943" y="10065"/>
                  </a:lnTo>
                  <a:cubicBezTo>
                    <a:pt x="104943" y="6549"/>
                    <a:pt x="104943" y="58"/>
                    <a:pt x="98542" y="58"/>
                  </a:cubicBezTo>
                  <a:cubicBezTo>
                    <a:pt x="91875" y="58"/>
                    <a:pt x="91875" y="6278"/>
                    <a:pt x="91875" y="10065"/>
                  </a:cubicBezTo>
                  <a:lnTo>
                    <a:pt x="91875" y="93092"/>
                  </a:lnTo>
                  <a:lnTo>
                    <a:pt x="9995" y="93092"/>
                  </a:lnTo>
                  <a:cubicBezTo>
                    <a:pt x="6527" y="93092"/>
                    <a:pt x="126" y="93092"/>
                    <a:pt x="126" y="99583"/>
                  </a:cubicBezTo>
                  <a:cubicBezTo>
                    <a:pt x="126" y="106344"/>
                    <a:pt x="6261" y="106344"/>
                    <a:pt x="9995" y="106344"/>
                  </a:cubicBezTo>
                  <a:lnTo>
                    <a:pt x="91875" y="106344"/>
                  </a:lnTo>
                  <a:lnTo>
                    <a:pt x="91875" y="189372"/>
                  </a:lnTo>
                  <a:cubicBezTo>
                    <a:pt x="91875" y="192888"/>
                    <a:pt x="91875" y="199378"/>
                    <a:pt x="98276" y="199378"/>
                  </a:cubicBezTo>
                  <a:cubicBezTo>
                    <a:pt x="104943" y="199378"/>
                    <a:pt x="104943" y="193158"/>
                    <a:pt x="104943" y="189372"/>
                  </a:cubicBezTo>
                  <a:lnTo>
                    <a:pt x="104943" y="106344"/>
                  </a:lnTo>
                  <a:close/>
                </a:path>
              </a:pathLst>
            </a:custGeom>
            <a:solidFill>
              <a:srgbClr val="000000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495" name="Freeform: Shape 1494">
              <a:extLst>
                <a:ext uri="{FF2B5EF4-FFF2-40B4-BE49-F238E27FC236}">
                  <a16:creationId xmlns:a16="http://schemas.microsoft.com/office/drawing/2014/main" id="{92A08B4C-92A6-6CAC-BE57-88CC4FCBAB28}"/>
                </a:ext>
              </a:extLst>
            </p:cNvPr>
            <p:cNvSpPr/>
            <p:nvPr>
              <p:custDataLst>
                <p:tags r:id="rId110"/>
              </p:custDataLst>
            </p:nvPr>
          </p:nvSpPr>
          <p:spPr>
            <a:xfrm>
              <a:off x="6407344" y="4365065"/>
              <a:ext cx="108017" cy="190395"/>
            </a:xfrm>
            <a:custGeom>
              <a:avLst/>
              <a:gdLst>
                <a:gd name="connsiteX0" fmla="*/ 52941 w 108017"/>
                <a:gd name="connsiteY0" fmla="*/ 8172 h 190395"/>
                <a:gd name="connsiteX1" fmla="*/ 54008 w 108017"/>
                <a:gd name="connsiteY1" fmla="*/ 3844 h 190395"/>
                <a:gd name="connsiteX2" fmla="*/ 49741 w 108017"/>
                <a:gd name="connsiteY2" fmla="*/ 58 h 190395"/>
                <a:gd name="connsiteX3" fmla="*/ 15602 w 108017"/>
                <a:gd name="connsiteY3" fmla="*/ 2763 h 190395"/>
                <a:gd name="connsiteX4" fmla="*/ 9734 w 108017"/>
                <a:gd name="connsiteY4" fmla="*/ 8983 h 190395"/>
                <a:gd name="connsiteX5" fmla="*/ 16668 w 108017"/>
                <a:gd name="connsiteY5" fmla="*/ 12769 h 190395"/>
                <a:gd name="connsiteX6" fmla="*/ 29471 w 108017"/>
                <a:gd name="connsiteY6" fmla="*/ 16826 h 190395"/>
                <a:gd name="connsiteX7" fmla="*/ 25203 w 108017"/>
                <a:gd name="connsiteY7" fmla="*/ 35757 h 190395"/>
                <a:gd name="connsiteX8" fmla="*/ 19069 w 108017"/>
                <a:gd name="connsiteY8" fmla="*/ 60638 h 190395"/>
                <a:gd name="connsiteX9" fmla="*/ 1466 w 108017"/>
                <a:gd name="connsiteY9" fmla="*/ 132578 h 190395"/>
                <a:gd name="connsiteX10" fmla="*/ 132 w 108017"/>
                <a:gd name="connsiteY10" fmla="*/ 145830 h 190395"/>
                <a:gd name="connsiteX11" fmla="*/ 39339 w 108017"/>
                <a:gd name="connsiteY11" fmla="*/ 190454 h 190395"/>
                <a:gd name="connsiteX12" fmla="*/ 108150 w 108017"/>
                <a:gd name="connsiteY12" fmla="*/ 113646 h 190395"/>
                <a:gd name="connsiteX13" fmla="*/ 68143 w 108017"/>
                <a:gd name="connsiteY13" fmla="*/ 68481 h 190395"/>
                <a:gd name="connsiteX14" fmla="*/ 34538 w 108017"/>
                <a:gd name="connsiteY14" fmla="*/ 83356 h 190395"/>
                <a:gd name="connsiteX15" fmla="*/ 52941 w 108017"/>
                <a:gd name="connsiteY15" fmla="*/ 8172 h 190395"/>
                <a:gd name="connsiteX16" fmla="*/ 39606 w 108017"/>
                <a:gd name="connsiteY16" fmla="*/ 182881 h 190395"/>
                <a:gd name="connsiteX17" fmla="*/ 19069 w 108017"/>
                <a:gd name="connsiteY17" fmla="*/ 155295 h 190395"/>
                <a:gd name="connsiteX18" fmla="*/ 28937 w 108017"/>
                <a:gd name="connsiteY18" fmla="*/ 105533 h 190395"/>
                <a:gd name="connsiteX19" fmla="*/ 35605 w 108017"/>
                <a:gd name="connsiteY19" fmla="*/ 93904 h 190395"/>
                <a:gd name="connsiteX20" fmla="*/ 67343 w 108017"/>
                <a:gd name="connsiteY20" fmla="*/ 76054 h 190395"/>
                <a:gd name="connsiteX21" fmla="*/ 86813 w 108017"/>
                <a:gd name="connsiteY21" fmla="*/ 102288 h 190395"/>
                <a:gd name="connsiteX22" fmla="*/ 72944 w 108017"/>
                <a:gd name="connsiteY22" fmla="*/ 156648 h 190395"/>
                <a:gd name="connsiteX23" fmla="*/ 39606 w 108017"/>
                <a:gd name="connsiteY23" fmla="*/ 182881 h 190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08017" h="190395">
                  <a:moveTo>
                    <a:pt x="52941" y="8172"/>
                  </a:moveTo>
                  <a:cubicBezTo>
                    <a:pt x="53208" y="7631"/>
                    <a:pt x="54008" y="4115"/>
                    <a:pt x="54008" y="3844"/>
                  </a:cubicBezTo>
                  <a:cubicBezTo>
                    <a:pt x="54008" y="2492"/>
                    <a:pt x="52941" y="58"/>
                    <a:pt x="49741" y="58"/>
                  </a:cubicBezTo>
                  <a:cubicBezTo>
                    <a:pt x="44406" y="58"/>
                    <a:pt x="22269" y="2222"/>
                    <a:pt x="15602" y="2763"/>
                  </a:cubicBezTo>
                  <a:cubicBezTo>
                    <a:pt x="13468" y="3033"/>
                    <a:pt x="9734" y="3303"/>
                    <a:pt x="9734" y="8983"/>
                  </a:cubicBezTo>
                  <a:cubicBezTo>
                    <a:pt x="9734" y="12769"/>
                    <a:pt x="13468" y="12769"/>
                    <a:pt x="16668" y="12769"/>
                  </a:cubicBezTo>
                  <a:cubicBezTo>
                    <a:pt x="29471" y="12769"/>
                    <a:pt x="29471" y="14662"/>
                    <a:pt x="29471" y="16826"/>
                  </a:cubicBezTo>
                  <a:cubicBezTo>
                    <a:pt x="29471" y="18719"/>
                    <a:pt x="26803" y="29537"/>
                    <a:pt x="25203" y="35757"/>
                  </a:cubicBezTo>
                  <a:lnTo>
                    <a:pt x="19069" y="60638"/>
                  </a:lnTo>
                  <a:cubicBezTo>
                    <a:pt x="16668" y="69834"/>
                    <a:pt x="1999" y="129062"/>
                    <a:pt x="1466" y="132578"/>
                  </a:cubicBezTo>
                  <a:cubicBezTo>
                    <a:pt x="132" y="139068"/>
                    <a:pt x="132" y="142584"/>
                    <a:pt x="132" y="145830"/>
                  </a:cubicBezTo>
                  <a:cubicBezTo>
                    <a:pt x="132" y="173145"/>
                    <a:pt x="17202" y="190454"/>
                    <a:pt x="39339" y="190454"/>
                  </a:cubicBezTo>
                  <a:cubicBezTo>
                    <a:pt x="72678" y="190454"/>
                    <a:pt x="108150" y="153673"/>
                    <a:pt x="108150" y="113646"/>
                  </a:cubicBezTo>
                  <a:cubicBezTo>
                    <a:pt x="108150" y="82004"/>
                    <a:pt x="86546" y="68481"/>
                    <a:pt x="68143" y="68481"/>
                  </a:cubicBezTo>
                  <a:cubicBezTo>
                    <a:pt x="54275" y="68481"/>
                    <a:pt x="42539" y="76324"/>
                    <a:pt x="34538" y="83356"/>
                  </a:cubicBezTo>
                  <a:lnTo>
                    <a:pt x="52941" y="8172"/>
                  </a:lnTo>
                  <a:close/>
                  <a:moveTo>
                    <a:pt x="39606" y="182881"/>
                  </a:moveTo>
                  <a:cubicBezTo>
                    <a:pt x="26537" y="182881"/>
                    <a:pt x="19069" y="171252"/>
                    <a:pt x="19069" y="155295"/>
                  </a:cubicBezTo>
                  <a:cubicBezTo>
                    <a:pt x="19069" y="145289"/>
                    <a:pt x="21469" y="136094"/>
                    <a:pt x="28937" y="105533"/>
                  </a:cubicBezTo>
                  <a:cubicBezTo>
                    <a:pt x="30537" y="100394"/>
                    <a:pt x="30537" y="99853"/>
                    <a:pt x="35605" y="93904"/>
                  </a:cubicBezTo>
                  <a:cubicBezTo>
                    <a:pt x="45740" y="82004"/>
                    <a:pt x="57742" y="76054"/>
                    <a:pt x="67343" y="76054"/>
                  </a:cubicBezTo>
                  <a:cubicBezTo>
                    <a:pt x="77745" y="76054"/>
                    <a:pt x="86813" y="83897"/>
                    <a:pt x="86813" y="102288"/>
                  </a:cubicBezTo>
                  <a:cubicBezTo>
                    <a:pt x="86813" y="113376"/>
                    <a:pt x="80946" y="140962"/>
                    <a:pt x="72944" y="156648"/>
                  </a:cubicBezTo>
                  <a:cubicBezTo>
                    <a:pt x="66543" y="169900"/>
                    <a:pt x="53208" y="182881"/>
                    <a:pt x="39606" y="182881"/>
                  </a:cubicBezTo>
                  <a:close/>
                </a:path>
              </a:pathLst>
            </a:custGeom>
            <a:solidFill>
              <a:srgbClr val="000000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496" name="Freeform: Shape 1495">
              <a:extLst>
                <a:ext uri="{FF2B5EF4-FFF2-40B4-BE49-F238E27FC236}">
                  <a16:creationId xmlns:a16="http://schemas.microsoft.com/office/drawing/2014/main" id="{15984AFA-8300-7C60-F4F8-3C570EB0ACB3}"/>
                </a:ext>
              </a:extLst>
            </p:cNvPr>
            <p:cNvSpPr/>
            <p:nvPr>
              <p:custDataLst>
                <p:tags r:id="rId111"/>
              </p:custDataLst>
            </p:nvPr>
          </p:nvSpPr>
          <p:spPr>
            <a:xfrm>
              <a:off x="6550974" y="4462735"/>
              <a:ext cx="78298" cy="128656"/>
            </a:xfrm>
            <a:custGeom>
              <a:avLst/>
              <a:gdLst>
                <a:gd name="connsiteX0" fmla="*/ 48715 w 78298"/>
                <a:gd name="connsiteY0" fmla="*/ 5854 h 128656"/>
                <a:gd name="connsiteX1" fmla="*/ 41857 w 78298"/>
                <a:gd name="connsiteY1" fmla="*/ 59 h 128656"/>
                <a:gd name="connsiteX2" fmla="*/ 3375 w 78298"/>
                <a:gd name="connsiteY2" fmla="*/ 12422 h 128656"/>
                <a:gd name="connsiteX3" fmla="*/ 136 w 78298"/>
                <a:gd name="connsiteY3" fmla="*/ 12422 h 128656"/>
                <a:gd name="connsiteX4" fmla="*/ 136 w 78298"/>
                <a:gd name="connsiteY4" fmla="*/ 20922 h 128656"/>
                <a:gd name="connsiteX5" fmla="*/ 3375 w 78298"/>
                <a:gd name="connsiteY5" fmla="*/ 20922 h 128656"/>
                <a:gd name="connsiteX6" fmla="*/ 31189 w 78298"/>
                <a:gd name="connsiteY6" fmla="*/ 15513 h 128656"/>
                <a:gd name="connsiteX7" fmla="*/ 31189 w 78298"/>
                <a:gd name="connsiteY7" fmla="*/ 112102 h 128656"/>
                <a:gd name="connsiteX8" fmla="*/ 10995 w 78298"/>
                <a:gd name="connsiteY8" fmla="*/ 120215 h 128656"/>
                <a:gd name="connsiteX9" fmla="*/ 1469 w 78298"/>
                <a:gd name="connsiteY9" fmla="*/ 120215 h 128656"/>
                <a:gd name="connsiteX10" fmla="*/ 1469 w 78298"/>
                <a:gd name="connsiteY10" fmla="*/ 128715 h 128656"/>
                <a:gd name="connsiteX11" fmla="*/ 39952 w 78298"/>
                <a:gd name="connsiteY11" fmla="*/ 127942 h 128656"/>
                <a:gd name="connsiteX12" fmla="*/ 78434 w 78298"/>
                <a:gd name="connsiteY12" fmla="*/ 128715 h 128656"/>
                <a:gd name="connsiteX13" fmla="*/ 78434 w 78298"/>
                <a:gd name="connsiteY13" fmla="*/ 120215 h 128656"/>
                <a:gd name="connsiteX14" fmla="*/ 68909 w 78298"/>
                <a:gd name="connsiteY14" fmla="*/ 120215 h 128656"/>
                <a:gd name="connsiteX15" fmla="*/ 48715 w 78298"/>
                <a:gd name="connsiteY15" fmla="*/ 112102 h 128656"/>
                <a:gd name="connsiteX16" fmla="*/ 48715 w 78298"/>
                <a:gd name="connsiteY16" fmla="*/ 5854 h 128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8298" h="128656">
                  <a:moveTo>
                    <a:pt x="48715" y="5854"/>
                  </a:moveTo>
                  <a:cubicBezTo>
                    <a:pt x="48715" y="59"/>
                    <a:pt x="48144" y="59"/>
                    <a:pt x="41857" y="59"/>
                  </a:cubicBezTo>
                  <a:cubicBezTo>
                    <a:pt x="28331" y="12422"/>
                    <a:pt x="7185" y="12422"/>
                    <a:pt x="3375" y="12422"/>
                  </a:cubicBezTo>
                  <a:lnTo>
                    <a:pt x="136" y="12422"/>
                  </a:lnTo>
                  <a:lnTo>
                    <a:pt x="136" y="20922"/>
                  </a:lnTo>
                  <a:lnTo>
                    <a:pt x="3375" y="20922"/>
                  </a:lnTo>
                  <a:cubicBezTo>
                    <a:pt x="7756" y="20922"/>
                    <a:pt x="20139" y="20343"/>
                    <a:pt x="31189" y="15513"/>
                  </a:cubicBezTo>
                  <a:lnTo>
                    <a:pt x="31189" y="112102"/>
                  </a:lnTo>
                  <a:cubicBezTo>
                    <a:pt x="31189" y="118090"/>
                    <a:pt x="31189" y="120215"/>
                    <a:pt x="10995" y="120215"/>
                  </a:cubicBezTo>
                  <a:lnTo>
                    <a:pt x="1469" y="120215"/>
                  </a:lnTo>
                  <a:lnTo>
                    <a:pt x="1469" y="128715"/>
                  </a:lnTo>
                  <a:cubicBezTo>
                    <a:pt x="11947" y="127942"/>
                    <a:pt x="28903" y="127942"/>
                    <a:pt x="39952" y="127942"/>
                  </a:cubicBezTo>
                  <a:cubicBezTo>
                    <a:pt x="51001" y="127942"/>
                    <a:pt x="67956" y="127942"/>
                    <a:pt x="78434" y="128715"/>
                  </a:cubicBezTo>
                  <a:lnTo>
                    <a:pt x="78434" y="120215"/>
                  </a:lnTo>
                  <a:lnTo>
                    <a:pt x="68909" y="120215"/>
                  </a:lnTo>
                  <a:cubicBezTo>
                    <a:pt x="48715" y="120215"/>
                    <a:pt x="48715" y="118090"/>
                    <a:pt x="48715" y="112102"/>
                  </a:cubicBezTo>
                  <a:lnTo>
                    <a:pt x="48715" y="5854"/>
                  </a:lnTo>
                  <a:close/>
                </a:path>
              </a:pathLst>
            </a:custGeom>
            <a:solidFill>
              <a:srgbClr val="000000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497" name="Freeform: Shape 1496">
              <a:extLst>
                <a:ext uri="{FF2B5EF4-FFF2-40B4-BE49-F238E27FC236}">
                  <a16:creationId xmlns:a16="http://schemas.microsoft.com/office/drawing/2014/main" id="{25F0443A-747E-C997-4CC0-6F37362E3725}"/>
                </a:ext>
              </a:extLst>
            </p:cNvPr>
            <p:cNvSpPr/>
            <p:nvPr>
              <p:custDataLst>
                <p:tags r:id="rId112"/>
              </p:custDataLst>
            </p:nvPr>
          </p:nvSpPr>
          <p:spPr>
            <a:xfrm>
              <a:off x="6685237" y="4433488"/>
              <a:ext cx="142689" cy="121972"/>
            </a:xfrm>
            <a:custGeom>
              <a:avLst/>
              <a:gdLst>
                <a:gd name="connsiteX0" fmla="*/ 53749 w 142689"/>
                <a:gd name="connsiteY0" fmla="*/ 90658 h 121972"/>
                <a:gd name="connsiteX1" fmla="*/ 28678 w 142689"/>
                <a:gd name="connsiteY1" fmla="*/ 114458 h 121972"/>
                <a:gd name="connsiteX2" fmla="*/ 14275 w 142689"/>
                <a:gd name="connsiteY2" fmla="*/ 110671 h 121972"/>
                <a:gd name="connsiteX3" fmla="*/ 26011 w 142689"/>
                <a:gd name="connsiteY3" fmla="*/ 95797 h 121972"/>
                <a:gd name="connsiteX4" fmla="*/ 15342 w 142689"/>
                <a:gd name="connsiteY4" fmla="*/ 85790 h 121972"/>
                <a:gd name="connsiteX5" fmla="*/ 140 w 142689"/>
                <a:gd name="connsiteY5" fmla="*/ 102288 h 121972"/>
                <a:gd name="connsiteX6" fmla="*/ 28144 w 142689"/>
                <a:gd name="connsiteY6" fmla="*/ 122030 h 121972"/>
                <a:gd name="connsiteX7" fmla="*/ 58016 w 142689"/>
                <a:gd name="connsiteY7" fmla="*/ 102828 h 121972"/>
                <a:gd name="connsiteX8" fmla="*/ 89754 w 142689"/>
                <a:gd name="connsiteY8" fmla="*/ 122030 h 121972"/>
                <a:gd name="connsiteX9" fmla="*/ 136695 w 142689"/>
                <a:gd name="connsiteY9" fmla="*/ 80652 h 121972"/>
                <a:gd name="connsiteX10" fmla="*/ 132428 w 142689"/>
                <a:gd name="connsiteY10" fmla="*/ 77136 h 121972"/>
                <a:gd name="connsiteX11" fmla="*/ 127360 w 142689"/>
                <a:gd name="connsiteY11" fmla="*/ 81733 h 121972"/>
                <a:gd name="connsiteX12" fmla="*/ 90821 w 142689"/>
                <a:gd name="connsiteY12" fmla="*/ 114458 h 121972"/>
                <a:gd name="connsiteX13" fmla="*/ 74552 w 142689"/>
                <a:gd name="connsiteY13" fmla="*/ 96879 h 121972"/>
                <a:gd name="connsiteX14" fmla="*/ 88421 w 142689"/>
                <a:gd name="connsiteY14" fmla="*/ 35216 h 121972"/>
                <a:gd name="connsiteX15" fmla="*/ 114558 w 142689"/>
                <a:gd name="connsiteY15" fmla="*/ 7631 h 121972"/>
                <a:gd name="connsiteX16" fmla="*/ 128961 w 142689"/>
                <a:gd name="connsiteY16" fmla="*/ 11417 h 121972"/>
                <a:gd name="connsiteX17" fmla="*/ 117226 w 142689"/>
                <a:gd name="connsiteY17" fmla="*/ 26292 h 121972"/>
                <a:gd name="connsiteX18" fmla="*/ 127894 w 142689"/>
                <a:gd name="connsiteY18" fmla="*/ 36298 h 121972"/>
                <a:gd name="connsiteX19" fmla="*/ 142830 w 142689"/>
                <a:gd name="connsiteY19" fmla="*/ 19801 h 121972"/>
                <a:gd name="connsiteX20" fmla="*/ 115092 w 142689"/>
                <a:gd name="connsiteY20" fmla="*/ 58 h 121972"/>
                <a:gd name="connsiteX21" fmla="*/ 85220 w 142689"/>
                <a:gd name="connsiteY21" fmla="*/ 19260 h 121972"/>
                <a:gd name="connsiteX22" fmla="*/ 53215 w 142689"/>
                <a:gd name="connsiteY22" fmla="*/ 58 h 121972"/>
                <a:gd name="connsiteX23" fmla="*/ 6274 w 142689"/>
                <a:gd name="connsiteY23" fmla="*/ 41437 h 121972"/>
                <a:gd name="connsiteX24" fmla="*/ 10808 w 142689"/>
                <a:gd name="connsiteY24" fmla="*/ 44952 h 121972"/>
                <a:gd name="connsiteX25" fmla="*/ 15876 w 142689"/>
                <a:gd name="connsiteY25" fmla="*/ 40355 h 121972"/>
                <a:gd name="connsiteX26" fmla="*/ 52415 w 142689"/>
                <a:gd name="connsiteY26" fmla="*/ 7631 h 121972"/>
                <a:gd name="connsiteX27" fmla="*/ 68418 w 142689"/>
                <a:gd name="connsiteY27" fmla="*/ 25480 h 121972"/>
                <a:gd name="connsiteX28" fmla="*/ 62817 w 142689"/>
                <a:gd name="connsiteY28" fmla="*/ 53607 h 121972"/>
                <a:gd name="connsiteX29" fmla="*/ 53749 w 142689"/>
                <a:gd name="connsiteY29" fmla="*/ 90658 h 121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42689" h="121972">
                  <a:moveTo>
                    <a:pt x="53749" y="90658"/>
                  </a:moveTo>
                  <a:cubicBezTo>
                    <a:pt x="51081" y="99853"/>
                    <a:pt x="42280" y="114458"/>
                    <a:pt x="28678" y="114458"/>
                  </a:cubicBezTo>
                  <a:cubicBezTo>
                    <a:pt x="27878" y="114458"/>
                    <a:pt x="19876" y="114458"/>
                    <a:pt x="14275" y="110671"/>
                  </a:cubicBezTo>
                  <a:cubicBezTo>
                    <a:pt x="25211" y="107156"/>
                    <a:pt x="26011" y="97419"/>
                    <a:pt x="26011" y="95797"/>
                  </a:cubicBezTo>
                  <a:cubicBezTo>
                    <a:pt x="26011" y="89847"/>
                    <a:pt x="21477" y="85790"/>
                    <a:pt x="15342" y="85790"/>
                  </a:cubicBezTo>
                  <a:cubicBezTo>
                    <a:pt x="7874" y="85790"/>
                    <a:pt x="140" y="92281"/>
                    <a:pt x="140" y="102288"/>
                  </a:cubicBezTo>
                  <a:cubicBezTo>
                    <a:pt x="140" y="115810"/>
                    <a:pt x="15076" y="122030"/>
                    <a:pt x="28144" y="122030"/>
                  </a:cubicBezTo>
                  <a:cubicBezTo>
                    <a:pt x="40413" y="122030"/>
                    <a:pt x="51348" y="114187"/>
                    <a:pt x="58016" y="102828"/>
                  </a:cubicBezTo>
                  <a:cubicBezTo>
                    <a:pt x="64417" y="117162"/>
                    <a:pt x="79086" y="122030"/>
                    <a:pt x="89754" y="122030"/>
                  </a:cubicBezTo>
                  <a:cubicBezTo>
                    <a:pt x="120426" y="122030"/>
                    <a:pt x="136695" y="88224"/>
                    <a:pt x="136695" y="80652"/>
                  </a:cubicBezTo>
                  <a:cubicBezTo>
                    <a:pt x="136695" y="77136"/>
                    <a:pt x="133228" y="77136"/>
                    <a:pt x="132428" y="77136"/>
                  </a:cubicBezTo>
                  <a:cubicBezTo>
                    <a:pt x="128694" y="77136"/>
                    <a:pt x="128427" y="78488"/>
                    <a:pt x="127360" y="81733"/>
                  </a:cubicBezTo>
                  <a:cubicBezTo>
                    <a:pt x="121760" y="100394"/>
                    <a:pt x="105757" y="114458"/>
                    <a:pt x="90821" y="114458"/>
                  </a:cubicBezTo>
                  <a:cubicBezTo>
                    <a:pt x="80153" y="114458"/>
                    <a:pt x="74552" y="107156"/>
                    <a:pt x="74552" y="96879"/>
                  </a:cubicBezTo>
                  <a:cubicBezTo>
                    <a:pt x="74552" y="89847"/>
                    <a:pt x="80953" y="65236"/>
                    <a:pt x="88421" y="35216"/>
                  </a:cubicBezTo>
                  <a:cubicBezTo>
                    <a:pt x="93755" y="14392"/>
                    <a:pt x="105757" y="7631"/>
                    <a:pt x="114558" y="7631"/>
                  </a:cubicBezTo>
                  <a:cubicBezTo>
                    <a:pt x="115092" y="7631"/>
                    <a:pt x="123360" y="7631"/>
                    <a:pt x="128961" y="11417"/>
                  </a:cubicBezTo>
                  <a:cubicBezTo>
                    <a:pt x="120426" y="13851"/>
                    <a:pt x="117226" y="21423"/>
                    <a:pt x="117226" y="26292"/>
                  </a:cubicBezTo>
                  <a:cubicBezTo>
                    <a:pt x="117226" y="32241"/>
                    <a:pt x="121760" y="36298"/>
                    <a:pt x="127894" y="36298"/>
                  </a:cubicBezTo>
                  <a:cubicBezTo>
                    <a:pt x="134028" y="36298"/>
                    <a:pt x="142830" y="31160"/>
                    <a:pt x="142830" y="19801"/>
                  </a:cubicBezTo>
                  <a:cubicBezTo>
                    <a:pt x="142830" y="4656"/>
                    <a:pt x="125760" y="58"/>
                    <a:pt x="115092" y="58"/>
                  </a:cubicBezTo>
                  <a:cubicBezTo>
                    <a:pt x="101756" y="58"/>
                    <a:pt x="91088" y="8983"/>
                    <a:pt x="85220" y="19260"/>
                  </a:cubicBezTo>
                  <a:cubicBezTo>
                    <a:pt x="80420" y="8171"/>
                    <a:pt x="68151" y="58"/>
                    <a:pt x="53215" y="58"/>
                  </a:cubicBezTo>
                  <a:cubicBezTo>
                    <a:pt x="23344" y="58"/>
                    <a:pt x="6274" y="33323"/>
                    <a:pt x="6274" y="41437"/>
                  </a:cubicBezTo>
                  <a:cubicBezTo>
                    <a:pt x="6274" y="44952"/>
                    <a:pt x="10008" y="44952"/>
                    <a:pt x="10808" y="44952"/>
                  </a:cubicBezTo>
                  <a:cubicBezTo>
                    <a:pt x="14275" y="44952"/>
                    <a:pt x="14542" y="43871"/>
                    <a:pt x="15876" y="40355"/>
                  </a:cubicBezTo>
                  <a:cubicBezTo>
                    <a:pt x="22543" y="19260"/>
                    <a:pt x="39346" y="7631"/>
                    <a:pt x="52415" y="7631"/>
                  </a:cubicBezTo>
                  <a:cubicBezTo>
                    <a:pt x="61216" y="7631"/>
                    <a:pt x="68418" y="12499"/>
                    <a:pt x="68418" y="25480"/>
                  </a:cubicBezTo>
                  <a:cubicBezTo>
                    <a:pt x="68418" y="30889"/>
                    <a:pt x="65217" y="44412"/>
                    <a:pt x="62817" y="53607"/>
                  </a:cubicBezTo>
                  <a:lnTo>
                    <a:pt x="53749" y="90658"/>
                  </a:lnTo>
                  <a:close/>
                </a:path>
              </a:pathLst>
            </a:custGeom>
            <a:solidFill>
              <a:srgbClr val="000000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498" name="Freeform: Shape 1497">
              <a:extLst>
                <a:ext uri="{FF2B5EF4-FFF2-40B4-BE49-F238E27FC236}">
                  <a16:creationId xmlns:a16="http://schemas.microsoft.com/office/drawing/2014/main" id="{3AAA856B-542E-180A-F696-0589FE972986}"/>
                </a:ext>
              </a:extLst>
            </p:cNvPr>
            <p:cNvSpPr/>
            <p:nvPr>
              <p:custDataLst>
                <p:tags r:id="rId113"/>
              </p:custDataLst>
            </p:nvPr>
          </p:nvSpPr>
          <p:spPr>
            <a:xfrm>
              <a:off x="6872458" y="4462735"/>
              <a:ext cx="78298" cy="128656"/>
            </a:xfrm>
            <a:custGeom>
              <a:avLst/>
              <a:gdLst>
                <a:gd name="connsiteX0" fmla="*/ 48724 w 78298"/>
                <a:gd name="connsiteY0" fmla="*/ 5854 h 128656"/>
                <a:gd name="connsiteX1" fmla="*/ 41865 w 78298"/>
                <a:gd name="connsiteY1" fmla="*/ 59 h 128656"/>
                <a:gd name="connsiteX2" fmla="*/ 3383 w 78298"/>
                <a:gd name="connsiteY2" fmla="*/ 12422 h 128656"/>
                <a:gd name="connsiteX3" fmla="*/ 144 w 78298"/>
                <a:gd name="connsiteY3" fmla="*/ 12422 h 128656"/>
                <a:gd name="connsiteX4" fmla="*/ 144 w 78298"/>
                <a:gd name="connsiteY4" fmla="*/ 20922 h 128656"/>
                <a:gd name="connsiteX5" fmla="*/ 3383 w 78298"/>
                <a:gd name="connsiteY5" fmla="*/ 20922 h 128656"/>
                <a:gd name="connsiteX6" fmla="*/ 31197 w 78298"/>
                <a:gd name="connsiteY6" fmla="*/ 15513 h 128656"/>
                <a:gd name="connsiteX7" fmla="*/ 31197 w 78298"/>
                <a:gd name="connsiteY7" fmla="*/ 112102 h 128656"/>
                <a:gd name="connsiteX8" fmla="*/ 11003 w 78298"/>
                <a:gd name="connsiteY8" fmla="*/ 120215 h 128656"/>
                <a:gd name="connsiteX9" fmla="*/ 1478 w 78298"/>
                <a:gd name="connsiteY9" fmla="*/ 120215 h 128656"/>
                <a:gd name="connsiteX10" fmla="*/ 1478 w 78298"/>
                <a:gd name="connsiteY10" fmla="*/ 128715 h 128656"/>
                <a:gd name="connsiteX11" fmla="*/ 39960 w 78298"/>
                <a:gd name="connsiteY11" fmla="*/ 127942 h 128656"/>
                <a:gd name="connsiteX12" fmla="*/ 78443 w 78298"/>
                <a:gd name="connsiteY12" fmla="*/ 128715 h 128656"/>
                <a:gd name="connsiteX13" fmla="*/ 78443 w 78298"/>
                <a:gd name="connsiteY13" fmla="*/ 120215 h 128656"/>
                <a:gd name="connsiteX14" fmla="*/ 68917 w 78298"/>
                <a:gd name="connsiteY14" fmla="*/ 120215 h 128656"/>
                <a:gd name="connsiteX15" fmla="*/ 48724 w 78298"/>
                <a:gd name="connsiteY15" fmla="*/ 112102 h 128656"/>
                <a:gd name="connsiteX16" fmla="*/ 48724 w 78298"/>
                <a:gd name="connsiteY16" fmla="*/ 5854 h 128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8298" h="128656">
                  <a:moveTo>
                    <a:pt x="48724" y="5854"/>
                  </a:moveTo>
                  <a:cubicBezTo>
                    <a:pt x="48724" y="59"/>
                    <a:pt x="48152" y="59"/>
                    <a:pt x="41865" y="59"/>
                  </a:cubicBezTo>
                  <a:cubicBezTo>
                    <a:pt x="28339" y="12422"/>
                    <a:pt x="7193" y="12422"/>
                    <a:pt x="3383" y="12422"/>
                  </a:cubicBezTo>
                  <a:lnTo>
                    <a:pt x="144" y="12422"/>
                  </a:lnTo>
                  <a:lnTo>
                    <a:pt x="144" y="20922"/>
                  </a:lnTo>
                  <a:lnTo>
                    <a:pt x="3383" y="20922"/>
                  </a:lnTo>
                  <a:cubicBezTo>
                    <a:pt x="7765" y="20922"/>
                    <a:pt x="20148" y="20343"/>
                    <a:pt x="31197" y="15513"/>
                  </a:cubicBezTo>
                  <a:lnTo>
                    <a:pt x="31197" y="112102"/>
                  </a:lnTo>
                  <a:cubicBezTo>
                    <a:pt x="31197" y="118090"/>
                    <a:pt x="31197" y="120215"/>
                    <a:pt x="11003" y="120215"/>
                  </a:cubicBezTo>
                  <a:lnTo>
                    <a:pt x="1478" y="120215"/>
                  </a:lnTo>
                  <a:lnTo>
                    <a:pt x="1478" y="128715"/>
                  </a:lnTo>
                  <a:cubicBezTo>
                    <a:pt x="11956" y="127942"/>
                    <a:pt x="28911" y="127942"/>
                    <a:pt x="39960" y="127942"/>
                  </a:cubicBezTo>
                  <a:cubicBezTo>
                    <a:pt x="51010" y="127942"/>
                    <a:pt x="67965" y="127942"/>
                    <a:pt x="78443" y="128715"/>
                  </a:cubicBezTo>
                  <a:lnTo>
                    <a:pt x="78443" y="120215"/>
                  </a:lnTo>
                  <a:lnTo>
                    <a:pt x="68917" y="120215"/>
                  </a:lnTo>
                  <a:cubicBezTo>
                    <a:pt x="48724" y="120215"/>
                    <a:pt x="48724" y="118090"/>
                    <a:pt x="48724" y="112102"/>
                  </a:cubicBezTo>
                  <a:lnTo>
                    <a:pt x="48724" y="5854"/>
                  </a:lnTo>
                  <a:close/>
                </a:path>
              </a:pathLst>
            </a:custGeom>
            <a:solidFill>
              <a:srgbClr val="000000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499" name="Freeform: Shape 1498">
              <a:extLst>
                <a:ext uri="{FF2B5EF4-FFF2-40B4-BE49-F238E27FC236}">
                  <a16:creationId xmlns:a16="http://schemas.microsoft.com/office/drawing/2014/main" id="{D69EF9B7-0A77-D632-7C52-00C32664C52E}"/>
                </a:ext>
              </a:extLst>
            </p:cNvPr>
            <p:cNvSpPr/>
            <p:nvPr>
              <p:custDataLst>
                <p:tags r:id="rId114"/>
              </p:custDataLst>
            </p:nvPr>
          </p:nvSpPr>
          <p:spPr>
            <a:xfrm>
              <a:off x="7012855" y="4349920"/>
              <a:ext cx="69077" cy="270177"/>
            </a:xfrm>
            <a:custGeom>
              <a:avLst/>
              <a:gdLst>
                <a:gd name="connsiteX0" fmla="*/ 5216 w 69077"/>
                <a:gd name="connsiteY0" fmla="*/ 58 h 270177"/>
                <a:gd name="connsiteX1" fmla="*/ 148 w 69077"/>
                <a:gd name="connsiteY1" fmla="*/ 3303 h 270177"/>
                <a:gd name="connsiteX2" fmla="*/ 2549 w 69077"/>
                <a:gd name="connsiteY2" fmla="*/ 7360 h 270177"/>
                <a:gd name="connsiteX3" fmla="*/ 51090 w 69077"/>
                <a:gd name="connsiteY3" fmla="*/ 135012 h 270177"/>
                <a:gd name="connsiteX4" fmla="*/ 4949 w 69077"/>
                <a:gd name="connsiteY4" fmla="*/ 260770 h 270177"/>
                <a:gd name="connsiteX5" fmla="*/ 148 w 69077"/>
                <a:gd name="connsiteY5" fmla="*/ 266991 h 270177"/>
                <a:gd name="connsiteX6" fmla="*/ 3615 w 69077"/>
                <a:gd name="connsiteY6" fmla="*/ 270236 h 270177"/>
                <a:gd name="connsiteX7" fmla="*/ 49756 w 69077"/>
                <a:gd name="connsiteY7" fmla="*/ 218580 h 270177"/>
                <a:gd name="connsiteX8" fmla="*/ 69226 w 69077"/>
                <a:gd name="connsiteY8" fmla="*/ 135282 h 270177"/>
                <a:gd name="connsiteX9" fmla="*/ 5216 w 69077"/>
                <a:gd name="connsiteY9" fmla="*/ 58 h 270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077" h="270177">
                  <a:moveTo>
                    <a:pt x="5216" y="58"/>
                  </a:moveTo>
                  <a:cubicBezTo>
                    <a:pt x="3349" y="58"/>
                    <a:pt x="148" y="58"/>
                    <a:pt x="148" y="3303"/>
                  </a:cubicBezTo>
                  <a:cubicBezTo>
                    <a:pt x="148" y="4656"/>
                    <a:pt x="948" y="5467"/>
                    <a:pt x="2549" y="7360"/>
                  </a:cubicBezTo>
                  <a:cubicBezTo>
                    <a:pt x="25486" y="28726"/>
                    <a:pt x="51090" y="65236"/>
                    <a:pt x="51090" y="135012"/>
                  </a:cubicBezTo>
                  <a:cubicBezTo>
                    <a:pt x="51090" y="191535"/>
                    <a:pt x="33754" y="234266"/>
                    <a:pt x="4949" y="260770"/>
                  </a:cubicBezTo>
                  <a:cubicBezTo>
                    <a:pt x="415" y="265368"/>
                    <a:pt x="148" y="265638"/>
                    <a:pt x="148" y="266991"/>
                  </a:cubicBezTo>
                  <a:cubicBezTo>
                    <a:pt x="148" y="268343"/>
                    <a:pt x="948" y="270236"/>
                    <a:pt x="3615" y="270236"/>
                  </a:cubicBezTo>
                  <a:cubicBezTo>
                    <a:pt x="6816" y="270236"/>
                    <a:pt x="32153" y="252386"/>
                    <a:pt x="49756" y="218580"/>
                  </a:cubicBezTo>
                  <a:cubicBezTo>
                    <a:pt x="61492" y="196133"/>
                    <a:pt x="69226" y="166925"/>
                    <a:pt x="69226" y="135282"/>
                  </a:cubicBezTo>
                  <a:cubicBezTo>
                    <a:pt x="69226" y="97149"/>
                    <a:pt x="58024" y="37921"/>
                    <a:pt x="5216" y="58"/>
                  </a:cubicBezTo>
                  <a:close/>
                </a:path>
              </a:pathLst>
            </a:custGeom>
            <a:solidFill>
              <a:srgbClr val="000000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500" name="Freeform: Shape 1499">
              <a:extLst>
                <a:ext uri="{FF2B5EF4-FFF2-40B4-BE49-F238E27FC236}">
                  <a16:creationId xmlns:a16="http://schemas.microsoft.com/office/drawing/2014/main" id="{D370E42C-0CD4-777F-5A55-FE6B5079CA34}"/>
                </a:ext>
              </a:extLst>
            </p:cNvPr>
            <p:cNvSpPr/>
            <p:nvPr>
              <p:custDataLst>
                <p:tags r:id="rId115"/>
              </p:custDataLst>
            </p:nvPr>
          </p:nvSpPr>
          <p:spPr>
            <a:xfrm>
              <a:off x="5181713" y="4635821"/>
              <a:ext cx="1931271" cy="15453"/>
            </a:xfrm>
            <a:custGeom>
              <a:avLst/>
              <a:gdLst>
                <a:gd name="connsiteX0" fmla="*/ 0 w 1931271"/>
                <a:gd name="connsiteY0" fmla="*/ 0 h 15453"/>
                <a:gd name="connsiteX1" fmla="*/ 1931271 w 1931271"/>
                <a:gd name="connsiteY1" fmla="*/ 0 h 15453"/>
                <a:gd name="connsiteX2" fmla="*/ 1931271 w 1931271"/>
                <a:gd name="connsiteY2" fmla="*/ 15453 h 15453"/>
                <a:gd name="connsiteX3" fmla="*/ 0 w 1931271"/>
                <a:gd name="connsiteY3" fmla="*/ 15453 h 154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31271" h="15453">
                  <a:moveTo>
                    <a:pt x="0" y="0"/>
                  </a:moveTo>
                  <a:lnTo>
                    <a:pt x="1931271" y="0"/>
                  </a:lnTo>
                  <a:lnTo>
                    <a:pt x="1931271" y="15453"/>
                  </a:lnTo>
                  <a:lnTo>
                    <a:pt x="0" y="15453"/>
                  </a:lnTo>
                  <a:close/>
                </a:path>
              </a:pathLst>
            </a:custGeom>
            <a:solidFill>
              <a:srgbClr val="000000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501" name="Freeform: Shape 1500">
              <a:extLst>
                <a:ext uri="{FF2B5EF4-FFF2-40B4-BE49-F238E27FC236}">
                  <a16:creationId xmlns:a16="http://schemas.microsoft.com/office/drawing/2014/main" id="{8303614B-F3A1-855A-9E70-FEED2F773FF0}"/>
                </a:ext>
              </a:extLst>
            </p:cNvPr>
            <p:cNvSpPr/>
            <p:nvPr>
              <p:custDataLst>
                <p:tags r:id="rId116"/>
              </p:custDataLst>
            </p:nvPr>
          </p:nvSpPr>
          <p:spPr>
            <a:xfrm>
              <a:off x="5396091" y="4754100"/>
              <a:ext cx="136022" cy="121972"/>
            </a:xfrm>
            <a:custGeom>
              <a:avLst/>
              <a:gdLst>
                <a:gd name="connsiteX0" fmla="*/ 96388 w 136022"/>
                <a:gd name="connsiteY0" fmla="*/ 16023 h 121972"/>
                <a:gd name="connsiteX1" fmla="*/ 68917 w 136022"/>
                <a:gd name="connsiteY1" fmla="*/ 66 h 121972"/>
                <a:gd name="connsiteX2" fmla="*/ 106 w 136022"/>
                <a:gd name="connsiteY2" fmla="*/ 77144 h 121972"/>
                <a:gd name="connsiteX3" fmla="*/ 40379 w 136022"/>
                <a:gd name="connsiteY3" fmla="*/ 122038 h 121972"/>
                <a:gd name="connsiteX4" fmla="*/ 78252 w 136022"/>
                <a:gd name="connsiteY4" fmla="*/ 103107 h 121972"/>
                <a:gd name="connsiteX5" fmla="*/ 105723 w 136022"/>
                <a:gd name="connsiteY5" fmla="*/ 122038 h 121972"/>
                <a:gd name="connsiteX6" fmla="*/ 126793 w 136022"/>
                <a:gd name="connsiteY6" fmla="*/ 107705 h 121972"/>
                <a:gd name="connsiteX7" fmla="*/ 136128 w 136022"/>
                <a:gd name="connsiteY7" fmla="*/ 80660 h 121972"/>
                <a:gd name="connsiteX8" fmla="*/ 131861 w 136022"/>
                <a:gd name="connsiteY8" fmla="*/ 77144 h 121972"/>
                <a:gd name="connsiteX9" fmla="*/ 125993 w 136022"/>
                <a:gd name="connsiteY9" fmla="*/ 85528 h 121972"/>
                <a:gd name="connsiteX10" fmla="*/ 106523 w 136022"/>
                <a:gd name="connsiteY10" fmla="*/ 114466 h 121972"/>
                <a:gd name="connsiteX11" fmla="*/ 97722 w 136022"/>
                <a:gd name="connsiteY11" fmla="*/ 101214 h 121972"/>
                <a:gd name="connsiteX12" fmla="*/ 101723 w 136022"/>
                <a:gd name="connsiteY12" fmla="*/ 79849 h 121972"/>
                <a:gd name="connsiteX13" fmla="*/ 107590 w 136022"/>
                <a:gd name="connsiteY13" fmla="*/ 55508 h 121972"/>
                <a:gd name="connsiteX14" fmla="*/ 112924 w 136022"/>
                <a:gd name="connsiteY14" fmla="*/ 34954 h 121972"/>
                <a:gd name="connsiteX15" fmla="*/ 117725 w 136022"/>
                <a:gd name="connsiteY15" fmla="*/ 13859 h 121972"/>
                <a:gd name="connsiteX16" fmla="*/ 108657 w 136022"/>
                <a:gd name="connsiteY16" fmla="*/ 5205 h 121972"/>
                <a:gd name="connsiteX17" fmla="*/ 96388 w 136022"/>
                <a:gd name="connsiteY17" fmla="*/ 16023 h 121972"/>
                <a:gd name="connsiteX18" fmla="*/ 79319 w 136022"/>
                <a:gd name="connsiteY18" fmla="*/ 85528 h 121972"/>
                <a:gd name="connsiteX19" fmla="*/ 65717 w 136022"/>
                <a:gd name="connsiteY19" fmla="*/ 103648 h 121972"/>
                <a:gd name="connsiteX20" fmla="*/ 41179 w 136022"/>
                <a:gd name="connsiteY20" fmla="*/ 114466 h 121972"/>
                <a:gd name="connsiteX21" fmla="*/ 21710 w 136022"/>
                <a:gd name="connsiteY21" fmla="*/ 88232 h 121972"/>
                <a:gd name="connsiteX22" fmla="*/ 35578 w 136022"/>
                <a:gd name="connsiteY22" fmla="*/ 33331 h 121972"/>
                <a:gd name="connsiteX23" fmla="*/ 68917 w 136022"/>
                <a:gd name="connsiteY23" fmla="*/ 7639 h 121972"/>
                <a:gd name="connsiteX24" fmla="*/ 92654 w 136022"/>
                <a:gd name="connsiteY24" fmla="*/ 31168 h 121972"/>
                <a:gd name="connsiteX25" fmla="*/ 91854 w 136022"/>
                <a:gd name="connsiteY25" fmla="*/ 34954 h 121972"/>
                <a:gd name="connsiteX26" fmla="*/ 79319 w 136022"/>
                <a:gd name="connsiteY26" fmla="*/ 85528 h 121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6022" h="121972">
                  <a:moveTo>
                    <a:pt x="96388" y="16023"/>
                  </a:moveTo>
                  <a:cubicBezTo>
                    <a:pt x="90787" y="7098"/>
                    <a:pt x="81719" y="66"/>
                    <a:pt x="68917" y="66"/>
                  </a:cubicBezTo>
                  <a:cubicBezTo>
                    <a:pt x="34778" y="66"/>
                    <a:pt x="106" y="38200"/>
                    <a:pt x="106" y="77144"/>
                  </a:cubicBezTo>
                  <a:cubicBezTo>
                    <a:pt x="106" y="103378"/>
                    <a:pt x="17442" y="122038"/>
                    <a:pt x="40379" y="122038"/>
                  </a:cubicBezTo>
                  <a:cubicBezTo>
                    <a:pt x="54782" y="122038"/>
                    <a:pt x="67584" y="113655"/>
                    <a:pt x="78252" y="103107"/>
                  </a:cubicBezTo>
                  <a:cubicBezTo>
                    <a:pt x="83320" y="119334"/>
                    <a:pt x="98789" y="122038"/>
                    <a:pt x="105723" y="122038"/>
                  </a:cubicBezTo>
                  <a:cubicBezTo>
                    <a:pt x="115325" y="122038"/>
                    <a:pt x="121992" y="116089"/>
                    <a:pt x="126793" y="107705"/>
                  </a:cubicBezTo>
                  <a:cubicBezTo>
                    <a:pt x="132661" y="97157"/>
                    <a:pt x="136128" y="81742"/>
                    <a:pt x="136128" y="80660"/>
                  </a:cubicBezTo>
                  <a:cubicBezTo>
                    <a:pt x="136128" y="77144"/>
                    <a:pt x="132661" y="77144"/>
                    <a:pt x="131861" y="77144"/>
                  </a:cubicBezTo>
                  <a:cubicBezTo>
                    <a:pt x="128127" y="77144"/>
                    <a:pt x="127860" y="78226"/>
                    <a:pt x="125993" y="85528"/>
                  </a:cubicBezTo>
                  <a:cubicBezTo>
                    <a:pt x="122793" y="98510"/>
                    <a:pt x="117725" y="114466"/>
                    <a:pt x="106523" y="114466"/>
                  </a:cubicBezTo>
                  <a:cubicBezTo>
                    <a:pt x="99589" y="114466"/>
                    <a:pt x="97722" y="108516"/>
                    <a:pt x="97722" y="101214"/>
                  </a:cubicBezTo>
                  <a:cubicBezTo>
                    <a:pt x="97722" y="96616"/>
                    <a:pt x="99856" y="86880"/>
                    <a:pt x="101723" y="79849"/>
                  </a:cubicBezTo>
                  <a:cubicBezTo>
                    <a:pt x="103590" y="72546"/>
                    <a:pt x="106257" y="61458"/>
                    <a:pt x="107590" y="55508"/>
                  </a:cubicBezTo>
                  <a:lnTo>
                    <a:pt x="112924" y="34954"/>
                  </a:lnTo>
                  <a:cubicBezTo>
                    <a:pt x="114525" y="27922"/>
                    <a:pt x="117725" y="15211"/>
                    <a:pt x="117725" y="13859"/>
                  </a:cubicBezTo>
                  <a:cubicBezTo>
                    <a:pt x="117725" y="7909"/>
                    <a:pt x="112924" y="5205"/>
                    <a:pt x="108657" y="5205"/>
                  </a:cubicBezTo>
                  <a:cubicBezTo>
                    <a:pt x="104123" y="5205"/>
                    <a:pt x="97989" y="8450"/>
                    <a:pt x="96388" y="16023"/>
                  </a:cubicBezTo>
                  <a:close/>
                  <a:moveTo>
                    <a:pt x="79319" y="85528"/>
                  </a:moveTo>
                  <a:cubicBezTo>
                    <a:pt x="77452" y="93101"/>
                    <a:pt x="71584" y="98510"/>
                    <a:pt x="65717" y="103648"/>
                  </a:cubicBezTo>
                  <a:cubicBezTo>
                    <a:pt x="63316" y="105812"/>
                    <a:pt x="52648" y="114466"/>
                    <a:pt x="41179" y="114466"/>
                  </a:cubicBezTo>
                  <a:cubicBezTo>
                    <a:pt x="31311" y="114466"/>
                    <a:pt x="21710" y="107434"/>
                    <a:pt x="21710" y="88232"/>
                  </a:cubicBezTo>
                  <a:cubicBezTo>
                    <a:pt x="21710" y="73899"/>
                    <a:pt x="29444" y="44149"/>
                    <a:pt x="35578" y="33331"/>
                  </a:cubicBezTo>
                  <a:cubicBezTo>
                    <a:pt x="47847" y="11696"/>
                    <a:pt x="61449" y="7639"/>
                    <a:pt x="68917" y="7639"/>
                  </a:cubicBezTo>
                  <a:cubicBezTo>
                    <a:pt x="87587" y="7639"/>
                    <a:pt x="92654" y="28193"/>
                    <a:pt x="92654" y="31168"/>
                  </a:cubicBezTo>
                  <a:cubicBezTo>
                    <a:pt x="92654" y="32250"/>
                    <a:pt x="92121" y="34143"/>
                    <a:pt x="91854" y="34954"/>
                  </a:cubicBezTo>
                  <a:lnTo>
                    <a:pt x="79319" y="85528"/>
                  </a:lnTo>
                  <a:close/>
                </a:path>
              </a:pathLst>
            </a:custGeom>
            <a:solidFill>
              <a:srgbClr val="000000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502" name="Freeform: Shape 1501">
              <a:extLst>
                <a:ext uri="{FF2B5EF4-FFF2-40B4-BE49-F238E27FC236}">
                  <a16:creationId xmlns:a16="http://schemas.microsoft.com/office/drawing/2014/main" id="{76DE33C5-AED5-C75F-94CF-FCC08876B7FE}"/>
                </a:ext>
              </a:extLst>
            </p:cNvPr>
            <p:cNvSpPr/>
            <p:nvPr>
              <p:custDataLst>
                <p:tags r:id="rId117"/>
              </p:custDataLst>
            </p:nvPr>
          </p:nvSpPr>
          <p:spPr>
            <a:xfrm>
              <a:off x="5572335" y="4783347"/>
              <a:ext cx="78298" cy="128656"/>
            </a:xfrm>
            <a:custGeom>
              <a:avLst/>
              <a:gdLst>
                <a:gd name="connsiteX0" fmla="*/ 48690 w 78298"/>
                <a:gd name="connsiteY0" fmla="*/ 5863 h 128656"/>
                <a:gd name="connsiteX1" fmla="*/ 41831 w 78298"/>
                <a:gd name="connsiteY1" fmla="*/ 67 h 128656"/>
                <a:gd name="connsiteX2" fmla="*/ 3349 w 78298"/>
                <a:gd name="connsiteY2" fmla="*/ 12431 h 128656"/>
                <a:gd name="connsiteX3" fmla="*/ 110 w 78298"/>
                <a:gd name="connsiteY3" fmla="*/ 12431 h 128656"/>
                <a:gd name="connsiteX4" fmla="*/ 110 w 78298"/>
                <a:gd name="connsiteY4" fmla="*/ 20930 h 128656"/>
                <a:gd name="connsiteX5" fmla="*/ 3349 w 78298"/>
                <a:gd name="connsiteY5" fmla="*/ 20930 h 128656"/>
                <a:gd name="connsiteX6" fmla="*/ 31163 w 78298"/>
                <a:gd name="connsiteY6" fmla="*/ 15521 h 128656"/>
                <a:gd name="connsiteX7" fmla="*/ 31163 w 78298"/>
                <a:gd name="connsiteY7" fmla="*/ 112110 h 128656"/>
                <a:gd name="connsiteX8" fmla="*/ 10969 w 78298"/>
                <a:gd name="connsiteY8" fmla="*/ 120224 h 128656"/>
                <a:gd name="connsiteX9" fmla="*/ 1444 w 78298"/>
                <a:gd name="connsiteY9" fmla="*/ 120224 h 128656"/>
                <a:gd name="connsiteX10" fmla="*/ 1444 w 78298"/>
                <a:gd name="connsiteY10" fmla="*/ 128723 h 128656"/>
                <a:gd name="connsiteX11" fmla="*/ 39926 w 78298"/>
                <a:gd name="connsiteY11" fmla="*/ 127951 h 128656"/>
                <a:gd name="connsiteX12" fmla="*/ 78409 w 78298"/>
                <a:gd name="connsiteY12" fmla="*/ 128723 h 128656"/>
                <a:gd name="connsiteX13" fmla="*/ 78409 w 78298"/>
                <a:gd name="connsiteY13" fmla="*/ 120224 h 128656"/>
                <a:gd name="connsiteX14" fmla="*/ 68883 w 78298"/>
                <a:gd name="connsiteY14" fmla="*/ 120224 h 128656"/>
                <a:gd name="connsiteX15" fmla="*/ 48690 w 78298"/>
                <a:gd name="connsiteY15" fmla="*/ 112110 h 128656"/>
                <a:gd name="connsiteX16" fmla="*/ 48690 w 78298"/>
                <a:gd name="connsiteY16" fmla="*/ 5863 h 128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8298" h="128656">
                  <a:moveTo>
                    <a:pt x="48690" y="5863"/>
                  </a:moveTo>
                  <a:cubicBezTo>
                    <a:pt x="48690" y="67"/>
                    <a:pt x="48118" y="67"/>
                    <a:pt x="41831" y="67"/>
                  </a:cubicBezTo>
                  <a:cubicBezTo>
                    <a:pt x="28305" y="12431"/>
                    <a:pt x="7159" y="12431"/>
                    <a:pt x="3349" y="12431"/>
                  </a:cubicBezTo>
                  <a:lnTo>
                    <a:pt x="110" y="12431"/>
                  </a:lnTo>
                  <a:lnTo>
                    <a:pt x="110" y="20930"/>
                  </a:lnTo>
                  <a:lnTo>
                    <a:pt x="3349" y="20930"/>
                  </a:lnTo>
                  <a:cubicBezTo>
                    <a:pt x="7731" y="20930"/>
                    <a:pt x="20114" y="20351"/>
                    <a:pt x="31163" y="15521"/>
                  </a:cubicBezTo>
                  <a:lnTo>
                    <a:pt x="31163" y="112110"/>
                  </a:lnTo>
                  <a:cubicBezTo>
                    <a:pt x="31163" y="118099"/>
                    <a:pt x="31163" y="120224"/>
                    <a:pt x="10969" y="120224"/>
                  </a:cubicBezTo>
                  <a:lnTo>
                    <a:pt x="1444" y="120224"/>
                  </a:lnTo>
                  <a:lnTo>
                    <a:pt x="1444" y="128723"/>
                  </a:lnTo>
                  <a:cubicBezTo>
                    <a:pt x="11922" y="127951"/>
                    <a:pt x="28877" y="127951"/>
                    <a:pt x="39926" y="127951"/>
                  </a:cubicBezTo>
                  <a:cubicBezTo>
                    <a:pt x="50976" y="127951"/>
                    <a:pt x="67931" y="127951"/>
                    <a:pt x="78409" y="128723"/>
                  </a:cubicBezTo>
                  <a:lnTo>
                    <a:pt x="78409" y="120224"/>
                  </a:lnTo>
                  <a:lnTo>
                    <a:pt x="68883" y="120224"/>
                  </a:lnTo>
                  <a:cubicBezTo>
                    <a:pt x="48690" y="120224"/>
                    <a:pt x="48690" y="118099"/>
                    <a:pt x="48690" y="112110"/>
                  </a:cubicBezTo>
                  <a:lnTo>
                    <a:pt x="48690" y="5863"/>
                  </a:lnTo>
                  <a:close/>
                </a:path>
              </a:pathLst>
            </a:custGeom>
            <a:solidFill>
              <a:srgbClr val="000000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503" name="Freeform: Shape 1502">
              <a:extLst>
                <a:ext uri="{FF2B5EF4-FFF2-40B4-BE49-F238E27FC236}">
                  <a16:creationId xmlns:a16="http://schemas.microsoft.com/office/drawing/2014/main" id="{E576A8E8-BE3B-165D-F8F5-B6E51A1C27D4}"/>
                </a:ext>
              </a:extLst>
            </p:cNvPr>
            <p:cNvSpPr/>
            <p:nvPr>
              <p:custDataLst>
                <p:tags r:id="rId118"/>
              </p:custDataLst>
            </p:nvPr>
          </p:nvSpPr>
          <p:spPr>
            <a:xfrm>
              <a:off x="5723667" y="4790069"/>
              <a:ext cx="30671" cy="31101"/>
            </a:xfrm>
            <a:custGeom>
              <a:avLst/>
              <a:gdLst>
                <a:gd name="connsiteX0" fmla="*/ 30786 w 30671"/>
                <a:gd name="connsiteY0" fmla="*/ 15752 h 31101"/>
                <a:gd name="connsiteX1" fmla="*/ 15583 w 30671"/>
                <a:gd name="connsiteY1" fmla="*/ 66 h 31101"/>
                <a:gd name="connsiteX2" fmla="*/ 114 w 30671"/>
                <a:gd name="connsiteY2" fmla="*/ 15482 h 31101"/>
                <a:gd name="connsiteX3" fmla="*/ 15317 w 30671"/>
                <a:gd name="connsiteY3" fmla="*/ 31168 h 31101"/>
                <a:gd name="connsiteX4" fmla="*/ 30786 w 30671"/>
                <a:gd name="connsiteY4" fmla="*/ 15752 h 31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671" h="31101">
                  <a:moveTo>
                    <a:pt x="30786" y="15752"/>
                  </a:moveTo>
                  <a:cubicBezTo>
                    <a:pt x="30786" y="6016"/>
                    <a:pt x="22785" y="66"/>
                    <a:pt x="15583" y="66"/>
                  </a:cubicBezTo>
                  <a:cubicBezTo>
                    <a:pt x="6782" y="66"/>
                    <a:pt x="114" y="7368"/>
                    <a:pt x="114" y="15482"/>
                  </a:cubicBezTo>
                  <a:cubicBezTo>
                    <a:pt x="114" y="25218"/>
                    <a:pt x="8116" y="31168"/>
                    <a:pt x="15317" y="31168"/>
                  </a:cubicBezTo>
                  <a:cubicBezTo>
                    <a:pt x="24118" y="31168"/>
                    <a:pt x="30786" y="23866"/>
                    <a:pt x="30786" y="15752"/>
                  </a:cubicBezTo>
                  <a:close/>
                </a:path>
              </a:pathLst>
            </a:custGeom>
            <a:solidFill>
              <a:srgbClr val="000000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504" name="Freeform: Shape 1503">
              <a:extLst>
                <a:ext uri="{FF2B5EF4-FFF2-40B4-BE49-F238E27FC236}">
                  <a16:creationId xmlns:a16="http://schemas.microsoft.com/office/drawing/2014/main" id="{F7CE1075-1C45-EF79-A7AA-152443CC5A13}"/>
                </a:ext>
              </a:extLst>
            </p:cNvPr>
            <p:cNvSpPr/>
            <p:nvPr>
              <p:custDataLst>
                <p:tags r:id="rId119"/>
              </p:custDataLst>
            </p:nvPr>
          </p:nvSpPr>
          <p:spPr>
            <a:xfrm>
              <a:off x="5803224" y="4754100"/>
              <a:ext cx="106417" cy="121972"/>
            </a:xfrm>
            <a:custGeom>
              <a:avLst/>
              <a:gdLst>
                <a:gd name="connsiteX0" fmla="*/ 96132 w 106417"/>
                <a:gd name="connsiteY0" fmla="*/ 17645 h 121972"/>
                <a:gd name="connsiteX1" fmla="*/ 84930 w 106417"/>
                <a:gd name="connsiteY1" fmla="*/ 30357 h 121972"/>
                <a:gd name="connsiteX2" fmla="*/ 93732 w 106417"/>
                <a:gd name="connsiteY2" fmla="*/ 39011 h 121972"/>
                <a:gd name="connsiteX3" fmla="*/ 106534 w 106417"/>
                <a:gd name="connsiteY3" fmla="*/ 23595 h 121972"/>
                <a:gd name="connsiteX4" fmla="*/ 71061 w 106417"/>
                <a:gd name="connsiteY4" fmla="*/ 66 h 121972"/>
                <a:gd name="connsiteX5" fmla="*/ 21987 w 106417"/>
                <a:gd name="connsiteY5" fmla="*/ 39552 h 121972"/>
                <a:gd name="connsiteX6" fmla="*/ 31322 w 106417"/>
                <a:gd name="connsiteY6" fmla="*/ 59294 h 121972"/>
                <a:gd name="connsiteX7" fmla="*/ 61460 w 106417"/>
                <a:gd name="connsiteY7" fmla="*/ 69031 h 121972"/>
                <a:gd name="connsiteX8" fmla="*/ 84130 w 106417"/>
                <a:gd name="connsiteY8" fmla="*/ 86880 h 121972"/>
                <a:gd name="connsiteX9" fmla="*/ 69995 w 106417"/>
                <a:gd name="connsiteY9" fmla="*/ 108516 h 121972"/>
                <a:gd name="connsiteX10" fmla="*/ 43324 w 106417"/>
                <a:gd name="connsiteY10" fmla="*/ 114466 h 121972"/>
                <a:gd name="connsiteX11" fmla="*/ 11318 w 106417"/>
                <a:gd name="connsiteY11" fmla="*/ 103107 h 121972"/>
                <a:gd name="connsiteX12" fmla="*/ 25987 w 106417"/>
                <a:gd name="connsiteY12" fmla="*/ 87692 h 121972"/>
                <a:gd name="connsiteX13" fmla="*/ 15586 w 106417"/>
                <a:gd name="connsiteY13" fmla="*/ 77685 h 121972"/>
                <a:gd name="connsiteX14" fmla="*/ 117 w 106417"/>
                <a:gd name="connsiteY14" fmla="*/ 95805 h 121972"/>
                <a:gd name="connsiteX15" fmla="*/ 43057 w 106417"/>
                <a:gd name="connsiteY15" fmla="*/ 122038 h 121972"/>
                <a:gd name="connsiteX16" fmla="*/ 101200 w 106417"/>
                <a:gd name="connsiteY16" fmla="*/ 77415 h 121972"/>
                <a:gd name="connsiteX17" fmla="*/ 64394 w 106417"/>
                <a:gd name="connsiteY17" fmla="*/ 45772 h 121972"/>
                <a:gd name="connsiteX18" fmla="*/ 53725 w 106417"/>
                <a:gd name="connsiteY18" fmla="*/ 43609 h 121972"/>
                <a:gd name="connsiteX19" fmla="*/ 39056 w 106417"/>
                <a:gd name="connsiteY19" fmla="*/ 30086 h 121972"/>
                <a:gd name="connsiteX20" fmla="*/ 49725 w 106417"/>
                <a:gd name="connsiteY20" fmla="*/ 12777 h 121972"/>
                <a:gd name="connsiteX21" fmla="*/ 70795 w 106417"/>
                <a:gd name="connsiteY21" fmla="*/ 7639 h 121972"/>
                <a:gd name="connsiteX22" fmla="*/ 96132 w 106417"/>
                <a:gd name="connsiteY22" fmla="*/ 17645 h 121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6417" h="121972">
                  <a:moveTo>
                    <a:pt x="96132" y="17645"/>
                  </a:moveTo>
                  <a:cubicBezTo>
                    <a:pt x="89198" y="19268"/>
                    <a:pt x="84930" y="24948"/>
                    <a:pt x="84930" y="30357"/>
                  </a:cubicBezTo>
                  <a:cubicBezTo>
                    <a:pt x="84930" y="36577"/>
                    <a:pt x="90265" y="39011"/>
                    <a:pt x="93732" y="39011"/>
                  </a:cubicBezTo>
                  <a:cubicBezTo>
                    <a:pt x="96399" y="39011"/>
                    <a:pt x="106534" y="37388"/>
                    <a:pt x="106534" y="23595"/>
                  </a:cubicBezTo>
                  <a:cubicBezTo>
                    <a:pt x="106534" y="6016"/>
                    <a:pt x="87331" y="66"/>
                    <a:pt x="71061" y="66"/>
                  </a:cubicBezTo>
                  <a:cubicBezTo>
                    <a:pt x="29455" y="66"/>
                    <a:pt x="21987" y="31168"/>
                    <a:pt x="21987" y="39552"/>
                  </a:cubicBezTo>
                  <a:cubicBezTo>
                    <a:pt x="21987" y="49558"/>
                    <a:pt x="27588" y="56049"/>
                    <a:pt x="31322" y="59294"/>
                  </a:cubicBezTo>
                  <a:cubicBezTo>
                    <a:pt x="38256" y="64703"/>
                    <a:pt x="43057" y="65785"/>
                    <a:pt x="61460" y="69031"/>
                  </a:cubicBezTo>
                  <a:cubicBezTo>
                    <a:pt x="67061" y="70112"/>
                    <a:pt x="84130" y="73358"/>
                    <a:pt x="84130" y="86880"/>
                  </a:cubicBezTo>
                  <a:cubicBezTo>
                    <a:pt x="84130" y="91478"/>
                    <a:pt x="81196" y="101755"/>
                    <a:pt x="69995" y="108516"/>
                  </a:cubicBezTo>
                  <a:cubicBezTo>
                    <a:pt x="59593" y="114466"/>
                    <a:pt x="46524" y="114466"/>
                    <a:pt x="43324" y="114466"/>
                  </a:cubicBezTo>
                  <a:cubicBezTo>
                    <a:pt x="32655" y="114466"/>
                    <a:pt x="17453" y="112032"/>
                    <a:pt x="11318" y="103107"/>
                  </a:cubicBezTo>
                  <a:cubicBezTo>
                    <a:pt x="20120" y="102025"/>
                    <a:pt x="25987" y="95264"/>
                    <a:pt x="25987" y="87692"/>
                  </a:cubicBezTo>
                  <a:cubicBezTo>
                    <a:pt x="25987" y="80930"/>
                    <a:pt x="21187" y="77685"/>
                    <a:pt x="15586" y="77685"/>
                  </a:cubicBezTo>
                  <a:cubicBezTo>
                    <a:pt x="7851" y="77685"/>
                    <a:pt x="117" y="83905"/>
                    <a:pt x="117" y="95805"/>
                  </a:cubicBezTo>
                  <a:cubicBezTo>
                    <a:pt x="117" y="112032"/>
                    <a:pt x="17186" y="122038"/>
                    <a:pt x="43057" y="122038"/>
                  </a:cubicBezTo>
                  <a:cubicBezTo>
                    <a:pt x="92132" y="122038"/>
                    <a:pt x="101200" y="87962"/>
                    <a:pt x="101200" y="77415"/>
                  </a:cubicBezTo>
                  <a:cubicBezTo>
                    <a:pt x="101200" y="52533"/>
                    <a:pt x="74262" y="47665"/>
                    <a:pt x="64394" y="45772"/>
                  </a:cubicBezTo>
                  <a:cubicBezTo>
                    <a:pt x="61993" y="45231"/>
                    <a:pt x="55326" y="44149"/>
                    <a:pt x="53725" y="43609"/>
                  </a:cubicBezTo>
                  <a:cubicBezTo>
                    <a:pt x="43857" y="41715"/>
                    <a:pt x="39056" y="36036"/>
                    <a:pt x="39056" y="30086"/>
                  </a:cubicBezTo>
                  <a:cubicBezTo>
                    <a:pt x="39056" y="23866"/>
                    <a:pt x="43857" y="16564"/>
                    <a:pt x="49725" y="12777"/>
                  </a:cubicBezTo>
                  <a:cubicBezTo>
                    <a:pt x="56926" y="8180"/>
                    <a:pt x="66261" y="7639"/>
                    <a:pt x="70795" y="7639"/>
                  </a:cubicBezTo>
                  <a:cubicBezTo>
                    <a:pt x="76396" y="7639"/>
                    <a:pt x="90265" y="8450"/>
                    <a:pt x="96132" y="17645"/>
                  </a:cubicBezTo>
                  <a:close/>
                </a:path>
              </a:pathLst>
            </a:custGeom>
            <a:solidFill>
              <a:srgbClr val="0072B2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505" name="Freeform: Shape 1504">
              <a:extLst>
                <a:ext uri="{FF2B5EF4-FFF2-40B4-BE49-F238E27FC236}">
                  <a16:creationId xmlns:a16="http://schemas.microsoft.com/office/drawing/2014/main" id="{945873AA-5940-F7A1-ACCD-EFAE4ADADD06}"/>
                </a:ext>
              </a:extLst>
            </p:cNvPr>
            <p:cNvSpPr/>
            <p:nvPr>
              <p:custDataLst>
                <p:tags r:id="rId120"/>
              </p:custDataLst>
            </p:nvPr>
          </p:nvSpPr>
          <p:spPr>
            <a:xfrm>
              <a:off x="5943145" y="4783347"/>
              <a:ext cx="99444" cy="132906"/>
            </a:xfrm>
            <a:custGeom>
              <a:avLst/>
              <a:gdLst>
                <a:gd name="connsiteX0" fmla="*/ 99565 w 99444"/>
                <a:gd name="connsiteY0" fmla="*/ 66907 h 132906"/>
                <a:gd name="connsiteX1" fmla="*/ 49843 w 99444"/>
                <a:gd name="connsiteY1" fmla="*/ 67 h 132906"/>
                <a:gd name="connsiteX2" fmla="*/ 120 w 99444"/>
                <a:gd name="connsiteY2" fmla="*/ 66907 h 132906"/>
                <a:gd name="connsiteX3" fmla="*/ 49843 w 99444"/>
                <a:gd name="connsiteY3" fmla="*/ 132973 h 132906"/>
                <a:gd name="connsiteX4" fmla="*/ 99565 w 99444"/>
                <a:gd name="connsiteY4" fmla="*/ 66907 h 132906"/>
                <a:gd name="connsiteX5" fmla="*/ 49843 w 99444"/>
                <a:gd name="connsiteY5" fmla="*/ 126598 h 132906"/>
                <a:gd name="connsiteX6" fmla="*/ 22029 w 99444"/>
                <a:gd name="connsiteY6" fmla="*/ 104576 h 132906"/>
                <a:gd name="connsiteX7" fmla="*/ 19171 w 99444"/>
                <a:gd name="connsiteY7" fmla="*/ 64589 h 132906"/>
                <a:gd name="connsiteX8" fmla="*/ 22219 w 99444"/>
                <a:gd name="connsiteY8" fmla="*/ 25953 h 132906"/>
                <a:gd name="connsiteX9" fmla="*/ 49843 w 99444"/>
                <a:gd name="connsiteY9" fmla="*/ 6442 h 132906"/>
                <a:gd name="connsiteX10" fmla="*/ 77847 w 99444"/>
                <a:gd name="connsiteY10" fmla="*/ 27305 h 132906"/>
                <a:gd name="connsiteX11" fmla="*/ 80514 w 99444"/>
                <a:gd name="connsiteY11" fmla="*/ 64589 h 132906"/>
                <a:gd name="connsiteX12" fmla="*/ 77657 w 99444"/>
                <a:gd name="connsiteY12" fmla="*/ 104963 h 132906"/>
                <a:gd name="connsiteX13" fmla="*/ 49843 w 99444"/>
                <a:gd name="connsiteY13" fmla="*/ 126598 h 132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9444" h="132906">
                  <a:moveTo>
                    <a:pt x="99565" y="66907"/>
                  </a:moveTo>
                  <a:cubicBezTo>
                    <a:pt x="99565" y="52998"/>
                    <a:pt x="99565" y="67"/>
                    <a:pt x="49843" y="67"/>
                  </a:cubicBezTo>
                  <a:cubicBezTo>
                    <a:pt x="120" y="67"/>
                    <a:pt x="120" y="52998"/>
                    <a:pt x="120" y="66907"/>
                  </a:cubicBezTo>
                  <a:cubicBezTo>
                    <a:pt x="120" y="81009"/>
                    <a:pt x="120" y="132973"/>
                    <a:pt x="49843" y="132973"/>
                  </a:cubicBezTo>
                  <a:cubicBezTo>
                    <a:pt x="99565" y="132973"/>
                    <a:pt x="99565" y="81009"/>
                    <a:pt x="99565" y="66907"/>
                  </a:cubicBezTo>
                  <a:close/>
                  <a:moveTo>
                    <a:pt x="49843" y="126598"/>
                  </a:moveTo>
                  <a:cubicBezTo>
                    <a:pt x="42794" y="126598"/>
                    <a:pt x="26791" y="124087"/>
                    <a:pt x="22029" y="104576"/>
                  </a:cubicBezTo>
                  <a:cubicBezTo>
                    <a:pt x="19362" y="94145"/>
                    <a:pt x="19171" y="80429"/>
                    <a:pt x="19171" y="64589"/>
                  </a:cubicBezTo>
                  <a:cubicBezTo>
                    <a:pt x="19171" y="50293"/>
                    <a:pt x="19171" y="36964"/>
                    <a:pt x="22219" y="25953"/>
                  </a:cubicBezTo>
                  <a:cubicBezTo>
                    <a:pt x="26982" y="9726"/>
                    <a:pt x="41651" y="6442"/>
                    <a:pt x="49843" y="6442"/>
                  </a:cubicBezTo>
                  <a:cubicBezTo>
                    <a:pt x="63940" y="6442"/>
                    <a:pt x="74037" y="13783"/>
                    <a:pt x="77847" y="27305"/>
                  </a:cubicBezTo>
                  <a:cubicBezTo>
                    <a:pt x="80514" y="37157"/>
                    <a:pt x="80514" y="53191"/>
                    <a:pt x="80514" y="64589"/>
                  </a:cubicBezTo>
                  <a:cubicBezTo>
                    <a:pt x="80514" y="77725"/>
                    <a:pt x="80514" y="93372"/>
                    <a:pt x="77657" y="104963"/>
                  </a:cubicBezTo>
                  <a:cubicBezTo>
                    <a:pt x="72704" y="123701"/>
                    <a:pt x="57463" y="126598"/>
                    <a:pt x="49843" y="126598"/>
                  </a:cubicBezTo>
                  <a:close/>
                </a:path>
              </a:pathLst>
            </a:custGeom>
            <a:solidFill>
              <a:srgbClr val="0072B2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506" name="Freeform: Shape 1505">
              <a:extLst>
                <a:ext uri="{FF2B5EF4-FFF2-40B4-BE49-F238E27FC236}">
                  <a16:creationId xmlns:a16="http://schemas.microsoft.com/office/drawing/2014/main" id="{14769128-0475-E957-CF90-4852EFB51567}"/>
                </a:ext>
              </a:extLst>
            </p:cNvPr>
            <p:cNvSpPr/>
            <p:nvPr>
              <p:custDataLst>
                <p:tags r:id="rId121"/>
              </p:custDataLst>
            </p:nvPr>
          </p:nvSpPr>
          <p:spPr>
            <a:xfrm>
              <a:off x="6095468" y="4705960"/>
              <a:ext cx="196298" cy="199320"/>
            </a:xfrm>
            <a:custGeom>
              <a:avLst/>
              <a:gdLst>
                <a:gd name="connsiteX0" fmla="*/ 104941 w 196298"/>
                <a:gd name="connsiteY0" fmla="*/ 106352 h 199320"/>
                <a:gd name="connsiteX1" fmla="*/ 186555 w 196298"/>
                <a:gd name="connsiteY1" fmla="*/ 106352 h 199320"/>
                <a:gd name="connsiteX2" fmla="*/ 196423 w 196298"/>
                <a:gd name="connsiteY2" fmla="*/ 99862 h 199320"/>
                <a:gd name="connsiteX3" fmla="*/ 186555 w 196298"/>
                <a:gd name="connsiteY3" fmla="*/ 93101 h 199320"/>
                <a:gd name="connsiteX4" fmla="*/ 104941 w 196298"/>
                <a:gd name="connsiteY4" fmla="*/ 93101 h 199320"/>
                <a:gd name="connsiteX5" fmla="*/ 104941 w 196298"/>
                <a:gd name="connsiteY5" fmla="*/ 10073 h 199320"/>
                <a:gd name="connsiteX6" fmla="*/ 98540 w 196298"/>
                <a:gd name="connsiteY6" fmla="*/ 66 h 199320"/>
                <a:gd name="connsiteX7" fmla="*/ 91873 w 196298"/>
                <a:gd name="connsiteY7" fmla="*/ 10073 h 199320"/>
                <a:gd name="connsiteX8" fmla="*/ 91873 w 196298"/>
                <a:gd name="connsiteY8" fmla="*/ 93101 h 199320"/>
                <a:gd name="connsiteX9" fmla="*/ 9993 w 196298"/>
                <a:gd name="connsiteY9" fmla="*/ 93101 h 199320"/>
                <a:gd name="connsiteX10" fmla="*/ 124 w 196298"/>
                <a:gd name="connsiteY10" fmla="*/ 99591 h 199320"/>
                <a:gd name="connsiteX11" fmla="*/ 9993 w 196298"/>
                <a:gd name="connsiteY11" fmla="*/ 106352 h 199320"/>
                <a:gd name="connsiteX12" fmla="*/ 91873 w 196298"/>
                <a:gd name="connsiteY12" fmla="*/ 106352 h 199320"/>
                <a:gd name="connsiteX13" fmla="*/ 91873 w 196298"/>
                <a:gd name="connsiteY13" fmla="*/ 189380 h 199320"/>
                <a:gd name="connsiteX14" fmla="*/ 98274 w 196298"/>
                <a:gd name="connsiteY14" fmla="*/ 199387 h 199320"/>
                <a:gd name="connsiteX15" fmla="*/ 104941 w 196298"/>
                <a:gd name="connsiteY15" fmla="*/ 189380 h 199320"/>
                <a:gd name="connsiteX16" fmla="*/ 104941 w 196298"/>
                <a:gd name="connsiteY16" fmla="*/ 106352 h 199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96298" h="199320">
                  <a:moveTo>
                    <a:pt x="104941" y="106352"/>
                  </a:moveTo>
                  <a:lnTo>
                    <a:pt x="186555" y="106352"/>
                  </a:lnTo>
                  <a:cubicBezTo>
                    <a:pt x="190022" y="106352"/>
                    <a:pt x="196423" y="106352"/>
                    <a:pt x="196423" y="99862"/>
                  </a:cubicBezTo>
                  <a:cubicBezTo>
                    <a:pt x="196423" y="93101"/>
                    <a:pt x="190289" y="93101"/>
                    <a:pt x="186555" y="93101"/>
                  </a:cubicBezTo>
                  <a:lnTo>
                    <a:pt x="104941" y="93101"/>
                  </a:lnTo>
                  <a:lnTo>
                    <a:pt x="104941" y="10073"/>
                  </a:lnTo>
                  <a:cubicBezTo>
                    <a:pt x="104941" y="6557"/>
                    <a:pt x="104941" y="66"/>
                    <a:pt x="98540" y="66"/>
                  </a:cubicBezTo>
                  <a:cubicBezTo>
                    <a:pt x="91873" y="66"/>
                    <a:pt x="91873" y="6287"/>
                    <a:pt x="91873" y="10073"/>
                  </a:cubicBezTo>
                  <a:lnTo>
                    <a:pt x="91873" y="93101"/>
                  </a:lnTo>
                  <a:lnTo>
                    <a:pt x="9993" y="93101"/>
                  </a:lnTo>
                  <a:cubicBezTo>
                    <a:pt x="6525" y="93101"/>
                    <a:pt x="124" y="93101"/>
                    <a:pt x="124" y="99591"/>
                  </a:cubicBezTo>
                  <a:cubicBezTo>
                    <a:pt x="124" y="106352"/>
                    <a:pt x="6259" y="106352"/>
                    <a:pt x="9993" y="106352"/>
                  </a:cubicBezTo>
                  <a:lnTo>
                    <a:pt x="91873" y="106352"/>
                  </a:lnTo>
                  <a:lnTo>
                    <a:pt x="91873" y="189380"/>
                  </a:lnTo>
                  <a:cubicBezTo>
                    <a:pt x="91873" y="192896"/>
                    <a:pt x="91873" y="199387"/>
                    <a:pt x="98274" y="199387"/>
                  </a:cubicBezTo>
                  <a:cubicBezTo>
                    <a:pt x="104941" y="199387"/>
                    <a:pt x="104941" y="193166"/>
                    <a:pt x="104941" y="189380"/>
                  </a:cubicBezTo>
                  <a:lnTo>
                    <a:pt x="104941" y="106352"/>
                  </a:lnTo>
                  <a:close/>
                </a:path>
              </a:pathLst>
            </a:custGeom>
            <a:solidFill>
              <a:srgbClr val="000000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507" name="Freeform: Shape 1506">
              <a:extLst>
                <a:ext uri="{FF2B5EF4-FFF2-40B4-BE49-F238E27FC236}">
                  <a16:creationId xmlns:a16="http://schemas.microsoft.com/office/drawing/2014/main" id="{718763E9-E1A1-0540-F19C-15CA4957BB14}"/>
                </a:ext>
              </a:extLst>
            </p:cNvPr>
            <p:cNvSpPr/>
            <p:nvPr>
              <p:custDataLst>
                <p:tags r:id="rId122"/>
              </p:custDataLst>
            </p:nvPr>
          </p:nvSpPr>
          <p:spPr>
            <a:xfrm>
              <a:off x="6328302" y="4685676"/>
              <a:ext cx="108017" cy="190395"/>
            </a:xfrm>
            <a:custGeom>
              <a:avLst/>
              <a:gdLst>
                <a:gd name="connsiteX0" fmla="*/ 52939 w 108017"/>
                <a:gd name="connsiteY0" fmla="*/ 8180 h 190395"/>
                <a:gd name="connsiteX1" fmla="*/ 54006 w 108017"/>
                <a:gd name="connsiteY1" fmla="*/ 3853 h 190395"/>
                <a:gd name="connsiteX2" fmla="*/ 49738 w 108017"/>
                <a:gd name="connsiteY2" fmla="*/ 66 h 190395"/>
                <a:gd name="connsiteX3" fmla="*/ 15600 w 108017"/>
                <a:gd name="connsiteY3" fmla="*/ 2771 h 190395"/>
                <a:gd name="connsiteX4" fmla="*/ 9732 w 108017"/>
                <a:gd name="connsiteY4" fmla="*/ 8991 h 190395"/>
                <a:gd name="connsiteX5" fmla="*/ 16666 w 108017"/>
                <a:gd name="connsiteY5" fmla="*/ 12777 h 190395"/>
                <a:gd name="connsiteX6" fmla="*/ 29468 w 108017"/>
                <a:gd name="connsiteY6" fmla="*/ 16834 h 190395"/>
                <a:gd name="connsiteX7" fmla="*/ 25201 w 108017"/>
                <a:gd name="connsiteY7" fmla="*/ 35765 h 190395"/>
                <a:gd name="connsiteX8" fmla="*/ 19067 w 108017"/>
                <a:gd name="connsiteY8" fmla="*/ 60647 h 190395"/>
                <a:gd name="connsiteX9" fmla="*/ 1464 w 108017"/>
                <a:gd name="connsiteY9" fmla="*/ 132586 h 190395"/>
                <a:gd name="connsiteX10" fmla="*/ 130 w 108017"/>
                <a:gd name="connsiteY10" fmla="*/ 145838 h 190395"/>
                <a:gd name="connsiteX11" fmla="*/ 39337 w 108017"/>
                <a:gd name="connsiteY11" fmla="*/ 190462 h 190395"/>
                <a:gd name="connsiteX12" fmla="*/ 108148 w 108017"/>
                <a:gd name="connsiteY12" fmla="*/ 113655 h 190395"/>
                <a:gd name="connsiteX13" fmla="*/ 68141 w 108017"/>
                <a:gd name="connsiteY13" fmla="*/ 68490 h 190395"/>
                <a:gd name="connsiteX14" fmla="*/ 34536 w 108017"/>
                <a:gd name="connsiteY14" fmla="*/ 83364 h 190395"/>
                <a:gd name="connsiteX15" fmla="*/ 52939 w 108017"/>
                <a:gd name="connsiteY15" fmla="*/ 8180 h 190395"/>
                <a:gd name="connsiteX16" fmla="*/ 39603 w 108017"/>
                <a:gd name="connsiteY16" fmla="*/ 182889 h 190395"/>
                <a:gd name="connsiteX17" fmla="*/ 19067 w 108017"/>
                <a:gd name="connsiteY17" fmla="*/ 155304 h 190395"/>
                <a:gd name="connsiteX18" fmla="*/ 28935 w 108017"/>
                <a:gd name="connsiteY18" fmla="*/ 105541 h 190395"/>
                <a:gd name="connsiteX19" fmla="*/ 35603 w 108017"/>
                <a:gd name="connsiteY19" fmla="*/ 93912 h 190395"/>
                <a:gd name="connsiteX20" fmla="*/ 67341 w 108017"/>
                <a:gd name="connsiteY20" fmla="*/ 76062 h 190395"/>
                <a:gd name="connsiteX21" fmla="*/ 86811 w 108017"/>
                <a:gd name="connsiteY21" fmla="*/ 102296 h 190395"/>
                <a:gd name="connsiteX22" fmla="*/ 72942 w 108017"/>
                <a:gd name="connsiteY22" fmla="*/ 156656 h 190395"/>
                <a:gd name="connsiteX23" fmla="*/ 39603 w 108017"/>
                <a:gd name="connsiteY23" fmla="*/ 182889 h 190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08017" h="190395">
                  <a:moveTo>
                    <a:pt x="52939" y="8180"/>
                  </a:moveTo>
                  <a:cubicBezTo>
                    <a:pt x="53206" y="7639"/>
                    <a:pt x="54006" y="4123"/>
                    <a:pt x="54006" y="3853"/>
                  </a:cubicBezTo>
                  <a:cubicBezTo>
                    <a:pt x="54006" y="2500"/>
                    <a:pt x="52939" y="66"/>
                    <a:pt x="49738" y="66"/>
                  </a:cubicBezTo>
                  <a:cubicBezTo>
                    <a:pt x="44404" y="66"/>
                    <a:pt x="22267" y="2230"/>
                    <a:pt x="15600" y="2771"/>
                  </a:cubicBezTo>
                  <a:cubicBezTo>
                    <a:pt x="13466" y="3041"/>
                    <a:pt x="9732" y="3312"/>
                    <a:pt x="9732" y="8991"/>
                  </a:cubicBezTo>
                  <a:cubicBezTo>
                    <a:pt x="9732" y="12777"/>
                    <a:pt x="13466" y="12777"/>
                    <a:pt x="16666" y="12777"/>
                  </a:cubicBezTo>
                  <a:cubicBezTo>
                    <a:pt x="29468" y="12777"/>
                    <a:pt x="29468" y="14671"/>
                    <a:pt x="29468" y="16834"/>
                  </a:cubicBezTo>
                  <a:cubicBezTo>
                    <a:pt x="29468" y="18727"/>
                    <a:pt x="26801" y="29545"/>
                    <a:pt x="25201" y="35765"/>
                  </a:cubicBezTo>
                  <a:lnTo>
                    <a:pt x="19067" y="60647"/>
                  </a:lnTo>
                  <a:cubicBezTo>
                    <a:pt x="16666" y="69842"/>
                    <a:pt x="1997" y="129070"/>
                    <a:pt x="1464" y="132586"/>
                  </a:cubicBezTo>
                  <a:cubicBezTo>
                    <a:pt x="130" y="139077"/>
                    <a:pt x="130" y="142593"/>
                    <a:pt x="130" y="145838"/>
                  </a:cubicBezTo>
                  <a:cubicBezTo>
                    <a:pt x="130" y="173153"/>
                    <a:pt x="17200" y="190462"/>
                    <a:pt x="39337" y="190462"/>
                  </a:cubicBezTo>
                  <a:cubicBezTo>
                    <a:pt x="72676" y="190462"/>
                    <a:pt x="108148" y="153681"/>
                    <a:pt x="108148" y="113655"/>
                  </a:cubicBezTo>
                  <a:cubicBezTo>
                    <a:pt x="108148" y="82012"/>
                    <a:pt x="86544" y="68490"/>
                    <a:pt x="68141" y="68490"/>
                  </a:cubicBezTo>
                  <a:cubicBezTo>
                    <a:pt x="54272" y="68490"/>
                    <a:pt x="42537" y="76333"/>
                    <a:pt x="34536" y="83364"/>
                  </a:cubicBezTo>
                  <a:lnTo>
                    <a:pt x="52939" y="8180"/>
                  </a:lnTo>
                  <a:close/>
                  <a:moveTo>
                    <a:pt x="39603" y="182889"/>
                  </a:moveTo>
                  <a:cubicBezTo>
                    <a:pt x="26535" y="182889"/>
                    <a:pt x="19067" y="171260"/>
                    <a:pt x="19067" y="155304"/>
                  </a:cubicBezTo>
                  <a:cubicBezTo>
                    <a:pt x="19067" y="145297"/>
                    <a:pt x="21467" y="136102"/>
                    <a:pt x="28935" y="105541"/>
                  </a:cubicBezTo>
                  <a:cubicBezTo>
                    <a:pt x="30535" y="100403"/>
                    <a:pt x="30535" y="99862"/>
                    <a:pt x="35603" y="93912"/>
                  </a:cubicBezTo>
                  <a:cubicBezTo>
                    <a:pt x="45738" y="82012"/>
                    <a:pt x="57740" y="76062"/>
                    <a:pt x="67341" y="76062"/>
                  </a:cubicBezTo>
                  <a:cubicBezTo>
                    <a:pt x="77743" y="76062"/>
                    <a:pt x="86811" y="83905"/>
                    <a:pt x="86811" y="102296"/>
                  </a:cubicBezTo>
                  <a:cubicBezTo>
                    <a:pt x="86811" y="113384"/>
                    <a:pt x="80944" y="140970"/>
                    <a:pt x="72942" y="156656"/>
                  </a:cubicBezTo>
                  <a:cubicBezTo>
                    <a:pt x="66541" y="169908"/>
                    <a:pt x="53206" y="182889"/>
                    <a:pt x="39603" y="182889"/>
                  </a:cubicBezTo>
                  <a:close/>
                </a:path>
              </a:pathLst>
            </a:custGeom>
            <a:solidFill>
              <a:srgbClr val="000000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508" name="Freeform: Shape 1507">
              <a:extLst>
                <a:ext uri="{FF2B5EF4-FFF2-40B4-BE49-F238E27FC236}">
                  <a16:creationId xmlns:a16="http://schemas.microsoft.com/office/drawing/2014/main" id="{99AA3224-F9E4-567D-1E11-56A480FD04BE}"/>
                </a:ext>
              </a:extLst>
            </p:cNvPr>
            <p:cNvSpPr/>
            <p:nvPr>
              <p:custDataLst>
                <p:tags r:id="rId123"/>
              </p:custDataLst>
            </p:nvPr>
          </p:nvSpPr>
          <p:spPr>
            <a:xfrm>
              <a:off x="6471933" y="4783347"/>
              <a:ext cx="78298" cy="128656"/>
            </a:xfrm>
            <a:custGeom>
              <a:avLst/>
              <a:gdLst>
                <a:gd name="connsiteX0" fmla="*/ 48713 w 78298"/>
                <a:gd name="connsiteY0" fmla="*/ 5863 h 128656"/>
                <a:gd name="connsiteX1" fmla="*/ 41855 w 78298"/>
                <a:gd name="connsiteY1" fmla="*/ 67 h 128656"/>
                <a:gd name="connsiteX2" fmla="*/ 3372 w 78298"/>
                <a:gd name="connsiteY2" fmla="*/ 12431 h 128656"/>
                <a:gd name="connsiteX3" fmla="*/ 134 w 78298"/>
                <a:gd name="connsiteY3" fmla="*/ 12431 h 128656"/>
                <a:gd name="connsiteX4" fmla="*/ 134 w 78298"/>
                <a:gd name="connsiteY4" fmla="*/ 20930 h 128656"/>
                <a:gd name="connsiteX5" fmla="*/ 3372 w 78298"/>
                <a:gd name="connsiteY5" fmla="*/ 20930 h 128656"/>
                <a:gd name="connsiteX6" fmla="*/ 31187 w 78298"/>
                <a:gd name="connsiteY6" fmla="*/ 15521 h 128656"/>
                <a:gd name="connsiteX7" fmla="*/ 31187 w 78298"/>
                <a:gd name="connsiteY7" fmla="*/ 112110 h 128656"/>
                <a:gd name="connsiteX8" fmla="*/ 10993 w 78298"/>
                <a:gd name="connsiteY8" fmla="*/ 120224 h 128656"/>
                <a:gd name="connsiteX9" fmla="*/ 1467 w 78298"/>
                <a:gd name="connsiteY9" fmla="*/ 120224 h 128656"/>
                <a:gd name="connsiteX10" fmla="*/ 1467 w 78298"/>
                <a:gd name="connsiteY10" fmla="*/ 128723 h 128656"/>
                <a:gd name="connsiteX11" fmla="*/ 39950 w 78298"/>
                <a:gd name="connsiteY11" fmla="*/ 127951 h 128656"/>
                <a:gd name="connsiteX12" fmla="*/ 78432 w 78298"/>
                <a:gd name="connsiteY12" fmla="*/ 128723 h 128656"/>
                <a:gd name="connsiteX13" fmla="*/ 78432 w 78298"/>
                <a:gd name="connsiteY13" fmla="*/ 120224 h 128656"/>
                <a:gd name="connsiteX14" fmla="*/ 68907 w 78298"/>
                <a:gd name="connsiteY14" fmla="*/ 120224 h 128656"/>
                <a:gd name="connsiteX15" fmla="*/ 48713 w 78298"/>
                <a:gd name="connsiteY15" fmla="*/ 112110 h 128656"/>
                <a:gd name="connsiteX16" fmla="*/ 48713 w 78298"/>
                <a:gd name="connsiteY16" fmla="*/ 5863 h 128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8298" h="128656">
                  <a:moveTo>
                    <a:pt x="48713" y="5863"/>
                  </a:moveTo>
                  <a:cubicBezTo>
                    <a:pt x="48713" y="67"/>
                    <a:pt x="48142" y="67"/>
                    <a:pt x="41855" y="67"/>
                  </a:cubicBezTo>
                  <a:cubicBezTo>
                    <a:pt x="28329" y="12431"/>
                    <a:pt x="7183" y="12431"/>
                    <a:pt x="3372" y="12431"/>
                  </a:cubicBezTo>
                  <a:lnTo>
                    <a:pt x="134" y="12431"/>
                  </a:lnTo>
                  <a:lnTo>
                    <a:pt x="134" y="20930"/>
                  </a:lnTo>
                  <a:lnTo>
                    <a:pt x="3372" y="20930"/>
                  </a:lnTo>
                  <a:cubicBezTo>
                    <a:pt x="7754" y="20930"/>
                    <a:pt x="20137" y="20351"/>
                    <a:pt x="31187" y="15521"/>
                  </a:cubicBezTo>
                  <a:lnTo>
                    <a:pt x="31187" y="112110"/>
                  </a:lnTo>
                  <a:cubicBezTo>
                    <a:pt x="31187" y="118099"/>
                    <a:pt x="31187" y="120224"/>
                    <a:pt x="10993" y="120224"/>
                  </a:cubicBezTo>
                  <a:lnTo>
                    <a:pt x="1467" y="120224"/>
                  </a:lnTo>
                  <a:lnTo>
                    <a:pt x="1467" y="128723"/>
                  </a:lnTo>
                  <a:cubicBezTo>
                    <a:pt x="11945" y="127951"/>
                    <a:pt x="28900" y="127951"/>
                    <a:pt x="39950" y="127951"/>
                  </a:cubicBezTo>
                  <a:cubicBezTo>
                    <a:pt x="50999" y="127951"/>
                    <a:pt x="67954" y="127951"/>
                    <a:pt x="78432" y="128723"/>
                  </a:cubicBezTo>
                  <a:lnTo>
                    <a:pt x="78432" y="120224"/>
                  </a:lnTo>
                  <a:lnTo>
                    <a:pt x="68907" y="120224"/>
                  </a:lnTo>
                  <a:cubicBezTo>
                    <a:pt x="48713" y="120224"/>
                    <a:pt x="48713" y="118099"/>
                    <a:pt x="48713" y="112110"/>
                  </a:cubicBezTo>
                  <a:lnTo>
                    <a:pt x="48713" y="5863"/>
                  </a:lnTo>
                  <a:close/>
                </a:path>
              </a:pathLst>
            </a:custGeom>
            <a:solidFill>
              <a:srgbClr val="000000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509" name="Freeform: Shape 1508">
              <a:extLst>
                <a:ext uri="{FF2B5EF4-FFF2-40B4-BE49-F238E27FC236}">
                  <a16:creationId xmlns:a16="http://schemas.microsoft.com/office/drawing/2014/main" id="{751D031F-7922-7C46-C7D4-1269AAE1718E}"/>
                </a:ext>
              </a:extLst>
            </p:cNvPr>
            <p:cNvSpPr/>
            <p:nvPr>
              <p:custDataLst>
                <p:tags r:id="rId124"/>
              </p:custDataLst>
            </p:nvPr>
          </p:nvSpPr>
          <p:spPr>
            <a:xfrm>
              <a:off x="6606196" y="4754100"/>
              <a:ext cx="142689" cy="121972"/>
            </a:xfrm>
            <a:custGeom>
              <a:avLst/>
              <a:gdLst>
                <a:gd name="connsiteX0" fmla="*/ 53746 w 142689"/>
                <a:gd name="connsiteY0" fmla="*/ 90666 h 121972"/>
                <a:gd name="connsiteX1" fmla="*/ 28676 w 142689"/>
                <a:gd name="connsiteY1" fmla="*/ 114466 h 121972"/>
                <a:gd name="connsiteX2" fmla="*/ 14273 w 142689"/>
                <a:gd name="connsiteY2" fmla="*/ 110680 h 121972"/>
                <a:gd name="connsiteX3" fmla="*/ 26009 w 142689"/>
                <a:gd name="connsiteY3" fmla="*/ 95805 h 121972"/>
                <a:gd name="connsiteX4" fmla="*/ 15340 w 142689"/>
                <a:gd name="connsiteY4" fmla="*/ 85798 h 121972"/>
                <a:gd name="connsiteX5" fmla="*/ 138 w 142689"/>
                <a:gd name="connsiteY5" fmla="*/ 102296 h 121972"/>
                <a:gd name="connsiteX6" fmla="*/ 28142 w 142689"/>
                <a:gd name="connsiteY6" fmla="*/ 122038 h 121972"/>
                <a:gd name="connsiteX7" fmla="*/ 58014 w 142689"/>
                <a:gd name="connsiteY7" fmla="*/ 102837 h 121972"/>
                <a:gd name="connsiteX8" fmla="*/ 89752 w 142689"/>
                <a:gd name="connsiteY8" fmla="*/ 122038 h 121972"/>
                <a:gd name="connsiteX9" fmla="*/ 136693 w 142689"/>
                <a:gd name="connsiteY9" fmla="*/ 80660 h 121972"/>
                <a:gd name="connsiteX10" fmla="*/ 132426 w 142689"/>
                <a:gd name="connsiteY10" fmla="*/ 77144 h 121972"/>
                <a:gd name="connsiteX11" fmla="*/ 127358 w 142689"/>
                <a:gd name="connsiteY11" fmla="*/ 81742 h 121972"/>
                <a:gd name="connsiteX12" fmla="*/ 90819 w 142689"/>
                <a:gd name="connsiteY12" fmla="*/ 114466 h 121972"/>
                <a:gd name="connsiteX13" fmla="*/ 74550 w 142689"/>
                <a:gd name="connsiteY13" fmla="*/ 96887 h 121972"/>
                <a:gd name="connsiteX14" fmla="*/ 88419 w 142689"/>
                <a:gd name="connsiteY14" fmla="*/ 35225 h 121972"/>
                <a:gd name="connsiteX15" fmla="*/ 114556 w 142689"/>
                <a:gd name="connsiteY15" fmla="*/ 7639 h 121972"/>
                <a:gd name="connsiteX16" fmla="*/ 128959 w 142689"/>
                <a:gd name="connsiteY16" fmla="*/ 11425 h 121972"/>
                <a:gd name="connsiteX17" fmla="*/ 117223 w 142689"/>
                <a:gd name="connsiteY17" fmla="*/ 26300 h 121972"/>
                <a:gd name="connsiteX18" fmla="*/ 127892 w 142689"/>
                <a:gd name="connsiteY18" fmla="*/ 36306 h 121972"/>
                <a:gd name="connsiteX19" fmla="*/ 142828 w 142689"/>
                <a:gd name="connsiteY19" fmla="*/ 19809 h 121972"/>
                <a:gd name="connsiteX20" fmla="*/ 115090 w 142689"/>
                <a:gd name="connsiteY20" fmla="*/ 66 h 121972"/>
                <a:gd name="connsiteX21" fmla="*/ 85218 w 142689"/>
                <a:gd name="connsiteY21" fmla="*/ 19268 h 121972"/>
                <a:gd name="connsiteX22" fmla="*/ 53213 w 142689"/>
                <a:gd name="connsiteY22" fmla="*/ 66 h 121972"/>
                <a:gd name="connsiteX23" fmla="*/ 6272 w 142689"/>
                <a:gd name="connsiteY23" fmla="*/ 41445 h 121972"/>
                <a:gd name="connsiteX24" fmla="*/ 10806 w 142689"/>
                <a:gd name="connsiteY24" fmla="*/ 44961 h 121972"/>
                <a:gd name="connsiteX25" fmla="*/ 15874 w 142689"/>
                <a:gd name="connsiteY25" fmla="*/ 40363 h 121972"/>
                <a:gd name="connsiteX26" fmla="*/ 52413 w 142689"/>
                <a:gd name="connsiteY26" fmla="*/ 7639 h 121972"/>
                <a:gd name="connsiteX27" fmla="*/ 68416 w 142689"/>
                <a:gd name="connsiteY27" fmla="*/ 25488 h 121972"/>
                <a:gd name="connsiteX28" fmla="*/ 62815 w 142689"/>
                <a:gd name="connsiteY28" fmla="*/ 53615 h 121972"/>
                <a:gd name="connsiteX29" fmla="*/ 53746 w 142689"/>
                <a:gd name="connsiteY29" fmla="*/ 90666 h 121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42689" h="121972">
                  <a:moveTo>
                    <a:pt x="53746" y="90666"/>
                  </a:moveTo>
                  <a:cubicBezTo>
                    <a:pt x="51079" y="99862"/>
                    <a:pt x="42278" y="114466"/>
                    <a:pt x="28676" y="114466"/>
                  </a:cubicBezTo>
                  <a:cubicBezTo>
                    <a:pt x="27876" y="114466"/>
                    <a:pt x="19874" y="114466"/>
                    <a:pt x="14273" y="110680"/>
                  </a:cubicBezTo>
                  <a:cubicBezTo>
                    <a:pt x="25208" y="107164"/>
                    <a:pt x="26009" y="97428"/>
                    <a:pt x="26009" y="95805"/>
                  </a:cubicBezTo>
                  <a:cubicBezTo>
                    <a:pt x="26009" y="89855"/>
                    <a:pt x="21475" y="85798"/>
                    <a:pt x="15340" y="85798"/>
                  </a:cubicBezTo>
                  <a:cubicBezTo>
                    <a:pt x="7872" y="85798"/>
                    <a:pt x="138" y="92289"/>
                    <a:pt x="138" y="102296"/>
                  </a:cubicBezTo>
                  <a:cubicBezTo>
                    <a:pt x="138" y="115818"/>
                    <a:pt x="15074" y="122038"/>
                    <a:pt x="28142" y="122038"/>
                  </a:cubicBezTo>
                  <a:cubicBezTo>
                    <a:pt x="40411" y="122038"/>
                    <a:pt x="51346" y="114196"/>
                    <a:pt x="58014" y="102837"/>
                  </a:cubicBezTo>
                  <a:cubicBezTo>
                    <a:pt x="64415" y="117170"/>
                    <a:pt x="79084" y="122038"/>
                    <a:pt x="89752" y="122038"/>
                  </a:cubicBezTo>
                  <a:cubicBezTo>
                    <a:pt x="120424" y="122038"/>
                    <a:pt x="136693" y="88232"/>
                    <a:pt x="136693" y="80660"/>
                  </a:cubicBezTo>
                  <a:cubicBezTo>
                    <a:pt x="136693" y="77144"/>
                    <a:pt x="133226" y="77144"/>
                    <a:pt x="132426" y="77144"/>
                  </a:cubicBezTo>
                  <a:cubicBezTo>
                    <a:pt x="128692" y="77144"/>
                    <a:pt x="128425" y="78496"/>
                    <a:pt x="127358" y="81742"/>
                  </a:cubicBezTo>
                  <a:cubicBezTo>
                    <a:pt x="121758" y="100403"/>
                    <a:pt x="105755" y="114466"/>
                    <a:pt x="90819" y="114466"/>
                  </a:cubicBezTo>
                  <a:cubicBezTo>
                    <a:pt x="80151" y="114466"/>
                    <a:pt x="74550" y="107164"/>
                    <a:pt x="74550" y="96887"/>
                  </a:cubicBezTo>
                  <a:cubicBezTo>
                    <a:pt x="74550" y="89855"/>
                    <a:pt x="80951" y="65244"/>
                    <a:pt x="88419" y="35225"/>
                  </a:cubicBezTo>
                  <a:cubicBezTo>
                    <a:pt x="93753" y="14400"/>
                    <a:pt x="105755" y="7639"/>
                    <a:pt x="114556" y="7639"/>
                  </a:cubicBezTo>
                  <a:cubicBezTo>
                    <a:pt x="115090" y="7639"/>
                    <a:pt x="123358" y="7639"/>
                    <a:pt x="128959" y="11425"/>
                  </a:cubicBezTo>
                  <a:cubicBezTo>
                    <a:pt x="120424" y="13859"/>
                    <a:pt x="117223" y="21432"/>
                    <a:pt x="117223" y="26300"/>
                  </a:cubicBezTo>
                  <a:cubicBezTo>
                    <a:pt x="117223" y="32250"/>
                    <a:pt x="121758" y="36306"/>
                    <a:pt x="127892" y="36306"/>
                  </a:cubicBezTo>
                  <a:cubicBezTo>
                    <a:pt x="134026" y="36306"/>
                    <a:pt x="142828" y="31168"/>
                    <a:pt x="142828" y="19809"/>
                  </a:cubicBezTo>
                  <a:cubicBezTo>
                    <a:pt x="142828" y="4664"/>
                    <a:pt x="125758" y="66"/>
                    <a:pt x="115090" y="66"/>
                  </a:cubicBezTo>
                  <a:cubicBezTo>
                    <a:pt x="101754" y="66"/>
                    <a:pt x="91086" y="8991"/>
                    <a:pt x="85218" y="19268"/>
                  </a:cubicBezTo>
                  <a:cubicBezTo>
                    <a:pt x="80417" y="8180"/>
                    <a:pt x="68149" y="66"/>
                    <a:pt x="53213" y="66"/>
                  </a:cubicBezTo>
                  <a:cubicBezTo>
                    <a:pt x="23342" y="66"/>
                    <a:pt x="6272" y="33331"/>
                    <a:pt x="6272" y="41445"/>
                  </a:cubicBezTo>
                  <a:cubicBezTo>
                    <a:pt x="6272" y="44961"/>
                    <a:pt x="10006" y="44961"/>
                    <a:pt x="10806" y="44961"/>
                  </a:cubicBezTo>
                  <a:cubicBezTo>
                    <a:pt x="14273" y="44961"/>
                    <a:pt x="14540" y="43879"/>
                    <a:pt x="15874" y="40363"/>
                  </a:cubicBezTo>
                  <a:cubicBezTo>
                    <a:pt x="22541" y="19268"/>
                    <a:pt x="39344" y="7639"/>
                    <a:pt x="52413" y="7639"/>
                  </a:cubicBezTo>
                  <a:cubicBezTo>
                    <a:pt x="61214" y="7639"/>
                    <a:pt x="68416" y="12507"/>
                    <a:pt x="68416" y="25488"/>
                  </a:cubicBezTo>
                  <a:cubicBezTo>
                    <a:pt x="68416" y="30897"/>
                    <a:pt x="65215" y="44420"/>
                    <a:pt x="62815" y="53615"/>
                  </a:cubicBezTo>
                  <a:lnTo>
                    <a:pt x="53746" y="90666"/>
                  </a:lnTo>
                  <a:close/>
                </a:path>
              </a:pathLst>
            </a:custGeom>
            <a:solidFill>
              <a:srgbClr val="000000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510" name="Freeform: Shape 1509">
              <a:extLst>
                <a:ext uri="{FF2B5EF4-FFF2-40B4-BE49-F238E27FC236}">
                  <a16:creationId xmlns:a16="http://schemas.microsoft.com/office/drawing/2014/main" id="{FD55A4DB-D7F2-A04E-FB68-DB7FF9F1CDA7}"/>
                </a:ext>
              </a:extLst>
            </p:cNvPr>
            <p:cNvSpPr/>
            <p:nvPr>
              <p:custDataLst>
                <p:tags r:id="rId125"/>
              </p:custDataLst>
            </p:nvPr>
          </p:nvSpPr>
          <p:spPr>
            <a:xfrm>
              <a:off x="6793416" y="4783347"/>
              <a:ext cx="78298" cy="128656"/>
            </a:xfrm>
            <a:custGeom>
              <a:avLst/>
              <a:gdLst>
                <a:gd name="connsiteX0" fmla="*/ 48722 w 78298"/>
                <a:gd name="connsiteY0" fmla="*/ 5863 h 128656"/>
                <a:gd name="connsiteX1" fmla="*/ 41863 w 78298"/>
                <a:gd name="connsiteY1" fmla="*/ 67 h 128656"/>
                <a:gd name="connsiteX2" fmla="*/ 3381 w 78298"/>
                <a:gd name="connsiteY2" fmla="*/ 12431 h 128656"/>
                <a:gd name="connsiteX3" fmla="*/ 142 w 78298"/>
                <a:gd name="connsiteY3" fmla="*/ 12431 h 128656"/>
                <a:gd name="connsiteX4" fmla="*/ 142 w 78298"/>
                <a:gd name="connsiteY4" fmla="*/ 20930 h 128656"/>
                <a:gd name="connsiteX5" fmla="*/ 3381 w 78298"/>
                <a:gd name="connsiteY5" fmla="*/ 20930 h 128656"/>
                <a:gd name="connsiteX6" fmla="*/ 31195 w 78298"/>
                <a:gd name="connsiteY6" fmla="*/ 15521 h 128656"/>
                <a:gd name="connsiteX7" fmla="*/ 31195 w 78298"/>
                <a:gd name="connsiteY7" fmla="*/ 112110 h 128656"/>
                <a:gd name="connsiteX8" fmla="*/ 11001 w 78298"/>
                <a:gd name="connsiteY8" fmla="*/ 120224 h 128656"/>
                <a:gd name="connsiteX9" fmla="*/ 1476 w 78298"/>
                <a:gd name="connsiteY9" fmla="*/ 120224 h 128656"/>
                <a:gd name="connsiteX10" fmla="*/ 1476 w 78298"/>
                <a:gd name="connsiteY10" fmla="*/ 128723 h 128656"/>
                <a:gd name="connsiteX11" fmla="*/ 39958 w 78298"/>
                <a:gd name="connsiteY11" fmla="*/ 127951 h 128656"/>
                <a:gd name="connsiteX12" fmla="*/ 78441 w 78298"/>
                <a:gd name="connsiteY12" fmla="*/ 128723 h 128656"/>
                <a:gd name="connsiteX13" fmla="*/ 78441 w 78298"/>
                <a:gd name="connsiteY13" fmla="*/ 120224 h 128656"/>
                <a:gd name="connsiteX14" fmla="*/ 68915 w 78298"/>
                <a:gd name="connsiteY14" fmla="*/ 120224 h 128656"/>
                <a:gd name="connsiteX15" fmla="*/ 48722 w 78298"/>
                <a:gd name="connsiteY15" fmla="*/ 112110 h 128656"/>
                <a:gd name="connsiteX16" fmla="*/ 48722 w 78298"/>
                <a:gd name="connsiteY16" fmla="*/ 5863 h 128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8298" h="128656">
                  <a:moveTo>
                    <a:pt x="48722" y="5863"/>
                  </a:moveTo>
                  <a:cubicBezTo>
                    <a:pt x="48722" y="67"/>
                    <a:pt x="48150" y="67"/>
                    <a:pt x="41863" y="67"/>
                  </a:cubicBezTo>
                  <a:cubicBezTo>
                    <a:pt x="28337" y="12431"/>
                    <a:pt x="7191" y="12431"/>
                    <a:pt x="3381" y="12431"/>
                  </a:cubicBezTo>
                  <a:lnTo>
                    <a:pt x="142" y="12431"/>
                  </a:lnTo>
                  <a:lnTo>
                    <a:pt x="142" y="20930"/>
                  </a:lnTo>
                  <a:lnTo>
                    <a:pt x="3381" y="20930"/>
                  </a:lnTo>
                  <a:cubicBezTo>
                    <a:pt x="7763" y="20930"/>
                    <a:pt x="20146" y="20351"/>
                    <a:pt x="31195" y="15521"/>
                  </a:cubicBezTo>
                  <a:lnTo>
                    <a:pt x="31195" y="112110"/>
                  </a:lnTo>
                  <a:cubicBezTo>
                    <a:pt x="31195" y="118099"/>
                    <a:pt x="31195" y="120224"/>
                    <a:pt x="11001" y="120224"/>
                  </a:cubicBezTo>
                  <a:lnTo>
                    <a:pt x="1476" y="120224"/>
                  </a:lnTo>
                  <a:lnTo>
                    <a:pt x="1476" y="128723"/>
                  </a:lnTo>
                  <a:cubicBezTo>
                    <a:pt x="11954" y="127951"/>
                    <a:pt x="28909" y="127951"/>
                    <a:pt x="39958" y="127951"/>
                  </a:cubicBezTo>
                  <a:cubicBezTo>
                    <a:pt x="51008" y="127951"/>
                    <a:pt x="67963" y="127951"/>
                    <a:pt x="78441" y="128723"/>
                  </a:cubicBezTo>
                  <a:lnTo>
                    <a:pt x="78441" y="120224"/>
                  </a:lnTo>
                  <a:lnTo>
                    <a:pt x="68915" y="120224"/>
                  </a:lnTo>
                  <a:cubicBezTo>
                    <a:pt x="48722" y="120224"/>
                    <a:pt x="48722" y="118099"/>
                    <a:pt x="48722" y="112110"/>
                  </a:cubicBezTo>
                  <a:lnTo>
                    <a:pt x="48722" y="5863"/>
                  </a:lnTo>
                  <a:close/>
                </a:path>
              </a:pathLst>
            </a:custGeom>
            <a:solidFill>
              <a:srgbClr val="000000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grpSp>
        <p:nvGrpSpPr>
          <p:cNvPr id="1924" name="Group 1923">
            <a:extLst>
              <a:ext uri="{FF2B5EF4-FFF2-40B4-BE49-F238E27FC236}">
                <a16:creationId xmlns:a16="http://schemas.microsoft.com/office/drawing/2014/main" id="{FCB3C81D-0E06-3259-FE56-C382400F0D44}"/>
              </a:ext>
            </a:extLst>
          </p:cNvPr>
          <p:cNvGrpSpPr/>
          <p:nvPr/>
        </p:nvGrpSpPr>
        <p:grpSpPr>
          <a:xfrm>
            <a:off x="7285877" y="4241670"/>
            <a:ext cx="2392410" cy="566333"/>
            <a:chOff x="7285877" y="4349920"/>
            <a:chExt cx="2392410" cy="566333"/>
          </a:xfrm>
        </p:grpSpPr>
        <p:sp>
          <p:nvSpPr>
            <p:cNvPr id="1511" name="Freeform: Shape 1510">
              <a:extLst>
                <a:ext uri="{FF2B5EF4-FFF2-40B4-BE49-F238E27FC236}">
                  <a16:creationId xmlns:a16="http://schemas.microsoft.com/office/drawing/2014/main" id="{3CA76888-721F-D23B-7BF4-0A5BDA632D4C}"/>
                </a:ext>
              </a:extLst>
            </p:cNvPr>
            <p:cNvSpPr/>
            <p:nvPr>
              <p:custDataLst>
                <p:tags r:id="rId74"/>
              </p:custDataLst>
            </p:nvPr>
          </p:nvSpPr>
          <p:spPr>
            <a:xfrm>
              <a:off x="7285877" y="4598345"/>
              <a:ext cx="253374" cy="90407"/>
            </a:xfrm>
            <a:custGeom>
              <a:avLst/>
              <a:gdLst>
                <a:gd name="connsiteX0" fmla="*/ 240575 w 253374"/>
                <a:gd name="connsiteY0" fmla="*/ 15517 h 90407"/>
                <a:gd name="connsiteX1" fmla="*/ 253530 w 253374"/>
                <a:gd name="connsiteY1" fmla="*/ 7790 h 90407"/>
                <a:gd name="connsiteX2" fmla="*/ 240956 w 253374"/>
                <a:gd name="connsiteY2" fmla="*/ 63 h 90407"/>
                <a:gd name="connsiteX3" fmla="*/ 12729 w 253374"/>
                <a:gd name="connsiteY3" fmla="*/ 63 h 90407"/>
                <a:gd name="connsiteX4" fmla="*/ 155 w 253374"/>
                <a:gd name="connsiteY4" fmla="*/ 7790 h 90407"/>
                <a:gd name="connsiteX5" fmla="*/ 13110 w 253374"/>
                <a:gd name="connsiteY5" fmla="*/ 15517 h 90407"/>
                <a:gd name="connsiteX6" fmla="*/ 240575 w 253374"/>
                <a:gd name="connsiteY6" fmla="*/ 15517 h 90407"/>
                <a:gd name="connsiteX7" fmla="*/ 240956 w 253374"/>
                <a:gd name="connsiteY7" fmla="*/ 90470 h 90407"/>
                <a:gd name="connsiteX8" fmla="*/ 253530 w 253374"/>
                <a:gd name="connsiteY8" fmla="*/ 82743 h 90407"/>
                <a:gd name="connsiteX9" fmla="*/ 240575 w 253374"/>
                <a:gd name="connsiteY9" fmla="*/ 75016 h 90407"/>
                <a:gd name="connsiteX10" fmla="*/ 13110 w 253374"/>
                <a:gd name="connsiteY10" fmla="*/ 75016 h 90407"/>
                <a:gd name="connsiteX11" fmla="*/ 155 w 253374"/>
                <a:gd name="connsiteY11" fmla="*/ 82743 h 90407"/>
                <a:gd name="connsiteX12" fmla="*/ 12729 w 253374"/>
                <a:gd name="connsiteY12" fmla="*/ 90470 h 90407"/>
                <a:gd name="connsiteX13" fmla="*/ 240956 w 253374"/>
                <a:gd name="connsiteY13" fmla="*/ 90470 h 904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3374" h="90407">
                  <a:moveTo>
                    <a:pt x="240575" y="15517"/>
                  </a:moveTo>
                  <a:cubicBezTo>
                    <a:pt x="246291" y="15517"/>
                    <a:pt x="253530" y="15517"/>
                    <a:pt x="253530" y="7790"/>
                  </a:cubicBezTo>
                  <a:cubicBezTo>
                    <a:pt x="253530" y="63"/>
                    <a:pt x="246291" y="63"/>
                    <a:pt x="240956" y="63"/>
                  </a:cubicBezTo>
                  <a:lnTo>
                    <a:pt x="12729" y="63"/>
                  </a:lnTo>
                  <a:cubicBezTo>
                    <a:pt x="7395" y="63"/>
                    <a:pt x="155" y="63"/>
                    <a:pt x="155" y="7790"/>
                  </a:cubicBezTo>
                  <a:cubicBezTo>
                    <a:pt x="155" y="15517"/>
                    <a:pt x="7395" y="15517"/>
                    <a:pt x="13110" y="15517"/>
                  </a:cubicBezTo>
                  <a:lnTo>
                    <a:pt x="240575" y="15517"/>
                  </a:lnTo>
                  <a:close/>
                  <a:moveTo>
                    <a:pt x="240956" y="90470"/>
                  </a:moveTo>
                  <a:cubicBezTo>
                    <a:pt x="246291" y="90470"/>
                    <a:pt x="253530" y="90470"/>
                    <a:pt x="253530" y="82743"/>
                  </a:cubicBezTo>
                  <a:cubicBezTo>
                    <a:pt x="253530" y="75016"/>
                    <a:pt x="246291" y="75016"/>
                    <a:pt x="240575" y="75016"/>
                  </a:cubicBezTo>
                  <a:lnTo>
                    <a:pt x="13110" y="75016"/>
                  </a:lnTo>
                  <a:cubicBezTo>
                    <a:pt x="7395" y="75016"/>
                    <a:pt x="155" y="75016"/>
                    <a:pt x="155" y="82743"/>
                  </a:cubicBezTo>
                  <a:cubicBezTo>
                    <a:pt x="155" y="90470"/>
                    <a:pt x="7395" y="90470"/>
                    <a:pt x="12729" y="90470"/>
                  </a:cubicBezTo>
                  <a:lnTo>
                    <a:pt x="240956" y="90470"/>
                  </a:lnTo>
                  <a:close/>
                </a:path>
              </a:pathLst>
            </a:custGeom>
            <a:solidFill>
              <a:srgbClr val="000000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512" name="Freeform: Shape 1511">
              <a:extLst>
                <a:ext uri="{FF2B5EF4-FFF2-40B4-BE49-F238E27FC236}">
                  <a16:creationId xmlns:a16="http://schemas.microsoft.com/office/drawing/2014/main" id="{63E54742-B9E3-EC0D-6E13-365BDE00CA43}"/>
                </a:ext>
              </a:extLst>
            </p:cNvPr>
            <p:cNvSpPr/>
            <p:nvPr>
              <p:custDataLst>
                <p:tags r:id="rId75"/>
              </p:custDataLst>
            </p:nvPr>
          </p:nvSpPr>
          <p:spPr>
            <a:xfrm>
              <a:off x="7725778" y="4433488"/>
              <a:ext cx="136288" cy="177143"/>
            </a:xfrm>
            <a:custGeom>
              <a:avLst/>
              <a:gdLst>
                <a:gd name="connsiteX0" fmla="*/ 1234 w 136288"/>
                <a:gd name="connsiteY0" fmla="*/ 162868 h 177143"/>
                <a:gd name="connsiteX1" fmla="*/ 167 w 136288"/>
                <a:gd name="connsiteY1" fmla="*/ 168547 h 177143"/>
                <a:gd name="connsiteX2" fmla="*/ 9235 w 136288"/>
                <a:gd name="connsiteY2" fmla="*/ 177202 h 177143"/>
                <a:gd name="connsiteX3" fmla="*/ 22837 w 136288"/>
                <a:gd name="connsiteY3" fmla="*/ 160434 h 177143"/>
                <a:gd name="connsiteX4" fmla="*/ 36706 w 136288"/>
                <a:gd name="connsiteY4" fmla="*/ 105262 h 177143"/>
                <a:gd name="connsiteX5" fmla="*/ 66044 w 136288"/>
                <a:gd name="connsiteY5" fmla="*/ 122030 h 177143"/>
                <a:gd name="connsiteX6" fmla="*/ 136456 w 136288"/>
                <a:gd name="connsiteY6" fmla="*/ 45764 h 177143"/>
                <a:gd name="connsiteX7" fmla="*/ 94049 w 136288"/>
                <a:gd name="connsiteY7" fmla="*/ 58 h 177143"/>
                <a:gd name="connsiteX8" fmla="*/ 26305 w 136288"/>
                <a:gd name="connsiteY8" fmla="*/ 61450 h 177143"/>
                <a:gd name="connsiteX9" fmla="*/ 1234 w 136288"/>
                <a:gd name="connsiteY9" fmla="*/ 162868 h 177143"/>
                <a:gd name="connsiteX10" fmla="*/ 65778 w 136288"/>
                <a:gd name="connsiteY10" fmla="*/ 114458 h 177143"/>
                <a:gd name="connsiteX11" fmla="*/ 40174 w 136288"/>
                <a:gd name="connsiteY11" fmla="*/ 90929 h 177143"/>
                <a:gd name="connsiteX12" fmla="*/ 42574 w 136288"/>
                <a:gd name="connsiteY12" fmla="*/ 81193 h 177143"/>
                <a:gd name="connsiteX13" fmla="*/ 59910 w 136288"/>
                <a:gd name="connsiteY13" fmla="*/ 29807 h 177143"/>
                <a:gd name="connsiteX14" fmla="*/ 93516 w 136288"/>
                <a:gd name="connsiteY14" fmla="*/ 7631 h 177143"/>
                <a:gd name="connsiteX15" fmla="*/ 114852 w 136288"/>
                <a:gd name="connsiteY15" fmla="*/ 34946 h 177143"/>
                <a:gd name="connsiteX16" fmla="*/ 99650 w 136288"/>
                <a:gd name="connsiteY16" fmla="*/ 90929 h 177143"/>
                <a:gd name="connsiteX17" fmla="*/ 65778 w 136288"/>
                <a:gd name="connsiteY17" fmla="*/ 114458 h 177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36288" h="177143">
                  <a:moveTo>
                    <a:pt x="1234" y="162868"/>
                  </a:moveTo>
                  <a:cubicBezTo>
                    <a:pt x="167" y="166925"/>
                    <a:pt x="167" y="168277"/>
                    <a:pt x="167" y="168547"/>
                  </a:cubicBezTo>
                  <a:cubicBezTo>
                    <a:pt x="167" y="174497"/>
                    <a:pt x="4968" y="177202"/>
                    <a:pt x="9235" y="177202"/>
                  </a:cubicBezTo>
                  <a:cubicBezTo>
                    <a:pt x="18837" y="177202"/>
                    <a:pt x="20970" y="169088"/>
                    <a:pt x="22837" y="160434"/>
                  </a:cubicBezTo>
                  <a:cubicBezTo>
                    <a:pt x="26571" y="146371"/>
                    <a:pt x="34039" y="115539"/>
                    <a:pt x="36706" y="105262"/>
                  </a:cubicBezTo>
                  <a:cubicBezTo>
                    <a:pt x="39107" y="109319"/>
                    <a:pt x="47641" y="122030"/>
                    <a:pt x="66044" y="122030"/>
                  </a:cubicBezTo>
                  <a:cubicBezTo>
                    <a:pt x="100183" y="122030"/>
                    <a:pt x="136456" y="85249"/>
                    <a:pt x="136456" y="45764"/>
                  </a:cubicBezTo>
                  <a:cubicBezTo>
                    <a:pt x="136456" y="17096"/>
                    <a:pt x="117519" y="58"/>
                    <a:pt x="94049" y="58"/>
                  </a:cubicBezTo>
                  <a:cubicBezTo>
                    <a:pt x="67911" y="58"/>
                    <a:pt x="35639" y="23317"/>
                    <a:pt x="26305" y="61450"/>
                  </a:cubicBezTo>
                  <a:lnTo>
                    <a:pt x="1234" y="162868"/>
                  </a:lnTo>
                  <a:close/>
                  <a:moveTo>
                    <a:pt x="65778" y="114458"/>
                  </a:moveTo>
                  <a:cubicBezTo>
                    <a:pt x="46041" y="114458"/>
                    <a:pt x="40174" y="94445"/>
                    <a:pt x="40174" y="90929"/>
                  </a:cubicBezTo>
                  <a:cubicBezTo>
                    <a:pt x="40174" y="90388"/>
                    <a:pt x="41774" y="84438"/>
                    <a:pt x="42574" y="81193"/>
                  </a:cubicBezTo>
                  <a:cubicBezTo>
                    <a:pt x="50575" y="47927"/>
                    <a:pt x="52176" y="41707"/>
                    <a:pt x="59910" y="29807"/>
                  </a:cubicBezTo>
                  <a:cubicBezTo>
                    <a:pt x="69512" y="15474"/>
                    <a:pt x="82847" y="7631"/>
                    <a:pt x="93516" y="7631"/>
                  </a:cubicBezTo>
                  <a:cubicBezTo>
                    <a:pt x="104451" y="7631"/>
                    <a:pt x="114852" y="15474"/>
                    <a:pt x="114852" y="34946"/>
                  </a:cubicBezTo>
                  <a:cubicBezTo>
                    <a:pt x="114852" y="47386"/>
                    <a:pt x="107918" y="77406"/>
                    <a:pt x="99650" y="90929"/>
                  </a:cubicBezTo>
                  <a:cubicBezTo>
                    <a:pt x="87381" y="110130"/>
                    <a:pt x="74046" y="114458"/>
                    <a:pt x="65778" y="114458"/>
                  </a:cubicBezTo>
                  <a:close/>
                </a:path>
              </a:pathLst>
            </a:custGeom>
            <a:solidFill>
              <a:srgbClr val="000000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513" name="Freeform: Shape 1512">
              <a:extLst>
                <a:ext uri="{FF2B5EF4-FFF2-40B4-BE49-F238E27FC236}">
                  <a16:creationId xmlns:a16="http://schemas.microsoft.com/office/drawing/2014/main" id="{FD61BF86-26A3-2390-D58E-603E4E6D8B4E}"/>
                </a:ext>
              </a:extLst>
            </p:cNvPr>
            <p:cNvSpPr/>
            <p:nvPr>
              <p:custDataLst>
                <p:tags r:id="rId76"/>
              </p:custDataLst>
            </p:nvPr>
          </p:nvSpPr>
          <p:spPr>
            <a:xfrm>
              <a:off x="7901196" y="4349920"/>
              <a:ext cx="69344" cy="270177"/>
            </a:xfrm>
            <a:custGeom>
              <a:avLst/>
              <a:gdLst>
                <a:gd name="connsiteX0" fmla="*/ 64182 w 69344"/>
                <a:gd name="connsiteY0" fmla="*/ 58 h 270177"/>
                <a:gd name="connsiteX1" fmla="*/ 171 w 69344"/>
                <a:gd name="connsiteY1" fmla="*/ 135012 h 270177"/>
                <a:gd name="connsiteX2" fmla="*/ 64182 w 69344"/>
                <a:gd name="connsiteY2" fmla="*/ 270236 h 270177"/>
                <a:gd name="connsiteX3" fmla="*/ 69516 w 69344"/>
                <a:gd name="connsiteY3" fmla="*/ 266991 h 270177"/>
                <a:gd name="connsiteX4" fmla="*/ 66849 w 69344"/>
                <a:gd name="connsiteY4" fmla="*/ 262934 h 270177"/>
                <a:gd name="connsiteX5" fmla="*/ 18307 w 69344"/>
                <a:gd name="connsiteY5" fmla="*/ 135282 h 270177"/>
                <a:gd name="connsiteX6" fmla="*/ 67649 w 69344"/>
                <a:gd name="connsiteY6" fmla="*/ 6549 h 270177"/>
                <a:gd name="connsiteX7" fmla="*/ 69516 w 69344"/>
                <a:gd name="connsiteY7" fmla="*/ 3303 h 270177"/>
                <a:gd name="connsiteX8" fmla="*/ 64182 w 69344"/>
                <a:gd name="connsiteY8" fmla="*/ 58 h 270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344" h="270177">
                  <a:moveTo>
                    <a:pt x="64182" y="58"/>
                  </a:moveTo>
                  <a:cubicBezTo>
                    <a:pt x="13507" y="36298"/>
                    <a:pt x="171" y="93633"/>
                    <a:pt x="171" y="135012"/>
                  </a:cubicBezTo>
                  <a:cubicBezTo>
                    <a:pt x="171" y="173145"/>
                    <a:pt x="11373" y="232373"/>
                    <a:pt x="64182" y="270236"/>
                  </a:cubicBezTo>
                  <a:cubicBezTo>
                    <a:pt x="66315" y="270236"/>
                    <a:pt x="69516" y="270236"/>
                    <a:pt x="69516" y="266991"/>
                  </a:cubicBezTo>
                  <a:cubicBezTo>
                    <a:pt x="69516" y="265368"/>
                    <a:pt x="68716" y="264827"/>
                    <a:pt x="66849" y="262934"/>
                  </a:cubicBezTo>
                  <a:cubicBezTo>
                    <a:pt x="31376" y="230480"/>
                    <a:pt x="18307" y="184504"/>
                    <a:pt x="18307" y="135282"/>
                  </a:cubicBezTo>
                  <a:cubicBezTo>
                    <a:pt x="18307" y="62261"/>
                    <a:pt x="45779" y="26562"/>
                    <a:pt x="67649" y="6549"/>
                  </a:cubicBezTo>
                  <a:cubicBezTo>
                    <a:pt x="68716" y="5467"/>
                    <a:pt x="69516" y="4656"/>
                    <a:pt x="69516" y="3303"/>
                  </a:cubicBezTo>
                  <a:cubicBezTo>
                    <a:pt x="69516" y="58"/>
                    <a:pt x="66315" y="58"/>
                    <a:pt x="64182" y="58"/>
                  </a:cubicBezTo>
                  <a:close/>
                </a:path>
              </a:pathLst>
            </a:custGeom>
            <a:solidFill>
              <a:srgbClr val="000000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514" name="Freeform: Shape 1513">
              <a:extLst>
                <a:ext uri="{FF2B5EF4-FFF2-40B4-BE49-F238E27FC236}">
                  <a16:creationId xmlns:a16="http://schemas.microsoft.com/office/drawing/2014/main" id="{82DA0D94-4899-ED04-3E1A-1EC5FC047936}"/>
                </a:ext>
              </a:extLst>
            </p:cNvPr>
            <p:cNvSpPr/>
            <p:nvPr>
              <p:custDataLst>
                <p:tags r:id="rId77"/>
              </p:custDataLst>
            </p:nvPr>
          </p:nvSpPr>
          <p:spPr>
            <a:xfrm>
              <a:off x="8005862" y="4433488"/>
              <a:ext cx="136022" cy="121972"/>
            </a:xfrm>
            <a:custGeom>
              <a:avLst/>
              <a:gdLst>
                <a:gd name="connsiteX0" fmla="*/ 96457 w 136022"/>
                <a:gd name="connsiteY0" fmla="*/ 16014 h 121972"/>
                <a:gd name="connsiteX1" fmla="*/ 68985 w 136022"/>
                <a:gd name="connsiteY1" fmla="*/ 58 h 121972"/>
                <a:gd name="connsiteX2" fmla="*/ 174 w 136022"/>
                <a:gd name="connsiteY2" fmla="*/ 77136 h 121972"/>
                <a:gd name="connsiteX3" fmla="*/ 40447 w 136022"/>
                <a:gd name="connsiteY3" fmla="*/ 122030 h 121972"/>
                <a:gd name="connsiteX4" fmla="*/ 78320 w 136022"/>
                <a:gd name="connsiteY4" fmla="*/ 103099 h 121972"/>
                <a:gd name="connsiteX5" fmla="*/ 105791 w 136022"/>
                <a:gd name="connsiteY5" fmla="*/ 122030 h 121972"/>
                <a:gd name="connsiteX6" fmla="*/ 126862 w 136022"/>
                <a:gd name="connsiteY6" fmla="*/ 107696 h 121972"/>
                <a:gd name="connsiteX7" fmla="*/ 136196 w 136022"/>
                <a:gd name="connsiteY7" fmla="*/ 80652 h 121972"/>
                <a:gd name="connsiteX8" fmla="*/ 131929 w 136022"/>
                <a:gd name="connsiteY8" fmla="*/ 77136 h 121972"/>
                <a:gd name="connsiteX9" fmla="*/ 126061 w 136022"/>
                <a:gd name="connsiteY9" fmla="*/ 85520 h 121972"/>
                <a:gd name="connsiteX10" fmla="*/ 106592 w 136022"/>
                <a:gd name="connsiteY10" fmla="*/ 114458 h 121972"/>
                <a:gd name="connsiteX11" fmla="*/ 97790 w 136022"/>
                <a:gd name="connsiteY11" fmla="*/ 101206 h 121972"/>
                <a:gd name="connsiteX12" fmla="*/ 101791 w 136022"/>
                <a:gd name="connsiteY12" fmla="*/ 79840 h 121972"/>
                <a:gd name="connsiteX13" fmla="*/ 107658 w 136022"/>
                <a:gd name="connsiteY13" fmla="*/ 55500 h 121972"/>
                <a:gd name="connsiteX14" fmla="*/ 112993 w 136022"/>
                <a:gd name="connsiteY14" fmla="*/ 34946 h 121972"/>
                <a:gd name="connsiteX15" fmla="*/ 117793 w 136022"/>
                <a:gd name="connsiteY15" fmla="*/ 13851 h 121972"/>
                <a:gd name="connsiteX16" fmla="*/ 108725 w 136022"/>
                <a:gd name="connsiteY16" fmla="*/ 5197 h 121972"/>
                <a:gd name="connsiteX17" fmla="*/ 96457 w 136022"/>
                <a:gd name="connsiteY17" fmla="*/ 16014 h 121972"/>
                <a:gd name="connsiteX18" fmla="*/ 79387 w 136022"/>
                <a:gd name="connsiteY18" fmla="*/ 85520 h 121972"/>
                <a:gd name="connsiteX19" fmla="*/ 65785 w 136022"/>
                <a:gd name="connsiteY19" fmla="*/ 103640 h 121972"/>
                <a:gd name="connsiteX20" fmla="*/ 41248 w 136022"/>
                <a:gd name="connsiteY20" fmla="*/ 114458 h 121972"/>
                <a:gd name="connsiteX21" fmla="*/ 21778 w 136022"/>
                <a:gd name="connsiteY21" fmla="*/ 88224 h 121972"/>
                <a:gd name="connsiteX22" fmla="*/ 35647 w 136022"/>
                <a:gd name="connsiteY22" fmla="*/ 33323 h 121972"/>
                <a:gd name="connsiteX23" fmla="*/ 68985 w 136022"/>
                <a:gd name="connsiteY23" fmla="*/ 7631 h 121972"/>
                <a:gd name="connsiteX24" fmla="*/ 92723 w 136022"/>
                <a:gd name="connsiteY24" fmla="*/ 31160 h 121972"/>
                <a:gd name="connsiteX25" fmla="*/ 91922 w 136022"/>
                <a:gd name="connsiteY25" fmla="*/ 34946 h 121972"/>
                <a:gd name="connsiteX26" fmla="*/ 79387 w 136022"/>
                <a:gd name="connsiteY26" fmla="*/ 85520 h 121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6022" h="121972">
                  <a:moveTo>
                    <a:pt x="96457" y="16014"/>
                  </a:moveTo>
                  <a:cubicBezTo>
                    <a:pt x="90856" y="7090"/>
                    <a:pt x="81788" y="58"/>
                    <a:pt x="68985" y="58"/>
                  </a:cubicBezTo>
                  <a:cubicBezTo>
                    <a:pt x="34847" y="58"/>
                    <a:pt x="174" y="38191"/>
                    <a:pt x="174" y="77136"/>
                  </a:cubicBezTo>
                  <a:cubicBezTo>
                    <a:pt x="174" y="103369"/>
                    <a:pt x="17510" y="122030"/>
                    <a:pt x="40447" y="122030"/>
                  </a:cubicBezTo>
                  <a:cubicBezTo>
                    <a:pt x="54850" y="122030"/>
                    <a:pt x="67652" y="113646"/>
                    <a:pt x="78320" y="103099"/>
                  </a:cubicBezTo>
                  <a:cubicBezTo>
                    <a:pt x="83388" y="119326"/>
                    <a:pt x="98857" y="122030"/>
                    <a:pt x="105791" y="122030"/>
                  </a:cubicBezTo>
                  <a:cubicBezTo>
                    <a:pt x="115393" y="122030"/>
                    <a:pt x="122061" y="116080"/>
                    <a:pt x="126862" y="107696"/>
                  </a:cubicBezTo>
                  <a:cubicBezTo>
                    <a:pt x="132729" y="97149"/>
                    <a:pt x="136196" y="81733"/>
                    <a:pt x="136196" y="80652"/>
                  </a:cubicBezTo>
                  <a:cubicBezTo>
                    <a:pt x="136196" y="77136"/>
                    <a:pt x="132729" y="77136"/>
                    <a:pt x="131929" y="77136"/>
                  </a:cubicBezTo>
                  <a:cubicBezTo>
                    <a:pt x="128195" y="77136"/>
                    <a:pt x="127928" y="78218"/>
                    <a:pt x="126061" y="85520"/>
                  </a:cubicBezTo>
                  <a:cubicBezTo>
                    <a:pt x="122861" y="98501"/>
                    <a:pt x="117793" y="114458"/>
                    <a:pt x="106592" y="114458"/>
                  </a:cubicBezTo>
                  <a:cubicBezTo>
                    <a:pt x="99657" y="114458"/>
                    <a:pt x="97790" y="108508"/>
                    <a:pt x="97790" y="101206"/>
                  </a:cubicBezTo>
                  <a:cubicBezTo>
                    <a:pt x="97790" y="96608"/>
                    <a:pt x="99924" y="86872"/>
                    <a:pt x="101791" y="79840"/>
                  </a:cubicBezTo>
                  <a:cubicBezTo>
                    <a:pt x="103658" y="72538"/>
                    <a:pt x="106325" y="61450"/>
                    <a:pt x="107658" y="55500"/>
                  </a:cubicBezTo>
                  <a:lnTo>
                    <a:pt x="112993" y="34946"/>
                  </a:lnTo>
                  <a:cubicBezTo>
                    <a:pt x="114593" y="27914"/>
                    <a:pt x="117793" y="15203"/>
                    <a:pt x="117793" y="13851"/>
                  </a:cubicBezTo>
                  <a:cubicBezTo>
                    <a:pt x="117793" y="7901"/>
                    <a:pt x="112993" y="5197"/>
                    <a:pt x="108725" y="5197"/>
                  </a:cubicBezTo>
                  <a:cubicBezTo>
                    <a:pt x="104191" y="5197"/>
                    <a:pt x="98057" y="8442"/>
                    <a:pt x="96457" y="16014"/>
                  </a:cubicBezTo>
                  <a:close/>
                  <a:moveTo>
                    <a:pt x="79387" y="85520"/>
                  </a:moveTo>
                  <a:cubicBezTo>
                    <a:pt x="77520" y="93092"/>
                    <a:pt x="71653" y="98501"/>
                    <a:pt x="65785" y="103640"/>
                  </a:cubicBezTo>
                  <a:cubicBezTo>
                    <a:pt x="63385" y="105803"/>
                    <a:pt x="52716" y="114458"/>
                    <a:pt x="41248" y="114458"/>
                  </a:cubicBezTo>
                  <a:cubicBezTo>
                    <a:pt x="31379" y="114458"/>
                    <a:pt x="21778" y="107426"/>
                    <a:pt x="21778" y="88224"/>
                  </a:cubicBezTo>
                  <a:cubicBezTo>
                    <a:pt x="21778" y="73890"/>
                    <a:pt x="29512" y="44141"/>
                    <a:pt x="35647" y="33323"/>
                  </a:cubicBezTo>
                  <a:cubicBezTo>
                    <a:pt x="47915" y="11687"/>
                    <a:pt x="61518" y="7631"/>
                    <a:pt x="68985" y="7631"/>
                  </a:cubicBezTo>
                  <a:cubicBezTo>
                    <a:pt x="87655" y="7631"/>
                    <a:pt x="92723" y="28185"/>
                    <a:pt x="92723" y="31160"/>
                  </a:cubicBezTo>
                  <a:cubicBezTo>
                    <a:pt x="92723" y="32241"/>
                    <a:pt x="92189" y="34135"/>
                    <a:pt x="91922" y="34946"/>
                  </a:cubicBezTo>
                  <a:lnTo>
                    <a:pt x="79387" y="85520"/>
                  </a:lnTo>
                  <a:close/>
                </a:path>
              </a:pathLst>
            </a:custGeom>
            <a:solidFill>
              <a:srgbClr val="000000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515" name="Freeform: Shape 1514">
              <a:extLst>
                <a:ext uri="{FF2B5EF4-FFF2-40B4-BE49-F238E27FC236}">
                  <a16:creationId xmlns:a16="http://schemas.microsoft.com/office/drawing/2014/main" id="{184740B2-12E4-989B-A25B-27F902E85FD7}"/>
                </a:ext>
              </a:extLst>
            </p:cNvPr>
            <p:cNvSpPr/>
            <p:nvPr>
              <p:custDataLst>
                <p:tags r:id="rId78"/>
              </p:custDataLst>
            </p:nvPr>
          </p:nvSpPr>
          <p:spPr>
            <a:xfrm>
              <a:off x="8182105" y="4462735"/>
              <a:ext cx="78298" cy="128656"/>
            </a:xfrm>
            <a:custGeom>
              <a:avLst/>
              <a:gdLst>
                <a:gd name="connsiteX0" fmla="*/ 48758 w 78298"/>
                <a:gd name="connsiteY0" fmla="*/ 5854 h 128656"/>
                <a:gd name="connsiteX1" fmla="*/ 41900 w 78298"/>
                <a:gd name="connsiteY1" fmla="*/ 59 h 128656"/>
                <a:gd name="connsiteX2" fmla="*/ 3417 w 78298"/>
                <a:gd name="connsiteY2" fmla="*/ 12422 h 128656"/>
                <a:gd name="connsiteX3" fmla="*/ 179 w 78298"/>
                <a:gd name="connsiteY3" fmla="*/ 12422 h 128656"/>
                <a:gd name="connsiteX4" fmla="*/ 179 w 78298"/>
                <a:gd name="connsiteY4" fmla="*/ 20922 h 128656"/>
                <a:gd name="connsiteX5" fmla="*/ 3417 w 78298"/>
                <a:gd name="connsiteY5" fmla="*/ 20922 h 128656"/>
                <a:gd name="connsiteX6" fmla="*/ 31231 w 78298"/>
                <a:gd name="connsiteY6" fmla="*/ 15513 h 128656"/>
                <a:gd name="connsiteX7" fmla="*/ 31231 w 78298"/>
                <a:gd name="connsiteY7" fmla="*/ 112102 h 128656"/>
                <a:gd name="connsiteX8" fmla="*/ 11037 w 78298"/>
                <a:gd name="connsiteY8" fmla="*/ 120215 h 128656"/>
                <a:gd name="connsiteX9" fmla="*/ 1512 w 78298"/>
                <a:gd name="connsiteY9" fmla="*/ 120215 h 128656"/>
                <a:gd name="connsiteX10" fmla="*/ 1512 w 78298"/>
                <a:gd name="connsiteY10" fmla="*/ 128715 h 128656"/>
                <a:gd name="connsiteX11" fmla="*/ 39995 w 78298"/>
                <a:gd name="connsiteY11" fmla="*/ 127942 h 128656"/>
                <a:gd name="connsiteX12" fmla="*/ 78477 w 78298"/>
                <a:gd name="connsiteY12" fmla="*/ 128715 h 128656"/>
                <a:gd name="connsiteX13" fmla="*/ 78477 w 78298"/>
                <a:gd name="connsiteY13" fmla="*/ 120215 h 128656"/>
                <a:gd name="connsiteX14" fmla="*/ 68952 w 78298"/>
                <a:gd name="connsiteY14" fmla="*/ 120215 h 128656"/>
                <a:gd name="connsiteX15" fmla="*/ 48758 w 78298"/>
                <a:gd name="connsiteY15" fmla="*/ 112102 h 128656"/>
                <a:gd name="connsiteX16" fmla="*/ 48758 w 78298"/>
                <a:gd name="connsiteY16" fmla="*/ 5854 h 128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8298" h="128656">
                  <a:moveTo>
                    <a:pt x="48758" y="5854"/>
                  </a:moveTo>
                  <a:cubicBezTo>
                    <a:pt x="48758" y="59"/>
                    <a:pt x="48186" y="59"/>
                    <a:pt x="41900" y="59"/>
                  </a:cubicBezTo>
                  <a:cubicBezTo>
                    <a:pt x="28374" y="12422"/>
                    <a:pt x="7227" y="12422"/>
                    <a:pt x="3417" y="12422"/>
                  </a:cubicBezTo>
                  <a:lnTo>
                    <a:pt x="179" y="12422"/>
                  </a:lnTo>
                  <a:lnTo>
                    <a:pt x="179" y="20922"/>
                  </a:lnTo>
                  <a:lnTo>
                    <a:pt x="3417" y="20922"/>
                  </a:lnTo>
                  <a:cubicBezTo>
                    <a:pt x="7799" y="20922"/>
                    <a:pt x="20182" y="20343"/>
                    <a:pt x="31231" y="15513"/>
                  </a:cubicBezTo>
                  <a:lnTo>
                    <a:pt x="31231" y="112102"/>
                  </a:lnTo>
                  <a:cubicBezTo>
                    <a:pt x="31231" y="118090"/>
                    <a:pt x="31231" y="120215"/>
                    <a:pt x="11037" y="120215"/>
                  </a:cubicBezTo>
                  <a:lnTo>
                    <a:pt x="1512" y="120215"/>
                  </a:lnTo>
                  <a:lnTo>
                    <a:pt x="1512" y="128715"/>
                  </a:lnTo>
                  <a:cubicBezTo>
                    <a:pt x="11990" y="127942"/>
                    <a:pt x="28945" y="127942"/>
                    <a:pt x="39995" y="127942"/>
                  </a:cubicBezTo>
                  <a:cubicBezTo>
                    <a:pt x="51044" y="127942"/>
                    <a:pt x="67999" y="127942"/>
                    <a:pt x="78477" y="128715"/>
                  </a:cubicBezTo>
                  <a:lnTo>
                    <a:pt x="78477" y="120215"/>
                  </a:lnTo>
                  <a:lnTo>
                    <a:pt x="68952" y="120215"/>
                  </a:lnTo>
                  <a:cubicBezTo>
                    <a:pt x="48758" y="120215"/>
                    <a:pt x="48758" y="118090"/>
                    <a:pt x="48758" y="112102"/>
                  </a:cubicBezTo>
                  <a:lnTo>
                    <a:pt x="48758" y="5854"/>
                  </a:lnTo>
                  <a:close/>
                </a:path>
              </a:pathLst>
            </a:custGeom>
            <a:solidFill>
              <a:srgbClr val="000000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516" name="Freeform: Shape 1515">
              <a:extLst>
                <a:ext uri="{FF2B5EF4-FFF2-40B4-BE49-F238E27FC236}">
                  <a16:creationId xmlns:a16="http://schemas.microsoft.com/office/drawing/2014/main" id="{B08FD9B7-8F2B-6841-47DD-66EDF2B2AE0F}"/>
                </a:ext>
              </a:extLst>
            </p:cNvPr>
            <p:cNvSpPr/>
            <p:nvPr>
              <p:custDataLst>
                <p:tags r:id="rId79"/>
              </p:custDataLst>
            </p:nvPr>
          </p:nvSpPr>
          <p:spPr>
            <a:xfrm>
              <a:off x="8333438" y="4469458"/>
              <a:ext cx="30671" cy="31101"/>
            </a:xfrm>
            <a:custGeom>
              <a:avLst/>
              <a:gdLst>
                <a:gd name="connsiteX0" fmla="*/ 30854 w 30671"/>
                <a:gd name="connsiteY0" fmla="*/ 15744 h 31101"/>
                <a:gd name="connsiteX1" fmla="*/ 15652 w 30671"/>
                <a:gd name="connsiteY1" fmla="*/ 58 h 31101"/>
                <a:gd name="connsiteX2" fmla="*/ 182 w 30671"/>
                <a:gd name="connsiteY2" fmla="*/ 15474 h 31101"/>
                <a:gd name="connsiteX3" fmla="*/ 15385 w 30671"/>
                <a:gd name="connsiteY3" fmla="*/ 31160 h 31101"/>
                <a:gd name="connsiteX4" fmla="*/ 30854 w 30671"/>
                <a:gd name="connsiteY4" fmla="*/ 15744 h 31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671" h="31101">
                  <a:moveTo>
                    <a:pt x="30854" y="15744"/>
                  </a:moveTo>
                  <a:cubicBezTo>
                    <a:pt x="30854" y="6008"/>
                    <a:pt x="22853" y="58"/>
                    <a:pt x="15652" y="58"/>
                  </a:cubicBezTo>
                  <a:cubicBezTo>
                    <a:pt x="6850" y="58"/>
                    <a:pt x="182" y="7360"/>
                    <a:pt x="182" y="15474"/>
                  </a:cubicBezTo>
                  <a:cubicBezTo>
                    <a:pt x="182" y="25210"/>
                    <a:pt x="8184" y="31160"/>
                    <a:pt x="15385" y="31160"/>
                  </a:cubicBezTo>
                  <a:cubicBezTo>
                    <a:pt x="24186" y="31160"/>
                    <a:pt x="30854" y="23857"/>
                    <a:pt x="30854" y="15744"/>
                  </a:cubicBezTo>
                  <a:close/>
                </a:path>
              </a:pathLst>
            </a:custGeom>
            <a:solidFill>
              <a:srgbClr val="000000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517" name="Freeform: Shape 1516">
              <a:extLst>
                <a:ext uri="{FF2B5EF4-FFF2-40B4-BE49-F238E27FC236}">
                  <a16:creationId xmlns:a16="http://schemas.microsoft.com/office/drawing/2014/main" id="{12E6B263-0E00-B054-1051-9E8D9EAE3920}"/>
                </a:ext>
              </a:extLst>
            </p:cNvPr>
            <p:cNvSpPr/>
            <p:nvPr>
              <p:custDataLst>
                <p:tags r:id="rId80"/>
              </p:custDataLst>
            </p:nvPr>
          </p:nvSpPr>
          <p:spPr>
            <a:xfrm>
              <a:off x="8414061" y="4365065"/>
              <a:ext cx="145356" cy="190395"/>
            </a:xfrm>
            <a:custGeom>
              <a:avLst/>
              <a:gdLst>
                <a:gd name="connsiteX0" fmla="*/ 63662 w 145356"/>
                <a:gd name="connsiteY0" fmla="*/ 8172 h 190395"/>
                <a:gd name="connsiteX1" fmla="*/ 64729 w 145356"/>
                <a:gd name="connsiteY1" fmla="*/ 3844 h 190395"/>
                <a:gd name="connsiteX2" fmla="*/ 60461 w 145356"/>
                <a:gd name="connsiteY2" fmla="*/ 58 h 190395"/>
                <a:gd name="connsiteX3" fmla="*/ 26322 w 145356"/>
                <a:gd name="connsiteY3" fmla="*/ 2763 h 190395"/>
                <a:gd name="connsiteX4" fmla="*/ 20455 w 145356"/>
                <a:gd name="connsiteY4" fmla="*/ 8983 h 190395"/>
                <a:gd name="connsiteX5" fmla="*/ 27389 w 145356"/>
                <a:gd name="connsiteY5" fmla="*/ 12769 h 190395"/>
                <a:gd name="connsiteX6" fmla="*/ 40191 w 145356"/>
                <a:gd name="connsiteY6" fmla="*/ 16826 h 190395"/>
                <a:gd name="connsiteX7" fmla="*/ 39124 w 145356"/>
                <a:gd name="connsiteY7" fmla="*/ 22776 h 190395"/>
                <a:gd name="connsiteX8" fmla="*/ 1518 w 145356"/>
                <a:gd name="connsiteY8" fmla="*/ 175849 h 190395"/>
                <a:gd name="connsiteX9" fmla="*/ 185 w 145356"/>
                <a:gd name="connsiteY9" fmla="*/ 181799 h 190395"/>
                <a:gd name="connsiteX10" fmla="*/ 9253 w 145356"/>
                <a:gd name="connsiteY10" fmla="*/ 190454 h 190395"/>
                <a:gd name="connsiteX11" fmla="*/ 20188 w 145356"/>
                <a:gd name="connsiteY11" fmla="*/ 183422 h 190395"/>
                <a:gd name="connsiteX12" fmla="*/ 24722 w 145356"/>
                <a:gd name="connsiteY12" fmla="*/ 166384 h 190395"/>
                <a:gd name="connsiteX13" fmla="*/ 30856 w 145356"/>
                <a:gd name="connsiteY13" fmla="*/ 142314 h 190395"/>
                <a:gd name="connsiteX14" fmla="*/ 35124 w 145356"/>
                <a:gd name="connsiteY14" fmla="*/ 123923 h 190395"/>
                <a:gd name="connsiteX15" fmla="*/ 43125 w 145356"/>
                <a:gd name="connsiteY15" fmla="*/ 104722 h 190395"/>
                <a:gd name="connsiteX16" fmla="*/ 85799 w 145356"/>
                <a:gd name="connsiteY16" fmla="*/ 76054 h 190395"/>
                <a:gd name="connsiteX17" fmla="*/ 101535 w 145356"/>
                <a:gd name="connsiteY17" fmla="*/ 94985 h 190395"/>
                <a:gd name="connsiteX18" fmla="*/ 85799 w 145356"/>
                <a:gd name="connsiteY18" fmla="*/ 152591 h 190395"/>
                <a:gd name="connsiteX19" fmla="*/ 81798 w 145356"/>
                <a:gd name="connsiteY19" fmla="*/ 167195 h 190395"/>
                <a:gd name="connsiteX20" fmla="*/ 107136 w 145356"/>
                <a:gd name="connsiteY20" fmla="*/ 190454 h 190395"/>
                <a:gd name="connsiteX21" fmla="*/ 145542 w 145356"/>
                <a:gd name="connsiteY21" fmla="*/ 149075 h 190395"/>
                <a:gd name="connsiteX22" fmla="*/ 141274 w 145356"/>
                <a:gd name="connsiteY22" fmla="*/ 145559 h 190395"/>
                <a:gd name="connsiteX23" fmla="*/ 136207 w 145356"/>
                <a:gd name="connsiteY23" fmla="*/ 150157 h 190395"/>
                <a:gd name="connsiteX24" fmla="*/ 107936 w 145356"/>
                <a:gd name="connsiteY24" fmla="*/ 182881 h 190395"/>
                <a:gd name="connsiteX25" fmla="*/ 101268 w 145356"/>
                <a:gd name="connsiteY25" fmla="*/ 173415 h 190395"/>
                <a:gd name="connsiteX26" fmla="*/ 107402 w 145356"/>
                <a:gd name="connsiteY26" fmla="*/ 151509 h 190395"/>
                <a:gd name="connsiteX27" fmla="*/ 121538 w 145356"/>
                <a:gd name="connsiteY27" fmla="*/ 99313 h 190395"/>
                <a:gd name="connsiteX28" fmla="*/ 111670 w 145356"/>
                <a:gd name="connsiteY28" fmla="*/ 75784 h 190395"/>
                <a:gd name="connsiteX29" fmla="*/ 86866 w 145356"/>
                <a:gd name="connsiteY29" fmla="*/ 68481 h 190395"/>
                <a:gd name="connsiteX30" fmla="*/ 43392 w 145356"/>
                <a:gd name="connsiteY30" fmla="*/ 90929 h 190395"/>
                <a:gd name="connsiteX31" fmla="*/ 63662 w 145356"/>
                <a:gd name="connsiteY31" fmla="*/ 8172 h 190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45356" h="190395">
                  <a:moveTo>
                    <a:pt x="63662" y="8172"/>
                  </a:moveTo>
                  <a:cubicBezTo>
                    <a:pt x="63929" y="7631"/>
                    <a:pt x="64729" y="4115"/>
                    <a:pt x="64729" y="3844"/>
                  </a:cubicBezTo>
                  <a:cubicBezTo>
                    <a:pt x="64729" y="2492"/>
                    <a:pt x="63662" y="58"/>
                    <a:pt x="60461" y="58"/>
                  </a:cubicBezTo>
                  <a:cubicBezTo>
                    <a:pt x="55127" y="58"/>
                    <a:pt x="32990" y="2222"/>
                    <a:pt x="26322" y="2763"/>
                  </a:cubicBezTo>
                  <a:cubicBezTo>
                    <a:pt x="24189" y="3033"/>
                    <a:pt x="20455" y="3303"/>
                    <a:pt x="20455" y="8983"/>
                  </a:cubicBezTo>
                  <a:cubicBezTo>
                    <a:pt x="20455" y="12769"/>
                    <a:pt x="24189" y="12769"/>
                    <a:pt x="27389" y="12769"/>
                  </a:cubicBezTo>
                  <a:cubicBezTo>
                    <a:pt x="40191" y="12769"/>
                    <a:pt x="40191" y="14662"/>
                    <a:pt x="40191" y="16826"/>
                  </a:cubicBezTo>
                  <a:cubicBezTo>
                    <a:pt x="40191" y="18719"/>
                    <a:pt x="39658" y="20342"/>
                    <a:pt x="39124" y="22776"/>
                  </a:cubicBezTo>
                  <a:lnTo>
                    <a:pt x="1518" y="175849"/>
                  </a:lnTo>
                  <a:cubicBezTo>
                    <a:pt x="185" y="180718"/>
                    <a:pt x="185" y="181258"/>
                    <a:pt x="185" y="181799"/>
                  </a:cubicBezTo>
                  <a:cubicBezTo>
                    <a:pt x="185" y="185856"/>
                    <a:pt x="3385" y="190454"/>
                    <a:pt x="9253" y="190454"/>
                  </a:cubicBezTo>
                  <a:cubicBezTo>
                    <a:pt x="12187" y="190454"/>
                    <a:pt x="17254" y="189101"/>
                    <a:pt x="20188" y="183422"/>
                  </a:cubicBezTo>
                  <a:cubicBezTo>
                    <a:pt x="20988" y="181799"/>
                    <a:pt x="23389" y="172063"/>
                    <a:pt x="24722" y="166384"/>
                  </a:cubicBezTo>
                  <a:lnTo>
                    <a:pt x="30856" y="142314"/>
                  </a:lnTo>
                  <a:cubicBezTo>
                    <a:pt x="31657" y="138257"/>
                    <a:pt x="34324" y="127980"/>
                    <a:pt x="35124" y="123923"/>
                  </a:cubicBezTo>
                  <a:cubicBezTo>
                    <a:pt x="37791" y="113646"/>
                    <a:pt x="37791" y="113376"/>
                    <a:pt x="43125" y="104722"/>
                  </a:cubicBezTo>
                  <a:cubicBezTo>
                    <a:pt x="51660" y="91470"/>
                    <a:pt x="64995" y="76054"/>
                    <a:pt x="85799" y="76054"/>
                  </a:cubicBezTo>
                  <a:cubicBezTo>
                    <a:pt x="100735" y="76054"/>
                    <a:pt x="101535" y="88495"/>
                    <a:pt x="101535" y="94985"/>
                  </a:cubicBezTo>
                  <a:cubicBezTo>
                    <a:pt x="101535" y="111212"/>
                    <a:pt x="90066" y="141232"/>
                    <a:pt x="85799" y="152591"/>
                  </a:cubicBezTo>
                  <a:cubicBezTo>
                    <a:pt x="82865" y="160163"/>
                    <a:pt x="81798" y="162597"/>
                    <a:pt x="81798" y="167195"/>
                  </a:cubicBezTo>
                  <a:cubicBezTo>
                    <a:pt x="81798" y="181529"/>
                    <a:pt x="93533" y="190454"/>
                    <a:pt x="107136" y="190454"/>
                  </a:cubicBezTo>
                  <a:cubicBezTo>
                    <a:pt x="133807" y="190454"/>
                    <a:pt x="145542" y="153132"/>
                    <a:pt x="145542" y="149075"/>
                  </a:cubicBezTo>
                  <a:cubicBezTo>
                    <a:pt x="145542" y="145559"/>
                    <a:pt x="142075" y="145559"/>
                    <a:pt x="141274" y="145559"/>
                  </a:cubicBezTo>
                  <a:cubicBezTo>
                    <a:pt x="137540" y="145559"/>
                    <a:pt x="137274" y="147182"/>
                    <a:pt x="136207" y="150157"/>
                  </a:cubicBezTo>
                  <a:cubicBezTo>
                    <a:pt x="130073" y="171793"/>
                    <a:pt x="118337" y="182881"/>
                    <a:pt x="107936" y="182881"/>
                  </a:cubicBezTo>
                  <a:cubicBezTo>
                    <a:pt x="102335" y="182881"/>
                    <a:pt x="101268" y="179095"/>
                    <a:pt x="101268" y="173415"/>
                  </a:cubicBezTo>
                  <a:cubicBezTo>
                    <a:pt x="101268" y="167195"/>
                    <a:pt x="102601" y="163679"/>
                    <a:pt x="107402" y="151509"/>
                  </a:cubicBezTo>
                  <a:cubicBezTo>
                    <a:pt x="110603" y="143125"/>
                    <a:pt x="121538" y="114458"/>
                    <a:pt x="121538" y="99313"/>
                  </a:cubicBezTo>
                  <a:cubicBezTo>
                    <a:pt x="121538" y="94985"/>
                    <a:pt x="121538" y="83627"/>
                    <a:pt x="111670" y="75784"/>
                  </a:cubicBezTo>
                  <a:cubicBezTo>
                    <a:pt x="107136" y="72268"/>
                    <a:pt x="99401" y="68481"/>
                    <a:pt x="86866" y="68481"/>
                  </a:cubicBezTo>
                  <a:cubicBezTo>
                    <a:pt x="67396" y="68481"/>
                    <a:pt x="53260" y="79299"/>
                    <a:pt x="43392" y="90929"/>
                  </a:cubicBezTo>
                  <a:lnTo>
                    <a:pt x="63662" y="8172"/>
                  </a:lnTo>
                  <a:close/>
                </a:path>
              </a:pathLst>
            </a:custGeom>
            <a:solidFill>
              <a:srgbClr val="EE442F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518" name="Freeform: Shape 1517">
              <a:extLst>
                <a:ext uri="{FF2B5EF4-FFF2-40B4-BE49-F238E27FC236}">
                  <a16:creationId xmlns:a16="http://schemas.microsoft.com/office/drawing/2014/main" id="{59EA6CCE-5150-BACC-5C65-F237EECB3B82}"/>
                </a:ext>
              </a:extLst>
            </p:cNvPr>
            <p:cNvSpPr/>
            <p:nvPr>
              <p:custDataLst>
                <p:tags r:id="rId81"/>
              </p:custDataLst>
            </p:nvPr>
          </p:nvSpPr>
          <p:spPr>
            <a:xfrm>
              <a:off x="8587489" y="4462735"/>
              <a:ext cx="99444" cy="132906"/>
            </a:xfrm>
            <a:custGeom>
              <a:avLst/>
              <a:gdLst>
                <a:gd name="connsiteX0" fmla="*/ 99634 w 99444"/>
                <a:gd name="connsiteY0" fmla="*/ 66898 h 132906"/>
                <a:gd name="connsiteX1" fmla="*/ 49912 w 99444"/>
                <a:gd name="connsiteY1" fmla="*/ 59 h 132906"/>
                <a:gd name="connsiteX2" fmla="*/ 190 w 99444"/>
                <a:gd name="connsiteY2" fmla="*/ 66898 h 132906"/>
                <a:gd name="connsiteX3" fmla="*/ 49912 w 99444"/>
                <a:gd name="connsiteY3" fmla="*/ 132965 h 132906"/>
                <a:gd name="connsiteX4" fmla="*/ 99634 w 99444"/>
                <a:gd name="connsiteY4" fmla="*/ 66898 h 132906"/>
                <a:gd name="connsiteX5" fmla="*/ 49912 w 99444"/>
                <a:gd name="connsiteY5" fmla="*/ 126590 h 132906"/>
                <a:gd name="connsiteX6" fmla="*/ 22098 w 99444"/>
                <a:gd name="connsiteY6" fmla="*/ 104568 h 132906"/>
                <a:gd name="connsiteX7" fmla="*/ 19240 w 99444"/>
                <a:gd name="connsiteY7" fmla="*/ 64580 h 132906"/>
                <a:gd name="connsiteX8" fmla="*/ 22288 w 99444"/>
                <a:gd name="connsiteY8" fmla="*/ 25945 h 132906"/>
                <a:gd name="connsiteX9" fmla="*/ 49912 w 99444"/>
                <a:gd name="connsiteY9" fmla="*/ 6434 h 132906"/>
                <a:gd name="connsiteX10" fmla="*/ 77916 w 99444"/>
                <a:gd name="connsiteY10" fmla="*/ 27297 h 132906"/>
                <a:gd name="connsiteX11" fmla="*/ 80584 w 99444"/>
                <a:gd name="connsiteY11" fmla="*/ 64580 h 132906"/>
                <a:gd name="connsiteX12" fmla="*/ 77726 w 99444"/>
                <a:gd name="connsiteY12" fmla="*/ 104954 h 132906"/>
                <a:gd name="connsiteX13" fmla="*/ 49912 w 99444"/>
                <a:gd name="connsiteY13" fmla="*/ 126590 h 132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9444" h="132906">
                  <a:moveTo>
                    <a:pt x="99634" y="66898"/>
                  </a:moveTo>
                  <a:cubicBezTo>
                    <a:pt x="99634" y="52990"/>
                    <a:pt x="99634" y="59"/>
                    <a:pt x="49912" y="59"/>
                  </a:cubicBezTo>
                  <a:cubicBezTo>
                    <a:pt x="190" y="59"/>
                    <a:pt x="190" y="52990"/>
                    <a:pt x="190" y="66898"/>
                  </a:cubicBezTo>
                  <a:cubicBezTo>
                    <a:pt x="190" y="81000"/>
                    <a:pt x="190" y="132965"/>
                    <a:pt x="49912" y="132965"/>
                  </a:cubicBezTo>
                  <a:cubicBezTo>
                    <a:pt x="99634" y="132965"/>
                    <a:pt x="99634" y="81000"/>
                    <a:pt x="99634" y="66898"/>
                  </a:cubicBezTo>
                  <a:close/>
                  <a:moveTo>
                    <a:pt x="49912" y="126590"/>
                  </a:moveTo>
                  <a:cubicBezTo>
                    <a:pt x="42863" y="126590"/>
                    <a:pt x="26861" y="124079"/>
                    <a:pt x="22098" y="104568"/>
                  </a:cubicBezTo>
                  <a:cubicBezTo>
                    <a:pt x="19431" y="94136"/>
                    <a:pt x="19240" y="80421"/>
                    <a:pt x="19240" y="64580"/>
                  </a:cubicBezTo>
                  <a:cubicBezTo>
                    <a:pt x="19240" y="50285"/>
                    <a:pt x="19240" y="36956"/>
                    <a:pt x="22288" y="25945"/>
                  </a:cubicBezTo>
                  <a:cubicBezTo>
                    <a:pt x="27051" y="9718"/>
                    <a:pt x="41720" y="6434"/>
                    <a:pt x="49912" y="6434"/>
                  </a:cubicBezTo>
                  <a:cubicBezTo>
                    <a:pt x="64009" y="6434"/>
                    <a:pt x="74106" y="13775"/>
                    <a:pt x="77916" y="27297"/>
                  </a:cubicBezTo>
                  <a:cubicBezTo>
                    <a:pt x="80584" y="37149"/>
                    <a:pt x="80584" y="53183"/>
                    <a:pt x="80584" y="64580"/>
                  </a:cubicBezTo>
                  <a:cubicBezTo>
                    <a:pt x="80584" y="77716"/>
                    <a:pt x="80584" y="93364"/>
                    <a:pt x="77726" y="104954"/>
                  </a:cubicBezTo>
                  <a:cubicBezTo>
                    <a:pt x="72773" y="123693"/>
                    <a:pt x="57532" y="126590"/>
                    <a:pt x="49912" y="126590"/>
                  </a:cubicBezTo>
                  <a:close/>
                </a:path>
              </a:pathLst>
            </a:custGeom>
            <a:solidFill>
              <a:srgbClr val="EE442F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519" name="Freeform: Shape 1518">
              <a:extLst>
                <a:ext uri="{FF2B5EF4-FFF2-40B4-BE49-F238E27FC236}">
                  <a16:creationId xmlns:a16="http://schemas.microsoft.com/office/drawing/2014/main" id="{33860E69-F64A-039F-6A40-3DAB42F4AE0B}"/>
                </a:ext>
              </a:extLst>
            </p:cNvPr>
            <p:cNvSpPr/>
            <p:nvPr>
              <p:custDataLst>
                <p:tags r:id="rId82"/>
              </p:custDataLst>
            </p:nvPr>
          </p:nvSpPr>
          <p:spPr>
            <a:xfrm>
              <a:off x="8739812" y="4385348"/>
              <a:ext cx="196298" cy="199320"/>
            </a:xfrm>
            <a:custGeom>
              <a:avLst/>
              <a:gdLst>
                <a:gd name="connsiteX0" fmla="*/ 105010 w 196298"/>
                <a:gd name="connsiteY0" fmla="*/ 106344 h 199320"/>
                <a:gd name="connsiteX1" fmla="*/ 186624 w 196298"/>
                <a:gd name="connsiteY1" fmla="*/ 106344 h 199320"/>
                <a:gd name="connsiteX2" fmla="*/ 196492 w 196298"/>
                <a:gd name="connsiteY2" fmla="*/ 99853 h 199320"/>
                <a:gd name="connsiteX3" fmla="*/ 186624 w 196298"/>
                <a:gd name="connsiteY3" fmla="*/ 93092 h 199320"/>
                <a:gd name="connsiteX4" fmla="*/ 105010 w 196298"/>
                <a:gd name="connsiteY4" fmla="*/ 93092 h 199320"/>
                <a:gd name="connsiteX5" fmla="*/ 105010 w 196298"/>
                <a:gd name="connsiteY5" fmla="*/ 10065 h 199320"/>
                <a:gd name="connsiteX6" fmla="*/ 98609 w 196298"/>
                <a:gd name="connsiteY6" fmla="*/ 58 h 199320"/>
                <a:gd name="connsiteX7" fmla="*/ 91942 w 196298"/>
                <a:gd name="connsiteY7" fmla="*/ 10065 h 199320"/>
                <a:gd name="connsiteX8" fmla="*/ 91942 w 196298"/>
                <a:gd name="connsiteY8" fmla="*/ 93092 h 199320"/>
                <a:gd name="connsiteX9" fmla="*/ 10062 w 196298"/>
                <a:gd name="connsiteY9" fmla="*/ 93092 h 199320"/>
                <a:gd name="connsiteX10" fmla="*/ 193 w 196298"/>
                <a:gd name="connsiteY10" fmla="*/ 99583 h 199320"/>
                <a:gd name="connsiteX11" fmla="*/ 10062 w 196298"/>
                <a:gd name="connsiteY11" fmla="*/ 106344 h 199320"/>
                <a:gd name="connsiteX12" fmla="*/ 91942 w 196298"/>
                <a:gd name="connsiteY12" fmla="*/ 106344 h 199320"/>
                <a:gd name="connsiteX13" fmla="*/ 91942 w 196298"/>
                <a:gd name="connsiteY13" fmla="*/ 189372 h 199320"/>
                <a:gd name="connsiteX14" fmla="*/ 98343 w 196298"/>
                <a:gd name="connsiteY14" fmla="*/ 199378 h 199320"/>
                <a:gd name="connsiteX15" fmla="*/ 105010 w 196298"/>
                <a:gd name="connsiteY15" fmla="*/ 189372 h 199320"/>
                <a:gd name="connsiteX16" fmla="*/ 105010 w 196298"/>
                <a:gd name="connsiteY16" fmla="*/ 106344 h 199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96298" h="199320">
                  <a:moveTo>
                    <a:pt x="105010" y="106344"/>
                  </a:moveTo>
                  <a:lnTo>
                    <a:pt x="186624" y="106344"/>
                  </a:lnTo>
                  <a:cubicBezTo>
                    <a:pt x="190091" y="106344"/>
                    <a:pt x="196492" y="106344"/>
                    <a:pt x="196492" y="99853"/>
                  </a:cubicBezTo>
                  <a:cubicBezTo>
                    <a:pt x="196492" y="93092"/>
                    <a:pt x="190358" y="93092"/>
                    <a:pt x="186624" y="93092"/>
                  </a:cubicBezTo>
                  <a:lnTo>
                    <a:pt x="105010" y="93092"/>
                  </a:lnTo>
                  <a:lnTo>
                    <a:pt x="105010" y="10065"/>
                  </a:lnTo>
                  <a:cubicBezTo>
                    <a:pt x="105010" y="6549"/>
                    <a:pt x="105010" y="58"/>
                    <a:pt x="98609" y="58"/>
                  </a:cubicBezTo>
                  <a:cubicBezTo>
                    <a:pt x="91942" y="58"/>
                    <a:pt x="91942" y="6278"/>
                    <a:pt x="91942" y="10065"/>
                  </a:cubicBezTo>
                  <a:lnTo>
                    <a:pt x="91942" y="93092"/>
                  </a:lnTo>
                  <a:lnTo>
                    <a:pt x="10062" y="93092"/>
                  </a:lnTo>
                  <a:cubicBezTo>
                    <a:pt x="6594" y="93092"/>
                    <a:pt x="193" y="93092"/>
                    <a:pt x="193" y="99583"/>
                  </a:cubicBezTo>
                  <a:cubicBezTo>
                    <a:pt x="193" y="106344"/>
                    <a:pt x="6328" y="106344"/>
                    <a:pt x="10062" y="106344"/>
                  </a:cubicBezTo>
                  <a:lnTo>
                    <a:pt x="91942" y="106344"/>
                  </a:lnTo>
                  <a:lnTo>
                    <a:pt x="91942" y="189372"/>
                  </a:lnTo>
                  <a:cubicBezTo>
                    <a:pt x="91942" y="192888"/>
                    <a:pt x="91942" y="199378"/>
                    <a:pt x="98343" y="199378"/>
                  </a:cubicBezTo>
                  <a:cubicBezTo>
                    <a:pt x="105010" y="199378"/>
                    <a:pt x="105010" y="193158"/>
                    <a:pt x="105010" y="189372"/>
                  </a:cubicBezTo>
                  <a:lnTo>
                    <a:pt x="105010" y="106344"/>
                  </a:lnTo>
                  <a:close/>
                </a:path>
              </a:pathLst>
            </a:custGeom>
            <a:solidFill>
              <a:srgbClr val="000000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520" name="Freeform: Shape 1519">
              <a:extLst>
                <a:ext uri="{FF2B5EF4-FFF2-40B4-BE49-F238E27FC236}">
                  <a16:creationId xmlns:a16="http://schemas.microsoft.com/office/drawing/2014/main" id="{D2561967-99CA-4451-5DA7-8C664CDED7C4}"/>
                </a:ext>
              </a:extLst>
            </p:cNvPr>
            <p:cNvSpPr/>
            <p:nvPr>
              <p:custDataLst>
                <p:tags r:id="rId83"/>
              </p:custDataLst>
            </p:nvPr>
          </p:nvSpPr>
          <p:spPr>
            <a:xfrm>
              <a:off x="8972647" y="4365065"/>
              <a:ext cx="108017" cy="190395"/>
            </a:xfrm>
            <a:custGeom>
              <a:avLst/>
              <a:gdLst>
                <a:gd name="connsiteX0" fmla="*/ 53008 w 108017"/>
                <a:gd name="connsiteY0" fmla="*/ 8172 h 190395"/>
                <a:gd name="connsiteX1" fmla="*/ 54075 w 108017"/>
                <a:gd name="connsiteY1" fmla="*/ 3844 h 190395"/>
                <a:gd name="connsiteX2" fmla="*/ 49808 w 108017"/>
                <a:gd name="connsiteY2" fmla="*/ 58 h 190395"/>
                <a:gd name="connsiteX3" fmla="*/ 15669 w 108017"/>
                <a:gd name="connsiteY3" fmla="*/ 2763 h 190395"/>
                <a:gd name="connsiteX4" fmla="*/ 9801 w 108017"/>
                <a:gd name="connsiteY4" fmla="*/ 8983 h 190395"/>
                <a:gd name="connsiteX5" fmla="*/ 16736 w 108017"/>
                <a:gd name="connsiteY5" fmla="*/ 12769 h 190395"/>
                <a:gd name="connsiteX6" fmla="*/ 29538 w 108017"/>
                <a:gd name="connsiteY6" fmla="*/ 16826 h 190395"/>
                <a:gd name="connsiteX7" fmla="*/ 25270 w 108017"/>
                <a:gd name="connsiteY7" fmla="*/ 35757 h 190395"/>
                <a:gd name="connsiteX8" fmla="*/ 19136 w 108017"/>
                <a:gd name="connsiteY8" fmla="*/ 60638 h 190395"/>
                <a:gd name="connsiteX9" fmla="*/ 1533 w 108017"/>
                <a:gd name="connsiteY9" fmla="*/ 132578 h 190395"/>
                <a:gd name="connsiteX10" fmla="*/ 200 w 108017"/>
                <a:gd name="connsiteY10" fmla="*/ 145830 h 190395"/>
                <a:gd name="connsiteX11" fmla="*/ 39406 w 108017"/>
                <a:gd name="connsiteY11" fmla="*/ 190454 h 190395"/>
                <a:gd name="connsiteX12" fmla="*/ 108217 w 108017"/>
                <a:gd name="connsiteY12" fmla="*/ 113646 h 190395"/>
                <a:gd name="connsiteX13" fmla="*/ 68211 w 108017"/>
                <a:gd name="connsiteY13" fmla="*/ 68481 h 190395"/>
                <a:gd name="connsiteX14" fmla="*/ 34605 w 108017"/>
                <a:gd name="connsiteY14" fmla="*/ 83356 h 190395"/>
                <a:gd name="connsiteX15" fmla="*/ 53008 w 108017"/>
                <a:gd name="connsiteY15" fmla="*/ 8172 h 190395"/>
                <a:gd name="connsiteX16" fmla="*/ 39673 w 108017"/>
                <a:gd name="connsiteY16" fmla="*/ 182881 h 190395"/>
                <a:gd name="connsiteX17" fmla="*/ 19136 w 108017"/>
                <a:gd name="connsiteY17" fmla="*/ 155295 h 190395"/>
                <a:gd name="connsiteX18" fmla="*/ 29004 w 108017"/>
                <a:gd name="connsiteY18" fmla="*/ 105533 h 190395"/>
                <a:gd name="connsiteX19" fmla="*/ 35672 w 108017"/>
                <a:gd name="connsiteY19" fmla="*/ 93904 h 190395"/>
                <a:gd name="connsiteX20" fmla="*/ 67410 w 108017"/>
                <a:gd name="connsiteY20" fmla="*/ 76054 h 190395"/>
                <a:gd name="connsiteX21" fmla="*/ 86880 w 108017"/>
                <a:gd name="connsiteY21" fmla="*/ 102288 h 190395"/>
                <a:gd name="connsiteX22" fmla="*/ 73011 w 108017"/>
                <a:gd name="connsiteY22" fmla="*/ 156648 h 190395"/>
                <a:gd name="connsiteX23" fmla="*/ 39673 w 108017"/>
                <a:gd name="connsiteY23" fmla="*/ 182881 h 190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08017" h="190395">
                  <a:moveTo>
                    <a:pt x="53008" y="8172"/>
                  </a:moveTo>
                  <a:cubicBezTo>
                    <a:pt x="53275" y="7631"/>
                    <a:pt x="54075" y="4115"/>
                    <a:pt x="54075" y="3844"/>
                  </a:cubicBezTo>
                  <a:cubicBezTo>
                    <a:pt x="54075" y="2492"/>
                    <a:pt x="53008" y="58"/>
                    <a:pt x="49808" y="58"/>
                  </a:cubicBezTo>
                  <a:cubicBezTo>
                    <a:pt x="44473" y="58"/>
                    <a:pt x="22336" y="2222"/>
                    <a:pt x="15669" y="2763"/>
                  </a:cubicBezTo>
                  <a:cubicBezTo>
                    <a:pt x="13535" y="3033"/>
                    <a:pt x="9801" y="3303"/>
                    <a:pt x="9801" y="8983"/>
                  </a:cubicBezTo>
                  <a:cubicBezTo>
                    <a:pt x="9801" y="12769"/>
                    <a:pt x="13535" y="12769"/>
                    <a:pt x="16736" y="12769"/>
                  </a:cubicBezTo>
                  <a:cubicBezTo>
                    <a:pt x="29538" y="12769"/>
                    <a:pt x="29538" y="14662"/>
                    <a:pt x="29538" y="16826"/>
                  </a:cubicBezTo>
                  <a:cubicBezTo>
                    <a:pt x="29538" y="18719"/>
                    <a:pt x="26871" y="29537"/>
                    <a:pt x="25270" y="35757"/>
                  </a:cubicBezTo>
                  <a:lnTo>
                    <a:pt x="19136" y="60638"/>
                  </a:lnTo>
                  <a:cubicBezTo>
                    <a:pt x="16736" y="69834"/>
                    <a:pt x="2066" y="129062"/>
                    <a:pt x="1533" y="132578"/>
                  </a:cubicBezTo>
                  <a:cubicBezTo>
                    <a:pt x="200" y="139068"/>
                    <a:pt x="200" y="142584"/>
                    <a:pt x="200" y="145830"/>
                  </a:cubicBezTo>
                  <a:cubicBezTo>
                    <a:pt x="200" y="173145"/>
                    <a:pt x="17269" y="190454"/>
                    <a:pt x="39406" y="190454"/>
                  </a:cubicBezTo>
                  <a:cubicBezTo>
                    <a:pt x="72745" y="190454"/>
                    <a:pt x="108217" y="153673"/>
                    <a:pt x="108217" y="113646"/>
                  </a:cubicBezTo>
                  <a:cubicBezTo>
                    <a:pt x="108217" y="82004"/>
                    <a:pt x="86614" y="68481"/>
                    <a:pt x="68211" y="68481"/>
                  </a:cubicBezTo>
                  <a:cubicBezTo>
                    <a:pt x="54342" y="68481"/>
                    <a:pt x="42606" y="76324"/>
                    <a:pt x="34605" y="83356"/>
                  </a:cubicBezTo>
                  <a:lnTo>
                    <a:pt x="53008" y="8172"/>
                  </a:lnTo>
                  <a:close/>
                  <a:moveTo>
                    <a:pt x="39673" y="182881"/>
                  </a:moveTo>
                  <a:cubicBezTo>
                    <a:pt x="26604" y="182881"/>
                    <a:pt x="19136" y="171252"/>
                    <a:pt x="19136" y="155295"/>
                  </a:cubicBezTo>
                  <a:cubicBezTo>
                    <a:pt x="19136" y="145289"/>
                    <a:pt x="21536" y="136094"/>
                    <a:pt x="29004" y="105533"/>
                  </a:cubicBezTo>
                  <a:cubicBezTo>
                    <a:pt x="30604" y="100394"/>
                    <a:pt x="30604" y="99853"/>
                    <a:pt x="35672" y="93904"/>
                  </a:cubicBezTo>
                  <a:cubicBezTo>
                    <a:pt x="45807" y="82004"/>
                    <a:pt x="57809" y="76054"/>
                    <a:pt x="67410" y="76054"/>
                  </a:cubicBezTo>
                  <a:cubicBezTo>
                    <a:pt x="77812" y="76054"/>
                    <a:pt x="86880" y="83897"/>
                    <a:pt x="86880" y="102288"/>
                  </a:cubicBezTo>
                  <a:cubicBezTo>
                    <a:pt x="86880" y="113376"/>
                    <a:pt x="81013" y="140962"/>
                    <a:pt x="73011" y="156648"/>
                  </a:cubicBezTo>
                  <a:cubicBezTo>
                    <a:pt x="66610" y="169900"/>
                    <a:pt x="53275" y="182881"/>
                    <a:pt x="39673" y="182881"/>
                  </a:cubicBezTo>
                  <a:close/>
                </a:path>
              </a:pathLst>
            </a:custGeom>
            <a:solidFill>
              <a:srgbClr val="000000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521" name="Freeform: Shape 1520">
              <a:extLst>
                <a:ext uri="{FF2B5EF4-FFF2-40B4-BE49-F238E27FC236}">
                  <a16:creationId xmlns:a16="http://schemas.microsoft.com/office/drawing/2014/main" id="{9C9BF3F3-4EB1-57A4-5AEB-7AF149DCC019}"/>
                </a:ext>
              </a:extLst>
            </p:cNvPr>
            <p:cNvSpPr/>
            <p:nvPr>
              <p:custDataLst>
                <p:tags r:id="rId84"/>
              </p:custDataLst>
            </p:nvPr>
          </p:nvSpPr>
          <p:spPr>
            <a:xfrm>
              <a:off x="9116277" y="4462735"/>
              <a:ext cx="78298" cy="128656"/>
            </a:xfrm>
            <a:custGeom>
              <a:avLst/>
              <a:gdLst>
                <a:gd name="connsiteX0" fmla="*/ 48782 w 78298"/>
                <a:gd name="connsiteY0" fmla="*/ 5854 h 128656"/>
                <a:gd name="connsiteX1" fmla="*/ 41924 w 78298"/>
                <a:gd name="connsiteY1" fmla="*/ 59 h 128656"/>
                <a:gd name="connsiteX2" fmla="*/ 3442 w 78298"/>
                <a:gd name="connsiteY2" fmla="*/ 12422 h 128656"/>
                <a:gd name="connsiteX3" fmla="*/ 203 w 78298"/>
                <a:gd name="connsiteY3" fmla="*/ 12422 h 128656"/>
                <a:gd name="connsiteX4" fmla="*/ 203 w 78298"/>
                <a:gd name="connsiteY4" fmla="*/ 20922 h 128656"/>
                <a:gd name="connsiteX5" fmla="*/ 3442 w 78298"/>
                <a:gd name="connsiteY5" fmla="*/ 20922 h 128656"/>
                <a:gd name="connsiteX6" fmla="*/ 31256 w 78298"/>
                <a:gd name="connsiteY6" fmla="*/ 15513 h 128656"/>
                <a:gd name="connsiteX7" fmla="*/ 31256 w 78298"/>
                <a:gd name="connsiteY7" fmla="*/ 112102 h 128656"/>
                <a:gd name="connsiteX8" fmla="*/ 11062 w 78298"/>
                <a:gd name="connsiteY8" fmla="*/ 120215 h 128656"/>
                <a:gd name="connsiteX9" fmla="*/ 1537 w 78298"/>
                <a:gd name="connsiteY9" fmla="*/ 120215 h 128656"/>
                <a:gd name="connsiteX10" fmla="*/ 1537 w 78298"/>
                <a:gd name="connsiteY10" fmla="*/ 128715 h 128656"/>
                <a:gd name="connsiteX11" fmla="*/ 40019 w 78298"/>
                <a:gd name="connsiteY11" fmla="*/ 127942 h 128656"/>
                <a:gd name="connsiteX12" fmla="*/ 78501 w 78298"/>
                <a:gd name="connsiteY12" fmla="*/ 128715 h 128656"/>
                <a:gd name="connsiteX13" fmla="*/ 78501 w 78298"/>
                <a:gd name="connsiteY13" fmla="*/ 120215 h 128656"/>
                <a:gd name="connsiteX14" fmla="*/ 68976 w 78298"/>
                <a:gd name="connsiteY14" fmla="*/ 120215 h 128656"/>
                <a:gd name="connsiteX15" fmla="*/ 48782 w 78298"/>
                <a:gd name="connsiteY15" fmla="*/ 112102 h 128656"/>
                <a:gd name="connsiteX16" fmla="*/ 48782 w 78298"/>
                <a:gd name="connsiteY16" fmla="*/ 5854 h 128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8298" h="128656">
                  <a:moveTo>
                    <a:pt x="48782" y="5854"/>
                  </a:moveTo>
                  <a:cubicBezTo>
                    <a:pt x="48782" y="59"/>
                    <a:pt x="48211" y="59"/>
                    <a:pt x="41924" y="59"/>
                  </a:cubicBezTo>
                  <a:cubicBezTo>
                    <a:pt x="28398" y="12422"/>
                    <a:pt x="7252" y="12422"/>
                    <a:pt x="3442" y="12422"/>
                  </a:cubicBezTo>
                  <a:lnTo>
                    <a:pt x="203" y="12422"/>
                  </a:lnTo>
                  <a:lnTo>
                    <a:pt x="203" y="20922"/>
                  </a:lnTo>
                  <a:lnTo>
                    <a:pt x="3442" y="20922"/>
                  </a:lnTo>
                  <a:cubicBezTo>
                    <a:pt x="7823" y="20922"/>
                    <a:pt x="20206" y="20343"/>
                    <a:pt x="31256" y="15513"/>
                  </a:cubicBezTo>
                  <a:lnTo>
                    <a:pt x="31256" y="112102"/>
                  </a:lnTo>
                  <a:cubicBezTo>
                    <a:pt x="31256" y="118090"/>
                    <a:pt x="31256" y="120215"/>
                    <a:pt x="11062" y="120215"/>
                  </a:cubicBezTo>
                  <a:lnTo>
                    <a:pt x="1537" y="120215"/>
                  </a:lnTo>
                  <a:lnTo>
                    <a:pt x="1537" y="128715"/>
                  </a:lnTo>
                  <a:cubicBezTo>
                    <a:pt x="12014" y="127942"/>
                    <a:pt x="28970" y="127942"/>
                    <a:pt x="40019" y="127942"/>
                  </a:cubicBezTo>
                  <a:cubicBezTo>
                    <a:pt x="51068" y="127942"/>
                    <a:pt x="68024" y="127942"/>
                    <a:pt x="78501" y="128715"/>
                  </a:cubicBezTo>
                  <a:lnTo>
                    <a:pt x="78501" y="120215"/>
                  </a:lnTo>
                  <a:lnTo>
                    <a:pt x="68976" y="120215"/>
                  </a:lnTo>
                  <a:cubicBezTo>
                    <a:pt x="48782" y="120215"/>
                    <a:pt x="48782" y="118090"/>
                    <a:pt x="48782" y="112102"/>
                  </a:cubicBezTo>
                  <a:lnTo>
                    <a:pt x="48782" y="5854"/>
                  </a:lnTo>
                  <a:close/>
                </a:path>
              </a:pathLst>
            </a:custGeom>
            <a:solidFill>
              <a:srgbClr val="000000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522" name="Freeform: Shape 1521">
              <a:extLst>
                <a:ext uri="{FF2B5EF4-FFF2-40B4-BE49-F238E27FC236}">
                  <a16:creationId xmlns:a16="http://schemas.microsoft.com/office/drawing/2014/main" id="{2336E9F4-9122-6481-8A55-B8956D3EEC36}"/>
                </a:ext>
              </a:extLst>
            </p:cNvPr>
            <p:cNvSpPr/>
            <p:nvPr>
              <p:custDataLst>
                <p:tags r:id="rId85"/>
              </p:custDataLst>
            </p:nvPr>
          </p:nvSpPr>
          <p:spPr>
            <a:xfrm>
              <a:off x="9250540" y="4433488"/>
              <a:ext cx="142689" cy="121972"/>
            </a:xfrm>
            <a:custGeom>
              <a:avLst/>
              <a:gdLst>
                <a:gd name="connsiteX0" fmla="*/ 53816 w 142689"/>
                <a:gd name="connsiteY0" fmla="*/ 90658 h 121972"/>
                <a:gd name="connsiteX1" fmla="*/ 28745 w 142689"/>
                <a:gd name="connsiteY1" fmla="*/ 114458 h 121972"/>
                <a:gd name="connsiteX2" fmla="*/ 14343 w 142689"/>
                <a:gd name="connsiteY2" fmla="*/ 110671 h 121972"/>
                <a:gd name="connsiteX3" fmla="*/ 26078 w 142689"/>
                <a:gd name="connsiteY3" fmla="*/ 95797 h 121972"/>
                <a:gd name="connsiteX4" fmla="*/ 15409 w 142689"/>
                <a:gd name="connsiteY4" fmla="*/ 85790 h 121972"/>
                <a:gd name="connsiteX5" fmla="*/ 207 w 142689"/>
                <a:gd name="connsiteY5" fmla="*/ 102288 h 121972"/>
                <a:gd name="connsiteX6" fmla="*/ 28211 w 142689"/>
                <a:gd name="connsiteY6" fmla="*/ 122030 h 121972"/>
                <a:gd name="connsiteX7" fmla="*/ 58083 w 142689"/>
                <a:gd name="connsiteY7" fmla="*/ 102828 h 121972"/>
                <a:gd name="connsiteX8" fmla="*/ 89821 w 142689"/>
                <a:gd name="connsiteY8" fmla="*/ 122030 h 121972"/>
                <a:gd name="connsiteX9" fmla="*/ 136762 w 142689"/>
                <a:gd name="connsiteY9" fmla="*/ 80652 h 121972"/>
                <a:gd name="connsiteX10" fmla="*/ 132495 w 142689"/>
                <a:gd name="connsiteY10" fmla="*/ 77136 h 121972"/>
                <a:gd name="connsiteX11" fmla="*/ 127428 w 142689"/>
                <a:gd name="connsiteY11" fmla="*/ 81733 h 121972"/>
                <a:gd name="connsiteX12" fmla="*/ 90888 w 142689"/>
                <a:gd name="connsiteY12" fmla="*/ 114458 h 121972"/>
                <a:gd name="connsiteX13" fmla="*/ 74619 w 142689"/>
                <a:gd name="connsiteY13" fmla="*/ 96879 h 121972"/>
                <a:gd name="connsiteX14" fmla="*/ 88488 w 142689"/>
                <a:gd name="connsiteY14" fmla="*/ 35216 h 121972"/>
                <a:gd name="connsiteX15" fmla="*/ 114626 w 142689"/>
                <a:gd name="connsiteY15" fmla="*/ 7631 h 121972"/>
                <a:gd name="connsiteX16" fmla="*/ 129028 w 142689"/>
                <a:gd name="connsiteY16" fmla="*/ 11417 h 121972"/>
                <a:gd name="connsiteX17" fmla="*/ 117293 w 142689"/>
                <a:gd name="connsiteY17" fmla="*/ 26292 h 121972"/>
                <a:gd name="connsiteX18" fmla="*/ 127961 w 142689"/>
                <a:gd name="connsiteY18" fmla="*/ 36298 h 121972"/>
                <a:gd name="connsiteX19" fmla="*/ 142897 w 142689"/>
                <a:gd name="connsiteY19" fmla="*/ 19801 h 121972"/>
                <a:gd name="connsiteX20" fmla="*/ 115159 w 142689"/>
                <a:gd name="connsiteY20" fmla="*/ 58 h 121972"/>
                <a:gd name="connsiteX21" fmla="*/ 85287 w 142689"/>
                <a:gd name="connsiteY21" fmla="*/ 19260 h 121972"/>
                <a:gd name="connsiteX22" fmla="*/ 53282 w 142689"/>
                <a:gd name="connsiteY22" fmla="*/ 58 h 121972"/>
                <a:gd name="connsiteX23" fmla="*/ 6341 w 142689"/>
                <a:gd name="connsiteY23" fmla="*/ 41437 h 121972"/>
                <a:gd name="connsiteX24" fmla="*/ 10875 w 142689"/>
                <a:gd name="connsiteY24" fmla="*/ 44952 h 121972"/>
                <a:gd name="connsiteX25" fmla="*/ 15943 w 142689"/>
                <a:gd name="connsiteY25" fmla="*/ 40355 h 121972"/>
                <a:gd name="connsiteX26" fmla="*/ 52482 w 142689"/>
                <a:gd name="connsiteY26" fmla="*/ 7631 h 121972"/>
                <a:gd name="connsiteX27" fmla="*/ 68485 w 142689"/>
                <a:gd name="connsiteY27" fmla="*/ 25480 h 121972"/>
                <a:gd name="connsiteX28" fmla="*/ 62884 w 142689"/>
                <a:gd name="connsiteY28" fmla="*/ 53607 h 121972"/>
                <a:gd name="connsiteX29" fmla="*/ 53816 w 142689"/>
                <a:gd name="connsiteY29" fmla="*/ 90658 h 121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42689" h="121972">
                  <a:moveTo>
                    <a:pt x="53816" y="90658"/>
                  </a:moveTo>
                  <a:cubicBezTo>
                    <a:pt x="51149" y="99853"/>
                    <a:pt x="42347" y="114458"/>
                    <a:pt x="28745" y="114458"/>
                  </a:cubicBezTo>
                  <a:cubicBezTo>
                    <a:pt x="27945" y="114458"/>
                    <a:pt x="19943" y="114458"/>
                    <a:pt x="14343" y="110671"/>
                  </a:cubicBezTo>
                  <a:cubicBezTo>
                    <a:pt x="25278" y="107156"/>
                    <a:pt x="26078" y="97419"/>
                    <a:pt x="26078" y="95797"/>
                  </a:cubicBezTo>
                  <a:cubicBezTo>
                    <a:pt x="26078" y="89847"/>
                    <a:pt x="21544" y="85790"/>
                    <a:pt x="15409" y="85790"/>
                  </a:cubicBezTo>
                  <a:cubicBezTo>
                    <a:pt x="7941" y="85790"/>
                    <a:pt x="207" y="92281"/>
                    <a:pt x="207" y="102288"/>
                  </a:cubicBezTo>
                  <a:cubicBezTo>
                    <a:pt x="207" y="115810"/>
                    <a:pt x="15143" y="122030"/>
                    <a:pt x="28211" y="122030"/>
                  </a:cubicBezTo>
                  <a:cubicBezTo>
                    <a:pt x="40480" y="122030"/>
                    <a:pt x="51415" y="114187"/>
                    <a:pt x="58083" y="102828"/>
                  </a:cubicBezTo>
                  <a:cubicBezTo>
                    <a:pt x="64484" y="117162"/>
                    <a:pt x="79153" y="122030"/>
                    <a:pt x="89821" y="122030"/>
                  </a:cubicBezTo>
                  <a:cubicBezTo>
                    <a:pt x="120493" y="122030"/>
                    <a:pt x="136762" y="88224"/>
                    <a:pt x="136762" y="80652"/>
                  </a:cubicBezTo>
                  <a:cubicBezTo>
                    <a:pt x="136762" y="77136"/>
                    <a:pt x="133295" y="77136"/>
                    <a:pt x="132495" y="77136"/>
                  </a:cubicBezTo>
                  <a:cubicBezTo>
                    <a:pt x="128761" y="77136"/>
                    <a:pt x="128494" y="78488"/>
                    <a:pt x="127428" y="81733"/>
                  </a:cubicBezTo>
                  <a:cubicBezTo>
                    <a:pt x="121827" y="100394"/>
                    <a:pt x="105824" y="114458"/>
                    <a:pt x="90888" y="114458"/>
                  </a:cubicBezTo>
                  <a:cubicBezTo>
                    <a:pt x="80220" y="114458"/>
                    <a:pt x="74619" y="107156"/>
                    <a:pt x="74619" y="96879"/>
                  </a:cubicBezTo>
                  <a:cubicBezTo>
                    <a:pt x="74619" y="89847"/>
                    <a:pt x="81020" y="65236"/>
                    <a:pt x="88488" y="35216"/>
                  </a:cubicBezTo>
                  <a:cubicBezTo>
                    <a:pt x="93822" y="14392"/>
                    <a:pt x="105824" y="7631"/>
                    <a:pt x="114626" y="7631"/>
                  </a:cubicBezTo>
                  <a:cubicBezTo>
                    <a:pt x="115159" y="7631"/>
                    <a:pt x="123427" y="7631"/>
                    <a:pt x="129028" y="11417"/>
                  </a:cubicBezTo>
                  <a:cubicBezTo>
                    <a:pt x="120493" y="13851"/>
                    <a:pt x="117293" y="21423"/>
                    <a:pt x="117293" y="26292"/>
                  </a:cubicBezTo>
                  <a:cubicBezTo>
                    <a:pt x="117293" y="32241"/>
                    <a:pt x="121827" y="36298"/>
                    <a:pt x="127961" y="36298"/>
                  </a:cubicBezTo>
                  <a:cubicBezTo>
                    <a:pt x="134095" y="36298"/>
                    <a:pt x="142897" y="31160"/>
                    <a:pt x="142897" y="19801"/>
                  </a:cubicBezTo>
                  <a:cubicBezTo>
                    <a:pt x="142897" y="4656"/>
                    <a:pt x="125827" y="58"/>
                    <a:pt x="115159" y="58"/>
                  </a:cubicBezTo>
                  <a:cubicBezTo>
                    <a:pt x="101823" y="58"/>
                    <a:pt x="91155" y="8983"/>
                    <a:pt x="85287" y="19260"/>
                  </a:cubicBezTo>
                  <a:cubicBezTo>
                    <a:pt x="80487" y="8171"/>
                    <a:pt x="68218" y="58"/>
                    <a:pt x="53282" y="58"/>
                  </a:cubicBezTo>
                  <a:cubicBezTo>
                    <a:pt x="23411" y="58"/>
                    <a:pt x="6341" y="33323"/>
                    <a:pt x="6341" y="41437"/>
                  </a:cubicBezTo>
                  <a:cubicBezTo>
                    <a:pt x="6341" y="44952"/>
                    <a:pt x="10075" y="44952"/>
                    <a:pt x="10875" y="44952"/>
                  </a:cubicBezTo>
                  <a:cubicBezTo>
                    <a:pt x="14343" y="44952"/>
                    <a:pt x="14609" y="43871"/>
                    <a:pt x="15943" y="40355"/>
                  </a:cubicBezTo>
                  <a:cubicBezTo>
                    <a:pt x="22611" y="19260"/>
                    <a:pt x="39413" y="7631"/>
                    <a:pt x="52482" y="7631"/>
                  </a:cubicBezTo>
                  <a:cubicBezTo>
                    <a:pt x="61283" y="7631"/>
                    <a:pt x="68485" y="12499"/>
                    <a:pt x="68485" y="25480"/>
                  </a:cubicBezTo>
                  <a:cubicBezTo>
                    <a:pt x="68485" y="30889"/>
                    <a:pt x="65284" y="44412"/>
                    <a:pt x="62884" y="53607"/>
                  </a:cubicBezTo>
                  <a:lnTo>
                    <a:pt x="53816" y="90658"/>
                  </a:lnTo>
                  <a:close/>
                </a:path>
              </a:pathLst>
            </a:custGeom>
            <a:solidFill>
              <a:srgbClr val="000000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523" name="Freeform: Shape 1522">
              <a:extLst>
                <a:ext uri="{FF2B5EF4-FFF2-40B4-BE49-F238E27FC236}">
                  <a16:creationId xmlns:a16="http://schemas.microsoft.com/office/drawing/2014/main" id="{286E2B1E-1B03-09B6-D8C8-D05703ECCDB8}"/>
                </a:ext>
              </a:extLst>
            </p:cNvPr>
            <p:cNvSpPr/>
            <p:nvPr>
              <p:custDataLst>
                <p:tags r:id="rId86"/>
              </p:custDataLst>
            </p:nvPr>
          </p:nvSpPr>
          <p:spPr>
            <a:xfrm>
              <a:off x="9437761" y="4462735"/>
              <a:ext cx="78298" cy="128656"/>
            </a:xfrm>
            <a:custGeom>
              <a:avLst/>
              <a:gdLst>
                <a:gd name="connsiteX0" fmla="*/ 48791 w 78298"/>
                <a:gd name="connsiteY0" fmla="*/ 5854 h 128656"/>
                <a:gd name="connsiteX1" fmla="*/ 41932 w 78298"/>
                <a:gd name="connsiteY1" fmla="*/ 59 h 128656"/>
                <a:gd name="connsiteX2" fmla="*/ 3450 w 78298"/>
                <a:gd name="connsiteY2" fmla="*/ 12422 h 128656"/>
                <a:gd name="connsiteX3" fmla="*/ 211 w 78298"/>
                <a:gd name="connsiteY3" fmla="*/ 12422 h 128656"/>
                <a:gd name="connsiteX4" fmla="*/ 211 w 78298"/>
                <a:gd name="connsiteY4" fmla="*/ 20922 h 128656"/>
                <a:gd name="connsiteX5" fmla="*/ 3450 w 78298"/>
                <a:gd name="connsiteY5" fmla="*/ 20922 h 128656"/>
                <a:gd name="connsiteX6" fmla="*/ 31264 w 78298"/>
                <a:gd name="connsiteY6" fmla="*/ 15513 h 128656"/>
                <a:gd name="connsiteX7" fmla="*/ 31264 w 78298"/>
                <a:gd name="connsiteY7" fmla="*/ 112102 h 128656"/>
                <a:gd name="connsiteX8" fmla="*/ 11070 w 78298"/>
                <a:gd name="connsiteY8" fmla="*/ 120215 h 128656"/>
                <a:gd name="connsiteX9" fmla="*/ 1545 w 78298"/>
                <a:gd name="connsiteY9" fmla="*/ 120215 h 128656"/>
                <a:gd name="connsiteX10" fmla="*/ 1545 w 78298"/>
                <a:gd name="connsiteY10" fmla="*/ 128715 h 128656"/>
                <a:gd name="connsiteX11" fmla="*/ 40027 w 78298"/>
                <a:gd name="connsiteY11" fmla="*/ 127942 h 128656"/>
                <a:gd name="connsiteX12" fmla="*/ 78510 w 78298"/>
                <a:gd name="connsiteY12" fmla="*/ 128715 h 128656"/>
                <a:gd name="connsiteX13" fmla="*/ 78510 w 78298"/>
                <a:gd name="connsiteY13" fmla="*/ 120215 h 128656"/>
                <a:gd name="connsiteX14" fmla="*/ 68984 w 78298"/>
                <a:gd name="connsiteY14" fmla="*/ 120215 h 128656"/>
                <a:gd name="connsiteX15" fmla="*/ 48791 w 78298"/>
                <a:gd name="connsiteY15" fmla="*/ 112102 h 128656"/>
                <a:gd name="connsiteX16" fmla="*/ 48791 w 78298"/>
                <a:gd name="connsiteY16" fmla="*/ 5854 h 128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8298" h="128656">
                  <a:moveTo>
                    <a:pt x="48791" y="5854"/>
                  </a:moveTo>
                  <a:cubicBezTo>
                    <a:pt x="48791" y="59"/>
                    <a:pt x="48219" y="59"/>
                    <a:pt x="41932" y="59"/>
                  </a:cubicBezTo>
                  <a:cubicBezTo>
                    <a:pt x="28406" y="12422"/>
                    <a:pt x="7260" y="12422"/>
                    <a:pt x="3450" y="12422"/>
                  </a:cubicBezTo>
                  <a:lnTo>
                    <a:pt x="211" y="12422"/>
                  </a:lnTo>
                  <a:lnTo>
                    <a:pt x="211" y="20922"/>
                  </a:lnTo>
                  <a:lnTo>
                    <a:pt x="3450" y="20922"/>
                  </a:lnTo>
                  <a:cubicBezTo>
                    <a:pt x="7832" y="20922"/>
                    <a:pt x="20215" y="20343"/>
                    <a:pt x="31264" y="15513"/>
                  </a:cubicBezTo>
                  <a:lnTo>
                    <a:pt x="31264" y="112102"/>
                  </a:lnTo>
                  <a:cubicBezTo>
                    <a:pt x="31264" y="118090"/>
                    <a:pt x="31264" y="120215"/>
                    <a:pt x="11070" y="120215"/>
                  </a:cubicBezTo>
                  <a:lnTo>
                    <a:pt x="1545" y="120215"/>
                  </a:lnTo>
                  <a:lnTo>
                    <a:pt x="1545" y="128715"/>
                  </a:lnTo>
                  <a:cubicBezTo>
                    <a:pt x="12023" y="127942"/>
                    <a:pt x="28978" y="127942"/>
                    <a:pt x="40027" y="127942"/>
                  </a:cubicBezTo>
                  <a:cubicBezTo>
                    <a:pt x="51077" y="127942"/>
                    <a:pt x="68032" y="127942"/>
                    <a:pt x="78510" y="128715"/>
                  </a:cubicBezTo>
                  <a:lnTo>
                    <a:pt x="78510" y="120215"/>
                  </a:lnTo>
                  <a:lnTo>
                    <a:pt x="68984" y="120215"/>
                  </a:lnTo>
                  <a:cubicBezTo>
                    <a:pt x="48791" y="120215"/>
                    <a:pt x="48791" y="118090"/>
                    <a:pt x="48791" y="112102"/>
                  </a:cubicBezTo>
                  <a:lnTo>
                    <a:pt x="48791" y="5854"/>
                  </a:lnTo>
                  <a:close/>
                </a:path>
              </a:pathLst>
            </a:custGeom>
            <a:solidFill>
              <a:srgbClr val="000000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524" name="Freeform: Shape 1523">
              <a:extLst>
                <a:ext uri="{FF2B5EF4-FFF2-40B4-BE49-F238E27FC236}">
                  <a16:creationId xmlns:a16="http://schemas.microsoft.com/office/drawing/2014/main" id="{E55CF655-ACF5-60BE-6241-688CC4FB63DA}"/>
                </a:ext>
              </a:extLst>
            </p:cNvPr>
            <p:cNvSpPr/>
            <p:nvPr>
              <p:custDataLst>
                <p:tags r:id="rId87"/>
              </p:custDataLst>
            </p:nvPr>
          </p:nvSpPr>
          <p:spPr>
            <a:xfrm>
              <a:off x="9578158" y="4349920"/>
              <a:ext cx="69077" cy="270177"/>
            </a:xfrm>
            <a:custGeom>
              <a:avLst/>
              <a:gdLst>
                <a:gd name="connsiteX0" fmla="*/ 5283 w 69077"/>
                <a:gd name="connsiteY0" fmla="*/ 58 h 270177"/>
                <a:gd name="connsiteX1" fmla="*/ 215 w 69077"/>
                <a:gd name="connsiteY1" fmla="*/ 3303 h 270177"/>
                <a:gd name="connsiteX2" fmla="*/ 2616 w 69077"/>
                <a:gd name="connsiteY2" fmla="*/ 7360 h 270177"/>
                <a:gd name="connsiteX3" fmla="*/ 51157 w 69077"/>
                <a:gd name="connsiteY3" fmla="*/ 135012 h 270177"/>
                <a:gd name="connsiteX4" fmla="*/ 5016 w 69077"/>
                <a:gd name="connsiteY4" fmla="*/ 260770 h 270177"/>
                <a:gd name="connsiteX5" fmla="*/ 215 w 69077"/>
                <a:gd name="connsiteY5" fmla="*/ 266991 h 270177"/>
                <a:gd name="connsiteX6" fmla="*/ 3683 w 69077"/>
                <a:gd name="connsiteY6" fmla="*/ 270236 h 270177"/>
                <a:gd name="connsiteX7" fmla="*/ 49823 w 69077"/>
                <a:gd name="connsiteY7" fmla="*/ 218580 h 270177"/>
                <a:gd name="connsiteX8" fmla="*/ 69293 w 69077"/>
                <a:gd name="connsiteY8" fmla="*/ 135282 h 270177"/>
                <a:gd name="connsiteX9" fmla="*/ 5283 w 69077"/>
                <a:gd name="connsiteY9" fmla="*/ 58 h 270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077" h="270177">
                  <a:moveTo>
                    <a:pt x="5283" y="58"/>
                  </a:moveTo>
                  <a:cubicBezTo>
                    <a:pt x="3416" y="58"/>
                    <a:pt x="215" y="58"/>
                    <a:pt x="215" y="3303"/>
                  </a:cubicBezTo>
                  <a:cubicBezTo>
                    <a:pt x="215" y="4656"/>
                    <a:pt x="1015" y="5467"/>
                    <a:pt x="2616" y="7360"/>
                  </a:cubicBezTo>
                  <a:cubicBezTo>
                    <a:pt x="25553" y="28726"/>
                    <a:pt x="51157" y="65236"/>
                    <a:pt x="51157" y="135012"/>
                  </a:cubicBezTo>
                  <a:cubicBezTo>
                    <a:pt x="51157" y="191535"/>
                    <a:pt x="33821" y="234266"/>
                    <a:pt x="5016" y="260770"/>
                  </a:cubicBezTo>
                  <a:cubicBezTo>
                    <a:pt x="482" y="265368"/>
                    <a:pt x="215" y="265638"/>
                    <a:pt x="215" y="266991"/>
                  </a:cubicBezTo>
                  <a:cubicBezTo>
                    <a:pt x="215" y="268343"/>
                    <a:pt x="1015" y="270236"/>
                    <a:pt x="3683" y="270236"/>
                  </a:cubicBezTo>
                  <a:cubicBezTo>
                    <a:pt x="6883" y="270236"/>
                    <a:pt x="32221" y="252386"/>
                    <a:pt x="49823" y="218580"/>
                  </a:cubicBezTo>
                  <a:cubicBezTo>
                    <a:pt x="61559" y="196133"/>
                    <a:pt x="69293" y="166925"/>
                    <a:pt x="69293" y="135282"/>
                  </a:cubicBezTo>
                  <a:cubicBezTo>
                    <a:pt x="69293" y="97149"/>
                    <a:pt x="58091" y="37921"/>
                    <a:pt x="5283" y="58"/>
                  </a:cubicBezTo>
                  <a:close/>
                </a:path>
              </a:pathLst>
            </a:custGeom>
            <a:solidFill>
              <a:srgbClr val="000000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525" name="Freeform: Shape 1524">
              <a:extLst>
                <a:ext uri="{FF2B5EF4-FFF2-40B4-BE49-F238E27FC236}">
                  <a16:creationId xmlns:a16="http://schemas.microsoft.com/office/drawing/2014/main" id="{AE34F26D-824C-A10D-B38A-6E48D377A82C}"/>
                </a:ext>
              </a:extLst>
            </p:cNvPr>
            <p:cNvSpPr/>
            <p:nvPr>
              <p:custDataLst>
                <p:tags r:id="rId88"/>
              </p:custDataLst>
            </p:nvPr>
          </p:nvSpPr>
          <p:spPr>
            <a:xfrm>
              <a:off x="7712442" y="4635821"/>
              <a:ext cx="1965845" cy="15453"/>
            </a:xfrm>
            <a:custGeom>
              <a:avLst/>
              <a:gdLst>
                <a:gd name="connsiteX0" fmla="*/ 0 w 1965845"/>
                <a:gd name="connsiteY0" fmla="*/ 0 h 15453"/>
                <a:gd name="connsiteX1" fmla="*/ 1965845 w 1965845"/>
                <a:gd name="connsiteY1" fmla="*/ 0 h 15453"/>
                <a:gd name="connsiteX2" fmla="*/ 1965845 w 1965845"/>
                <a:gd name="connsiteY2" fmla="*/ 15453 h 15453"/>
                <a:gd name="connsiteX3" fmla="*/ 0 w 1965845"/>
                <a:gd name="connsiteY3" fmla="*/ 15453 h 154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65845" h="15453">
                  <a:moveTo>
                    <a:pt x="0" y="0"/>
                  </a:moveTo>
                  <a:lnTo>
                    <a:pt x="1965845" y="0"/>
                  </a:lnTo>
                  <a:lnTo>
                    <a:pt x="1965845" y="15453"/>
                  </a:lnTo>
                  <a:lnTo>
                    <a:pt x="0" y="15453"/>
                  </a:lnTo>
                  <a:close/>
                </a:path>
              </a:pathLst>
            </a:custGeom>
            <a:solidFill>
              <a:srgbClr val="000000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526" name="Freeform: Shape 1525">
              <a:extLst>
                <a:ext uri="{FF2B5EF4-FFF2-40B4-BE49-F238E27FC236}">
                  <a16:creationId xmlns:a16="http://schemas.microsoft.com/office/drawing/2014/main" id="{7A8F9D63-0690-AF60-82C7-3E11B817E859}"/>
                </a:ext>
              </a:extLst>
            </p:cNvPr>
            <p:cNvSpPr/>
            <p:nvPr>
              <p:custDataLst>
                <p:tags r:id="rId89"/>
              </p:custDataLst>
            </p:nvPr>
          </p:nvSpPr>
          <p:spPr>
            <a:xfrm>
              <a:off x="7926820" y="4754100"/>
              <a:ext cx="136022" cy="121972"/>
            </a:xfrm>
            <a:custGeom>
              <a:avLst/>
              <a:gdLst>
                <a:gd name="connsiteX0" fmla="*/ 96455 w 136022"/>
                <a:gd name="connsiteY0" fmla="*/ 16023 h 121972"/>
                <a:gd name="connsiteX1" fmla="*/ 68983 w 136022"/>
                <a:gd name="connsiteY1" fmla="*/ 66 h 121972"/>
                <a:gd name="connsiteX2" fmla="*/ 172 w 136022"/>
                <a:gd name="connsiteY2" fmla="*/ 77144 h 121972"/>
                <a:gd name="connsiteX3" fmla="*/ 40445 w 136022"/>
                <a:gd name="connsiteY3" fmla="*/ 122038 h 121972"/>
                <a:gd name="connsiteX4" fmla="*/ 78318 w 136022"/>
                <a:gd name="connsiteY4" fmla="*/ 103107 h 121972"/>
                <a:gd name="connsiteX5" fmla="*/ 105789 w 136022"/>
                <a:gd name="connsiteY5" fmla="*/ 122038 h 121972"/>
                <a:gd name="connsiteX6" fmla="*/ 126859 w 136022"/>
                <a:gd name="connsiteY6" fmla="*/ 107705 h 121972"/>
                <a:gd name="connsiteX7" fmla="*/ 136194 w 136022"/>
                <a:gd name="connsiteY7" fmla="*/ 80660 h 121972"/>
                <a:gd name="connsiteX8" fmla="*/ 131927 w 136022"/>
                <a:gd name="connsiteY8" fmla="*/ 77144 h 121972"/>
                <a:gd name="connsiteX9" fmla="*/ 126059 w 136022"/>
                <a:gd name="connsiteY9" fmla="*/ 85528 h 121972"/>
                <a:gd name="connsiteX10" fmla="*/ 106589 w 136022"/>
                <a:gd name="connsiteY10" fmla="*/ 114466 h 121972"/>
                <a:gd name="connsiteX11" fmla="*/ 97788 w 136022"/>
                <a:gd name="connsiteY11" fmla="*/ 101214 h 121972"/>
                <a:gd name="connsiteX12" fmla="*/ 101789 w 136022"/>
                <a:gd name="connsiteY12" fmla="*/ 79849 h 121972"/>
                <a:gd name="connsiteX13" fmla="*/ 107656 w 136022"/>
                <a:gd name="connsiteY13" fmla="*/ 55508 h 121972"/>
                <a:gd name="connsiteX14" fmla="*/ 112991 w 136022"/>
                <a:gd name="connsiteY14" fmla="*/ 34954 h 121972"/>
                <a:gd name="connsiteX15" fmla="*/ 117791 w 136022"/>
                <a:gd name="connsiteY15" fmla="*/ 13859 h 121972"/>
                <a:gd name="connsiteX16" fmla="*/ 108723 w 136022"/>
                <a:gd name="connsiteY16" fmla="*/ 5205 h 121972"/>
                <a:gd name="connsiteX17" fmla="*/ 96455 w 136022"/>
                <a:gd name="connsiteY17" fmla="*/ 16023 h 121972"/>
                <a:gd name="connsiteX18" fmla="*/ 79385 w 136022"/>
                <a:gd name="connsiteY18" fmla="*/ 85528 h 121972"/>
                <a:gd name="connsiteX19" fmla="*/ 65783 w 136022"/>
                <a:gd name="connsiteY19" fmla="*/ 103648 h 121972"/>
                <a:gd name="connsiteX20" fmla="*/ 41246 w 136022"/>
                <a:gd name="connsiteY20" fmla="*/ 114466 h 121972"/>
                <a:gd name="connsiteX21" fmla="*/ 21776 w 136022"/>
                <a:gd name="connsiteY21" fmla="*/ 88232 h 121972"/>
                <a:gd name="connsiteX22" fmla="*/ 35645 w 136022"/>
                <a:gd name="connsiteY22" fmla="*/ 33331 h 121972"/>
                <a:gd name="connsiteX23" fmla="*/ 68983 w 136022"/>
                <a:gd name="connsiteY23" fmla="*/ 7639 h 121972"/>
                <a:gd name="connsiteX24" fmla="*/ 92721 w 136022"/>
                <a:gd name="connsiteY24" fmla="*/ 31168 h 121972"/>
                <a:gd name="connsiteX25" fmla="*/ 91920 w 136022"/>
                <a:gd name="connsiteY25" fmla="*/ 34954 h 121972"/>
                <a:gd name="connsiteX26" fmla="*/ 79385 w 136022"/>
                <a:gd name="connsiteY26" fmla="*/ 85528 h 121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6022" h="121972">
                  <a:moveTo>
                    <a:pt x="96455" y="16023"/>
                  </a:moveTo>
                  <a:cubicBezTo>
                    <a:pt x="90854" y="7098"/>
                    <a:pt x="81785" y="66"/>
                    <a:pt x="68983" y="66"/>
                  </a:cubicBezTo>
                  <a:cubicBezTo>
                    <a:pt x="34844" y="66"/>
                    <a:pt x="172" y="38200"/>
                    <a:pt x="172" y="77144"/>
                  </a:cubicBezTo>
                  <a:cubicBezTo>
                    <a:pt x="172" y="103378"/>
                    <a:pt x="17508" y="122038"/>
                    <a:pt x="40445" y="122038"/>
                  </a:cubicBezTo>
                  <a:cubicBezTo>
                    <a:pt x="54848" y="122038"/>
                    <a:pt x="67650" y="113655"/>
                    <a:pt x="78318" y="103107"/>
                  </a:cubicBezTo>
                  <a:cubicBezTo>
                    <a:pt x="83386" y="119334"/>
                    <a:pt x="98855" y="122038"/>
                    <a:pt x="105789" y="122038"/>
                  </a:cubicBezTo>
                  <a:cubicBezTo>
                    <a:pt x="115391" y="122038"/>
                    <a:pt x="122059" y="116089"/>
                    <a:pt x="126859" y="107705"/>
                  </a:cubicBezTo>
                  <a:cubicBezTo>
                    <a:pt x="132727" y="97157"/>
                    <a:pt x="136194" y="81742"/>
                    <a:pt x="136194" y="80660"/>
                  </a:cubicBezTo>
                  <a:cubicBezTo>
                    <a:pt x="136194" y="77144"/>
                    <a:pt x="132727" y="77144"/>
                    <a:pt x="131927" y="77144"/>
                  </a:cubicBezTo>
                  <a:cubicBezTo>
                    <a:pt x="128193" y="77144"/>
                    <a:pt x="127926" y="78226"/>
                    <a:pt x="126059" y="85528"/>
                  </a:cubicBezTo>
                  <a:cubicBezTo>
                    <a:pt x="122859" y="98510"/>
                    <a:pt x="117791" y="114466"/>
                    <a:pt x="106589" y="114466"/>
                  </a:cubicBezTo>
                  <a:cubicBezTo>
                    <a:pt x="99655" y="114466"/>
                    <a:pt x="97788" y="108516"/>
                    <a:pt x="97788" y="101214"/>
                  </a:cubicBezTo>
                  <a:cubicBezTo>
                    <a:pt x="97788" y="96616"/>
                    <a:pt x="99922" y="86880"/>
                    <a:pt x="101789" y="79849"/>
                  </a:cubicBezTo>
                  <a:cubicBezTo>
                    <a:pt x="103656" y="72546"/>
                    <a:pt x="106323" y="61458"/>
                    <a:pt x="107656" y="55508"/>
                  </a:cubicBezTo>
                  <a:lnTo>
                    <a:pt x="112991" y="34954"/>
                  </a:lnTo>
                  <a:cubicBezTo>
                    <a:pt x="114591" y="27922"/>
                    <a:pt x="117791" y="15211"/>
                    <a:pt x="117791" y="13859"/>
                  </a:cubicBezTo>
                  <a:cubicBezTo>
                    <a:pt x="117791" y="7909"/>
                    <a:pt x="112991" y="5205"/>
                    <a:pt x="108723" y="5205"/>
                  </a:cubicBezTo>
                  <a:cubicBezTo>
                    <a:pt x="104189" y="5205"/>
                    <a:pt x="98055" y="8450"/>
                    <a:pt x="96455" y="16023"/>
                  </a:cubicBezTo>
                  <a:close/>
                  <a:moveTo>
                    <a:pt x="79385" y="85528"/>
                  </a:moveTo>
                  <a:cubicBezTo>
                    <a:pt x="77518" y="93101"/>
                    <a:pt x="71650" y="98510"/>
                    <a:pt x="65783" y="103648"/>
                  </a:cubicBezTo>
                  <a:cubicBezTo>
                    <a:pt x="63382" y="105812"/>
                    <a:pt x="52714" y="114466"/>
                    <a:pt x="41246" y="114466"/>
                  </a:cubicBezTo>
                  <a:cubicBezTo>
                    <a:pt x="31377" y="114466"/>
                    <a:pt x="21776" y="107434"/>
                    <a:pt x="21776" y="88232"/>
                  </a:cubicBezTo>
                  <a:cubicBezTo>
                    <a:pt x="21776" y="73899"/>
                    <a:pt x="29510" y="44149"/>
                    <a:pt x="35645" y="33331"/>
                  </a:cubicBezTo>
                  <a:cubicBezTo>
                    <a:pt x="47913" y="11696"/>
                    <a:pt x="61516" y="7639"/>
                    <a:pt x="68983" y="7639"/>
                  </a:cubicBezTo>
                  <a:cubicBezTo>
                    <a:pt x="87653" y="7639"/>
                    <a:pt x="92721" y="28193"/>
                    <a:pt x="92721" y="31168"/>
                  </a:cubicBezTo>
                  <a:cubicBezTo>
                    <a:pt x="92721" y="32250"/>
                    <a:pt x="92187" y="34143"/>
                    <a:pt x="91920" y="34954"/>
                  </a:cubicBezTo>
                  <a:lnTo>
                    <a:pt x="79385" y="85528"/>
                  </a:lnTo>
                  <a:close/>
                </a:path>
              </a:pathLst>
            </a:custGeom>
            <a:solidFill>
              <a:srgbClr val="000000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527" name="Freeform: Shape 1526">
              <a:extLst>
                <a:ext uri="{FF2B5EF4-FFF2-40B4-BE49-F238E27FC236}">
                  <a16:creationId xmlns:a16="http://schemas.microsoft.com/office/drawing/2014/main" id="{F403321D-6D97-7531-772F-5C8F027B41E0}"/>
                </a:ext>
              </a:extLst>
            </p:cNvPr>
            <p:cNvSpPr/>
            <p:nvPr>
              <p:custDataLst>
                <p:tags r:id="rId90"/>
              </p:custDataLst>
            </p:nvPr>
          </p:nvSpPr>
          <p:spPr>
            <a:xfrm>
              <a:off x="8103064" y="4783347"/>
              <a:ext cx="78298" cy="128656"/>
            </a:xfrm>
            <a:custGeom>
              <a:avLst/>
              <a:gdLst>
                <a:gd name="connsiteX0" fmla="*/ 48756 w 78298"/>
                <a:gd name="connsiteY0" fmla="*/ 5863 h 128656"/>
                <a:gd name="connsiteX1" fmla="*/ 41898 w 78298"/>
                <a:gd name="connsiteY1" fmla="*/ 67 h 128656"/>
                <a:gd name="connsiteX2" fmla="*/ 3415 w 78298"/>
                <a:gd name="connsiteY2" fmla="*/ 12431 h 128656"/>
                <a:gd name="connsiteX3" fmla="*/ 177 w 78298"/>
                <a:gd name="connsiteY3" fmla="*/ 12431 h 128656"/>
                <a:gd name="connsiteX4" fmla="*/ 177 w 78298"/>
                <a:gd name="connsiteY4" fmla="*/ 20930 h 128656"/>
                <a:gd name="connsiteX5" fmla="*/ 3415 w 78298"/>
                <a:gd name="connsiteY5" fmla="*/ 20930 h 128656"/>
                <a:gd name="connsiteX6" fmla="*/ 31229 w 78298"/>
                <a:gd name="connsiteY6" fmla="*/ 15521 h 128656"/>
                <a:gd name="connsiteX7" fmla="*/ 31229 w 78298"/>
                <a:gd name="connsiteY7" fmla="*/ 112110 h 128656"/>
                <a:gd name="connsiteX8" fmla="*/ 11035 w 78298"/>
                <a:gd name="connsiteY8" fmla="*/ 120224 h 128656"/>
                <a:gd name="connsiteX9" fmla="*/ 1510 w 78298"/>
                <a:gd name="connsiteY9" fmla="*/ 120224 h 128656"/>
                <a:gd name="connsiteX10" fmla="*/ 1510 w 78298"/>
                <a:gd name="connsiteY10" fmla="*/ 128723 h 128656"/>
                <a:gd name="connsiteX11" fmla="*/ 39993 w 78298"/>
                <a:gd name="connsiteY11" fmla="*/ 127951 h 128656"/>
                <a:gd name="connsiteX12" fmla="*/ 78475 w 78298"/>
                <a:gd name="connsiteY12" fmla="*/ 128723 h 128656"/>
                <a:gd name="connsiteX13" fmla="*/ 78475 w 78298"/>
                <a:gd name="connsiteY13" fmla="*/ 120224 h 128656"/>
                <a:gd name="connsiteX14" fmla="*/ 68950 w 78298"/>
                <a:gd name="connsiteY14" fmla="*/ 120224 h 128656"/>
                <a:gd name="connsiteX15" fmla="*/ 48756 w 78298"/>
                <a:gd name="connsiteY15" fmla="*/ 112110 h 128656"/>
                <a:gd name="connsiteX16" fmla="*/ 48756 w 78298"/>
                <a:gd name="connsiteY16" fmla="*/ 5863 h 128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8298" h="128656">
                  <a:moveTo>
                    <a:pt x="48756" y="5863"/>
                  </a:moveTo>
                  <a:cubicBezTo>
                    <a:pt x="48756" y="67"/>
                    <a:pt x="48184" y="67"/>
                    <a:pt x="41898" y="67"/>
                  </a:cubicBezTo>
                  <a:cubicBezTo>
                    <a:pt x="28372" y="12431"/>
                    <a:pt x="7225" y="12431"/>
                    <a:pt x="3415" y="12431"/>
                  </a:cubicBezTo>
                  <a:lnTo>
                    <a:pt x="177" y="12431"/>
                  </a:lnTo>
                  <a:lnTo>
                    <a:pt x="177" y="20930"/>
                  </a:lnTo>
                  <a:lnTo>
                    <a:pt x="3415" y="20930"/>
                  </a:lnTo>
                  <a:cubicBezTo>
                    <a:pt x="7797" y="20930"/>
                    <a:pt x="20180" y="20351"/>
                    <a:pt x="31229" y="15521"/>
                  </a:cubicBezTo>
                  <a:lnTo>
                    <a:pt x="31229" y="112110"/>
                  </a:lnTo>
                  <a:cubicBezTo>
                    <a:pt x="31229" y="118099"/>
                    <a:pt x="31229" y="120224"/>
                    <a:pt x="11035" y="120224"/>
                  </a:cubicBezTo>
                  <a:lnTo>
                    <a:pt x="1510" y="120224"/>
                  </a:lnTo>
                  <a:lnTo>
                    <a:pt x="1510" y="128723"/>
                  </a:lnTo>
                  <a:cubicBezTo>
                    <a:pt x="11988" y="127951"/>
                    <a:pt x="28943" y="127951"/>
                    <a:pt x="39993" y="127951"/>
                  </a:cubicBezTo>
                  <a:cubicBezTo>
                    <a:pt x="51042" y="127951"/>
                    <a:pt x="67997" y="127951"/>
                    <a:pt x="78475" y="128723"/>
                  </a:cubicBezTo>
                  <a:lnTo>
                    <a:pt x="78475" y="120224"/>
                  </a:lnTo>
                  <a:lnTo>
                    <a:pt x="68950" y="120224"/>
                  </a:lnTo>
                  <a:cubicBezTo>
                    <a:pt x="48756" y="120224"/>
                    <a:pt x="48756" y="118099"/>
                    <a:pt x="48756" y="112110"/>
                  </a:cubicBezTo>
                  <a:lnTo>
                    <a:pt x="48756" y="5863"/>
                  </a:lnTo>
                  <a:close/>
                </a:path>
              </a:pathLst>
            </a:custGeom>
            <a:solidFill>
              <a:srgbClr val="000000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528" name="Freeform: Shape 1527">
              <a:extLst>
                <a:ext uri="{FF2B5EF4-FFF2-40B4-BE49-F238E27FC236}">
                  <a16:creationId xmlns:a16="http://schemas.microsoft.com/office/drawing/2014/main" id="{311B1238-FD59-B126-7D1B-1303331B947C}"/>
                </a:ext>
              </a:extLst>
            </p:cNvPr>
            <p:cNvSpPr/>
            <p:nvPr>
              <p:custDataLst>
                <p:tags r:id="rId91"/>
              </p:custDataLst>
            </p:nvPr>
          </p:nvSpPr>
          <p:spPr>
            <a:xfrm>
              <a:off x="8254397" y="4790069"/>
              <a:ext cx="30671" cy="31101"/>
            </a:xfrm>
            <a:custGeom>
              <a:avLst/>
              <a:gdLst>
                <a:gd name="connsiteX0" fmla="*/ 30852 w 30671"/>
                <a:gd name="connsiteY0" fmla="*/ 15752 h 31101"/>
                <a:gd name="connsiteX1" fmla="*/ 15650 w 30671"/>
                <a:gd name="connsiteY1" fmla="*/ 66 h 31101"/>
                <a:gd name="connsiteX2" fmla="*/ 180 w 30671"/>
                <a:gd name="connsiteY2" fmla="*/ 15482 h 31101"/>
                <a:gd name="connsiteX3" fmla="*/ 15383 w 30671"/>
                <a:gd name="connsiteY3" fmla="*/ 31168 h 31101"/>
                <a:gd name="connsiteX4" fmla="*/ 30852 w 30671"/>
                <a:gd name="connsiteY4" fmla="*/ 15752 h 31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671" h="31101">
                  <a:moveTo>
                    <a:pt x="30852" y="15752"/>
                  </a:moveTo>
                  <a:cubicBezTo>
                    <a:pt x="30852" y="6016"/>
                    <a:pt x="22851" y="66"/>
                    <a:pt x="15650" y="66"/>
                  </a:cubicBezTo>
                  <a:cubicBezTo>
                    <a:pt x="6848" y="66"/>
                    <a:pt x="180" y="7368"/>
                    <a:pt x="180" y="15482"/>
                  </a:cubicBezTo>
                  <a:cubicBezTo>
                    <a:pt x="180" y="25218"/>
                    <a:pt x="8182" y="31168"/>
                    <a:pt x="15383" y="31168"/>
                  </a:cubicBezTo>
                  <a:cubicBezTo>
                    <a:pt x="24184" y="31168"/>
                    <a:pt x="30852" y="23866"/>
                    <a:pt x="30852" y="15752"/>
                  </a:cubicBezTo>
                  <a:close/>
                </a:path>
              </a:pathLst>
            </a:custGeom>
            <a:solidFill>
              <a:srgbClr val="000000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529" name="Freeform: Shape 1528">
              <a:extLst>
                <a:ext uri="{FF2B5EF4-FFF2-40B4-BE49-F238E27FC236}">
                  <a16:creationId xmlns:a16="http://schemas.microsoft.com/office/drawing/2014/main" id="{B7F40B58-0794-7D6E-4F38-8C1125FF2E5E}"/>
                </a:ext>
              </a:extLst>
            </p:cNvPr>
            <p:cNvSpPr/>
            <p:nvPr>
              <p:custDataLst>
                <p:tags r:id="rId92"/>
              </p:custDataLst>
            </p:nvPr>
          </p:nvSpPr>
          <p:spPr>
            <a:xfrm>
              <a:off x="8335020" y="4685676"/>
              <a:ext cx="145356" cy="190395"/>
            </a:xfrm>
            <a:custGeom>
              <a:avLst/>
              <a:gdLst>
                <a:gd name="connsiteX0" fmla="*/ 63660 w 145356"/>
                <a:gd name="connsiteY0" fmla="*/ 8180 h 190395"/>
                <a:gd name="connsiteX1" fmla="*/ 64727 w 145356"/>
                <a:gd name="connsiteY1" fmla="*/ 3853 h 190395"/>
                <a:gd name="connsiteX2" fmla="*/ 60459 w 145356"/>
                <a:gd name="connsiteY2" fmla="*/ 66 h 190395"/>
                <a:gd name="connsiteX3" fmla="*/ 26320 w 145356"/>
                <a:gd name="connsiteY3" fmla="*/ 2771 h 190395"/>
                <a:gd name="connsiteX4" fmla="*/ 20453 w 145356"/>
                <a:gd name="connsiteY4" fmla="*/ 8991 h 190395"/>
                <a:gd name="connsiteX5" fmla="*/ 27387 w 145356"/>
                <a:gd name="connsiteY5" fmla="*/ 12777 h 190395"/>
                <a:gd name="connsiteX6" fmla="*/ 40189 w 145356"/>
                <a:gd name="connsiteY6" fmla="*/ 16834 h 190395"/>
                <a:gd name="connsiteX7" fmla="*/ 39122 w 145356"/>
                <a:gd name="connsiteY7" fmla="*/ 22784 h 190395"/>
                <a:gd name="connsiteX8" fmla="*/ 1516 w 145356"/>
                <a:gd name="connsiteY8" fmla="*/ 175858 h 190395"/>
                <a:gd name="connsiteX9" fmla="*/ 183 w 145356"/>
                <a:gd name="connsiteY9" fmla="*/ 181808 h 190395"/>
                <a:gd name="connsiteX10" fmla="*/ 9251 w 145356"/>
                <a:gd name="connsiteY10" fmla="*/ 190462 h 190395"/>
                <a:gd name="connsiteX11" fmla="*/ 20186 w 145356"/>
                <a:gd name="connsiteY11" fmla="*/ 183430 h 190395"/>
                <a:gd name="connsiteX12" fmla="*/ 24720 w 145356"/>
                <a:gd name="connsiteY12" fmla="*/ 166392 h 190395"/>
                <a:gd name="connsiteX13" fmla="*/ 30854 w 145356"/>
                <a:gd name="connsiteY13" fmla="*/ 142322 h 190395"/>
                <a:gd name="connsiteX14" fmla="*/ 35122 w 145356"/>
                <a:gd name="connsiteY14" fmla="*/ 123932 h 190395"/>
                <a:gd name="connsiteX15" fmla="*/ 43123 w 145356"/>
                <a:gd name="connsiteY15" fmla="*/ 104730 h 190395"/>
                <a:gd name="connsiteX16" fmla="*/ 85797 w 145356"/>
                <a:gd name="connsiteY16" fmla="*/ 76062 h 190395"/>
                <a:gd name="connsiteX17" fmla="*/ 101533 w 145356"/>
                <a:gd name="connsiteY17" fmla="*/ 94994 h 190395"/>
                <a:gd name="connsiteX18" fmla="*/ 85797 w 145356"/>
                <a:gd name="connsiteY18" fmla="*/ 152599 h 190395"/>
                <a:gd name="connsiteX19" fmla="*/ 81796 w 145356"/>
                <a:gd name="connsiteY19" fmla="*/ 167203 h 190395"/>
                <a:gd name="connsiteX20" fmla="*/ 107133 w 145356"/>
                <a:gd name="connsiteY20" fmla="*/ 190462 h 190395"/>
                <a:gd name="connsiteX21" fmla="*/ 145540 w 145356"/>
                <a:gd name="connsiteY21" fmla="*/ 149083 h 190395"/>
                <a:gd name="connsiteX22" fmla="*/ 141272 w 145356"/>
                <a:gd name="connsiteY22" fmla="*/ 145568 h 190395"/>
                <a:gd name="connsiteX23" fmla="*/ 136205 w 145356"/>
                <a:gd name="connsiteY23" fmla="*/ 150165 h 190395"/>
                <a:gd name="connsiteX24" fmla="*/ 107934 w 145356"/>
                <a:gd name="connsiteY24" fmla="*/ 182889 h 190395"/>
                <a:gd name="connsiteX25" fmla="*/ 101266 w 145356"/>
                <a:gd name="connsiteY25" fmla="*/ 173424 h 190395"/>
                <a:gd name="connsiteX26" fmla="*/ 107400 w 145356"/>
                <a:gd name="connsiteY26" fmla="*/ 151517 h 190395"/>
                <a:gd name="connsiteX27" fmla="*/ 121536 w 145356"/>
                <a:gd name="connsiteY27" fmla="*/ 99321 h 190395"/>
                <a:gd name="connsiteX28" fmla="*/ 111668 w 145356"/>
                <a:gd name="connsiteY28" fmla="*/ 75792 h 190395"/>
                <a:gd name="connsiteX29" fmla="*/ 86864 w 145356"/>
                <a:gd name="connsiteY29" fmla="*/ 68490 h 190395"/>
                <a:gd name="connsiteX30" fmla="*/ 43390 w 145356"/>
                <a:gd name="connsiteY30" fmla="*/ 90937 h 190395"/>
                <a:gd name="connsiteX31" fmla="*/ 63660 w 145356"/>
                <a:gd name="connsiteY31" fmla="*/ 8180 h 190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45356" h="190395">
                  <a:moveTo>
                    <a:pt x="63660" y="8180"/>
                  </a:moveTo>
                  <a:cubicBezTo>
                    <a:pt x="63926" y="7639"/>
                    <a:pt x="64727" y="4123"/>
                    <a:pt x="64727" y="3853"/>
                  </a:cubicBezTo>
                  <a:cubicBezTo>
                    <a:pt x="64727" y="2500"/>
                    <a:pt x="63660" y="66"/>
                    <a:pt x="60459" y="66"/>
                  </a:cubicBezTo>
                  <a:cubicBezTo>
                    <a:pt x="55125" y="66"/>
                    <a:pt x="32988" y="2230"/>
                    <a:pt x="26320" y="2771"/>
                  </a:cubicBezTo>
                  <a:cubicBezTo>
                    <a:pt x="24187" y="3041"/>
                    <a:pt x="20453" y="3312"/>
                    <a:pt x="20453" y="8991"/>
                  </a:cubicBezTo>
                  <a:cubicBezTo>
                    <a:pt x="20453" y="12777"/>
                    <a:pt x="24187" y="12777"/>
                    <a:pt x="27387" y="12777"/>
                  </a:cubicBezTo>
                  <a:cubicBezTo>
                    <a:pt x="40189" y="12777"/>
                    <a:pt x="40189" y="14671"/>
                    <a:pt x="40189" y="16834"/>
                  </a:cubicBezTo>
                  <a:cubicBezTo>
                    <a:pt x="40189" y="18727"/>
                    <a:pt x="39656" y="20350"/>
                    <a:pt x="39122" y="22784"/>
                  </a:cubicBezTo>
                  <a:lnTo>
                    <a:pt x="1516" y="175858"/>
                  </a:lnTo>
                  <a:cubicBezTo>
                    <a:pt x="183" y="180726"/>
                    <a:pt x="183" y="181267"/>
                    <a:pt x="183" y="181808"/>
                  </a:cubicBezTo>
                  <a:cubicBezTo>
                    <a:pt x="183" y="185864"/>
                    <a:pt x="3383" y="190462"/>
                    <a:pt x="9251" y="190462"/>
                  </a:cubicBezTo>
                  <a:cubicBezTo>
                    <a:pt x="12185" y="190462"/>
                    <a:pt x="17252" y="189110"/>
                    <a:pt x="20186" y="183430"/>
                  </a:cubicBezTo>
                  <a:cubicBezTo>
                    <a:pt x="20986" y="181808"/>
                    <a:pt x="23387" y="172071"/>
                    <a:pt x="24720" y="166392"/>
                  </a:cubicBezTo>
                  <a:lnTo>
                    <a:pt x="30854" y="142322"/>
                  </a:lnTo>
                  <a:cubicBezTo>
                    <a:pt x="31655" y="138265"/>
                    <a:pt x="34322" y="127988"/>
                    <a:pt x="35122" y="123932"/>
                  </a:cubicBezTo>
                  <a:cubicBezTo>
                    <a:pt x="37789" y="113655"/>
                    <a:pt x="37789" y="113384"/>
                    <a:pt x="43123" y="104730"/>
                  </a:cubicBezTo>
                  <a:cubicBezTo>
                    <a:pt x="51658" y="91478"/>
                    <a:pt x="64993" y="76062"/>
                    <a:pt x="85797" y="76062"/>
                  </a:cubicBezTo>
                  <a:cubicBezTo>
                    <a:pt x="100732" y="76062"/>
                    <a:pt x="101533" y="88503"/>
                    <a:pt x="101533" y="94994"/>
                  </a:cubicBezTo>
                  <a:cubicBezTo>
                    <a:pt x="101533" y="111221"/>
                    <a:pt x="90064" y="141240"/>
                    <a:pt x="85797" y="152599"/>
                  </a:cubicBezTo>
                  <a:cubicBezTo>
                    <a:pt x="82863" y="160172"/>
                    <a:pt x="81796" y="162606"/>
                    <a:pt x="81796" y="167203"/>
                  </a:cubicBezTo>
                  <a:cubicBezTo>
                    <a:pt x="81796" y="181537"/>
                    <a:pt x="93531" y="190462"/>
                    <a:pt x="107133" y="190462"/>
                  </a:cubicBezTo>
                  <a:cubicBezTo>
                    <a:pt x="133804" y="190462"/>
                    <a:pt x="145540" y="153140"/>
                    <a:pt x="145540" y="149083"/>
                  </a:cubicBezTo>
                  <a:cubicBezTo>
                    <a:pt x="145540" y="145568"/>
                    <a:pt x="142073" y="145568"/>
                    <a:pt x="141272" y="145568"/>
                  </a:cubicBezTo>
                  <a:cubicBezTo>
                    <a:pt x="137538" y="145568"/>
                    <a:pt x="137272" y="147190"/>
                    <a:pt x="136205" y="150165"/>
                  </a:cubicBezTo>
                  <a:cubicBezTo>
                    <a:pt x="130071" y="171801"/>
                    <a:pt x="118335" y="182889"/>
                    <a:pt x="107934" y="182889"/>
                  </a:cubicBezTo>
                  <a:cubicBezTo>
                    <a:pt x="102333" y="182889"/>
                    <a:pt x="101266" y="179103"/>
                    <a:pt x="101266" y="173424"/>
                  </a:cubicBezTo>
                  <a:cubicBezTo>
                    <a:pt x="101266" y="167203"/>
                    <a:pt x="102599" y="163688"/>
                    <a:pt x="107400" y="151517"/>
                  </a:cubicBezTo>
                  <a:cubicBezTo>
                    <a:pt x="110601" y="143133"/>
                    <a:pt x="121536" y="114466"/>
                    <a:pt x="121536" y="99321"/>
                  </a:cubicBezTo>
                  <a:cubicBezTo>
                    <a:pt x="121536" y="94994"/>
                    <a:pt x="121536" y="83635"/>
                    <a:pt x="111668" y="75792"/>
                  </a:cubicBezTo>
                  <a:cubicBezTo>
                    <a:pt x="107133" y="72276"/>
                    <a:pt x="99399" y="68490"/>
                    <a:pt x="86864" y="68490"/>
                  </a:cubicBezTo>
                  <a:cubicBezTo>
                    <a:pt x="67394" y="68490"/>
                    <a:pt x="53258" y="79308"/>
                    <a:pt x="43390" y="90937"/>
                  </a:cubicBezTo>
                  <a:lnTo>
                    <a:pt x="63660" y="8180"/>
                  </a:lnTo>
                  <a:close/>
                </a:path>
              </a:pathLst>
            </a:custGeom>
            <a:solidFill>
              <a:srgbClr val="EE442F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530" name="Freeform: Shape 1529">
              <a:extLst>
                <a:ext uri="{FF2B5EF4-FFF2-40B4-BE49-F238E27FC236}">
                  <a16:creationId xmlns:a16="http://schemas.microsoft.com/office/drawing/2014/main" id="{629B174E-323C-8B48-BEEE-25C1CECF1EBE}"/>
                </a:ext>
              </a:extLst>
            </p:cNvPr>
            <p:cNvSpPr/>
            <p:nvPr>
              <p:custDataLst>
                <p:tags r:id="rId93"/>
              </p:custDataLst>
            </p:nvPr>
          </p:nvSpPr>
          <p:spPr>
            <a:xfrm>
              <a:off x="8508448" y="4783347"/>
              <a:ext cx="99444" cy="132906"/>
            </a:xfrm>
            <a:custGeom>
              <a:avLst/>
              <a:gdLst>
                <a:gd name="connsiteX0" fmla="*/ 99632 w 99444"/>
                <a:gd name="connsiteY0" fmla="*/ 66907 h 132906"/>
                <a:gd name="connsiteX1" fmla="*/ 49910 w 99444"/>
                <a:gd name="connsiteY1" fmla="*/ 67 h 132906"/>
                <a:gd name="connsiteX2" fmla="*/ 187 w 99444"/>
                <a:gd name="connsiteY2" fmla="*/ 66907 h 132906"/>
                <a:gd name="connsiteX3" fmla="*/ 49910 w 99444"/>
                <a:gd name="connsiteY3" fmla="*/ 132973 h 132906"/>
                <a:gd name="connsiteX4" fmla="*/ 99632 w 99444"/>
                <a:gd name="connsiteY4" fmla="*/ 66907 h 132906"/>
                <a:gd name="connsiteX5" fmla="*/ 49910 w 99444"/>
                <a:gd name="connsiteY5" fmla="*/ 126598 h 132906"/>
                <a:gd name="connsiteX6" fmla="*/ 22096 w 99444"/>
                <a:gd name="connsiteY6" fmla="*/ 104576 h 132906"/>
                <a:gd name="connsiteX7" fmla="*/ 19238 w 99444"/>
                <a:gd name="connsiteY7" fmla="*/ 64589 h 132906"/>
                <a:gd name="connsiteX8" fmla="*/ 22286 w 99444"/>
                <a:gd name="connsiteY8" fmla="*/ 25953 h 132906"/>
                <a:gd name="connsiteX9" fmla="*/ 49910 w 99444"/>
                <a:gd name="connsiteY9" fmla="*/ 6442 h 132906"/>
                <a:gd name="connsiteX10" fmla="*/ 77914 w 99444"/>
                <a:gd name="connsiteY10" fmla="*/ 27305 h 132906"/>
                <a:gd name="connsiteX11" fmla="*/ 80581 w 99444"/>
                <a:gd name="connsiteY11" fmla="*/ 64589 h 132906"/>
                <a:gd name="connsiteX12" fmla="*/ 77724 w 99444"/>
                <a:gd name="connsiteY12" fmla="*/ 104963 h 132906"/>
                <a:gd name="connsiteX13" fmla="*/ 49910 w 99444"/>
                <a:gd name="connsiteY13" fmla="*/ 126598 h 132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9444" h="132906">
                  <a:moveTo>
                    <a:pt x="99632" y="66907"/>
                  </a:moveTo>
                  <a:cubicBezTo>
                    <a:pt x="99632" y="52998"/>
                    <a:pt x="99632" y="67"/>
                    <a:pt x="49910" y="67"/>
                  </a:cubicBezTo>
                  <a:cubicBezTo>
                    <a:pt x="187" y="67"/>
                    <a:pt x="187" y="52998"/>
                    <a:pt x="187" y="66907"/>
                  </a:cubicBezTo>
                  <a:cubicBezTo>
                    <a:pt x="187" y="81009"/>
                    <a:pt x="187" y="132973"/>
                    <a:pt x="49910" y="132973"/>
                  </a:cubicBezTo>
                  <a:cubicBezTo>
                    <a:pt x="99632" y="132973"/>
                    <a:pt x="99632" y="81009"/>
                    <a:pt x="99632" y="66907"/>
                  </a:cubicBezTo>
                  <a:close/>
                  <a:moveTo>
                    <a:pt x="49910" y="126598"/>
                  </a:moveTo>
                  <a:cubicBezTo>
                    <a:pt x="42861" y="126598"/>
                    <a:pt x="26858" y="124087"/>
                    <a:pt x="22096" y="104576"/>
                  </a:cubicBezTo>
                  <a:cubicBezTo>
                    <a:pt x="19429" y="94145"/>
                    <a:pt x="19238" y="80429"/>
                    <a:pt x="19238" y="64589"/>
                  </a:cubicBezTo>
                  <a:cubicBezTo>
                    <a:pt x="19238" y="50293"/>
                    <a:pt x="19238" y="36964"/>
                    <a:pt x="22286" y="25953"/>
                  </a:cubicBezTo>
                  <a:cubicBezTo>
                    <a:pt x="27049" y="9726"/>
                    <a:pt x="41718" y="6442"/>
                    <a:pt x="49910" y="6442"/>
                  </a:cubicBezTo>
                  <a:cubicBezTo>
                    <a:pt x="64007" y="6442"/>
                    <a:pt x="74104" y="13783"/>
                    <a:pt x="77914" y="27305"/>
                  </a:cubicBezTo>
                  <a:cubicBezTo>
                    <a:pt x="80581" y="37157"/>
                    <a:pt x="80581" y="53191"/>
                    <a:pt x="80581" y="64589"/>
                  </a:cubicBezTo>
                  <a:cubicBezTo>
                    <a:pt x="80581" y="77725"/>
                    <a:pt x="80581" y="93372"/>
                    <a:pt x="77724" y="104963"/>
                  </a:cubicBezTo>
                  <a:cubicBezTo>
                    <a:pt x="72771" y="123701"/>
                    <a:pt x="57530" y="126598"/>
                    <a:pt x="49910" y="126598"/>
                  </a:cubicBezTo>
                  <a:close/>
                </a:path>
              </a:pathLst>
            </a:custGeom>
            <a:solidFill>
              <a:srgbClr val="EE442F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531" name="Freeform: Shape 1530">
              <a:extLst>
                <a:ext uri="{FF2B5EF4-FFF2-40B4-BE49-F238E27FC236}">
                  <a16:creationId xmlns:a16="http://schemas.microsoft.com/office/drawing/2014/main" id="{E0E9A7A0-4DD5-4682-0B2F-3A85A0113929}"/>
                </a:ext>
              </a:extLst>
            </p:cNvPr>
            <p:cNvSpPr/>
            <p:nvPr>
              <p:custDataLst>
                <p:tags r:id="rId94"/>
              </p:custDataLst>
            </p:nvPr>
          </p:nvSpPr>
          <p:spPr>
            <a:xfrm>
              <a:off x="8660771" y="4705960"/>
              <a:ext cx="196298" cy="199320"/>
            </a:xfrm>
            <a:custGeom>
              <a:avLst/>
              <a:gdLst>
                <a:gd name="connsiteX0" fmla="*/ 105008 w 196298"/>
                <a:gd name="connsiteY0" fmla="*/ 106352 h 199320"/>
                <a:gd name="connsiteX1" fmla="*/ 186622 w 196298"/>
                <a:gd name="connsiteY1" fmla="*/ 106352 h 199320"/>
                <a:gd name="connsiteX2" fmla="*/ 196490 w 196298"/>
                <a:gd name="connsiteY2" fmla="*/ 99862 h 199320"/>
                <a:gd name="connsiteX3" fmla="*/ 186622 w 196298"/>
                <a:gd name="connsiteY3" fmla="*/ 93101 h 199320"/>
                <a:gd name="connsiteX4" fmla="*/ 105008 w 196298"/>
                <a:gd name="connsiteY4" fmla="*/ 93101 h 199320"/>
                <a:gd name="connsiteX5" fmla="*/ 105008 w 196298"/>
                <a:gd name="connsiteY5" fmla="*/ 10073 h 199320"/>
                <a:gd name="connsiteX6" fmla="*/ 98607 w 196298"/>
                <a:gd name="connsiteY6" fmla="*/ 66 h 199320"/>
                <a:gd name="connsiteX7" fmla="*/ 91940 w 196298"/>
                <a:gd name="connsiteY7" fmla="*/ 10073 h 199320"/>
                <a:gd name="connsiteX8" fmla="*/ 91940 w 196298"/>
                <a:gd name="connsiteY8" fmla="*/ 93101 h 199320"/>
                <a:gd name="connsiteX9" fmla="*/ 10060 w 196298"/>
                <a:gd name="connsiteY9" fmla="*/ 93101 h 199320"/>
                <a:gd name="connsiteX10" fmla="*/ 191 w 196298"/>
                <a:gd name="connsiteY10" fmla="*/ 99591 h 199320"/>
                <a:gd name="connsiteX11" fmla="*/ 10060 w 196298"/>
                <a:gd name="connsiteY11" fmla="*/ 106352 h 199320"/>
                <a:gd name="connsiteX12" fmla="*/ 91940 w 196298"/>
                <a:gd name="connsiteY12" fmla="*/ 106352 h 199320"/>
                <a:gd name="connsiteX13" fmla="*/ 91940 w 196298"/>
                <a:gd name="connsiteY13" fmla="*/ 189380 h 199320"/>
                <a:gd name="connsiteX14" fmla="*/ 98341 w 196298"/>
                <a:gd name="connsiteY14" fmla="*/ 199387 h 199320"/>
                <a:gd name="connsiteX15" fmla="*/ 105008 w 196298"/>
                <a:gd name="connsiteY15" fmla="*/ 189380 h 199320"/>
                <a:gd name="connsiteX16" fmla="*/ 105008 w 196298"/>
                <a:gd name="connsiteY16" fmla="*/ 106352 h 199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96298" h="199320">
                  <a:moveTo>
                    <a:pt x="105008" y="106352"/>
                  </a:moveTo>
                  <a:lnTo>
                    <a:pt x="186622" y="106352"/>
                  </a:lnTo>
                  <a:cubicBezTo>
                    <a:pt x="190089" y="106352"/>
                    <a:pt x="196490" y="106352"/>
                    <a:pt x="196490" y="99862"/>
                  </a:cubicBezTo>
                  <a:cubicBezTo>
                    <a:pt x="196490" y="93101"/>
                    <a:pt x="190356" y="93101"/>
                    <a:pt x="186622" y="93101"/>
                  </a:cubicBezTo>
                  <a:lnTo>
                    <a:pt x="105008" y="93101"/>
                  </a:lnTo>
                  <a:lnTo>
                    <a:pt x="105008" y="10073"/>
                  </a:lnTo>
                  <a:cubicBezTo>
                    <a:pt x="105008" y="6557"/>
                    <a:pt x="105008" y="66"/>
                    <a:pt x="98607" y="66"/>
                  </a:cubicBezTo>
                  <a:cubicBezTo>
                    <a:pt x="91940" y="66"/>
                    <a:pt x="91940" y="6287"/>
                    <a:pt x="91940" y="10073"/>
                  </a:cubicBezTo>
                  <a:lnTo>
                    <a:pt x="91940" y="93101"/>
                  </a:lnTo>
                  <a:lnTo>
                    <a:pt x="10060" y="93101"/>
                  </a:lnTo>
                  <a:cubicBezTo>
                    <a:pt x="6592" y="93101"/>
                    <a:pt x="191" y="93101"/>
                    <a:pt x="191" y="99591"/>
                  </a:cubicBezTo>
                  <a:cubicBezTo>
                    <a:pt x="191" y="106352"/>
                    <a:pt x="6326" y="106352"/>
                    <a:pt x="10060" y="106352"/>
                  </a:cubicBezTo>
                  <a:lnTo>
                    <a:pt x="91940" y="106352"/>
                  </a:lnTo>
                  <a:lnTo>
                    <a:pt x="91940" y="189380"/>
                  </a:lnTo>
                  <a:cubicBezTo>
                    <a:pt x="91940" y="192896"/>
                    <a:pt x="91940" y="199387"/>
                    <a:pt x="98341" y="199387"/>
                  </a:cubicBezTo>
                  <a:cubicBezTo>
                    <a:pt x="105008" y="199387"/>
                    <a:pt x="105008" y="193166"/>
                    <a:pt x="105008" y="189380"/>
                  </a:cubicBezTo>
                  <a:lnTo>
                    <a:pt x="105008" y="106352"/>
                  </a:lnTo>
                  <a:close/>
                </a:path>
              </a:pathLst>
            </a:custGeom>
            <a:solidFill>
              <a:srgbClr val="000000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532" name="Freeform: Shape 1531">
              <a:extLst>
                <a:ext uri="{FF2B5EF4-FFF2-40B4-BE49-F238E27FC236}">
                  <a16:creationId xmlns:a16="http://schemas.microsoft.com/office/drawing/2014/main" id="{5A43EC55-576B-887A-1570-F88F3AE3ADC2}"/>
                </a:ext>
              </a:extLst>
            </p:cNvPr>
            <p:cNvSpPr/>
            <p:nvPr>
              <p:custDataLst>
                <p:tags r:id="rId95"/>
              </p:custDataLst>
            </p:nvPr>
          </p:nvSpPr>
          <p:spPr>
            <a:xfrm>
              <a:off x="8893606" y="4685676"/>
              <a:ext cx="108017" cy="190395"/>
            </a:xfrm>
            <a:custGeom>
              <a:avLst/>
              <a:gdLst>
                <a:gd name="connsiteX0" fmla="*/ 53006 w 108017"/>
                <a:gd name="connsiteY0" fmla="*/ 8180 h 190395"/>
                <a:gd name="connsiteX1" fmla="*/ 54073 w 108017"/>
                <a:gd name="connsiteY1" fmla="*/ 3853 h 190395"/>
                <a:gd name="connsiteX2" fmla="*/ 49806 w 108017"/>
                <a:gd name="connsiteY2" fmla="*/ 66 h 190395"/>
                <a:gd name="connsiteX3" fmla="*/ 15667 w 108017"/>
                <a:gd name="connsiteY3" fmla="*/ 2771 h 190395"/>
                <a:gd name="connsiteX4" fmla="*/ 9799 w 108017"/>
                <a:gd name="connsiteY4" fmla="*/ 8991 h 190395"/>
                <a:gd name="connsiteX5" fmla="*/ 16733 w 108017"/>
                <a:gd name="connsiteY5" fmla="*/ 12777 h 190395"/>
                <a:gd name="connsiteX6" fmla="*/ 29536 w 108017"/>
                <a:gd name="connsiteY6" fmla="*/ 16834 h 190395"/>
                <a:gd name="connsiteX7" fmla="*/ 25268 w 108017"/>
                <a:gd name="connsiteY7" fmla="*/ 35765 h 190395"/>
                <a:gd name="connsiteX8" fmla="*/ 19134 w 108017"/>
                <a:gd name="connsiteY8" fmla="*/ 60647 h 190395"/>
                <a:gd name="connsiteX9" fmla="*/ 1531 w 108017"/>
                <a:gd name="connsiteY9" fmla="*/ 132586 h 190395"/>
                <a:gd name="connsiteX10" fmla="*/ 197 w 108017"/>
                <a:gd name="connsiteY10" fmla="*/ 145838 h 190395"/>
                <a:gd name="connsiteX11" fmla="*/ 39404 w 108017"/>
                <a:gd name="connsiteY11" fmla="*/ 190462 h 190395"/>
                <a:gd name="connsiteX12" fmla="*/ 108215 w 108017"/>
                <a:gd name="connsiteY12" fmla="*/ 113655 h 190395"/>
                <a:gd name="connsiteX13" fmla="*/ 68208 w 108017"/>
                <a:gd name="connsiteY13" fmla="*/ 68490 h 190395"/>
                <a:gd name="connsiteX14" fmla="*/ 34603 w 108017"/>
                <a:gd name="connsiteY14" fmla="*/ 83364 h 190395"/>
                <a:gd name="connsiteX15" fmla="*/ 53006 w 108017"/>
                <a:gd name="connsiteY15" fmla="*/ 8180 h 190395"/>
                <a:gd name="connsiteX16" fmla="*/ 39671 w 108017"/>
                <a:gd name="connsiteY16" fmla="*/ 182889 h 190395"/>
                <a:gd name="connsiteX17" fmla="*/ 19134 w 108017"/>
                <a:gd name="connsiteY17" fmla="*/ 155304 h 190395"/>
                <a:gd name="connsiteX18" fmla="*/ 29002 w 108017"/>
                <a:gd name="connsiteY18" fmla="*/ 105541 h 190395"/>
                <a:gd name="connsiteX19" fmla="*/ 35670 w 108017"/>
                <a:gd name="connsiteY19" fmla="*/ 93912 h 190395"/>
                <a:gd name="connsiteX20" fmla="*/ 67408 w 108017"/>
                <a:gd name="connsiteY20" fmla="*/ 76062 h 190395"/>
                <a:gd name="connsiteX21" fmla="*/ 86878 w 108017"/>
                <a:gd name="connsiteY21" fmla="*/ 102296 h 190395"/>
                <a:gd name="connsiteX22" fmla="*/ 73009 w 108017"/>
                <a:gd name="connsiteY22" fmla="*/ 156656 h 190395"/>
                <a:gd name="connsiteX23" fmla="*/ 39671 w 108017"/>
                <a:gd name="connsiteY23" fmla="*/ 182889 h 190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08017" h="190395">
                  <a:moveTo>
                    <a:pt x="53006" y="8180"/>
                  </a:moveTo>
                  <a:cubicBezTo>
                    <a:pt x="53273" y="7639"/>
                    <a:pt x="54073" y="4123"/>
                    <a:pt x="54073" y="3853"/>
                  </a:cubicBezTo>
                  <a:cubicBezTo>
                    <a:pt x="54073" y="2500"/>
                    <a:pt x="53006" y="66"/>
                    <a:pt x="49806" y="66"/>
                  </a:cubicBezTo>
                  <a:cubicBezTo>
                    <a:pt x="44471" y="66"/>
                    <a:pt x="22334" y="2230"/>
                    <a:pt x="15667" y="2771"/>
                  </a:cubicBezTo>
                  <a:cubicBezTo>
                    <a:pt x="13533" y="3041"/>
                    <a:pt x="9799" y="3312"/>
                    <a:pt x="9799" y="8991"/>
                  </a:cubicBezTo>
                  <a:cubicBezTo>
                    <a:pt x="9799" y="12777"/>
                    <a:pt x="13533" y="12777"/>
                    <a:pt x="16733" y="12777"/>
                  </a:cubicBezTo>
                  <a:cubicBezTo>
                    <a:pt x="29536" y="12777"/>
                    <a:pt x="29536" y="14671"/>
                    <a:pt x="29536" y="16834"/>
                  </a:cubicBezTo>
                  <a:cubicBezTo>
                    <a:pt x="29536" y="18727"/>
                    <a:pt x="26868" y="29545"/>
                    <a:pt x="25268" y="35765"/>
                  </a:cubicBezTo>
                  <a:lnTo>
                    <a:pt x="19134" y="60647"/>
                  </a:lnTo>
                  <a:cubicBezTo>
                    <a:pt x="16733" y="69842"/>
                    <a:pt x="2064" y="129070"/>
                    <a:pt x="1531" y="132586"/>
                  </a:cubicBezTo>
                  <a:cubicBezTo>
                    <a:pt x="197" y="139077"/>
                    <a:pt x="197" y="142593"/>
                    <a:pt x="197" y="145838"/>
                  </a:cubicBezTo>
                  <a:cubicBezTo>
                    <a:pt x="197" y="173153"/>
                    <a:pt x="17267" y="190462"/>
                    <a:pt x="39404" y="190462"/>
                  </a:cubicBezTo>
                  <a:cubicBezTo>
                    <a:pt x="72743" y="190462"/>
                    <a:pt x="108215" y="153681"/>
                    <a:pt x="108215" y="113655"/>
                  </a:cubicBezTo>
                  <a:cubicBezTo>
                    <a:pt x="108215" y="82012"/>
                    <a:pt x="86612" y="68490"/>
                    <a:pt x="68208" y="68490"/>
                  </a:cubicBezTo>
                  <a:cubicBezTo>
                    <a:pt x="54340" y="68490"/>
                    <a:pt x="42604" y="76333"/>
                    <a:pt x="34603" y="83364"/>
                  </a:cubicBezTo>
                  <a:lnTo>
                    <a:pt x="53006" y="8180"/>
                  </a:lnTo>
                  <a:close/>
                  <a:moveTo>
                    <a:pt x="39671" y="182889"/>
                  </a:moveTo>
                  <a:cubicBezTo>
                    <a:pt x="26602" y="182889"/>
                    <a:pt x="19134" y="171260"/>
                    <a:pt x="19134" y="155304"/>
                  </a:cubicBezTo>
                  <a:cubicBezTo>
                    <a:pt x="19134" y="145297"/>
                    <a:pt x="21534" y="136102"/>
                    <a:pt x="29002" y="105541"/>
                  </a:cubicBezTo>
                  <a:cubicBezTo>
                    <a:pt x="30602" y="100403"/>
                    <a:pt x="30602" y="99862"/>
                    <a:pt x="35670" y="93912"/>
                  </a:cubicBezTo>
                  <a:cubicBezTo>
                    <a:pt x="45805" y="82012"/>
                    <a:pt x="57807" y="76062"/>
                    <a:pt x="67408" y="76062"/>
                  </a:cubicBezTo>
                  <a:cubicBezTo>
                    <a:pt x="77810" y="76062"/>
                    <a:pt x="86878" y="83905"/>
                    <a:pt x="86878" y="102296"/>
                  </a:cubicBezTo>
                  <a:cubicBezTo>
                    <a:pt x="86878" y="113384"/>
                    <a:pt x="81011" y="140970"/>
                    <a:pt x="73009" y="156656"/>
                  </a:cubicBezTo>
                  <a:cubicBezTo>
                    <a:pt x="66608" y="169908"/>
                    <a:pt x="53273" y="182889"/>
                    <a:pt x="39671" y="182889"/>
                  </a:cubicBezTo>
                  <a:close/>
                </a:path>
              </a:pathLst>
            </a:custGeom>
            <a:solidFill>
              <a:srgbClr val="000000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533" name="Freeform: Shape 1532">
              <a:extLst>
                <a:ext uri="{FF2B5EF4-FFF2-40B4-BE49-F238E27FC236}">
                  <a16:creationId xmlns:a16="http://schemas.microsoft.com/office/drawing/2014/main" id="{82EE73DA-3478-EE30-6F3B-AAD4FBFE1EEB}"/>
                </a:ext>
              </a:extLst>
            </p:cNvPr>
            <p:cNvSpPr/>
            <p:nvPr>
              <p:custDataLst>
                <p:tags r:id="rId96"/>
              </p:custDataLst>
            </p:nvPr>
          </p:nvSpPr>
          <p:spPr>
            <a:xfrm>
              <a:off x="9037236" y="4783347"/>
              <a:ext cx="78298" cy="128656"/>
            </a:xfrm>
            <a:custGeom>
              <a:avLst/>
              <a:gdLst>
                <a:gd name="connsiteX0" fmla="*/ 48780 w 78298"/>
                <a:gd name="connsiteY0" fmla="*/ 5863 h 128656"/>
                <a:gd name="connsiteX1" fmla="*/ 41922 w 78298"/>
                <a:gd name="connsiteY1" fmla="*/ 67 h 128656"/>
                <a:gd name="connsiteX2" fmla="*/ 3440 w 78298"/>
                <a:gd name="connsiteY2" fmla="*/ 12431 h 128656"/>
                <a:gd name="connsiteX3" fmla="*/ 201 w 78298"/>
                <a:gd name="connsiteY3" fmla="*/ 12431 h 128656"/>
                <a:gd name="connsiteX4" fmla="*/ 201 w 78298"/>
                <a:gd name="connsiteY4" fmla="*/ 20930 h 128656"/>
                <a:gd name="connsiteX5" fmla="*/ 3440 w 78298"/>
                <a:gd name="connsiteY5" fmla="*/ 20930 h 128656"/>
                <a:gd name="connsiteX6" fmla="*/ 31254 w 78298"/>
                <a:gd name="connsiteY6" fmla="*/ 15521 h 128656"/>
                <a:gd name="connsiteX7" fmla="*/ 31254 w 78298"/>
                <a:gd name="connsiteY7" fmla="*/ 112110 h 128656"/>
                <a:gd name="connsiteX8" fmla="*/ 11060 w 78298"/>
                <a:gd name="connsiteY8" fmla="*/ 120224 h 128656"/>
                <a:gd name="connsiteX9" fmla="*/ 1534 w 78298"/>
                <a:gd name="connsiteY9" fmla="*/ 120224 h 128656"/>
                <a:gd name="connsiteX10" fmla="*/ 1534 w 78298"/>
                <a:gd name="connsiteY10" fmla="*/ 128723 h 128656"/>
                <a:gd name="connsiteX11" fmla="*/ 40017 w 78298"/>
                <a:gd name="connsiteY11" fmla="*/ 127951 h 128656"/>
                <a:gd name="connsiteX12" fmla="*/ 78499 w 78298"/>
                <a:gd name="connsiteY12" fmla="*/ 128723 h 128656"/>
                <a:gd name="connsiteX13" fmla="*/ 78499 w 78298"/>
                <a:gd name="connsiteY13" fmla="*/ 120224 h 128656"/>
                <a:gd name="connsiteX14" fmla="*/ 68974 w 78298"/>
                <a:gd name="connsiteY14" fmla="*/ 120224 h 128656"/>
                <a:gd name="connsiteX15" fmla="*/ 48780 w 78298"/>
                <a:gd name="connsiteY15" fmla="*/ 112110 h 128656"/>
                <a:gd name="connsiteX16" fmla="*/ 48780 w 78298"/>
                <a:gd name="connsiteY16" fmla="*/ 5863 h 128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8298" h="128656">
                  <a:moveTo>
                    <a:pt x="48780" y="5863"/>
                  </a:moveTo>
                  <a:cubicBezTo>
                    <a:pt x="48780" y="67"/>
                    <a:pt x="48209" y="67"/>
                    <a:pt x="41922" y="67"/>
                  </a:cubicBezTo>
                  <a:cubicBezTo>
                    <a:pt x="28396" y="12431"/>
                    <a:pt x="7250" y="12431"/>
                    <a:pt x="3440" y="12431"/>
                  </a:cubicBezTo>
                  <a:lnTo>
                    <a:pt x="201" y="12431"/>
                  </a:lnTo>
                  <a:lnTo>
                    <a:pt x="201" y="20930"/>
                  </a:lnTo>
                  <a:lnTo>
                    <a:pt x="3440" y="20930"/>
                  </a:lnTo>
                  <a:cubicBezTo>
                    <a:pt x="7821" y="20930"/>
                    <a:pt x="20204" y="20351"/>
                    <a:pt x="31254" y="15521"/>
                  </a:cubicBezTo>
                  <a:lnTo>
                    <a:pt x="31254" y="112110"/>
                  </a:lnTo>
                  <a:cubicBezTo>
                    <a:pt x="31254" y="118099"/>
                    <a:pt x="31254" y="120224"/>
                    <a:pt x="11060" y="120224"/>
                  </a:cubicBezTo>
                  <a:lnTo>
                    <a:pt x="1534" y="120224"/>
                  </a:lnTo>
                  <a:lnTo>
                    <a:pt x="1534" y="128723"/>
                  </a:lnTo>
                  <a:cubicBezTo>
                    <a:pt x="12012" y="127951"/>
                    <a:pt x="28968" y="127951"/>
                    <a:pt x="40017" y="127951"/>
                  </a:cubicBezTo>
                  <a:cubicBezTo>
                    <a:pt x="51066" y="127951"/>
                    <a:pt x="68022" y="127951"/>
                    <a:pt x="78499" y="128723"/>
                  </a:cubicBezTo>
                  <a:lnTo>
                    <a:pt x="78499" y="120224"/>
                  </a:lnTo>
                  <a:lnTo>
                    <a:pt x="68974" y="120224"/>
                  </a:lnTo>
                  <a:cubicBezTo>
                    <a:pt x="48780" y="120224"/>
                    <a:pt x="48780" y="118099"/>
                    <a:pt x="48780" y="112110"/>
                  </a:cubicBezTo>
                  <a:lnTo>
                    <a:pt x="48780" y="5863"/>
                  </a:lnTo>
                  <a:close/>
                </a:path>
              </a:pathLst>
            </a:custGeom>
            <a:solidFill>
              <a:srgbClr val="000000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534" name="Freeform: Shape 1533">
              <a:extLst>
                <a:ext uri="{FF2B5EF4-FFF2-40B4-BE49-F238E27FC236}">
                  <a16:creationId xmlns:a16="http://schemas.microsoft.com/office/drawing/2014/main" id="{5CD1FED0-CB14-DE08-EC0F-F8E558B5A8BD}"/>
                </a:ext>
              </a:extLst>
            </p:cNvPr>
            <p:cNvSpPr/>
            <p:nvPr>
              <p:custDataLst>
                <p:tags r:id="rId97"/>
              </p:custDataLst>
            </p:nvPr>
          </p:nvSpPr>
          <p:spPr>
            <a:xfrm>
              <a:off x="9171499" y="4754100"/>
              <a:ext cx="142689" cy="121972"/>
            </a:xfrm>
            <a:custGeom>
              <a:avLst/>
              <a:gdLst>
                <a:gd name="connsiteX0" fmla="*/ 53814 w 142689"/>
                <a:gd name="connsiteY0" fmla="*/ 90666 h 121972"/>
                <a:gd name="connsiteX1" fmla="*/ 28743 w 142689"/>
                <a:gd name="connsiteY1" fmla="*/ 114466 h 121972"/>
                <a:gd name="connsiteX2" fmla="*/ 14340 w 142689"/>
                <a:gd name="connsiteY2" fmla="*/ 110680 h 121972"/>
                <a:gd name="connsiteX3" fmla="*/ 26076 w 142689"/>
                <a:gd name="connsiteY3" fmla="*/ 95805 h 121972"/>
                <a:gd name="connsiteX4" fmla="*/ 15407 w 142689"/>
                <a:gd name="connsiteY4" fmla="*/ 85798 h 121972"/>
                <a:gd name="connsiteX5" fmla="*/ 205 w 142689"/>
                <a:gd name="connsiteY5" fmla="*/ 102296 h 121972"/>
                <a:gd name="connsiteX6" fmla="*/ 28209 w 142689"/>
                <a:gd name="connsiteY6" fmla="*/ 122038 h 121972"/>
                <a:gd name="connsiteX7" fmla="*/ 58081 w 142689"/>
                <a:gd name="connsiteY7" fmla="*/ 102837 h 121972"/>
                <a:gd name="connsiteX8" fmla="*/ 89819 w 142689"/>
                <a:gd name="connsiteY8" fmla="*/ 122038 h 121972"/>
                <a:gd name="connsiteX9" fmla="*/ 136760 w 142689"/>
                <a:gd name="connsiteY9" fmla="*/ 80660 h 121972"/>
                <a:gd name="connsiteX10" fmla="*/ 132493 w 142689"/>
                <a:gd name="connsiteY10" fmla="*/ 77144 h 121972"/>
                <a:gd name="connsiteX11" fmla="*/ 127426 w 142689"/>
                <a:gd name="connsiteY11" fmla="*/ 81742 h 121972"/>
                <a:gd name="connsiteX12" fmla="*/ 90886 w 142689"/>
                <a:gd name="connsiteY12" fmla="*/ 114466 h 121972"/>
                <a:gd name="connsiteX13" fmla="*/ 74617 w 142689"/>
                <a:gd name="connsiteY13" fmla="*/ 96887 h 121972"/>
                <a:gd name="connsiteX14" fmla="*/ 88486 w 142689"/>
                <a:gd name="connsiteY14" fmla="*/ 35225 h 121972"/>
                <a:gd name="connsiteX15" fmla="*/ 114623 w 142689"/>
                <a:gd name="connsiteY15" fmla="*/ 7639 h 121972"/>
                <a:gd name="connsiteX16" fmla="*/ 129026 w 142689"/>
                <a:gd name="connsiteY16" fmla="*/ 11425 h 121972"/>
                <a:gd name="connsiteX17" fmla="*/ 117291 w 142689"/>
                <a:gd name="connsiteY17" fmla="*/ 26300 h 121972"/>
                <a:gd name="connsiteX18" fmla="*/ 127959 w 142689"/>
                <a:gd name="connsiteY18" fmla="*/ 36306 h 121972"/>
                <a:gd name="connsiteX19" fmla="*/ 142895 w 142689"/>
                <a:gd name="connsiteY19" fmla="*/ 19809 h 121972"/>
                <a:gd name="connsiteX20" fmla="*/ 115157 w 142689"/>
                <a:gd name="connsiteY20" fmla="*/ 66 h 121972"/>
                <a:gd name="connsiteX21" fmla="*/ 85285 w 142689"/>
                <a:gd name="connsiteY21" fmla="*/ 19268 h 121972"/>
                <a:gd name="connsiteX22" fmla="*/ 53280 w 142689"/>
                <a:gd name="connsiteY22" fmla="*/ 66 h 121972"/>
                <a:gd name="connsiteX23" fmla="*/ 6339 w 142689"/>
                <a:gd name="connsiteY23" fmla="*/ 41445 h 121972"/>
                <a:gd name="connsiteX24" fmla="*/ 10873 w 142689"/>
                <a:gd name="connsiteY24" fmla="*/ 44961 h 121972"/>
                <a:gd name="connsiteX25" fmla="*/ 15941 w 142689"/>
                <a:gd name="connsiteY25" fmla="*/ 40363 h 121972"/>
                <a:gd name="connsiteX26" fmla="*/ 52480 w 142689"/>
                <a:gd name="connsiteY26" fmla="*/ 7639 h 121972"/>
                <a:gd name="connsiteX27" fmla="*/ 68483 w 142689"/>
                <a:gd name="connsiteY27" fmla="*/ 25488 h 121972"/>
                <a:gd name="connsiteX28" fmla="*/ 62882 w 142689"/>
                <a:gd name="connsiteY28" fmla="*/ 53615 h 121972"/>
                <a:gd name="connsiteX29" fmla="*/ 53814 w 142689"/>
                <a:gd name="connsiteY29" fmla="*/ 90666 h 121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42689" h="121972">
                  <a:moveTo>
                    <a:pt x="53814" y="90666"/>
                  </a:moveTo>
                  <a:cubicBezTo>
                    <a:pt x="51146" y="99862"/>
                    <a:pt x="42345" y="114466"/>
                    <a:pt x="28743" y="114466"/>
                  </a:cubicBezTo>
                  <a:cubicBezTo>
                    <a:pt x="27943" y="114466"/>
                    <a:pt x="19941" y="114466"/>
                    <a:pt x="14340" y="110680"/>
                  </a:cubicBezTo>
                  <a:cubicBezTo>
                    <a:pt x="25276" y="107164"/>
                    <a:pt x="26076" y="97428"/>
                    <a:pt x="26076" y="95805"/>
                  </a:cubicBezTo>
                  <a:cubicBezTo>
                    <a:pt x="26076" y="89855"/>
                    <a:pt x="21542" y="85798"/>
                    <a:pt x="15407" y="85798"/>
                  </a:cubicBezTo>
                  <a:cubicBezTo>
                    <a:pt x="7939" y="85798"/>
                    <a:pt x="205" y="92289"/>
                    <a:pt x="205" y="102296"/>
                  </a:cubicBezTo>
                  <a:cubicBezTo>
                    <a:pt x="205" y="115818"/>
                    <a:pt x="15141" y="122038"/>
                    <a:pt x="28209" y="122038"/>
                  </a:cubicBezTo>
                  <a:cubicBezTo>
                    <a:pt x="40478" y="122038"/>
                    <a:pt x="51413" y="114196"/>
                    <a:pt x="58081" y="102837"/>
                  </a:cubicBezTo>
                  <a:cubicBezTo>
                    <a:pt x="64482" y="117170"/>
                    <a:pt x="79151" y="122038"/>
                    <a:pt x="89819" y="122038"/>
                  </a:cubicBezTo>
                  <a:cubicBezTo>
                    <a:pt x="120491" y="122038"/>
                    <a:pt x="136760" y="88232"/>
                    <a:pt x="136760" y="80660"/>
                  </a:cubicBezTo>
                  <a:cubicBezTo>
                    <a:pt x="136760" y="77144"/>
                    <a:pt x="133293" y="77144"/>
                    <a:pt x="132493" y="77144"/>
                  </a:cubicBezTo>
                  <a:cubicBezTo>
                    <a:pt x="128759" y="77144"/>
                    <a:pt x="128492" y="78496"/>
                    <a:pt x="127426" y="81742"/>
                  </a:cubicBezTo>
                  <a:cubicBezTo>
                    <a:pt x="121825" y="100403"/>
                    <a:pt x="105822" y="114466"/>
                    <a:pt x="90886" y="114466"/>
                  </a:cubicBezTo>
                  <a:cubicBezTo>
                    <a:pt x="80218" y="114466"/>
                    <a:pt x="74617" y="107164"/>
                    <a:pt x="74617" y="96887"/>
                  </a:cubicBezTo>
                  <a:cubicBezTo>
                    <a:pt x="74617" y="89855"/>
                    <a:pt x="81018" y="65244"/>
                    <a:pt x="88486" y="35225"/>
                  </a:cubicBezTo>
                  <a:cubicBezTo>
                    <a:pt x="93820" y="14400"/>
                    <a:pt x="105822" y="7639"/>
                    <a:pt x="114623" y="7639"/>
                  </a:cubicBezTo>
                  <a:cubicBezTo>
                    <a:pt x="115157" y="7639"/>
                    <a:pt x="123425" y="7639"/>
                    <a:pt x="129026" y="11425"/>
                  </a:cubicBezTo>
                  <a:cubicBezTo>
                    <a:pt x="120491" y="13859"/>
                    <a:pt x="117291" y="21432"/>
                    <a:pt x="117291" y="26300"/>
                  </a:cubicBezTo>
                  <a:cubicBezTo>
                    <a:pt x="117291" y="32250"/>
                    <a:pt x="121825" y="36306"/>
                    <a:pt x="127959" y="36306"/>
                  </a:cubicBezTo>
                  <a:cubicBezTo>
                    <a:pt x="134093" y="36306"/>
                    <a:pt x="142895" y="31168"/>
                    <a:pt x="142895" y="19809"/>
                  </a:cubicBezTo>
                  <a:cubicBezTo>
                    <a:pt x="142895" y="4664"/>
                    <a:pt x="125825" y="66"/>
                    <a:pt x="115157" y="66"/>
                  </a:cubicBezTo>
                  <a:cubicBezTo>
                    <a:pt x="101821" y="66"/>
                    <a:pt x="91153" y="8991"/>
                    <a:pt x="85285" y="19268"/>
                  </a:cubicBezTo>
                  <a:cubicBezTo>
                    <a:pt x="80485" y="8180"/>
                    <a:pt x="68216" y="66"/>
                    <a:pt x="53280" y="66"/>
                  </a:cubicBezTo>
                  <a:cubicBezTo>
                    <a:pt x="23409" y="66"/>
                    <a:pt x="6339" y="33331"/>
                    <a:pt x="6339" y="41445"/>
                  </a:cubicBezTo>
                  <a:cubicBezTo>
                    <a:pt x="6339" y="44961"/>
                    <a:pt x="10073" y="44961"/>
                    <a:pt x="10873" y="44961"/>
                  </a:cubicBezTo>
                  <a:cubicBezTo>
                    <a:pt x="14340" y="44961"/>
                    <a:pt x="14607" y="43879"/>
                    <a:pt x="15941" y="40363"/>
                  </a:cubicBezTo>
                  <a:cubicBezTo>
                    <a:pt x="22608" y="19268"/>
                    <a:pt x="39411" y="7639"/>
                    <a:pt x="52480" y="7639"/>
                  </a:cubicBezTo>
                  <a:cubicBezTo>
                    <a:pt x="61281" y="7639"/>
                    <a:pt x="68483" y="12507"/>
                    <a:pt x="68483" y="25488"/>
                  </a:cubicBezTo>
                  <a:cubicBezTo>
                    <a:pt x="68483" y="30897"/>
                    <a:pt x="65282" y="44420"/>
                    <a:pt x="62882" y="53615"/>
                  </a:cubicBezTo>
                  <a:lnTo>
                    <a:pt x="53814" y="90666"/>
                  </a:lnTo>
                  <a:close/>
                </a:path>
              </a:pathLst>
            </a:custGeom>
            <a:solidFill>
              <a:srgbClr val="000000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535" name="Freeform: Shape 1534">
              <a:extLst>
                <a:ext uri="{FF2B5EF4-FFF2-40B4-BE49-F238E27FC236}">
                  <a16:creationId xmlns:a16="http://schemas.microsoft.com/office/drawing/2014/main" id="{28B5E4DD-2FE5-B14D-A7D6-FCAA0D03E12D}"/>
                </a:ext>
              </a:extLst>
            </p:cNvPr>
            <p:cNvSpPr/>
            <p:nvPr>
              <p:custDataLst>
                <p:tags r:id="rId98"/>
              </p:custDataLst>
            </p:nvPr>
          </p:nvSpPr>
          <p:spPr>
            <a:xfrm>
              <a:off x="9358720" y="4783347"/>
              <a:ext cx="78298" cy="128656"/>
            </a:xfrm>
            <a:custGeom>
              <a:avLst/>
              <a:gdLst>
                <a:gd name="connsiteX0" fmla="*/ 48789 w 78298"/>
                <a:gd name="connsiteY0" fmla="*/ 5863 h 128656"/>
                <a:gd name="connsiteX1" fmla="*/ 41930 w 78298"/>
                <a:gd name="connsiteY1" fmla="*/ 67 h 128656"/>
                <a:gd name="connsiteX2" fmla="*/ 3448 w 78298"/>
                <a:gd name="connsiteY2" fmla="*/ 12431 h 128656"/>
                <a:gd name="connsiteX3" fmla="*/ 209 w 78298"/>
                <a:gd name="connsiteY3" fmla="*/ 12431 h 128656"/>
                <a:gd name="connsiteX4" fmla="*/ 209 w 78298"/>
                <a:gd name="connsiteY4" fmla="*/ 20930 h 128656"/>
                <a:gd name="connsiteX5" fmla="*/ 3448 w 78298"/>
                <a:gd name="connsiteY5" fmla="*/ 20930 h 128656"/>
                <a:gd name="connsiteX6" fmla="*/ 31262 w 78298"/>
                <a:gd name="connsiteY6" fmla="*/ 15521 h 128656"/>
                <a:gd name="connsiteX7" fmla="*/ 31262 w 78298"/>
                <a:gd name="connsiteY7" fmla="*/ 112110 h 128656"/>
                <a:gd name="connsiteX8" fmla="*/ 11068 w 78298"/>
                <a:gd name="connsiteY8" fmla="*/ 120224 h 128656"/>
                <a:gd name="connsiteX9" fmla="*/ 1543 w 78298"/>
                <a:gd name="connsiteY9" fmla="*/ 120224 h 128656"/>
                <a:gd name="connsiteX10" fmla="*/ 1543 w 78298"/>
                <a:gd name="connsiteY10" fmla="*/ 128723 h 128656"/>
                <a:gd name="connsiteX11" fmla="*/ 40025 w 78298"/>
                <a:gd name="connsiteY11" fmla="*/ 127951 h 128656"/>
                <a:gd name="connsiteX12" fmla="*/ 78508 w 78298"/>
                <a:gd name="connsiteY12" fmla="*/ 128723 h 128656"/>
                <a:gd name="connsiteX13" fmla="*/ 78508 w 78298"/>
                <a:gd name="connsiteY13" fmla="*/ 120224 h 128656"/>
                <a:gd name="connsiteX14" fmla="*/ 68982 w 78298"/>
                <a:gd name="connsiteY14" fmla="*/ 120224 h 128656"/>
                <a:gd name="connsiteX15" fmla="*/ 48789 w 78298"/>
                <a:gd name="connsiteY15" fmla="*/ 112110 h 128656"/>
                <a:gd name="connsiteX16" fmla="*/ 48789 w 78298"/>
                <a:gd name="connsiteY16" fmla="*/ 5863 h 128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8298" h="128656">
                  <a:moveTo>
                    <a:pt x="48789" y="5863"/>
                  </a:moveTo>
                  <a:cubicBezTo>
                    <a:pt x="48789" y="67"/>
                    <a:pt x="48217" y="67"/>
                    <a:pt x="41930" y="67"/>
                  </a:cubicBezTo>
                  <a:cubicBezTo>
                    <a:pt x="28404" y="12431"/>
                    <a:pt x="7258" y="12431"/>
                    <a:pt x="3448" y="12431"/>
                  </a:cubicBezTo>
                  <a:lnTo>
                    <a:pt x="209" y="12431"/>
                  </a:lnTo>
                  <a:lnTo>
                    <a:pt x="209" y="20930"/>
                  </a:lnTo>
                  <a:lnTo>
                    <a:pt x="3448" y="20930"/>
                  </a:lnTo>
                  <a:cubicBezTo>
                    <a:pt x="7830" y="20930"/>
                    <a:pt x="20213" y="20351"/>
                    <a:pt x="31262" y="15521"/>
                  </a:cubicBezTo>
                  <a:lnTo>
                    <a:pt x="31262" y="112110"/>
                  </a:lnTo>
                  <a:cubicBezTo>
                    <a:pt x="31262" y="118099"/>
                    <a:pt x="31262" y="120224"/>
                    <a:pt x="11068" y="120224"/>
                  </a:cubicBezTo>
                  <a:lnTo>
                    <a:pt x="1543" y="120224"/>
                  </a:lnTo>
                  <a:lnTo>
                    <a:pt x="1543" y="128723"/>
                  </a:lnTo>
                  <a:cubicBezTo>
                    <a:pt x="12021" y="127951"/>
                    <a:pt x="28976" y="127951"/>
                    <a:pt x="40025" y="127951"/>
                  </a:cubicBezTo>
                  <a:cubicBezTo>
                    <a:pt x="51075" y="127951"/>
                    <a:pt x="68030" y="127951"/>
                    <a:pt x="78508" y="128723"/>
                  </a:cubicBezTo>
                  <a:lnTo>
                    <a:pt x="78508" y="120224"/>
                  </a:lnTo>
                  <a:lnTo>
                    <a:pt x="68982" y="120224"/>
                  </a:lnTo>
                  <a:cubicBezTo>
                    <a:pt x="48789" y="120224"/>
                    <a:pt x="48789" y="118099"/>
                    <a:pt x="48789" y="112110"/>
                  </a:cubicBezTo>
                  <a:lnTo>
                    <a:pt x="48789" y="5863"/>
                  </a:lnTo>
                  <a:close/>
                </a:path>
              </a:pathLst>
            </a:custGeom>
            <a:solidFill>
              <a:srgbClr val="000000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grpSp>
        <p:nvGrpSpPr>
          <p:cNvPr id="1925" name="Group 1924">
            <a:extLst>
              <a:ext uri="{FF2B5EF4-FFF2-40B4-BE49-F238E27FC236}">
                <a16:creationId xmlns:a16="http://schemas.microsoft.com/office/drawing/2014/main" id="{E14D829B-F268-51AE-6A3F-45291F8D2C27}"/>
              </a:ext>
            </a:extLst>
          </p:cNvPr>
          <p:cNvGrpSpPr/>
          <p:nvPr/>
        </p:nvGrpSpPr>
        <p:grpSpPr>
          <a:xfrm>
            <a:off x="9851181" y="4285791"/>
            <a:ext cx="1996192" cy="522212"/>
            <a:chOff x="9851181" y="4394041"/>
            <a:chExt cx="1996192" cy="522212"/>
          </a:xfrm>
        </p:grpSpPr>
        <p:sp>
          <p:nvSpPr>
            <p:cNvPr id="1536" name="Freeform: Shape 1535">
              <a:extLst>
                <a:ext uri="{FF2B5EF4-FFF2-40B4-BE49-F238E27FC236}">
                  <a16:creationId xmlns:a16="http://schemas.microsoft.com/office/drawing/2014/main" id="{0E35EC54-FC45-5107-C657-CE151D871EBE}"/>
                </a:ext>
              </a:extLst>
            </p:cNvPr>
            <p:cNvSpPr/>
            <p:nvPr>
              <p:custDataLst>
                <p:tags r:id="rId60"/>
              </p:custDataLst>
            </p:nvPr>
          </p:nvSpPr>
          <p:spPr>
            <a:xfrm>
              <a:off x="9851181" y="4598345"/>
              <a:ext cx="253374" cy="90407"/>
            </a:xfrm>
            <a:custGeom>
              <a:avLst/>
              <a:gdLst>
                <a:gd name="connsiteX0" fmla="*/ 240642 w 253374"/>
                <a:gd name="connsiteY0" fmla="*/ 15517 h 90407"/>
                <a:gd name="connsiteX1" fmla="*/ 253597 w 253374"/>
                <a:gd name="connsiteY1" fmla="*/ 7790 h 90407"/>
                <a:gd name="connsiteX2" fmla="*/ 241023 w 253374"/>
                <a:gd name="connsiteY2" fmla="*/ 63 h 90407"/>
                <a:gd name="connsiteX3" fmla="*/ 12796 w 253374"/>
                <a:gd name="connsiteY3" fmla="*/ 63 h 90407"/>
                <a:gd name="connsiteX4" fmla="*/ 222 w 253374"/>
                <a:gd name="connsiteY4" fmla="*/ 7790 h 90407"/>
                <a:gd name="connsiteX5" fmla="*/ 13177 w 253374"/>
                <a:gd name="connsiteY5" fmla="*/ 15517 h 90407"/>
                <a:gd name="connsiteX6" fmla="*/ 240642 w 253374"/>
                <a:gd name="connsiteY6" fmla="*/ 15517 h 90407"/>
                <a:gd name="connsiteX7" fmla="*/ 241023 w 253374"/>
                <a:gd name="connsiteY7" fmla="*/ 90470 h 90407"/>
                <a:gd name="connsiteX8" fmla="*/ 253597 w 253374"/>
                <a:gd name="connsiteY8" fmla="*/ 82743 h 90407"/>
                <a:gd name="connsiteX9" fmla="*/ 240642 w 253374"/>
                <a:gd name="connsiteY9" fmla="*/ 75016 h 90407"/>
                <a:gd name="connsiteX10" fmla="*/ 13177 w 253374"/>
                <a:gd name="connsiteY10" fmla="*/ 75016 h 90407"/>
                <a:gd name="connsiteX11" fmla="*/ 222 w 253374"/>
                <a:gd name="connsiteY11" fmla="*/ 82743 h 90407"/>
                <a:gd name="connsiteX12" fmla="*/ 12796 w 253374"/>
                <a:gd name="connsiteY12" fmla="*/ 90470 h 90407"/>
                <a:gd name="connsiteX13" fmla="*/ 241023 w 253374"/>
                <a:gd name="connsiteY13" fmla="*/ 90470 h 904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3374" h="90407">
                  <a:moveTo>
                    <a:pt x="240642" y="15517"/>
                  </a:moveTo>
                  <a:cubicBezTo>
                    <a:pt x="246358" y="15517"/>
                    <a:pt x="253597" y="15517"/>
                    <a:pt x="253597" y="7790"/>
                  </a:cubicBezTo>
                  <a:cubicBezTo>
                    <a:pt x="253597" y="63"/>
                    <a:pt x="246358" y="63"/>
                    <a:pt x="241023" y="63"/>
                  </a:cubicBezTo>
                  <a:lnTo>
                    <a:pt x="12796" y="63"/>
                  </a:lnTo>
                  <a:cubicBezTo>
                    <a:pt x="7462" y="63"/>
                    <a:pt x="222" y="63"/>
                    <a:pt x="222" y="7790"/>
                  </a:cubicBezTo>
                  <a:cubicBezTo>
                    <a:pt x="222" y="15517"/>
                    <a:pt x="7462" y="15517"/>
                    <a:pt x="13177" y="15517"/>
                  </a:cubicBezTo>
                  <a:lnTo>
                    <a:pt x="240642" y="15517"/>
                  </a:lnTo>
                  <a:close/>
                  <a:moveTo>
                    <a:pt x="241023" y="90470"/>
                  </a:moveTo>
                  <a:cubicBezTo>
                    <a:pt x="246358" y="90470"/>
                    <a:pt x="253597" y="90470"/>
                    <a:pt x="253597" y="82743"/>
                  </a:cubicBezTo>
                  <a:cubicBezTo>
                    <a:pt x="253597" y="75016"/>
                    <a:pt x="246358" y="75016"/>
                    <a:pt x="240642" y="75016"/>
                  </a:cubicBezTo>
                  <a:lnTo>
                    <a:pt x="13177" y="75016"/>
                  </a:lnTo>
                  <a:cubicBezTo>
                    <a:pt x="7462" y="75016"/>
                    <a:pt x="222" y="75016"/>
                    <a:pt x="222" y="82743"/>
                  </a:cubicBezTo>
                  <a:cubicBezTo>
                    <a:pt x="222" y="90470"/>
                    <a:pt x="7462" y="90470"/>
                    <a:pt x="12796" y="90470"/>
                  </a:cubicBezTo>
                  <a:lnTo>
                    <a:pt x="241023" y="90470"/>
                  </a:lnTo>
                  <a:close/>
                </a:path>
              </a:pathLst>
            </a:custGeom>
            <a:solidFill>
              <a:srgbClr val="000000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537" name="Freeform: Shape 1536">
              <a:extLst>
                <a:ext uri="{FF2B5EF4-FFF2-40B4-BE49-F238E27FC236}">
                  <a16:creationId xmlns:a16="http://schemas.microsoft.com/office/drawing/2014/main" id="{95832D83-3D9D-4EE5-CE94-71A10B7E020A}"/>
                </a:ext>
              </a:extLst>
            </p:cNvPr>
            <p:cNvSpPr/>
            <p:nvPr>
              <p:custDataLst>
                <p:tags r:id="rId61"/>
              </p:custDataLst>
            </p:nvPr>
          </p:nvSpPr>
          <p:spPr>
            <a:xfrm>
              <a:off x="10919020" y="4394041"/>
              <a:ext cx="145356" cy="190395"/>
            </a:xfrm>
            <a:custGeom>
              <a:avLst/>
              <a:gdLst>
                <a:gd name="connsiteX0" fmla="*/ 63727 w 145356"/>
                <a:gd name="connsiteY0" fmla="*/ 8172 h 190395"/>
                <a:gd name="connsiteX1" fmla="*/ 64794 w 145356"/>
                <a:gd name="connsiteY1" fmla="*/ 3845 h 190395"/>
                <a:gd name="connsiteX2" fmla="*/ 60527 w 145356"/>
                <a:gd name="connsiteY2" fmla="*/ 59 h 190395"/>
                <a:gd name="connsiteX3" fmla="*/ 26388 w 145356"/>
                <a:gd name="connsiteY3" fmla="*/ 2763 h 190395"/>
                <a:gd name="connsiteX4" fmla="*/ 20520 w 145356"/>
                <a:gd name="connsiteY4" fmla="*/ 8984 h 190395"/>
                <a:gd name="connsiteX5" fmla="*/ 27455 w 145356"/>
                <a:gd name="connsiteY5" fmla="*/ 12770 h 190395"/>
                <a:gd name="connsiteX6" fmla="*/ 40257 w 145356"/>
                <a:gd name="connsiteY6" fmla="*/ 16827 h 190395"/>
                <a:gd name="connsiteX7" fmla="*/ 39190 w 145356"/>
                <a:gd name="connsiteY7" fmla="*/ 22776 h 190395"/>
                <a:gd name="connsiteX8" fmla="*/ 1584 w 145356"/>
                <a:gd name="connsiteY8" fmla="*/ 175850 h 190395"/>
                <a:gd name="connsiteX9" fmla="*/ 250 w 145356"/>
                <a:gd name="connsiteY9" fmla="*/ 181800 h 190395"/>
                <a:gd name="connsiteX10" fmla="*/ 9318 w 145356"/>
                <a:gd name="connsiteY10" fmla="*/ 190454 h 190395"/>
                <a:gd name="connsiteX11" fmla="*/ 20254 w 145356"/>
                <a:gd name="connsiteY11" fmla="*/ 183423 h 190395"/>
                <a:gd name="connsiteX12" fmla="*/ 24788 w 145356"/>
                <a:gd name="connsiteY12" fmla="*/ 166385 h 190395"/>
                <a:gd name="connsiteX13" fmla="*/ 30922 w 145356"/>
                <a:gd name="connsiteY13" fmla="*/ 142315 h 190395"/>
                <a:gd name="connsiteX14" fmla="*/ 35189 w 145356"/>
                <a:gd name="connsiteY14" fmla="*/ 123924 h 190395"/>
                <a:gd name="connsiteX15" fmla="*/ 43191 w 145356"/>
                <a:gd name="connsiteY15" fmla="*/ 104722 h 190395"/>
                <a:gd name="connsiteX16" fmla="*/ 85864 w 145356"/>
                <a:gd name="connsiteY16" fmla="*/ 76055 h 190395"/>
                <a:gd name="connsiteX17" fmla="*/ 101600 w 145356"/>
                <a:gd name="connsiteY17" fmla="*/ 94986 h 190395"/>
                <a:gd name="connsiteX18" fmla="*/ 85864 w 145356"/>
                <a:gd name="connsiteY18" fmla="*/ 152592 h 190395"/>
                <a:gd name="connsiteX19" fmla="*/ 81864 w 145356"/>
                <a:gd name="connsiteY19" fmla="*/ 167196 h 190395"/>
                <a:gd name="connsiteX20" fmla="*/ 107201 w 145356"/>
                <a:gd name="connsiteY20" fmla="*/ 190454 h 190395"/>
                <a:gd name="connsiteX21" fmla="*/ 145607 w 145356"/>
                <a:gd name="connsiteY21" fmla="*/ 149076 h 190395"/>
                <a:gd name="connsiteX22" fmla="*/ 141340 w 145356"/>
                <a:gd name="connsiteY22" fmla="*/ 145560 h 190395"/>
                <a:gd name="connsiteX23" fmla="*/ 136272 w 145356"/>
                <a:gd name="connsiteY23" fmla="*/ 150158 h 190395"/>
                <a:gd name="connsiteX24" fmla="*/ 108001 w 145356"/>
                <a:gd name="connsiteY24" fmla="*/ 182882 h 190395"/>
                <a:gd name="connsiteX25" fmla="*/ 101333 w 145356"/>
                <a:gd name="connsiteY25" fmla="*/ 173416 h 190395"/>
                <a:gd name="connsiteX26" fmla="*/ 107468 w 145356"/>
                <a:gd name="connsiteY26" fmla="*/ 151510 h 190395"/>
                <a:gd name="connsiteX27" fmla="*/ 121603 w 145356"/>
                <a:gd name="connsiteY27" fmla="*/ 99313 h 190395"/>
                <a:gd name="connsiteX28" fmla="*/ 111735 w 145356"/>
                <a:gd name="connsiteY28" fmla="*/ 75784 h 190395"/>
                <a:gd name="connsiteX29" fmla="*/ 86931 w 145356"/>
                <a:gd name="connsiteY29" fmla="*/ 68482 h 190395"/>
                <a:gd name="connsiteX30" fmla="*/ 43457 w 145356"/>
                <a:gd name="connsiteY30" fmla="*/ 90929 h 190395"/>
                <a:gd name="connsiteX31" fmla="*/ 63727 w 145356"/>
                <a:gd name="connsiteY31" fmla="*/ 8172 h 190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45356" h="190395">
                  <a:moveTo>
                    <a:pt x="63727" y="8172"/>
                  </a:moveTo>
                  <a:cubicBezTo>
                    <a:pt x="63994" y="7631"/>
                    <a:pt x="64794" y="4116"/>
                    <a:pt x="64794" y="3845"/>
                  </a:cubicBezTo>
                  <a:cubicBezTo>
                    <a:pt x="64794" y="2493"/>
                    <a:pt x="63727" y="59"/>
                    <a:pt x="60527" y="59"/>
                  </a:cubicBezTo>
                  <a:cubicBezTo>
                    <a:pt x="55193" y="59"/>
                    <a:pt x="33056" y="2222"/>
                    <a:pt x="26388" y="2763"/>
                  </a:cubicBezTo>
                  <a:cubicBezTo>
                    <a:pt x="24254" y="3034"/>
                    <a:pt x="20520" y="3304"/>
                    <a:pt x="20520" y="8984"/>
                  </a:cubicBezTo>
                  <a:cubicBezTo>
                    <a:pt x="20520" y="12770"/>
                    <a:pt x="24254" y="12770"/>
                    <a:pt x="27455" y="12770"/>
                  </a:cubicBezTo>
                  <a:cubicBezTo>
                    <a:pt x="40257" y="12770"/>
                    <a:pt x="40257" y="14663"/>
                    <a:pt x="40257" y="16827"/>
                  </a:cubicBezTo>
                  <a:cubicBezTo>
                    <a:pt x="40257" y="18720"/>
                    <a:pt x="39723" y="20342"/>
                    <a:pt x="39190" y="22776"/>
                  </a:cubicBezTo>
                  <a:lnTo>
                    <a:pt x="1584" y="175850"/>
                  </a:lnTo>
                  <a:cubicBezTo>
                    <a:pt x="250" y="180718"/>
                    <a:pt x="250" y="181259"/>
                    <a:pt x="250" y="181800"/>
                  </a:cubicBezTo>
                  <a:cubicBezTo>
                    <a:pt x="250" y="185857"/>
                    <a:pt x="3451" y="190454"/>
                    <a:pt x="9318" y="190454"/>
                  </a:cubicBezTo>
                  <a:cubicBezTo>
                    <a:pt x="12252" y="190454"/>
                    <a:pt x="17320" y="189102"/>
                    <a:pt x="20254" y="183423"/>
                  </a:cubicBezTo>
                  <a:cubicBezTo>
                    <a:pt x="21054" y="181800"/>
                    <a:pt x="23454" y="172064"/>
                    <a:pt x="24788" y="166385"/>
                  </a:cubicBezTo>
                  <a:lnTo>
                    <a:pt x="30922" y="142315"/>
                  </a:lnTo>
                  <a:cubicBezTo>
                    <a:pt x="31722" y="138258"/>
                    <a:pt x="34389" y="127981"/>
                    <a:pt x="35189" y="123924"/>
                  </a:cubicBezTo>
                  <a:cubicBezTo>
                    <a:pt x="37856" y="113647"/>
                    <a:pt x="37856" y="113377"/>
                    <a:pt x="43191" y="104722"/>
                  </a:cubicBezTo>
                  <a:cubicBezTo>
                    <a:pt x="51725" y="91470"/>
                    <a:pt x="65061" y="76055"/>
                    <a:pt x="85864" y="76055"/>
                  </a:cubicBezTo>
                  <a:cubicBezTo>
                    <a:pt x="100800" y="76055"/>
                    <a:pt x="101600" y="88495"/>
                    <a:pt x="101600" y="94986"/>
                  </a:cubicBezTo>
                  <a:cubicBezTo>
                    <a:pt x="101600" y="111213"/>
                    <a:pt x="90132" y="141233"/>
                    <a:pt x="85864" y="152592"/>
                  </a:cubicBezTo>
                  <a:cubicBezTo>
                    <a:pt x="82930" y="160164"/>
                    <a:pt x="81864" y="162598"/>
                    <a:pt x="81864" y="167196"/>
                  </a:cubicBezTo>
                  <a:cubicBezTo>
                    <a:pt x="81864" y="181530"/>
                    <a:pt x="93599" y="190454"/>
                    <a:pt x="107201" y="190454"/>
                  </a:cubicBezTo>
                  <a:cubicBezTo>
                    <a:pt x="133872" y="190454"/>
                    <a:pt x="145607" y="153133"/>
                    <a:pt x="145607" y="149076"/>
                  </a:cubicBezTo>
                  <a:cubicBezTo>
                    <a:pt x="145607" y="145560"/>
                    <a:pt x="142140" y="145560"/>
                    <a:pt x="141340" y="145560"/>
                  </a:cubicBezTo>
                  <a:cubicBezTo>
                    <a:pt x="137606" y="145560"/>
                    <a:pt x="137339" y="147183"/>
                    <a:pt x="136272" y="150158"/>
                  </a:cubicBezTo>
                  <a:cubicBezTo>
                    <a:pt x="130138" y="171793"/>
                    <a:pt x="118403" y="182882"/>
                    <a:pt x="108001" y="182882"/>
                  </a:cubicBezTo>
                  <a:cubicBezTo>
                    <a:pt x="102400" y="182882"/>
                    <a:pt x="101333" y="179096"/>
                    <a:pt x="101333" y="173416"/>
                  </a:cubicBezTo>
                  <a:cubicBezTo>
                    <a:pt x="101333" y="167196"/>
                    <a:pt x="102667" y="163680"/>
                    <a:pt x="107468" y="151510"/>
                  </a:cubicBezTo>
                  <a:cubicBezTo>
                    <a:pt x="110668" y="143126"/>
                    <a:pt x="121603" y="114458"/>
                    <a:pt x="121603" y="99313"/>
                  </a:cubicBezTo>
                  <a:cubicBezTo>
                    <a:pt x="121603" y="94986"/>
                    <a:pt x="121603" y="83627"/>
                    <a:pt x="111735" y="75784"/>
                  </a:cubicBezTo>
                  <a:cubicBezTo>
                    <a:pt x="107201" y="72269"/>
                    <a:pt x="99466" y="68482"/>
                    <a:pt x="86931" y="68482"/>
                  </a:cubicBezTo>
                  <a:cubicBezTo>
                    <a:pt x="67461" y="68482"/>
                    <a:pt x="53326" y="79300"/>
                    <a:pt x="43457" y="90929"/>
                  </a:cubicBezTo>
                  <a:lnTo>
                    <a:pt x="63727" y="8172"/>
                  </a:lnTo>
                  <a:close/>
                </a:path>
              </a:pathLst>
            </a:custGeom>
            <a:solidFill>
              <a:srgbClr val="EE442F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538" name="Freeform: Shape 1537">
              <a:extLst>
                <a:ext uri="{FF2B5EF4-FFF2-40B4-BE49-F238E27FC236}">
                  <a16:creationId xmlns:a16="http://schemas.microsoft.com/office/drawing/2014/main" id="{6466EECC-8843-C64A-6ED9-3DDAB565FD2C}"/>
                </a:ext>
              </a:extLst>
            </p:cNvPr>
            <p:cNvSpPr/>
            <p:nvPr>
              <p:custDataLst>
                <p:tags r:id="rId62"/>
              </p:custDataLst>
            </p:nvPr>
          </p:nvSpPr>
          <p:spPr>
            <a:xfrm>
              <a:off x="11104641" y="4491712"/>
              <a:ext cx="78298" cy="128656"/>
            </a:xfrm>
            <a:custGeom>
              <a:avLst/>
              <a:gdLst>
                <a:gd name="connsiteX0" fmla="*/ 48834 w 78298"/>
                <a:gd name="connsiteY0" fmla="*/ 5855 h 128656"/>
                <a:gd name="connsiteX1" fmla="*/ 41976 w 78298"/>
                <a:gd name="connsiteY1" fmla="*/ 60 h 128656"/>
                <a:gd name="connsiteX2" fmla="*/ 3494 w 78298"/>
                <a:gd name="connsiteY2" fmla="*/ 12423 h 128656"/>
                <a:gd name="connsiteX3" fmla="*/ 255 w 78298"/>
                <a:gd name="connsiteY3" fmla="*/ 12423 h 128656"/>
                <a:gd name="connsiteX4" fmla="*/ 255 w 78298"/>
                <a:gd name="connsiteY4" fmla="*/ 20923 h 128656"/>
                <a:gd name="connsiteX5" fmla="*/ 3494 w 78298"/>
                <a:gd name="connsiteY5" fmla="*/ 20923 h 128656"/>
                <a:gd name="connsiteX6" fmla="*/ 31308 w 78298"/>
                <a:gd name="connsiteY6" fmla="*/ 15514 h 128656"/>
                <a:gd name="connsiteX7" fmla="*/ 31308 w 78298"/>
                <a:gd name="connsiteY7" fmla="*/ 112103 h 128656"/>
                <a:gd name="connsiteX8" fmla="*/ 11114 w 78298"/>
                <a:gd name="connsiteY8" fmla="*/ 120216 h 128656"/>
                <a:gd name="connsiteX9" fmla="*/ 1589 w 78298"/>
                <a:gd name="connsiteY9" fmla="*/ 120216 h 128656"/>
                <a:gd name="connsiteX10" fmla="*/ 1589 w 78298"/>
                <a:gd name="connsiteY10" fmla="*/ 128716 h 128656"/>
                <a:gd name="connsiteX11" fmla="*/ 40071 w 78298"/>
                <a:gd name="connsiteY11" fmla="*/ 127943 h 128656"/>
                <a:gd name="connsiteX12" fmla="*/ 78553 w 78298"/>
                <a:gd name="connsiteY12" fmla="*/ 128716 h 128656"/>
                <a:gd name="connsiteX13" fmla="*/ 78553 w 78298"/>
                <a:gd name="connsiteY13" fmla="*/ 120216 h 128656"/>
                <a:gd name="connsiteX14" fmla="*/ 69028 w 78298"/>
                <a:gd name="connsiteY14" fmla="*/ 120216 h 128656"/>
                <a:gd name="connsiteX15" fmla="*/ 48834 w 78298"/>
                <a:gd name="connsiteY15" fmla="*/ 112103 h 128656"/>
                <a:gd name="connsiteX16" fmla="*/ 48834 w 78298"/>
                <a:gd name="connsiteY16" fmla="*/ 5855 h 128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8298" h="128656">
                  <a:moveTo>
                    <a:pt x="48834" y="5855"/>
                  </a:moveTo>
                  <a:cubicBezTo>
                    <a:pt x="48834" y="60"/>
                    <a:pt x="48263" y="60"/>
                    <a:pt x="41976" y="60"/>
                  </a:cubicBezTo>
                  <a:cubicBezTo>
                    <a:pt x="28450" y="12423"/>
                    <a:pt x="7304" y="12423"/>
                    <a:pt x="3494" y="12423"/>
                  </a:cubicBezTo>
                  <a:lnTo>
                    <a:pt x="255" y="12423"/>
                  </a:lnTo>
                  <a:lnTo>
                    <a:pt x="255" y="20923"/>
                  </a:lnTo>
                  <a:lnTo>
                    <a:pt x="3494" y="20923"/>
                  </a:lnTo>
                  <a:cubicBezTo>
                    <a:pt x="7875" y="20923"/>
                    <a:pt x="20258" y="20343"/>
                    <a:pt x="31308" y="15514"/>
                  </a:cubicBezTo>
                  <a:lnTo>
                    <a:pt x="31308" y="112103"/>
                  </a:lnTo>
                  <a:cubicBezTo>
                    <a:pt x="31308" y="118091"/>
                    <a:pt x="31308" y="120216"/>
                    <a:pt x="11114" y="120216"/>
                  </a:cubicBezTo>
                  <a:lnTo>
                    <a:pt x="1589" y="120216"/>
                  </a:lnTo>
                  <a:lnTo>
                    <a:pt x="1589" y="128716"/>
                  </a:lnTo>
                  <a:cubicBezTo>
                    <a:pt x="12066" y="127943"/>
                    <a:pt x="29022" y="127943"/>
                    <a:pt x="40071" y="127943"/>
                  </a:cubicBezTo>
                  <a:cubicBezTo>
                    <a:pt x="51120" y="127943"/>
                    <a:pt x="68076" y="127943"/>
                    <a:pt x="78553" y="128716"/>
                  </a:cubicBezTo>
                  <a:lnTo>
                    <a:pt x="78553" y="120216"/>
                  </a:lnTo>
                  <a:lnTo>
                    <a:pt x="69028" y="120216"/>
                  </a:lnTo>
                  <a:cubicBezTo>
                    <a:pt x="48834" y="120216"/>
                    <a:pt x="48834" y="118091"/>
                    <a:pt x="48834" y="112103"/>
                  </a:cubicBezTo>
                  <a:lnTo>
                    <a:pt x="48834" y="5855"/>
                  </a:lnTo>
                  <a:close/>
                </a:path>
              </a:pathLst>
            </a:custGeom>
            <a:solidFill>
              <a:srgbClr val="EE442F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539" name="Freeform: Shape 1538">
              <a:extLst>
                <a:ext uri="{FF2B5EF4-FFF2-40B4-BE49-F238E27FC236}">
                  <a16:creationId xmlns:a16="http://schemas.microsoft.com/office/drawing/2014/main" id="{ECDF4696-C5E1-84CD-06B7-0DE436E3847D}"/>
                </a:ext>
              </a:extLst>
            </p:cNvPr>
            <p:cNvSpPr/>
            <p:nvPr>
              <p:custDataLst>
                <p:tags r:id="rId63"/>
              </p:custDataLst>
            </p:nvPr>
          </p:nvSpPr>
          <p:spPr>
            <a:xfrm>
              <a:off x="10277746" y="4635821"/>
              <a:ext cx="1569627" cy="15453"/>
            </a:xfrm>
            <a:custGeom>
              <a:avLst/>
              <a:gdLst>
                <a:gd name="connsiteX0" fmla="*/ 0 w 1569627"/>
                <a:gd name="connsiteY0" fmla="*/ 0 h 15453"/>
                <a:gd name="connsiteX1" fmla="*/ 1569628 w 1569627"/>
                <a:gd name="connsiteY1" fmla="*/ 0 h 15453"/>
                <a:gd name="connsiteX2" fmla="*/ 1569628 w 1569627"/>
                <a:gd name="connsiteY2" fmla="*/ 15453 h 15453"/>
                <a:gd name="connsiteX3" fmla="*/ 0 w 1569627"/>
                <a:gd name="connsiteY3" fmla="*/ 15453 h 154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69627" h="15453">
                  <a:moveTo>
                    <a:pt x="0" y="0"/>
                  </a:moveTo>
                  <a:lnTo>
                    <a:pt x="1569628" y="0"/>
                  </a:lnTo>
                  <a:lnTo>
                    <a:pt x="1569628" y="15453"/>
                  </a:lnTo>
                  <a:lnTo>
                    <a:pt x="0" y="15453"/>
                  </a:lnTo>
                  <a:close/>
                </a:path>
              </a:pathLst>
            </a:custGeom>
            <a:solidFill>
              <a:srgbClr val="000000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540" name="Freeform: Shape 1539">
              <a:extLst>
                <a:ext uri="{FF2B5EF4-FFF2-40B4-BE49-F238E27FC236}">
                  <a16:creationId xmlns:a16="http://schemas.microsoft.com/office/drawing/2014/main" id="{37745516-ED54-C129-F22F-9B3EA3640E6D}"/>
                </a:ext>
              </a:extLst>
            </p:cNvPr>
            <p:cNvSpPr/>
            <p:nvPr>
              <p:custDataLst>
                <p:tags r:id="rId64"/>
              </p:custDataLst>
            </p:nvPr>
          </p:nvSpPr>
          <p:spPr>
            <a:xfrm>
              <a:off x="10294015" y="4754100"/>
              <a:ext cx="136022" cy="121972"/>
            </a:xfrm>
            <a:custGeom>
              <a:avLst/>
              <a:gdLst>
                <a:gd name="connsiteX0" fmla="*/ 96516 w 136022"/>
                <a:gd name="connsiteY0" fmla="*/ 16023 h 121972"/>
                <a:gd name="connsiteX1" fmla="*/ 69045 w 136022"/>
                <a:gd name="connsiteY1" fmla="*/ 66 h 121972"/>
                <a:gd name="connsiteX2" fmla="*/ 234 w 136022"/>
                <a:gd name="connsiteY2" fmla="*/ 77144 h 121972"/>
                <a:gd name="connsiteX3" fmla="*/ 40507 w 136022"/>
                <a:gd name="connsiteY3" fmla="*/ 122038 h 121972"/>
                <a:gd name="connsiteX4" fmla="*/ 78380 w 136022"/>
                <a:gd name="connsiteY4" fmla="*/ 103107 h 121972"/>
                <a:gd name="connsiteX5" fmla="*/ 105851 w 136022"/>
                <a:gd name="connsiteY5" fmla="*/ 122038 h 121972"/>
                <a:gd name="connsiteX6" fmla="*/ 126921 w 136022"/>
                <a:gd name="connsiteY6" fmla="*/ 107705 h 121972"/>
                <a:gd name="connsiteX7" fmla="*/ 136256 w 136022"/>
                <a:gd name="connsiteY7" fmla="*/ 80660 h 121972"/>
                <a:gd name="connsiteX8" fmla="*/ 131989 w 136022"/>
                <a:gd name="connsiteY8" fmla="*/ 77144 h 121972"/>
                <a:gd name="connsiteX9" fmla="*/ 126121 w 136022"/>
                <a:gd name="connsiteY9" fmla="*/ 85528 h 121972"/>
                <a:gd name="connsiteX10" fmla="*/ 106651 w 136022"/>
                <a:gd name="connsiteY10" fmla="*/ 114466 h 121972"/>
                <a:gd name="connsiteX11" fmla="*/ 97850 w 136022"/>
                <a:gd name="connsiteY11" fmla="*/ 101214 h 121972"/>
                <a:gd name="connsiteX12" fmla="*/ 101851 w 136022"/>
                <a:gd name="connsiteY12" fmla="*/ 79849 h 121972"/>
                <a:gd name="connsiteX13" fmla="*/ 107718 w 136022"/>
                <a:gd name="connsiteY13" fmla="*/ 55508 h 121972"/>
                <a:gd name="connsiteX14" fmla="*/ 113052 w 136022"/>
                <a:gd name="connsiteY14" fmla="*/ 34954 h 121972"/>
                <a:gd name="connsiteX15" fmla="*/ 117853 w 136022"/>
                <a:gd name="connsiteY15" fmla="*/ 13859 h 121972"/>
                <a:gd name="connsiteX16" fmla="*/ 108785 w 136022"/>
                <a:gd name="connsiteY16" fmla="*/ 5205 h 121972"/>
                <a:gd name="connsiteX17" fmla="*/ 96516 w 136022"/>
                <a:gd name="connsiteY17" fmla="*/ 16023 h 121972"/>
                <a:gd name="connsiteX18" fmla="*/ 79447 w 136022"/>
                <a:gd name="connsiteY18" fmla="*/ 85528 h 121972"/>
                <a:gd name="connsiteX19" fmla="*/ 65845 w 136022"/>
                <a:gd name="connsiteY19" fmla="*/ 103648 h 121972"/>
                <a:gd name="connsiteX20" fmla="*/ 41307 w 136022"/>
                <a:gd name="connsiteY20" fmla="*/ 114466 h 121972"/>
                <a:gd name="connsiteX21" fmla="*/ 21838 w 136022"/>
                <a:gd name="connsiteY21" fmla="*/ 88232 h 121972"/>
                <a:gd name="connsiteX22" fmla="*/ 35707 w 136022"/>
                <a:gd name="connsiteY22" fmla="*/ 33331 h 121972"/>
                <a:gd name="connsiteX23" fmla="*/ 69045 w 136022"/>
                <a:gd name="connsiteY23" fmla="*/ 7639 h 121972"/>
                <a:gd name="connsiteX24" fmla="*/ 92782 w 136022"/>
                <a:gd name="connsiteY24" fmla="*/ 31168 h 121972"/>
                <a:gd name="connsiteX25" fmla="*/ 91982 w 136022"/>
                <a:gd name="connsiteY25" fmla="*/ 34954 h 121972"/>
                <a:gd name="connsiteX26" fmla="*/ 79447 w 136022"/>
                <a:gd name="connsiteY26" fmla="*/ 85528 h 121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6022" h="121972">
                  <a:moveTo>
                    <a:pt x="96516" y="16023"/>
                  </a:moveTo>
                  <a:cubicBezTo>
                    <a:pt x="90916" y="7098"/>
                    <a:pt x="81847" y="66"/>
                    <a:pt x="69045" y="66"/>
                  </a:cubicBezTo>
                  <a:cubicBezTo>
                    <a:pt x="34906" y="66"/>
                    <a:pt x="234" y="38200"/>
                    <a:pt x="234" y="77144"/>
                  </a:cubicBezTo>
                  <a:cubicBezTo>
                    <a:pt x="234" y="103378"/>
                    <a:pt x="17570" y="122038"/>
                    <a:pt x="40507" y="122038"/>
                  </a:cubicBezTo>
                  <a:cubicBezTo>
                    <a:pt x="54910" y="122038"/>
                    <a:pt x="67712" y="113655"/>
                    <a:pt x="78380" y="103107"/>
                  </a:cubicBezTo>
                  <a:cubicBezTo>
                    <a:pt x="83448" y="119334"/>
                    <a:pt x="98917" y="122038"/>
                    <a:pt x="105851" y="122038"/>
                  </a:cubicBezTo>
                  <a:cubicBezTo>
                    <a:pt x="115453" y="122038"/>
                    <a:pt x="122121" y="116089"/>
                    <a:pt x="126921" y="107705"/>
                  </a:cubicBezTo>
                  <a:cubicBezTo>
                    <a:pt x="132789" y="97157"/>
                    <a:pt x="136256" y="81742"/>
                    <a:pt x="136256" y="80660"/>
                  </a:cubicBezTo>
                  <a:cubicBezTo>
                    <a:pt x="136256" y="77144"/>
                    <a:pt x="132789" y="77144"/>
                    <a:pt x="131989" y="77144"/>
                  </a:cubicBezTo>
                  <a:cubicBezTo>
                    <a:pt x="128255" y="77144"/>
                    <a:pt x="127988" y="78226"/>
                    <a:pt x="126121" y="85528"/>
                  </a:cubicBezTo>
                  <a:cubicBezTo>
                    <a:pt x="122921" y="98510"/>
                    <a:pt x="117853" y="114466"/>
                    <a:pt x="106651" y="114466"/>
                  </a:cubicBezTo>
                  <a:cubicBezTo>
                    <a:pt x="99717" y="114466"/>
                    <a:pt x="97850" y="108516"/>
                    <a:pt x="97850" y="101214"/>
                  </a:cubicBezTo>
                  <a:cubicBezTo>
                    <a:pt x="97850" y="96616"/>
                    <a:pt x="99984" y="86880"/>
                    <a:pt x="101851" y="79849"/>
                  </a:cubicBezTo>
                  <a:cubicBezTo>
                    <a:pt x="103718" y="72546"/>
                    <a:pt x="106385" y="61458"/>
                    <a:pt x="107718" y="55508"/>
                  </a:cubicBezTo>
                  <a:lnTo>
                    <a:pt x="113052" y="34954"/>
                  </a:lnTo>
                  <a:cubicBezTo>
                    <a:pt x="114653" y="27922"/>
                    <a:pt x="117853" y="15211"/>
                    <a:pt x="117853" y="13859"/>
                  </a:cubicBezTo>
                  <a:cubicBezTo>
                    <a:pt x="117853" y="7909"/>
                    <a:pt x="113052" y="5205"/>
                    <a:pt x="108785" y="5205"/>
                  </a:cubicBezTo>
                  <a:cubicBezTo>
                    <a:pt x="104251" y="5205"/>
                    <a:pt x="98117" y="8450"/>
                    <a:pt x="96516" y="16023"/>
                  </a:cubicBezTo>
                  <a:close/>
                  <a:moveTo>
                    <a:pt x="79447" y="85528"/>
                  </a:moveTo>
                  <a:cubicBezTo>
                    <a:pt x="77580" y="93101"/>
                    <a:pt x="71712" y="98510"/>
                    <a:pt x="65845" y="103648"/>
                  </a:cubicBezTo>
                  <a:cubicBezTo>
                    <a:pt x="63444" y="105812"/>
                    <a:pt x="52776" y="114466"/>
                    <a:pt x="41307" y="114466"/>
                  </a:cubicBezTo>
                  <a:cubicBezTo>
                    <a:pt x="31439" y="114466"/>
                    <a:pt x="21838" y="107434"/>
                    <a:pt x="21838" y="88232"/>
                  </a:cubicBezTo>
                  <a:cubicBezTo>
                    <a:pt x="21838" y="73899"/>
                    <a:pt x="29572" y="44149"/>
                    <a:pt x="35707" y="33331"/>
                  </a:cubicBezTo>
                  <a:cubicBezTo>
                    <a:pt x="47975" y="11696"/>
                    <a:pt x="61577" y="7639"/>
                    <a:pt x="69045" y="7639"/>
                  </a:cubicBezTo>
                  <a:cubicBezTo>
                    <a:pt x="87715" y="7639"/>
                    <a:pt x="92782" y="28193"/>
                    <a:pt x="92782" y="31168"/>
                  </a:cubicBezTo>
                  <a:cubicBezTo>
                    <a:pt x="92782" y="32250"/>
                    <a:pt x="92249" y="34143"/>
                    <a:pt x="91982" y="34954"/>
                  </a:cubicBezTo>
                  <a:lnTo>
                    <a:pt x="79447" y="85528"/>
                  </a:lnTo>
                  <a:close/>
                </a:path>
              </a:pathLst>
            </a:custGeom>
            <a:solidFill>
              <a:srgbClr val="000000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541" name="Freeform: Shape 1540">
              <a:extLst>
                <a:ext uri="{FF2B5EF4-FFF2-40B4-BE49-F238E27FC236}">
                  <a16:creationId xmlns:a16="http://schemas.microsoft.com/office/drawing/2014/main" id="{0999BDC0-BB26-445F-6180-48799D6E6D99}"/>
                </a:ext>
              </a:extLst>
            </p:cNvPr>
            <p:cNvSpPr/>
            <p:nvPr>
              <p:custDataLst>
                <p:tags r:id="rId65"/>
              </p:custDataLst>
            </p:nvPr>
          </p:nvSpPr>
          <p:spPr>
            <a:xfrm>
              <a:off x="10470259" y="4783347"/>
              <a:ext cx="78298" cy="128656"/>
            </a:xfrm>
            <a:custGeom>
              <a:avLst/>
              <a:gdLst>
                <a:gd name="connsiteX0" fmla="*/ 48818 w 78298"/>
                <a:gd name="connsiteY0" fmla="*/ 5863 h 128656"/>
                <a:gd name="connsiteX1" fmla="*/ 41959 w 78298"/>
                <a:gd name="connsiteY1" fmla="*/ 67 h 128656"/>
                <a:gd name="connsiteX2" fmla="*/ 3477 w 78298"/>
                <a:gd name="connsiteY2" fmla="*/ 12431 h 128656"/>
                <a:gd name="connsiteX3" fmla="*/ 238 w 78298"/>
                <a:gd name="connsiteY3" fmla="*/ 12431 h 128656"/>
                <a:gd name="connsiteX4" fmla="*/ 238 w 78298"/>
                <a:gd name="connsiteY4" fmla="*/ 20930 h 128656"/>
                <a:gd name="connsiteX5" fmla="*/ 3477 w 78298"/>
                <a:gd name="connsiteY5" fmla="*/ 20930 h 128656"/>
                <a:gd name="connsiteX6" fmla="*/ 31291 w 78298"/>
                <a:gd name="connsiteY6" fmla="*/ 15521 h 128656"/>
                <a:gd name="connsiteX7" fmla="*/ 31291 w 78298"/>
                <a:gd name="connsiteY7" fmla="*/ 112110 h 128656"/>
                <a:gd name="connsiteX8" fmla="*/ 11097 w 78298"/>
                <a:gd name="connsiteY8" fmla="*/ 120224 h 128656"/>
                <a:gd name="connsiteX9" fmla="*/ 1572 w 78298"/>
                <a:gd name="connsiteY9" fmla="*/ 120224 h 128656"/>
                <a:gd name="connsiteX10" fmla="*/ 1572 w 78298"/>
                <a:gd name="connsiteY10" fmla="*/ 128723 h 128656"/>
                <a:gd name="connsiteX11" fmla="*/ 40054 w 78298"/>
                <a:gd name="connsiteY11" fmla="*/ 127951 h 128656"/>
                <a:gd name="connsiteX12" fmla="*/ 78537 w 78298"/>
                <a:gd name="connsiteY12" fmla="*/ 128723 h 128656"/>
                <a:gd name="connsiteX13" fmla="*/ 78537 w 78298"/>
                <a:gd name="connsiteY13" fmla="*/ 120224 h 128656"/>
                <a:gd name="connsiteX14" fmla="*/ 69011 w 78298"/>
                <a:gd name="connsiteY14" fmla="*/ 120224 h 128656"/>
                <a:gd name="connsiteX15" fmla="*/ 48818 w 78298"/>
                <a:gd name="connsiteY15" fmla="*/ 112110 h 128656"/>
                <a:gd name="connsiteX16" fmla="*/ 48818 w 78298"/>
                <a:gd name="connsiteY16" fmla="*/ 5863 h 128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8298" h="128656">
                  <a:moveTo>
                    <a:pt x="48818" y="5863"/>
                  </a:moveTo>
                  <a:cubicBezTo>
                    <a:pt x="48818" y="67"/>
                    <a:pt x="48246" y="67"/>
                    <a:pt x="41959" y="67"/>
                  </a:cubicBezTo>
                  <a:cubicBezTo>
                    <a:pt x="28433" y="12431"/>
                    <a:pt x="7287" y="12431"/>
                    <a:pt x="3477" y="12431"/>
                  </a:cubicBezTo>
                  <a:lnTo>
                    <a:pt x="238" y="12431"/>
                  </a:lnTo>
                  <a:lnTo>
                    <a:pt x="238" y="20930"/>
                  </a:lnTo>
                  <a:lnTo>
                    <a:pt x="3477" y="20930"/>
                  </a:lnTo>
                  <a:cubicBezTo>
                    <a:pt x="7859" y="20930"/>
                    <a:pt x="20242" y="20351"/>
                    <a:pt x="31291" y="15521"/>
                  </a:cubicBezTo>
                  <a:lnTo>
                    <a:pt x="31291" y="112110"/>
                  </a:lnTo>
                  <a:cubicBezTo>
                    <a:pt x="31291" y="118099"/>
                    <a:pt x="31291" y="120224"/>
                    <a:pt x="11097" y="120224"/>
                  </a:cubicBezTo>
                  <a:lnTo>
                    <a:pt x="1572" y="120224"/>
                  </a:lnTo>
                  <a:lnTo>
                    <a:pt x="1572" y="128723"/>
                  </a:lnTo>
                  <a:cubicBezTo>
                    <a:pt x="12050" y="127951"/>
                    <a:pt x="29005" y="127951"/>
                    <a:pt x="40054" y="127951"/>
                  </a:cubicBezTo>
                  <a:cubicBezTo>
                    <a:pt x="51104" y="127951"/>
                    <a:pt x="68059" y="127951"/>
                    <a:pt x="78537" y="128723"/>
                  </a:cubicBezTo>
                  <a:lnTo>
                    <a:pt x="78537" y="120224"/>
                  </a:lnTo>
                  <a:lnTo>
                    <a:pt x="69011" y="120224"/>
                  </a:lnTo>
                  <a:cubicBezTo>
                    <a:pt x="48818" y="120224"/>
                    <a:pt x="48818" y="118099"/>
                    <a:pt x="48818" y="112110"/>
                  </a:cubicBezTo>
                  <a:lnTo>
                    <a:pt x="48818" y="5863"/>
                  </a:lnTo>
                  <a:close/>
                </a:path>
              </a:pathLst>
            </a:custGeom>
            <a:solidFill>
              <a:srgbClr val="000000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542" name="Freeform: Shape 1541">
              <a:extLst>
                <a:ext uri="{FF2B5EF4-FFF2-40B4-BE49-F238E27FC236}">
                  <a16:creationId xmlns:a16="http://schemas.microsoft.com/office/drawing/2014/main" id="{DA202429-2B4E-7E1E-6509-6D8352E6AE74}"/>
                </a:ext>
              </a:extLst>
            </p:cNvPr>
            <p:cNvSpPr/>
            <p:nvPr>
              <p:custDataLst>
                <p:tags r:id="rId66"/>
              </p:custDataLst>
            </p:nvPr>
          </p:nvSpPr>
          <p:spPr>
            <a:xfrm>
              <a:off x="10621591" y="4790069"/>
              <a:ext cx="30671" cy="31101"/>
            </a:xfrm>
            <a:custGeom>
              <a:avLst/>
              <a:gdLst>
                <a:gd name="connsiteX0" fmla="*/ 30914 w 30671"/>
                <a:gd name="connsiteY0" fmla="*/ 15752 h 31101"/>
                <a:gd name="connsiteX1" fmla="*/ 15711 w 30671"/>
                <a:gd name="connsiteY1" fmla="*/ 66 h 31101"/>
                <a:gd name="connsiteX2" fmla="*/ 242 w 30671"/>
                <a:gd name="connsiteY2" fmla="*/ 15482 h 31101"/>
                <a:gd name="connsiteX3" fmla="*/ 15445 w 30671"/>
                <a:gd name="connsiteY3" fmla="*/ 31168 h 31101"/>
                <a:gd name="connsiteX4" fmla="*/ 30914 w 30671"/>
                <a:gd name="connsiteY4" fmla="*/ 15752 h 31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671" h="31101">
                  <a:moveTo>
                    <a:pt x="30914" y="15752"/>
                  </a:moveTo>
                  <a:cubicBezTo>
                    <a:pt x="30914" y="6016"/>
                    <a:pt x="22913" y="66"/>
                    <a:pt x="15711" y="66"/>
                  </a:cubicBezTo>
                  <a:cubicBezTo>
                    <a:pt x="6910" y="66"/>
                    <a:pt x="242" y="7368"/>
                    <a:pt x="242" y="15482"/>
                  </a:cubicBezTo>
                  <a:cubicBezTo>
                    <a:pt x="242" y="25218"/>
                    <a:pt x="8244" y="31168"/>
                    <a:pt x="15445" y="31168"/>
                  </a:cubicBezTo>
                  <a:cubicBezTo>
                    <a:pt x="24246" y="31168"/>
                    <a:pt x="30914" y="23866"/>
                    <a:pt x="30914" y="15752"/>
                  </a:cubicBezTo>
                  <a:close/>
                </a:path>
              </a:pathLst>
            </a:custGeom>
            <a:solidFill>
              <a:srgbClr val="000000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543" name="Freeform: Shape 1542">
              <a:extLst>
                <a:ext uri="{FF2B5EF4-FFF2-40B4-BE49-F238E27FC236}">
                  <a16:creationId xmlns:a16="http://schemas.microsoft.com/office/drawing/2014/main" id="{25E2343E-A3A9-864C-4537-FC3ADB9E2086}"/>
                </a:ext>
              </a:extLst>
            </p:cNvPr>
            <p:cNvSpPr/>
            <p:nvPr>
              <p:custDataLst>
                <p:tags r:id="rId67"/>
              </p:custDataLst>
            </p:nvPr>
          </p:nvSpPr>
          <p:spPr>
            <a:xfrm>
              <a:off x="10702215" y="4685676"/>
              <a:ext cx="145356" cy="190395"/>
            </a:xfrm>
            <a:custGeom>
              <a:avLst/>
              <a:gdLst>
                <a:gd name="connsiteX0" fmla="*/ 63722 w 145356"/>
                <a:gd name="connsiteY0" fmla="*/ 8180 h 190395"/>
                <a:gd name="connsiteX1" fmla="*/ 64788 w 145356"/>
                <a:gd name="connsiteY1" fmla="*/ 3853 h 190395"/>
                <a:gd name="connsiteX2" fmla="*/ 60521 w 145356"/>
                <a:gd name="connsiteY2" fmla="*/ 66 h 190395"/>
                <a:gd name="connsiteX3" fmla="*/ 26382 w 145356"/>
                <a:gd name="connsiteY3" fmla="*/ 2771 h 190395"/>
                <a:gd name="connsiteX4" fmla="*/ 20515 w 145356"/>
                <a:gd name="connsiteY4" fmla="*/ 8991 h 190395"/>
                <a:gd name="connsiteX5" fmla="*/ 27449 w 145356"/>
                <a:gd name="connsiteY5" fmla="*/ 12777 h 190395"/>
                <a:gd name="connsiteX6" fmla="*/ 40251 w 145356"/>
                <a:gd name="connsiteY6" fmla="*/ 16834 h 190395"/>
                <a:gd name="connsiteX7" fmla="*/ 39184 w 145356"/>
                <a:gd name="connsiteY7" fmla="*/ 22784 h 190395"/>
                <a:gd name="connsiteX8" fmla="*/ 1578 w 145356"/>
                <a:gd name="connsiteY8" fmla="*/ 175858 h 190395"/>
                <a:gd name="connsiteX9" fmla="*/ 245 w 145356"/>
                <a:gd name="connsiteY9" fmla="*/ 181808 h 190395"/>
                <a:gd name="connsiteX10" fmla="*/ 9313 w 145356"/>
                <a:gd name="connsiteY10" fmla="*/ 190462 h 190395"/>
                <a:gd name="connsiteX11" fmla="*/ 20248 w 145356"/>
                <a:gd name="connsiteY11" fmla="*/ 183430 h 190395"/>
                <a:gd name="connsiteX12" fmla="*/ 24782 w 145356"/>
                <a:gd name="connsiteY12" fmla="*/ 166392 h 190395"/>
                <a:gd name="connsiteX13" fmla="*/ 30916 w 145356"/>
                <a:gd name="connsiteY13" fmla="*/ 142322 h 190395"/>
                <a:gd name="connsiteX14" fmla="*/ 35184 w 145356"/>
                <a:gd name="connsiteY14" fmla="*/ 123932 h 190395"/>
                <a:gd name="connsiteX15" fmla="*/ 43185 w 145356"/>
                <a:gd name="connsiteY15" fmla="*/ 104730 h 190395"/>
                <a:gd name="connsiteX16" fmla="*/ 85859 w 145356"/>
                <a:gd name="connsiteY16" fmla="*/ 76062 h 190395"/>
                <a:gd name="connsiteX17" fmla="*/ 101594 w 145356"/>
                <a:gd name="connsiteY17" fmla="*/ 94994 h 190395"/>
                <a:gd name="connsiteX18" fmla="*/ 85859 w 145356"/>
                <a:gd name="connsiteY18" fmla="*/ 152599 h 190395"/>
                <a:gd name="connsiteX19" fmla="*/ 81858 w 145356"/>
                <a:gd name="connsiteY19" fmla="*/ 167203 h 190395"/>
                <a:gd name="connsiteX20" fmla="*/ 107195 w 145356"/>
                <a:gd name="connsiteY20" fmla="*/ 190462 h 190395"/>
                <a:gd name="connsiteX21" fmla="*/ 145602 w 145356"/>
                <a:gd name="connsiteY21" fmla="*/ 149083 h 190395"/>
                <a:gd name="connsiteX22" fmla="*/ 141334 w 145356"/>
                <a:gd name="connsiteY22" fmla="*/ 145568 h 190395"/>
                <a:gd name="connsiteX23" fmla="*/ 136267 w 145356"/>
                <a:gd name="connsiteY23" fmla="*/ 150165 h 190395"/>
                <a:gd name="connsiteX24" fmla="*/ 107996 w 145356"/>
                <a:gd name="connsiteY24" fmla="*/ 182889 h 190395"/>
                <a:gd name="connsiteX25" fmla="*/ 101328 w 145356"/>
                <a:gd name="connsiteY25" fmla="*/ 173424 h 190395"/>
                <a:gd name="connsiteX26" fmla="*/ 107462 w 145356"/>
                <a:gd name="connsiteY26" fmla="*/ 151517 h 190395"/>
                <a:gd name="connsiteX27" fmla="*/ 121598 w 145356"/>
                <a:gd name="connsiteY27" fmla="*/ 99321 h 190395"/>
                <a:gd name="connsiteX28" fmla="*/ 111729 w 145356"/>
                <a:gd name="connsiteY28" fmla="*/ 75792 h 190395"/>
                <a:gd name="connsiteX29" fmla="*/ 86925 w 145356"/>
                <a:gd name="connsiteY29" fmla="*/ 68490 h 190395"/>
                <a:gd name="connsiteX30" fmla="*/ 43452 w 145356"/>
                <a:gd name="connsiteY30" fmla="*/ 90937 h 190395"/>
                <a:gd name="connsiteX31" fmla="*/ 63722 w 145356"/>
                <a:gd name="connsiteY31" fmla="*/ 8180 h 190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45356" h="190395">
                  <a:moveTo>
                    <a:pt x="63722" y="8180"/>
                  </a:moveTo>
                  <a:cubicBezTo>
                    <a:pt x="63988" y="7639"/>
                    <a:pt x="64788" y="4123"/>
                    <a:pt x="64788" y="3853"/>
                  </a:cubicBezTo>
                  <a:cubicBezTo>
                    <a:pt x="64788" y="2500"/>
                    <a:pt x="63722" y="66"/>
                    <a:pt x="60521" y="66"/>
                  </a:cubicBezTo>
                  <a:cubicBezTo>
                    <a:pt x="55187" y="66"/>
                    <a:pt x="33050" y="2230"/>
                    <a:pt x="26382" y="2771"/>
                  </a:cubicBezTo>
                  <a:cubicBezTo>
                    <a:pt x="24249" y="3041"/>
                    <a:pt x="20515" y="3312"/>
                    <a:pt x="20515" y="8991"/>
                  </a:cubicBezTo>
                  <a:cubicBezTo>
                    <a:pt x="20515" y="12777"/>
                    <a:pt x="24249" y="12777"/>
                    <a:pt x="27449" y="12777"/>
                  </a:cubicBezTo>
                  <a:cubicBezTo>
                    <a:pt x="40251" y="12777"/>
                    <a:pt x="40251" y="14671"/>
                    <a:pt x="40251" y="16834"/>
                  </a:cubicBezTo>
                  <a:cubicBezTo>
                    <a:pt x="40251" y="18727"/>
                    <a:pt x="39718" y="20350"/>
                    <a:pt x="39184" y="22784"/>
                  </a:cubicBezTo>
                  <a:lnTo>
                    <a:pt x="1578" y="175858"/>
                  </a:lnTo>
                  <a:cubicBezTo>
                    <a:pt x="245" y="180726"/>
                    <a:pt x="245" y="181267"/>
                    <a:pt x="245" y="181808"/>
                  </a:cubicBezTo>
                  <a:cubicBezTo>
                    <a:pt x="245" y="185864"/>
                    <a:pt x="3445" y="190462"/>
                    <a:pt x="9313" y="190462"/>
                  </a:cubicBezTo>
                  <a:cubicBezTo>
                    <a:pt x="12247" y="190462"/>
                    <a:pt x="17314" y="189110"/>
                    <a:pt x="20248" y="183430"/>
                  </a:cubicBezTo>
                  <a:cubicBezTo>
                    <a:pt x="21048" y="181808"/>
                    <a:pt x="23448" y="172071"/>
                    <a:pt x="24782" y="166392"/>
                  </a:cubicBezTo>
                  <a:lnTo>
                    <a:pt x="30916" y="142322"/>
                  </a:lnTo>
                  <a:cubicBezTo>
                    <a:pt x="31716" y="138265"/>
                    <a:pt x="34384" y="127988"/>
                    <a:pt x="35184" y="123932"/>
                  </a:cubicBezTo>
                  <a:cubicBezTo>
                    <a:pt x="37851" y="113655"/>
                    <a:pt x="37851" y="113384"/>
                    <a:pt x="43185" y="104730"/>
                  </a:cubicBezTo>
                  <a:cubicBezTo>
                    <a:pt x="51720" y="91478"/>
                    <a:pt x="65055" y="76062"/>
                    <a:pt x="85859" y="76062"/>
                  </a:cubicBezTo>
                  <a:cubicBezTo>
                    <a:pt x="100794" y="76062"/>
                    <a:pt x="101594" y="88503"/>
                    <a:pt x="101594" y="94994"/>
                  </a:cubicBezTo>
                  <a:cubicBezTo>
                    <a:pt x="101594" y="111221"/>
                    <a:pt x="90126" y="141240"/>
                    <a:pt x="85859" y="152599"/>
                  </a:cubicBezTo>
                  <a:cubicBezTo>
                    <a:pt x="82925" y="160172"/>
                    <a:pt x="81858" y="162606"/>
                    <a:pt x="81858" y="167203"/>
                  </a:cubicBezTo>
                  <a:cubicBezTo>
                    <a:pt x="81858" y="181537"/>
                    <a:pt x="93593" y="190462"/>
                    <a:pt x="107195" y="190462"/>
                  </a:cubicBezTo>
                  <a:cubicBezTo>
                    <a:pt x="133866" y="190462"/>
                    <a:pt x="145602" y="153140"/>
                    <a:pt x="145602" y="149083"/>
                  </a:cubicBezTo>
                  <a:cubicBezTo>
                    <a:pt x="145602" y="145568"/>
                    <a:pt x="142134" y="145568"/>
                    <a:pt x="141334" y="145568"/>
                  </a:cubicBezTo>
                  <a:cubicBezTo>
                    <a:pt x="137600" y="145568"/>
                    <a:pt x="137334" y="147190"/>
                    <a:pt x="136267" y="150165"/>
                  </a:cubicBezTo>
                  <a:cubicBezTo>
                    <a:pt x="130132" y="171801"/>
                    <a:pt x="118397" y="182889"/>
                    <a:pt x="107996" y="182889"/>
                  </a:cubicBezTo>
                  <a:cubicBezTo>
                    <a:pt x="102395" y="182889"/>
                    <a:pt x="101328" y="179103"/>
                    <a:pt x="101328" y="173424"/>
                  </a:cubicBezTo>
                  <a:cubicBezTo>
                    <a:pt x="101328" y="167203"/>
                    <a:pt x="102661" y="163688"/>
                    <a:pt x="107462" y="151517"/>
                  </a:cubicBezTo>
                  <a:cubicBezTo>
                    <a:pt x="110663" y="143133"/>
                    <a:pt x="121598" y="114466"/>
                    <a:pt x="121598" y="99321"/>
                  </a:cubicBezTo>
                  <a:cubicBezTo>
                    <a:pt x="121598" y="94994"/>
                    <a:pt x="121598" y="83635"/>
                    <a:pt x="111729" y="75792"/>
                  </a:cubicBezTo>
                  <a:cubicBezTo>
                    <a:pt x="107195" y="72276"/>
                    <a:pt x="99461" y="68490"/>
                    <a:pt x="86925" y="68490"/>
                  </a:cubicBezTo>
                  <a:cubicBezTo>
                    <a:pt x="67456" y="68490"/>
                    <a:pt x="53320" y="79308"/>
                    <a:pt x="43452" y="90937"/>
                  </a:cubicBezTo>
                  <a:lnTo>
                    <a:pt x="63722" y="8180"/>
                  </a:lnTo>
                  <a:close/>
                </a:path>
              </a:pathLst>
            </a:custGeom>
            <a:solidFill>
              <a:srgbClr val="EE442F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544" name="Freeform: Shape 1543">
              <a:extLst>
                <a:ext uri="{FF2B5EF4-FFF2-40B4-BE49-F238E27FC236}">
                  <a16:creationId xmlns:a16="http://schemas.microsoft.com/office/drawing/2014/main" id="{E760BA63-E9E6-F772-F2B8-42D87A2FBF02}"/>
                </a:ext>
              </a:extLst>
            </p:cNvPr>
            <p:cNvSpPr/>
            <p:nvPr>
              <p:custDataLst>
                <p:tags r:id="rId68"/>
              </p:custDataLst>
            </p:nvPr>
          </p:nvSpPr>
          <p:spPr>
            <a:xfrm>
              <a:off x="10875643" y="4783347"/>
              <a:ext cx="99444" cy="132906"/>
            </a:xfrm>
            <a:custGeom>
              <a:avLst/>
              <a:gdLst>
                <a:gd name="connsiteX0" fmla="*/ 99694 w 99444"/>
                <a:gd name="connsiteY0" fmla="*/ 66907 h 132906"/>
                <a:gd name="connsiteX1" fmla="*/ 49972 w 99444"/>
                <a:gd name="connsiteY1" fmla="*/ 67 h 132906"/>
                <a:gd name="connsiteX2" fmla="*/ 249 w 99444"/>
                <a:gd name="connsiteY2" fmla="*/ 66907 h 132906"/>
                <a:gd name="connsiteX3" fmla="*/ 49972 w 99444"/>
                <a:gd name="connsiteY3" fmla="*/ 132973 h 132906"/>
                <a:gd name="connsiteX4" fmla="*/ 99694 w 99444"/>
                <a:gd name="connsiteY4" fmla="*/ 66907 h 132906"/>
                <a:gd name="connsiteX5" fmla="*/ 49972 w 99444"/>
                <a:gd name="connsiteY5" fmla="*/ 126598 h 132906"/>
                <a:gd name="connsiteX6" fmla="*/ 22158 w 99444"/>
                <a:gd name="connsiteY6" fmla="*/ 104576 h 132906"/>
                <a:gd name="connsiteX7" fmla="*/ 19300 w 99444"/>
                <a:gd name="connsiteY7" fmla="*/ 64589 h 132906"/>
                <a:gd name="connsiteX8" fmla="*/ 22348 w 99444"/>
                <a:gd name="connsiteY8" fmla="*/ 25953 h 132906"/>
                <a:gd name="connsiteX9" fmla="*/ 49972 w 99444"/>
                <a:gd name="connsiteY9" fmla="*/ 6442 h 132906"/>
                <a:gd name="connsiteX10" fmla="*/ 77976 w 99444"/>
                <a:gd name="connsiteY10" fmla="*/ 27305 h 132906"/>
                <a:gd name="connsiteX11" fmla="*/ 80643 w 99444"/>
                <a:gd name="connsiteY11" fmla="*/ 64589 h 132906"/>
                <a:gd name="connsiteX12" fmla="*/ 77786 w 99444"/>
                <a:gd name="connsiteY12" fmla="*/ 104963 h 132906"/>
                <a:gd name="connsiteX13" fmla="*/ 49972 w 99444"/>
                <a:gd name="connsiteY13" fmla="*/ 126598 h 132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9444" h="132906">
                  <a:moveTo>
                    <a:pt x="99694" y="66907"/>
                  </a:moveTo>
                  <a:cubicBezTo>
                    <a:pt x="99694" y="52998"/>
                    <a:pt x="99694" y="67"/>
                    <a:pt x="49972" y="67"/>
                  </a:cubicBezTo>
                  <a:cubicBezTo>
                    <a:pt x="249" y="67"/>
                    <a:pt x="249" y="52998"/>
                    <a:pt x="249" y="66907"/>
                  </a:cubicBezTo>
                  <a:cubicBezTo>
                    <a:pt x="249" y="81009"/>
                    <a:pt x="249" y="132973"/>
                    <a:pt x="49972" y="132973"/>
                  </a:cubicBezTo>
                  <a:cubicBezTo>
                    <a:pt x="99694" y="132973"/>
                    <a:pt x="99694" y="81009"/>
                    <a:pt x="99694" y="66907"/>
                  </a:cubicBezTo>
                  <a:close/>
                  <a:moveTo>
                    <a:pt x="49972" y="126598"/>
                  </a:moveTo>
                  <a:cubicBezTo>
                    <a:pt x="42923" y="126598"/>
                    <a:pt x="26920" y="124087"/>
                    <a:pt x="22158" y="104576"/>
                  </a:cubicBezTo>
                  <a:cubicBezTo>
                    <a:pt x="19491" y="94145"/>
                    <a:pt x="19300" y="80429"/>
                    <a:pt x="19300" y="64589"/>
                  </a:cubicBezTo>
                  <a:cubicBezTo>
                    <a:pt x="19300" y="50293"/>
                    <a:pt x="19300" y="36964"/>
                    <a:pt x="22348" y="25953"/>
                  </a:cubicBezTo>
                  <a:cubicBezTo>
                    <a:pt x="27111" y="9726"/>
                    <a:pt x="41780" y="6442"/>
                    <a:pt x="49972" y="6442"/>
                  </a:cubicBezTo>
                  <a:cubicBezTo>
                    <a:pt x="64069" y="6442"/>
                    <a:pt x="74166" y="13783"/>
                    <a:pt x="77976" y="27305"/>
                  </a:cubicBezTo>
                  <a:cubicBezTo>
                    <a:pt x="80643" y="37157"/>
                    <a:pt x="80643" y="53191"/>
                    <a:pt x="80643" y="64589"/>
                  </a:cubicBezTo>
                  <a:cubicBezTo>
                    <a:pt x="80643" y="77725"/>
                    <a:pt x="80643" y="93372"/>
                    <a:pt x="77786" y="104963"/>
                  </a:cubicBezTo>
                  <a:cubicBezTo>
                    <a:pt x="72833" y="123701"/>
                    <a:pt x="57592" y="126598"/>
                    <a:pt x="49972" y="126598"/>
                  </a:cubicBezTo>
                  <a:close/>
                </a:path>
              </a:pathLst>
            </a:custGeom>
            <a:solidFill>
              <a:srgbClr val="EE442F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545" name="Freeform: Shape 1544">
              <a:extLst>
                <a:ext uri="{FF2B5EF4-FFF2-40B4-BE49-F238E27FC236}">
                  <a16:creationId xmlns:a16="http://schemas.microsoft.com/office/drawing/2014/main" id="{1BC133ED-87EC-D6F7-2B4C-36FCB78567DF}"/>
                </a:ext>
              </a:extLst>
            </p:cNvPr>
            <p:cNvSpPr/>
            <p:nvPr>
              <p:custDataLst>
                <p:tags r:id="rId69"/>
              </p:custDataLst>
            </p:nvPr>
          </p:nvSpPr>
          <p:spPr>
            <a:xfrm>
              <a:off x="11027966" y="4705960"/>
              <a:ext cx="196298" cy="199320"/>
            </a:xfrm>
            <a:custGeom>
              <a:avLst/>
              <a:gdLst>
                <a:gd name="connsiteX0" fmla="*/ 105070 w 196298"/>
                <a:gd name="connsiteY0" fmla="*/ 106352 h 199320"/>
                <a:gd name="connsiteX1" fmla="*/ 186684 w 196298"/>
                <a:gd name="connsiteY1" fmla="*/ 106352 h 199320"/>
                <a:gd name="connsiteX2" fmla="*/ 196552 w 196298"/>
                <a:gd name="connsiteY2" fmla="*/ 99862 h 199320"/>
                <a:gd name="connsiteX3" fmla="*/ 186684 w 196298"/>
                <a:gd name="connsiteY3" fmla="*/ 93101 h 199320"/>
                <a:gd name="connsiteX4" fmla="*/ 105070 w 196298"/>
                <a:gd name="connsiteY4" fmla="*/ 93101 h 199320"/>
                <a:gd name="connsiteX5" fmla="*/ 105070 w 196298"/>
                <a:gd name="connsiteY5" fmla="*/ 10073 h 199320"/>
                <a:gd name="connsiteX6" fmla="*/ 98669 w 196298"/>
                <a:gd name="connsiteY6" fmla="*/ 66 h 199320"/>
                <a:gd name="connsiteX7" fmla="*/ 92001 w 196298"/>
                <a:gd name="connsiteY7" fmla="*/ 10073 h 199320"/>
                <a:gd name="connsiteX8" fmla="*/ 92001 w 196298"/>
                <a:gd name="connsiteY8" fmla="*/ 93101 h 199320"/>
                <a:gd name="connsiteX9" fmla="*/ 10122 w 196298"/>
                <a:gd name="connsiteY9" fmla="*/ 93101 h 199320"/>
                <a:gd name="connsiteX10" fmla="*/ 253 w 196298"/>
                <a:gd name="connsiteY10" fmla="*/ 99591 h 199320"/>
                <a:gd name="connsiteX11" fmla="*/ 10122 w 196298"/>
                <a:gd name="connsiteY11" fmla="*/ 106352 h 199320"/>
                <a:gd name="connsiteX12" fmla="*/ 92001 w 196298"/>
                <a:gd name="connsiteY12" fmla="*/ 106352 h 199320"/>
                <a:gd name="connsiteX13" fmla="*/ 92001 w 196298"/>
                <a:gd name="connsiteY13" fmla="*/ 189380 h 199320"/>
                <a:gd name="connsiteX14" fmla="*/ 98403 w 196298"/>
                <a:gd name="connsiteY14" fmla="*/ 199387 h 199320"/>
                <a:gd name="connsiteX15" fmla="*/ 105070 w 196298"/>
                <a:gd name="connsiteY15" fmla="*/ 189380 h 199320"/>
                <a:gd name="connsiteX16" fmla="*/ 105070 w 196298"/>
                <a:gd name="connsiteY16" fmla="*/ 106352 h 199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96298" h="199320">
                  <a:moveTo>
                    <a:pt x="105070" y="106352"/>
                  </a:moveTo>
                  <a:lnTo>
                    <a:pt x="186684" y="106352"/>
                  </a:lnTo>
                  <a:cubicBezTo>
                    <a:pt x="190151" y="106352"/>
                    <a:pt x="196552" y="106352"/>
                    <a:pt x="196552" y="99862"/>
                  </a:cubicBezTo>
                  <a:cubicBezTo>
                    <a:pt x="196552" y="93101"/>
                    <a:pt x="190418" y="93101"/>
                    <a:pt x="186684" y="93101"/>
                  </a:cubicBezTo>
                  <a:lnTo>
                    <a:pt x="105070" y="93101"/>
                  </a:lnTo>
                  <a:lnTo>
                    <a:pt x="105070" y="10073"/>
                  </a:lnTo>
                  <a:cubicBezTo>
                    <a:pt x="105070" y="6557"/>
                    <a:pt x="105070" y="66"/>
                    <a:pt x="98669" y="66"/>
                  </a:cubicBezTo>
                  <a:cubicBezTo>
                    <a:pt x="92001" y="66"/>
                    <a:pt x="92001" y="6287"/>
                    <a:pt x="92001" y="10073"/>
                  </a:cubicBezTo>
                  <a:lnTo>
                    <a:pt x="92001" y="93101"/>
                  </a:lnTo>
                  <a:lnTo>
                    <a:pt x="10122" y="93101"/>
                  </a:lnTo>
                  <a:cubicBezTo>
                    <a:pt x="6654" y="93101"/>
                    <a:pt x="253" y="93101"/>
                    <a:pt x="253" y="99591"/>
                  </a:cubicBezTo>
                  <a:cubicBezTo>
                    <a:pt x="253" y="106352"/>
                    <a:pt x="6388" y="106352"/>
                    <a:pt x="10122" y="106352"/>
                  </a:cubicBezTo>
                  <a:lnTo>
                    <a:pt x="92001" y="106352"/>
                  </a:lnTo>
                  <a:lnTo>
                    <a:pt x="92001" y="189380"/>
                  </a:lnTo>
                  <a:cubicBezTo>
                    <a:pt x="92001" y="192896"/>
                    <a:pt x="92001" y="199387"/>
                    <a:pt x="98403" y="199387"/>
                  </a:cubicBezTo>
                  <a:cubicBezTo>
                    <a:pt x="105070" y="199387"/>
                    <a:pt x="105070" y="193166"/>
                    <a:pt x="105070" y="189380"/>
                  </a:cubicBezTo>
                  <a:lnTo>
                    <a:pt x="105070" y="106352"/>
                  </a:lnTo>
                  <a:close/>
                </a:path>
              </a:pathLst>
            </a:custGeom>
            <a:solidFill>
              <a:srgbClr val="000000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546" name="Freeform: Shape 1545">
              <a:extLst>
                <a:ext uri="{FF2B5EF4-FFF2-40B4-BE49-F238E27FC236}">
                  <a16:creationId xmlns:a16="http://schemas.microsoft.com/office/drawing/2014/main" id="{616FE915-CB2E-9443-929B-B7AEB4290BDD}"/>
                </a:ext>
              </a:extLst>
            </p:cNvPr>
            <p:cNvSpPr/>
            <p:nvPr>
              <p:custDataLst>
                <p:tags r:id="rId70"/>
              </p:custDataLst>
            </p:nvPr>
          </p:nvSpPr>
          <p:spPr>
            <a:xfrm>
              <a:off x="11260801" y="4685676"/>
              <a:ext cx="108017" cy="190395"/>
            </a:xfrm>
            <a:custGeom>
              <a:avLst/>
              <a:gdLst>
                <a:gd name="connsiteX0" fmla="*/ 53068 w 108017"/>
                <a:gd name="connsiteY0" fmla="*/ 8180 h 190395"/>
                <a:gd name="connsiteX1" fmla="*/ 54135 w 108017"/>
                <a:gd name="connsiteY1" fmla="*/ 3853 h 190395"/>
                <a:gd name="connsiteX2" fmla="*/ 49867 w 108017"/>
                <a:gd name="connsiteY2" fmla="*/ 66 h 190395"/>
                <a:gd name="connsiteX3" fmla="*/ 15729 w 108017"/>
                <a:gd name="connsiteY3" fmla="*/ 2771 h 190395"/>
                <a:gd name="connsiteX4" fmla="*/ 9861 w 108017"/>
                <a:gd name="connsiteY4" fmla="*/ 8991 h 190395"/>
                <a:gd name="connsiteX5" fmla="*/ 16795 w 108017"/>
                <a:gd name="connsiteY5" fmla="*/ 12777 h 190395"/>
                <a:gd name="connsiteX6" fmla="*/ 29597 w 108017"/>
                <a:gd name="connsiteY6" fmla="*/ 16834 h 190395"/>
                <a:gd name="connsiteX7" fmla="*/ 25330 w 108017"/>
                <a:gd name="connsiteY7" fmla="*/ 35765 h 190395"/>
                <a:gd name="connsiteX8" fmla="*/ 19196 w 108017"/>
                <a:gd name="connsiteY8" fmla="*/ 60647 h 190395"/>
                <a:gd name="connsiteX9" fmla="*/ 1593 w 108017"/>
                <a:gd name="connsiteY9" fmla="*/ 132586 h 190395"/>
                <a:gd name="connsiteX10" fmla="*/ 259 w 108017"/>
                <a:gd name="connsiteY10" fmla="*/ 145838 h 190395"/>
                <a:gd name="connsiteX11" fmla="*/ 39466 w 108017"/>
                <a:gd name="connsiteY11" fmla="*/ 190462 h 190395"/>
                <a:gd name="connsiteX12" fmla="*/ 108277 w 108017"/>
                <a:gd name="connsiteY12" fmla="*/ 113655 h 190395"/>
                <a:gd name="connsiteX13" fmla="*/ 68270 w 108017"/>
                <a:gd name="connsiteY13" fmla="*/ 68490 h 190395"/>
                <a:gd name="connsiteX14" fmla="*/ 34665 w 108017"/>
                <a:gd name="connsiteY14" fmla="*/ 83364 h 190395"/>
                <a:gd name="connsiteX15" fmla="*/ 53068 w 108017"/>
                <a:gd name="connsiteY15" fmla="*/ 8180 h 190395"/>
                <a:gd name="connsiteX16" fmla="*/ 39732 w 108017"/>
                <a:gd name="connsiteY16" fmla="*/ 182889 h 190395"/>
                <a:gd name="connsiteX17" fmla="*/ 19196 w 108017"/>
                <a:gd name="connsiteY17" fmla="*/ 155304 h 190395"/>
                <a:gd name="connsiteX18" fmla="*/ 29064 w 108017"/>
                <a:gd name="connsiteY18" fmla="*/ 105541 h 190395"/>
                <a:gd name="connsiteX19" fmla="*/ 35732 w 108017"/>
                <a:gd name="connsiteY19" fmla="*/ 93912 h 190395"/>
                <a:gd name="connsiteX20" fmla="*/ 67470 w 108017"/>
                <a:gd name="connsiteY20" fmla="*/ 76062 h 190395"/>
                <a:gd name="connsiteX21" fmla="*/ 86940 w 108017"/>
                <a:gd name="connsiteY21" fmla="*/ 102296 h 190395"/>
                <a:gd name="connsiteX22" fmla="*/ 73071 w 108017"/>
                <a:gd name="connsiteY22" fmla="*/ 156656 h 190395"/>
                <a:gd name="connsiteX23" fmla="*/ 39732 w 108017"/>
                <a:gd name="connsiteY23" fmla="*/ 182889 h 190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08017" h="190395">
                  <a:moveTo>
                    <a:pt x="53068" y="8180"/>
                  </a:moveTo>
                  <a:cubicBezTo>
                    <a:pt x="53335" y="7639"/>
                    <a:pt x="54135" y="4123"/>
                    <a:pt x="54135" y="3853"/>
                  </a:cubicBezTo>
                  <a:cubicBezTo>
                    <a:pt x="54135" y="2500"/>
                    <a:pt x="53068" y="66"/>
                    <a:pt x="49867" y="66"/>
                  </a:cubicBezTo>
                  <a:cubicBezTo>
                    <a:pt x="44533" y="66"/>
                    <a:pt x="22396" y="2230"/>
                    <a:pt x="15729" y="2771"/>
                  </a:cubicBezTo>
                  <a:cubicBezTo>
                    <a:pt x="13595" y="3041"/>
                    <a:pt x="9861" y="3312"/>
                    <a:pt x="9861" y="8991"/>
                  </a:cubicBezTo>
                  <a:cubicBezTo>
                    <a:pt x="9861" y="12777"/>
                    <a:pt x="13595" y="12777"/>
                    <a:pt x="16795" y="12777"/>
                  </a:cubicBezTo>
                  <a:cubicBezTo>
                    <a:pt x="29597" y="12777"/>
                    <a:pt x="29597" y="14671"/>
                    <a:pt x="29597" y="16834"/>
                  </a:cubicBezTo>
                  <a:cubicBezTo>
                    <a:pt x="29597" y="18727"/>
                    <a:pt x="26930" y="29545"/>
                    <a:pt x="25330" y="35765"/>
                  </a:cubicBezTo>
                  <a:lnTo>
                    <a:pt x="19196" y="60647"/>
                  </a:lnTo>
                  <a:cubicBezTo>
                    <a:pt x="16795" y="69842"/>
                    <a:pt x="2126" y="129070"/>
                    <a:pt x="1593" y="132586"/>
                  </a:cubicBezTo>
                  <a:cubicBezTo>
                    <a:pt x="259" y="139077"/>
                    <a:pt x="259" y="142593"/>
                    <a:pt x="259" y="145838"/>
                  </a:cubicBezTo>
                  <a:cubicBezTo>
                    <a:pt x="259" y="173153"/>
                    <a:pt x="17329" y="190462"/>
                    <a:pt x="39466" y="190462"/>
                  </a:cubicBezTo>
                  <a:cubicBezTo>
                    <a:pt x="72804" y="190462"/>
                    <a:pt x="108277" y="153681"/>
                    <a:pt x="108277" y="113655"/>
                  </a:cubicBezTo>
                  <a:cubicBezTo>
                    <a:pt x="108277" y="82012"/>
                    <a:pt x="86673" y="68490"/>
                    <a:pt x="68270" y="68490"/>
                  </a:cubicBezTo>
                  <a:cubicBezTo>
                    <a:pt x="54401" y="68490"/>
                    <a:pt x="42666" y="76333"/>
                    <a:pt x="34665" y="83364"/>
                  </a:cubicBezTo>
                  <a:lnTo>
                    <a:pt x="53068" y="8180"/>
                  </a:lnTo>
                  <a:close/>
                  <a:moveTo>
                    <a:pt x="39732" y="182889"/>
                  </a:moveTo>
                  <a:cubicBezTo>
                    <a:pt x="26664" y="182889"/>
                    <a:pt x="19196" y="171260"/>
                    <a:pt x="19196" y="155304"/>
                  </a:cubicBezTo>
                  <a:cubicBezTo>
                    <a:pt x="19196" y="145297"/>
                    <a:pt x="21596" y="136102"/>
                    <a:pt x="29064" y="105541"/>
                  </a:cubicBezTo>
                  <a:cubicBezTo>
                    <a:pt x="30664" y="100403"/>
                    <a:pt x="30664" y="99862"/>
                    <a:pt x="35732" y="93912"/>
                  </a:cubicBezTo>
                  <a:cubicBezTo>
                    <a:pt x="45867" y="82012"/>
                    <a:pt x="57869" y="76062"/>
                    <a:pt x="67470" y="76062"/>
                  </a:cubicBezTo>
                  <a:cubicBezTo>
                    <a:pt x="77872" y="76062"/>
                    <a:pt x="86940" y="83905"/>
                    <a:pt x="86940" y="102296"/>
                  </a:cubicBezTo>
                  <a:cubicBezTo>
                    <a:pt x="86940" y="113384"/>
                    <a:pt x="81072" y="140970"/>
                    <a:pt x="73071" y="156656"/>
                  </a:cubicBezTo>
                  <a:cubicBezTo>
                    <a:pt x="66670" y="169908"/>
                    <a:pt x="53335" y="182889"/>
                    <a:pt x="39732" y="182889"/>
                  </a:cubicBezTo>
                  <a:close/>
                </a:path>
              </a:pathLst>
            </a:custGeom>
            <a:solidFill>
              <a:srgbClr val="000000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547" name="Freeform: Shape 1546">
              <a:extLst>
                <a:ext uri="{FF2B5EF4-FFF2-40B4-BE49-F238E27FC236}">
                  <a16:creationId xmlns:a16="http://schemas.microsoft.com/office/drawing/2014/main" id="{CCBDFC88-5994-B5D9-2E24-B8AF7E6026ED}"/>
                </a:ext>
              </a:extLst>
            </p:cNvPr>
            <p:cNvSpPr/>
            <p:nvPr>
              <p:custDataLst>
                <p:tags r:id="rId71"/>
              </p:custDataLst>
            </p:nvPr>
          </p:nvSpPr>
          <p:spPr>
            <a:xfrm>
              <a:off x="11404431" y="4783347"/>
              <a:ext cx="78298" cy="128656"/>
            </a:xfrm>
            <a:custGeom>
              <a:avLst/>
              <a:gdLst>
                <a:gd name="connsiteX0" fmla="*/ 48842 w 78298"/>
                <a:gd name="connsiteY0" fmla="*/ 5863 h 128656"/>
                <a:gd name="connsiteX1" fmla="*/ 41984 w 78298"/>
                <a:gd name="connsiteY1" fmla="*/ 67 h 128656"/>
                <a:gd name="connsiteX2" fmla="*/ 3501 w 78298"/>
                <a:gd name="connsiteY2" fmla="*/ 12431 h 128656"/>
                <a:gd name="connsiteX3" fmla="*/ 263 w 78298"/>
                <a:gd name="connsiteY3" fmla="*/ 12431 h 128656"/>
                <a:gd name="connsiteX4" fmla="*/ 263 w 78298"/>
                <a:gd name="connsiteY4" fmla="*/ 20930 h 128656"/>
                <a:gd name="connsiteX5" fmla="*/ 3501 w 78298"/>
                <a:gd name="connsiteY5" fmla="*/ 20930 h 128656"/>
                <a:gd name="connsiteX6" fmla="*/ 31316 w 78298"/>
                <a:gd name="connsiteY6" fmla="*/ 15521 h 128656"/>
                <a:gd name="connsiteX7" fmla="*/ 31316 w 78298"/>
                <a:gd name="connsiteY7" fmla="*/ 112110 h 128656"/>
                <a:gd name="connsiteX8" fmla="*/ 11122 w 78298"/>
                <a:gd name="connsiteY8" fmla="*/ 120224 h 128656"/>
                <a:gd name="connsiteX9" fmla="*/ 1596 w 78298"/>
                <a:gd name="connsiteY9" fmla="*/ 120224 h 128656"/>
                <a:gd name="connsiteX10" fmla="*/ 1596 w 78298"/>
                <a:gd name="connsiteY10" fmla="*/ 128723 h 128656"/>
                <a:gd name="connsiteX11" fmla="*/ 40079 w 78298"/>
                <a:gd name="connsiteY11" fmla="*/ 127951 h 128656"/>
                <a:gd name="connsiteX12" fmla="*/ 78561 w 78298"/>
                <a:gd name="connsiteY12" fmla="*/ 128723 h 128656"/>
                <a:gd name="connsiteX13" fmla="*/ 78561 w 78298"/>
                <a:gd name="connsiteY13" fmla="*/ 120224 h 128656"/>
                <a:gd name="connsiteX14" fmla="*/ 69036 w 78298"/>
                <a:gd name="connsiteY14" fmla="*/ 120224 h 128656"/>
                <a:gd name="connsiteX15" fmla="*/ 48842 w 78298"/>
                <a:gd name="connsiteY15" fmla="*/ 112110 h 128656"/>
                <a:gd name="connsiteX16" fmla="*/ 48842 w 78298"/>
                <a:gd name="connsiteY16" fmla="*/ 5863 h 128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8298" h="128656">
                  <a:moveTo>
                    <a:pt x="48842" y="5863"/>
                  </a:moveTo>
                  <a:cubicBezTo>
                    <a:pt x="48842" y="67"/>
                    <a:pt x="48271" y="67"/>
                    <a:pt x="41984" y="67"/>
                  </a:cubicBezTo>
                  <a:cubicBezTo>
                    <a:pt x="28458" y="12431"/>
                    <a:pt x="7312" y="12431"/>
                    <a:pt x="3501" y="12431"/>
                  </a:cubicBezTo>
                  <a:lnTo>
                    <a:pt x="263" y="12431"/>
                  </a:lnTo>
                  <a:lnTo>
                    <a:pt x="263" y="20930"/>
                  </a:lnTo>
                  <a:lnTo>
                    <a:pt x="3501" y="20930"/>
                  </a:lnTo>
                  <a:cubicBezTo>
                    <a:pt x="7883" y="20930"/>
                    <a:pt x="20266" y="20351"/>
                    <a:pt x="31316" y="15521"/>
                  </a:cubicBezTo>
                  <a:lnTo>
                    <a:pt x="31316" y="112110"/>
                  </a:lnTo>
                  <a:cubicBezTo>
                    <a:pt x="31316" y="118099"/>
                    <a:pt x="31316" y="120224"/>
                    <a:pt x="11122" y="120224"/>
                  </a:cubicBezTo>
                  <a:lnTo>
                    <a:pt x="1596" y="120224"/>
                  </a:lnTo>
                  <a:lnTo>
                    <a:pt x="1596" y="128723"/>
                  </a:lnTo>
                  <a:cubicBezTo>
                    <a:pt x="12074" y="127951"/>
                    <a:pt x="29029" y="127951"/>
                    <a:pt x="40079" y="127951"/>
                  </a:cubicBezTo>
                  <a:cubicBezTo>
                    <a:pt x="51128" y="127951"/>
                    <a:pt x="68083" y="127951"/>
                    <a:pt x="78561" y="128723"/>
                  </a:cubicBezTo>
                  <a:lnTo>
                    <a:pt x="78561" y="120224"/>
                  </a:lnTo>
                  <a:lnTo>
                    <a:pt x="69036" y="120224"/>
                  </a:lnTo>
                  <a:cubicBezTo>
                    <a:pt x="48842" y="120224"/>
                    <a:pt x="48842" y="118099"/>
                    <a:pt x="48842" y="112110"/>
                  </a:cubicBezTo>
                  <a:lnTo>
                    <a:pt x="48842" y="5863"/>
                  </a:lnTo>
                  <a:close/>
                </a:path>
              </a:pathLst>
            </a:custGeom>
            <a:solidFill>
              <a:srgbClr val="000000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548" name="Freeform: Shape 1547">
              <a:extLst>
                <a:ext uri="{FF2B5EF4-FFF2-40B4-BE49-F238E27FC236}">
                  <a16:creationId xmlns:a16="http://schemas.microsoft.com/office/drawing/2014/main" id="{CB7BFCD8-82EA-0F89-F037-178FD6931AAF}"/>
                </a:ext>
              </a:extLst>
            </p:cNvPr>
            <p:cNvSpPr/>
            <p:nvPr>
              <p:custDataLst>
                <p:tags r:id="rId72"/>
              </p:custDataLst>
            </p:nvPr>
          </p:nvSpPr>
          <p:spPr>
            <a:xfrm>
              <a:off x="11538694" y="4754100"/>
              <a:ext cx="142689" cy="121972"/>
            </a:xfrm>
            <a:custGeom>
              <a:avLst/>
              <a:gdLst>
                <a:gd name="connsiteX0" fmla="*/ 53875 w 142689"/>
                <a:gd name="connsiteY0" fmla="*/ 90666 h 121972"/>
                <a:gd name="connsiteX1" fmla="*/ 28805 w 142689"/>
                <a:gd name="connsiteY1" fmla="*/ 114466 h 121972"/>
                <a:gd name="connsiteX2" fmla="*/ 14402 w 142689"/>
                <a:gd name="connsiteY2" fmla="*/ 110680 h 121972"/>
                <a:gd name="connsiteX3" fmla="*/ 26138 w 142689"/>
                <a:gd name="connsiteY3" fmla="*/ 95805 h 121972"/>
                <a:gd name="connsiteX4" fmla="*/ 15469 w 142689"/>
                <a:gd name="connsiteY4" fmla="*/ 85798 h 121972"/>
                <a:gd name="connsiteX5" fmla="*/ 267 w 142689"/>
                <a:gd name="connsiteY5" fmla="*/ 102296 h 121972"/>
                <a:gd name="connsiteX6" fmla="*/ 28271 w 142689"/>
                <a:gd name="connsiteY6" fmla="*/ 122038 h 121972"/>
                <a:gd name="connsiteX7" fmla="*/ 58143 w 142689"/>
                <a:gd name="connsiteY7" fmla="*/ 102837 h 121972"/>
                <a:gd name="connsiteX8" fmla="*/ 89881 w 142689"/>
                <a:gd name="connsiteY8" fmla="*/ 122038 h 121972"/>
                <a:gd name="connsiteX9" fmla="*/ 136822 w 142689"/>
                <a:gd name="connsiteY9" fmla="*/ 80660 h 121972"/>
                <a:gd name="connsiteX10" fmla="*/ 132555 w 142689"/>
                <a:gd name="connsiteY10" fmla="*/ 77144 h 121972"/>
                <a:gd name="connsiteX11" fmla="*/ 127487 w 142689"/>
                <a:gd name="connsiteY11" fmla="*/ 81742 h 121972"/>
                <a:gd name="connsiteX12" fmla="*/ 90948 w 142689"/>
                <a:gd name="connsiteY12" fmla="*/ 114466 h 121972"/>
                <a:gd name="connsiteX13" fmla="*/ 74679 w 142689"/>
                <a:gd name="connsiteY13" fmla="*/ 96887 h 121972"/>
                <a:gd name="connsiteX14" fmla="*/ 88548 w 142689"/>
                <a:gd name="connsiteY14" fmla="*/ 35225 h 121972"/>
                <a:gd name="connsiteX15" fmla="*/ 114685 w 142689"/>
                <a:gd name="connsiteY15" fmla="*/ 7639 h 121972"/>
                <a:gd name="connsiteX16" fmla="*/ 129088 w 142689"/>
                <a:gd name="connsiteY16" fmla="*/ 11425 h 121972"/>
                <a:gd name="connsiteX17" fmla="*/ 117352 w 142689"/>
                <a:gd name="connsiteY17" fmla="*/ 26300 h 121972"/>
                <a:gd name="connsiteX18" fmla="*/ 128021 w 142689"/>
                <a:gd name="connsiteY18" fmla="*/ 36306 h 121972"/>
                <a:gd name="connsiteX19" fmla="*/ 142957 w 142689"/>
                <a:gd name="connsiteY19" fmla="*/ 19809 h 121972"/>
                <a:gd name="connsiteX20" fmla="*/ 115219 w 142689"/>
                <a:gd name="connsiteY20" fmla="*/ 66 h 121972"/>
                <a:gd name="connsiteX21" fmla="*/ 85347 w 142689"/>
                <a:gd name="connsiteY21" fmla="*/ 19268 h 121972"/>
                <a:gd name="connsiteX22" fmla="*/ 53342 w 142689"/>
                <a:gd name="connsiteY22" fmla="*/ 66 h 121972"/>
                <a:gd name="connsiteX23" fmla="*/ 6401 w 142689"/>
                <a:gd name="connsiteY23" fmla="*/ 41445 h 121972"/>
                <a:gd name="connsiteX24" fmla="*/ 10935 w 142689"/>
                <a:gd name="connsiteY24" fmla="*/ 44961 h 121972"/>
                <a:gd name="connsiteX25" fmla="*/ 16003 w 142689"/>
                <a:gd name="connsiteY25" fmla="*/ 40363 h 121972"/>
                <a:gd name="connsiteX26" fmla="*/ 52542 w 142689"/>
                <a:gd name="connsiteY26" fmla="*/ 7639 h 121972"/>
                <a:gd name="connsiteX27" fmla="*/ 68544 w 142689"/>
                <a:gd name="connsiteY27" fmla="*/ 25488 h 121972"/>
                <a:gd name="connsiteX28" fmla="*/ 62944 w 142689"/>
                <a:gd name="connsiteY28" fmla="*/ 53615 h 121972"/>
                <a:gd name="connsiteX29" fmla="*/ 53875 w 142689"/>
                <a:gd name="connsiteY29" fmla="*/ 90666 h 121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42689" h="121972">
                  <a:moveTo>
                    <a:pt x="53875" y="90666"/>
                  </a:moveTo>
                  <a:cubicBezTo>
                    <a:pt x="51208" y="99862"/>
                    <a:pt x="42407" y="114466"/>
                    <a:pt x="28805" y="114466"/>
                  </a:cubicBezTo>
                  <a:cubicBezTo>
                    <a:pt x="28005" y="114466"/>
                    <a:pt x="20003" y="114466"/>
                    <a:pt x="14402" y="110680"/>
                  </a:cubicBezTo>
                  <a:cubicBezTo>
                    <a:pt x="25337" y="107164"/>
                    <a:pt x="26138" y="97428"/>
                    <a:pt x="26138" y="95805"/>
                  </a:cubicBezTo>
                  <a:cubicBezTo>
                    <a:pt x="26138" y="89855"/>
                    <a:pt x="21604" y="85798"/>
                    <a:pt x="15469" y="85798"/>
                  </a:cubicBezTo>
                  <a:cubicBezTo>
                    <a:pt x="8001" y="85798"/>
                    <a:pt x="267" y="92289"/>
                    <a:pt x="267" y="102296"/>
                  </a:cubicBezTo>
                  <a:cubicBezTo>
                    <a:pt x="267" y="115818"/>
                    <a:pt x="15202" y="122038"/>
                    <a:pt x="28271" y="122038"/>
                  </a:cubicBezTo>
                  <a:cubicBezTo>
                    <a:pt x="40540" y="122038"/>
                    <a:pt x="51475" y="114196"/>
                    <a:pt x="58143" y="102837"/>
                  </a:cubicBezTo>
                  <a:cubicBezTo>
                    <a:pt x="64544" y="117170"/>
                    <a:pt x="79213" y="122038"/>
                    <a:pt x="89881" y="122038"/>
                  </a:cubicBezTo>
                  <a:cubicBezTo>
                    <a:pt x="120553" y="122038"/>
                    <a:pt x="136822" y="88232"/>
                    <a:pt x="136822" y="80660"/>
                  </a:cubicBezTo>
                  <a:cubicBezTo>
                    <a:pt x="136822" y="77144"/>
                    <a:pt x="133355" y="77144"/>
                    <a:pt x="132555" y="77144"/>
                  </a:cubicBezTo>
                  <a:cubicBezTo>
                    <a:pt x="128821" y="77144"/>
                    <a:pt x="128554" y="78496"/>
                    <a:pt x="127487" y="81742"/>
                  </a:cubicBezTo>
                  <a:cubicBezTo>
                    <a:pt x="121886" y="100403"/>
                    <a:pt x="105884" y="114466"/>
                    <a:pt x="90948" y="114466"/>
                  </a:cubicBezTo>
                  <a:cubicBezTo>
                    <a:pt x="80280" y="114466"/>
                    <a:pt x="74679" y="107164"/>
                    <a:pt x="74679" y="96887"/>
                  </a:cubicBezTo>
                  <a:cubicBezTo>
                    <a:pt x="74679" y="89855"/>
                    <a:pt x="81080" y="65244"/>
                    <a:pt x="88548" y="35225"/>
                  </a:cubicBezTo>
                  <a:cubicBezTo>
                    <a:pt x="93882" y="14400"/>
                    <a:pt x="105884" y="7639"/>
                    <a:pt x="114685" y="7639"/>
                  </a:cubicBezTo>
                  <a:cubicBezTo>
                    <a:pt x="115219" y="7639"/>
                    <a:pt x="123487" y="7639"/>
                    <a:pt x="129088" y="11425"/>
                  </a:cubicBezTo>
                  <a:cubicBezTo>
                    <a:pt x="120553" y="13859"/>
                    <a:pt x="117352" y="21432"/>
                    <a:pt x="117352" y="26300"/>
                  </a:cubicBezTo>
                  <a:cubicBezTo>
                    <a:pt x="117352" y="32250"/>
                    <a:pt x="121886" y="36306"/>
                    <a:pt x="128021" y="36306"/>
                  </a:cubicBezTo>
                  <a:cubicBezTo>
                    <a:pt x="134155" y="36306"/>
                    <a:pt x="142957" y="31168"/>
                    <a:pt x="142957" y="19809"/>
                  </a:cubicBezTo>
                  <a:cubicBezTo>
                    <a:pt x="142957" y="4664"/>
                    <a:pt x="125887" y="66"/>
                    <a:pt x="115219" y="66"/>
                  </a:cubicBezTo>
                  <a:cubicBezTo>
                    <a:pt x="101883" y="66"/>
                    <a:pt x="91215" y="8991"/>
                    <a:pt x="85347" y="19268"/>
                  </a:cubicBezTo>
                  <a:cubicBezTo>
                    <a:pt x="80546" y="8180"/>
                    <a:pt x="68278" y="66"/>
                    <a:pt x="53342" y="66"/>
                  </a:cubicBezTo>
                  <a:cubicBezTo>
                    <a:pt x="23470" y="66"/>
                    <a:pt x="6401" y="33331"/>
                    <a:pt x="6401" y="41445"/>
                  </a:cubicBezTo>
                  <a:cubicBezTo>
                    <a:pt x="6401" y="44961"/>
                    <a:pt x="10135" y="44961"/>
                    <a:pt x="10935" y="44961"/>
                  </a:cubicBezTo>
                  <a:cubicBezTo>
                    <a:pt x="14402" y="44961"/>
                    <a:pt x="14669" y="43879"/>
                    <a:pt x="16003" y="40363"/>
                  </a:cubicBezTo>
                  <a:cubicBezTo>
                    <a:pt x="22670" y="19268"/>
                    <a:pt x="39473" y="7639"/>
                    <a:pt x="52542" y="7639"/>
                  </a:cubicBezTo>
                  <a:cubicBezTo>
                    <a:pt x="61343" y="7639"/>
                    <a:pt x="68544" y="12507"/>
                    <a:pt x="68544" y="25488"/>
                  </a:cubicBezTo>
                  <a:cubicBezTo>
                    <a:pt x="68544" y="30897"/>
                    <a:pt x="65344" y="44420"/>
                    <a:pt x="62944" y="53615"/>
                  </a:cubicBezTo>
                  <a:lnTo>
                    <a:pt x="53875" y="90666"/>
                  </a:lnTo>
                  <a:close/>
                </a:path>
              </a:pathLst>
            </a:custGeom>
            <a:solidFill>
              <a:srgbClr val="000000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549" name="Freeform: Shape 1548">
              <a:extLst>
                <a:ext uri="{FF2B5EF4-FFF2-40B4-BE49-F238E27FC236}">
                  <a16:creationId xmlns:a16="http://schemas.microsoft.com/office/drawing/2014/main" id="{7E1E8A0C-3061-9026-575B-302C2C30C59E}"/>
                </a:ext>
              </a:extLst>
            </p:cNvPr>
            <p:cNvSpPr/>
            <p:nvPr>
              <p:custDataLst>
                <p:tags r:id="rId73"/>
              </p:custDataLst>
            </p:nvPr>
          </p:nvSpPr>
          <p:spPr>
            <a:xfrm>
              <a:off x="11725914" y="4783347"/>
              <a:ext cx="78298" cy="128656"/>
            </a:xfrm>
            <a:custGeom>
              <a:avLst/>
              <a:gdLst>
                <a:gd name="connsiteX0" fmla="*/ 48851 w 78298"/>
                <a:gd name="connsiteY0" fmla="*/ 5863 h 128656"/>
                <a:gd name="connsiteX1" fmla="*/ 41992 w 78298"/>
                <a:gd name="connsiteY1" fmla="*/ 67 h 128656"/>
                <a:gd name="connsiteX2" fmla="*/ 3510 w 78298"/>
                <a:gd name="connsiteY2" fmla="*/ 12431 h 128656"/>
                <a:gd name="connsiteX3" fmla="*/ 271 w 78298"/>
                <a:gd name="connsiteY3" fmla="*/ 12431 h 128656"/>
                <a:gd name="connsiteX4" fmla="*/ 271 w 78298"/>
                <a:gd name="connsiteY4" fmla="*/ 20930 h 128656"/>
                <a:gd name="connsiteX5" fmla="*/ 3510 w 78298"/>
                <a:gd name="connsiteY5" fmla="*/ 20930 h 128656"/>
                <a:gd name="connsiteX6" fmla="*/ 31324 w 78298"/>
                <a:gd name="connsiteY6" fmla="*/ 15521 h 128656"/>
                <a:gd name="connsiteX7" fmla="*/ 31324 w 78298"/>
                <a:gd name="connsiteY7" fmla="*/ 112110 h 128656"/>
                <a:gd name="connsiteX8" fmla="*/ 11130 w 78298"/>
                <a:gd name="connsiteY8" fmla="*/ 120224 h 128656"/>
                <a:gd name="connsiteX9" fmla="*/ 1605 w 78298"/>
                <a:gd name="connsiteY9" fmla="*/ 120224 h 128656"/>
                <a:gd name="connsiteX10" fmla="*/ 1605 w 78298"/>
                <a:gd name="connsiteY10" fmla="*/ 128723 h 128656"/>
                <a:gd name="connsiteX11" fmla="*/ 40087 w 78298"/>
                <a:gd name="connsiteY11" fmla="*/ 127951 h 128656"/>
                <a:gd name="connsiteX12" fmla="*/ 78570 w 78298"/>
                <a:gd name="connsiteY12" fmla="*/ 128723 h 128656"/>
                <a:gd name="connsiteX13" fmla="*/ 78570 w 78298"/>
                <a:gd name="connsiteY13" fmla="*/ 120224 h 128656"/>
                <a:gd name="connsiteX14" fmla="*/ 69044 w 78298"/>
                <a:gd name="connsiteY14" fmla="*/ 120224 h 128656"/>
                <a:gd name="connsiteX15" fmla="*/ 48851 w 78298"/>
                <a:gd name="connsiteY15" fmla="*/ 112110 h 128656"/>
                <a:gd name="connsiteX16" fmla="*/ 48851 w 78298"/>
                <a:gd name="connsiteY16" fmla="*/ 5863 h 128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8298" h="128656">
                  <a:moveTo>
                    <a:pt x="48851" y="5863"/>
                  </a:moveTo>
                  <a:cubicBezTo>
                    <a:pt x="48851" y="67"/>
                    <a:pt x="48279" y="67"/>
                    <a:pt x="41992" y="67"/>
                  </a:cubicBezTo>
                  <a:cubicBezTo>
                    <a:pt x="28466" y="12431"/>
                    <a:pt x="7320" y="12431"/>
                    <a:pt x="3510" y="12431"/>
                  </a:cubicBezTo>
                  <a:lnTo>
                    <a:pt x="271" y="12431"/>
                  </a:lnTo>
                  <a:lnTo>
                    <a:pt x="271" y="20930"/>
                  </a:lnTo>
                  <a:lnTo>
                    <a:pt x="3510" y="20930"/>
                  </a:lnTo>
                  <a:cubicBezTo>
                    <a:pt x="7892" y="20930"/>
                    <a:pt x="20274" y="20351"/>
                    <a:pt x="31324" y="15521"/>
                  </a:cubicBezTo>
                  <a:lnTo>
                    <a:pt x="31324" y="112110"/>
                  </a:lnTo>
                  <a:cubicBezTo>
                    <a:pt x="31324" y="118099"/>
                    <a:pt x="31324" y="120224"/>
                    <a:pt x="11130" y="120224"/>
                  </a:cubicBezTo>
                  <a:lnTo>
                    <a:pt x="1605" y="120224"/>
                  </a:lnTo>
                  <a:lnTo>
                    <a:pt x="1605" y="128723"/>
                  </a:lnTo>
                  <a:cubicBezTo>
                    <a:pt x="12083" y="127951"/>
                    <a:pt x="29038" y="127951"/>
                    <a:pt x="40087" y="127951"/>
                  </a:cubicBezTo>
                  <a:cubicBezTo>
                    <a:pt x="51137" y="127951"/>
                    <a:pt x="68092" y="127951"/>
                    <a:pt x="78570" y="128723"/>
                  </a:cubicBezTo>
                  <a:lnTo>
                    <a:pt x="78570" y="120224"/>
                  </a:lnTo>
                  <a:lnTo>
                    <a:pt x="69044" y="120224"/>
                  </a:lnTo>
                  <a:cubicBezTo>
                    <a:pt x="48851" y="120224"/>
                    <a:pt x="48851" y="118099"/>
                    <a:pt x="48851" y="112110"/>
                  </a:cubicBezTo>
                  <a:lnTo>
                    <a:pt x="48851" y="5863"/>
                  </a:lnTo>
                  <a:close/>
                </a:path>
              </a:pathLst>
            </a:custGeom>
            <a:solidFill>
              <a:srgbClr val="000000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grpSp>
        <p:nvGrpSpPr>
          <p:cNvPr id="1927" name="Group 1926">
            <a:extLst>
              <a:ext uri="{FF2B5EF4-FFF2-40B4-BE49-F238E27FC236}">
                <a16:creationId xmlns:a16="http://schemas.microsoft.com/office/drawing/2014/main" id="{29D09231-4798-DDE5-4BAE-A708C8FCA3D6}"/>
              </a:ext>
            </a:extLst>
          </p:cNvPr>
          <p:cNvGrpSpPr/>
          <p:nvPr/>
        </p:nvGrpSpPr>
        <p:grpSpPr>
          <a:xfrm>
            <a:off x="4292516" y="5226499"/>
            <a:ext cx="4394159" cy="498486"/>
            <a:chOff x="4292516" y="5226499"/>
            <a:chExt cx="4394159" cy="498486"/>
          </a:xfrm>
        </p:grpSpPr>
        <p:sp>
          <p:nvSpPr>
            <p:cNvPr id="1707" name="Freeform: Shape 1706">
              <a:extLst>
                <a:ext uri="{FF2B5EF4-FFF2-40B4-BE49-F238E27FC236}">
                  <a16:creationId xmlns:a16="http://schemas.microsoft.com/office/drawing/2014/main" id="{A076C7C3-FBF9-A6B7-4702-41A53373BA8A}"/>
                </a:ext>
              </a:extLst>
            </p:cNvPr>
            <p:cNvSpPr/>
            <p:nvPr>
              <p:custDataLst>
                <p:tags r:id="rId36"/>
              </p:custDataLst>
            </p:nvPr>
          </p:nvSpPr>
          <p:spPr>
            <a:xfrm>
              <a:off x="4292516" y="5453130"/>
              <a:ext cx="139944" cy="170412"/>
            </a:xfrm>
            <a:custGeom>
              <a:avLst/>
              <a:gdLst>
                <a:gd name="connsiteX0" fmla="*/ 129083 w 139944"/>
                <a:gd name="connsiteY0" fmla="*/ 25665 h 170412"/>
                <a:gd name="connsiteX1" fmla="*/ 110829 w 139944"/>
                <a:gd name="connsiteY1" fmla="*/ 42594 h 170412"/>
                <a:gd name="connsiteX2" fmla="*/ 122618 w 139944"/>
                <a:gd name="connsiteY2" fmla="*/ 53503 h 170412"/>
                <a:gd name="connsiteX3" fmla="*/ 140111 w 139944"/>
                <a:gd name="connsiteY3" fmla="*/ 32437 h 170412"/>
                <a:gd name="connsiteX4" fmla="*/ 94857 w 139944"/>
                <a:gd name="connsiteY4" fmla="*/ 85 h 170412"/>
                <a:gd name="connsiteX5" fmla="*/ 30589 w 139944"/>
                <a:gd name="connsiteY5" fmla="*/ 55008 h 170412"/>
                <a:gd name="connsiteX6" fmla="*/ 69758 w 139944"/>
                <a:gd name="connsiteY6" fmla="*/ 92251 h 170412"/>
                <a:gd name="connsiteX7" fmla="*/ 109308 w 139944"/>
                <a:gd name="connsiteY7" fmla="*/ 120841 h 170412"/>
                <a:gd name="connsiteX8" fmla="*/ 54927 w 139944"/>
                <a:gd name="connsiteY8" fmla="*/ 162222 h 170412"/>
                <a:gd name="connsiteX9" fmla="*/ 11575 w 139944"/>
                <a:gd name="connsiteY9" fmla="*/ 142284 h 170412"/>
                <a:gd name="connsiteX10" fmla="*/ 35533 w 139944"/>
                <a:gd name="connsiteY10" fmla="*/ 122346 h 170412"/>
                <a:gd name="connsiteX11" fmla="*/ 21462 w 139944"/>
                <a:gd name="connsiteY11" fmla="*/ 109179 h 170412"/>
                <a:gd name="connsiteX12" fmla="*/ 166 w 139944"/>
                <a:gd name="connsiteY12" fmla="*/ 134007 h 170412"/>
                <a:gd name="connsiteX13" fmla="*/ 54547 w 139944"/>
                <a:gd name="connsiteY13" fmla="*/ 170498 h 170412"/>
                <a:gd name="connsiteX14" fmla="*/ 130984 w 139944"/>
                <a:gd name="connsiteY14" fmla="*/ 108051 h 170412"/>
                <a:gd name="connsiteX15" fmla="*/ 119195 w 139944"/>
                <a:gd name="connsiteY15" fmla="*/ 80589 h 170412"/>
                <a:gd name="connsiteX16" fmla="*/ 81167 w 139944"/>
                <a:gd name="connsiteY16" fmla="*/ 64789 h 170412"/>
                <a:gd name="connsiteX17" fmla="*/ 52265 w 139944"/>
                <a:gd name="connsiteY17" fmla="*/ 42218 h 170412"/>
                <a:gd name="connsiteX18" fmla="*/ 94857 w 139944"/>
                <a:gd name="connsiteY18" fmla="*/ 8361 h 170412"/>
                <a:gd name="connsiteX19" fmla="*/ 129083 w 139944"/>
                <a:gd name="connsiteY19" fmla="*/ 25665 h 170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39944" h="170412">
                  <a:moveTo>
                    <a:pt x="129083" y="25665"/>
                  </a:moveTo>
                  <a:cubicBezTo>
                    <a:pt x="118435" y="26042"/>
                    <a:pt x="110829" y="34318"/>
                    <a:pt x="110829" y="42594"/>
                  </a:cubicBezTo>
                  <a:cubicBezTo>
                    <a:pt x="110829" y="47860"/>
                    <a:pt x="114252" y="53503"/>
                    <a:pt x="122618" y="53503"/>
                  </a:cubicBezTo>
                  <a:cubicBezTo>
                    <a:pt x="130984" y="53503"/>
                    <a:pt x="140111" y="47108"/>
                    <a:pt x="140111" y="32437"/>
                  </a:cubicBezTo>
                  <a:cubicBezTo>
                    <a:pt x="140111" y="15508"/>
                    <a:pt x="123759" y="85"/>
                    <a:pt x="94857" y="85"/>
                  </a:cubicBezTo>
                  <a:cubicBezTo>
                    <a:pt x="44659" y="85"/>
                    <a:pt x="30589" y="38456"/>
                    <a:pt x="30589" y="55008"/>
                  </a:cubicBezTo>
                  <a:cubicBezTo>
                    <a:pt x="30589" y="84351"/>
                    <a:pt x="58730" y="89994"/>
                    <a:pt x="69758" y="92251"/>
                  </a:cubicBezTo>
                  <a:cubicBezTo>
                    <a:pt x="89533" y="96013"/>
                    <a:pt x="109308" y="100151"/>
                    <a:pt x="109308" y="120841"/>
                  </a:cubicBezTo>
                  <a:cubicBezTo>
                    <a:pt x="109308" y="130622"/>
                    <a:pt x="100561" y="162222"/>
                    <a:pt x="54927" y="162222"/>
                  </a:cubicBezTo>
                  <a:cubicBezTo>
                    <a:pt x="49603" y="162222"/>
                    <a:pt x="20321" y="162222"/>
                    <a:pt x="11575" y="142284"/>
                  </a:cubicBezTo>
                  <a:cubicBezTo>
                    <a:pt x="26026" y="144165"/>
                    <a:pt x="35533" y="132879"/>
                    <a:pt x="35533" y="122346"/>
                  </a:cubicBezTo>
                  <a:cubicBezTo>
                    <a:pt x="35533" y="113693"/>
                    <a:pt x="29448" y="109179"/>
                    <a:pt x="21462" y="109179"/>
                  </a:cubicBezTo>
                  <a:cubicBezTo>
                    <a:pt x="11575" y="109179"/>
                    <a:pt x="166" y="117079"/>
                    <a:pt x="166" y="134007"/>
                  </a:cubicBezTo>
                  <a:cubicBezTo>
                    <a:pt x="166" y="155450"/>
                    <a:pt x="21842" y="170498"/>
                    <a:pt x="54547" y="170498"/>
                  </a:cubicBezTo>
                  <a:cubicBezTo>
                    <a:pt x="116153" y="170498"/>
                    <a:pt x="130984" y="124979"/>
                    <a:pt x="130984" y="108051"/>
                  </a:cubicBezTo>
                  <a:cubicBezTo>
                    <a:pt x="130984" y="94508"/>
                    <a:pt x="123759" y="85103"/>
                    <a:pt x="119195" y="80589"/>
                  </a:cubicBezTo>
                  <a:cubicBezTo>
                    <a:pt x="108928" y="70056"/>
                    <a:pt x="97899" y="68175"/>
                    <a:pt x="81167" y="64789"/>
                  </a:cubicBezTo>
                  <a:cubicBezTo>
                    <a:pt x="67477" y="61779"/>
                    <a:pt x="52265" y="59146"/>
                    <a:pt x="52265" y="42218"/>
                  </a:cubicBezTo>
                  <a:cubicBezTo>
                    <a:pt x="52265" y="31308"/>
                    <a:pt x="61392" y="8361"/>
                    <a:pt x="94857" y="8361"/>
                  </a:cubicBezTo>
                  <a:cubicBezTo>
                    <a:pt x="104364" y="8361"/>
                    <a:pt x="123378" y="10994"/>
                    <a:pt x="129083" y="25665"/>
                  </a:cubicBezTo>
                  <a:close/>
                </a:path>
              </a:pathLst>
            </a:custGeom>
            <a:solidFill>
              <a:srgbClr val="64ACBE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708" name="Freeform: Shape 1707">
              <a:extLst>
                <a:ext uri="{FF2B5EF4-FFF2-40B4-BE49-F238E27FC236}">
                  <a16:creationId xmlns:a16="http://schemas.microsoft.com/office/drawing/2014/main" id="{A52AE3B0-BEAB-C190-B54A-ABA49C58D987}"/>
                </a:ext>
              </a:extLst>
            </p:cNvPr>
            <p:cNvSpPr/>
            <p:nvPr>
              <p:custDataLst>
                <p:tags r:id="rId37"/>
              </p:custDataLst>
            </p:nvPr>
          </p:nvSpPr>
          <p:spPr>
            <a:xfrm>
              <a:off x="4481612" y="5226499"/>
              <a:ext cx="69211" cy="263067"/>
            </a:xfrm>
            <a:custGeom>
              <a:avLst/>
              <a:gdLst>
                <a:gd name="connsiteX0" fmla="*/ 64059 w 69211"/>
                <a:gd name="connsiteY0" fmla="*/ 80 h 263067"/>
                <a:gd name="connsiteX1" fmla="*/ 171 w 69211"/>
                <a:gd name="connsiteY1" fmla="*/ 131482 h 263067"/>
                <a:gd name="connsiteX2" fmla="*/ 64059 w 69211"/>
                <a:gd name="connsiteY2" fmla="*/ 263147 h 263067"/>
                <a:gd name="connsiteX3" fmla="*/ 69383 w 69211"/>
                <a:gd name="connsiteY3" fmla="*/ 259987 h 263067"/>
                <a:gd name="connsiteX4" fmla="*/ 66721 w 69211"/>
                <a:gd name="connsiteY4" fmla="*/ 256037 h 263067"/>
                <a:gd name="connsiteX5" fmla="*/ 18272 w 69211"/>
                <a:gd name="connsiteY5" fmla="*/ 131745 h 263067"/>
                <a:gd name="connsiteX6" fmla="*/ 67519 w 69211"/>
                <a:gd name="connsiteY6" fmla="*/ 6399 h 263067"/>
                <a:gd name="connsiteX7" fmla="*/ 69383 w 69211"/>
                <a:gd name="connsiteY7" fmla="*/ 3239 h 263067"/>
                <a:gd name="connsiteX8" fmla="*/ 64059 w 69211"/>
                <a:gd name="connsiteY8" fmla="*/ 80 h 263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211" h="263067">
                  <a:moveTo>
                    <a:pt x="64059" y="80"/>
                  </a:moveTo>
                  <a:cubicBezTo>
                    <a:pt x="13481" y="35366"/>
                    <a:pt x="171" y="91192"/>
                    <a:pt x="171" y="131482"/>
                  </a:cubicBezTo>
                  <a:cubicBezTo>
                    <a:pt x="171" y="168612"/>
                    <a:pt x="11351" y="226281"/>
                    <a:pt x="64059" y="263147"/>
                  </a:cubicBezTo>
                  <a:cubicBezTo>
                    <a:pt x="66188" y="263147"/>
                    <a:pt x="69383" y="263147"/>
                    <a:pt x="69383" y="259987"/>
                  </a:cubicBezTo>
                  <a:cubicBezTo>
                    <a:pt x="69383" y="258407"/>
                    <a:pt x="68584" y="257881"/>
                    <a:pt x="66721" y="256037"/>
                  </a:cubicBezTo>
                  <a:cubicBezTo>
                    <a:pt x="31316" y="224438"/>
                    <a:pt x="18272" y="179671"/>
                    <a:pt x="18272" y="131745"/>
                  </a:cubicBezTo>
                  <a:cubicBezTo>
                    <a:pt x="18272" y="60646"/>
                    <a:pt x="45691" y="25886"/>
                    <a:pt x="67519" y="6399"/>
                  </a:cubicBezTo>
                  <a:cubicBezTo>
                    <a:pt x="68584" y="5346"/>
                    <a:pt x="69383" y="4556"/>
                    <a:pt x="69383" y="3239"/>
                  </a:cubicBezTo>
                  <a:cubicBezTo>
                    <a:pt x="69383" y="80"/>
                    <a:pt x="66188" y="80"/>
                    <a:pt x="64059" y="80"/>
                  </a:cubicBezTo>
                  <a:close/>
                </a:path>
              </a:pathLst>
            </a:custGeom>
            <a:solidFill>
              <a:srgbClr val="64ACBE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709" name="Freeform: Shape 1708">
              <a:extLst>
                <a:ext uri="{FF2B5EF4-FFF2-40B4-BE49-F238E27FC236}">
                  <a16:creationId xmlns:a16="http://schemas.microsoft.com/office/drawing/2014/main" id="{DC19C57A-FBF7-3E82-4067-1EAC210B779A}"/>
                </a:ext>
              </a:extLst>
            </p:cNvPr>
            <p:cNvSpPr/>
            <p:nvPr>
              <p:custDataLst>
                <p:tags r:id="rId38"/>
              </p:custDataLst>
            </p:nvPr>
          </p:nvSpPr>
          <p:spPr>
            <a:xfrm>
              <a:off x="4598854" y="5249146"/>
              <a:ext cx="96896" cy="174851"/>
            </a:xfrm>
            <a:custGeom>
              <a:avLst/>
              <a:gdLst>
                <a:gd name="connsiteX0" fmla="*/ 60335 w 96896"/>
                <a:gd name="connsiteY0" fmla="*/ 7453 h 174851"/>
                <a:gd name="connsiteX1" fmla="*/ 52349 w 96896"/>
                <a:gd name="connsiteY1" fmla="*/ 80 h 174851"/>
                <a:gd name="connsiteX2" fmla="*/ 174 w 96896"/>
                <a:gd name="connsiteY2" fmla="*/ 16933 h 174851"/>
                <a:gd name="connsiteX3" fmla="*/ 174 w 96896"/>
                <a:gd name="connsiteY3" fmla="*/ 26413 h 174851"/>
                <a:gd name="connsiteX4" fmla="*/ 38773 w 96896"/>
                <a:gd name="connsiteY4" fmla="*/ 19039 h 174851"/>
                <a:gd name="connsiteX5" fmla="*/ 38773 w 96896"/>
                <a:gd name="connsiteY5" fmla="*/ 153338 h 174851"/>
                <a:gd name="connsiteX6" fmla="*/ 12153 w 96896"/>
                <a:gd name="connsiteY6" fmla="*/ 165452 h 174851"/>
                <a:gd name="connsiteX7" fmla="*/ 2037 w 96896"/>
                <a:gd name="connsiteY7" fmla="*/ 165452 h 174851"/>
                <a:gd name="connsiteX8" fmla="*/ 2037 w 96896"/>
                <a:gd name="connsiteY8" fmla="*/ 174931 h 174851"/>
                <a:gd name="connsiteX9" fmla="*/ 49421 w 96896"/>
                <a:gd name="connsiteY9" fmla="*/ 173878 h 174851"/>
                <a:gd name="connsiteX10" fmla="*/ 97070 w 96896"/>
                <a:gd name="connsiteY10" fmla="*/ 174931 h 174851"/>
                <a:gd name="connsiteX11" fmla="*/ 97070 w 96896"/>
                <a:gd name="connsiteY11" fmla="*/ 165452 h 174851"/>
                <a:gd name="connsiteX12" fmla="*/ 86955 w 96896"/>
                <a:gd name="connsiteY12" fmla="*/ 165452 h 174851"/>
                <a:gd name="connsiteX13" fmla="*/ 60335 w 96896"/>
                <a:gd name="connsiteY13" fmla="*/ 153338 h 174851"/>
                <a:gd name="connsiteX14" fmla="*/ 60335 w 96896"/>
                <a:gd name="connsiteY14" fmla="*/ 7453 h 174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6896" h="174851">
                  <a:moveTo>
                    <a:pt x="60335" y="7453"/>
                  </a:moveTo>
                  <a:cubicBezTo>
                    <a:pt x="60335" y="343"/>
                    <a:pt x="59803" y="80"/>
                    <a:pt x="52349" y="80"/>
                  </a:cubicBezTo>
                  <a:cubicBezTo>
                    <a:pt x="35312" y="16669"/>
                    <a:pt x="11088" y="16933"/>
                    <a:pt x="174" y="16933"/>
                  </a:cubicBezTo>
                  <a:lnTo>
                    <a:pt x="174" y="26413"/>
                  </a:lnTo>
                  <a:cubicBezTo>
                    <a:pt x="6563" y="26413"/>
                    <a:pt x="24132" y="26413"/>
                    <a:pt x="38773" y="19039"/>
                  </a:cubicBezTo>
                  <a:lnTo>
                    <a:pt x="38773" y="153338"/>
                  </a:lnTo>
                  <a:cubicBezTo>
                    <a:pt x="38773" y="162028"/>
                    <a:pt x="38773" y="165452"/>
                    <a:pt x="12153" y="165452"/>
                  </a:cubicBezTo>
                  <a:lnTo>
                    <a:pt x="2037" y="165452"/>
                  </a:lnTo>
                  <a:lnTo>
                    <a:pt x="2037" y="174931"/>
                  </a:lnTo>
                  <a:cubicBezTo>
                    <a:pt x="6829" y="174668"/>
                    <a:pt x="39571" y="173878"/>
                    <a:pt x="49421" y="173878"/>
                  </a:cubicBezTo>
                  <a:cubicBezTo>
                    <a:pt x="57673" y="173878"/>
                    <a:pt x="91214" y="174668"/>
                    <a:pt x="97070" y="174931"/>
                  </a:cubicBezTo>
                  <a:lnTo>
                    <a:pt x="97070" y="165452"/>
                  </a:lnTo>
                  <a:lnTo>
                    <a:pt x="86955" y="165452"/>
                  </a:lnTo>
                  <a:cubicBezTo>
                    <a:pt x="60335" y="165452"/>
                    <a:pt x="60335" y="162028"/>
                    <a:pt x="60335" y="153338"/>
                  </a:cubicBezTo>
                  <a:lnTo>
                    <a:pt x="60335" y="7453"/>
                  </a:lnTo>
                  <a:close/>
                </a:path>
              </a:pathLst>
            </a:custGeom>
            <a:solidFill>
              <a:srgbClr val="64ACBE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710" name="Freeform: Shape 1709">
              <a:extLst>
                <a:ext uri="{FF2B5EF4-FFF2-40B4-BE49-F238E27FC236}">
                  <a16:creationId xmlns:a16="http://schemas.microsoft.com/office/drawing/2014/main" id="{BFCC5034-D216-9AF0-E77E-0B828FE8B455}"/>
                </a:ext>
              </a:extLst>
            </p:cNvPr>
            <p:cNvSpPr/>
            <p:nvPr>
              <p:custDataLst>
                <p:tags r:id="rId39"/>
              </p:custDataLst>
            </p:nvPr>
          </p:nvSpPr>
          <p:spPr>
            <a:xfrm>
              <a:off x="4740325" y="5226499"/>
              <a:ext cx="68945" cy="263067"/>
            </a:xfrm>
            <a:custGeom>
              <a:avLst/>
              <a:gdLst>
                <a:gd name="connsiteX0" fmla="*/ 5236 w 68945"/>
                <a:gd name="connsiteY0" fmla="*/ 80 h 263067"/>
                <a:gd name="connsiteX1" fmla="*/ 178 w 68945"/>
                <a:gd name="connsiteY1" fmla="*/ 3239 h 263067"/>
                <a:gd name="connsiteX2" fmla="*/ 2574 w 68945"/>
                <a:gd name="connsiteY2" fmla="*/ 7189 h 263067"/>
                <a:gd name="connsiteX3" fmla="*/ 51022 w 68945"/>
                <a:gd name="connsiteY3" fmla="*/ 131482 h 263067"/>
                <a:gd name="connsiteX4" fmla="*/ 4969 w 68945"/>
                <a:gd name="connsiteY4" fmla="*/ 253931 h 263067"/>
                <a:gd name="connsiteX5" fmla="*/ 178 w 68945"/>
                <a:gd name="connsiteY5" fmla="*/ 259987 h 263067"/>
                <a:gd name="connsiteX6" fmla="*/ 3638 w 68945"/>
                <a:gd name="connsiteY6" fmla="*/ 263147 h 263067"/>
                <a:gd name="connsiteX7" fmla="*/ 49691 w 68945"/>
                <a:gd name="connsiteY7" fmla="*/ 212851 h 263067"/>
                <a:gd name="connsiteX8" fmla="*/ 69123 w 68945"/>
                <a:gd name="connsiteY8" fmla="*/ 131745 h 263067"/>
                <a:gd name="connsiteX9" fmla="*/ 5236 w 68945"/>
                <a:gd name="connsiteY9" fmla="*/ 80 h 263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8945" h="263067">
                  <a:moveTo>
                    <a:pt x="5236" y="80"/>
                  </a:moveTo>
                  <a:cubicBezTo>
                    <a:pt x="3372" y="80"/>
                    <a:pt x="178" y="80"/>
                    <a:pt x="178" y="3239"/>
                  </a:cubicBezTo>
                  <a:cubicBezTo>
                    <a:pt x="178" y="4556"/>
                    <a:pt x="977" y="5346"/>
                    <a:pt x="2574" y="7189"/>
                  </a:cubicBezTo>
                  <a:cubicBezTo>
                    <a:pt x="25467" y="27993"/>
                    <a:pt x="51022" y="63542"/>
                    <a:pt x="51022" y="131482"/>
                  </a:cubicBezTo>
                  <a:cubicBezTo>
                    <a:pt x="51022" y="186518"/>
                    <a:pt x="33719" y="228124"/>
                    <a:pt x="4969" y="253931"/>
                  </a:cubicBezTo>
                  <a:cubicBezTo>
                    <a:pt x="444" y="258407"/>
                    <a:pt x="178" y="258671"/>
                    <a:pt x="178" y="259987"/>
                  </a:cubicBezTo>
                  <a:cubicBezTo>
                    <a:pt x="178" y="261304"/>
                    <a:pt x="977" y="263147"/>
                    <a:pt x="3638" y="263147"/>
                  </a:cubicBezTo>
                  <a:cubicBezTo>
                    <a:pt x="6833" y="263147"/>
                    <a:pt x="32122" y="245768"/>
                    <a:pt x="49691" y="212851"/>
                  </a:cubicBezTo>
                  <a:cubicBezTo>
                    <a:pt x="61404" y="190995"/>
                    <a:pt x="69123" y="162555"/>
                    <a:pt x="69123" y="131745"/>
                  </a:cubicBezTo>
                  <a:cubicBezTo>
                    <a:pt x="69123" y="94615"/>
                    <a:pt x="57943" y="36946"/>
                    <a:pt x="5236" y="80"/>
                  </a:cubicBezTo>
                  <a:close/>
                </a:path>
              </a:pathLst>
            </a:custGeom>
            <a:solidFill>
              <a:srgbClr val="64ACBE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711" name="Freeform: Shape 1710">
              <a:extLst>
                <a:ext uri="{FF2B5EF4-FFF2-40B4-BE49-F238E27FC236}">
                  <a16:creationId xmlns:a16="http://schemas.microsoft.com/office/drawing/2014/main" id="{864989A3-62DC-9034-EBFB-C306FD1D9210}"/>
                </a:ext>
              </a:extLst>
            </p:cNvPr>
            <p:cNvSpPr/>
            <p:nvPr>
              <p:custDataLst>
                <p:tags r:id="rId40"/>
              </p:custDataLst>
            </p:nvPr>
          </p:nvSpPr>
          <p:spPr>
            <a:xfrm>
              <a:off x="4480015" y="5544867"/>
              <a:ext cx="96896" cy="174851"/>
            </a:xfrm>
            <a:custGeom>
              <a:avLst/>
              <a:gdLst>
                <a:gd name="connsiteX0" fmla="*/ 60332 w 96896"/>
                <a:gd name="connsiteY0" fmla="*/ 7461 h 174851"/>
                <a:gd name="connsiteX1" fmla="*/ 52346 w 96896"/>
                <a:gd name="connsiteY1" fmla="*/ 87 h 174851"/>
                <a:gd name="connsiteX2" fmla="*/ 171 w 96896"/>
                <a:gd name="connsiteY2" fmla="*/ 16941 h 174851"/>
                <a:gd name="connsiteX3" fmla="*/ 171 w 96896"/>
                <a:gd name="connsiteY3" fmla="*/ 26420 h 174851"/>
                <a:gd name="connsiteX4" fmla="*/ 38770 w 96896"/>
                <a:gd name="connsiteY4" fmla="*/ 19047 h 174851"/>
                <a:gd name="connsiteX5" fmla="*/ 38770 w 96896"/>
                <a:gd name="connsiteY5" fmla="*/ 153346 h 174851"/>
                <a:gd name="connsiteX6" fmla="*/ 12150 w 96896"/>
                <a:gd name="connsiteY6" fmla="*/ 165459 h 174851"/>
                <a:gd name="connsiteX7" fmla="*/ 2034 w 96896"/>
                <a:gd name="connsiteY7" fmla="*/ 165459 h 174851"/>
                <a:gd name="connsiteX8" fmla="*/ 2034 w 96896"/>
                <a:gd name="connsiteY8" fmla="*/ 174939 h 174851"/>
                <a:gd name="connsiteX9" fmla="*/ 49418 w 96896"/>
                <a:gd name="connsiteY9" fmla="*/ 173886 h 174851"/>
                <a:gd name="connsiteX10" fmla="*/ 97067 w 96896"/>
                <a:gd name="connsiteY10" fmla="*/ 174939 h 174851"/>
                <a:gd name="connsiteX11" fmla="*/ 97067 w 96896"/>
                <a:gd name="connsiteY11" fmla="*/ 165459 h 174851"/>
                <a:gd name="connsiteX12" fmla="*/ 86952 w 96896"/>
                <a:gd name="connsiteY12" fmla="*/ 165459 h 174851"/>
                <a:gd name="connsiteX13" fmla="*/ 60332 w 96896"/>
                <a:gd name="connsiteY13" fmla="*/ 153346 h 174851"/>
                <a:gd name="connsiteX14" fmla="*/ 60332 w 96896"/>
                <a:gd name="connsiteY14" fmla="*/ 7461 h 174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6896" h="174851">
                  <a:moveTo>
                    <a:pt x="60332" y="7461"/>
                  </a:moveTo>
                  <a:cubicBezTo>
                    <a:pt x="60332" y="351"/>
                    <a:pt x="59799" y="87"/>
                    <a:pt x="52346" y="87"/>
                  </a:cubicBezTo>
                  <a:cubicBezTo>
                    <a:pt x="35309" y="16677"/>
                    <a:pt x="11085" y="16941"/>
                    <a:pt x="171" y="16941"/>
                  </a:cubicBezTo>
                  <a:lnTo>
                    <a:pt x="171" y="26420"/>
                  </a:lnTo>
                  <a:cubicBezTo>
                    <a:pt x="6560" y="26420"/>
                    <a:pt x="24129" y="26420"/>
                    <a:pt x="38770" y="19047"/>
                  </a:cubicBezTo>
                  <a:lnTo>
                    <a:pt x="38770" y="153346"/>
                  </a:lnTo>
                  <a:cubicBezTo>
                    <a:pt x="38770" y="162036"/>
                    <a:pt x="38770" y="165459"/>
                    <a:pt x="12150" y="165459"/>
                  </a:cubicBezTo>
                  <a:lnTo>
                    <a:pt x="2034" y="165459"/>
                  </a:lnTo>
                  <a:lnTo>
                    <a:pt x="2034" y="174939"/>
                  </a:lnTo>
                  <a:cubicBezTo>
                    <a:pt x="6826" y="174676"/>
                    <a:pt x="39568" y="173886"/>
                    <a:pt x="49418" y="173886"/>
                  </a:cubicBezTo>
                  <a:cubicBezTo>
                    <a:pt x="57670" y="173886"/>
                    <a:pt x="91211" y="174676"/>
                    <a:pt x="97067" y="174939"/>
                  </a:cubicBezTo>
                  <a:lnTo>
                    <a:pt x="97067" y="165459"/>
                  </a:lnTo>
                  <a:lnTo>
                    <a:pt x="86952" y="165459"/>
                  </a:lnTo>
                  <a:cubicBezTo>
                    <a:pt x="60332" y="165459"/>
                    <a:pt x="60332" y="162036"/>
                    <a:pt x="60332" y="153346"/>
                  </a:cubicBezTo>
                  <a:lnTo>
                    <a:pt x="60332" y="7461"/>
                  </a:lnTo>
                  <a:close/>
                </a:path>
              </a:pathLst>
            </a:custGeom>
            <a:solidFill>
              <a:srgbClr val="64ACBE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712" name="Freeform: Shape 1711">
              <a:extLst>
                <a:ext uri="{FF2B5EF4-FFF2-40B4-BE49-F238E27FC236}">
                  <a16:creationId xmlns:a16="http://schemas.microsoft.com/office/drawing/2014/main" id="{00FBA761-AF1C-9148-CD98-F7D81CF058BC}"/>
                </a:ext>
              </a:extLst>
            </p:cNvPr>
            <p:cNvSpPr/>
            <p:nvPr>
              <p:custDataLst>
                <p:tags r:id="rId41"/>
              </p:custDataLst>
            </p:nvPr>
          </p:nvSpPr>
          <p:spPr>
            <a:xfrm>
              <a:off x="4986207" y="5481345"/>
              <a:ext cx="252889" cy="88027"/>
            </a:xfrm>
            <a:custGeom>
              <a:avLst/>
              <a:gdLst>
                <a:gd name="connsiteX0" fmla="*/ 240144 w 252889"/>
                <a:gd name="connsiteY0" fmla="*/ 15132 h 88027"/>
                <a:gd name="connsiteX1" fmla="*/ 253074 w 252889"/>
                <a:gd name="connsiteY1" fmla="*/ 7608 h 88027"/>
                <a:gd name="connsiteX2" fmla="*/ 240524 w 252889"/>
                <a:gd name="connsiteY2" fmla="*/ 85 h 88027"/>
                <a:gd name="connsiteX3" fmla="*/ 12734 w 252889"/>
                <a:gd name="connsiteY3" fmla="*/ 85 h 88027"/>
                <a:gd name="connsiteX4" fmla="*/ 184 w 252889"/>
                <a:gd name="connsiteY4" fmla="*/ 7608 h 88027"/>
                <a:gd name="connsiteX5" fmla="*/ 13114 w 252889"/>
                <a:gd name="connsiteY5" fmla="*/ 15132 h 88027"/>
                <a:gd name="connsiteX6" fmla="*/ 240144 w 252889"/>
                <a:gd name="connsiteY6" fmla="*/ 15132 h 88027"/>
                <a:gd name="connsiteX7" fmla="*/ 240524 w 252889"/>
                <a:gd name="connsiteY7" fmla="*/ 88113 h 88027"/>
                <a:gd name="connsiteX8" fmla="*/ 253074 w 252889"/>
                <a:gd name="connsiteY8" fmla="*/ 80589 h 88027"/>
                <a:gd name="connsiteX9" fmla="*/ 240144 w 252889"/>
                <a:gd name="connsiteY9" fmla="*/ 73065 h 88027"/>
                <a:gd name="connsiteX10" fmla="*/ 13114 w 252889"/>
                <a:gd name="connsiteY10" fmla="*/ 73065 h 88027"/>
                <a:gd name="connsiteX11" fmla="*/ 184 w 252889"/>
                <a:gd name="connsiteY11" fmla="*/ 80589 h 88027"/>
                <a:gd name="connsiteX12" fmla="*/ 12734 w 252889"/>
                <a:gd name="connsiteY12" fmla="*/ 88113 h 88027"/>
                <a:gd name="connsiteX13" fmla="*/ 240524 w 252889"/>
                <a:gd name="connsiteY13" fmla="*/ 88113 h 88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889" h="88027">
                  <a:moveTo>
                    <a:pt x="240144" y="15132"/>
                  </a:moveTo>
                  <a:cubicBezTo>
                    <a:pt x="245848" y="15132"/>
                    <a:pt x="253074" y="15132"/>
                    <a:pt x="253074" y="7608"/>
                  </a:cubicBezTo>
                  <a:cubicBezTo>
                    <a:pt x="253074" y="85"/>
                    <a:pt x="245848" y="85"/>
                    <a:pt x="240524" y="85"/>
                  </a:cubicBezTo>
                  <a:lnTo>
                    <a:pt x="12734" y="85"/>
                  </a:lnTo>
                  <a:cubicBezTo>
                    <a:pt x="7410" y="85"/>
                    <a:pt x="184" y="85"/>
                    <a:pt x="184" y="7608"/>
                  </a:cubicBezTo>
                  <a:cubicBezTo>
                    <a:pt x="184" y="15132"/>
                    <a:pt x="7410" y="15132"/>
                    <a:pt x="13114" y="15132"/>
                  </a:cubicBezTo>
                  <a:lnTo>
                    <a:pt x="240144" y="15132"/>
                  </a:lnTo>
                  <a:close/>
                  <a:moveTo>
                    <a:pt x="240524" y="88113"/>
                  </a:moveTo>
                  <a:cubicBezTo>
                    <a:pt x="245848" y="88113"/>
                    <a:pt x="253074" y="88113"/>
                    <a:pt x="253074" y="80589"/>
                  </a:cubicBezTo>
                  <a:cubicBezTo>
                    <a:pt x="253074" y="73065"/>
                    <a:pt x="245848" y="73065"/>
                    <a:pt x="240144" y="73065"/>
                  </a:cubicBezTo>
                  <a:lnTo>
                    <a:pt x="13114" y="73065"/>
                  </a:lnTo>
                  <a:cubicBezTo>
                    <a:pt x="7410" y="73065"/>
                    <a:pt x="184" y="73065"/>
                    <a:pt x="184" y="80589"/>
                  </a:cubicBezTo>
                  <a:cubicBezTo>
                    <a:pt x="184" y="88113"/>
                    <a:pt x="7410" y="88113"/>
                    <a:pt x="12734" y="88113"/>
                  </a:cubicBezTo>
                  <a:lnTo>
                    <a:pt x="240524" y="88113"/>
                  </a:lnTo>
                  <a:close/>
                </a:path>
              </a:pathLst>
            </a:custGeom>
            <a:solidFill>
              <a:srgbClr val="000000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713" name="Freeform: Shape 1712">
              <a:extLst>
                <a:ext uri="{FF2B5EF4-FFF2-40B4-BE49-F238E27FC236}">
                  <a16:creationId xmlns:a16="http://schemas.microsoft.com/office/drawing/2014/main" id="{CB9EDEC9-763E-092E-A520-1F2844D6E198}"/>
                </a:ext>
              </a:extLst>
            </p:cNvPr>
            <p:cNvSpPr/>
            <p:nvPr>
              <p:custDataLst>
                <p:tags r:id="rId42"/>
              </p:custDataLst>
            </p:nvPr>
          </p:nvSpPr>
          <p:spPr>
            <a:xfrm>
              <a:off x="5387236" y="5358331"/>
              <a:ext cx="172268" cy="265212"/>
            </a:xfrm>
            <a:custGeom>
              <a:avLst/>
              <a:gdLst>
                <a:gd name="connsiteX0" fmla="*/ 88421 w 172268"/>
                <a:gd name="connsiteY0" fmla="*/ 4223 h 265212"/>
                <a:gd name="connsiteX1" fmla="*/ 83477 w 172268"/>
                <a:gd name="connsiteY1" fmla="*/ 85 h 265212"/>
                <a:gd name="connsiteX2" fmla="*/ 37082 w 172268"/>
                <a:gd name="connsiteY2" fmla="*/ 3847 h 265212"/>
                <a:gd name="connsiteX3" fmla="*/ 29857 w 172268"/>
                <a:gd name="connsiteY3" fmla="*/ 11370 h 265212"/>
                <a:gd name="connsiteX4" fmla="*/ 38984 w 172268"/>
                <a:gd name="connsiteY4" fmla="*/ 15885 h 265212"/>
                <a:gd name="connsiteX5" fmla="*/ 57998 w 172268"/>
                <a:gd name="connsiteY5" fmla="*/ 22280 h 265212"/>
                <a:gd name="connsiteX6" fmla="*/ 56857 w 172268"/>
                <a:gd name="connsiteY6" fmla="*/ 29803 h 265212"/>
                <a:gd name="connsiteX7" fmla="*/ 1716 w 172268"/>
                <a:gd name="connsiteY7" fmla="*/ 246488 h 265212"/>
                <a:gd name="connsiteX8" fmla="*/ 195 w 172268"/>
                <a:gd name="connsiteY8" fmla="*/ 254764 h 265212"/>
                <a:gd name="connsiteX9" fmla="*/ 11223 w 172268"/>
                <a:gd name="connsiteY9" fmla="*/ 265297 h 265212"/>
                <a:gd name="connsiteX10" fmla="*/ 24153 w 172268"/>
                <a:gd name="connsiteY10" fmla="*/ 257397 h 265212"/>
                <a:gd name="connsiteX11" fmla="*/ 45449 w 172268"/>
                <a:gd name="connsiteY11" fmla="*/ 175012 h 265212"/>
                <a:gd name="connsiteX12" fmla="*/ 89562 w 172268"/>
                <a:gd name="connsiteY12" fmla="*/ 206988 h 265212"/>
                <a:gd name="connsiteX13" fmla="*/ 88421 w 172268"/>
                <a:gd name="connsiteY13" fmla="*/ 214888 h 265212"/>
                <a:gd name="connsiteX14" fmla="*/ 86900 w 172268"/>
                <a:gd name="connsiteY14" fmla="*/ 228054 h 265212"/>
                <a:gd name="connsiteX15" fmla="*/ 121886 w 172268"/>
                <a:gd name="connsiteY15" fmla="*/ 265297 h 265212"/>
                <a:gd name="connsiteX16" fmla="*/ 151928 w 172268"/>
                <a:gd name="connsiteY16" fmla="*/ 245359 h 265212"/>
                <a:gd name="connsiteX17" fmla="*/ 165619 w 172268"/>
                <a:gd name="connsiteY17" fmla="*/ 207364 h 265212"/>
                <a:gd name="connsiteX18" fmla="*/ 161055 w 172268"/>
                <a:gd name="connsiteY18" fmla="*/ 203602 h 265212"/>
                <a:gd name="connsiteX19" fmla="*/ 155731 w 172268"/>
                <a:gd name="connsiteY19" fmla="*/ 210374 h 265212"/>
                <a:gd name="connsiteX20" fmla="*/ 122646 w 172268"/>
                <a:gd name="connsiteY20" fmla="*/ 257021 h 265212"/>
                <a:gd name="connsiteX21" fmla="*/ 110477 w 172268"/>
                <a:gd name="connsiteY21" fmla="*/ 239340 h 265212"/>
                <a:gd name="connsiteX22" fmla="*/ 113520 w 172268"/>
                <a:gd name="connsiteY22" fmla="*/ 218273 h 265212"/>
                <a:gd name="connsiteX23" fmla="*/ 115041 w 172268"/>
                <a:gd name="connsiteY23" fmla="*/ 206612 h 265212"/>
                <a:gd name="connsiteX24" fmla="*/ 58759 w 172268"/>
                <a:gd name="connsiteY24" fmla="*/ 167112 h 265212"/>
                <a:gd name="connsiteX25" fmla="*/ 91463 w 172268"/>
                <a:gd name="connsiteY25" fmla="*/ 139274 h 265212"/>
                <a:gd name="connsiteX26" fmla="*/ 145844 w 172268"/>
                <a:gd name="connsiteY26" fmla="*/ 103160 h 265212"/>
                <a:gd name="connsiteX27" fmla="*/ 149266 w 172268"/>
                <a:gd name="connsiteY27" fmla="*/ 103536 h 265212"/>
                <a:gd name="connsiteX28" fmla="*/ 157252 w 172268"/>
                <a:gd name="connsiteY28" fmla="*/ 106546 h 265212"/>
                <a:gd name="connsiteX29" fmla="*/ 158773 w 172268"/>
                <a:gd name="connsiteY29" fmla="*/ 108050 h 265212"/>
                <a:gd name="connsiteX30" fmla="*/ 137097 w 172268"/>
                <a:gd name="connsiteY30" fmla="*/ 128365 h 265212"/>
                <a:gd name="connsiteX31" fmla="*/ 151548 w 172268"/>
                <a:gd name="connsiteY31" fmla="*/ 141531 h 265212"/>
                <a:gd name="connsiteX32" fmla="*/ 172464 w 172268"/>
                <a:gd name="connsiteY32" fmla="*/ 118584 h 265212"/>
                <a:gd name="connsiteX33" fmla="*/ 146604 w 172268"/>
                <a:gd name="connsiteY33" fmla="*/ 94884 h 265212"/>
                <a:gd name="connsiteX34" fmla="*/ 91083 w 172268"/>
                <a:gd name="connsiteY34" fmla="*/ 127988 h 265212"/>
                <a:gd name="connsiteX35" fmla="*/ 48871 w 172268"/>
                <a:gd name="connsiteY35" fmla="*/ 162974 h 265212"/>
                <a:gd name="connsiteX36" fmla="*/ 88421 w 172268"/>
                <a:gd name="connsiteY36" fmla="*/ 4223 h 265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72268" h="265212">
                  <a:moveTo>
                    <a:pt x="88421" y="4223"/>
                  </a:moveTo>
                  <a:cubicBezTo>
                    <a:pt x="88421" y="3847"/>
                    <a:pt x="88421" y="85"/>
                    <a:pt x="83477" y="85"/>
                  </a:cubicBezTo>
                  <a:cubicBezTo>
                    <a:pt x="74731" y="85"/>
                    <a:pt x="46970" y="3094"/>
                    <a:pt x="37082" y="3847"/>
                  </a:cubicBezTo>
                  <a:cubicBezTo>
                    <a:pt x="34040" y="4223"/>
                    <a:pt x="29857" y="4599"/>
                    <a:pt x="29857" y="11370"/>
                  </a:cubicBezTo>
                  <a:cubicBezTo>
                    <a:pt x="29857" y="15885"/>
                    <a:pt x="33280" y="15885"/>
                    <a:pt x="38984" y="15885"/>
                  </a:cubicBezTo>
                  <a:cubicBezTo>
                    <a:pt x="57237" y="15885"/>
                    <a:pt x="57998" y="18518"/>
                    <a:pt x="57998" y="22280"/>
                  </a:cubicBezTo>
                  <a:lnTo>
                    <a:pt x="56857" y="29803"/>
                  </a:lnTo>
                  <a:lnTo>
                    <a:pt x="1716" y="246488"/>
                  </a:lnTo>
                  <a:cubicBezTo>
                    <a:pt x="195" y="251754"/>
                    <a:pt x="195" y="252506"/>
                    <a:pt x="195" y="254764"/>
                  </a:cubicBezTo>
                  <a:cubicBezTo>
                    <a:pt x="195" y="263416"/>
                    <a:pt x="7800" y="265297"/>
                    <a:pt x="11223" y="265297"/>
                  </a:cubicBezTo>
                  <a:cubicBezTo>
                    <a:pt x="16167" y="265297"/>
                    <a:pt x="21871" y="261911"/>
                    <a:pt x="24153" y="257397"/>
                  </a:cubicBezTo>
                  <a:cubicBezTo>
                    <a:pt x="26054" y="254011"/>
                    <a:pt x="43167" y="184417"/>
                    <a:pt x="45449" y="175012"/>
                  </a:cubicBezTo>
                  <a:cubicBezTo>
                    <a:pt x="58378" y="176140"/>
                    <a:pt x="89562" y="182159"/>
                    <a:pt x="89562" y="206988"/>
                  </a:cubicBezTo>
                  <a:cubicBezTo>
                    <a:pt x="89562" y="209621"/>
                    <a:pt x="89562" y="211126"/>
                    <a:pt x="88421" y="214888"/>
                  </a:cubicBezTo>
                  <a:cubicBezTo>
                    <a:pt x="87660" y="219402"/>
                    <a:pt x="86900" y="223916"/>
                    <a:pt x="86900" y="228054"/>
                  </a:cubicBezTo>
                  <a:cubicBezTo>
                    <a:pt x="86900" y="250249"/>
                    <a:pt x="102111" y="265297"/>
                    <a:pt x="121886" y="265297"/>
                  </a:cubicBezTo>
                  <a:cubicBezTo>
                    <a:pt x="133294" y="265297"/>
                    <a:pt x="143562" y="259278"/>
                    <a:pt x="151928" y="245359"/>
                  </a:cubicBezTo>
                  <a:cubicBezTo>
                    <a:pt x="161435" y="228807"/>
                    <a:pt x="165619" y="208116"/>
                    <a:pt x="165619" y="207364"/>
                  </a:cubicBezTo>
                  <a:cubicBezTo>
                    <a:pt x="165619" y="203602"/>
                    <a:pt x="162196" y="203602"/>
                    <a:pt x="161055" y="203602"/>
                  </a:cubicBezTo>
                  <a:cubicBezTo>
                    <a:pt x="157252" y="203602"/>
                    <a:pt x="156872" y="205107"/>
                    <a:pt x="155731" y="210374"/>
                  </a:cubicBezTo>
                  <a:cubicBezTo>
                    <a:pt x="148125" y="237835"/>
                    <a:pt x="139379" y="257021"/>
                    <a:pt x="122646" y="257021"/>
                  </a:cubicBezTo>
                  <a:cubicBezTo>
                    <a:pt x="115421" y="257021"/>
                    <a:pt x="110477" y="252883"/>
                    <a:pt x="110477" y="239340"/>
                  </a:cubicBezTo>
                  <a:cubicBezTo>
                    <a:pt x="110477" y="232945"/>
                    <a:pt x="111998" y="224292"/>
                    <a:pt x="113520" y="218273"/>
                  </a:cubicBezTo>
                  <a:cubicBezTo>
                    <a:pt x="115041" y="211878"/>
                    <a:pt x="115041" y="210374"/>
                    <a:pt x="115041" y="206612"/>
                  </a:cubicBezTo>
                  <a:cubicBezTo>
                    <a:pt x="115041" y="182159"/>
                    <a:pt x="91083" y="171250"/>
                    <a:pt x="58759" y="167112"/>
                  </a:cubicBezTo>
                  <a:cubicBezTo>
                    <a:pt x="70547" y="160341"/>
                    <a:pt x="82717" y="148303"/>
                    <a:pt x="91463" y="139274"/>
                  </a:cubicBezTo>
                  <a:cubicBezTo>
                    <a:pt x="109717" y="119336"/>
                    <a:pt x="127210" y="103160"/>
                    <a:pt x="145844" y="103160"/>
                  </a:cubicBezTo>
                  <a:cubicBezTo>
                    <a:pt x="148125" y="103160"/>
                    <a:pt x="148506" y="103160"/>
                    <a:pt x="149266" y="103536"/>
                  </a:cubicBezTo>
                  <a:cubicBezTo>
                    <a:pt x="153830" y="104289"/>
                    <a:pt x="154210" y="104289"/>
                    <a:pt x="157252" y="106546"/>
                  </a:cubicBezTo>
                  <a:cubicBezTo>
                    <a:pt x="158013" y="106922"/>
                    <a:pt x="158013" y="107298"/>
                    <a:pt x="158773" y="108050"/>
                  </a:cubicBezTo>
                  <a:cubicBezTo>
                    <a:pt x="140520" y="109179"/>
                    <a:pt x="137097" y="123850"/>
                    <a:pt x="137097" y="128365"/>
                  </a:cubicBezTo>
                  <a:cubicBezTo>
                    <a:pt x="137097" y="134384"/>
                    <a:pt x="141280" y="141531"/>
                    <a:pt x="151548" y="141531"/>
                  </a:cubicBezTo>
                  <a:cubicBezTo>
                    <a:pt x="161435" y="141531"/>
                    <a:pt x="172464" y="133255"/>
                    <a:pt x="172464" y="118584"/>
                  </a:cubicBezTo>
                  <a:cubicBezTo>
                    <a:pt x="172464" y="107298"/>
                    <a:pt x="163717" y="94884"/>
                    <a:pt x="146604" y="94884"/>
                  </a:cubicBezTo>
                  <a:cubicBezTo>
                    <a:pt x="135956" y="94884"/>
                    <a:pt x="118463" y="97893"/>
                    <a:pt x="91083" y="127988"/>
                  </a:cubicBezTo>
                  <a:cubicBezTo>
                    <a:pt x="78153" y="142284"/>
                    <a:pt x="63322" y="157331"/>
                    <a:pt x="48871" y="162974"/>
                  </a:cubicBezTo>
                  <a:lnTo>
                    <a:pt x="88421" y="4223"/>
                  </a:lnTo>
                  <a:close/>
                </a:path>
              </a:pathLst>
            </a:custGeom>
            <a:solidFill>
              <a:srgbClr val="D39421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714" name="Freeform: Shape 1713">
              <a:extLst>
                <a:ext uri="{FF2B5EF4-FFF2-40B4-BE49-F238E27FC236}">
                  <a16:creationId xmlns:a16="http://schemas.microsoft.com/office/drawing/2014/main" id="{B9C0477F-E0E7-AC78-A7F5-F56A9482A5DD}"/>
                </a:ext>
              </a:extLst>
            </p:cNvPr>
            <p:cNvSpPr/>
            <p:nvPr>
              <p:custDataLst>
                <p:tags r:id="rId43"/>
              </p:custDataLst>
            </p:nvPr>
          </p:nvSpPr>
          <p:spPr>
            <a:xfrm>
              <a:off x="5593314" y="5500981"/>
              <a:ext cx="96896" cy="174851"/>
            </a:xfrm>
            <a:custGeom>
              <a:avLst/>
              <a:gdLst>
                <a:gd name="connsiteX0" fmla="*/ 60361 w 96896"/>
                <a:gd name="connsiteY0" fmla="*/ 7459 h 174851"/>
                <a:gd name="connsiteX1" fmla="*/ 52375 w 96896"/>
                <a:gd name="connsiteY1" fmla="*/ 86 h 174851"/>
                <a:gd name="connsiteX2" fmla="*/ 200 w 96896"/>
                <a:gd name="connsiteY2" fmla="*/ 16939 h 174851"/>
                <a:gd name="connsiteX3" fmla="*/ 200 w 96896"/>
                <a:gd name="connsiteY3" fmla="*/ 26419 h 174851"/>
                <a:gd name="connsiteX4" fmla="*/ 38799 w 96896"/>
                <a:gd name="connsiteY4" fmla="*/ 19046 h 174851"/>
                <a:gd name="connsiteX5" fmla="*/ 38799 w 96896"/>
                <a:gd name="connsiteY5" fmla="*/ 153345 h 174851"/>
                <a:gd name="connsiteX6" fmla="*/ 12179 w 96896"/>
                <a:gd name="connsiteY6" fmla="*/ 165458 h 174851"/>
                <a:gd name="connsiteX7" fmla="*/ 2063 w 96896"/>
                <a:gd name="connsiteY7" fmla="*/ 165458 h 174851"/>
                <a:gd name="connsiteX8" fmla="*/ 2063 w 96896"/>
                <a:gd name="connsiteY8" fmla="*/ 174938 h 174851"/>
                <a:gd name="connsiteX9" fmla="*/ 49447 w 96896"/>
                <a:gd name="connsiteY9" fmla="*/ 173885 h 174851"/>
                <a:gd name="connsiteX10" fmla="*/ 97096 w 96896"/>
                <a:gd name="connsiteY10" fmla="*/ 174938 h 174851"/>
                <a:gd name="connsiteX11" fmla="*/ 97096 w 96896"/>
                <a:gd name="connsiteY11" fmla="*/ 165458 h 174851"/>
                <a:gd name="connsiteX12" fmla="*/ 86981 w 96896"/>
                <a:gd name="connsiteY12" fmla="*/ 165458 h 174851"/>
                <a:gd name="connsiteX13" fmla="*/ 60361 w 96896"/>
                <a:gd name="connsiteY13" fmla="*/ 153345 h 174851"/>
                <a:gd name="connsiteX14" fmla="*/ 60361 w 96896"/>
                <a:gd name="connsiteY14" fmla="*/ 7459 h 174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6896" h="174851">
                  <a:moveTo>
                    <a:pt x="60361" y="7459"/>
                  </a:moveTo>
                  <a:cubicBezTo>
                    <a:pt x="60361" y="350"/>
                    <a:pt x="59829" y="86"/>
                    <a:pt x="52375" y="86"/>
                  </a:cubicBezTo>
                  <a:cubicBezTo>
                    <a:pt x="35338" y="16676"/>
                    <a:pt x="11114" y="16939"/>
                    <a:pt x="200" y="16939"/>
                  </a:cubicBezTo>
                  <a:lnTo>
                    <a:pt x="200" y="26419"/>
                  </a:lnTo>
                  <a:cubicBezTo>
                    <a:pt x="6589" y="26419"/>
                    <a:pt x="24158" y="26419"/>
                    <a:pt x="38799" y="19046"/>
                  </a:cubicBezTo>
                  <a:lnTo>
                    <a:pt x="38799" y="153345"/>
                  </a:lnTo>
                  <a:cubicBezTo>
                    <a:pt x="38799" y="162035"/>
                    <a:pt x="38799" y="165458"/>
                    <a:pt x="12179" y="165458"/>
                  </a:cubicBezTo>
                  <a:lnTo>
                    <a:pt x="2063" y="165458"/>
                  </a:lnTo>
                  <a:lnTo>
                    <a:pt x="2063" y="174938"/>
                  </a:lnTo>
                  <a:cubicBezTo>
                    <a:pt x="6855" y="174675"/>
                    <a:pt x="39597" y="173885"/>
                    <a:pt x="49447" y="173885"/>
                  </a:cubicBezTo>
                  <a:cubicBezTo>
                    <a:pt x="57699" y="173885"/>
                    <a:pt x="91240" y="174675"/>
                    <a:pt x="97096" y="174938"/>
                  </a:cubicBezTo>
                  <a:lnTo>
                    <a:pt x="97096" y="165458"/>
                  </a:lnTo>
                  <a:lnTo>
                    <a:pt x="86981" y="165458"/>
                  </a:lnTo>
                  <a:cubicBezTo>
                    <a:pt x="60361" y="165458"/>
                    <a:pt x="60361" y="162035"/>
                    <a:pt x="60361" y="153345"/>
                  </a:cubicBezTo>
                  <a:lnTo>
                    <a:pt x="60361" y="7459"/>
                  </a:lnTo>
                  <a:close/>
                </a:path>
              </a:pathLst>
            </a:custGeom>
            <a:solidFill>
              <a:srgbClr val="D39421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715" name="Freeform: Shape 1714">
              <a:extLst>
                <a:ext uri="{FF2B5EF4-FFF2-40B4-BE49-F238E27FC236}">
                  <a16:creationId xmlns:a16="http://schemas.microsoft.com/office/drawing/2014/main" id="{11628D4F-39DA-B0E5-9CDC-67D79EA376FD}"/>
                </a:ext>
              </a:extLst>
            </p:cNvPr>
            <p:cNvSpPr/>
            <p:nvPr>
              <p:custDataLst>
                <p:tags r:id="rId44"/>
              </p:custDataLst>
            </p:nvPr>
          </p:nvSpPr>
          <p:spPr>
            <a:xfrm>
              <a:off x="5852109" y="5505421"/>
              <a:ext cx="40310" cy="39875"/>
            </a:xfrm>
            <a:custGeom>
              <a:avLst/>
              <a:gdLst>
                <a:gd name="connsiteX0" fmla="*/ 40517 w 40310"/>
                <a:gd name="connsiteY0" fmla="*/ 20023 h 39875"/>
                <a:gd name="connsiteX1" fmla="*/ 20362 w 40310"/>
                <a:gd name="connsiteY1" fmla="*/ 85 h 39875"/>
                <a:gd name="connsiteX2" fmla="*/ 207 w 40310"/>
                <a:gd name="connsiteY2" fmla="*/ 20023 h 39875"/>
                <a:gd name="connsiteX3" fmla="*/ 20362 w 40310"/>
                <a:gd name="connsiteY3" fmla="*/ 39961 h 39875"/>
                <a:gd name="connsiteX4" fmla="*/ 40517 w 40310"/>
                <a:gd name="connsiteY4" fmla="*/ 20023 h 39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310" h="39875">
                  <a:moveTo>
                    <a:pt x="40517" y="20023"/>
                  </a:moveTo>
                  <a:cubicBezTo>
                    <a:pt x="40517" y="9113"/>
                    <a:pt x="31390" y="85"/>
                    <a:pt x="20362" y="85"/>
                  </a:cubicBezTo>
                  <a:cubicBezTo>
                    <a:pt x="9333" y="85"/>
                    <a:pt x="207" y="9113"/>
                    <a:pt x="207" y="20023"/>
                  </a:cubicBezTo>
                  <a:cubicBezTo>
                    <a:pt x="207" y="30932"/>
                    <a:pt x="9333" y="39961"/>
                    <a:pt x="20362" y="39961"/>
                  </a:cubicBezTo>
                  <a:cubicBezTo>
                    <a:pt x="31390" y="39961"/>
                    <a:pt x="40517" y="30932"/>
                    <a:pt x="40517" y="20023"/>
                  </a:cubicBezTo>
                  <a:close/>
                </a:path>
              </a:pathLst>
            </a:custGeom>
            <a:solidFill>
              <a:srgbClr val="000000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716" name="Freeform: Shape 1715">
              <a:extLst>
                <a:ext uri="{FF2B5EF4-FFF2-40B4-BE49-F238E27FC236}">
                  <a16:creationId xmlns:a16="http://schemas.microsoft.com/office/drawing/2014/main" id="{21C1F1C9-F36C-A018-335B-362DF9D0E5AA}"/>
                </a:ext>
              </a:extLst>
            </p:cNvPr>
            <p:cNvSpPr/>
            <p:nvPr>
              <p:custDataLst>
                <p:tags r:id="rId45"/>
              </p:custDataLst>
            </p:nvPr>
          </p:nvSpPr>
          <p:spPr>
            <a:xfrm>
              <a:off x="6047193" y="5337265"/>
              <a:ext cx="88226" cy="376187"/>
            </a:xfrm>
            <a:custGeom>
              <a:avLst/>
              <a:gdLst>
                <a:gd name="connsiteX0" fmla="*/ 88438 w 88226"/>
                <a:gd name="connsiteY0" fmla="*/ 372510 h 376187"/>
                <a:gd name="connsiteX1" fmla="*/ 81973 w 88226"/>
                <a:gd name="connsiteY1" fmla="*/ 364234 h 376187"/>
                <a:gd name="connsiteX2" fmla="*/ 22268 w 88226"/>
                <a:gd name="connsiteY2" fmla="*/ 188178 h 376187"/>
                <a:gd name="connsiteX3" fmla="*/ 83494 w 88226"/>
                <a:gd name="connsiteY3" fmla="*/ 10242 h 376187"/>
                <a:gd name="connsiteX4" fmla="*/ 88438 w 88226"/>
                <a:gd name="connsiteY4" fmla="*/ 3847 h 376187"/>
                <a:gd name="connsiteX5" fmla="*/ 84635 w 88226"/>
                <a:gd name="connsiteY5" fmla="*/ 85 h 376187"/>
                <a:gd name="connsiteX6" fmla="*/ 24170 w 88226"/>
                <a:gd name="connsiteY6" fmla="*/ 73441 h 376187"/>
                <a:gd name="connsiteX7" fmla="*/ 212 w 88226"/>
                <a:gd name="connsiteY7" fmla="*/ 188178 h 376187"/>
                <a:gd name="connsiteX8" fmla="*/ 25310 w 88226"/>
                <a:gd name="connsiteY8" fmla="*/ 305549 h 376187"/>
                <a:gd name="connsiteX9" fmla="*/ 84635 w 88226"/>
                <a:gd name="connsiteY9" fmla="*/ 376272 h 376187"/>
                <a:gd name="connsiteX10" fmla="*/ 88438 w 88226"/>
                <a:gd name="connsiteY10" fmla="*/ 372510 h 376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8226" h="376187">
                  <a:moveTo>
                    <a:pt x="88438" y="372510"/>
                  </a:moveTo>
                  <a:cubicBezTo>
                    <a:pt x="88438" y="371382"/>
                    <a:pt x="88438" y="370629"/>
                    <a:pt x="81973" y="364234"/>
                  </a:cubicBezTo>
                  <a:cubicBezTo>
                    <a:pt x="34437" y="316835"/>
                    <a:pt x="22268" y="245735"/>
                    <a:pt x="22268" y="188178"/>
                  </a:cubicBezTo>
                  <a:cubicBezTo>
                    <a:pt x="22268" y="122722"/>
                    <a:pt x="36719" y="57265"/>
                    <a:pt x="83494" y="10242"/>
                  </a:cubicBezTo>
                  <a:cubicBezTo>
                    <a:pt x="88438" y="5728"/>
                    <a:pt x="88438" y="4975"/>
                    <a:pt x="88438" y="3847"/>
                  </a:cubicBezTo>
                  <a:cubicBezTo>
                    <a:pt x="88438" y="1213"/>
                    <a:pt x="86917" y="85"/>
                    <a:pt x="84635" y="85"/>
                  </a:cubicBezTo>
                  <a:cubicBezTo>
                    <a:pt x="80832" y="85"/>
                    <a:pt x="46606" y="25665"/>
                    <a:pt x="24170" y="73441"/>
                  </a:cubicBezTo>
                  <a:cubicBezTo>
                    <a:pt x="4775" y="114822"/>
                    <a:pt x="212" y="156579"/>
                    <a:pt x="212" y="188178"/>
                  </a:cubicBezTo>
                  <a:cubicBezTo>
                    <a:pt x="212" y="217521"/>
                    <a:pt x="4395" y="263040"/>
                    <a:pt x="25310" y="305549"/>
                  </a:cubicBezTo>
                  <a:cubicBezTo>
                    <a:pt x="48128" y="351820"/>
                    <a:pt x="80832" y="376272"/>
                    <a:pt x="84635" y="376272"/>
                  </a:cubicBezTo>
                  <a:cubicBezTo>
                    <a:pt x="86917" y="376272"/>
                    <a:pt x="88438" y="375144"/>
                    <a:pt x="88438" y="372510"/>
                  </a:cubicBezTo>
                  <a:close/>
                </a:path>
              </a:pathLst>
            </a:custGeom>
            <a:solidFill>
              <a:srgbClr val="000000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717" name="Freeform: Shape 1716">
              <a:extLst>
                <a:ext uri="{FF2B5EF4-FFF2-40B4-BE49-F238E27FC236}">
                  <a16:creationId xmlns:a16="http://schemas.microsoft.com/office/drawing/2014/main" id="{E3F6D31F-E5CF-6B0D-1E23-046A8C2DB42A}"/>
                </a:ext>
              </a:extLst>
            </p:cNvPr>
            <p:cNvSpPr/>
            <p:nvPr>
              <p:custDataLst>
                <p:tags r:id="rId46"/>
              </p:custDataLst>
            </p:nvPr>
          </p:nvSpPr>
          <p:spPr>
            <a:xfrm>
              <a:off x="6172645" y="5453130"/>
              <a:ext cx="174170" cy="170412"/>
            </a:xfrm>
            <a:custGeom>
              <a:avLst/>
              <a:gdLst>
                <a:gd name="connsiteX0" fmla="*/ 126850 w 174170"/>
                <a:gd name="connsiteY0" fmla="*/ 24161 h 170412"/>
                <a:gd name="connsiteX1" fmla="*/ 91864 w 174170"/>
                <a:gd name="connsiteY1" fmla="*/ 85 h 170412"/>
                <a:gd name="connsiteX2" fmla="*/ 216 w 174170"/>
                <a:gd name="connsiteY2" fmla="*/ 110308 h 170412"/>
                <a:gd name="connsiteX3" fmla="*/ 50793 w 174170"/>
                <a:gd name="connsiteY3" fmla="*/ 170498 h 170412"/>
                <a:gd name="connsiteX4" fmla="*/ 100230 w 174170"/>
                <a:gd name="connsiteY4" fmla="*/ 142284 h 170412"/>
                <a:gd name="connsiteX5" fmla="*/ 134836 w 174170"/>
                <a:gd name="connsiteY5" fmla="*/ 170498 h 170412"/>
                <a:gd name="connsiteX6" fmla="*/ 162977 w 174170"/>
                <a:gd name="connsiteY6" fmla="*/ 149807 h 170412"/>
                <a:gd name="connsiteX7" fmla="*/ 174386 w 174170"/>
                <a:gd name="connsiteY7" fmla="*/ 112565 h 170412"/>
                <a:gd name="connsiteX8" fmla="*/ 169822 w 174170"/>
                <a:gd name="connsiteY8" fmla="*/ 108803 h 170412"/>
                <a:gd name="connsiteX9" fmla="*/ 164498 w 174170"/>
                <a:gd name="connsiteY9" fmla="*/ 115574 h 170412"/>
                <a:gd name="connsiteX10" fmla="*/ 135597 w 174170"/>
                <a:gd name="connsiteY10" fmla="*/ 162222 h 170412"/>
                <a:gd name="connsiteX11" fmla="*/ 124188 w 174170"/>
                <a:gd name="connsiteY11" fmla="*/ 144917 h 170412"/>
                <a:gd name="connsiteX12" fmla="*/ 129132 w 174170"/>
                <a:gd name="connsiteY12" fmla="*/ 117079 h 170412"/>
                <a:gd name="connsiteX13" fmla="*/ 137498 w 174170"/>
                <a:gd name="connsiteY13" fmla="*/ 83222 h 170412"/>
                <a:gd name="connsiteX14" fmla="*/ 151188 w 174170"/>
                <a:gd name="connsiteY14" fmla="*/ 30556 h 170412"/>
                <a:gd name="connsiteX15" fmla="*/ 153850 w 174170"/>
                <a:gd name="connsiteY15" fmla="*/ 17766 h 170412"/>
                <a:gd name="connsiteX16" fmla="*/ 142822 w 174170"/>
                <a:gd name="connsiteY16" fmla="*/ 7608 h 170412"/>
                <a:gd name="connsiteX17" fmla="*/ 126850 w 174170"/>
                <a:gd name="connsiteY17" fmla="*/ 24161 h 170412"/>
                <a:gd name="connsiteX18" fmla="*/ 102132 w 174170"/>
                <a:gd name="connsiteY18" fmla="*/ 121593 h 170412"/>
                <a:gd name="connsiteX19" fmla="*/ 94526 w 174170"/>
                <a:gd name="connsiteY19" fmla="*/ 135512 h 170412"/>
                <a:gd name="connsiteX20" fmla="*/ 51554 w 174170"/>
                <a:gd name="connsiteY20" fmla="*/ 162222 h 170412"/>
                <a:gd name="connsiteX21" fmla="*/ 27216 w 174170"/>
                <a:gd name="connsiteY21" fmla="*/ 126860 h 170412"/>
                <a:gd name="connsiteX22" fmla="*/ 48131 w 174170"/>
                <a:gd name="connsiteY22" fmla="*/ 44475 h 170412"/>
                <a:gd name="connsiteX23" fmla="*/ 92244 w 174170"/>
                <a:gd name="connsiteY23" fmla="*/ 8361 h 170412"/>
                <a:gd name="connsiteX24" fmla="*/ 122287 w 174170"/>
                <a:gd name="connsiteY24" fmla="*/ 41465 h 170412"/>
                <a:gd name="connsiteX25" fmla="*/ 121146 w 174170"/>
                <a:gd name="connsiteY25" fmla="*/ 47860 h 170412"/>
                <a:gd name="connsiteX26" fmla="*/ 102132 w 174170"/>
                <a:gd name="connsiteY26" fmla="*/ 121593 h 170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74170" h="170412">
                  <a:moveTo>
                    <a:pt x="126850" y="24161"/>
                  </a:moveTo>
                  <a:cubicBezTo>
                    <a:pt x="120005" y="10242"/>
                    <a:pt x="108977" y="85"/>
                    <a:pt x="91864" y="85"/>
                  </a:cubicBezTo>
                  <a:cubicBezTo>
                    <a:pt x="47371" y="85"/>
                    <a:pt x="216" y="55384"/>
                    <a:pt x="216" y="110308"/>
                  </a:cubicBezTo>
                  <a:cubicBezTo>
                    <a:pt x="216" y="145669"/>
                    <a:pt x="21131" y="170498"/>
                    <a:pt x="50793" y="170498"/>
                  </a:cubicBezTo>
                  <a:cubicBezTo>
                    <a:pt x="58399" y="170498"/>
                    <a:pt x="77413" y="168993"/>
                    <a:pt x="100230" y="142284"/>
                  </a:cubicBezTo>
                  <a:cubicBezTo>
                    <a:pt x="103273" y="158083"/>
                    <a:pt x="116583" y="170498"/>
                    <a:pt x="134836" y="170498"/>
                  </a:cubicBezTo>
                  <a:cubicBezTo>
                    <a:pt x="148146" y="170498"/>
                    <a:pt x="156893" y="161845"/>
                    <a:pt x="162977" y="149807"/>
                  </a:cubicBezTo>
                  <a:cubicBezTo>
                    <a:pt x="169442" y="136265"/>
                    <a:pt x="174386" y="113317"/>
                    <a:pt x="174386" y="112565"/>
                  </a:cubicBezTo>
                  <a:cubicBezTo>
                    <a:pt x="174386" y="108803"/>
                    <a:pt x="170963" y="108803"/>
                    <a:pt x="169822" y="108803"/>
                  </a:cubicBezTo>
                  <a:cubicBezTo>
                    <a:pt x="166020" y="108803"/>
                    <a:pt x="165639" y="110308"/>
                    <a:pt x="164498" y="115574"/>
                  </a:cubicBezTo>
                  <a:cubicBezTo>
                    <a:pt x="158034" y="140026"/>
                    <a:pt x="151188" y="162222"/>
                    <a:pt x="135597" y="162222"/>
                  </a:cubicBezTo>
                  <a:cubicBezTo>
                    <a:pt x="125329" y="162222"/>
                    <a:pt x="124188" y="152441"/>
                    <a:pt x="124188" y="144917"/>
                  </a:cubicBezTo>
                  <a:cubicBezTo>
                    <a:pt x="124188" y="136641"/>
                    <a:pt x="124949" y="133631"/>
                    <a:pt x="129132" y="117079"/>
                  </a:cubicBezTo>
                  <a:cubicBezTo>
                    <a:pt x="133315" y="101279"/>
                    <a:pt x="134076" y="97517"/>
                    <a:pt x="137498" y="83222"/>
                  </a:cubicBezTo>
                  <a:lnTo>
                    <a:pt x="151188" y="30556"/>
                  </a:lnTo>
                  <a:cubicBezTo>
                    <a:pt x="153850" y="20023"/>
                    <a:pt x="153850" y="19270"/>
                    <a:pt x="153850" y="17766"/>
                  </a:cubicBezTo>
                  <a:cubicBezTo>
                    <a:pt x="153850" y="11370"/>
                    <a:pt x="149287" y="7608"/>
                    <a:pt x="142822" y="7608"/>
                  </a:cubicBezTo>
                  <a:cubicBezTo>
                    <a:pt x="133695" y="7608"/>
                    <a:pt x="127991" y="15885"/>
                    <a:pt x="126850" y="24161"/>
                  </a:cubicBezTo>
                  <a:close/>
                  <a:moveTo>
                    <a:pt x="102132" y="121593"/>
                  </a:moveTo>
                  <a:cubicBezTo>
                    <a:pt x="100230" y="128365"/>
                    <a:pt x="100230" y="129117"/>
                    <a:pt x="94526" y="135512"/>
                  </a:cubicBezTo>
                  <a:cubicBezTo>
                    <a:pt x="77794" y="156203"/>
                    <a:pt x="62202" y="162222"/>
                    <a:pt x="51554" y="162222"/>
                  </a:cubicBezTo>
                  <a:cubicBezTo>
                    <a:pt x="32540" y="162222"/>
                    <a:pt x="27216" y="141531"/>
                    <a:pt x="27216" y="126860"/>
                  </a:cubicBezTo>
                  <a:cubicBezTo>
                    <a:pt x="27216" y="108051"/>
                    <a:pt x="39385" y="61779"/>
                    <a:pt x="48131" y="44475"/>
                  </a:cubicBezTo>
                  <a:cubicBezTo>
                    <a:pt x="59920" y="22280"/>
                    <a:pt x="77033" y="8361"/>
                    <a:pt x="92244" y="8361"/>
                  </a:cubicBezTo>
                  <a:cubicBezTo>
                    <a:pt x="116963" y="8361"/>
                    <a:pt x="122287" y="39208"/>
                    <a:pt x="122287" y="41465"/>
                  </a:cubicBezTo>
                  <a:cubicBezTo>
                    <a:pt x="122287" y="43722"/>
                    <a:pt x="121526" y="45980"/>
                    <a:pt x="121146" y="47860"/>
                  </a:cubicBezTo>
                  <a:lnTo>
                    <a:pt x="102132" y="121593"/>
                  </a:lnTo>
                  <a:close/>
                </a:path>
              </a:pathLst>
            </a:custGeom>
            <a:solidFill>
              <a:srgbClr val="000000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718" name="Freeform: Shape 1717">
              <a:extLst>
                <a:ext uri="{FF2B5EF4-FFF2-40B4-BE49-F238E27FC236}">
                  <a16:creationId xmlns:a16="http://schemas.microsoft.com/office/drawing/2014/main" id="{DF898AD2-3A08-3CDC-081A-84F75FC14BA2}"/>
                </a:ext>
              </a:extLst>
            </p:cNvPr>
            <p:cNvSpPr/>
            <p:nvPr>
              <p:custDataLst>
                <p:tags r:id="rId47"/>
              </p:custDataLst>
            </p:nvPr>
          </p:nvSpPr>
          <p:spPr>
            <a:xfrm>
              <a:off x="6387464" y="5500981"/>
              <a:ext cx="96896" cy="174851"/>
            </a:xfrm>
            <a:custGeom>
              <a:avLst/>
              <a:gdLst>
                <a:gd name="connsiteX0" fmla="*/ 60382 w 96896"/>
                <a:gd name="connsiteY0" fmla="*/ 7459 h 174851"/>
                <a:gd name="connsiteX1" fmla="*/ 52396 w 96896"/>
                <a:gd name="connsiteY1" fmla="*/ 86 h 174851"/>
                <a:gd name="connsiteX2" fmla="*/ 221 w 96896"/>
                <a:gd name="connsiteY2" fmla="*/ 16939 h 174851"/>
                <a:gd name="connsiteX3" fmla="*/ 221 w 96896"/>
                <a:gd name="connsiteY3" fmla="*/ 26419 h 174851"/>
                <a:gd name="connsiteX4" fmla="*/ 38820 w 96896"/>
                <a:gd name="connsiteY4" fmla="*/ 19046 h 174851"/>
                <a:gd name="connsiteX5" fmla="*/ 38820 w 96896"/>
                <a:gd name="connsiteY5" fmla="*/ 153345 h 174851"/>
                <a:gd name="connsiteX6" fmla="*/ 12200 w 96896"/>
                <a:gd name="connsiteY6" fmla="*/ 165458 h 174851"/>
                <a:gd name="connsiteX7" fmla="*/ 2084 w 96896"/>
                <a:gd name="connsiteY7" fmla="*/ 165458 h 174851"/>
                <a:gd name="connsiteX8" fmla="*/ 2084 w 96896"/>
                <a:gd name="connsiteY8" fmla="*/ 174938 h 174851"/>
                <a:gd name="connsiteX9" fmla="*/ 49468 w 96896"/>
                <a:gd name="connsiteY9" fmla="*/ 173885 h 174851"/>
                <a:gd name="connsiteX10" fmla="*/ 97117 w 96896"/>
                <a:gd name="connsiteY10" fmla="*/ 174938 h 174851"/>
                <a:gd name="connsiteX11" fmla="*/ 97117 w 96896"/>
                <a:gd name="connsiteY11" fmla="*/ 165458 h 174851"/>
                <a:gd name="connsiteX12" fmla="*/ 87002 w 96896"/>
                <a:gd name="connsiteY12" fmla="*/ 165458 h 174851"/>
                <a:gd name="connsiteX13" fmla="*/ 60382 w 96896"/>
                <a:gd name="connsiteY13" fmla="*/ 153345 h 174851"/>
                <a:gd name="connsiteX14" fmla="*/ 60382 w 96896"/>
                <a:gd name="connsiteY14" fmla="*/ 7459 h 174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6896" h="174851">
                  <a:moveTo>
                    <a:pt x="60382" y="7459"/>
                  </a:moveTo>
                  <a:cubicBezTo>
                    <a:pt x="60382" y="350"/>
                    <a:pt x="59849" y="86"/>
                    <a:pt x="52396" y="86"/>
                  </a:cubicBezTo>
                  <a:cubicBezTo>
                    <a:pt x="35359" y="16676"/>
                    <a:pt x="11135" y="16939"/>
                    <a:pt x="221" y="16939"/>
                  </a:cubicBezTo>
                  <a:lnTo>
                    <a:pt x="221" y="26419"/>
                  </a:lnTo>
                  <a:cubicBezTo>
                    <a:pt x="6610" y="26419"/>
                    <a:pt x="24179" y="26419"/>
                    <a:pt x="38820" y="19046"/>
                  </a:cubicBezTo>
                  <a:lnTo>
                    <a:pt x="38820" y="153345"/>
                  </a:lnTo>
                  <a:cubicBezTo>
                    <a:pt x="38820" y="162035"/>
                    <a:pt x="38820" y="165458"/>
                    <a:pt x="12200" y="165458"/>
                  </a:cubicBezTo>
                  <a:lnTo>
                    <a:pt x="2084" y="165458"/>
                  </a:lnTo>
                  <a:lnTo>
                    <a:pt x="2084" y="174938"/>
                  </a:lnTo>
                  <a:cubicBezTo>
                    <a:pt x="6876" y="174675"/>
                    <a:pt x="39618" y="173885"/>
                    <a:pt x="49468" y="173885"/>
                  </a:cubicBezTo>
                  <a:cubicBezTo>
                    <a:pt x="57720" y="173885"/>
                    <a:pt x="91261" y="174675"/>
                    <a:pt x="97117" y="174938"/>
                  </a:cubicBezTo>
                  <a:lnTo>
                    <a:pt x="97117" y="165458"/>
                  </a:lnTo>
                  <a:lnTo>
                    <a:pt x="87002" y="165458"/>
                  </a:lnTo>
                  <a:cubicBezTo>
                    <a:pt x="60382" y="165458"/>
                    <a:pt x="60382" y="162035"/>
                    <a:pt x="60382" y="153345"/>
                  </a:cubicBezTo>
                  <a:lnTo>
                    <a:pt x="60382" y="7459"/>
                  </a:lnTo>
                  <a:close/>
                </a:path>
              </a:pathLst>
            </a:custGeom>
            <a:solidFill>
              <a:srgbClr val="000000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719" name="Freeform: Shape 1718">
              <a:extLst>
                <a:ext uri="{FF2B5EF4-FFF2-40B4-BE49-F238E27FC236}">
                  <a16:creationId xmlns:a16="http://schemas.microsoft.com/office/drawing/2014/main" id="{688BBEE8-127E-5754-8137-C6DF04F46C10}"/>
                </a:ext>
              </a:extLst>
            </p:cNvPr>
            <p:cNvSpPr/>
            <p:nvPr>
              <p:custDataLst>
                <p:tags r:id="rId48"/>
              </p:custDataLst>
            </p:nvPr>
          </p:nvSpPr>
          <p:spPr>
            <a:xfrm>
              <a:off x="6646259" y="5505421"/>
              <a:ext cx="40310" cy="39875"/>
            </a:xfrm>
            <a:custGeom>
              <a:avLst/>
              <a:gdLst>
                <a:gd name="connsiteX0" fmla="*/ 40538 w 40310"/>
                <a:gd name="connsiteY0" fmla="*/ 20023 h 39875"/>
                <a:gd name="connsiteX1" fmla="*/ 20383 w 40310"/>
                <a:gd name="connsiteY1" fmla="*/ 85 h 39875"/>
                <a:gd name="connsiteX2" fmla="*/ 227 w 40310"/>
                <a:gd name="connsiteY2" fmla="*/ 20023 h 39875"/>
                <a:gd name="connsiteX3" fmla="*/ 20383 w 40310"/>
                <a:gd name="connsiteY3" fmla="*/ 39961 h 39875"/>
                <a:gd name="connsiteX4" fmla="*/ 40538 w 40310"/>
                <a:gd name="connsiteY4" fmla="*/ 20023 h 39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310" h="39875">
                  <a:moveTo>
                    <a:pt x="40538" y="20023"/>
                  </a:moveTo>
                  <a:cubicBezTo>
                    <a:pt x="40538" y="9113"/>
                    <a:pt x="31411" y="85"/>
                    <a:pt x="20383" y="85"/>
                  </a:cubicBezTo>
                  <a:cubicBezTo>
                    <a:pt x="9354" y="85"/>
                    <a:pt x="227" y="9113"/>
                    <a:pt x="227" y="20023"/>
                  </a:cubicBezTo>
                  <a:cubicBezTo>
                    <a:pt x="227" y="30932"/>
                    <a:pt x="9354" y="39961"/>
                    <a:pt x="20383" y="39961"/>
                  </a:cubicBezTo>
                  <a:cubicBezTo>
                    <a:pt x="31411" y="39961"/>
                    <a:pt x="40538" y="30932"/>
                    <a:pt x="40538" y="20023"/>
                  </a:cubicBezTo>
                  <a:close/>
                </a:path>
              </a:pathLst>
            </a:custGeom>
            <a:solidFill>
              <a:srgbClr val="000000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720" name="Freeform: Shape 1719">
              <a:extLst>
                <a:ext uri="{FF2B5EF4-FFF2-40B4-BE49-F238E27FC236}">
                  <a16:creationId xmlns:a16="http://schemas.microsoft.com/office/drawing/2014/main" id="{0780C062-BA8D-C89A-BAE1-736772E01B0D}"/>
                </a:ext>
              </a:extLst>
            </p:cNvPr>
            <p:cNvSpPr/>
            <p:nvPr>
              <p:custDataLst>
                <p:tags r:id="rId49"/>
              </p:custDataLst>
            </p:nvPr>
          </p:nvSpPr>
          <p:spPr>
            <a:xfrm>
              <a:off x="6823470" y="5453130"/>
              <a:ext cx="139944" cy="170412"/>
            </a:xfrm>
            <a:custGeom>
              <a:avLst/>
              <a:gdLst>
                <a:gd name="connsiteX0" fmla="*/ 129149 w 139944"/>
                <a:gd name="connsiteY0" fmla="*/ 25665 h 170412"/>
                <a:gd name="connsiteX1" fmla="*/ 110895 w 139944"/>
                <a:gd name="connsiteY1" fmla="*/ 42594 h 170412"/>
                <a:gd name="connsiteX2" fmla="*/ 122684 w 139944"/>
                <a:gd name="connsiteY2" fmla="*/ 53503 h 170412"/>
                <a:gd name="connsiteX3" fmla="*/ 140177 w 139944"/>
                <a:gd name="connsiteY3" fmla="*/ 32437 h 170412"/>
                <a:gd name="connsiteX4" fmla="*/ 94923 w 139944"/>
                <a:gd name="connsiteY4" fmla="*/ 85 h 170412"/>
                <a:gd name="connsiteX5" fmla="*/ 30655 w 139944"/>
                <a:gd name="connsiteY5" fmla="*/ 55008 h 170412"/>
                <a:gd name="connsiteX6" fmla="*/ 69825 w 139944"/>
                <a:gd name="connsiteY6" fmla="*/ 92251 h 170412"/>
                <a:gd name="connsiteX7" fmla="*/ 109374 w 139944"/>
                <a:gd name="connsiteY7" fmla="*/ 120841 h 170412"/>
                <a:gd name="connsiteX8" fmla="*/ 54993 w 139944"/>
                <a:gd name="connsiteY8" fmla="*/ 162222 h 170412"/>
                <a:gd name="connsiteX9" fmla="*/ 11641 w 139944"/>
                <a:gd name="connsiteY9" fmla="*/ 142284 h 170412"/>
                <a:gd name="connsiteX10" fmla="*/ 35599 w 139944"/>
                <a:gd name="connsiteY10" fmla="*/ 122346 h 170412"/>
                <a:gd name="connsiteX11" fmla="*/ 21528 w 139944"/>
                <a:gd name="connsiteY11" fmla="*/ 109179 h 170412"/>
                <a:gd name="connsiteX12" fmla="*/ 232 w 139944"/>
                <a:gd name="connsiteY12" fmla="*/ 134007 h 170412"/>
                <a:gd name="connsiteX13" fmla="*/ 54613 w 139944"/>
                <a:gd name="connsiteY13" fmla="*/ 170498 h 170412"/>
                <a:gd name="connsiteX14" fmla="*/ 131050 w 139944"/>
                <a:gd name="connsiteY14" fmla="*/ 108051 h 170412"/>
                <a:gd name="connsiteX15" fmla="*/ 119262 w 139944"/>
                <a:gd name="connsiteY15" fmla="*/ 80589 h 170412"/>
                <a:gd name="connsiteX16" fmla="*/ 81233 w 139944"/>
                <a:gd name="connsiteY16" fmla="*/ 64789 h 170412"/>
                <a:gd name="connsiteX17" fmla="*/ 52331 w 139944"/>
                <a:gd name="connsiteY17" fmla="*/ 42218 h 170412"/>
                <a:gd name="connsiteX18" fmla="*/ 94923 w 139944"/>
                <a:gd name="connsiteY18" fmla="*/ 8361 h 170412"/>
                <a:gd name="connsiteX19" fmla="*/ 129149 w 139944"/>
                <a:gd name="connsiteY19" fmla="*/ 25665 h 170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39944" h="170412">
                  <a:moveTo>
                    <a:pt x="129149" y="25665"/>
                  </a:moveTo>
                  <a:cubicBezTo>
                    <a:pt x="118501" y="26042"/>
                    <a:pt x="110895" y="34318"/>
                    <a:pt x="110895" y="42594"/>
                  </a:cubicBezTo>
                  <a:cubicBezTo>
                    <a:pt x="110895" y="47860"/>
                    <a:pt x="114318" y="53503"/>
                    <a:pt x="122684" y="53503"/>
                  </a:cubicBezTo>
                  <a:cubicBezTo>
                    <a:pt x="131050" y="53503"/>
                    <a:pt x="140177" y="47108"/>
                    <a:pt x="140177" y="32437"/>
                  </a:cubicBezTo>
                  <a:cubicBezTo>
                    <a:pt x="140177" y="15508"/>
                    <a:pt x="123825" y="85"/>
                    <a:pt x="94923" y="85"/>
                  </a:cubicBezTo>
                  <a:cubicBezTo>
                    <a:pt x="44726" y="85"/>
                    <a:pt x="30655" y="38456"/>
                    <a:pt x="30655" y="55008"/>
                  </a:cubicBezTo>
                  <a:cubicBezTo>
                    <a:pt x="30655" y="84351"/>
                    <a:pt x="58796" y="89994"/>
                    <a:pt x="69825" y="92251"/>
                  </a:cubicBezTo>
                  <a:cubicBezTo>
                    <a:pt x="89599" y="96013"/>
                    <a:pt x="109374" y="100151"/>
                    <a:pt x="109374" y="120841"/>
                  </a:cubicBezTo>
                  <a:cubicBezTo>
                    <a:pt x="109374" y="130622"/>
                    <a:pt x="100628" y="162222"/>
                    <a:pt x="54993" y="162222"/>
                  </a:cubicBezTo>
                  <a:cubicBezTo>
                    <a:pt x="49669" y="162222"/>
                    <a:pt x="20388" y="162222"/>
                    <a:pt x="11641" y="142284"/>
                  </a:cubicBezTo>
                  <a:cubicBezTo>
                    <a:pt x="26092" y="144165"/>
                    <a:pt x="35599" y="132879"/>
                    <a:pt x="35599" y="122346"/>
                  </a:cubicBezTo>
                  <a:cubicBezTo>
                    <a:pt x="35599" y="113693"/>
                    <a:pt x="29514" y="109179"/>
                    <a:pt x="21528" y="109179"/>
                  </a:cubicBezTo>
                  <a:cubicBezTo>
                    <a:pt x="11641" y="109179"/>
                    <a:pt x="232" y="117079"/>
                    <a:pt x="232" y="134007"/>
                  </a:cubicBezTo>
                  <a:cubicBezTo>
                    <a:pt x="232" y="155450"/>
                    <a:pt x="21909" y="170498"/>
                    <a:pt x="54613" y="170498"/>
                  </a:cubicBezTo>
                  <a:cubicBezTo>
                    <a:pt x="116219" y="170498"/>
                    <a:pt x="131050" y="124979"/>
                    <a:pt x="131050" y="108051"/>
                  </a:cubicBezTo>
                  <a:cubicBezTo>
                    <a:pt x="131050" y="94508"/>
                    <a:pt x="123825" y="85103"/>
                    <a:pt x="119262" y="80589"/>
                  </a:cubicBezTo>
                  <a:cubicBezTo>
                    <a:pt x="108994" y="70056"/>
                    <a:pt x="97966" y="68175"/>
                    <a:pt x="81233" y="64789"/>
                  </a:cubicBezTo>
                  <a:cubicBezTo>
                    <a:pt x="67543" y="61779"/>
                    <a:pt x="52331" y="59146"/>
                    <a:pt x="52331" y="42218"/>
                  </a:cubicBezTo>
                  <a:cubicBezTo>
                    <a:pt x="52331" y="31308"/>
                    <a:pt x="61458" y="8361"/>
                    <a:pt x="94923" y="8361"/>
                  </a:cubicBezTo>
                  <a:cubicBezTo>
                    <a:pt x="104430" y="8361"/>
                    <a:pt x="123445" y="10994"/>
                    <a:pt x="129149" y="25665"/>
                  </a:cubicBezTo>
                  <a:close/>
                </a:path>
              </a:pathLst>
            </a:custGeom>
            <a:solidFill>
              <a:srgbClr val="64ACBE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721" name="Freeform: Shape 1720">
              <a:extLst>
                <a:ext uri="{FF2B5EF4-FFF2-40B4-BE49-F238E27FC236}">
                  <a16:creationId xmlns:a16="http://schemas.microsoft.com/office/drawing/2014/main" id="{EA5197B1-B99E-1C74-0ADF-4C0E6C8F17CC}"/>
                </a:ext>
              </a:extLst>
            </p:cNvPr>
            <p:cNvSpPr/>
            <p:nvPr>
              <p:custDataLst>
                <p:tags r:id="rId50"/>
              </p:custDataLst>
            </p:nvPr>
          </p:nvSpPr>
          <p:spPr>
            <a:xfrm>
              <a:off x="7012567" y="5226499"/>
              <a:ext cx="69211" cy="263067"/>
            </a:xfrm>
            <a:custGeom>
              <a:avLst/>
              <a:gdLst>
                <a:gd name="connsiteX0" fmla="*/ 64125 w 69211"/>
                <a:gd name="connsiteY0" fmla="*/ 80 h 263067"/>
                <a:gd name="connsiteX1" fmla="*/ 237 w 69211"/>
                <a:gd name="connsiteY1" fmla="*/ 131482 h 263067"/>
                <a:gd name="connsiteX2" fmla="*/ 64125 w 69211"/>
                <a:gd name="connsiteY2" fmla="*/ 263147 h 263067"/>
                <a:gd name="connsiteX3" fmla="*/ 69449 w 69211"/>
                <a:gd name="connsiteY3" fmla="*/ 259987 h 263067"/>
                <a:gd name="connsiteX4" fmla="*/ 66787 w 69211"/>
                <a:gd name="connsiteY4" fmla="*/ 256037 h 263067"/>
                <a:gd name="connsiteX5" fmla="*/ 18339 w 69211"/>
                <a:gd name="connsiteY5" fmla="*/ 131745 h 263067"/>
                <a:gd name="connsiteX6" fmla="*/ 67585 w 69211"/>
                <a:gd name="connsiteY6" fmla="*/ 6399 h 263067"/>
                <a:gd name="connsiteX7" fmla="*/ 69449 w 69211"/>
                <a:gd name="connsiteY7" fmla="*/ 3239 h 263067"/>
                <a:gd name="connsiteX8" fmla="*/ 64125 w 69211"/>
                <a:gd name="connsiteY8" fmla="*/ 80 h 263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211" h="263067">
                  <a:moveTo>
                    <a:pt x="64125" y="80"/>
                  </a:moveTo>
                  <a:cubicBezTo>
                    <a:pt x="13547" y="35366"/>
                    <a:pt x="237" y="91192"/>
                    <a:pt x="237" y="131482"/>
                  </a:cubicBezTo>
                  <a:cubicBezTo>
                    <a:pt x="237" y="168612"/>
                    <a:pt x="11417" y="226281"/>
                    <a:pt x="64125" y="263147"/>
                  </a:cubicBezTo>
                  <a:cubicBezTo>
                    <a:pt x="66255" y="263147"/>
                    <a:pt x="69449" y="263147"/>
                    <a:pt x="69449" y="259987"/>
                  </a:cubicBezTo>
                  <a:cubicBezTo>
                    <a:pt x="69449" y="258407"/>
                    <a:pt x="68650" y="257881"/>
                    <a:pt x="66787" y="256037"/>
                  </a:cubicBezTo>
                  <a:cubicBezTo>
                    <a:pt x="31382" y="224438"/>
                    <a:pt x="18339" y="179671"/>
                    <a:pt x="18339" y="131745"/>
                  </a:cubicBezTo>
                  <a:cubicBezTo>
                    <a:pt x="18339" y="60646"/>
                    <a:pt x="45757" y="25886"/>
                    <a:pt x="67585" y="6399"/>
                  </a:cubicBezTo>
                  <a:cubicBezTo>
                    <a:pt x="68650" y="5346"/>
                    <a:pt x="69449" y="4556"/>
                    <a:pt x="69449" y="3239"/>
                  </a:cubicBezTo>
                  <a:cubicBezTo>
                    <a:pt x="69449" y="80"/>
                    <a:pt x="66255" y="80"/>
                    <a:pt x="64125" y="80"/>
                  </a:cubicBezTo>
                  <a:close/>
                </a:path>
              </a:pathLst>
            </a:custGeom>
            <a:solidFill>
              <a:srgbClr val="64ACBE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722" name="Freeform: Shape 1721">
              <a:extLst>
                <a:ext uri="{FF2B5EF4-FFF2-40B4-BE49-F238E27FC236}">
                  <a16:creationId xmlns:a16="http://schemas.microsoft.com/office/drawing/2014/main" id="{56C9CDCB-BE21-AF8C-9B24-BFEFD242525C}"/>
                </a:ext>
              </a:extLst>
            </p:cNvPr>
            <p:cNvSpPr/>
            <p:nvPr>
              <p:custDataLst>
                <p:tags r:id="rId51"/>
              </p:custDataLst>
            </p:nvPr>
          </p:nvSpPr>
          <p:spPr>
            <a:xfrm>
              <a:off x="7129809" y="5249146"/>
              <a:ext cx="96896" cy="174851"/>
            </a:xfrm>
            <a:custGeom>
              <a:avLst/>
              <a:gdLst>
                <a:gd name="connsiteX0" fmla="*/ 60401 w 96896"/>
                <a:gd name="connsiteY0" fmla="*/ 7453 h 174851"/>
                <a:gd name="connsiteX1" fmla="*/ 52415 w 96896"/>
                <a:gd name="connsiteY1" fmla="*/ 80 h 174851"/>
                <a:gd name="connsiteX2" fmla="*/ 240 w 96896"/>
                <a:gd name="connsiteY2" fmla="*/ 16933 h 174851"/>
                <a:gd name="connsiteX3" fmla="*/ 240 w 96896"/>
                <a:gd name="connsiteY3" fmla="*/ 26413 h 174851"/>
                <a:gd name="connsiteX4" fmla="*/ 38839 w 96896"/>
                <a:gd name="connsiteY4" fmla="*/ 19039 h 174851"/>
                <a:gd name="connsiteX5" fmla="*/ 38839 w 96896"/>
                <a:gd name="connsiteY5" fmla="*/ 153338 h 174851"/>
                <a:gd name="connsiteX6" fmla="*/ 12219 w 96896"/>
                <a:gd name="connsiteY6" fmla="*/ 165452 h 174851"/>
                <a:gd name="connsiteX7" fmla="*/ 2104 w 96896"/>
                <a:gd name="connsiteY7" fmla="*/ 165452 h 174851"/>
                <a:gd name="connsiteX8" fmla="*/ 2104 w 96896"/>
                <a:gd name="connsiteY8" fmla="*/ 174931 h 174851"/>
                <a:gd name="connsiteX9" fmla="*/ 49487 w 96896"/>
                <a:gd name="connsiteY9" fmla="*/ 173878 h 174851"/>
                <a:gd name="connsiteX10" fmla="*/ 97137 w 96896"/>
                <a:gd name="connsiteY10" fmla="*/ 174931 h 174851"/>
                <a:gd name="connsiteX11" fmla="*/ 97137 w 96896"/>
                <a:gd name="connsiteY11" fmla="*/ 165452 h 174851"/>
                <a:gd name="connsiteX12" fmla="*/ 87021 w 96896"/>
                <a:gd name="connsiteY12" fmla="*/ 165452 h 174851"/>
                <a:gd name="connsiteX13" fmla="*/ 60401 w 96896"/>
                <a:gd name="connsiteY13" fmla="*/ 153338 h 174851"/>
                <a:gd name="connsiteX14" fmla="*/ 60401 w 96896"/>
                <a:gd name="connsiteY14" fmla="*/ 7453 h 174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6896" h="174851">
                  <a:moveTo>
                    <a:pt x="60401" y="7453"/>
                  </a:moveTo>
                  <a:cubicBezTo>
                    <a:pt x="60401" y="343"/>
                    <a:pt x="59869" y="80"/>
                    <a:pt x="52415" y="80"/>
                  </a:cubicBezTo>
                  <a:cubicBezTo>
                    <a:pt x="35379" y="16669"/>
                    <a:pt x="11154" y="16933"/>
                    <a:pt x="240" y="16933"/>
                  </a:cubicBezTo>
                  <a:lnTo>
                    <a:pt x="240" y="26413"/>
                  </a:lnTo>
                  <a:cubicBezTo>
                    <a:pt x="6629" y="26413"/>
                    <a:pt x="24198" y="26413"/>
                    <a:pt x="38839" y="19039"/>
                  </a:cubicBezTo>
                  <a:lnTo>
                    <a:pt x="38839" y="153338"/>
                  </a:lnTo>
                  <a:cubicBezTo>
                    <a:pt x="38839" y="162028"/>
                    <a:pt x="38839" y="165452"/>
                    <a:pt x="12219" y="165452"/>
                  </a:cubicBezTo>
                  <a:lnTo>
                    <a:pt x="2104" y="165452"/>
                  </a:lnTo>
                  <a:lnTo>
                    <a:pt x="2104" y="174931"/>
                  </a:lnTo>
                  <a:cubicBezTo>
                    <a:pt x="6895" y="174668"/>
                    <a:pt x="39638" y="173878"/>
                    <a:pt x="49487" y="173878"/>
                  </a:cubicBezTo>
                  <a:cubicBezTo>
                    <a:pt x="57739" y="173878"/>
                    <a:pt x="91280" y="174668"/>
                    <a:pt x="97137" y="174931"/>
                  </a:cubicBezTo>
                  <a:lnTo>
                    <a:pt x="97137" y="165452"/>
                  </a:lnTo>
                  <a:lnTo>
                    <a:pt x="87021" y="165452"/>
                  </a:lnTo>
                  <a:cubicBezTo>
                    <a:pt x="60401" y="165452"/>
                    <a:pt x="60401" y="162028"/>
                    <a:pt x="60401" y="153338"/>
                  </a:cubicBezTo>
                  <a:lnTo>
                    <a:pt x="60401" y="7453"/>
                  </a:lnTo>
                  <a:close/>
                </a:path>
              </a:pathLst>
            </a:custGeom>
            <a:solidFill>
              <a:srgbClr val="64ACBE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723" name="Freeform: Shape 1722">
              <a:extLst>
                <a:ext uri="{FF2B5EF4-FFF2-40B4-BE49-F238E27FC236}">
                  <a16:creationId xmlns:a16="http://schemas.microsoft.com/office/drawing/2014/main" id="{DD0CFC38-FAE4-C0C7-45F9-2F6F89AF5EC5}"/>
                </a:ext>
              </a:extLst>
            </p:cNvPr>
            <p:cNvSpPr/>
            <p:nvPr>
              <p:custDataLst>
                <p:tags r:id="rId52"/>
              </p:custDataLst>
            </p:nvPr>
          </p:nvSpPr>
          <p:spPr>
            <a:xfrm>
              <a:off x="7271280" y="5226499"/>
              <a:ext cx="68945" cy="263067"/>
            </a:xfrm>
            <a:custGeom>
              <a:avLst/>
              <a:gdLst>
                <a:gd name="connsiteX0" fmla="*/ 5302 w 68945"/>
                <a:gd name="connsiteY0" fmla="*/ 80 h 263067"/>
                <a:gd name="connsiteX1" fmla="*/ 244 w 68945"/>
                <a:gd name="connsiteY1" fmla="*/ 3239 h 263067"/>
                <a:gd name="connsiteX2" fmla="*/ 2640 w 68945"/>
                <a:gd name="connsiteY2" fmla="*/ 7189 h 263067"/>
                <a:gd name="connsiteX3" fmla="*/ 51088 w 68945"/>
                <a:gd name="connsiteY3" fmla="*/ 131482 h 263067"/>
                <a:gd name="connsiteX4" fmla="*/ 5036 w 68945"/>
                <a:gd name="connsiteY4" fmla="*/ 253931 h 263067"/>
                <a:gd name="connsiteX5" fmla="*/ 244 w 68945"/>
                <a:gd name="connsiteY5" fmla="*/ 259987 h 263067"/>
                <a:gd name="connsiteX6" fmla="*/ 3705 w 68945"/>
                <a:gd name="connsiteY6" fmla="*/ 263147 h 263067"/>
                <a:gd name="connsiteX7" fmla="*/ 49757 w 68945"/>
                <a:gd name="connsiteY7" fmla="*/ 212851 h 263067"/>
                <a:gd name="connsiteX8" fmla="*/ 69190 w 68945"/>
                <a:gd name="connsiteY8" fmla="*/ 131745 h 263067"/>
                <a:gd name="connsiteX9" fmla="*/ 5302 w 68945"/>
                <a:gd name="connsiteY9" fmla="*/ 80 h 263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8945" h="263067">
                  <a:moveTo>
                    <a:pt x="5302" y="80"/>
                  </a:moveTo>
                  <a:cubicBezTo>
                    <a:pt x="3439" y="80"/>
                    <a:pt x="244" y="80"/>
                    <a:pt x="244" y="3239"/>
                  </a:cubicBezTo>
                  <a:cubicBezTo>
                    <a:pt x="244" y="4556"/>
                    <a:pt x="1043" y="5346"/>
                    <a:pt x="2640" y="7189"/>
                  </a:cubicBezTo>
                  <a:cubicBezTo>
                    <a:pt x="25533" y="27993"/>
                    <a:pt x="51088" y="63542"/>
                    <a:pt x="51088" y="131482"/>
                  </a:cubicBezTo>
                  <a:cubicBezTo>
                    <a:pt x="51088" y="186518"/>
                    <a:pt x="33785" y="228124"/>
                    <a:pt x="5036" y="253931"/>
                  </a:cubicBezTo>
                  <a:cubicBezTo>
                    <a:pt x="510" y="258407"/>
                    <a:pt x="244" y="258671"/>
                    <a:pt x="244" y="259987"/>
                  </a:cubicBezTo>
                  <a:cubicBezTo>
                    <a:pt x="244" y="261304"/>
                    <a:pt x="1043" y="263147"/>
                    <a:pt x="3705" y="263147"/>
                  </a:cubicBezTo>
                  <a:cubicBezTo>
                    <a:pt x="6899" y="263147"/>
                    <a:pt x="32188" y="245768"/>
                    <a:pt x="49757" y="212851"/>
                  </a:cubicBezTo>
                  <a:cubicBezTo>
                    <a:pt x="61470" y="190995"/>
                    <a:pt x="69190" y="162555"/>
                    <a:pt x="69190" y="131745"/>
                  </a:cubicBezTo>
                  <a:cubicBezTo>
                    <a:pt x="69190" y="94615"/>
                    <a:pt x="58009" y="36946"/>
                    <a:pt x="5302" y="80"/>
                  </a:cubicBezTo>
                  <a:close/>
                </a:path>
              </a:pathLst>
            </a:custGeom>
            <a:solidFill>
              <a:srgbClr val="64ACBE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724" name="Freeform: Shape 1723">
              <a:extLst>
                <a:ext uri="{FF2B5EF4-FFF2-40B4-BE49-F238E27FC236}">
                  <a16:creationId xmlns:a16="http://schemas.microsoft.com/office/drawing/2014/main" id="{8246C413-660D-628A-83C3-B3C5A2808389}"/>
                </a:ext>
              </a:extLst>
            </p:cNvPr>
            <p:cNvSpPr/>
            <p:nvPr>
              <p:custDataLst>
                <p:tags r:id="rId53"/>
              </p:custDataLst>
            </p:nvPr>
          </p:nvSpPr>
          <p:spPr>
            <a:xfrm>
              <a:off x="6995796" y="5544867"/>
              <a:ext cx="123516" cy="180118"/>
            </a:xfrm>
            <a:custGeom>
              <a:avLst/>
              <a:gdLst>
                <a:gd name="connsiteX0" fmla="*/ 123754 w 123516"/>
                <a:gd name="connsiteY0" fmla="*/ 90937 h 180118"/>
                <a:gd name="connsiteX1" fmla="*/ 108048 w 123516"/>
                <a:gd name="connsiteY1" fmla="*/ 22734 h 180118"/>
                <a:gd name="connsiteX2" fmla="*/ 61995 w 123516"/>
                <a:gd name="connsiteY2" fmla="*/ 87 h 180118"/>
                <a:gd name="connsiteX3" fmla="*/ 237 w 123516"/>
                <a:gd name="connsiteY3" fmla="*/ 90937 h 180118"/>
                <a:gd name="connsiteX4" fmla="*/ 61995 w 123516"/>
                <a:gd name="connsiteY4" fmla="*/ 180206 h 180118"/>
                <a:gd name="connsiteX5" fmla="*/ 123754 w 123516"/>
                <a:gd name="connsiteY5" fmla="*/ 90937 h 180118"/>
                <a:gd name="connsiteX6" fmla="*/ 61995 w 123516"/>
                <a:gd name="connsiteY6" fmla="*/ 172833 h 180118"/>
                <a:gd name="connsiteX7" fmla="*/ 28188 w 123516"/>
                <a:gd name="connsiteY7" fmla="*/ 144130 h 180118"/>
                <a:gd name="connsiteX8" fmla="*/ 24461 w 123516"/>
                <a:gd name="connsiteY8" fmla="*/ 87513 h 180118"/>
                <a:gd name="connsiteX9" fmla="*/ 28454 w 123516"/>
                <a:gd name="connsiteY9" fmla="*/ 33794 h 180118"/>
                <a:gd name="connsiteX10" fmla="*/ 61995 w 123516"/>
                <a:gd name="connsiteY10" fmla="*/ 7461 h 180118"/>
                <a:gd name="connsiteX11" fmla="*/ 95004 w 123516"/>
                <a:gd name="connsiteY11" fmla="*/ 31424 h 180118"/>
                <a:gd name="connsiteX12" fmla="*/ 99529 w 123516"/>
                <a:gd name="connsiteY12" fmla="*/ 87513 h 180118"/>
                <a:gd name="connsiteX13" fmla="*/ 96069 w 123516"/>
                <a:gd name="connsiteY13" fmla="*/ 143076 h 180118"/>
                <a:gd name="connsiteX14" fmla="*/ 61995 w 123516"/>
                <a:gd name="connsiteY14" fmla="*/ 172833 h 180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3516" h="180118">
                  <a:moveTo>
                    <a:pt x="123754" y="90937"/>
                  </a:moveTo>
                  <a:cubicBezTo>
                    <a:pt x="123754" y="61970"/>
                    <a:pt x="120293" y="41167"/>
                    <a:pt x="108048" y="22734"/>
                  </a:cubicBezTo>
                  <a:cubicBezTo>
                    <a:pt x="99796" y="10621"/>
                    <a:pt x="83291" y="87"/>
                    <a:pt x="61995" y="87"/>
                  </a:cubicBezTo>
                  <a:cubicBezTo>
                    <a:pt x="237" y="87"/>
                    <a:pt x="237" y="71977"/>
                    <a:pt x="237" y="90937"/>
                  </a:cubicBezTo>
                  <a:cubicBezTo>
                    <a:pt x="237" y="109896"/>
                    <a:pt x="237" y="180206"/>
                    <a:pt x="61995" y="180206"/>
                  </a:cubicBezTo>
                  <a:cubicBezTo>
                    <a:pt x="123754" y="180206"/>
                    <a:pt x="123754" y="109896"/>
                    <a:pt x="123754" y="90937"/>
                  </a:cubicBezTo>
                  <a:close/>
                  <a:moveTo>
                    <a:pt x="61995" y="172833"/>
                  </a:moveTo>
                  <a:cubicBezTo>
                    <a:pt x="49750" y="172833"/>
                    <a:pt x="33512" y="165723"/>
                    <a:pt x="28188" y="144130"/>
                  </a:cubicBezTo>
                  <a:cubicBezTo>
                    <a:pt x="24461" y="128593"/>
                    <a:pt x="24461" y="107000"/>
                    <a:pt x="24461" y="87513"/>
                  </a:cubicBezTo>
                  <a:cubicBezTo>
                    <a:pt x="24461" y="68290"/>
                    <a:pt x="24461" y="48277"/>
                    <a:pt x="28454" y="33794"/>
                  </a:cubicBezTo>
                  <a:cubicBezTo>
                    <a:pt x="34044" y="12991"/>
                    <a:pt x="51081" y="7461"/>
                    <a:pt x="61995" y="7461"/>
                  </a:cubicBezTo>
                  <a:cubicBezTo>
                    <a:pt x="76370" y="7461"/>
                    <a:pt x="90212" y="16151"/>
                    <a:pt x="95004" y="31424"/>
                  </a:cubicBezTo>
                  <a:cubicBezTo>
                    <a:pt x="99263" y="45644"/>
                    <a:pt x="99529" y="64604"/>
                    <a:pt x="99529" y="87513"/>
                  </a:cubicBezTo>
                  <a:cubicBezTo>
                    <a:pt x="99529" y="107000"/>
                    <a:pt x="99529" y="126486"/>
                    <a:pt x="96069" y="143076"/>
                  </a:cubicBezTo>
                  <a:cubicBezTo>
                    <a:pt x="90745" y="167039"/>
                    <a:pt x="72643" y="172833"/>
                    <a:pt x="61995" y="172833"/>
                  </a:cubicBezTo>
                  <a:close/>
                </a:path>
              </a:pathLst>
            </a:custGeom>
            <a:solidFill>
              <a:srgbClr val="64ACBE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725" name="Freeform: Shape 1724">
              <a:extLst>
                <a:ext uri="{FF2B5EF4-FFF2-40B4-BE49-F238E27FC236}">
                  <a16:creationId xmlns:a16="http://schemas.microsoft.com/office/drawing/2014/main" id="{4271EED5-247B-A5E8-5B44-590FFE3B28E5}"/>
                </a:ext>
              </a:extLst>
            </p:cNvPr>
            <p:cNvSpPr/>
            <p:nvPr>
              <p:custDataLst>
                <p:tags r:id="rId54"/>
              </p:custDataLst>
            </p:nvPr>
          </p:nvSpPr>
          <p:spPr>
            <a:xfrm>
              <a:off x="7496035" y="5400088"/>
              <a:ext cx="252889" cy="250540"/>
            </a:xfrm>
            <a:custGeom>
              <a:avLst/>
              <a:gdLst>
                <a:gd name="connsiteX0" fmla="*/ 134490 w 252889"/>
                <a:gd name="connsiteY0" fmla="*/ 132879 h 250540"/>
                <a:gd name="connsiteX1" fmla="*/ 240590 w 252889"/>
                <a:gd name="connsiteY1" fmla="*/ 132879 h 250540"/>
                <a:gd name="connsiteX2" fmla="*/ 253139 w 252889"/>
                <a:gd name="connsiteY2" fmla="*/ 125355 h 250540"/>
                <a:gd name="connsiteX3" fmla="*/ 240590 w 252889"/>
                <a:gd name="connsiteY3" fmla="*/ 117831 h 250540"/>
                <a:gd name="connsiteX4" fmla="*/ 134490 w 252889"/>
                <a:gd name="connsiteY4" fmla="*/ 117831 h 250540"/>
                <a:gd name="connsiteX5" fmla="*/ 134490 w 252889"/>
                <a:gd name="connsiteY5" fmla="*/ 12499 h 250540"/>
                <a:gd name="connsiteX6" fmla="*/ 126885 w 252889"/>
                <a:gd name="connsiteY6" fmla="*/ 85 h 250540"/>
                <a:gd name="connsiteX7" fmla="*/ 119279 w 252889"/>
                <a:gd name="connsiteY7" fmla="*/ 12499 h 250540"/>
                <a:gd name="connsiteX8" fmla="*/ 119279 w 252889"/>
                <a:gd name="connsiteY8" fmla="*/ 117831 h 250540"/>
                <a:gd name="connsiteX9" fmla="*/ 12799 w 252889"/>
                <a:gd name="connsiteY9" fmla="*/ 117831 h 250540"/>
                <a:gd name="connsiteX10" fmla="*/ 250 w 252889"/>
                <a:gd name="connsiteY10" fmla="*/ 125355 h 250540"/>
                <a:gd name="connsiteX11" fmla="*/ 12799 w 252889"/>
                <a:gd name="connsiteY11" fmla="*/ 132879 h 250540"/>
                <a:gd name="connsiteX12" fmla="*/ 119279 w 252889"/>
                <a:gd name="connsiteY12" fmla="*/ 132879 h 250540"/>
                <a:gd name="connsiteX13" fmla="*/ 119279 w 252889"/>
                <a:gd name="connsiteY13" fmla="*/ 238211 h 250540"/>
                <a:gd name="connsiteX14" fmla="*/ 126885 w 252889"/>
                <a:gd name="connsiteY14" fmla="*/ 250626 h 250540"/>
                <a:gd name="connsiteX15" fmla="*/ 134490 w 252889"/>
                <a:gd name="connsiteY15" fmla="*/ 238211 h 250540"/>
                <a:gd name="connsiteX16" fmla="*/ 134490 w 252889"/>
                <a:gd name="connsiteY16" fmla="*/ 132879 h 250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2889" h="250540">
                  <a:moveTo>
                    <a:pt x="134490" y="132879"/>
                  </a:moveTo>
                  <a:lnTo>
                    <a:pt x="240590" y="132879"/>
                  </a:lnTo>
                  <a:cubicBezTo>
                    <a:pt x="245914" y="132879"/>
                    <a:pt x="253139" y="132879"/>
                    <a:pt x="253139" y="125355"/>
                  </a:cubicBezTo>
                  <a:cubicBezTo>
                    <a:pt x="253139" y="117831"/>
                    <a:pt x="245914" y="117831"/>
                    <a:pt x="240590" y="117831"/>
                  </a:cubicBezTo>
                  <a:lnTo>
                    <a:pt x="134490" y="117831"/>
                  </a:lnTo>
                  <a:lnTo>
                    <a:pt x="134490" y="12499"/>
                  </a:lnTo>
                  <a:cubicBezTo>
                    <a:pt x="134490" y="7232"/>
                    <a:pt x="134490" y="85"/>
                    <a:pt x="126885" y="85"/>
                  </a:cubicBezTo>
                  <a:cubicBezTo>
                    <a:pt x="119279" y="85"/>
                    <a:pt x="119279" y="7232"/>
                    <a:pt x="119279" y="12499"/>
                  </a:cubicBezTo>
                  <a:lnTo>
                    <a:pt x="119279" y="117831"/>
                  </a:lnTo>
                  <a:lnTo>
                    <a:pt x="12799" y="117831"/>
                  </a:lnTo>
                  <a:cubicBezTo>
                    <a:pt x="7475" y="117831"/>
                    <a:pt x="250" y="117831"/>
                    <a:pt x="250" y="125355"/>
                  </a:cubicBezTo>
                  <a:cubicBezTo>
                    <a:pt x="250" y="132879"/>
                    <a:pt x="7475" y="132879"/>
                    <a:pt x="12799" y="132879"/>
                  </a:cubicBezTo>
                  <a:lnTo>
                    <a:pt x="119279" y="132879"/>
                  </a:lnTo>
                  <a:lnTo>
                    <a:pt x="119279" y="238211"/>
                  </a:lnTo>
                  <a:cubicBezTo>
                    <a:pt x="119279" y="243478"/>
                    <a:pt x="119279" y="250626"/>
                    <a:pt x="126885" y="250626"/>
                  </a:cubicBezTo>
                  <a:cubicBezTo>
                    <a:pt x="134490" y="250626"/>
                    <a:pt x="134490" y="243478"/>
                    <a:pt x="134490" y="238211"/>
                  </a:cubicBezTo>
                  <a:lnTo>
                    <a:pt x="134490" y="132879"/>
                  </a:lnTo>
                  <a:close/>
                </a:path>
              </a:pathLst>
            </a:custGeom>
            <a:solidFill>
              <a:srgbClr val="000000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726" name="Freeform: Shape 1725">
              <a:extLst>
                <a:ext uri="{FF2B5EF4-FFF2-40B4-BE49-F238E27FC236}">
                  <a16:creationId xmlns:a16="http://schemas.microsoft.com/office/drawing/2014/main" id="{770D846B-53D1-165A-AEB6-D8AF474274D7}"/>
                </a:ext>
              </a:extLst>
            </p:cNvPr>
            <p:cNvSpPr/>
            <p:nvPr>
              <p:custDataLst>
                <p:tags r:id="rId55"/>
              </p:custDataLst>
            </p:nvPr>
          </p:nvSpPr>
          <p:spPr>
            <a:xfrm>
              <a:off x="7872896" y="5358331"/>
              <a:ext cx="139944" cy="265212"/>
            </a:xfrm>
            <a:custGeom>
              <a:avLst/>
              <a:gdLst>
                <a:gd name="connsiteX0" fmla="*/ 73275 w 139944"/>
                <a:gd name="connsiteY0" fmla="*/ 4223 h 265212"/>
                <a:gd name="connsiteX1" fmla="*/ 68331 w 139944"/>
                <a:gd name="connsiteY1" fmla="*/ 85 h 265212"/>
                <a:gd name="connsiteX2" fmla="*/ 21936 w 139944"/>
                <a:gd name="connsiteY2" fmla="*/ 3847 h 265212"/>
                <a:gd name="connsiteX3" fmla="*/ 14711 w 139944"/>
                <a:gd name="connsiteY3" fmla="*/ 11370 h 265212"/>
                <a:gd name="connsiteX4" fmla="*/ 23838 w 139944"/>
                <a:gd name="connsiteY4" fmla="*/ 15885 h 265212"/>
                <a:gd name="connsiteX5" fmla="*/ 42852 w 139944"/>
                <a:gd name="connsiteY5" fmla="*/ 22280 h 265212"/>
                <a:gd name="connsiteX6" fmla="*/ 37528 w 139944"/>
                <a:gd name="connsiteY6" fmla="*/ 45603 h 265212"/>
                <a:gd name="connsiteX7" fmla="*/ 6345 w 139944"/>
                <a:gd name="connsiteY7" fmla="*/ 168241 h 265212"/>
                <a:gd name="connsiteX8" fmla="*/ 260 w 139944"/>
                <a:gd name="connsiteY8" fmla="*/ 206235 h 265212"/>
                <a:gd name="connsiteX9" fmla="*/ 48556 w 139944"/>
                <a:gd name="connsiteY9" fmla="*/ 265297 h 265212"/>
                <a:gd name="connsiteX10" fmla="*/ 140205 w 139944"/>
                <a:gd name="connsiteY10" fmla="*/ 155074 h 265212"/>
                <a:gd name="connsiteX11" fmla="*/ 89627 w 139944"/>
                <a:gd name="connsiteY11" fmla="*/ 94884 h 265212"/>
                <a:gd name="connsiteX12" fmla="*/ 45134 w 139944"/>
                <a:gd name="connsiteY12" fmla="*/ 117455 h 265212"/>
                <a:gd name="connsiteX13" fmla="*/ 73275 w 139944"/>
                <a:gd name="connsiteY13" fmla="*/ 4223 h 265212"/>
                <a:gd name="connsiteX14" fmla="*/ 37528 w 139944"/>
                <a:gd name="connsiteY14" fmla="*/ 146422 h 265212"/>
                <a:gd name="connsiteX15" fmla="*/ 43232 w 139944"/>
                <a:gd name="connsiteY15" fmla="*/ 133255 h 265212"/>
                <a:gd name="connsiteX16" fmla="*/ 88866 w 139944"/>
                <a:gd name="connsiteY16" fmla="*/ 103160 h 265212"/>
                <a:gd name="connsiteX17" fmla="*/ 112824 w 139944"/>
                <a:gd name="connsiteY17" fmla="*/ 138522 h 265212"/>
                <a:gd name="connsiteX18" fmla="*/ 93430 w 139944"/>
                <a:gd name="connsiteY18" fmla="*/ 218273 h 265212"/>
                <a:gd name="connsiteX19" fmla="*/ 48556 w 139944"/>
                <a:gd name="connsiteY19" fmla="*/ 257021 h 265212"/>
                <a:gd name="connsiteX20" fmla="*/ 23077 w 139944"/>
                <a:gd name="connsiteY20" fmla="*/ 219026 h 265212"/>
                <a:gd name="connsiteX21" fmla="*/ 29162 w 139944"/>
                <a:gd name="connsiteY21" fmla="*/ 181031 h 265212"/>
                <a:gd name="connsiteX22" fmla="*/ 37528 w 139944"/>
                <a:gd name="connsiteY22" fmla="*/ 146422 h 265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39944" h="265212">
                  <a:moveTo>
                    <a:pt x="73275" y="4223"/>
                  </a:moveTo>
                  <a:cubicBezTo>
                    <a:pt x="73275" y="3847"/>
                    <a:pt x="73275" y="85"/>
                    <a:pt x="68331" y="85"/>
                  </a:cubicBezTo>
                  <a:cubicBezTo>
                    <a:pt x="59584" y="85"/>
                    <a:pt x="31824" y="3094"/>
                    <a:pt x="21936" y="3847"/>
                  </a:cubicBezTo>
                  <a:cubicBezTo>
                    <a:pt x="18894" y="4223"/>
                    <a:pt x="14711" y="4599"/>
                    <a:pt x="14711" y="11370"/>
                  </a:cubicBezTo>
                  <a:cubicBezTo>
                    <a:pt x="14711" y="15885"/>
                    <a:pt x="18133" y="15885"/>
                    <a:pt x="23838" y="15885"/>
                  </a:cubicBezTo>
                  <a:cubicBezTo>
                    <a:pt x="42091" y="15885"/>
                    <a:pt x="42852" y="18518"/>
                    <a:pt x="42852" y="22280"/>
                  </a:cubicBezTo>
                  <a:cubicBezTo>
                    <a:pt x="42852" y="24913"/>
                    <a:pt x="39429" y="37703"/>
                    <a:pt x="37528" y="45603"/>
                  </a:cubicBezTo>
                  <a:lnTo>
                    <a:pt x="6345" y="168241"/>
                  </a:lnTo>
                  <a:cubicBezTo>
                    <a:pt x="1781" y="187050"/>
                    <a:pt x="260" y="193069"/>
                    <a:pt x="260" y="206235"/>
                  </a:cubicBezTo>
                  <a:cubicBezTo>
                    <a:pt x="260" y="241973"/>
                    <a:pt x="20415" y="265297"/>
                    <a:pt x="48556" y="265297"/>
                  </a:cubicBezTo>
                  <a:cubicBezTo>
                    <a:pt x="93430" y="265297"/>
                    <a:pt x="140205" y="209245"/>
                    <a:pt x="140205" y="155074"/>
                  </a:cubicBezTo>
                  <a:cubicBezTo>
                    <a:pt x="140205" y="120841"/>
                    <a:pt x="120050" y="94884"/>
                    <a:pt x="89627" y="94884"/>
                  </a:cubicBezTo>
                  <a:cubicBezTo>
                    <a:pt x="72134" y="94884"/>
                    <a:pt x="56542" y="105793"/>
                    <a:pt x="45134" y="117455"/>
                  </a:cubicBezTo>
                  <a:lnTo>
                    <a:pt x="73275" y="4223"/>
                  </a:lnTo>
                  <a:close/>
                  <a:moveTo>
                    <a:pt x="37528" y="146422"/>
                  </a:moveTo>
                  <a:cubicBezTo>
                    <a:pt x="39810" y="138146"/>
                    <a:pt x="39810" y="137393"/>
                    <a:pt x="43232" y="133255"/>
                  </a:cubicBezTo>
                  <a:cubicBezTo>
                    <a:pt x="61866" y="108803"/>
                    <a:pt x="78979" y="103160"/>
                    <a:pt x="88866" y="103160"/>
                  </a:cubicBezTo>
                  <a:cubicBezTo>
                    <a:pt x="102557" y="103160"/>
                    <a:pt x="112824" y="114446"/>
                    <a:pt x="112824" y="138522"/>
                  </a:cubicBezTo>
                  <a:cubicBezTo>
                    <a:pt x="112824" y="160717"/>
                    <a:pt x="100275" y="203978"/>
                    <a:pt x="93430" y="218273"/>
                  </a:cubicBezTo>
                  <a:cubicBezTo>
                    <a:pt x="80880" y="243478"/>
                    <a:pt x="63387" y="257021"/>
                    <a:pt x="48556" y="257021"/>
                  </a:cubicBezTo>
                  <a:cubicBezTo>
                    <a:pt x="35626" y="257021"/>
                    <a:pt x="23077" y="246864"/>
                    <a:pt x="23077" y="219026"/>
                  </a:cubicBezTo>
                  <a:cubicBezTo>
                    <a:pt x="23077" y="211878"/>
                    <a:pt x="23077" y="204731"/>
                    <a:pt x="29162" y="181031"/>
                  </a:cubicBezTo>
                  <a:lnTo>
                    <a:pt x="37528" y="146422"/>
                  </a:lnTo>
                  <a:close/>
                </a:path>
              </a:pathLst>
            </a:custGeom>
            <a:solidFill>
              <a:srgbClr val="000000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727" name="Freeform: Shape 1726">
              <a:extLst>
                <a:ext uri="{FF2B5EF4-FFF2-40B4-BE49-F238E27FC236}">
                  <a16:creationId xmlns:a16="http://schemas.microsoft.com/office/drawing/2014/main" id="{C3EC2836-5392-804E-5A5F-CDB3C0CE4B65}"/>
                </a:ext>
              </a:extLst>
            </p:cNvPr>
            <p:cNvSpPr/>
            <p:nvPr>
              <p:custDataLst>
                <p:tags r:id="rId56"/>
              </p:custDataLst>
            </p:nvPr>
          </p:nvSpPr>
          <p:spPr>
            <a:xfrm>
              <a:off x="8047244" y="5500981"/>
              <a:ext cx="96896" cy="174851"/>
            </a:xfrm>
            <a:custGeom>
              <a:avLst/>
              <a:gdLst>
                <a:gd name="connsiteX0" fmla="*/ 60425 w 96896"/>
                <a:gd name="connsiteY0" fmla="*/ 7459 h 174851"/>
                <a:gd name="connsiteX1" fmla="*/ 52439 w 96896"/>
                <a:gd name="connsiteY1" fmla="*/ 86 h 174851"/>
                <a:gd name="connsiteX2" fmla="*/ 264 w 96896"/>
                <a:gd name="connsiteY2" fmla="*/ 16939 h 174851"/>
                <a:gd name="connsiteX3" fmla="*/ 264 w 96896"/>
                <a:gd name="connsiteY3" fmla="*/ 26419 h 174851"/>
                <a:gd name="connsiteX4" fmla="*/ 38863 w 96896"/>
                <a:gd name="connsiteY4" fmla="*/ 19046 h 174851"/>
                <a:gd name="connsiteX5" fmla="*/ 38863 w 96896"/>
                <a:gd name="connsiteY5" fmla="*/ 153345 h 174851"/>
                <a:gd name="connsiteX6" fmla="*/ 12243 w 96896"/>
                <a:gd name="connsiteY6" fmla="*/ 165458 h 174851"/>
                <a:gd name="connsiteX7" fmla="*/ 2128 w 96896"/>
                <a:gd name="connsiteY7" fmla="*/ 165458 h 174851"/>
                <a:gd name="connsiteX8" fmla="*/ 2128 w 96896"/>
                <a:gd name="connsiteY8" fmla="*/ 174938 h 174851"/>
                <a:gd name="connsiteX9" fmla="*/ 49511 w 96896"/>
                <a:gd name="connsiteY9" fmla="*/ 173885 h 174851"/>
                <a:gd name="connsiteX10" fmla="*/ 97161 w 96896"/>
                <a:gd name="connsiteY10" fmla="*/ 174938 h 174851"/>
                <a:gd name="connsiteX11" fmla="*/ 97161 w 96896"/>
                <a:gd name="connsiteY11" fmla="*/ 165458 h 174851"/>
                <a:gd name="connsiteX12" fmla="*/ 87045 w 96896"/>
                <a:gd name="connsiteY12" fmla="*/ 165458 h 174851"/>
                <a:gd name="connsiteX13" fmla="*/ 60425 w 96896"/>
                <a:gd name="connsiteY13" fmla="*/ 153345 h 174851"/>
                <a:gd name="connsiteX14" fmla="*/ 60425 w 96896"/>
                <a:gd name="connsiteY14" fmla="*/ 7459 h 174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6896" h="174851">
                  <a:moveTo>
                    <a:pt x="60425" y="7459"/>
                  </a:moveTo>
                  <a:cubicBezTo>
                    <a:pt x="60425" y="350"/>
                    <a:pt x="59893" y="86"/>
                    <a:pt x="52439" y="86"/>
                  </a:cubicBezTo>
                  <a:cubicBezTo>
                    <a:pt x="35403" y="16676"/>
                    <a:pt x="11178" y="16939"/>
                    <a:pt x="264" y="16939"/>
                  </a:cubicBezTo>
                  <a:lnTo>
                    <a:pt x="264" y="26419"/>
                  </a:lnTo>
                  <a:cubicBezTo>
                    <a:pt x="6653" y="26419"/>
                    <a:pt x="24222" y="26419"/>
                    <a:pt x="38863" y="19046"/>
                  </a:cubicBezTo>
                  <a:lnTo>
                    <a:pt x="38863" y="153345"/>
                  </a:lnTo>
                  <a:cubicBezTo>
                    <a:pt x="38863" y="162035"/>
                    <a:pt x="38863" y="165458"/>
                    <a:pt x="12243" y="165458"/>
                  </a:cubicBezTo>
                  <a:lnTo>
                    <a:pt x="2128" y="165458"/>
                  </a:lnTo>
                  <a:lnTo>
                    <a:pt x="2128" y="174938"/>
                  </a:lnTo>
                  <a:cubicBezTo>
                    <a:pt x="6919" y="174675"/>
                    <a:pt x="39662" y="173885"/>
                    <a:pt x="49511" y="173885"/>
                  </a:cubicBezTo>
                  <a:cubicBezTo>
                    <a:pt x="57763" y="173885"/>
                    <a:pt x="91304" y="174675"/>
                    <a:pt x="97161" y="174938"/>
                  </a:cubicBezTo>
                  <a:lnTo>
                    <a:pt x="97161" y="165458"/>
                  </a:lnTo>
                  <a:lnTo>
                    <a:pt x="87045" y="165458"/>
                  </a:lnTo>
                  <a:cubicBezTo>
                    <a:pt x="60425" y="165458"/>
                    <a:pt x="60425" y="162035"/>
                    <a:pt x="60425" y="153345"/>
                  </a:cubicBezTo>
                  <a:lnTo>
                    <a:pt x="60425" y="7459"/>
                  </a:lnTo>
                  <a:close/>
                </a:path>
              </a:pathLst>
            </a:custGeom>
            <a:solidFill>
              <a:srgbClr val="000000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728" name="Freeform: Shape 1727">
              <a:extLst>
                <a:ext uri="{FF2B5EF4-FFF2-40B4-BE49-F238E27FC236}">
                  <a16:creationId xmlns:a16="http://schemas.microsoft.com/office/drawing/2014/main" id="{F839B7F2-9A6A-8E9F-2A3A-52B654D1ABAB}"/>
                </a:ext>
              </a:extLst>
            </p:cNvPr>
            <p:cNvSpPr/>
            <p:nvPr>
              <p:custDataLst>
                <p:tags r:id="rId57"/>
              </p:custDataLst>
            </p:nvPr>
          </p:nvSpPr>
          <p:spPr>
            <a:xfrm>
              <a:off x="8199857" y="5453130"/>
              <a:ext cx="189381" cy="170412"/>
            </a:xfrm>
            <a:custGeom>
              <a:avLst/>
              <a:gdLst>
                <a:gd name="connsiteX0" fmla="*/ 116256 w 189381"/>
                <a:gd name="connsiteY0" fmla="*/ 52751 h 170412"/>
                <a:gd name="connsiteX1" fmla="*/ 153904 w 189381"/>
                <a:gd name="connsiteY1" fmla="*/ 8361 h 170412"/>
                <a:gd name="connsiteX2" fmla="*/ 172918 w 189381"/>
                <a:gd name="connsiteY2" fmla="*/ 13251 h 170412"/>
                <a:gd name="connsiteX3" fmla="*/ 154664 w 189381"/>
                <a:gd name="connsiteY3" fmla="*/ 33565 h 170412"/>
                <a:gd name="connsiteX4" fmla="*/ 169115 w 189381"/>
                <a:gd name="connsiteY4" fmla="*/ 46732 h 170412"/>
                <a:gd name="connsiteX5" fmla="*/ 189650 w 189381"/>
                <a:gd name="connsiteY5" fmla="*/ 24913 h 170412"/>
                <a:gd name="connsiteX6" fmla="*/ 154284 w 189381"/>
                <a:gd name="connsiteY6" fmla="*/ 85 h 170412"/>
                <a:gd name="connsiteX7" fmla="*/ 114354 w 189381"/>
                <a:gd name="connsiteY7" fmla="*/ 28675 h 170412"/>
                <a:gd name="connsiteX8" fmla="*/ 73283 w 189381"/>
                <a:gd name="connsiteY8" fmla="*/ 85 h 170412"/>
                <a:gd name="connsiteX9" fmla="*/ 12058 w 189381"/>
                <a:gd name="connsiteY9" fmla="*/ 58018 h 170412"/>
                <a:gd name="connsiteX10" fmla="*/ 16621 w 189381"/>
                <a:gd name="connsiteY10" fmla="*/ 61779 h 170412"/>
                <a:gd name="connsiteX11" fmla="*/ 21565 w 189381"/>
                <a:gd name="connsiteY11" fmla="*/ 57641 h 170412"/>
                <a:gd name="connsiteX12" fmla="*/ 72523 w 189381"/>
                <a:gd name="connsiteY12" fmla="*/ 8361 h 170412"/>
                <a:gd name="connsiteX13" fmla="*/ 93058 w 189381"/>
                <a:gd name="connsiteY13" fmla="*/ 33565 h 170412"/>
                <a:gd name="connsiteX14" fmla="*/ 72523 w 189381"/>
                <a:gd name="connsiteY14" fmla="*/ 123098 h 170412"/>
                <a:gd name="connsiteX15" fmla="*/ 36396 w 189381"/>
                <a:gd name="connsiteY15" fmla="*/ 162222 h 170412"/>
                <a:gd name="connsiteX16" fmla="*/ 17382 w 189381"/>
                <a:gd name="connsiteY16" fmla="*/ 157331 h 170412"/>
                <a:gd name="connsiteX17" fmla="*/ 35255 w 189381"/>
                <a:gd name="connsiteY17" fmla="*/ 137017 h 170412"/>
                <a:gd name="connsiteX18" fmla="*/ 21184 w 189381"/>
                <a:gd name="connsiteY18" fmla="*/ 123850 h 170412"/>
                <a:gd name="connsiteX19" fmla="*/ 269 w 189381"/>
                <a:gd name="connsiteY19" fmla="*/ 145669 h 170412"/>
                <a:gd name="connsiteX20" fmla="*/ 36015 w 189381"/>
                <a:gd name="connsiteY20" fmla="*/ 170498 h 170412"/>
                <a:gd name="connsiteX21" fmla="*/ 75945 w 189381"/>
                <a:gd name="connsiteY21" fmla="*/ 141907 h 170412"/>
                <a:gd name="connsiteX22" fmla="*/ 117016 w 189381"/>
                <a:gd name="connsiteY22" fmla="*/ 170498 h 170412"/>
                <a:gd name="connsiteX23" fmla="*/ 177862 w 189381"/>
                <a:gd name="connsiteY23" fmla="*/ 112565 h 170412"/>
                <a:gd name="connsiteX24" fmla="*/ 173298 w 189381"/>
                <a:gd name="connsiteY24" fmla="*/ 108803 h 170412"/>
                <a:gd name="connsiteX25" fmla="*/ 168354 w 189381"/>
                <a:gd name="connsiteY25" fmla="*/ 112941 h 170412"/>
                <a:gd name="connsiteX26" fmla="*/ 117777 w 189381"/>
                <a:gd name="connsiteY26" fmla="*/ 162222 h 170412"/>
                <a:gd name="connsiteX27" fmla="*/ 96861 w 189381"/>
                <a:gd name="connsiteY27" fmla="*/ 137393 h 170412"/>
                <a:gd name="connsiteX28" fmla="*/ 103326 w 189381"/>
                <a:gd name="connsiteY28" fmla="*/ 104289 h 170412"/>
                <a:gd name="connsiteX29" fmla="*/ 116256 w 189381"/>
                <a:gd name="connsiteY29" fmla="*/ 52751 h 170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89381" h="170412">
                  <a:moveTo>
                    <a:pt x="116256" y="52751"/>
                  </a:moveTo>
                  <a:cubicBezTo>
                    <a:pt x="118537" y="42970"/>
                    <a:pt x="127284" y="8361"/>
                    <a:pt x="153904" y="8361"/>
                  </a:cubicBezTo>
                  <a:cubicBezTo>
                    <a:pt x="155805" y="8361"/>
                    <a:pt x="164932" y="8361"/>
                    <a:pt x="172918" y="13251"/>
                  </a:cubicBezTo>
                  <a:cubicBezTo>
                    <a:pt x="162270" y="15132"/>
                    <a:pt x="154664" y="24537"/>
                    <a:pt x="154664" y="33565"/>
                  </a:cubicBezTo>
                  <a:cubicBezTo>
                    <a:pt x="154664" y="39584"/>
                    <a:pt x="158847" y="46732"/>
                    <a:pt x="169115" y="46732"/>
                  </a:cubicBezTo>
                  <a:cubicBezTo>
                    <a:pt x="177481" y="46732"/>
                    <a:pt x="189650" y="39961"/>
                    <a:pt x="189650" y="24913"/>
                  </a:cubicBezTo>
                  <a:cubicBezTo>
                    <a:pt x="189650" y="5351"/>
                    <a:pt x="167214" y="85"/>
                    <a:pt x="154284" y="85"/>
                  </a:cubicBezTo>
                  <a:cubicBezTo>
                    <a:pt x="132227" y="85"/>
                    <a:pt x="118917" y="20023"/>
                    <a:pt x="114354" y="28675"/>
                  </a:cubicBezTo>
                  <a:cubicBezTo>
                    <a:pt x="104847" y="3847"/>
                    <a:pt x="84312" y="85"/>
                    <a:pt x="73283" y="85"/>
                  </a:cubicBezTo>
                  <a:cubicBezTo>
                    <a:pt x="33734" y="85"/>
                    <a:pt x="12058" y="48613"/>
                    <a:pt x="12058" y="58018"/>
                  </a:cubicBezTo>
                  <a:cubicBezTo>
                    <a:pt x="12058" y="61779"/>
                    <a:pt x="15860" y="61779"/>
                    <a:pt x="16621" y="61779"/>
                  </a:cubicBezTo>
                  <a:cubicBezTo>
                    <a:pt x="19663" y="61779"/>
                    <a:pt x="20804" y="61027"/>
                    <a:pt x="21565" y="57641"/>
                  </a:cubicBezTo>
                  <a:cubicBezTo>
                    <a:pt x="34494" y="17766"/>
                    <a:pt x="59593" y="8361"/>
                    <a:pt x="72523" y="8361"/>
                  </a:cubicBezTo>
                  <a:cubicBezTo>
                    <a:pt x="79748" y="8361"/>
                    <a:pt x="93058" y="11747"/>
                    <a:pt x="93058" y="33565"/>
                  </a:cubicBezTo>
                  <a:cubicBezTo>
                    <a:pt x="93058" y="45227"/>
                    <a:pt x="86593" y="70432"/>
                    <a:pt x="72523" y="123098"/>
                  </a:cubicBezTo>
                  <a:cubicBezTo>
                    <a:pt x="66438" y="146422"/>
                    <a:pt x="53128" y="162222"/>
                    <a:pt x="36396" y="162222"/>
                  </a:cubicBezTo>
                  <a:cubicBezTo>
                    <a:pt x="34114" y="162222"/>
                    <a:pt x="25368" y="162222"/>
                    <a:pt x="17382" y="157331"/>
                  </a:cubicBezTo>
                  <a:cubicBezTo>
                    <a:pt x="26889" y="155450"/>
                    <a:pt x="35255" y="147550"/>
                    <a:pt x="35255" y="137017"/>
                  </a:cubicBezTo>
                  <a:cubicBezTo>
                    <a:pt x="35255" y="126860"/>
                    <a:pt x="26889" y="123850"/>
                    <a:pt x="21184" y="123850"/>
                  </a:cubicBezTo>
                  <a:cubicBezTo>
                    <a:pt x="9776" y="123850"/>
                    <a:pt x="269" y="133631"/>
                    <a:pt x="269" y="145669"/>
                  </a:cubicBezTo>
                  <a:cubicBezTo>
                    <a:pt x="269" y="162974"/>
                    <a:pt x="19283" y="170498"/>
                    <a:pt x="36015" y="170498"/>
                  </a:cubicBezTo>
                  <a:cubicBezTo>
                    <a:pt x="61114" y="170498"/>
                    <a:pt x="74804" y="144165"/>
                    <a:pt x="75945" y="141907"/>
                  </a:cubicBezTo>
                  <a:cubicBezTo>
                    <a:pt x="80509" y="155826"/>
                    <a:pt x="94199" y="170498"/>
                    <a:pt x="117016" y="170498"/>
                  </a:cubicBezTo>
                  <a:cubicBezTo>
                    <a:pt x="156185" y="170498"/>
                    <a:pt x="177862" y="121969"/>
                    <a:pt x="177862" y="112565"/>
                  </a:cubicBezTo>
                  <a:cubicBezTo>
                    <a:pt x="177862" y="108803"/>
                    <a:pt x="174439" y="108803"/>
                    <a:pt x="173298" y="108803"/>
                  </a:cubicBezTo>
                  <a:cubicBezTo>
                    <a:pt x="169876" y="108803"/>
                    <a:pt x="169115" y="110308"/>
                    <a:pt x="168354" y="112941"/>
                  </a:cubicBezTo>
                  <a:cubicBezTo>
                    <a:pt x="155805" y="153193"/>
                    <a:pt x="129946" y="162222"/>
                    <a:pt x="117777" y="162222"/>
                  </a:cubicBezTo>
                  <a:cubicBezTo>
                    <a:pt x="102946" y="162222"/>
                    <a:pt x="96861" y="150184"/>
                    <a:pt x="96861" y="137393"/>
                  </a:cubicBezTo>
                  <a:cubicBezTo>
                    <a:pt x="96861" y="129117"/>
                    <a:pt x="99143" y="120841"/>
                    <a:pt x="103326" y="104289"/>
                  </a:cubicBezTo>
                  <a:lnTo>
                    <a:pt x="116256" y="52751"/>
                  </a:lnTo>
                  <a:close/>
                </a:path>
              </a:pathLst>
            </a:custGeom>
            <a:solidFill>
              <a:srgbClr val="000000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729" name="Freeform: Shape 1728">
              <a:extLst>
                <a:ext uri="{FF2B5EF4-FFF2-40B4-BE49-F238E27FC236}">
                  <a16:creationId xmlns:a16="http://schemas.microsoft.com/office/drawing/2014/main" id="{A9F53C1D-5A62-2CA8-2963-D9803176FE39}"/>
                </a:ext>
              </a:extLst>
            </p:cNvPr>
            <p:cNvSpPr/>
            <p:nvPr>
              <p:custDataLst>
                <p:tags r:id="rId58"/>
              </p:custDataLst>
            </p:nvPr>
          </p:nvSpPr>
          <p:spPr>
            <a:xfrm>
              <a:off x="8435188" y="5500981"/>
              <a:ext cx="96896" cy="174851"/>
            </a:xfrm>
            <a:custGeom>
              <a:avLst/>
              <a:gdLst>
                <a:gd name="connsiteX0" fmla="*/ 60435 w 96896"/>
                <a:gd name="connsiteY0" fmla="*/ 7459 h 174851"/>
                <a:gd name="connsiteX1" fmla="*/ 52449 w 96896"/>
                <a:gd name="connsiteY1" fmla="*/ 86 h 174851"/>
                <a:gd name="connsiteX2" fmla="*/ 274 w 96896"/>
                <a:gd name="connsiteY2" fmla="*/ 16939 h 174851"/>
                <a:gd name="connsiteX3" fmla="*/ 274 w 96896"/>
                <a:gd name="connsiteY3" fmla="*/ 26419 h 174851"/>
                <a:gd name="connsiteX4" fmla="*/ 38873 w 96896"/>
                <a:gd name="connsiteY4" fmla="*/ 19046 h 174851"/>
                <a:gd name="connsiteX5" fmla="*/ 38873 w 96896"/>
                <a:gd name="connsiteY5" fmla="*/ 153345 h 174851"/>
                <a:gd name="connsiteX6" fmla="*/ 12253 w 96896"/>
                <a:gd name="connsiteY6" fmla="*/ 165458 h 174851"/>
                <a:gd name="connsiteX7" fmla="*/ 2138 w 96896"/>
                <a:gd name="connsiteY7" fmla="*/ 165458 h 174851"/>
                <a:gd name="connsiteX8" fmla="*/ 2138 w 96896"/>
                <a:gd name="connsiteY8" fmla="*/ 174938 h 174851"/>
                <a:gd name="connsiteX9" fmla="*/ 49521 w 96896"/>
                <a:gd name="connsiteY9" fmla="*/ 173885 h 174851"/>
                <a:gd name="connsiteX10" fmla="*/ 97171 w 96896"/>
                <a:gd name="connsiteY10" fmla="*/ 174938 h 174851"/>
                <a:gd name="connsiteX11" fmla="*/ 97171 w 96896"/>
                <a:gd name="connsiteY11" fmla="*/ 165458 h 174851"/>
                <a:gd name="connsiteX12" fmla="*/ 87055 w 96896"/>
                <a:gd name="connsiteY12" fmla="*/ 165458 h 174851"/>
                <a:gd name="connsiteX13" fmla="*/ 60435 w 96896"/>
                <a:gd name="connsiteY13" fmla="*/ 153345 h 174851"/>
                <a:gd name="connsiteX14" fmla="*/ 60435 w 96896"/>
                <a:gd name="connsiteY14" fmla="*/ 7459 h 174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6896" h="174851">
                  <a:moveTo>
                    <a:pt x="60435" y="7459"/>
                  </a:moveTo>
                  <a:cubicBezTo>
                    <a:pt x="60435" y="350"/>
                    <a:pt x="59903" y="86"/>
                    <a:pt x="52449" y="86"/>
                  </a:cubicBezTo>
                  <a:cubicBezTo>
                    <a:pt x="35413" y="16676"/>
                    <a:pt x="11189" y="16939"/>
                    <a:pt x="274" y="16939"/>
                  </a:cubicBezTo>
                  <a:lnTo>
                    <a:pt x="274" y="26419"/>
                  </a:lnTo>
                  <a:cubicBezTo>
                    <a:pt x="6663" y="26419"/>
                    <a:pt x="24232" y="26419"/>
                    <a:pt x="38873" y="19046"/>
                  </a:cubicBezTo>
                  <a:lnTo>
                    <a:pt x="38873" y="153345"/>
                  </a:lnTo>
                  <a:cubicBezTo>
                    <a:pt x="38873" y="162035"/>
                    <a:pt x="38873" y="165458"/>
                    <a:pt x="12253" y="165458"/>
                  </a:cubicBezTo>
                  <a:lnTo>
                    <a:pt x="2138" y="165458"/>
                  </a:lnTo>
                  <a:lnTo>
                    <a:pt x="2138" y="174938"/>
                  </a:lnTo>
                  <a:cubicBezTo>
                    <a:pt x="6929" y="174675"/>
                    <a:pt x="39672" y="173885"/>
                    <a:pt x="49521" y="173885"/>
                  </a:cubicBezTo>
                  <a:cubicBezTo>
                    <a:pt x="57773" y="173885"/>
                    <a:pt x="91315" y="174675"/>
                    <a:pt x="97171" y="174938"/>
                  </a:cubicBezTo>
                  <a:lnTo>
                    <a:pt x="97171" y="165458"/>
                  </a:lnTo>
                  <a:lnTo>
                    <a:pt x="87055" y="165458"/>
                  </a:lnTo>
                  <a:cubicBezTo>
                    <a:pt x="60435" y="165458"/>
                    <a:pt x="60435" y="162035"/>
                    <a:pt x="60435" y="153345"/>
                  </a:cubicBezTo>
                  <a:lnTo>
                    <a:pt x="60435" y="7459"/>
                  </a:lnTo>
                  <a:close/>
                </a:path>
              </a:pathLst>
            </a:custGeom>
            <a:solidFill>
              <a:srgbClr val="000000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730" name="Freeform: Shape 1729">
              <a:extLst>
                <a:ext uri="{FF2B5EF4-FFF2-40B4-BE49-F238E27FC236}">
                  <a16:creationId xmlns:a16="http://schemas.microsoft.com/office/drawing/2014/main" id="{C36A13DF-E7F3-C2F1-9761-9AEEBD8D9C6C}"/>
                </a:ext>
              </a:extLst>
            </p:cNvPr>
            <p:cNvSpPr/>
            <p:nvPr>
              <p:custDataLst>
                <p:tags r:id="rId59"/>
              </p:custDataLst>
            </p:nvPr>
          </p:nvSpPr>
          <p:spPr>
            <a:xfrm>
              <a:off x="8598449" y="5337265"/>
              <a:ext cx="88226" cy="376187"/>
            </a:xfrm>
            <a:custGeom>
              <a:avLst/>
              <a:gdLst>
                <a:gd name="connsiteX0" fmla="*/ 88505 w 88226"/>
                <a:gd name="connsiteY0" fmla="*/ 188178 h 376187"/>
                <a:gd name="connsiteX1" fmla="*/ 63406 w 88226"/>
                <a:gd name="connsiteY1" fmla="*/ 70808 h 376187"/>
                <a:gd name="connsiteX2" fmla="*/ 4082 w 88226"/>
                <a:gd name="connsiteY2" fmla="*/ 85 h 376187"/>
                <a:gd name="connsiteX3" fmla="*/ 279 w 88226"/>
                <a:gd name="connsiteY3" fmla="*/ 3847 h 376187"/>
                <a:gd name="connsiteX4" fmla="*/ 7504 w 88226"/>
                <a:gd name="connsiteY4" fmla="*/ 12499 h 376187"/>
                <a:gd name="connsiteX5" fmla="*/ 66448 w 88226"/>
                <a:gd name="connsiteY5" fmla="*/ 188178 h 376187"/>
                <a:gd name="connsiteX6" fmla="*/ 5223 w 88226"/>
                <a:gd name="connsiteY6" fmla="*/ 366115 h 376187"/>
                <a:gd name="connsiteX7" fmla="*/ 279 w 88226"/>
                <a:gd name="connsiteY7" fmla="*/ 372510 h 376187"/>
                <a:gd name="connsiteX8" fmla="*/ 4082 w 88226"/>
                <a:gd name="connsiteY8" fmla="*/ 376272 h 376187"/>
                <a:gd name="connsiteX9" fmla="*/ 64547 w 88226"/>
                <a:gd name="connsiteY9" fmla="*/ 302916 h 376187"/>
                <a:gd name="connsiteX10" fmla="*/ 88505 w 88226"/>
                <a:gd name="connsiteY10" fmla="*/ 188178 h 376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8226" h="376187">
                  <a:moveTo>
                    <a:pt x="88505" y="188178"/>
                  </a:moveTo>
                  <a:cubicBezTo>
                    <a:pt x="88505" y="158836"/>
                    <a:pt x="84322" y="113317"/>
                    <a:pt x="63406" y="70808"/>
                  </a:cubicBezTo>
                  <a:cubicBezTo>
                    <a:pt x="40589" y="24537"/>
                    <a:pt x="7885" y="85"/>
                    <a:pt x="4082" y="85"/>
                  </a:cubicBezTo>
                  <a:cubicBezTo>
                    <a:pt x="1800" y="85"/>
                    <a:pt x="279" y="1589"/>
                    <a:pt x="279" y="3847"/>
                  </a:cubicBezTo>
                  <a:cubicBezTo>
                    <a:pt x="279" y="4975"/>
                    <a:pt x="279" y="5728"/>
                    <a:pt x="7504" y="12499"/>
                  </a:cubicBezTo>
                  <a:cubicBezTo>
                    <a:pt x="44772" y="49741"/>
                    <a:pt x="66448" y="109555"/>
                    <a:pt x="66448" y="188178"/>
                  </a:cubicBezTo>
                  <a:cubicBezTo>
                    <a:pt x="66448" y="252506"/>
                    <a:pt x="52378" y="318716"/>
                    <a:pt x="5223" y="366115"/>
                  </a:cubicBezTo>
                  <a:cubicBezTo>
                    <a:pt x="279" y="370629"/>
                    <a:pt x="279" y="371382"/>
                    <a:pt x="279" y="372510"/>
                  </a:cubicBezTo>
                  <a:cubicBezTo>
                    <a:pt x="279" y="374767"/>
                    <a:pt x="1800" y="376272"/>
                    <a:pt x="4082" y="376272"/>
                  </a:cubicBezTo>
                  <a:cubicBezTo>
                    <a:pt x="7885" y="376272"/>
                    <a:pt x="42110" y="350691"/>
                    <a:pt x="64547" y="302916"/>
                  </a:cubicBezTo>
                  <a:cubicBezTo>
                    <a:pt x="83942" y="261535"/>
                    <a:pt x="88505" y="219778"/>
                    <a:pt x="88505" y="188178"/>
                  </a:cubicBezTo>
                  <a:close/>
                </a:path>
              </a:pathLst>
            </a:custGeom>
            <a:solidFill>
              <a:srgbClr val="000000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grpSp>
        <p:nvGrpSpPr>
          <p:cNvPr id="1928" name="Group 1927">
            <a:extLst>
              <a:ext uri="{FF2B5EF4-FFF2-40B4-BE49-F238E27FC236}">
                <a16:creationId xmlns:a16="http://schemas.microsoft.com/office/drawing/2014/main" id="{79926693-15DD-64E2-0EC9-26BBFC8A2109}"/>
              </a:ext>
            </a:extLst>
          </p:cNvPr>
          <p:cNvGrpSpPr/>
          <p:nvPr/>
        </p:nvGrpSpPr>
        <p:grpSpPr>
          <a:xfrm>
            <a:off x="4986207" y="5901546"/>
            <a:ext cx="3503635" cy="376187"/>
            <a:chOff x="4986207" y="5901546"/>
            <a:chExt cx="3503635" cy="376187"/>
          </a:xfrm>
        </p:grpSpPr>
        <p:sp>
          <p:nvSpPr>
            <p:cNvPr id="1731" name="Freeform: Shape 1730">
              <a:extLst>
                <a:ext uri="{FF2B5EF4-FFF2-40B4-BE49-F238E27FC236}">
                  <a16:creationId xmlns:a16="http://schemas.microsoft.com/office/drawing/2014/main" id="{6B50F8B2-268F-9B62-09DE-DB7F582A26C6}"/>
                </a:ext>
              </a:extLst>
            </p:cNvPr>
            <p:cNvSpPr/>
            <p:nvPr>
              <p:custDataLst>
                <p:tags r:id="rId20"/>
              </p:custDataLst>
            </p:nvPr>
          </p:nvSpPr>
          <p:spPr>
            <a:xfrm>
              <a:off x="4986207" y="6045626"/>
              <a:ext cx="252889" cy="88027"/>
            </a:xfrm>
            <a:custGeom>
              <a:avLst/>
              <a:gdLst>
                <a:gd name="connsiteX0" fmla="*/ 240144 w 252889"/>
                <a:gd name="connsiteY0" fmla="*/ 15147 h 88027"/>
                <a:gd name="connsiteX1" fmla="*/ 253074 w 252889"/>
                <a:gd name="connsiteY1" fmla="*/ 7623 h 88027"/>
                <a:gd name="connsiteX2" fmla="*/ 240524 w 252889"/>
                <a:gd name="connsiteY2" fmla="*/ 100 h 88027"/>
                <a:gd name="connsiteX3" fmla="*/ 12734 w 252889"/>
                <a:gd name="connsiteY3" fmla="*/ 100 h 88027"/>
                <a:gd name="connsiteX4" fmla="*/ 184 w 252889"/>
                <a:gd name="connsiteY4" fmla="*/ 7623 h 88027"/>
                <a:gd name="connsiteX5" fmla="*/ 13114 w 252889"/>
                <a:gd name="connsiteY5" fmla="*/ 15147 h 88027"/>
                <a:gd name="connsiteX6" fmla="*/ 240144 w 252889"/>
                <a:gd name="connsiteY6" fmla="*/ 15147 h 88027"/>
                <a:gd name="connsiteX7" fmla="*/ 240524 w 252889"/>
                <a:gd name="connsiteY7" fmla="*/ 88128 h 88027"/>
                <a:gd name="connsiteX8" fmla="*/ 253074 w 252889"/>
                <a:gd name="connsiteY8" fmla="*/ 80604 h 88027"/>
                <a:gd name="connsiteX9" fmla="*/ 240144 w 252889"/>
                <a:gd name="connsiteY9" fmla="*/ 73080 h 88027"/>
                <a:gd name="connsiteX10" fmla="*/ 13114 w 252889"/>
                <a:gd name="connsiteY10" fmla="*/ 73080 h 88027"/>
                <a:gd name="connsiteX11" fmla="*/ 184 w 252889"/>
                <a:gd name="connsiteY11" fmla="*/ 80604 h 88027"/>
                <a:gd name="connsiteX12" fmla="*/ 12734 w 252889"/>
                <a:gd name="connsiteY12" fmla="*/ 88128 h 88027"/>
                <a:gd name="connsiteX13" fmla="*/ 240524 w 252889"/>
                <a:gd name="connsiteY13" fmla="*/ 88128 h 88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889" h="88027">
                  <a:moveTo>
                    <a:pt x="240144" y="15147"/>
                  </a:moveTo>
                  <a:cubicBezTo>
                    <a:pt x="245848" y="15147"/>
                    <a:pt x="253074" y="15147"/>
                    <a:pt x="253074" y="7623"/>
                  </a:cubicBezTo>
                  <a:cubicBezTo>
                    <a:pt x="253074" y="100"/>
                    <a:pt x="245848" y="100"/>
                    <a:pt x="240524" y="100"/>
                  </a:cubicBezTo>
                  <a:lnTo>
                    <a:pt x="12734" y="100"/>
                  </a:lnTo>
                  <a:cubicBezTo>
                    <a:pt x="7410" y="100"/>
                    <a:pt x="184" y="100"/>
                    <a:pt x="184" y="7623"/>
                  </a:cubicBezTo>
                  <a:cubicBezTo>
                    <a:pt x="184" y="15147"/>
                    <a:pt x="7410" y="15147"/>
                    <a:pt x="13114" y="15147"/>
                  </a:cubicBezTo>
                  <a:lnTo>
                    <a:pt x="240144" y="15147"/>
                  </a:lnTo>
                  <a:close/>
                  <a:moveTo>
                    <a:pt x="240524" y="88128"/>
                  </a:moveTo>
                  <a:cubicBezTo>
                    <a:pt x="245848" y="88128"/>
                    <a:pt x="253074" y="88128"/>
                    <a:pt x="253074" y="80604"/>
                  </a:cubicBezTo>
                  <a:cubicBezTo>
                    <a:pt x="253074" y="73080"/>
                    <a:pt x="245848" y="73080"/>
                    <a:pt x="240144" y="73080"/>
                  </a:cubicBezTo>
                  <a:lnTo>
                    <a:pt x="13114" y="73080"/>
                  </a:lnTo>
                  <a:cubicBezTo>
                    <a:pt x="7410" y="73080"/>
                    <a:pt x="184" y="73080"/>
                    <a:pt x="184" y="80604"/>
                  </a:cubicBezTo>
                  <a:cubicBezTo>
                    <a:pt x="184" y="88128"/>
                    <a:pt x="7410" y="88128"/>
                    <a:pt x="12734" y="88128"/>
                  </a:cubicBezTo>
                  <a:lnTo>
                    <a:pt x="240524" y="88128"/>
                  </a:lnTo>
                  <a:close/>
                </a:path>
              </a:pathLst>
            </a:custGeom>
            <a:solidFill>
              <a:srgbClr val="000000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732" name="Freeform: Shape 1731">
              <a:extLst>
                <a:ext uri="{FF2B5EF4-FFF2-40B4-BE49-F238E27FC236}">
                  <a16:creationId xmlns:a16="http://schemas.microsoft.com/office/drawing/2014/main" id="{5D26B9B3-1C60-115C-109E-E576CA74F670}"/>
                </a:ext>
              </a:extLst>
            </p:cNvPr>
            <p:cNvSpPr/>
            <p:nvPr>
              <p:custDataLst>
                <p:tags r:id="rId21"/>
              </p:custDataLst>
            </p:nvPr>
          </p:nvSpPr>
          <p:spPr>
            <a:xfrm>
              <a:off x="5387236" y="5922612"/>
              <a:ext cx="172268" cy="265212"/>
            </a:xfrm>
            <a:custGeom>
              <a:avLst/>
              <a:gdLst>
                <a:gd name="connsiteX0" fmla="*/ 88421 w 172268"/>
                <a:gd name="connsiteY0" fmla="*/ 4238 h 265212"/>
                <a:gd name="connsiteX1" fmla="*/ 83477 w 172268"/>
                <a:gd name="connsiteY1" fmla="*/ 100 h 265212"/>
                <a:gd name="connsiteX2" fmla="*/ 37082 w 172268"/>
                <a:gd name="connsiteY2" fmla="*/ 3861 h 265212"/>
                <a:gd name="connsiteX3" fmla="*/ 29857 w 172268"/>
                <a:gd name="connsiteY3" fmla="*/ 11385 h 265212"/>
                <a:gd name="connsiteX4" fmla="*/ 38984 w 172268"/>
                <a:gd name="connsiteY4" fmla="*/ 15899 h 265212"/>
                <a:gd name="connsiteX5" fmla="*/ 57998 w 172268"/>
                <a:gd name="connsiteY5" fmla="*/ 22295 h 265212"/>
                <a:gd name="connsiteX6" fmla="*/ 56857 w 172268"/>
                <a:gd name="connsiteY6" fmla="*/ 29818 h 265212"/>
                <a:gd name="connsiteX7" fmla="*/ 1716 w 172268"/>
                <a:gd name="connsiteY7" fmla="*/ 246502 h 265212"/>
                <a:gd name="connsiteX8" fmla="*/ 195 w 172268"/>
                <a:gd name="connsiteY8" fmla="*/ 254779 h 265212"/>
                <a:gd name="connsiteX9" fmla="*/ 11223 w 172268"/>
                <a:gd name="connsiteY9" fmla="*/ 265312 h 265212"/>
                <a:gd name="connsiteX10" fmla="*/ 24153 w 172268"/>
                <a:gd name="connsiteY10" fmla="*/ 257412 h 265212"/>
                <a:gd name="connsiteX11" fmla="*/ 45449 w 172268"/>
                <a:gd name="connsiteY11" fmla="*/ 175027 h 265212"/>
                <a:gd name="connsiteX12" fmla="*/ 89562 w 172268"/>
                <a:gd name="connsiteY12" fmla="*/ 207003 h 265212"/>
                <a:gd name="connsiteX13" fmla="*/ 88421 w 172268"/>
                <a:gd name="connsiteY13" fmla="*/ 214903 h 265212"/>
                <a:gd name="connsiteX14" fmla="*/ 86900 w 172268"/>
                <a:gd name="connsiteY14" fmla="*/ 228069 h 265212"/>
                <a:gd name="connsiteX15" fmla="*/ 121886 w 172268"/>
                <a:gd name="connsiteY15" fmla="*/ 265312 h 265212"/>
                <a:gd name="connsiteX16" fmla="*/ 151928 w 172268"/>
                <a:gd name="connsiteY16" fmla="*/ 245374 h 265212"/>
                <a:gd name="connsiteX17" fmla="*/ 165619 w 172268"/>
                <a:gd name="connsiteY17" fmla="*/ 207379 h 265212"/>
                <a:gd name="connsiteX18" fmla="*/ 161055 w 172268"/>
                <a:gd name="connsiteY18" fmla="*/ 203617 h 265212"/>
                <a:gd name="connsiteX19" fmla="*/ 155731 w 172268"/>
                <a:gd name="connsiteY19" fmla="*/ 210388 h 265212"/>
                <a:gd name="connsiteX20" fmla="*/ 122646 w 172268"/>
                <a:gd name="connsiteY20" fmla="*/ 257036 h 265212"/>
                <a:gd name="connsiteX21" fmla="*/ 110477 w 172268"/>
                <a:gd name="connsiteY21" fmla="*/ 239355 h 265212"/>
                <a:gd name="connsiteX22" fmla="*/ 113520 w 172268"/>
                <a:gd name="connsiteY22" fmla="*/ 218288 h 265212"/>
                <a:gd name="connsiteX23" fmla="*/ 115041 w 172268"/>
                <a:gd name="connsiteY23" fmla="*/ 206627 h 265212"/>
                <a:gd name="connsiteX24" fmla="*/ 58759 w 172268"/>
                <a:gd name="connsiteY24" fmla="*/ 167127 h 265212"/>
                <a:gd name="connsiteX25" fmla="*/ 91463 w 172268"/>
                <a:gd name="connsiteY25" fmla="*/ 139289 h 265212"/>
                <a:gd name="connsiteX26" fmla="*/ 145844 w 172268"/>
                <a:gd name="connsiteY26" fmla="*/ 103175 h 265212"/>
                <a:gd name="connsiteX27" fmla="*/ 149266 w 172268"/>
                <a:gd name="connsiteY27" fmla="*/ 103551 h 265212"/>
                <a:gd name="connsiteX28" fmla="*/ 157252 w 172268"/>
                <a:gd name="connsiteY28" fmla="*/ 106561 h 265212"/>
                <a:gd name="connsiteX29" fmla="*/ 158773 w 172268"/>
                <a:gd name="connsiteY29" fmla="*/ 108065 h 265212"/>
                <a:gd name="connsiteX30" fmla="*/ 137097 w 172268"/>
                <a:gd name="connsiteY30" fmla="*/ 128380 h 265212"/>
                <a:gd name="connsiteX31" fmla="*/ 151548 w 172268"/>
                <a:gd name="connsiteY31" fmla="*/ 141546 h 265212"/>
                <a:gd name="connsiteX32" fmla="*/ 172464 w 172268"/>
                <a:gd name="connsiteY32" fmla="*/ 118599 h 265212"/>
                <a:gd name="connsiteX33" fmla="*/ 146604 w 172268"/>
                <a:gd name="connsiteY33" fmla="*/ 94899 h 265212"/>
                <a:gd name="connsiteX34" fmla="*/ 91083 w 172268"/>
                <a:gd name="connsiteY34" fmla="*/ 128003 h 265212"/>
                <a:gd name="connsiteX35" fmla="*/ 48871 w 172268"/>
                <a:gd name="connsiteY35" fmla="*/ 162989 h 265212"/>
                <a:gd name="connsiteX36" fmla="*/ 88421 w 172268"/>
                <a:gd name="connsiteY36" fmla="*/ 4238 h 265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72268" h="265212">
                  <a:moveTo>
                    <a:pt x="88421" y="4238"/>
                  </a:moveTo>
                  <a:cubicBezTo>
                    <a:pt x="88421" y="3861"/>
                    <a:pt x="88421" y="100"/>
                    <a:pt x="83477" y="100"/>
                  </a:cubicBezTo>
                  <a:cubicBezTo>
                    <a:pt x="74731" y="100"/>
                    <a:pt x="46970" y="3109"/>
                    <a:pt x="37082" y="3861"/>
                  </a:cubicBezTo>
                  <a:cubicBezTo>
                    <a:pt x="34040" y="4238"/>
                    <a:pt x="29857" y="4614"/>
                    <a:pt x="29857" y="11385"/>
                  </a:cubicBezTo>
                  <a:cubicBezTo>
                    <a:pt x="29857" y="15899"/>
                    <a:pt x="33280" y="15899"/>
                    <a:pt x="38984" y="15899"/>
                  </a:cubicBezTo>
                  <a:cubicBezTo>
                    <a:pt x="57237" y="15899"/>
                    <a:pt x="57998" y="18533"/>
                    <a:pt x="57998" y="22295"/>
                  </a:cubicBezTo>
                  <a:lnTo>
                    <a:pt x="56857" y="29818"/>
                  </a:lnTo>
                  <a:lnTo>
                    <a:pt x="1716" y="246502"/>
                  </a:lnTo>
                  <a:cubicBezTo>
                    <a:pt x="195" y="251769"/>
                    <a:pt x="195" y="252521"/>
                    <a:pt x="195" y="254779"/>
                  </a:cubicBezTo>
                  <a:cubicBezTo>
                    <a:pt x="195" y="263431"/>
                    <a:pt x="7800" y="265312"/>
                    <a:pt x="11223" y="265312"/>
                  </a:cubicBezTo>
                  <a:cubicBezTo>
                    <a:pt x="16167" y="265312"/>
                    <a:pt x="21871" y="261926"/>
                    <a:pt x="24153" y="257412"/>
                  </a:cubicBezTo>
                  <a:cubicBezTo>
                    <a:pt x="26054" y="254026"/>
                    <a:pt x="43167" y="184431"/>
                    <a:pt x="45449" y="175027"/>
                  </a:cubicBezTo>
                  <a:cubicBezTo>
                    <a:pt x="58378" y="176155"/>
                    <a:pt x="89562" y="182174"/>
                    <a:pt x="89562" y="207003"/>
                  </a:cubicBezTo>
                  <a:cubicBezTo>
                    <a:pt x="89562" y="209636"/>
                    <a:pt x="89562" y="211141"/>
                    <a:pt x="88421" y="214903"/>
                  </a:cubicBezTo>
                  <a:cubicBezTo>
                    <a:pt x="87660" y="219417"/>
                    <a:pt x="86900" y="223931"/>
                    <a:pt x="86900" y="228069"/>
                  </a:cubicBezTo>
                  <a:cubicBezTo>
                    <a:pt x="86900" y="250264"/>
                    <a:pt x="102111" y="265312"/>
                    <a:pt x="121886" y="265312"/>
                  </a:cubicBezTo>
                  <a:cubicBezTo>
                    <a:pt x="133294" y="265312"/>
                    <a:pt x="143562" y="259293"/>
                    <a:pt x="151928" y="245374"/>
                  </a:cubicBezTo>
                  <a:cubicBezTo>
                    <a:pt x="161435" y="228822"/>
                    <a:pt x="165619" y="208131"/>
                    <a:pt x="165619" y="207379"/>
                  </a:cubicBezTo>
                  <a:cubicBezTo>
                    <a:pt x="165619" y="203617"/>
                    <a:pt x="162196" y="203617"/>
                    <a:pt x="161055" y="203617"/>
                  </a:cubicBezTo>
                  <a:cubicBezTo>
                    <a:pt x="157252" y="203617"/>
                    <a:pt x="156872" y="205122"/>
                    <a:pt x="155731" y="210388"/>
                  </a:cubicBezTo>
                  <a:cubicBezTo>
                    <a:pt x="148125" y="237850"/>
                    <a:pt x="139379" y="257036"/>
                    <a:pt x="122646" y="257036"/>
                  </a:cubicBezTo>
                  <a:cubicBezTo>
                    <a:pt x="115421" y="257036"/>
                    <a:pt x="110477" y="252898"/>
                    <a:pt x="110477" y="239355"/>
                  </a:cubicBezTo>
                  <a:cubicBezTo>
                    <a:pt x="110477" y="232960"/>
                    <a:pt x="111998" y="224307"/>
                    <a:pt x="113520" y="218288"/>
                  </a:cubicBezTo>
                  <a:cubicBezTo>
                    <a:pt x="115041" y="211893"/>
                    <a:pt x="115041" y="210388"/>
                    <a:pt x="115041" y="206627"/>
                  </a:cubicBezTo>
                  <a:cubicBezTo>
                    <a:pt x="115041" y="182174"/>
                    <a:pt x="91083" y="171265"/>
                    <a:pt x="58759" y="167127"/>
                  </a:cubicBezTo>
                  <a:cubicBezTo>
                    <a:pt x="70547" y="160355"/>
                    <a:pt x="82717" y="148318"/>
                    <a:pt x="91463" y="139289"/>
                  </a:cubicBezTo>
                  <a:cubicBezTo>
                    <a:pt x="109717" y="119351"/>
                    <a:pt x="127210" y="103175"/>
                    <a:pt x="145844" y="103175"/>
                  </a:cubicBezTo>
                  <a:cubicBezTo>
                    <a:pt x="148125" y="103175"/>
                    <a:pt x="148506" y="103175"/>
                    <a:pt x="149266" y="103551"/>
                  </a:cubicBezTo>
                  <a:cubicBezTo>
                    <a:pt x="153830" y="104304"/>
                    <a:pt x="154210" y="104304"/>
                    <a:pt x="157252" y="106561"/>
                  </a:cubicBezTo>
                  <a:cubicBezTo>
                    <a:pt x="158013" y="106937"/>
                    <a:pt x="158013" y="107313"/>
                    <a:pt x="158773" y="108065"/>
                  </a:cubicBezTo>
                  <a:cubicBezTo>
                    <a:pt x="140520" y="109194"/>
                    <a:pt x="137097" y="123865"/>
                    <a:pt x="137097" y="128380"/>
                  </a:cubicBezTo>
                  <a:cubicBezTo>
                    <a:pt x="137097" y="134399"/>
                    <a:pt x="141280" y="141546"/>
                    <a:pt x="151548" y="141546"/>
                  </a:cubicBezTo>
                  <a:cubicBezTo>
                    <a:pt x="161435" y="141546"/>
                    <a:pt x="172464" y="133270"/>
                    <a:pt x="172464" y="118599"/>
                  </a:cubicBezTo>
                  <a:cubicBezTo>
                    <a:pt x="172464" y="107313"/>
                    <a:pt x="163717" y="94899"/>
                    <a:pt x="146604" y="94899"/>
                  </a:cubicBezTo>
                  <a:cubicBezTo>
                    <a:pt x="135956" y="94899"/>
                    <a:pt x="118463" y="97908"/>
                    <a:pt x="91083" y="128003"/>
                  </a:cubicBezTo>
                  <a:cubicBezTo>
                    <a:pt x="78153" y="142299"/>
                    <a:pt x="63322" y="157346"/>
                    <a:pt x="48871" y="162989"/>
                  </a:cubicBezTo>
                  <a:lnTo>
                    <a:pt x="88421" y="4238"/>
                  </a:lnTo>
                  <a:close/>
                </a:path>
              </a:pathLst>
            </a:custGeom>
            <a:solidFill>
              <a:srgbClr val="D39421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733" name="Freeform: Shape 1732">
              <a:extLst>
                <a:ext uri="{FF2B5EF4-FFF2-40B4-BE49-F238E27FC236}">
                  <a16:creationId xmlns:a16="http://schemas.microsoft.com/office/drawing/2014/main" id="{4EF70287-35FC-DDF8-226A-DC0C6E1D65EF}"/>
                </a:ext>
              </a:extLst>
            </p:cNvPr>
            <p:cNvSpPr/>
            <p:nvPr>
              <p:custDataLst>
                <p:tags r:id="rId22"/>
              </p:custDataLst>
            </p:nvPr>
          </p:nvSpPr>
          <p:spPr>
            <a:xfrm>
              <a:off x="5593314" y="6065262"/>
              <a:ext cx="96896" cy="174851"/>
            </a:xfrm>
            <a:custGeom>
              <a:avLst/>
              <a:gdLst>
                <a:gd name="connsiteX0" fmla="*/ 60361 w 96896"/>
                <a:gd name="connsiteY0" fmla="*/ 7474 h 174851"/>
                <a:gd name="connsiteX1" fmla="*/ 52375 w 96896"/>
                <a:gd name="connsiteY1" fmla="*/ 101 h 174851"/>
                <a:gd name="connsiteX2" fmla="*/ 200 w 96896"/>
                <a:gd name="connsiteY2" fmla="*/ 16954 h 174851"/>
                <a:gd name="connsiteX3" fmla="*/ 200 w 96896"/>
                <a:gd name="connsiteY3" fmla="*/ 26434 h 174851"/>
                <a:gd name="connsiteX4" fmla="*/ 38799 w 96896"/>
                <a:gd name="connsiteY4" fmla="*/ 19061 h 174851"/>
                <a:gd name="connsiteX5" fmla="*/ 38799 w 96896"/>
                <a:gd name="connsiteY5" fmla="*/ 153360 h 174851"/>
                <a:gd name="connsiteX6" fmla="*/ 12179 w 96896"/>
                <a:gd name="connsiteY6" fmla="*/ 165473 h 174851"/>
                <a:gd name="connsiteX7" fmla="*/ 2063 w 96896"/>
                <a:gd name="connsiteY7" fmla="*/ 165473 h 174851"/>
                <a:gd name="connsiteX8" fmla="*/ 2063 w 96896"/>
                <a:gd name="connsiteY8" fmla="*/ 174953 h 174851"/>
                <a:gd name="connsiteX9" fmla="*/ 49447 w 96896"/>
                <a:gd name="connsiteY9" fmla="*/ 173900 h 174851"/>
                <a:gd name="connsiteX10" fmla="*/ 97096 w 96896"/>
                <a:gd name="connsiteY10" fmla="*/ 174953 h 174851"/>
                <a:gd name="connsiteX11" fmla="*/ 97096 w 96896"/>
                <a:gd name="connsiteY11" fmla="*/ 165473 h 174851"/>
                <a:gd name="connsiteX12" fmla="*/ 86981 w 96896"/>
                <a:gd name="connsiteY12" fmla="*/ 165473 h 174851"/>
                <a:gd name="connsiteX13" fmla="*/ 60361 w 96896"/>
                <a:gd name="connsiteY13" fmla="*/ 153360 h 174851"/>
                <a:gd name="connsiteX14" fmla="*/ 60361 w 96896"/>
                <a:gd name="connsiteY14" fmla="*/ 7474 h 174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6896" h="174851">
                  <a:moveTo>
                    <a:pt x="60361" y="7474"/>
                  </a:moveTo>
                  <a:cubicBezTo>
                    <a:pt x="60361" y="364"/>
                    <a:pt x="59829" y="101"/>
                    <a:pt x="52375" y="101"/>
                  </a:cubicBezTo>
                  <a:cubicBezTo>
                    <a:pt x="35338" y="16691"/>
                    <a:pt x="11114" y="16954"/>
                    <a:pt x="200" y="16954"/>
                  </a:cubicBezTo>
                  <a:lnTo>
                    <a:pt x="200" y="26434"/>
                  </a:lnTo>
                  <a:cubicBezTo>
                    <a:pt x="6589" y="26434"/>
                    <a:pt x="24158" y="26434"/>
                    <a:pt x="38799" y="19061"/>
                  </a:cubicBezTo>
                  <a:lnTo>
                    <a:pt x="38799" y="153360"/>
                  </a:lnTo>
                  <a:cubicBezTo>
                    <a:pt x="38799" y="162050"/>
                    <a:pt x="38799" y="165473"/>
                    <a:pt x="12179" y="165473"/>
                  </a:cubicBezTo>
                  <a:lnTo>
                    <a:pt x="2063" y="165473"/>
                  </a:lnTo>
                  <a:lnTo>
                    <a:pt x="2063" y="174953"/>
                  </a:lnTo>
                  <a:cubicBezTo>
                    <a:pt x="6855" y="174690"/>
                    <a:pt x="39597" y="173900"/>
                    <a:pt x="49447" y="173900"/>
                  </a:cubicBezTo>
                  <a:cubicBezTo>
                    <a:pt x="57699" y="173900"/>
                    <a:pt x="91240" y="174690"/>
                    <a:pt x="97096" y="174953"/>
                  </a:cubicBezTo>
                  <a:lnTo>
                    <a:pt x="97096" y="165473"/>
                  </a:lnTo>
                  <a:lnTo>
                    <a:pt x="86981" y="165473"/>
                  </a:lnTo>
                  <a:cubicBezTo>
                    <a:pt x="60361" y="165473"/>
                    <a:pt x="60361" y="162050"/>
                    <a:pt x="60361" y="153360"/>
                  </a:cubicBezTo>
                  <a:lnTo>
                    <a:pt x="60361" y="7474"/>
                  </a:lnTo>
                  <a:close/>
                </a:path>
              </a:pathLst>
            </a:custGeom>
            <a:solidFill>
              <a:srgbClr val="D39421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734" name="Freeform: Shape 1733">
              <a:extLst>
                <a:ext uri="{FF2B5EF4-FFF2-40B4-BE49-F238E27FC236}">
                  <a16:creationId xmlns:a16="http://schemas.microsoft.com/office/drawing/2014/main" id="{AB2EBA87-34DE-A7AF-F8ED-82E70D39893A}"/>
                </a:ext>
              </a:extLst>
            </p:cNvPr>
            <p:cNvSpPr/>
            <p:nvPr>
              <p:custDataLst>
                <p:tags r:id="rId23"/>
              </p:custDataLst>
            </p:nvPr>
          </p:nvSpPr>
          <p:spPr>
            <a:xfrm>
              <a:off x="5852109" y="6069702"/>
              <a:ext cx="40310" cy="39875"/>
            </a:xfrm>
            <a:custGeom>
              <a:avLst/>
              <a:gdLst>
                <a:gd name="connsiteX0" fmla="*/ 40517 w 40310"/>
                <a:gd name="connsiteY0" fmla="*/ 20038 h 39875"/>
                <a:gd name="connsiteX1" fmla="*/ 20362 w 40310"/>
                <a:gd name="connsiteY1" fmla="*/ 100 h 39875"/>
                <a:gd name="connsiteX2" fmla="*/ 207 w 40310"/>
                <a:gd name="connsiteY2" fmla="*/ 20038 h 39875"/>
                <a:gd name="connsiteX3" fmla="*/ 20362 w 40310"/>
                <a:gd name="connsiteY3" fmla="*/ 39976 h 39875"/>
                <a:gd name="connsiteX4" fmla="*/ 40517 w 40310"/>
                <a:gd name="connsiteY4" fmla="*/ 20038 h 39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310" h="39875">
                  <a:moveTo>
                    <a:pt x="40517" y="20038"/>
                  </a:moveTo>
                  <a:cubicBezTo>
                    <a:pt x="40517" y="9128"/>
                    <a:pt x="31390" y="100"/>
                    <a:pt x="20362" y="100"/>
                  </a:cubicBezTo>
                  <a:cubicBezTo>
                    <a:pt x="9333" y="100"/>
                    <a:pt x="207" y="9128"/>
                    <a:pt x="207" y="20038"/>
                  </a:cubicBezTo>
                  <a:cubicBezTo>
                    <a:pt x="207" y="30947"/>
                    <a:pt x="9333" y="39976"/>
                    <a:pt x="20362" y="39976"/>
                  </a:cubicBezTo>
                  <a:cubicBezTo>
                    <a:pt x="31390" y="39976"/>
                    <a:pt x="40517" y="30947"/>
                    <a:pt x="40517" y="20038"/>
                  </a:cubicBezTo>
                  <a:close/>
                </a:path>
              </a:pathLst>
            </a:custGeom>
            <a:solidFill>
              <a:srgbClr val="000000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735" name="Freeform: Shape 1734">
              <a:extLst>
                <a:ext uri="{FF2B5EF4-FFF2-40B4-BE49-F238E27FC236}">
                  <a16:creationId xmlns:a16="http://schemas.microsoft.com/office/drawing/2014/main" id="{5E2FC5B0-525E-C21C-2AEA-DA6293AB347E}"/>
                </a:ext>
              </a:extLst>
            </p:cNvPr>
            <p:cNvSpPr/>
            <p:nvPr>
              <p:custDataLst>
                <p:tags r:id="rId24"/>
              </p:custDataLst>
            </p:nvPr>
          </p:nvSpPr>
          <p:spPr>
            <a:xfrm>
              <a:off x="6047193" y="5901546"/>
              <a:ext cx="88226" cy="376187"/>
            </a:xfrm>
            <a:custGeom>
              <a:avLst/>
              <a:gdLst>
                <a:gd name="connsiteX0" fmla="*/ 88438 w 88226"/>
                <a:gd name="connsiteY0" fmla="*/ 372525 h 376187"/>
                <a:gd name="connsiteX1" fmla="*/ 81973 w 88226"/>
                <a:gd name="connsiteY1" fmla="*/ 364249 h 376187"/>
                <a:gd name="connsiteX2" fmla="*/ 22268 w 88226"/>
                <a:gd name="connsiteY2" fmla="*/ 188193 h 376187"/>
                <a:gd name="connsiteX3" fmla="*/ 83494 w 88226"/>
                <a:gd name="connsiteY3" fmla="*/ 10257 h 376187"/>
                <a:gd name="connsiteX4" fmla="*/ 88438 w 88226"/>
                <a:gd name="connsiteY4" fmla="*/ 3861 h 376187"/>
                <a:gd name="connsiteX5" fmla="*/ 84635 w 88226"/>
                <a:gd name="connsiteY5" fmla="*/ 100 h 376187"/>
                <a:gd name="connsiteX6" fmla="*/ 24170 w 88226"/>
                <a:gd name="connsiteY6" fmla="*/ 73456 h 376187"/>
                <a:gd name="connsiteX7" fmla="*/ 212 w 88226"/>
                <a:gd name="connsiteY7" fmla="*/ 188193 h 376187"/>
                <a:gd name="connsiteX8" fmla="*/ 25310 w 88226"/>
                <a:gd name="connsiteY8" fmla="*/ 305564 h 376187"/>
                <a:gd name="connsiteX9" fmla="*/ 84635 w 88226"/>
                <a:gd name="connsiteY9" fmla="*/ 376287 h 376187"/>
                <a:gd name="connsiteX10" fmla="*/ 88438 w 88226"/>
                <a:gd name="connsiteY10" fmla="*/ 372525 h 376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8226" h="376187">
                  <a:moveTo>
                    <a:pt x="88438" y="372525"/>
                  </a:moveTo>
                  <a:cubicBezTo>
                    <a:pt x="88438" y="371397"/>
                    <a:pt x="88438" y="370644"/>
                    <a:pt x="81973" y="364249"/>
                  </a:cubicBezTo>
                  <a:cubicBezTo>
                    <a:pt x="34437" y="316850"/>
                    <a:pt x="22268" y="245750"/>
                    <a:pt x="22268" y="188193"/>
                  </a:cubicBezTo>
                  <a:cubicBezTo>
                    <a:pt x="22268" y="122737"/>
                    <a:pt x="36719" y="57280"/>
                    <a:pt x="83494" y="10257"/>
                  </a:cubicBezTo>
                  <a:cubicBezTo>
                    <a:pt x="88438" y="5742"/>
                    <a:pt x="88438" y="4990"/>
                    <a:pt x="88438" y="3861"/>
                  </a:cubicBezTo>
                  <a:cubicBezTo>
                    <a:pt x="88438" y="1228"/>
                    <a:pt x="86917" y="100"/>
                    <a:pt x="84635" y="100"/>
                  </a:cubicBezTo>
                  <a:cubicBezTo>
                    <a:pt x="80832" y="100"/>
                    <a:pt x="46606" y="25680"/>
                    <a:pt x="24170" y="73456"/>
                  </a:cubicBezTo>
                  <a:cubicBezTo>
                    <a:pt x="4775" y="114837"/>
                    <a:pt x="212" y="156594"/>
                    <a:pt x="212" y="188193"/>
                  </a:cubicBezTo>
                  <a:cubicBezTo>
                    <a:pt x="212" y="217536"/>
                    <a:pt x="4395" y="263055"/>
                    <a:pt x="25310" y="305564"/>
                  </a:cubicBezTo>
                  <a:cubicBezTo>
                    <a:pt x="48128" y="351835"/>
                    <a:pt x="80832" y="376287"/>
                    <a:pt x="84635" y="376287"/>
                  </a:cubicBezTo>
                  <a:cubicBezTo>
                    <a:pt x="86917" y="376287"/>
                    <a:pt x="88438" y="375159"/>
                    <a:pt x="88438" y="372525"/>
                  </a:cubicBezTo>
                  <a:close/>
                </a:path>
              </a:pathLst>
            </a:custGeom>
            <a:solidFill>
              <a:srgbClr val="000000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736" name="Freeform: Shape 1735">
              <a:extLst>
                <a:ext uri="{FF2B5EF4-FFF2-40B4-BE49-F238E27FC236}">
                  <a16:creationId xmlns:a16="http://schemas.microsoft.com/office/drawing/2014/main" id="{D0635EBC-E216-1476-3DA1-F03E87C044AC}"/>
                </a:ext>
              </a:extLst>
            </p:cNvPr>
            <p:cNvSpPr/>
            <p:nvPr>
              <p:custDataLst>
                <p:tags r:id="rId25"/>
              </p:custDataLst>
            </p:nvPr>
          </p:nvSpPr>
          <p:spPr>
            <a:xfrm>
              <a:off x="6172645" y="6017412"/>
              <a:ext cx="174170" cy="170412"/>
            </a:xfrm>
            <a:custGeom>
              <a:avLst/>
              <a:gdLst>
                <a:gd name="connsiteX0" fmla="*/ 126850 w 174170"/>
                <a:gd name="connsiteY0" fmla="*/ 24176 h 170412"/>
                <a:gd name="connsiteX1" fmla="*/ 91864 w 174170"/>
                <a:gd name="connsiteY1" fmla="*/ 100 h 170412"/>
                <a:gd name="connsiteX2" fmla="*/ 216 w 174170"/>
                <a:gd name="connsiteY2" fmla="*/ 110323 h 170412"/>
                <a:gd name="connsiteX3" fmla="*/ 50793 w 174170"/>
                <a:gd name="connsiteY3" fmla="*/ 170513 h 170412"/>
                <a:gd name="connsiteX4" fmla="*/ 100230 w 174170"/>
                <a:gd name="connsiteY4" fmla="*/ 142299 h 170412"/>
                <a:gd name="connsiteX5" fmla="*/ 134836 w 174170"/>
                <a:gd name="connsiteY5" fmla="*/ 170513 h 170412"/>
                <a:gd name="connsiteX6" fmla="*/ 162977 w 174170"/>
                <a:gd name="connsiteY6" fmla="*/ 149822 h 170412"/>
                <a:gd name="connsiteX7" fmla="*/ 174386 w 174170"/>
                <a:gd name="connsiteY7" fmla="*/ 112580 h 170412"/>
                <a:gd name="connsiteX8" fmla="*/ 169822 w 174170"/>
                <a:gd name="connsiteY8" fmla="*/ 108818 h 170412"/>
                <a:gd name="connsiteX9" fmla="*/ 164498 w 174170"/>
                <a:gd name="connsiteY9" fmla="*/ 115589 h 170412"/>
                <a:gd name="connsiteX10" fmla="*/ 135597 w 174170"/>
                <a:gd name="connsiteY10" fmla="*/ 162236 h 170412"/>
                <a:gd name="connsiteX11" fmla="*/ 124188 w 174170"/>
                <a:gd name="connsiteY11" fmla="*/ 144932 h 170412"/>
                <a:gd name="connsiteX12" fmla="*/ 129132 w 174170"/>
                <a:gd name="connsiteY12" fmla="*/ 117094 h 170412"/>
                <a:gd name="connsiteX13" fmla="*/ 137498 w 174170"/>
                <a:gd name="connsiteY13" fmla="*/ 83237 h 170412"/>
                <a:gd name="connsiteX14" fmla="*/ 151188 w 174170"/>
                <a:gd name="connsiteY14" fmla="*/ 30571 h 170412"/>
                <a:gd name="connsiteX15" fmla="*/ 153850 w 174170"/>
                <a:gd name="connsiteY15" fmla="*/ 17780 h 170412"/>
                <a:gd name="connsiteX16" fmla="*/ 142822 w 174170"/>
                <a:gd name="connsiteY16" fmla="*/ 7623 h 170412"/>
                <a:gd name="connsiteX17" fmla="*/ 126850 w 174170"/>
                <a:gd name="connsiteY17" fmla="*/ 24176 h 170412"/>
                <a:gd name="connsiteX18" fmla="*/ 102132 w 174170"/>
                <a:gd name="connsiteY18" fmla="*/ 121608 h 170412"/>
                <a:gd name="connsiteX19" fmla="*/ 94526 w 174170"/>
                <a:gd name="connsiteY19" fmla="*/ 135527 h 170412"/>
                <a:gd name="connsiteX20" fmla="*/ 51554 w 174170"/>
                <a:gd name="connsiteY20" fmla="*/ 162236 h 170412"/>
                <a:gd name="connsiteX21" fmla="*/ 27216 w 174170"/>
                <a:gd name="connsiteY21" fmla="*/ 126875 h 170412"/>
                <a:gd name="connsiteX22" fmla="*/ 48131 w 174170"/>
                <a:gd name="connsiteY22" fmla="*/ 44490 h 170412"/>
                <a:gd name="connsiteX23" fmla="*/ 92244 w 174170"/>
                <a:gd name="connsiteY23" fmla="*/ 8376 h 170412"/>
                <a:gd name="connsiteX24" fmla="*/ 122287 w 174170"/>
                <a:gd name="connsiteY24" fmla="*/ 41480 h 170412"/>
                <a:gd name="connsiteX25" fmla="*/ 121146 w 174170"/>
                <a:gd name="connsiteY25" fmla="*/ 47875 h 170412"/>
                <a:gd name="connsiteX26" fmla="*/ 102132 w 174170"/>
                <a:gd name="connsiteY26" fmla="*/ 121608 h 170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74170" h="170412">
                  <a:moveTo>
                    <a:pt x="126850" y="24176"/>
                  </a:moveTo>
                  <a:cubicBezTo>
                    <a:pt x="120005" y="10257"/>
                    <a:pt x="108977" y="100"/>
                    <a:pt x="91864" y="100"/>
                  </a:cubicBezTo>
                  <a:cubicBezTo>
                    <a:pt x="47371" y="100"/>
                    <a:pt x="216" y="55399"/>
                    <a:pt x="216" y="110323"/>
                  </a:cubicBezTo>
                  <a:cubicBezTo>
                    <a:pt x="216" y="145684"/>
                    <a:pt x="21131" y="170513"/>
                    <a:pt x="50793" y="170513"/>
                  </a:cubicBezTo>
                  <a:cubicBezTo>
                    <a:pt x="58399" y="170513"/>
                    <a:pt x="77413" y="169008"/>
                    <a:pt x="100230" y="142299"/>
                  </a:cubicBezTo>
                  <a:cubicBezTo>
                    <a:pt x="103273" y="158098"/>
                    <a:pt x="116583" y="170513"/>
                    <a:pt x="134836" y="170513"/>
                  </a:cubicBezTo>
                  <a:cubicBezTo>
                    <a:pt x="148146" y="170513"/>
                    <a:pt x="156893" y="161860"/>
                    <a:pt x="162977" y="149822"/>
                  </a:cubicBezTo>
                  <a:cubicBezTo>
                    <a:pt x="169442" y="136280"/>
                    <a:pt x="174386" y="113332"/>
                    <a:pt x="174386" y="112580"/>
                  </a:cubicBezTo>
                  <a:cubicBezTo>
                    <a:pt x="174386" y="108818"/>
                    <a:pt x="170963" y="108818"/>
                    <a:pt x="169822" y="108818"/>
                  </a:cubicBezTo>
                  <a:cubicBezTo>
                    <a:pt x="166020" y="108818"/>
                    <a:pt x="165639" y="110323"/>
                    <a:pt x="164498" y="115589"/>
                  </a:cubicBezTo>
                  <a:cubicBezTo>
                    <a:pt x="158034" y="140041"/>
                    <a:pt x="151188" y="162236"/>
                    <a:pt x="135597" y="162236"/>
                  </a:cubicBezTo>
                  <a:cubicBezTo>
                    <a:pt x="125329" y="162236"/>
                    <a:pt x="124188" y="152456"/>
                    <a:pt x="124188" y="144932"/>
                  </a:cubicBezTo>
                  <a:cubicBezTo>
                    <a:pt x="124188" y="136656"/>
                    <a:pt x="124949" y="133646"/>
                    <a:pt x="129132" y="117094"/>
                  </a:cubicBezTo>
                  <a:cubicBezTo>
                    <a:pt x="133315" y="101294"/>
                    <a:pt x="134076" y="97532"/>
                    <a:pt x="137498" y="83237"/>
                  </a:cubicBezTo>
                  <a:lnTo>
                    <a:pt x="151188" y="30571"/>
                  </a:lnTo>
                  <a:cubicBezTo>
                    <a:pt x="153850" y="20038"/>
                    <a:pt x="153850" y="19285"/>
                    <a:pt x="153850" y="17780"/>
                  </a:cubicBezTo>
                  <a:cubicBezTo>
                    <a:pt x="153850" y="11385"/>
                    <a:pt x="149287" y="7623"/>
                    <a:pt x="142822" y="7623"/>
                  </a:cubicBezTo>
                  <a:cubicBezTo>
                    <a:pt x="133695" y="7623"/>
                    <a:pt x="127991" y="15900"/>
                    <a:pt x="126850" y="24176"/>
                  </a:cubicBezTo>
                  <a:close/>
                  <a:moveTo>
                    <a:pt x="102132" y="121608"/>
                  </a:moveTo>
                  <a:cubicBezTo>
                    <a:pt x="100230" y="128380"/>
                    <a:pt x="100230" y="129132"/>
                    <a:pt x="94526" y="135527"/>
                  </a:cubicBezTo>
                  <a:cubicBezTo>
                    <a:pt x="77794" y="156217"/>
                    <a:pt x="62202" y="162236"/>
                    <a:pt x="51554" y="162236"/>
                  </a:cubicBezTo>
                  <a:cubicBezTo>
                    <a:pt x="32540" y="162236"/>
                    <a:pt x="27216" y="141546"/>
                    <a:pt x="27216" y="126875"/>
                  </a:cubicBezTo>
                  <a:cubicBezTo>
                    <a:pt x="27216" y="108065"/>
                    <a:pt x="39385" y="61794"/>
                    <a:pt x="48131" y="44490"/>
                  </a:cubicBezTo>
                  <a:cubicBezTo>
                    <a:pt x="59920" y="22295"/>
                    <a:pt x="77033" y="8376"/>
                    <a:pt x="92244" y="8376"/>
                  </a:cubicBezTo>
                  <a:cubicBezTo>
                    <a:pt x="116963" y="8376"/>
                    <a:pt x="122287" y="39223"/>
                    <a:pt x="122287" y="41480"/>
                  </a:cubicBezTo>
                  <a:cubicBezTo>
                    <a:pt x="122287" y="43737"/>
                    <a:pt x="121526" y="45995"/>
                    <a:pt x="121146" y="47875"/>
                  </a:cubicBezTo>
                  <a:lnTo>
                    <a:pt x="102132" y="121608"/>
                  </a:lnTo>
                  <a:close/>
                </a:path>
              </a:pathLst>
            </a:custGeom>
            <a:solidFill>
              <a:srgbClr val="000000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737" name="Freeform: Shape 1736">
              <a:extLst>
                <a:ext uri="{FF2B5EF4-FFF2-40B4-BE49-F238E27FC236}">
                  <a16:creationId xmlns:a16="http://schemas.microsoft.com/office/drawing/2014/main" id="{6B6D1D1F-BE0E-3F7B-BA01-F2FBE929F2C7}"/>
                </a:ext>
              </a:extLst>
            </p:cNvPr>
            <p:cNvSpPr/>
            <p:nvPr>
              <p:custDataLst>
                <p:tags r:id="rId26"/>
              </p:custDataLst>
            </p:nvPr>
          </p:nvSpPr>
          <p:spPr>
            <a:xfrm>
              <a:off x="6387464" y="6065262"/>
              <a:ext cx="96896" cy="174851"/>
            </a:xfrm>
            <a:custGeom>
              <a:avLst/>
              <a:gdLst>
                <a:gd name="connsiteX0" fmla="*/ 60382 w 96896"/>
                <a:gd name="connsiteY0" fmla="*/ 7474 h 174851"/>
                <a:gd name="connsiteX1" fmla="*/ 52396 w 96896"/>
                <a:gd name="connsiteY1" fmla="*/ 101 h 174851"/>
                <a:gd name="connsiteX2" fmla="*/ 221 w 96896"/>
                <a:gd name="connsiteY2" fmla="*/ 16954 h 174851"/>
                <a:gd name="connsiteX3" fmla="*/ 221 w 96896"/>
                <a:gd name="connsiteY3" fmla="*/ 26434 h 174851"/>
                <a:gd name="connsiteX4" fmla="*/ 38820 w 96896"/>
                <a:gd name="connsiteY4" fmla="*/ 19061 h 174851"/>
                <a:gd name="connsiteX5" fmla="*/ 38820 w 96896"/>
                <a:gd name="connsiteY5" fmla="*/ 153360 h 174851"/>
                <a:gd name="connsiteX6" fmla="*/ 12200 w 96896"/>
                <a:gd name="connsiteY6" fmla="*/ 165473 h 174851"/>
                <a:gd name="connsiteX7" fmla="*/ 2084 w 96896"/>
                <a:gd name="connsiteY7" fmla="*/ 165473 h 174851"/>
                <a:gd name="connsiteX8" fmla="*/ 2084 w 96896"/>
                <a:gd name="connsiteY8" fmla="*/ 174953 h 174851"/>
                <a:gd name="connsiteX9" fmla="*/ 49468 w 96896"/>
                <a:gd name="connsiteY9" fmla="*/ 173900 h 174851"/>
                <a:gd name="connsiteX10" fmla="*/ 97117 w 96896"/>
                <a:gd name="connsiteY10" fmla="*/ 174953 h 174851"/>
                <a:gd name="connsiteX11" fmla="*/ 97117 w 96896"/>
                <a:gd name="connsiteY11" fmla="*/ 165473 h 174851"/>
                <a:gd name="connsiteX12" fmla="*/ 87002 w 96896"/>
                <a:gd name="connsiteY12" fmla="*/ 165473 h 174851"/>
                <a:gd name="connsiteX13" fmla="*/ 60382 w 96896"/>
                <a:gd name="connsiteY13" fmla="*/ 153360 h 174851"/>
                <a:gd name="connsiteX14" fmla="*/ 60382 w 96896"/>
                <a:gd name="connsiteY14" fmla="*/ 7474 h 174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6896" h="174851">
                  <a:moveTo>
                    <a:pt x="60382" y="7474"/>
                  </a:moveTo>
                  <a:cubicBezTo>
                    <a:pt x="60382" y="364"/>
                    <a:pt x="59849" y="101"/>
                    <a:pt x="52396" y="101"/>
                  </a:cubicBezTo>
                  <a:cubicBezTo>
                    <a:pt x="35359" y="16691"/>
                    <a:pt x="11135" y="16954"/>
                    <a:pt x="221" y="16954"/>
                  </a:cubicBezTo>
                  <a:lnTo>
                    <a:pt x="221" y="26434"/>
                  </a:lnTo>
                  <a:cubicBezTo>
                    <a:pt x="6610" y="26434"/>
                    <a:pt x="24179" y="26434"/>
                    <a:pt x="38820" y="19061"/>
                  </a:cubicBezTo>
                  <a:lnTo>
                    <a:pt x="38820" y="153360"/>
                  </a:lnTo>
                  <a:cubicBezTo>
                    <a:pt x="38820" y="162050"/>
                    <a:pt x="38820" y="165473"/>
                    <a:pt x="12200" y="165473"/>
                  </a:cubicBezTo>
                  <a:lnTo>
                    <a:pt x="2084" y="165473"/>
                  </a:lnTo>
                  <a:lnTo>
                    <a:pt x="2084" y="174953"/>
                  </a:lnTo>
                  <a:cubicBezTo>
                    <a:pt x="6876" y="174690"/>
                    <a:pt x="39618" y="173900"/>
                    <a:pt x="49468" y="173900"/>
                  </a:cubicBezTo>
                  <a:cubicBezTo>
                    <a:pt x="57720" y="173900"/>
                    <a:pt x="91261" y="174690"/>
                    <a:pt x="97117" y="174953"/>
                  </a:cubicBezTo>
                  <a:lnTo>
                    <a:pt x="97117" y="165473"/>
                  </a:lnTo>
                  <a:lnTo>
                    <a:pt x="87002" y="165473"/>
                  </a:lnTo>
                  <a:cubicBezTo>
                    <a:pt x="60382" y="165473"/>
                    <a:pt x="60382" y="162050"/>
                    <a:pt x="60382" y="153360"/>
                  </a:cubicBezTo>
                  <a:lnTo>
                    <a:pt x="60382" y="7474"/>
                  </a:lnTo>
                  <a:close/>
                </a:path>
              </a:pathLst>
            </a:custGeom>
            <a:solidFill>
              <a:srgbClr val="000000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738" name="Freeform: Shape 1737">
              <a:extLst>
                <a:ext uri="{FF2B5EF4-FFF2-40B4-BE49-F238E27FC236}">
                  <a16:creationId xmlns:a16="http://schemas.microsoft.com/office/drawing/2014/main" id="{DB3E2846-3FD8-8952-35E0-572C5D31F4CA}"/>
                </a:ext>
              </a:extLst>
            </p:cNvPr>
            <p:cNvSpPr/>
            <p:nvPr>
              <p:custDataLst>
                <p:tags r:id="rId27"/>
              </p:custDataLst>
            </p:nvPr>
          </p:nvSpPr>
          <p:spPr>
            <a:xfrm>
              <a:off x="6646259" y="6069702"/>
              <a:ext cx="40310" cy="39875"/>
            </a:xfrm>
            <a:custGeom>
              <a:avLst/>
              <a:gdLst>
                <a:gd name="connsiteX0" fmla="*/ 40538 w 40310"/>
                <a:gd name="connsiteY0" fmla="*/ 20038 h 39875"/>
                <a:gd name="connsiteX1" fmla="*/ 20383 w 40310"/>
                <a:gd name="connsiteY1" fmla="*/ 100 h 39875"/>
                <a:gd name="connsiteX2" fmla="*/ 227 w 40310"/>
                <a:gd name="connsiteY2" fmla="*/ 20038 h 39875"/>
                <a:gd name="connsiteX3" fmla="*/ 20383 w 40310"/>
                <a:gd name="connsiteY3" fmla="*/ 39976 h 39875"/>
                <a:gd name="connsiteX4" fmla="*/ 40538 w 40310"/>
                <a:gd name="connsiteY4" fmla="*/ 20038 h 39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310" h="39875">
                  <a:moveTo>
                    <a:pt x="40538" y="20038"/>
                  </a:moveTo>
                  <a:cubicBezTo>
                    <a:pt x="40538" y="9128"/>
                    <a:pt x="31411" y="100"/>
                    <a:pt x="20383" y="100"/>
                  </a:cubicBezTo>
                  <a:cubicBezTo>
                    <a:pt x="9354" y="100"/>
                    <a:pt x="227" y="9128"/>
                    <a:pt x="227" y="20038"/>
                  </a:cubicBezTo>
                  <a:cubicBezTo>
                    <a:pt x="227" y="30947"/>
                    <a:pt x="9354" y="39976"/>
                    <a:pt x="20383" y="39976"/>
                  </a:cubicBezTo>
                  <a:cubicBezTo>
                    <a:pt x="31411" y="39976"/>
                    <a:pt x="40538" y="30947"/>
                    <a:pt x="40538" y="20038"/>
                  </a:cubicBezTo>
                  <a:close/>
                </a:path>
              </a:pathLst>
            </a:custGeom>
            <a:solidFill>
              <a:srgbClr val="000000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739" name="Freeform: Shape 1738">
              <a:extLst>
                <a:ext uri="{FF2B5EF4-FFF2-40B4-BE49-F238E27FC236}">
                  <a16:creationId xmlns:a16="http://schemas.microsoft.com/office/drawing/2014/main" id="{75B9F244-B0E1-DD11-7378-5E5CED1AC547}"/>
                </a:ext>
              </a:extLst>
            </p:cNvPr>
            <p:cNvSpPr/>
            <p:nvPr>
              <p:custDataLst>
                <p:tags r:id="rId28"/>
              </p:custDataLst>
            </p:nvPr>
          </p:nvSpPr>
          <p:spPr>
            <a:xfrm>
              <a:off x="6824611" y="5922612"/>
              <a:ext cx="186719" cy="265212"/>
            </a:xfrm>
            <a:custGeom>
              <a:avLst/>
              <a:gdLst>
                <a:gd name="connsiteX0" fmla="*/ 88458 w 186719"/>
                <a:gd name="connsiteY0" fmla="*/ 4238 h 265212"/>
                <a:gd name="connsiteX1" fmla="*/ 83515 w 186719"/>
                <a:gd name="connsiteY1" fmla="*/ 100 h 265212"/>
                <a:gd name="connsiteX2" fmla="*/ 37120 w 186719"/>
                <a:gd name="connsiteY2" fmla="*/ 3861 h 265212"/>
                <a:gd name="connsiteX3" fmla="*/ 29895 w 186719"/>
                <a:gd name="connsiteY3" fmla="*/ 11385 h 265212"/>
                <a:gd name="connsiteX4" fmla="*/ 39021 w 186719"/>
                <a:gd name="connsiteY4" fmla="*/ 15899 h 265212"/>
                <a:gd name="connsiteX5" fmla="*/ 58036 w 186719"/>
                <a:gd name="connsiteY5" fmla="*/ 22295 h 265212"/>
                <a:gd name="connsiteX6" fmla="*/ 56895 w 186719"/>
                <a:gd name="connsiteY6" fmla="*/ 29818 h 265212"/>
                <a:gd name="connsiteX7" fmla="*/ 1754 w 186719"/>
                <a:gd name="connsiteY7" fmla="*/ 246502 h 265212"/>
                <a:gd name="connsiteX8" fmla="*/ 232 w 186719"/>
                <a:gd name="connsiteY8" fmla="*/ 254779 h 265212"/>
                <a:gd name="connsiteX9" fmla="*/ 11261 w 186719"/>
                <a:gd name="connsiteY9" fmla="*/ 265312 h 265212"/>
                <a:gd name="connsiteX10" fmla="*/ 25331 w 186719"/>
                <a:gd name="connsiteY10" fmla="*/ 255531 h 265212"/>
                <a:gd name="connsiteX11" fmla="*/ 32557 w 186719"/>
                <a:gd name="connsiteY11" fmla="*/ 226941 h 265212"/>
                <a:gd name="connsiteX12" fmla="*/ 40923 w 186719"/>
                <a:gd name="connsiteY12" fmla="*/ 193084 h 265212"/>
                <a:gd name="connsiteX13" fmla="*/ 47388 w 186719"/>
                <a:gd name="connsiteY13" fmla="*/ 167879 h 265212"/>
                <a:gd name="connsiteX14" fmla="*/ 51571 w 186719"/>
                <a:gd name="connsiteY14" fmla="*/ 150951 h 265212"/>
                <a:gd name="connsiteX15" fmla="*/ 77430 w 186719"/>
                <a:gd name="connsiteY15" fmla="*/ 116342 h 265212"/>
                <a:gd name="connsiteX16" fmla="*/ 113938 w 186719"/>
                <a:gd name="connsiteY16" fmla="*/ 103175 h 265212"/>
                <a:gd name="connsiteX17" fmla="*/ 134473 w 186719"/>
                <a:gd name="connsiteY17" fmla="*/ 129508 h 265212"/>
                <a:gd name="connsiteX18" fmla="*/ 110895 w 186719"/>
                <a:gd name="connsiteY18" fmla="*/ 213774 h 265212"/>
                <a:gd name="connsiteX19" fmla="*/ 105952 w 186719"/>
                <a:gd name="connsiteY19" fmla="*/ 234464 h 265212"/>
                <a:gd name="connsiteX20" fmla="*/ 137135 w 186719"/>
                <a:gd name="connsiteY20" fmla="*/ 265312 h 265212"/>
                <a:gd name="connsiteX21" fmla="*/ 186952 w 186719"/>
                <a:gd name="connsiteY21" fmla="*/ 207379 h 265212"/>
                <a:gd name="connsiteX22" fmla="*/ 182389 w 186719"/>
                <a:gd name="connsiteY22" fmla="*/ 203617 h 265212"/>
                <a:gd name="connsiteX23" fmla="*/ 176684 w 186719"/>
                <a:gd name="connsiteY23" fmla="*/ 210388 h 265212"/>
                <a:gd name="connsiteX24" fmla="*/ 137895 w 186719"/>
                <a:gd name="connsiteY24" fmla="*/ 257036 h 265212"/>
                <a:gd name="connsiteX25" fmla="*/ 128769 w 186719"/>
                <a:gd name="connsiteY25" fmla="*/ 244622 h 265212"/>
                <a:gd name="connsiteX26" fmla="*/ 135614 w 186719"/>
                <a:gd name="connsiteY26" fmla="*/ 217912 h 265212"/>
                <a:gd name="connsiteX27" fmla="*/ 158811 w 186719"/>
                <a:gd name="connsiteY27" fmla="*/ 135151 h 265212"/>
                <a:gd name="connsiteX28" fmla="*/ 115078 w 186719"/>
                <a:gd name="connsiteY28" fmla="*/ 94899 h 265212"/>
                <a:gd name="connsiteX29" fmla="*/ 58796 w 186719"/>
                <a:gd name="connsiteY29" fmla="*/ 123865 h 265212"/>
                <a:gd name="connsiteX30" fmla="*/ 88458 w 186719"/>
                <a:gd name="connsiteY30" fmla="*/ 4238 h 265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86719" h="265212">
                  <a:moveTo>
                    <a:pt x="88458" y="4238"/>
                  </a:moveTo>
                  <a:cubicBezTo>
                    <a:pt x="88458" y="3861"/>
                    <a:pt x="88458" y="100"/>
                    <a:pt x="83515" y="100"/>
                  </a:cubicBezTo>
                  <a:cubicBezTo>
                    <a:pt x="74768" y="100"/>
                    <a:pt x="47007" y="3109"/>
                    <a:pt x="37120" y="3861"/>
                  </a:cubicBezTo>
                  <a:cubicBezTo>
                    <a:pt x="34078" y="4238"/>
                    <a:pt x="29895" y="4614"/>
                    <a:pt x="29895" y="11385"/>
                  </a:cubicBezTo>
                  <a:cubicBezTo>
                    <a:pt x="29895" y="15899"/>
                    <a:pt x="33317" y="15899"/>
                    <a:pt x="39021" y="15899"/>
                  </a:cubicBezTo>
                  <a:cubicBezTo>
                    <a:pt x="57275" y="15899"/>
                    <a:pt x="58036" y="18533"/>
                    <a:pt x="58036" y="22295"/>
                  </a:cubicBezTo>
                  <a:lnTo>
                    <a:pt x="56895" y="29818"/>
                  </a:lnTo>
                  <a:lnTo>
                    <a:pt x="1754" y="246502"/>
                  </a:lnTo>
                  <a:cubicBezTo>
                    <a:pt x="232" y="251769"/>
                    <a:pt x="232" y="252521"/>
                    <a:pt x="232" y="254779"/>
                  </a:cubicBezTo>
                  <a:cubicBezTo>
                    <a:pt x="232" y="263431"/>
                    <a:pt x="7838" y="265312"/>
                    <a:pt x="11261" y="265312"/>
                  </a:cubicBezTo>
                  <a:cubicBezTo>
                    <a:pt x="17345" y="265312"/>
                    <a:pt x="23430" y="260798"/>
                    <a:pt x="25331" y="255531"/>
                  </a:cubicBezTo>
                  <a:lnTo>
                    <a:pt x="32557" y="226941"/>
                  </a:lnTo>
                  <a:lnTo>
                    <a:pt x="40923" y="193084"/>
                  </a:lnTo>
                  <a:cubicBezTo>
                    <a:pt x="43205" y="184808"/>
                    <a:pt x="45486" y="176532"/>
                    <a:pt x="47388" y="167879"/>
                  </a:cubicBezTo>
                  <a:cubicBezTo>
                    <a:pt x="48148" y="165622"/>
                    <a:pt x="51191" y="153208"/>
                    <a:pt x="51571" y="150951"/>
                  </a:cubicBezTo>
                  <a:cubicBezTo>
                    <a:pt x="52712" y="147565"/>
                    <a:pt x="64501" y="126499"/>
                    <a:pt x="77430" y="116342"/>
                  </a:cubicBezTo>
                  <a:cubicBezTo>
                    <a:pt x="85796" y="110323"/>
                    <a:pt x="97585" y="103175"/>
                    <a:pt x="113938" y="103175"/>
                  </a:cubicBezTo>
                  <a:cubicBezTo>
                    <a:pt x="130290" y="103175"/>
                    <a:pt x="134473" y="115965"/>
                    <a:pt x="134473" y="129508"/>
                  </a:cubicBezTo>
                  <a:cubicBezTo>
                    <a:pt x="134473" y="149822"/>
                    <a:pt x="120022" y="190827"/>
                    <a:pt x="110895" y="213774"/>
                  </a:cubicBezTo>
                  <a:cubicBezTo>
                    <a:pt x="107853" y="222426"/>
                    <a:pt x="105952" y="226941"/>
                    <a:pt x="105952" y="234464"/>
                  </a:cubicBezTo>
                  <a:cubicBezTo>
                    <a:pt x="105952" y="252145"/>
                    <a:pt x="119262" y="265312"/>
                    <a:pt x="137135" y="265312"/>
                  </a:cubicBezTo>
                  <a:cubicBezTo>
                    <a:pt x="172882" y="265312"/>
                    <a:pt x="186952" y="210388"/>
                    <a:pt x="186952" y="207379"/>
                  </a:cubicBezTo>
                  <a:cubicBezTo>
                    <a:pt x="186952" y="203617"/>
                    <a:pt x="183530" y="203617"/>
                    <a:pt x="182389" y="203617"/>
                  </a:cubicBezTo>
                  <a:cubicBezTo>
                    <a:pt x="178586" y="203617"/>
                    <a:pt x="178586" y="204746"/>
                    <a:pt x="176684" y="210388"/>
                  </a:cubicBezTo>
                  <a:cubicBezTo>
                    <a:pt x="170980" y="230326"/>
                    <a:pt x="158811" y="257036"/>
                    <a:pt x="137895" y="257036"/>
                  </a:cubicBezTo>
                  <a:cubicBezTo>
                    <a:pt x="131431" y="257036"/>
                    <a:pt x="128769" y="253274"/>
                    <a:pt x="128769" y="244622"/>
                  </a:cubicBezTo>
                  <a:cubicBezTo>
                    <a:pt x="128769" y="235217"/>
                    <a:pt x="132191" y="226188"/>
                    <a:pt x="135614" y="217912"/>
                  </a:cubicBezTo>
                  <a:cubicBezTo>
                    <a:pt x="141698" y="201736"/>
                    <a:pt x="158811" y="156970"/>
                    <a:pt x="158811" y="135151"/>
                  </a:cubicBezTo>
                  <a:cubicBezTo>
                    <a:pt x="158811" y="110699"/>
                    <a:pt x="143600" y="94899"/>
                    <a:pt x="115078" y="94899"/>
                  </a:cubicBezTo>
                  <a:cubicBezTo>
                    <a:pt x="91120" y="94899"/>
                    <a:pt x="72867" y="106561"/>
                    <a:pt x="58796" y="123865"/>
                  </a:cubicBezTo>
                  <a:lnTo>
                    <a:pt x="88458" y="4238"/>
                  </a:lnTo>
                  <a:close/>
                </a:path>
              </a:pathLst>
            </a:custGeom>
            <a:solidFill>
              <a:srgbClr val="EE442F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740" name="Freeform: Shape 1739">
              <a:extLst>
                <a:ext uri="{FF2B5EF4-FFF2-40B4-BE49-F238E27FC236}">
                  <a16:creationId xmlns:a16="http://schemas.microsoft.com/office/drawing/2014/main" id="{8B543DFF-79DE-B602-A859-EC1364000372}"/>
                </a:ext>
              </a:extLst>
            </p:cNvPr>
            <p:cNvSpPr/>
            <p:nvPr>
              <p:custDataLst>
                <p:tags r:id="rId29"/>
              </p:custDataLst>
            </p:nvPr>
          </p:nvSpPr>
          <p:spPr>
            <a:xfrm>
              <a:off x="7036642" y="6065262"/>
              <a:ext cx="123516" cy="180118"/>
            </a:xfrm>
            <a:custGeom>
              <a:avLst/>
              <a:gdLst>
                <a:gd name="connsiteX0" fmla="*/ 123755 w 123516"/>
                <a:gd name="connsiteY0" fmla="*/ 90950 h 180118"/>
                <a:gd name="connsiteX1" fmla="*/ 108049 w 123516"/>
                <a:gd name="connsiteY1" fmla="*/ 22748 h 180118"/>
                <a:gd name="connsiteX2" fmla="*/ 61996 w 123516"/>
                <a:gd name="connsiteY2" fmla="*/ 101 h 180118"/>
                <a:gd name="connsiteX3" fmla="*/ 238 w 123516"/>
                <a:gd name="connsiteY3" fmla="*/ 90950 h 180118"/>
                <a:gd name="connsiteX4" fmla="*/ 61996 w 123516"/>
                <a:gd name="connsiteY4" fmla="*/ 180220 h 180118"/>
                <a:gd name="connsiteX5" fmla="*/ 123755 w 123516"/>
                <a:gd name="connsiteY5" fmla="*/ 90950 h 180118"/>
                <a:gd name="connsiteX6" fmla="*/ 61996 w 123516"/>
                <a:gd name="connsiteY6" fmla="*/ 172846 h 180118"/>
                <a:gd name="connsiteX7" fmla="*/ 28189 w 123516"/>
                <a:gd name="connsiteY7" fmla="*/ 144143 h 180118"/>
                <a:gd name="connsiteX8" fmla="*/ 24462 w 123516"/>
                <a:gd name="connsiteY8" fmla="*/ 87527 h 180118"/>
                <a:gd name="connsiteX9" fmla="*/ 28455 w 123516"/>
                <a:gd name="connsiteY9" fmla="*/ 33807 h 180118"/>
                <a:gd name="connsiteX10" fmla="*/ 61996 w 123516"/>
                <a:gd name="connsiteY10" fmla="*/ 7474 h 180118"/>
                <a:gd name="connsiteX11" fmla="*/ 95005 w 123516"/>
                <a:gd name="connsiteY11" fmla="*/ 31438 h 180118"/>
                <a:gd name="connsiteX12" fmla="*/ 99530 w 123516"/>
                <a:gd name="connsiteY12" fmla="*/ 87527 h 180118"/>
                <a:gd name="connsiteX13" fmla="*/ 96070 w 123516"/>
                <a:gd name="connsiteY13" fmla="*/ 143090 h 180118"/>
                <a:gd name="connsiteX14" fmla="*/ 61996 w 123516"/>
                <a:gd name="connsiteY14" fmla="*/ 172846 h 180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3516" h="180118">
                  <a:moveTo>
                    <a:pt x="123755" y="90950"/>
                  </a:moveTo>
                  <a:cubicBezTo>
                    <a:pt x="123755" y="61984"/>
                    <a:pt x="120294" y="41181"/>
                    <a:pt x="108049" y="22748"/>
                  </a:cubicBezTo>
                  <a:cubicBezTo>
                    <a:pt x="99797" y="10634"/>
                    <a:pt x="83292" y="101"/>
                    <a:pt x="61996" y="101"/>
                  </a:cubicBezTo>
                  <a:cubicBezTo>
                    <a:pt x="238" y="101"/>
                    <a:pt x="238" y="71991"/>
                    <a:pt x="238" y="90950"/>
                  </a:cubicBezTo>
                  <a:cubicBezTo>
                    <a:pt x="238" y="109910"/>
                    <a:pt x="238" y="180220"/>
                    <a:pt x="61996" y="180220"/>
                  </a:cubicBezTo>
                  <a:cubicBezTo>
                    <a:pt x="123755" y="180220"/>
                    <a:pt x="123755" y="109910"/>
                    <a:pt x="123755" y="90950"/>
                  </a:cubicBezTo>
                  <a:close/>
                  <a:moveTo>
                    <a:pt x="61996" y="172846"/>
                  </a:moveTo>
                  <a:cubicBezTo>
                    <a:pt x="49751" y="172846"/>
                    <a:pt x="33513" y="165736"/>
                    <a:pt x="28189" y="144143"/>
                  </a:cubicBezTo>
                  <a:cubicBezTo>
                    <a:pt x="24462" y="128607"/>
                    <a:pt x="24462" y="107014"/>
                    <a:pt x="24462" y="87527"/>
                  </a:cubicBezTo>
                  <a:cubicBezTo>
                    <a:pt x="24462" y="68304"/>
                    <a:pt x="24462" y="48291"/>
                    <a:pt x="28455" y="33807"/>
                  </a:cubicBezTo>
                  <a:cubicBezTo>
                    <a:pt x="34045" y="13004"/>
                    <a:pt x="51082" y="7474"/>
                    <a:pt x="61996" y="7474"/>
                  </a:cubicBezTo>
                  <a:cubicBezTo>
                    <a:pt x="76371" y="7474"/>
                    <a:pt x="90214" y="16164"/>
                    <a:pt x="95005" y="31438"/>
                  </a:cubicBezTo>
                  <a:cubicBezTo>
                    <a:pt x="99264" y="45657"/>
                    <a:pt x="99530" y="64617"/>
                    <a:pt x="99530" y="87527"/>
                  </a:cubicBezTo>
                  <a:cubicBezTo>
                    <a:pt x="99530" y="107014"/>
                    <a:pt x="99530" y="126500"/>
                    <a:pt x="96070" y="143090"/>
                  </a:cubicBezTo>
                  <a:cubicBezTo>
                    <a:pt x="90746" y="167053"/>
                    <a:pt x="72644" y="172846"/>
                    <a:pt x="61996" y="172846"/>
                  </a:cubicBezTo>
                  <a:close/>
                </a:path>
              </a:pathLst>
            </a:custGeom>
            <a:solidFill>
              <a:srgbClr val="EE442F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741" name="Freeform: Shape 1740">
              <a:extLst>
                <a:ext uri="{FF2B5EF4-FFF2-40B4-BE49-F238E27FC236}">
                  <a16:creationId xmlns:a16="http://schemas.microsoft.com/office/drawing/2014/main" id="{CCD35CCD-88D5-A64F-B40F-22DFDC8D6C6B}"/>
                </a:ext>
              </a:extLst>
            </p:cNvPr>
            <p:cNvSpPr/>
            <p:nvPr>
              <p:custDataLst>
                <p:tags r:id="rId30"/>
              </p:custDataLst>
            </p:nvPr>
          </p:nvSpPr>
          <p:spPr>
            <a:xfrm>
              <a:off x="7299202" y="5964369"/>
              <a:ext cx="252889" cy="250540"/>
            </a:xfrm>
            <a:custGeom>
              <a:avLst/>
              <a:gdLst>
                <a:gd name="connsiteX0" fmla="*/ 134485 w 252889"/>
                <a:gd name="connsiteY0" fmla="*/ 132894 h 250540"/>
                <a:gd name="connsiteX1" fmla="*/ 240585 w 252889"/>
                <a:gd name="connsiteY1" fmla="*/ 132894 h 250540"/>
                <a:gd name="connsiteX2" fmla="*/ 253134 w 252889"/>
                <a:gd name="connsiteY2" fmla="*/ 125370 h 250540"/>
                <a:gd name="connsiteX3" fmla="*/ 240585 w 252889"/>
                <a:gd name="connsiteY3" fmla="*/ 117846 h 250540"/>
                <a:gd name="connsiteX4" fmla="*/ 134485 w 252889"/>
                <a:gd name="connsiteY4" fmla="*/ 117846 h 250540"/>
                <a:gd name="connsiteX5" fmla="*/ 134485 w 252889"/>
                <a:gd name="connsiteY5" fmla="*/ 12514 h 250540"/>
                <a:gd name="connsiteX6" fmla="*/ 126880 w 252889"/>
                <a:gd name="connsiteY6" fmla="*/ 100 h 250540"/>
                <a:gd name="connsiteX7" fmla="*/ 119274 w 252889"/>
                <a:gd name="connsiteY7" fmla="*/ 12514 h 250540"/>
                <a:gd name="connsiteX8" fmla="*/ 119274 w 252889"/>
                <a:gd name="connsiteY8" fmla="*/ 117846 h 250540"/>
                <a:gd name="connsiteX9" fmla="*/ 12794 w 252889"/>
                <a:gd name="connsiteY9" fmla="*/ 117846 h 250540"/>
                <a:gd name="connsiteX10" fmla="*/ 245 w 252889"/>
                <a:gd name="connsiteY10" fmla="*/ 125370 h 250540"/>
                <a:gd name="connsiteX11" fmla="*/ 12794 w 252889"/>
                <a:gd name="connsiteY11" fmla="*/ 132894 h 250540"/>
                <a:gd name="connsiteX12" fmla="*/ 119274 w 252889"/>
                <a:gd name="connsiteY12" fmla="*/ 132894 h 250540"/>
                <a:gd name="connsiteX13" fmla="*/ 119274 w 252889"/>
                <a:gd name="connsiteY13" fmla="*/ 238226 h 250540"/>
                <a:gd name="connsiteX14" fmla="*/ 126880 w 252889"/>
                <a:gd name="connsiteY14" fmla="*/ 250641 h 250540"/>
                <a:gd name="connsiteX15" fmla="*/ 134485 w 252889"/>
                <a:gd name="connsiteY15" fmla="*/ 238226 h 250540"/>
                <a:gd name="connsiteX16" fmla="*/ 134485 w 252889"/>
                <a:gd name="connsiteY16" fmla="*/ 132894 h 250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2889" h="250540">
                  <a:moveTo>
                    <a:pt x="134485" y="132894"/>
                  </a:moveTo>
                  <a:lnTo>
                    <a:pt x="240585" y="132894"/>
                  </a:lnTo>
                  <a:cubicBezTo>
                    <a:pt x="245909" y="132894"/>
                    <a:pt x="253134" y="132894"/>
                    <a:pt x="253134" y="125370"/>
                  </a:cubicBezTo>
                  <a:cubicBezTo>
                    <a:pt x="253134" y="117846"/>
                    <a:pt x="245909" y="117846"/>
                    <a:pt x="240585" y="117846"/>
                  </a:cubicBezTo>
                  <a:lnTo>
                    <a:pt x="134485" y="117846"/>
                  </a:lnTo>
                  <a:lnTo>
                    <a:pt x="134485" y="12514"/>
                  </a:lnTo>
                  <a:cubicBezTo>
                    <a:pt x="134485" y="7247"/>
                    <a:pt x="134485" y="100"/>
                    <a:pt x="126880" y="100"/>
                  </a:cubicBezTo>
                  <a:cubicBezTo>
                    <a:pt x="119274" y="100"/>
                    <a:pt x="119274" y="7247"/>
                    <a:pt x="119274" y="12514"/>
                  </a:cubicBezTo>
                  <a:lnTo>
                    <a:pt x="119274" y="117846"/>
                  </a:lnTo>
                  <a:lnTo>
                    <a:pt x="12794" y="117846"/>
                  </a:lnTo>
                  <a:cubicBezTo>
                    <a:pt x="7470" y="117846"/>
                    <a:pt x="245" y="117846"/>
                    <a:pt x="245" y="125370"/>
                  </a:cubicBezTo>
                  <a:cubicBezTo>
                    <a:pt x="245" y="132894"/>
                    <a:pt x="7470" y="132894"/>
                    <a:pt x="12794" y="132894"/>
                  </a:cubicBezTo>
                  <a:lnTo>
                    <a:pt x="119274" y="132894"/>
                  </a:lnTo>
                  <a:lnTo>
                    <a:pt x="119274" y="238226"/>
                  </a:lnTo>
                  <a:cubicBezTo>
                    <a:pt x="119274" y="243493"/>
                    <a:pt x="119274" y="250641"/>
                    <a:pt x="126880" y="250641"/>
                  </a:cubicBezTo>
                  <a:cubicBezTo>
                    <a:pt x="134485" y="250641"/>
                    <a:pt x="134485" y="243493"/>
                    <a:pt x="134485" y="238226"/>
                  </a:cubicBezTo>
                  <a:lnTo>
                    <a:pt x="134485" y="132894"/>
                  </a:lnTo>
                  <a:close/>
                </a:path>
              </a:pathLst>
            </a:custGeom>
            <a:solidFill>
              <a:srgbClr val="000000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742" name="Freeform: Shape 1741">
              <a:extLst>
                <a:ext uri="{FF2B5EF4-FFF2-40B4-BE49-F238E27FC236}">
                  <a16:creationId xmlns:a16="http://schemas.microsoft.com/office/drawing/2014/main" id="{8B890EFD-9420-915E-102A-F230E816C92D}"/>
                </a:ext>
              </a:extLst>
            </p:cNvPr>
            <p:cNvSpPr/>
            <p:nvPr>
              <p:custDataLst>
                <p:tags r:id="rId31"/>
              </p:custDataLst>
            </p:nvPr>
          </p:nvSpPr>
          <p:spPr>
            <a:xfrm>
              <a:off x="7676063" y="5922612"/>
              <a:ext cx="139944" cy="265212"/>
            </a:xfrm>
            <a:custGeom>
              <a:avLst/>
              <a:gdLst>
                <a:gd name="connsiteX0" fmla="*/ 73269 w 139944"/>
                <a:gd name="connsiteY0" fmla="*/ 4238 h 265212"/>
                <a:gd name="connsiteX1" fmla="*/ 68326 w 139944"/>
                <a:gd name="connsiteY1" fmla="*/ 100 h 265212"/>
                <a:gd name="connsiteX2" fmla="*/ 21931 w 139944"/>
                <a:gd name="connsiteY2" fmla="*/ 3861 h 265212"/>
                <a:gd name="connsiteX3" fmla="*/ 14706 w 139944"/>
                <a:gd name="connsiteY3" fmla="*/ 11385 h 265212"/>
                <a:gd name="connsiteX4" fmla="*/ 23832 w 139944"/>
                <a:gd name="connsiteY4" fmla="*/ 15899 h 265212"/>
                <a:gd name="connsiteX5" fmla="*/ 42847 w 139944"/>
                <a:gd name="connsiteY5" fmla="*/ 22295 h 265212"/>
                <a:gd name="connsiteX6" fmla="*/ 37523 w 139944"/>
                <a:gd name="connsiteY6" fmla="*/ 45618 h 265212"/>
                <a:gd name="connsiteX7" fmla="*/ 6339 w 139944"/>
                <a:gd name="connsiteY7" fmla="*/ 168255 h 265212"/>
                <a:gd name="connsiteX8" fmla="*/ 255 w 139944"/>
                <a:gd name="connsiteY8" fmla="*/ 206250 h 265212"/>
                <a:gd name="connsiteX9" fmla="*/ 48551 w 139944"/>
                <a:gd name="connsiteY9" fmla="*/ 265312 h 265212"/>
                <a:gd name="connsiteX10" fmla="*/ 140200 w 139944"/>
                <a:gd name="connsiteY10" fmla="*/ 155089 h 265212"/>
                <a:gd name="connsiteX11" fmla="*/ 89622 w 139944"/>
                <a:gd name="connsiteY11" fmla="*/ 94899 h 265212"/>
                <a:gd name="connsiteX12" fmla="*/ 45128 w 139944"/>
                <a:gd name="connsiteY12" fmla="*/ 117470 h 265212"/>
                <a:gd name="connsiteX13" fmla="*/ 73269 w 139944"/>
                <a:gd name="connsiteY13" fmla="*/ 4238 h 265212"/>
                <a:gd name="connsiteX14" fmla="*/ 37523 w 139944"/>
                <a:gd name="connsiteY14" fmla="*/ 146437 h 265212"/>
                <a:gd name="connsiteX15" fmla="*/ 43227 w 139944"/>
                <a:gd name="connsiteY15" fmla="*/ 133270 h 265212"/>
                <a:gd name="connsiteX16" fmla="*/ 88861 w 139944"/>
                <a:gd name="connsiteY16" fmla="*/ 103175 h 265212"/>
                <a:gd name="connsiteX17" fmla="*/ 112819 w 139944"/>
                <a:gd name="connsiteY17" fmla="*/ 138537 h 265212"/>
                <a:gd name="connsiteX18" fmla="*/ 93425 w 139944"/>
                <a:gd name="connsiteY18" fmla="*/ 218288 h 265212"/>
                <a:gd name="connsiteX19" fmla="*/ 48551 w 139944"/>
                <a:gd name="connsiteY19" fmla="*/ 257036 h 265212"/>
                <a:gd name="connsiteX20" fmla="*/ 23072 w 139944"/>
                <a:gd name="connsiteY20" fmla="*/ 219041 h 265212"/>
                <a:gd name="connsiteX21" fmla="*/ 29156 w 139944"/>
                <a:gd name="connsiteY21" fmla="*/ 181046 h 265212"/>
                <a:gd name="connsiteX22" fmla="*/ 37523 w 139944"/>
                <a:gd name="connsiteY22" fmla="*/ 146437 h 265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39944" h="265212">
                  <a:moveTo>
                    <a:pt x="73269" y="4238"/>
                  </a:moveTo>
                  <a:cubicBezTo>
                    <a:pt x="73269" y="3861"/>
                    <a:pt x="73269" y="100"/>
                    <a:pt x="68326" y="100"/>
                  </a:cubicBezTo>
                  <a:cubicBezTo>
                    <a:pt x="59579" y="100"/>
                    <a:pt x="31818" y="3109"/>
                    <a:pt x="21931" y="3861"/>
                  </a:cubicBezTo>
                  <a:cubicBezTo>
                    <a:pt x="18889" y="4238"/>
                    <a:pt x="14706" y="4614"/>
                    <a:pt x="14706" y="11385"/>
                  </a:cubicBezTo>
                  <a:cubicBezTo>
                    <a:pt x="14706" y="15899"/>
                    <a:pt x="18128" y="15899"/>
                    <a:pt x="23832" y="15899"/>
                  </a:cubicBezTo>
                  <a:cubicBezTo>
                    <a:pt x="42086" y="15899"/>
                    <a:pt x="42847" y="18533"/>
                    <a:pt x="42847" y="22295"/>
                  </a:cubicBezTo>
                  <a:cubicBezTo>
                    <a:pt x="42847" y="24928"/>
                    <a:pt x="39424" y="37718"/>
                    <a:pt x="37523" y="45618"/>
                  </a:cubicBezTo>
                  <a:lnTo>
                    <a:pt x="6339" y="168255"/>
                  </a:lnTo>
                  <a:cubicBezTo>
                    <a:pt x="1776" y="187065"/>
                    <a:pt x="255" y="193084"/>
                    <a:pt x="255" y="206250"/>
                  </a:cubicBezTo>
                  <a:cubicBezTo>
                    <a:pt x="255" y="241988"/>
                    <a:pt x="20410" y="265312"/>
                    <a:pt x="48551" y="265312"/>
                  </a:cubicBezTo>
                  <a:cubicBezTo>
                    <a:pt x="93425" y="265312"/>
                    <a:pt x="140200" y="209260"/>
                    <a:pt x="140200" y="155089"/>
                  </a:cubicBezTo>
                  <a:cubicBezTo>
                    <a:pt x="140200" y="120856"/>
                    <a:pt x="120044" y="94899"/>
                    <a:pt x="89622" y="94899"/>
                  </a:cubicBezTo>
                  <a:cubicBezTo>
                    <a:pt x="72129" y="94899"/>
                    <a:pt x="56537" y="105808"/>
                    <a:pt x="45128" y="117470"/>
                  </a:cubicBezTo>
                  <a:lnTo>
                    <a:pt x="73269" y="4238"/>
                  </a:lnTo>
                  <a:close/>
                  <a:moveTo>
                    <a:pt x="37523" y="146437"/>
                  </a:moveTo>
                  <a:cubicBezTo>
                    <a:pt x="39804" y="138160"/>
                    <a:pt x="39804" y="137408"/>
                    <a:pt x="43227" y="133270"/>
                  </a:cubicBezTo>
                  <a:cubicBezTo>
                    <a:pt x="61861" y="108818"/>
                    <a:pt x="78974" y="103175"/>
                    <a:pt x="88861" y="103175"/>
                  </a:cubicBezTo>
                  <a:cubicBezTo>
                    <a:pt x="102551" y="103175"/>
                    <a:pt x="112819" y="114461"/>
                    <a:pt x="112819" y="138537"/>
                  </a:cubicBezTo>
                  <a:cubicBezTo>
                    <a:pt x="112819" y="160732"/>
                    <a:pt x="100270" y="203993"/>
                    <a:pt x="93425" y="218288"/>
                  </a:cubicBezTo>
                  <a:cubicBezTo>
                    <a:pt x="80875" y="243493"/>
                    <a:pt x="63382" y="257036"/>
                    <a:pt x="48551" y="257036"/>
                  </a:cubicBezTo>
                  <a:cubicBezTo>
                    <a:pt x="35621" y="257036"/>
                    <a:pt x="23072" y="246879"/>
                    <a:pt x="23072" y="219041"/>
                  </a:cubicBezTo>
                  <a:cubicBezTo>
                    <a:pt x="23072" y="211893"/>
                    <a:pt x="23072" y="204746"/>
                    <a:pt x="29156" y="181046"/>
                  </a:cubicBezTo>
                  <a:lnTo>
                    <a:pt x="37523" y="146437"/>
                  </a:lnTo>
                  <a:close/>
                </a:path>
              </a:pathLst>
            </a:custGeom>
            <a:solidFill>
              <a:srgbClr val="000000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743" name="Freeform: Shape 1742">
              <a:extLst>
                <a:ext uri="{FF2B5EF4-FFF2-40B4-BE49-F238E27FC236}">
                  <a16:creationId xmlns:a16="http://schemas.microsoft.com/office/drawing/2014/main" id="{B00D0741-7D04-FAE4-EBDB-988980E50F61}"/>
                </a:ext>
              </a:extLst>
            </p:cNvPr>
            <p:cNvSpPr/>
            <p:nvPr>
              <p:custDataLst>
                <p:tags r:id="rId32"/>
              </p:custDataLst>
            </p:nvPr>
          </p:nvSpPr>
          <p:spPr>
            <a:xfrm>
              <a:off x="7850411" y="6065262"/>
              <a:ext cx="96896" cy="174851"/>
            </a:xfrm>
            <a:custGeom>
              <a:avLst/>
              <a:gdLst>
                <a:gd name="connsiteX0" fmla="*/ 60420 w 96896"/>
                <a:gd name="connsiteY0" fmla="*/ 7474 h 174851"/>
                <a:gd name="connsiteX1" fmla="*/ 52434 w 96896"/>
                <a:gd name="connsiteY1" fmla="*/ 101 h 174851"/>
                <a:gd name="connsiteX2" fmla="*/ 259 w 96896"/>
                <a:gd name="connsiteY2" fmla="*/ 16954 h 174851"/>
                <a:gd name="connsiteX3" fmla="*/ 259 w 96896"/>
                <a:gd name="connsiteY3" fmla="*/ 26434 h 174851"/>
                <a:gd name="connsiteX4" fmla="*/ 38858 w 96896"/>
                <a:gd name="connsiteY4" fmla="*/ 19061 h 174851"/>
                <a:gd name="connsiteX5" fmla="*/ 38858 w 96896"/>
                <a:gd name="connsiteY5" fmla="*/ 153360 h 174851"/>
                <a:gd name="connsiteX6" fmla="*/ 12238 w 96896"/>
                <a:gd name="connsiteY6" fmla="*/ 165473 h 174851"/>
                <a:gd name="connsiteX7" fmla="*/ 2123 w 96896"/>
                <a:gd name="connsiteY7" fmla="*/ 165473 h 174851"/>
                <a:gd name="connsiteX8" fmla="*/ 2123 w 96896"/>
                <a:gd name="connsiteY8" fmla="*/ 174953 h 174851"/>
                <a:gd name="connsiteX9" fmla="*/ 49506 w 96896"/>
                <a:gd name="connsiteY9" fmla="*/ 173900 h 174851"/>
                <a:gd name="connsiteX10" fmla="*/ 97156 w 96896"/>
                <a:gd name="connsiteY10" fmla="*/ 174953 h 174851"/>
                <a:gd name="connsiteX11" fmla="*/ 97156 w 96896"/>
                <a:gd name="connsiteY11" fmla="*/ 165473 h 174851"/>
                <a:gd name="connsiteX12" fmla="*/ 87040 w 96896"/>
                <a:gd name="connsiteY12" fmla="*/ 165473 h 174851"/>
                <a:gd name="connsiteX13" fmla="*/ 60420 w 96896"/>
                <a:gd name="connsiteY13" fmla="*/ 153360 h 174851"/>
                <a:gd name="connsiteX14" fmla="*/ 60420 w 96896"/>
                <a:gd name="connsiteY14" fmla="*/ 7474 h 174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6896" h="174851">
                  <a:moveTo>
                    <a:pt x="60420" y="7474"/>
                  </a:moveTo>
                  <a:cubicBezTo>
                    <a:pt x="60420" y="364"/>
                    <a:pt x="59888" y="101"/>
                    <a:pt x="52434" y="101"/>
                  </a:cubicBezTo>
                  <a:cubicBezTo>
                    <a:pt x="35397" y="16691"/>
                    <a:pt x="11173" y="16954"/>
                    <a:pt x="259" y="16954"/>
                  </a:cubicBezTo>
                  <a:lnTo>
                    <a:pt x="259" y="26434"/>
                  </a:lnTo>
                  <a:cubicBezTo>
                    <a:pt x="6648" y="26434"/>
                    <a:pt x="24217" y="26434"/>
                    <a:pt x="38858" y="19061"/>
                  </a:cubicBezTo>
                  <a:lnTo>
                    <a:pt x="38858" y="153360"/>
                  </a:lnTo>
                  <a:cubicBezTo>
                    <a:pt x="38858" y="162050"/>
                    <a:pt x="38858" y="165473"/>
                    <a:pt x="12238" y="165473"/>
                  </a:cubicBezTo>
                  <a:lnTo>
                    <a:pt x="2123" y="165473"/>
                  </a:lnTo>
                  <a:lnTo>
                    <a:pt x="2123" y="174953"/>
                  </a:lnTo>
                  <a:cubicBezTo>
                    <a:pt x="6914" y="174690"/>
                    <a:pt x="39657" y="173900"/>
                    <a:pt x="49506" y="173900"/>
                  </a:cubicBezTo>
                  <a:cubicBezTo>
                    <a:pt x="57758" y="173900"/>
                    <a:pt x="91299" y="174690"/>
                    <a:pt x="97156" y="174953"/>
                  </a:cubicBezTo>
                  <a:lnTo>
                    <a:pt x="97156" y="165473"/>
                  </a:lnTo>
                  <a:lnTo>
                    <a:pt x="87040" y="165473"/>
                  </a:lnTo>
                  <a:cubicBezTo>
                    <a:pt x="60420" y="165473"/>
                    <a:pt x="60420" y="162050"/>
                    <a:pt x="60420" y="153360"/>
                  </a:cubicBezTo>
                  <a:lnTo>
                    <a:pt x="60420" y="7474"/>
                  </a:lnTo>
                  <a:close/>
                </a:path>
              </a:pathLst>
            </a:custGeom>
            <a:solidFill>
              <a:srgbClr val="000000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744" name="Freeform: Shape 1743">
              <a:extLst>
                <a:ext uri="{FF2B5EF4-FFF2-40B4-BE49-F238E27FC236}">
                  <a16:creationId xmlns:a16="http://schemas.microsoft.com/office/drawing/2014/main" id="{74D13129-C1DE-6947-D36C-871ADB99A154}"/>
                </a:ext>
              </a:extLst>
            </p:cNvPr>
            <p:cNvSpPr/>
            <p:nvPr>
              <p:custDataLst>
                <p:tags r:id="rId33"/>
              </p:custDataLst>
            </p:nvPr>
          </p:nvSpPr>
          <p:spPr>
            <a:xfrm>
              <a:off x="8003024" y="6017412"/>
              <a:ext cx="189381" cy="170412"/>
            </a:xfrm>
            <a:custGeom>
              <a:avLst/>
              <a:gdLst>
                <a:gd name="connsiteX0" fmla="*/ 116250 w 189381"/>
                <a:gd name="connsiteY0" fmla="*/ 52766 h 170412"/>
                <a:gd name="connsiteX1" fmla="*/ 153899 w 189381"/>
                <a:gd name="connsiteY1" fmla="*/ 8376 h 170412"/>
                <a:gd name="connsiteX2" fmla="*/ 172913 w 189381"/>
                <a:gd name="connsiteY2" fmla="*/ 13266 h 170412"/>
                <a:gd name="connsiteX3" fmla="*/ 154659 w 189381"/>
                <a:gd name="connsiteY3" fmla="*/ 33580 h 170412"/>
                <a:gd name="connsiteX4" fmla="*/ 169110 w 189381"/>
                <a:gd name="connsiteY4" fmla="*/ 46747 h 170412"/>
                <a:gd name="connsiteX5" fmla="*/ 189645 w 189381"/>
                <a:gd name="connsiteY5" fmla="*/ 24928 h 170412"/>
                <a:gd name="connsiteX6" fmla="*/ 154279 w 189381"/>
                <a:gd name="connsiteY6" fmla="*/ 100 h 170412"/>
                <a:gd name="connsiteX7" fmla="*/ 114349 w 189381"/>
                <a:gd name="connsiteY7" fmla="*/ 28690 h 170412"/>
                <a:gd name="connsiteX8" fmla="*/ 73278 w 189381"/>
                <a:gd name="connsiteY8" fmla="*/ 100 h 170412"/>
                <a:gd name="connsiteX9" fmla="*/ 12052 w 189381"/>
                <a:gd name="connsiteY9" fmla="*/ 58033 h 170412"/>
                <a:gd name="connsiteX10" fmla="*/ 16616 w 189381"/>
                <a:gd name="connsiteY10" fmla="*/ 61794 h 170412"/>
                <a:gd name="connsiteX11" fmla="*/ 21559 w 189381"/>
                <a:gd name="connsiteY11" fmla="*/ 57656 h 170412"/>
                <a:gd name="connsiteX12" fmla="*/ 72518 w 189381"/>
                <a:gd name="connsiteY12" fmla="*/ 8376 h 170412"/>
                <a:gd name="connsiteX13" fmla="*/ 93053 w 189381"/>
                <a:gd name="connsiteY13" fmla="*/ 33580 h 170412"/>
                <a:gd name="connsiteX14" fmla="*/ 72518 w 189381"/>
                <a:gd name="connsiteY14" fmla="*/ 123113 h 170412"/>
                <a:gd name="connsiteX15" fmla="*/ 36391 w 189381"/>
                <a:gd name="connsiteY15" fmla="*/ 162236 h 170412"/>
                <a:gd name="connsiteX16" fmla="*/ 17376 w 189381"/>
                <a:gd name="connsiteY16" fmla="*/ 157346 h 170412"/>
                <a:gd name="connsiteX17" fmla="*/ 35250 w 189381"/>
                <a:gd name="connsiteY17" fmla="*/ 137032 h 170412"/>
                <a:gd name="connsiteX18" fmla="*/ 21179 w 189381"/>
                <a:gd name="connsiteY18" fmla="*/ 123865 h 170412"/>
                <a:gd name="connsiteX19" fmla="*/ 264 w 189381"/>
                <a:gd name="connsiteY19" fmla="*/ 145684 h 170412"/>
                <a:gd name="connsiteX20" fmla="*/ 36010 w 189381"/>
                <a:gd name="connsiteY20" fmla="*/ 170513 h 170412"/>
                <a:gd name="connsiteX21" fmla="*/ 75940 w 189381"/>
                <a:gd name="connsiteY21" fmla="*/ 141922 h 170412"/>
                <a:gd name="connsiteX22" fmla="*/ 117011 w 189381"/>
                <a:gd name="connsiteY22" fmla="*/ 170513 h 170412"/>
                <a:gd name="connsiteX23" fmla="*/ 177856 w 189381"/>
                <a:gd name="connsiteY23" fmla="*/ 112580 h 170412"/>
                <a:gd name="connsiteX24" fmla="*/ 173293 w 189381"/>
                <a:gd name="connsiteY24" fmla="*/ 108818 h 170412"/>
                <a:gd name="connsiteX25" fmla="*/ 168349 w 189381"/>
                <a:gd name="connsiteY25" fmla="*/ 112956 h 170412"/>
                <a:gd name="connsiteX26" fmla="*/ 117771 w 189381"/>
                <a:gd name="connsiteY26" fmla="*/ 162236 h 170412"/>
                <a:gd name="connsiteX27" fmla="*/ 96856 w 189381"/>
                <a:gd name="connsiteY27" fmla="*/ 137408 h 170412"/>
                <a:gd name="connsiteX28" fmla="*/ 103321 w 189381"/>
                <a:gd name="connsiteY28" fmla="*/ 104304 h 170412"/>
                <a:gd name="connsiteX29" fmla="*/ 116250 w 189381"/>
                <a:gd name="connsiteY29" fmla="*/ 52766 h 170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89381" h="170412">
                  <a:moveTo>
                    <a:pt x="116250" y="52766"/>
                  </a:moveTo>
                  <a:cubicBezTo>
                    <a:pt x="118532" y="42985"/>
                    <a:pt x="127279" y="8376"/>
                    <a:pt x="153899" y="8376"/>
                  </a:cubicBezTo>
                  <a:cubicBezTo>
                    <a:pt x="155800" y="8376"/>
                    <a:pt x="164927" y="8376"/>
                    <a:pt x="172913" y="13266"/>
                  </a:cubicBezTo>
                  <a:cubicBezTo>
                    <a:pt x="162265" y="15147"/>
                    <a:pt x="154659" y="24552"/>
                    <a:pt x="154659" y="33580"/>
                  </a:cubicBezTo>
                  <a:cubicBezTo>
                    <a:pt x="154659" y="39599"/>
                    <a:pt x="158842" y="46747"/>
                    <a:pt x="169110" y="46747"/>
                  </a:cubicBezTo>
                  <a:cubicBezTo>
                    <a:pt x="177476" y="46747"/>
                    <a:pt x="189645" y="39976"/>
                    <a:pt x="189645" y="24928"/>
                  </a:cubicBezTo>
                  <a:cubicBezTo>
                    <a:pt x="189645" y="5366"/>
                    <a:pt x="167208" y="100"/>
                    <a:pt x="154279" y="100"/>
                  </a:cubicBezTo>
                  <a:cubicBezTo>
                    <a:pt x="132222" y="100"/>
                    <a:pt x="118912" y="20038"/>
                    <a:pt x="114349" y="28690"/>
                  </a:cubicBezTo>
                  <a:cubicBezTo>
                    <a:pt x="104842" y="3861"/>
                    <a:pt x="84306" y="100"/>
                    <a:pt x="73278" y="100"/>
                  </a:cubicBezTo>
                  <a:cubicBezTo>
                    <a:pt x="33729" y="100"/>
                    <a:pt x="12052" y="48628"/>
                    <a:pt x="12052" y="58033"/>
                  </a:cubicBezTo>
                  <a:cubicBezTo>
                    <a:pt x="12052" y="61794"/>
                    <a:pt x="15855" y="61794"/>
                    <a:pt x="16616" y="61794"/>
                  </a:cubicBezTo>
                  <a:cubicBezTo>
                    <a:pt x="19658" y="61794"/>
                    <a:pt x="20799" y="61042"/>
                    <a:pt x="21559" y="57656"/>
                  </a:cubicBezTo>
                  <a:cubicBezTo>
                    <a:pt x="34489" y="17780"/>
                    <a:pt x="59588" y="8376"/>
                    <a:pt x="72518" y="8376"/>
                  </a:cubicBezTo>
                  <a:cubicBezTo>
                    <a:pt x="79743" y="8376"/>
                    <a:pt x="93053" y="11761"/>
                    <a:pt x="93053" y="33580"/>
                  </a:cubicBezTo>
                  <a:cubicBezTo>
                    <a:pt x="93053" y="45242"/>
                    <a:pt x="86588" y="70447"/>
                    <a:pt x="72518" y="123113"/>
                  </a:cubicBezTo>
                  <a:cubicBezTo>
                    <a:pt x="66433" y="146437"/>
                    <a:pt x="53123" y="162236"/>
                    <a:pt x="36391" y="162236"/>
                  </a:cubicBezTo>
                  <a:cubicBezTo>
                    <a:pt x="34109" y="162236"/>
                    <a:pt x="25362" y="162236"/>
                    <a:pt x="17376" y="157346"/>
                  </a:cubicBezTo>
                  <a:cubicBezTo>
                    <a:pt x="26883" y="155465"/>
                    <a:pt x="35250" y="147565"/>
                    <a:pt x="35250" y="137032"/>
                  </a:cubicBezTo>
                  <a:cubicBezTo>
                    <a:pt x="35250" y="126875"/>
                    <a:pt x="26883" y="123865"/>
                    <a:pt x="21179" y="123865"/>
                  </a:cubicBezTo>
                  <a:cubicBezTo>
                    <a:pt x="9771" y="123865"/>
                    <a:pt x="264" y="133646"/>
                    <a:pt x="264" y="145684"/>
                  </a:cubicBezTo>
                  <a:cubicBezTo>
                    <a:pt x="264" y="162989"/>
                    <a:pt x="19278" y="170513"/>
                    <a:pt x="36010" y="170513"/>
                  </a:cubicBezTo>
                  <a:cubicBezTo>
                    <a:pt x="61109" y="170513"/>
                    <a:pt x="74799" y="144179"/>
                    <a:pt x="75940" y="141922"/>
                  </a:cubicBezTo>
                  <a:cubicBezTo>
                    <a:pt x="80504" y="155841"/>
                    <a:pt x="94194" y="170513"/>
                    <a:pt x="117011" y="170513"/>
                  </a:cubicBezTo>
                  <a:cubicBezTo>
                    <a:pt x="156180" y="170513"/>
                    <a:pt x="177856" y="121984"/>
                    <a:pt x="177856" y="112580"/>
                  </a:cubicBezTo>
                  <a:cubicBezTo>
                    <a:pt x="177856" y="108818"/>
                    <a:pt x="174434" y="108818"/>
                    <a:pt x="173293" y="108818"/>
                  </a:cubicBezTo>
                  <a:cubicBezTo>
                    <a:pt x="169870" y="108818"/>
                    <a:pt x="169110" y="110323"/>
                    <a:pt x="168349" y="112956"/>
                  </a:cubicBezTo>
                  <a:cubicBezTo>
                    <a:pt x="155800" y="153208"/>
                    <a:pt x="129941" y="162236"/>
                    <a:pt x="117771" y="162236"/>
                  </a:cubicBezTo>
                  <a:cubicBezTo>
                    <a:pt x="102940" y="162236"/>
                    <a:pt x="96856" y="150198"/>
                    <a:pt x="96856" y="137408"/>
                  </a:cubicBezTo>
                  <a:cubicBezTo>
                    <a:pt x="96856" y="129132"/>
                    <a:pt x="99138" y="120856"/>
                    <a:pt x="103321" y="104304"/>
                  </a:cubicBezTo>
                  <a:lnTo>
                    <a:pt x="116250" y="52766"/>
                  </a:lnTo>
                  <a:close/>
                </a:path>
              </a:pathLst>
            </a:custGeom>
            <a:solidFill>
              <a:srgbClr val="000000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745" name="Freeform: Shape 1744">
              <a:extLst>
                <a:ext uri="{FF2B5EF4-FFF2-40B4-BE49-F238E27FC236}">
                  <a16:creationId xmlns:a16="http://schemas.microsoft.com/office/drawing/2014/main" id="{B1B66D07-867A-9C57-086A-18A72ABEC2FA}"/>
                </a:ext>
              </a:extLst>
            </p:cNvPr>
            <p:cNvSpPr/>
            <p:nvPr>
              <p:custDataLst>
                <p:tags r:id="rId34"/>
              </p:custDataLst>
            </p:nvPr>
          </p:nvSpPr>
          <p:spPr>
            <a:xfrm>
              <a:off x="8238355" y="6065262"/>
              <a:ext cx="96896" cy="174851"/>
            </a:xfrm>
            <a:custGeom>
              <a:avLst/>
              <a:gdLst>
                <a:gd name="connsiteX0" fmla="*/ 60430 w 96896"/>
                <a:gd name="connsiteY0" fmla="*/ 7474 h 174851"/>
                <a:gd name="connsiteX1" fmla="*/ 52444 w 96896"/>
                <a:gd name="connsiteY1" fmla="*/ 101 h 174851"/>
                <a:gd name="connsiteX2" fmla="*/ 269 w 96896"/>
                <a:gd name="connsiteY2" fmla="*/ 16954 h 174851"/>
                <a:gd name="connsiteX3" fmla="*/ 269 w 96896"/>
                <a:gd name="connsiteY3" fmla="*/ 26434 h 174851"/>
                <a:gd name="connsiteX4" fmla="*/ 38868 w 96896"/>
                <a:gd name="connsiteY4" fmla="*/ 19061 h 174851"/>
                <a:gd name="connsiteX5" fmla="*/ 38868 w 96896"/>
                <a:gd name="connsiteY5" fmla="*/ 153360 h 174851"/>
                <a:gd name="connsiteX6" fmla="*/ 12248 w 96896"/>
                <a:gd name="connsiteY6" fmla="*/ 165473 h 174851"/>
                <a:gd name="connsiteX7" fmla="*/ 2133 w 96896"/>
                <a:gd name="connsiteY7" fmla="*/ 165473 h 174851"/>
                <a:gd name="connsiteX8" fmla="*/ 2133 w 96896"/>
                <a:gd name="connsiteY8" fmla="*/ 174953 h 174851"/>
                <a:gd name="connsiteX9" fmla="*/ 49516 w 96896"/>
                <a:gd name="connsiteY9" fmla="*/ 173900 h 174851"/>
                <a:gd name="connsiteX10" fmla="*/ 97166 w 96896"/>
                <a:gd name="connsiteY10" fmla="*/ 174953 h 174851"/>
                <a:gd name="connsiteX11" fmla="*/ 97166 w 96896"/>
                <a:gd name="connsiteY11" fmla="*/ 165473 h 174851"/>
                <a:gd name="connsiteX12" fmla="*/ 87050 w 96896"/>
                <a:gd name="connsiteY12" fmla="*/ 165473 h 174851"/>
                <a:gd name="connsiteX13" fmla="*/ 60430 w 96896"/>
                <a:gd name="connsiteY13" fmla="*/ 153360 h 174851"/>
                <a:gd name="connsiteX14" fmla="*/ 60430 w 96896"/>
                <a:gd name="connsiteY14" fmla="*/ 7474 h 174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6896" h="174851">
                  <a:moveTo>
                    <a:pt x="60430" y="7474"/>
                  </a:moveTo>
                  <a:cubicBezTo>
                    <a:pt x="60430" y="364"/>
                    <a:pt x="59898" y="101"/>
                    <a:pt x="52444" y="101"/>
                  </a:cubicBezTo>
                  <a:cubicBezTo>
                    <a:pt x="35408" y="16691"/>
                    <a:pt x="11183" y="16954"/>
                    <a:pt x="269" y="16954"/>
                  </a:cubicBezTo>
                  <a:lnTo>
                    <a:pt x="269" y="26434"/>
                  </a:lnTo>
                  <a:cubicBezTo>
                    <a:pt x="6658" y="26434"/>
                    <a:pt x="24227" y="26434"/>
                    <a:pt x="38868" y="19061"/>
                  </a:cubicBezTo>
                  <a:lnTo>
                    <a:pt x="38868" y="153360"/>
                  </a:lnTo>
                  <a:cubicBezTo>
                    <a:pt x="38868" y="162050"/>
                    <a:pt x="38868" y="165473"/>
                    <a:pt x="12248" y="165473"/>
                  </a:cubicBezTo>
                  <a:lnTo>
                    <a:pt x="2133" y="165473"/>
                  </a:lnTo>
                  <a:lnTo>
                    <a:pt x="2133" y="174953"/>
                  </a:lnTo>
                  <a:cubicBezTo>
                    <a:pt x="6924" y="174690"/>
                    <a:pt x="39667" y="173900"/>
                    <a:pt x="49516" y="173900"/>
                  </a:cubicBezTo>
                  <a:cubicBezTo>
                    <a:pt x="57768" y="173900"/>
                    <a:pt x="91309" y="174690"/>
                    <a:pt x="97166" y="174953"/>
                  </a:cubicBezTo>
                  <a:lnTo>
                    <a:pt x="97166" y="165473"/>
                  </a:lnTo>
                  <a:lnTo>
                    <a:pt x="87050" y="165473"/>
                  </a:lnTo>
                  <a:cubicBezTo>
                    <a:pt x="60430" y="165473"/>
                    <a:pt x="60430" y="162050"/>
                    <a:pt x="60430" y="153360"/>
                  </a:cubicBezTo>
                  <a:lnTo>
                    <a:pt x="60430" y="7474"/>
                  </a:lnTo>
                  <a:close/>
                </a:path>
              </a:pathLst>
            </a:custGeom>
            <a:solidFill>
              <a:srgbClr val="000000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746" name="Freeform: Shape 1745">
              <a:extLst>
                <a:ext uri="{FF2B5EF4-FFF2-40B4-BE49-F238E27FC236}">
                  <a16:creationId xmlns:a16="http://schemas.microsoft.com/office/drawing/2014/main" id="{6FAA513D-9A5A-CAE2-BA07-CB8D1E04EDD9}"/>
                </a:ext>
              </a:extLst>
            </p:cNvPr>
            <p:cNvSpPr/>
            <p:nvPr>
              <p:custDataLst>
                <p:tags r:id="rId35"/>
              </p:custDataLst>
            </p:nvPr>
          </p:nvSpPr>
          <p:spPr>
            <a:xfrm>
              <a:off x="8401616" y="5901546"/>
              <a:ext cx="88226" cy="376187"/>
            </a:xfrm>
            <a:custGeom>
              <a:avLst/>
              <a:gdLst>
                <a:gd name="connsiteX0" fmla="*/ 88500 w 88226"/>
                <a:gd name="connsiteY0" fmla="*/ 188193 h 376187"/>
                <a:gd name="connsiteX1" fmla="*/ 63401 w 88226"/>
                <a:gd name="connsiteY1" fmla="*/ 70823 h 376187"/>
                <a:gd name="connsiteX2" fmla="*/ 4077 w 88226"/>
                <a:gd name="connsiteY2" fmla="*/ 100 h 376187"/>
                <a:gd name="connsiteX3" fmla="*/ 274 w 88226"/>
                <a:gd name="connsiteY3" fmla="*/ 3861 h 376187"/>
                <a:gd name="connsiteX4" fmla="*/ 7499 w 88226"/>
                <a:gd name="connsiteY4" fmla="*/ 12514 h 376187"/>
                <a:gd name="connsiteX5" fmla="*/ 66443 w 88226"/>
                <a:gd name="connsiteY5" fmla="*/ 188193 h 376187"/>
                <a:gd name="connsiteX6" fmla="*/ 5217 w 88226"/>
                <a:gd name="connsiteY6" fmla="*/ 366130 h 376187"/>
                <a:gd name="connsiteX7" fmla="*/ 274 w 88226"/>
                <a:gd name="connsiteY7" fmla="*/ 372525 h 376187"/>
                <a:gd name="connsiteX8" fmla="*/ 4077 w 88226"/>
                <a:gd name="connsiteY8" fmla="*/ 376287 h 376187"/>
                <a:gd name="connsiteX9" fmla="*/ 64542 w 88226"/>
                <a:gd name="connsiteY9" fmla="*/ 302931 h 376187"/>
                <a:gd name="connsiteX10" fmla="*/ 88500 w 88226"/>
                <a:gd name="connsiteY10" fmla="*/ 188193 h 376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8226" h="376187">
                  <a:moveTo>
                    <a:pt x="88500" y="188193"/>
                  </a:moveTo>
                  <a:cubicBezTo>
                    <a:pt x="88500" y="158851"/>
                    <a:pt x="84317" y="113332"/>
                    <a:pt x="63401" y="70823"/>
                  </a:cubicBezTo>
                  <a:cubicBezTo>
                    <a:pt x="40584" y="24552"/>
                    <a:pt x="7879" y="100"/>
                    <a:pt x="4077" y="100"/>
                  </a:cubicBezTo>
                  <a:cubicBezTo>
                    <a:pt x="1795" y="100"/>
                    <a:pt x="274" y="1604"/>
                    <a:pt x="274" y="3861"/>
                  </a:cubicBezTo>
                  <a:cubicBezTo>
                    <a:pt x="274" y="4990"/>
                    <a:pt x="274" y="5742"/>
                    <a:pt x="7499" y="12514"/>
                  </a:cubicBezTo>
                  <a:cubicBezTo>
                    <a:pt x="44767" y="49756"/>
                    <a:pt x="66443" y="109570"/>
                    <a:pt x="66443" y="188193"/>
                  </a:cubicBezTo>
                  <a:cubicBezTo>
                    <a:pt x="66443" y="252521"/>
                    <a:pt x="52373" y="318730"/>
                    <a:pt x="5217" y="366130"/>
                  </a:cubicBezTo>
                  <a:cubicBezTo>
                    <a:pt x="274" y="370644"/>
                    <a:pt x="274" y="371397"/>
                    <a:pt x="274" y="372525"/>
                  </a:cubicBezTo>
                  <a:cubicBezTo>
                    <a:pt x="274" y="374782"/>
                    <a:pt x="1795" y="376287"/>
                    <a:pt x="4077" y="376287"/>
                  </a:cubicBezTo>
                  <a:cubicBezTo>
                    <a:pt x="7879" y="376287"/>
                    <a:pt x="42105" y="350706"/>
                    <a:pt x="64542" y="302931"/>
                  </a:cubicBezTo>
                  <a:cubicBezTo>
                    <a:pt x="83936" y="261550"/>
                    <a:pt x="88500" y="219793"/>
                    <a:pt x="88500" y="188193"/>
                  </a:cubicBezTo>
                  <a:close/>
                </a:path>
              </a:pathLst>
            </a:custGeom>
            <a:solidFill>
              <a:srgbClr val="000000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grpSp>
        <p:nvGrpSpPr>
          <p:cNvPr id="1929" name="Group 1928">
            <a:extLst>
              <a:ext uri="{FF2B5EF4-FFF2-40B4-BE49-F238E27FC236}">
                <a16:creationId xmlns:a16="http://schemas.microsoft.com/office/drawing/2014/main" id="{4049DD9E-0CA2-E635-AFD7-0A7B2903EB4B}"/>
              </a:ext>
            </a:extLst>
          </p:cNvPr>
          <p:cNvGrpSpPr/>
          <p:nvPr/>
        </p:nvGrpSpPr>
        <p:grpSpPr>
          <a:xfrm>
            <a:off x="8654757" y="5922612"/>
            <a:ext cx="725130" cy="317501"/>
            <a:chOff x="8654757" y="5922612"/>
            <a:chExt cx="725130" cy="317501"/>
          </a:xfrm>
        </p:grpSpPr>
        <p:sp>
          <p:nvSpPr>
            <p:cNvPr id="1747" name="Freeform: Shape 1746">
              <a:extLst>
                <a:ext uri="{FF2B5EF4-FFF2-40B4-BE49-F238E27FC236}">
                  <a16:creationId xmlns:a16="http://schemas.microsoft.com/office/drawing/2014/main" id="{F11E577E-CE10-98D0-0B79-ACD2843A47A2}"/>
                </a:ext>
              </a:extLst>
            </p:cNvPr>
            <p:cNvSpPr/>
            <p:nvPr>
              <p:custDataLst>
                <p:tags r:id="rId17"/>
              </p:custDataLst>
            </p:nvPr>
          </p:nvSpPr>
          <p:spPr>
            <a:xfrm>
              <a:off x="8654757" y="6045626"/>
              <a:ext cx="252889" cy="88027"/>
            </a:xfrm>
            <a:custGeom>
              <a:avLst/>
              <a:gdLst>
                <a:gd name="connsiteX0" fmla="*/ 240240 w 252889"/>
                <a:gd name="connsiteY0" fmla="*/ 15147 h 88027"/>
                <a:gd name="connsiteX1" fmla="*/ 253170 w 252889"/>
                <a:gd name="connsiteY1" fmla="*/ 7623 h 88027"/>
                <a:gd name="connsiteX2" fmla="*/ 240620 w 252889"/>
                <a:gd name="connsiteY2" fmla="*/ 100 h 88027"/>
                <a:gd name="connsiteX3" fmla="*/ 12830 w 252889"/>
                <a:gd name="connsiteY3" fmla="*/ 100 h 88027"/>
                <a:gd name="connsiteX4" fmla="*/ 280 w 252889"/>
                <a:gd name="connsiteY4" fmla="*/ 7623 h 88027"/>
                <a:gd name="connsiteX5" fmla="*/ 13210 w 252889"/>
                <a:gd name="connsiteY5" fmla="*/ 15147 h 88027"/>
                <a:gd name="connsiteX6" fmla="*/ 240240 w 252889"/>
                <a:gd name="connsiteY6" fmla="*/ 15147 h 88027"/>
                <a:gd name="connsiteX7" fmla="*/ 240620 w 252889"/>
                <a:gd name="connsiteY7" fmla="*/ 88128 h 88027"/>
                <a:gd name="connsiteX8" fmla="*/ 253170 w 252889"/>
                <a:gd name="connsiteY8" fmla="*/ 80604 h 88027"/>
                <a:gd name="connsiteX9" fmla="*/ 240240 w 252889"/>
                <a:gd name="connsiteY9" fmla="*/ 73080 h 88027"/>
                <a:gd name="connsiteX10" fmla="*/ 13210 w 252889"/>
                <a:gd name="connsiteY10" fmla="*/ 73080 h 88027"/>
                <a:gd name="connsiteX11" fmla="*/ 280 w 252889"/>
                <a:gd name="connsiteY11" fmla="*/ 80604 h 88027"/>
                <a:gd name="connsiteX12" fmla="*/ 12830 w 252889"/>
                <a:gd name="connsiteY12" fmla="*/ 88128 h 88027"/>
                <a:gd name="connsiteX13" fmla="*/ 240620 w 252889"/>
                <a:gd name="connsiteY13" fmla="*/ 88128 h 88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889" h="88027">
                  <a:moveTo>
                    <a:pt x="240240" y="15147"/>
                  </a:moveTo>
                  <a:cubicBezTo>
                    <a:pt x="245944" y="15147"/>
                    <a:pt x="253170" y="15147"/>
                    <a:pt x="253170" y="7623"/>
                  </a:cubicBezTo>
                  <a:cubicBezTo>
                    <a:pt x="253170" y="100"/>
                    <a:pt x="245944" y="100"/>
                    <a:pt x="240620" y="100"/>
                  </a:cubicBezTo>
                  <a:lnTo>
                    <a:pt x="12830" y="100"/>
                  </a:lnTo>
                  <a:cubicBezTo>
                    <a:pt x="7506" y="100"/>
                    <a:pt x="280" y="100"/>
                    <a:pt x="280" y="7623"/>
                  </a:cubicBezTo>
                  <a:cubicBezTo>
                    <a:pt x="280" y="15147"/>
                    <a:pt x="7506" y="15147"/>
                    <a:pt x="13210" y="15147"/>
                  </a:cubicBezTo>
                  <a:lnTo>
                    <a:pt x="240240" y="15147"/>
                  </a:lnTo>
                  <a:close/>
                  <a:moveTo>
                    <a:pt x="240620" y="88128"/>
                  </a:moveTo>
                  <a:cubicBezTo>
                    <a:pt x="245944" y="88128"/>
                    <a:pt x="253170" y="88128"/>
                    <a:pt x="253170" y="80604"/>
                  </a:cubicBezTo>
                  <a:cubicBezTo>
                    <a:pt x="253170" y="73080"/>
                    <a:pt x="245944" y="73080"/>
                    <a:pt x="240240" y="73080"/>
                  </a:cubicBezTo>
                  <a:lnTo>
                    <a:pt x="13210" y="73080"/>
                  </a:lnTo>
                  <a:cubicBezTo>
                    <a:pt x="7506" y="73080"/>
                    <a:pt x="280" y="73080"/>
                    <a:pt x="280" y="80604"/>
                  </a:cubicBezTo>
                  <a:cubicBezTo>
                    <a:pt x="280" y="88128"/>
                    <a:pt x="7506" y="88128"/>
                    <a:pt x="12830" y="88128"/>
                  </a:cubicBezTo>
                  <a:lnTo>
                    <a:pt x="240620" y="88128"/>
                  </a:lnTo>
                  <a:close/>
                </a:path>
              </a:pathLst>
            </a:custGeom>
            <a:solidFill>
              <a:srgbClr val="000000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748" name="Freeform: Shape 1747">
              <a:extLst>
                <a:ext uri="{FF2B5EF4-FFF2-40B4-BE49-F238E27FC236}">
                  <a16:creationId xmlns:a16="http://schemas.microsoft.com/office/drawing/2014/main" id="{27740A1A-2DA9-8EF3-7046-0BB8E8613CE6}"/>
                </a:ext>
              </a:extLst>
            </p:cNvPr>
            <p:cNvSpPr/>
            <p:nvPr>
              <p:custDataLst>
                <p:tags r:id="rId18"/>
              </p:custDataLst>
            </p:nvPr>
          </p:nvSpPr>
          <p:spPr>
            <a:xfrm>
              <a:off x="9055786" y="5922612"/>
              <a:ext cx="186719" cy="265212"/>
            </a:xfrm>
            <a:custGeom>
              <a:avLst/>
              <a:gdLst>
                <a:gd name="connsiteX0" fmla="*/ 88517 w 186719"/>
                <a:gd name="connsiteY0" fmla="*/ 4238 h 265212"/>
                <a:gd name="connsiteX1" fmla="*/ 83573 w 186719"/>
                <a:gd name="connsiteY1" fmla="*/ 100 h 265212"/>
                <a:gd name="connsiteX2" fmla="*/ 37178 w 186719"/>
                <a:gd name="connsiteY2" fmla="*/ 3861 h 265212"/>
                <a:gd name="connsiteX3" fmla="*/ 29953 w 186719"/>
                <a:gd name="connsiteY3" fmla="*/ 11385 h 265212"/>
                <a:gd name="connsiteX4" fmla="*/ 39080 w 186719"/>
                <a:gd name="connsiteY4" fmla="*/ 15899 h 265212"/>
                <a:gd name="connsiteX5" fmla="*/ 58094 w 186719"/>
                <a:gd name="connsiteY5" fmla="*/ 22295 h 265212"/>
                <a:gd name="connsiteX6" fmla="*/ 56953 w 186719"/>
                <a:gd name="connsiteY6" fmla="*/ 29818 h 265212"/>
                <a:gd name="connsiteX7" fmla="*/ 1812 w 186719"/>
                <a:gd name="connsiteY7" fmla="*/ 246502 h 265212"/>
                <a:gd name="connsiteX8" fmla="*/ 291 w 186719"/>
                <a:gd name="connsiteY8" fmla="*/ 254779 h 265212"/>
                <a:gd name="connsiteX9" fmla="*/ 11319 w 186719"/>
                <a:gd name="connsiteY9" fmla="*/ 265312 h 265212"/>
                <a:gd name="connsiteX10" fmla="*/ 25390 w 186719"/>
                <a:gd name="connsiteY10" fmla="*/ 255531 h 265212"/>
                <a:gd name="connsiteX11" fmla="*/ 32615 w 186719"/>
                <a:gd name="connsiteY11" fmla="*/ 226941 h 265212"/>
                <a:gd name="connsiteX12" fmla="*/ 40981 w 186719"/>
                <a:gd name="connsiteY12" fmla="*/ 193084 h 265212"/>
                <a:gd name="connsiteX13" fmla="*/ 47446 w 186719"/>
                <a:gd name="connsiteY13" fmla="*/ 167879 h 265212"/>
                <a:gd name="connsiteX14" fmla="*/ 51629 w 186719"/>
                <a:gd name="connsiteY14" fmla="*/ 150951 h 265212"/>
                <a:gd name="connsiteX15" fmla="*/ 77489 w 186719"/>
                <a:gd name="connsiteY15" fmla="*/ 116342 h 265212"/>
                <a:gd name="connsiteX16" fmla="*/ 113996 w 186719"/>
                <a:gd name="connsiteY16" fmla="*/ 103175 h 265212"/>
                <a:gd name="connsiteX17" fmla="*/ 134531 w 186719"/>
                <a:gd name="connsiteY17" fmla="*/ 129508 h 265212"/>
                <a:gd name="connsiteX18" fmla="*/ 110954 w 186719"/>
                <a:gd name="connsiteY18" fmla="*/ 213774 h 265212"/>
                <a:gd name="connsiteX19" fmla="*/ 106010 w 186719"/>
                <a:gd name="connsiteY19" fmla="*/ 234464 h 265212"/>
                <a:gd name="connsiteX20" fmla="*/ 137193 w 186719"/>
                <a:gd name="connsiteY20" fmla="*/ 265312 h 265212"/>
                <a:gd name="connsiteX21" fmla="*/ 187011 w 186719"/>
                <a:gd name="connsiteY21" fmla="*/ 207379 h 265212"/>
                <a:gd name="connsiteX22" fmla="*/ 182447 w 186719"/>
                <a:gd name="connsiteY22" fmla="*/ 203617 h 265212"/>
                <a:gd name="connsiteX23" fmla="*/ 176743 w 186719"/>
                <a:gd name="connsiteY23" fmla="*/ 210388 h 265212"/>
                <a:gd name="connsiteX24" fmla="*/ 137954 w 186719"/>
                <a:gd name="connsiteY24" fmla="*/ 257036 h 265212"/>
                <a:gd name="connsiteX25" fmla="*/ 128827 w 186719"/>
                <a:gd name="connsiteY25" fmla="*/ 244622 h 265212"/>
                <a:gd name="connsiteX26" fmla="*/ 135672 w 186719"/>
                <a:gd name="connsiteY26" fmla="*/ 217912 h 265212"/>
                <a:gd name="connsiteX27" fmla="*/ 158870 w 186719"/>
                <a:gd name="connsiteY27" fmla="*/ 135151 h 265212"/>
                <a:gd name="connsiteX28" fmla="*/ 115137 w 186719"/>
                <a:gd name="connsiteY28" fmla="*/ 94899 h 265212"/>
                <a:gd name="connsiteX29" fmla="*/ 58855 w 186719"/>
                <a:gd name="connsiteY29" fmla="*/ 123865 h 265212"/>
                <a:gd name="connsiteX30" fmla="*/ 88517 w 186719"/>
                <a:gd name="connsiteY30" fmla="*/ 4238 h 265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86719" h="265212">
                  <a:moveTo>
                    <a:pt x="88517" y="4238"/>
                  </a:moveTo>
                  <a:cubicBezTo>
                    <a:pt x="88517" y="3861"/>
                    <a:pt x="88517" y="100"/>
                    <a:pt x="83573" y="100"/>
                  </a:cubicBezTo>
                  <a:cubicBezTo>
                    <a:pt x="74827" y="100"/>
                    <a:pt x="47066" y="3109"/>
                    <a:pt x="37178" y="3861"/>
                  </a:cubicBezTo>
                  <a:cubicBezTo>
                    <a:pt x="34136" y="4238"/>
                    <a:pt x="29953" y="4614"/>
                    <a:pt x="29953" y="11385"/>
                  </a:cubicBezTo>
                  <a:cubicBezTo>
                    <a:pt x="29953" y="15899"/>
                    <a:pt x="33376" y="15899"/>
                    <a:pt x="39080" y="15899"/>
                  </a:cubicBezTo>
                  <a:cubicBezTo>
                    <a:pt x="57334" y="15899"/>
                    <a:pt x="58094" y="18533"/>
                    <a:pt x="58094" y="22295"/>
                  </a:cubicBezTo>
                  <a:lnTo>
                    <a:pt x="56953" y="29818"/>
                  </a:lnTo>
                  <a:lnTo>
                    <a:pt x="1812" y="246502"/>
                  </a:lnTo>
                  <a:cubicBezTo>
                    <a:pt x="291" y="251769"/>
                    <a:pt x="291" y="252521"/>
                    <a:pt x="291" y="254779"/>
                  </a:cubicBezTo>
                  <a:cubicBezTo>
                    <a:pt x="291" y="263431"/>
                    <a:pt x="7897" y="265312"/>
                    <a:pt x="11319" y="265312"/>
                  </a:cubicBezTo>
                  <a:cubicBezTo>
                    <a:pt x="17404" y="265312"/>
                    <a:pt x="23488" y="260798"/>
                    <a:pt x="25390" y="255531"/>
                  </a:cubicBezTo>
                  <a:lnTo>
                    <a:pt x="32615" y="226941"/>
                  </a:lnTo>
                  <a:lnTo>
                    <a:pt x="40981" y="193084"/>
                  </a:lnTo>
                  <a:cubicBezTo>
                    <a:pt x="43263" y="184808"/>
                    <a:pt x="45545" y="176532"/>
                    <a:pt x="47446" y="167879"/>
                  </a:cubicBezTo>
                  <a:cubicBezTo>
                    <a:pt x="48207" y="165622"/>
                    <a:pt x="51249" y="153208"/>
                    <a:pt x="51629" y="150951"/>
                  </a:cubicBezTo>
                  <a:cubicBezTo>
                    <a:pt x="52770" y="147565"/>
                    <a:pt x="64559" y="126499"/>
                    <a:pt x="77489" y="116342"/>
                  </a:cubicBezTo>
                  <a:cubicBezTo>
                    <a:pt x="85855" y="110323"/>
                    <a:pt x="97644" y="103175"/>
                    <a:pt x="113996" y="103175"/>
                  </a:cubicBezTo>
                  <a:cubicBezTo>
                    <a:pt x="130348" y="103175"/>
                    <a:pt x="134531" y="115965"/>
                    <a:pt x="134531" y="129508"/>
                  </a:cubicBezTo>
                  <a:cubicBezTo>
                    <a:pt x="134531" y="149822"/>
                    <a:pt x="120081" y="190827"/>
                    <a:pt x="110954" y="213774"/>
                  </a:cubicBezTo>
                  <a:cubicBezTo>
                    <a:pt x="107911" y="222426"/>
                    <a:pt x="106010" y="226941"/>
                    <a:pt x="106010" y="234464"/>
                  </a:cubicBezTo>
                  <a:cubicBezTo>
                    <a:pt x="106010" y="252145"/>
                    <a:pt x="119320" y="265312"/>
                    <a:pt x="137193" y="265312"/>
                  </a:cubicBezTo>
                  <a:cubicBezTo>
                    <a:pt x="172940" y="265312"/>
                    <a:pt x="187011" y="210388"/>
                    <a:pt x="187011" y="207379"/>
                  </a:cubicBezTo>
                  <a:cubicBezTo>
                    <a:pt x="187011" y="203617"/>
                    <a:pt x="183588" y="203617"/>
                    <a:pt x="182447" y="203617"/>
                  </a:cubicBezTo>
                  <a:cubicBezTo>
                    <a:pt x="178644" y="203617"/>
                    <a:pt x="178644" y="204746"/>
                    <a:pt x="176743" y="210388"/>
                  </a:cubicBezTo>
                  <a:cubicBezTo>
                    <a:pt x="171039" y="230326"/>
                    <a:pt x="158870" y="257036"/>
                    <a:pt x="137954" y="257036"/>
                  </a:cubicBezTo>
                  <a:cubicBezTo>
                    <a:pt x="131489" y="257036"/>
                    <a:pt x="128827" y="253274"/>
                    <a:pt x="128827" y="244622"/>
                  </a:cubicBezTo>
                  <a:cubicBezTo>
                    <a:pt x="128827" y="235217"/>
                    <a:pt x="132250" y="226188"/>
                    <a:pt x="135672" y="217912"/>
                  </a:cubicBezTo>
                  <a:cubicBezTo>
                    <a:pt x="141757" y="201736"/>
                    <a:pt x="158870" y="156970"/>
                    <a:pt x="158870" y="135151"/>
                  </a:cubicBezTo>
                  <a:cubicBezTo>
                    <a:pt x="158870" y="110699"/>
                    <a:pt x="143658" y="94899"/>
                    <a:pt x="115137" y="94899"/>
                  </a:cubicBezTo>
                  <a:cubicBezTo>
                    <a:pt x="91179" y="94899"/>
                    <a:pt x="72925" y="106561"/>
                    <a:pt x="58855" y="123865"/>
                  </a:cubicBezTo>
                  <a:lnTo>
                    <a:pt x="88517" y="4238"/>
                  </a:lnTo>
                  <a:close/>
                </a:path>
              </a:pathLst>
            </a:custGeom>
            <a:solidFill>
              <a:srgbClr val="EE442F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749" name="Freeform: Shape 1748">
              <a:extLst>
                <a:ext uri="{FF2B5EF4-FFF2-40B4-BE49-F238E27FC236}">
                  <a16:creationId xmlns:a16="http://schemas.microsoft.com/office/drawing/2014/main" id="{E8392469-9636-8744-A40C-735584EC0ADB}"/>
                </a:ext>
              </a:extLst>
            </p:cNvPr>
            <p:cNvSpPr/>
            <p:nvPr>
              <p:custDataLst>
                <p:tags r:id="rId19"/>
              </p:custDataLst>
            </p:nvPr>
          </p:nvSpPr>
          <p:spPr>
            <a:xfrm>
              <a:off x="9282991" y="6065262"/>
              <a:ext cx="96896" cy="174851"/>
            </a:xfrm>
            <a:custGeom>
              <a:avLst/>
              <a:gdLst>
                <a:gd name="connsiteX0" fmla="*/ 60458 w 96896"/>
                <a:gd name="connsiteY0" fmla="*/ 7474 h 174851"/>
                <a:gd name="connsiteX1" fmla="*/ 52472 w 96896"/>
                <a:gd name="connsiteY1" fmla="*/ 101 h 174851"/>
                <a:gd name="connsiteX2" fmla="*/ 297 w 96896"/>
                <a:gd name="connsiteY2" fmla="*/ 16954 h 174851"/>
                <a:gd name="connsiteX3" fmla="*/ 297 w 96896"/>
                <a:gd name="connsiteY3" fmla="*/ 26434 h 174851"/>
                <a:gd name="connsiteX4" fmla="*/ 38896 w 96896"/>
                <a:gd name="connsiteY4" fmla="*/ 19061 h 174851"/>
                <a:gd name="connsiteX5" fmla="*/ 38896 w 96896"/>
                <a:gd name="connsiteY5" fmla="*/ 153360 h 174851"/>
                <a:gd name="connsiteX6" fmla="*/ 12276 w 96896"/>
                <a:gd name="connsiteY6" fmla="*/ 165473 h 174851"/>
                <a:gd name="connsiteX7" fmla="*/ 2160 w 96896"/>
                <a:gd name="connsiteY7" fmla="*/ 165473 h 174851"/>
                <a:gd name="connsiteX8" fmla="*/ 2160 w 96896"/>
                <a:gd name="connsiteY8" fmla="*/ 174953 h 174851"/>
                <a:gd name="connsiteX9" fmla="*/ 49543 w 96896"/>
                <a:gd name="connsiteY9" fmla="*/ 173900 h 174851"/>
                <a:gd name="connsiteX10" fmla="*/ 97193 w 96896"/>
                <a:gd name="connsiteY10" fmla="*/ 174953 h 174851"/>
                <a:gd name="connsiteX11" fmla="*/ 97193 w 96896"/>
                <a:gd name="connsiteY11" fmla="*/ 165473 h 174851"/>
                <a:gd name="connsiteX12" fmla="*/ 87078 w 96896"/>
                <a:gd name="connsiteY12" fmla="*/ 165473 h 174851"/>
                <a:gd name="connsiteX13" fmla="*/ 60458 w 96896"/>
                <a:gd name="connsiteY13" fmla="*/ 153360 h 174851"/>
                <a:gd name="connsiteX14" fmla="*/ 60458 w 96896"/>
                <a:gd name="connsiteY14" fmla="*/ 7474 h 174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6896" h="174851">
                  <a:moveTo>
                    <a:pt x="60458" y="7474"/>
                  </a:moveTo>
                  <a:cubicBezTo>
                    <a:pt x="60458" y="364"/>
                    <a:pt x="59925" y="101"/>
                    <a:pt x="52472" y="101"/>
                  </a:cubicBezTo>
                  <a:cubicBezTo>
                    <a:pt x="35435" y="16691"/>
                    <a:pt x="11211" y="16954"/>
                    <a:pt x="297" y="16954"/>
                  </a:cubicBezTo>
                  <a:lnTo>
                    <a:pt x="297" y="26434"/>
                  </a:lnTo>
                  <a:cubicBezTo>
                    <a:pt x="6685" y="26434"/>
                    <a:pt x="24255" y="26434"/>
                    <a:pt x="38896" y="19061"/>
                  </a:cubicBezTo>
                  <a:lnTo>
                    <a:pt x="38896" y="153360"/>
                  </a:lnTo>
                  <a:cubicBezTo>
                    <a:pt x="38896" y="162050"/>
                    <a:pt x="38896" y="165473"/>
                    <a:pt x="12276" y="165473"/>
                  </a:cubicBezTo>
                  <a:lnTo>
                    <a:pt x="2160" y="165473"/>
                  </a:lnTo>
                  <a:lnTo>
                    <a:pt x="2160" y="174953"/>
                  </a:lnTo>
                  <a:cubicBezTo>
                    <a:pt x="6952" y="174690"/>
                    <a:pt x="39694" y="173900"/>
                    <a:pt x="49543" y="173900"/>
                  </a:cubicBezTo>
                  <a:cubicBezTo>
                    <a:pt x="57796" y="173900"/>
                    <a:pt x="91337" y="174690"/>
                    <a:pt x="97193" y="174953"/>
                  </a:cubicBezTo>
                  <a:lnTo>
                    <a:pt x="97193" y="165473"/>
                  </a:lnTo>
                  <a:lnTo>
                    <a:pt x="87078" y="165473"/>
                  </a:lnTo>
                  <a:cubicBezTo>
                    <a:pt x="60458" y="165473"/>
                    <a:pt x="60458" y="162050"/>
                    <a:pt x="60458" y="153360"/>
                  </a:cubicBezTo>
                  <a:lnTo>
                    <a:pt x="60458" y="7474"/>
                  </a:lnTo>
                  <a:close/>
                </a:path>
              </a:pathLst>
            </a:custGeom>
            <a:solidFill>
              <a:srgbClr val="EE442F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sp>
        <p:nvSpPr>
          <p:cNvPr id="1816" name="TextBox 1815">
            <a:extLst>
              <a:ext uri="{FF2B5EF4-FFF2-40B4-BE49-F238E27FC236}">
                <a16:creationId xmlns:a16="http://schemas.microsoft.com/office/drawing/2014/main" id="{BFF34CB9-D026-11ED-0426-22B406297433}"/>
              </a:ext>
            </a:extLst>
          </p:cNvPr>
          <p:cNvSpPr txBox="1"/>
          <p:nvPr/>
        </p:nvSpPr>
        <p:spPr>
          <a:xfrm>
            <a:off x="432362" y="3222032"/>
            <a:ext cx="212298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0" i="1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Franklin Gothic Book" panose="020B0503020102020204" pitchFamily="34" charset="0"/>
                <a:cs typeface="Myanmar Text" panose="020B0502040204020203" pitchFamily="34" charset="0"/>
              </a:rPr>
              <a:t>If a state is correct…</a:t>
            </a:r>
            <a:endParaRPr lang="en-US" sz="1600" i="1" dirty="0">
              <a:latin typeface="Franklin Gothic Book" panose="020B0503020102020204" pitchFamily="34" charset="0"/>
              <a:cs typeface="Myanmar Text" panose="020B0502040204020203" pitchFamily="34" charset="0"/>
            </a:endParaRPr>
          </a:p>
        </p:txBody>
      </p:sp>
      <p:sp>
        <p:nvSpPr>
          <p:cNvPr id="1817" name="TextBox 1816">
            <a:extLst>
              <a:ext uri="{FF2B5EF4-FFF2-40B4-BE49-F238E27FC236}">
                <a16:creationId xmlns:a16="http://schemas.microsoft.com/office/drawing/2014/main" id="{E9E6FAFE-3DEC-0635-DEF9-8174C227D035}"/>
              </a:ext>
            </a:extLst>
          </p:cNvPr>
          <p:cNvSpPr txBox="1"/>
          <p:nvPr/>
        </p:nvSpPr>
        <p:spPr>
          <a:xfrm>
            <a:off x="362018" y="4392309"/>
            <a:ext cx="366464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0" i="1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Franklin Gothic Book" panose="020B0503020102020204" pitchFamily="34" charset="0"/>
                <a:cs typeface="Myanmar Text" panose="020B0502040204020203" pitchFamily="34" charset="0"/>
              </a:rPr>
              <a:t>Then </a:t>
            </a:r>
            <a:r>
              <a:rPr lang="en-US" sz="1600" i="1" dirty="0">
                <a:solidFill>
                  <a:srgbClr val="222222"/>
                </a:solidFill>
                <a:highlight>
                  <a:srgbClr val="FFFFFF"/>
                </a:highlight>
                <a:latin typeface="Franklin Gothic Book" panose="020B0503020102020204" pitchFamily="34" charset="0"/>
                <a:cs typeface="Myanmar Text" panose="020B0502040204020203" pitchFamily="34" charset="0"/>
              </a:rPr>
              <a:t>its next-state multiplier </a:t>
            </a:r>
            <a:r>
              <a:rPr lang="en-US" sz="1600" b="0" i="1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Franklin Gothic Book" panose="020B0503020102020204" pitchFamily="34" charset="0"/>
                <a:cs typeface="Myanmar Text" panose="020B0502040204020203" pitchFamily="34" charset="0"/>
              </a:rPr>
              <a:t>is correct…</a:t>
            </a:r>
            <a:endParaRPr lang="en-US" sz="1600" i="1" dirty="0">
              <a:latin typeface="Franklin Gothic Book" panose="020B0503020102020204" pitchFamily="34" charset="0"/>
              <a:cs typeface="Myanmar Text" panose="020B0502040204020203" pitchFamily="34" charset="0"/>
            </a:endParaRPr>
          </a:p>
        </p:txBody>
      </p:sp>
      <p:sp>
        <p:nvSpPr>
          <p:cNvPr id="1818" name="TextBox 1817">
            <a:extLst>
              <a:ext uri="{FF2B5EF4-FFF2-40B4-BE49-F238E27FC236}">
                <a16:creationId xmlns:a16="http://schemas.microsoft.com/office/drawing/2014/main" id="{94BC3586-1983-C4C5-0157-B8E7CE884CCD}"/>
              </a:ext>
            </a:extLst>
          </p:cNvPr>
          <p:cNvSpPr txBox="1"/>
          <p:nvPr/>
        </p:nvSpPr>
        <p:spPr>
          <a:xfrm>
            <a:off x="363936" y="5344837"/>
            <a:ext cx="358532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0" i="1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Franklin Gothic Book" panose="020B0503020102020204" pitchFamily="34" charset="0"/>
                <a:cs typeface="Myanmar Text" panose="020B0502040204020203" pitchFamily="34" charset="0"/>
              </a:rPr>
              <a:t>So, in the next layer, the next state becomes correct. </a:t>
            </a:r>
            <a:endParaRPr lang="en-US" sz="1600" i="1" dirty="0">
              <a:latin typeface="Franklin Gothic Book" panose="020B0503020102020204" pitchFamily="34" charset="0"/>
              <a:cs typeface="Myanmar Text" panose="020B0502040204020203" pitchFamily="34" charset="0"/>
            </a:endParaRPr>
          </a:p>
        </p:txBody>
      </p:sp>
      <p:sp>
        <p:nvSpPr>
          <p:cNvPr id="1824" name="Oval 1823">
            <a:extLst>
              <a:ext uri="{FF2B5EF4-FFF2-40B4-BE49-F238E27FC236}">
                <a16:creationId xmlns:a16="http://schemas.microsoft.com/office/drawing/2014/main" id="{4C9DD843-1824-59BE-A441-6517B8737553}"/>
              </a:ext>
            </a:extLst>
          </p:cNvPr>
          <p:cNvSpPr/>
          <p:nvPr/>
        </p:nvSpPr>
        <p:spPr>
          <a:xfrm>
            <a:off x="3085438" y="2741939"/>
            <a:ext cx="232538" cy="232538"/>
          </a:xfrm>
          <a:prstGeom prst="ellipse">
            <a:avLst/>
          </a:prstGeom>
          <a:solidFill>
            <a:srgbClr val="EE442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01" name="Title 1 1 1">
            <a:extLst>
              <a:ext uri="{FF2B5EF4-FFF2-40B4-BE49-F238E27FC236}">
                <a16:creationId xmlns:a16="http://schemas.microsoft.com/office/drawing/2014/main" id="{D809FF81-95C4-1FA1-D893-5205745B178E}"/>
              </a:ext>
            </a:extLst>
          </p:cNvPr>
          <p:cNvSpPr txBox="1">
            <a:spLocks/>
          </p:cNvSpPr>
          <p:nvPr/>
        </p:nvSpPr>
        <p:spPr>
          <a:xfrm>
            <a:off x="392782" y="274599"/>
            <a:ext cx="9185376" cy="8384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Franklin Gothic Medium" panose="020B0603020102020204" pitchFamily="34" charset="0"/>
              </a:rPr>
              <a:t>Nonlinearity across time</a:t>
            </a:r>
          </a:p>
        </p:txBody>
      </p:sp>
      <p:sp>
        <p:nvSpPr>
          <p:cNvPr id="1902" name="Title 1 1 2">
            <a:extLst>
              <a:ext uri="{FF2B5EF4-FFF2-40B4-BE49-F238E27FC236}">
                <a16:creationId xmlns:a16="http://schemas.microsoft.com/office/drawing/2014/main" id="{64B84105-50BF-28A4-8359-C38B15BB2F91}"/>
              </a:ext>
            </a:extLst>
          </p:cNvPr>
          <p:cNvSpPr txBox="1">
            <a:spLocks/>
          </p:cNvSpPr>
          <p:nvPr/>
        </p:nvSpPr>
        <p:spPr>
          <a:xfrm>
            <a:off x="6398442" y="278297"/>
            <a:ext cx="3179716" cy="8384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Franklin Gothic Medium" panose="020B0603020102020204" pitchFamily="34" charset="0"/>
              </a:rPr>
              <a:t>along depth</a:t>
            </a:r>
          </a:p>
        </p:txBody>
      </p:sp>
      <p:sp>
        <p:nvSpPr>
          <p:cNvPr id="1903" name="TextBox 1902">
            <a:extLst>
              <a:ext uri="{FF2B5EF4-FFF2-40B4-BE49-F238E27FC236}">
                <a16:creationId xmlns:a16="http://schemas.microsoft.com/office/drawing/2014/main" id="{12899867-0C44-CD96-1798-E151C5FBD572}"/>
              </a:ext>
            </a:extLst>
          </p:cNvPr>
          <p:cNvSpPr txBox="1"/>
          <p:nvPr/>
        </p:nvSpPr>
        <p:spPr>
          <a:xfrm>
            <a:off x="7391928" y="1045562"/>
            <a:ext cx="200130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0" i="1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Franklin Gothic Book" panose="020B0503020102020204" pitchFamily="34" charset="0"/>
                <a:cs typeface="Myanmar Text" panose="020B0502040204020203" pitchFamily="34" charset="0"/>
              </a:rPr>
              <a:t>[Kaul 2020]</a:t>
            </a:r>
            <a:endParaRPr lang="en-US" sz="2800" i="1" dirty="0">
              <a:latin typeface="Franklin Gothic Book" panose="020B0503020102020204" pitchFamily="34" charset="0"/>
              <a:cs typeface="Myanmar Text" panose="020B0502040204020203" pitchFamily="34" charset="0"/>
            </a:endParaRPr>
          </a:p>
        </p:txBody>
      </p:sp>
      <p:sp>
        <p:nvSpPr>
          <p:cNvPr id="1906" name="Title 1 1 3">
            <a:extLst>
              <a:ext uri="{FF2B5EF4-FFF2-40B4-BE49-F238E27FC236}">
                <a16:creationId xmlns:a16="http://schemas.microsoft.com/office/drawing/2014/main" id="{A3240CD5-8DF4-ABC4-D56B-63DDABAF29EE}"/>
              </a:ext>
            </a:extLst>
          </p:cNvPr>
          <p:cNvSpPr txBox="1">
            <a:spLocks/>
          </p:cNvSpPr>
          <p:nvPr/>
        </p:nvSpPr>
        <p:spPr>
          <a:xfrm>
            <a:off x="416042" y="864229"/>
            <a:ext cx="7085127" cy="8384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Franklin Gothic Medium" panose="020B0603020102020204" pitchFamily="34" charset="0"/>
              </a:rPr>
              <a:t>via iterated local corrections</a:t>
            </a:r>
          </a:p>
        </p:txBody>
      </p:sp>
      <p:cxnSp>
        <p:nvCxnSpPr>
          <p:cNvPr id="1907" name="Straight Connector 1906">
            <a:extLst>
              <a:ext uri="{FF2B5EF4-FFF2-40B4-BE49-F238E27FC236}">
                <a16:creationId xmlns:a16="http://schemas.microsoft.com/office/drawing/2014/main" id="{400F0D08-2E19-BBCF-BE65-B867008A1A29}"/>
              </a:ext>
            </a:extLst>
          </p:cNvPr>
          <p:cNvCxnSpPr>
            <a:cxnSpLocks/>
          </p:cNvCxnSpPr>
          <p:nvPr/>
        </p:nvCxnSpPr>
        <p:spPr>
          <a:xfrm flipH="1">
            <a:off x="3451123" y="727681"/>
            <a:ext cx="2877179" cy="0"/>
          </a:xfrm>
          <a:prstGeom prst="line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5" name="Group 44" descr="\documentclass{article}&#10;\usepackage{amsmath}&#10;\pagestyle{empty}&#10;\begin{document}&#10;&#10;$\rho(0)/0 \searrow 1$ &#10;&#10;&#10;\end{document}" title="IguanaTex Vector Display">
            <a:extLst>
              <a:ext uri="{FF2B5EF4-FFF2-40B4-BE49-F238E27FC236}">
                <a16:creationId xmlns:a16="http://schemas.microsoft.com/office/drawing/2014/main" id="{B8452CF9-3BB4-CCD8-EFBC-934C8C54409B}"/>
              </a:ext>
            </a:extLst>
          </p:cNvPr>
          <p:cNvGrpSpPr>
            <a:grpSpLocks noChangeAspect="1"/>
          </p:cNvGrpSpPr>
          <p:nvPr>
            <p:custDataLst>
              <p:tags r:id="rId8"/>
            </p:custDataLst>
          </p:nvPr>
        </p:nvGrpSpPr>
        <p:grpSpPr>
          <a:xfrm>
            <a:off x="10147300" y="990600"/>
            <a:ext cx="1199296" cy="246724"/>
            <a:chOff x="12103384" y="2359921"/>
            <a:chExt cx="1199296" cy="246724"/>
          </a:xfrm>
        </p:grpSpPr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15B6AC31-A0F1-6607-578D-ECA842787BDE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12103384" y="2435912"/>
              <a:ext cx="119440" cy="162344"/>
            </a:xfrm>
            <a:custGeom>
              <a:avLst/>
              <a:gdLst>
                <a:gd name="connsiteX0" fmla="*/ 836 w 119440"/>
                <a:gd name="connsiteY0" fmla="*/ 151799 h 162344"/>
                <a:gd name="connsiteX1" fmla="*/ 77 w 119440"/>
                <a:gd name="connsiteY1" fmla="*/ 155746 h 162344"/>
                <a:gd name="connsiteX2" fmla="*/ 7162 w 119440"/>
                <a:gd name="connsiteY2" fmla="*/ 162408 h 162344"/>
                <a:gd name="connsiteX3" fmla="*/ 16019 w 119440"/>
                <a:gd name="connsiteY3" fmla="*/ 157226 h 162344"/>
                <a:gd name="connsiteX4" fmla="*/ 32214 w 119440"/>
                <a:gd name="connsiteY4" fmla="*/ 95299 h 162344"/>
                <a:gd name="connsiteX5" fmla="*/ 57266 w 119440"/>
                <a:gd name="connsiteY5" fmla="*/ 111829 h 162344"/>
                <a:gd name="connsiteX6" fmla="*/ 119517 w 119440"/>
                <a:gd name="connsiteY6" fmla="*/ 40279 h 162344"/>
                <a:gd name="connsiteX7" fmla="*/ 84343 w 119440"/>
                <a:gd name="connsiteY7" fmla="*/ 63 h 162344"/>
                <a:gd name="connsiteX8" fmla="*/ 25635 w 119440"/>
                <a:gd name="connsiteY8" fmla="*/ 54836 h 162344"/>
                <a:gd name="connsiteX9" fmla="*/ 836 w 119440"/>
                <a:gd name="connsiteY9" fmla="*/ 151799 h 162344"/>
                <a:gd name="connsiteX10" fmla="*/ 57013 w 119440"/>
                <a:gd name="connsiteY10" fmla="*/ 106401 h 162344"/>
                <a:gd name="connsiteX11" fmla="*/ 35251 w 119440"/>
                <a:gd name="connsiteY11" fmla="*/ 84443 h 162344"/>
                <a:gd name="connsiteX12" fmla="*/ 37275 w 119440"/>
                <a:gd name="connsiteY12" fmla="*/ 75314 h 162344"/>
                <a:gd name="connsiteX13" fmla="*/ 52458 w 119440"/>
                <a:gd name="connsiteY13" fmla="*/ 28930 h 162344"/>
                <a:gd name="connsiteX14" fmla="*/ 83837 w 119440"/>
                <a:gd name="connsiteY14" fmla="*/ 5491 h 162344"/>
                <a:gd name="connsiteX15" fmla="*/ 101297 w 119440"/>
                <a:gd name="connsiteY15" fmla="*/ 29670 h 162344"/>
                <a:gd name="connsiteX16" fmla="*/ 87126 w 119440"/>
                <a:gd name="connsiteY16" fmla="*/ 82962 h 162344"/>
                <a:gd name="connsiteX17" fmla="*/ 57013 w 119440"/>
                <a:gd name="connsiteY17" fmla="*/ 106401 h 162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19440" h="162344">
                  <a:moveTo>
                    <a:pt x="836" y="151799"/>
                  </a:moveTo>
                  <a:cubicBezTo>
                    <a:pt x="77" y="154759"/>
                    <a:pt x="77" y="155253"/>
                    <a:pt x="77" y="155746"/>
                  </a:cubicBezTo>
                  <a:cubicBezTo>
                    <a:pt x="77" y="159447"/>
                    <a:pt x="2860" y="162408"/>
                    <a:pt x="7162" y="162408"/>
                  </a:cubicBezTo>
                  <a:cubicBezTo>
                    <a:pt x="12476" y="162408"/>
                    <a:pt x="15513" y="157967"/>
                    <a:pt x="16019" y="157226"/>
                  </a:cubicBezTo>
                  <a:cubicBezTo>
                    <a:pt x="17284" y="155006"/>
                    <a:pt x="25382" y="121945"/>
                    <a:pt x="32214" y="95299"/>
                  </a:cubicBezTo>
                  <a:cubicBezTo>
                    <a:pt x="37275" y="105168"/>
                    <a:pt x="45373" y="111829"/>
                    <a:pt x="57266" y="111829"/>
                  </a:cubicBezTo>
                  <a:cubicBezTo>
                    <a:pt x="86873" y="111829"/>
                    <a:pt x="119517" y="77041"/>
                    <a:pt x="119517" y="40279"/>
                  </a:cubicBezTo>
                  <a:cubicBezTo>
                    <a:pt x="119517" y="14126"/>
                    <a:pt x="102815" y="63"/>
                    <a:pt x="84343" y="63"/>
                  </a:cubicBezTo>
                  <a:cubicBezTo>
                    <a:pt x="59797" y="63"/>
                    <a:pt x="33226" y="24735"/>
                    <a:pt x="25635" y="54836"/>
                  </a:cubicBezTo>
                  <a:lnTo>
                    <a:pt x="836" y="151799"/>
                  </a:lnTo>
                  <a:close/>
                  <a:moveTo>
                    <a:pt x="57013" y="106401"/>
                  </a:moveTo>
                  <a:cubicBezTo>
                    <a:pt x="39300" y="106401"/>
                    <a:pt x="35251" y="86663"/>
                    <a:pt x="35251" y="84443"/>
                  </a:cubicBezTo>
                  <a:cubicBezTo>
                    <a:pt x="35251" y="83456"/>
                    <a:pt x="36516" y="78521"/>
                    <a:pt x="37275" y="75314"/>
                  </a:cubicBezTo>
                  <a:cubicBezTo>
                    <a:pt x="44361" y="47681"/>
                    <a:pt x="46891" y="38799"/>
                    <a:pt x="52458" y="28930"/>
                  </a:cubicBezTo>
                  <a:cubicBezTo>
                    <a:pt x="63339" y="10919"/>
                    <a:pt x="75992" y="5491"/>
                    <a:pt x="83837" y="5491"/>
                  </a:cubicBezTo>
                  <a:cubicBezTo>
                    <a:pt x="93200" y="5491"/>
                    <a:pt x="101297" y="12646"/>
                    <a:pt x="101297" y="29670"/>
                  </a:cubicBezTo>
                  <a:cubicBezTo>
                    <a:pt x="101297" y="43240"/>
                    <a:pt x="93959" y="70873"/>
                    <a:pt x="87126" y="82962"/>
                  </a:cubicBezTo>
                  <a:cubicBezTo>
                    <a:pt x="78776" y="98506"/>
                    <a:pt x="66629" y="106401"/>
                    <a:pt x="57013" y="106401"/>
                  </a:cubicBezTo>
                  <a:close/>
                </a:path>
              </a:pathLst>
            </a:custGeom>
            <a:solidFill>
              <a:schemeClr val="tx1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715ABEAE-922B-4787-F062-9835B751DA08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12251676" y="2359921"/>
              <a:ext cx="58707" cy="246724"/>
            </a:xfrm>
            <a:custGeom>
              <a:avLst/>
              <a:gdLst>
                <a:gd name="connsiteX0" fmla="*/ 58790 w 58707"/>
                <a:gd name="connsiteY0" fmla="*/ 244320 h 246724"/>
                <a:gd name="connsiteX1" fmla="*/ 54488 w 58707"/>
                <a:gd name="connsiteY1" fmla="*/ 238892 h 246724"/>
                <a:gd name="connsiteX2" fmla="*/ 14759 w 58707"/>
                <a:gd name="connsiteY2" fmla="*/ 123425 h 246724"/>
                <a:gd name="connsiteX3" fmla="*/ 55500 w 58707"/>
                <a:gd name="connsiteY3" fmla="*/ 6724 h 246724"/>
                <a:gd name="connsiteX4" fmla="*/ 58790 w 58707"/>
                <a:gd name="connsiteY4" fmla="*/ 2530 h 246724"/>
                <a:gd name="connsiteX5" fmla="*/ 56259 w 58707"/>
                <a:gd name="connsiteY5" fmla="*/ 63 h 246724"/>
                <a:gd name="connsiteX6" fmla="*/ 16024 w 58707"/>
                <a:gd name="connsiteY6" fmla="*/ 48174 h 246724"/>
                <a:gd name="connsiteX7" fmla="*/ 82 w 58707"/>
                <a:gd name="connsiteY7" fmla="*/ 123425 h 246724"/>
                <a:gd name="connsiteX8" fmla="*/ 16783 w 58707"/>
                <a:gd name="connsiteY8" fmla="*/ 200403 h 246724"/>
                <a:gd name="connsiteX9" fmla="*/ 56259 w 58707"/>
                <a:gd name="connsiteY9" fmla="*/ 246788 h 246724"/>
                <a:gd name="connsiteX10" fmla="*/ 58790 w 58707"/>
                <a:gd name="connsiteY10" fmla="*/ 244320 h 246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707" h="246724">
                  <a:moveTo>
                    <a:pt x="58790" y="244320"/>
                  </a:moveTo>
                  <a:cubicBezTo>
                    <a:pt x="58790" y="243580"/>
                    <a:pt x="58790" y="243087"/>
                    <a:pt x="54488" y="238892"/>
                  </a:cubicBezTo>
                  <a:cubicBezTo>
                    <a:pt x="22856" y="207805"/>
                    <a:pt x="14759" y="161174"/>
                    <a:pt x="14759" y="123425"/>
                  </a:cubicBezTo>
                  <a:cubicBezTo>
                    <a:pt x="14759" y="80495"/>
                    <a:pt x="24375" y="37565"/>
                    <a:pt x="55500" y="6724"/>
                  </a:cubicBezTo>
                  <a:cubicBezTo>
                    <a:pt x="58790" y="3764"/>
                    <a:pt x="58790" y="3270"/>
                    <a:pt x="58790" y="2530"/>
                  </a:cubicBezTo>
                  <a:cubicBezTo>
                    <a:pt x="58790" y="803"/>
                    <a:pt x="57778" y="63"/>
                    <a:pt x="56259" y="63"/>
                  </a:cubicBezTo>
                  <a:cubicBezTo>
                    <a:pt x="53729" y="63"/>
                    <a:pt x="30954" y="16840"/>
                    <a:pt x="16024" y="48174"/>
                  </a:cubicBezTo>
                  <a:cubicBezTo>
                    <a:pt x="3118" y="75314"/>
                    <a:pt x="82" y="102700"/>
                    <a:pt x="82" y="123425"/>
                  </a:cubicBezTo>
                  <a:cubicBezTo>
                    <a:pt x="82" y="142670"/>
                    <a:pt x="2865" y="172523"/>
                    <a:pt x="16783" y="200403"/>
                  </a:cubicBezTo>
                  <a:cubicBezTo>
                    <a:pt x="31966" y="230750"/>
                    <a:pt x="53729" y="246788"/>
                    <a:pt x="56259" y="246788"/>
                  </a:cubicBezTo>
                  <a:cubicBezTo>
                    <a:pt x="57778" y="246788"/>
                    <a:pt x="58790" y="246047"/>
                    <a:pt x="58790" y="244320"/>
                  </a:cubicBezTo>
                  <a:close/>
                </a:path>
              </a:pathLst>
            </a:custGeom>
            <a:solidFill>
              <a:schemeClr val="tx1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33149FF1-EFF0-6376-3607-1978CBC23619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12334902" y="2380646"/>
              <a:ext cx="106534" cy="169746"/>
            </a:xfrm>
            <a:custGeom>
              <a:avLst/>
              <a:gdLst>
                <a:gd name="connsiteX0" fmla="*/ 106620 w 106534"/>
                <a:gd name="connsiteY0" fmla="*/ 85430 h 169746"/>
                <a:gd name="connsiteX1" fmla="*/ 96498 w 106534"/>
                <a:gd name="connsiteY1" fmla="*/ 27696 h 169746"/>
                <a:gd name="connsiteX2" fmla="*/ 53480 w 106534"/>
                <a:gd name="connsiteY2" fmla="*/ 63 h 169746"/>
                <a:gd name="connsiteX3" fmla="*/ 9449 w 106534"/>
                <a:gd name="connsiteY3" fmla="*/ 29423 h 169746"/>
                <a:gd name="connsiteX4" fmla="*/ 86 w 106534"/>
                <a:gd name="connsiteY4" fmla="*/ 85430 h 169746"/>
                <a:gd name="connsiteX5" fmla="*/ 11473 w 106534"/>
                <a:gd name="connsiteY5" fmla="*/ 144890 h 169746"/>
                <a:gd name="connsiteX6" fmla="*/ 53226 w 106534"/>
                <a:gd name="connsiteY6" fmla="*/ 169809 h 169746"/>
                <a:gd name="connsiteX7" fmla="*/ 97257 w 106534"/>
                <a:gd name="connsiteY7" fmla="*/ 141189 h 169746"/>
                <a:gd name="connsiteX8" fmla="*/ 106620 w 106534"/>
                <a:gd name="connsiteY8" fmla="*/ 85430 h 169746"/>
                <a:gd name="connsiteX9" fmla="*/ 53226 w 106534"/>
                <a:gd name="connsiteY9" fmla="*/ 164381 h 169746"/>
                <a:gd name="connsiteX10" fmla="*/ 23873 w 106534"/>
                <a:gd name="connsiteY10" fmla="*/ 134528 h 169746"/>
                <a:gd name="connsiteX11" fmla="*/ 21089 w 106534"/>
                <a:gd name="connsiteY11" fmla="*/ 82469 h 169746"/>
                <a:gd name="connsiteX12" fmla="*/ 23113 w 106534"/>
                <a:gd name="connsiteY12" fmla="*/ 37071 h 169746"/>
                <a:gd name="connsiteX13" fmla="*/ 53226 w 106534"/>
                <a:gd name="connsiteY13" fmla="*/ 5491 h 169746"/>
                <a:gd name="connsiteX14" fmla="*/ 83086 w 106534"/>
                <a:gd name="connsiteY14" fmla="*/ 34358 h 169746"/>
                <a:gd name="connsiteX15" fmla="*/ 85617 w 106534"/>
                <a:gd name="connsiteY15" fmla="*/ 82469 h 169746"/>
                <a:gd name="connsiteX16" fmla="*/ 82833 w 106534"/>
                <a:gd name="connsiteY16" fmla="*/ 133541 h 169746"/>
                <a:gd name="connsiteX17" fmla="*/ 53226 w 106534"/>
                <a:gd name="connsiteY17" fmla="*/ 164381 h 169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6534" h="169746">
                  <a:moveTo>
                    <a:pt x="106620" y="85430"/>
                  </a:moveTo>
                  <a:cubicBezTo>
                    <a:pt x="106620" y="65692"/>
                    <a:pt x="105355" y="45954"/>
                    <a:pt x="96498" y="27696"/>
                  </a:cubicBezTo>
                  <a:cubicBezTo>
                    <a:pt x="84858" y="4010"/>
                    <a:pt x="64108" y="63"/>
                    <a:pt x="53480" y="63"/>
                  </a:cubicBezTo>
                  <a:cubicBezTo>
                    <a:pt x="38296" y="63"/>
                    <a:pt x="19824" y="6478"/>
                    <a:pt x="9449" y="29423"/>
                  </a:cubicBezTo>
                  <a:cubicBezTo>
                    <a:pt x="1351" y="46447"/>
                    <a:pt x="86" y="65692"/>
                    <a:pt x="86" y="85430"/>
                  </a:cubicBezTo>
                  <a:cubicBezTo>
                    <a:pt x="86" y="103934"/>
                    <a:pt x="1098" y="126139"/>
                    <a:pt x="11473" y="144890"/>
                  </a:cubicBezTo>
                  <a:cubicBezTo>
                    <a:pt x="22354" y="164875"/>
                    <a:pt x="40827" y="169809"/>
                    <a:pt x="53226" y="169809"/>
                  </a:cubicBezTo>
                  <a:cubicBezTo>
                    <a:pt x="66891" y="169809"/>
                    <a:pt x="86123" y="164628"/>
                    <a:pt x="97257" y="141189"/>
                  </a:cubicBezTo>
                  <a:cubicBezTo>
                    <a:pt x="105355" y="124165"/>
                    <a:pt x="106620" y="104921"/>
                    <a:pt x="106620" y="85430"/>
                  </a:cubicBezTo>
                  <a:close/>
                  <a:moveTo>
                    <a:pt x="53226" y="164381"/>
                  </a:moveTo>
                  <a:cubicBezTo>
                    <a:pt x="43357" y="164381"/>
                    <a:pt x="28427" y="158213"/>
                    <a:pt x="23873" y="134528"/>
                  </a:cubicBezTo>
                  <a:cubicBezTo>
                    <a:pt x="21089" y="119724"/>
                    <a:pt x="21089" y="97026"/>
                    <a:pt x="21089" y="82469"/>
                  </a:cubicBezTo>
                  <a:cubicBezTo>
                    <a:pt x="21089" y="66678"/>
                    <a:pt x="21089" y="50395"/>
                    <a:pt x="23113" y="37071"/>
                  </a:cubicBezTo>
                  <a:cubicBezTo>
                    <a:pt x="27921" y="7711"/>
                    <a:pt x="46900" y="5491"/>
                    <a:pt x="53226" y="5491"/>
                  </a:cubicBezTo>
                  <a:cubicBezTo>
                    <a:pt x="61577" y="5491"/>
                    <a:pt x="78279" y="9932"/>
                    <a:pt x="83086" y="34358"/>
                  </a:cubicBezTo>
                  <a:cubicBezTo>
                    <a:pt x="85617" y="48174"/>
                    <a:pt x="85617" y="66925"/>
                    <a:pt x="85617" y="82469"/>
                  </a:cubicBezTo>
                  <a:cubicBezTo>
                    <a:pt x="85617" y="100973"/>
                    <a:pt x="85617" y="117750"/>
                    <a:pt x="82833" y="133541"/>
                  </a:cubicBezTo>
                  <a:cubicBezTo>
                    <a:pt x="79038" y="156980"/>
                    <a:pt x="64614" y="164381"/>
                    <a:pt x="53226" y="164381"/>
                  </a:cubicBezTo>
                  <a:close/>
                </a:path>
              </a:pathLst>
            </a:custGeom>
            <a:solidFill>
              <a:schemeClr val="tx1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85D99007-7785-A523-C5DA-C6962AA9DE2D}"/>
                </a:ext>
              </a:extLst>
            </p:cNvPr>
            <p:cNvSpPr/>
            <p:nvPr>
              <p:custDataLst>
                <p:tags r:id="rId12"/>
              </p:custDataLst>
            </p:nvPr>
          </p:nvSpPr>
          <p:spPr>
            <a:xfrm>
              <a:off x="12465983" y="2359921"/>
              <a:ext cx="58707" cy="246724"/>
            </a:xfrm>
            <a:custGeom>
              <a:avLst/>
              <a:gdLst>
                <a:gd name="connsiteX0" fmla="*/ 58799 w 58707"/>
                <a:gd name="connsiteY0" fmla="*/ 123425 h 246724"/>
                <a:gd name="connsiteX1" fmla="*/ 42097 w 58707"/>
                <a:gd name="connsiteY1" fmla="*/ 46447 h 246724"/>
                <a:gd name="connsiteX2" fmla="*/ 2621 w 58707"/>
                <a:gd name="connsiteY2" fmla="*/ 63 h 246724"/>
                <a:gd name="connsiteX3" fmla="*/ 91 w 58707"/>
                <a:gd name="connsiteY3" fmla="*/ 2530 h 246724"/>
                <a:gd name="connsiteX4" fmla="*/ 4899 w 58707"/>
                <a:gd name="connsiteY4" fmla="*/ 8205 h 246724"/>
                <a:gd name="connsiteX5" fmla="*/ 44122 w 58707"/>
                <a:gd name="connsiteY5" fmla="*/ 123425 h 246724"/>
                <a:gd name="connsiteX6" fmla="*/ 3380 w 58707"/>
                <a:gd name="connsiteY6" fmla="*/ 240126 h 246724"/>
                <a:gd name="connsiteX7" fmla="*/ 91 w 58707"/>
                <a:gd name="connsiteY7" fmla="*/ 244320 h 246724"/>
                <a:gd name="connsiteX8" fmla="*/ 2621 w 58707"/>
                <a:gd name="connsiteY8" fmla="*/ 246788 h 246724"/>
                <a:gd name="connsiteX9" fmla="*/ 42856 w 58707"/>
                <a:gd name="connsiteY9" fmla="*/ 198676 h 246724"/>
                <a:gd name="connsiteX10" fmla="*/ 58799 w 58707"/>
                <a:gd name="connsiteY10" fmla="*/ 123425 h 246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707" h="246724">
                  <a:moveTo>
                    <a:pt x="58799" y="123425"/>
                  </a:moveTo>
                  <a:cubicBezTo>
                    <a:pt x="58799" y="104181"/>
                    <a:pt x="56015" y="74327"/>
                    <a:pt x="42097" y="46447"/>
                  </a:cubicBezTo>
                  <a:cubicBezTo>
                    <a:pt x="26914" y="16100"/>
                    <a:pt x="5152" y="63"/>
                    <a:pt x="2621" y="63"/>
                  </a:cubicBezTo>
                  <a:cubicBezTo>
                    <a:pt x="1103" y="63"/>
                    <a:pt x="91" y="1050"/>
                    <a:pt x="91" y="2530"/>
                  </a:cubicBezTo>
                  <a:cubicBezTo>
                    <a:pt x="91" y="3270"/>
                    <a:pt x="91" y="3764"/>
                    <a:pt x="4899" y="8205"/>
                  </a:cubicBezTo>
                  <a:cubicBezTo>
                    <a:pt x="29698" y="32630"/>
                    <a:pt x="44122" y="71860"/>
                    <a:pt x="44122" y="123425"/>
                  </a:cubicBezTo>
                  <a:cubicBezTo>
                    <a:pt x="44122" y="165615"/>
                    <a:pt x="34759" y="209039"/>
                    <a:pt x="3380" y="240126"/>
                  </a:cubicBezTo>
                  <a:cubicBezTo>
                    <a:pt x="91" y="243087"/>
                    <a:pt x="91" y="243580"/>
                    <a:pt x="91" y="244320"/>
                  </a:cubicBezTo>
                  <a:cubicBezTo>
                    <a:pt x="91" y="245801"/>
                    <a:pt x="1103" y="246788"/>
                    <a:pt x="2621" y="246788"/>
                  </a:cubicBezTo>
                  <a:cubicBezTo>
                    <a:pt x="5152" y="246788"/>
                    <a:pt x="27926" y="230010"/>
                    <a:pt x="42856" y="198676"/>
                  </a:cubicBezTo>
                  <a:cubicBezTo>
                    <a:pt x="55762" y="171537"/>
                    <a:pt x="58799" y="144150"/>
                    <a:pt x="58799" y="123425"/>
                  </a:cubicBezTo>
                  <a:close/>
                </a:path>
              </a:pathLst>
            </a:custGeom>
            <a:solidFill>
              <a:schemeClr val="tx1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30004FF3-1A94-35E5-C9B0-0F30CDE34909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>
              <a:off x="12563886" y="2359921"/>
              <a:ext cx="98436" cy="246724"/>
            </a:xfrm>
            <a:custGeom>
              <a:avLst/>
              <a:gdLst>
                <a:gd name="connsiteX0" fmla="*/ 97266 w 98436"/>
                <a:gd name="connsiteY0" fmla="*/ 9438 h 246724"/>
                <a:gd name="connsiteX1" fmla="*/ 98531 w 98436"/>
                <a:gd name="connsiteY1" fmla="*/ 4997 h 246724"/>
                <a:gd name="connsiteX2" fmla="*/ 93470 w 98436"/>
                <a:gd name="connsiteY2" fmla="*/ 63 h 246724"/>
                <a:gd name="connsiteX3" fmla="*/ 89169 w 98436"/>
                <a:gd name="connsiteY3" fmla="*/ 2283 h 246724"/>
                <a:gd name="connsiteX4" fmla="*/ 1360 w 98436"/>
                <a:gd name="connsiteY4" fmla="*/ 237412 h 246724"/>
                <a:gd name="connsiteX5" fmla="*/ 95 w 98436"/>
                <a:gd name="connsiteY5" fmla="*/ 241853 h 246724"/>
                <a:gd name="connsiteX6" fmla="*/ 5156 w 98436"/>
                <a:gd name="connsiteY6" fmla="*/ 246788 h 246724"/>
                <a:gd name="connsiteX7" fmla="*/ 10723 w 98436"/>
                <a:gd name="connsiteY7" fmla="*/ 240866 h 246724"/>
                <a:gd name="connsiteX8" fmla="*/ 97266 w 98436"/>
                <a:gd name="connsiteY8" fmla="*/ 9438 h 246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8436" h="246724">
                  <a:moveTo>
                    <a:pt x="97266" y="9438"/>
                  </a:moveTo>
                  <a:cubicBezTo>
                    <a:pt x="98531" y="6231"/>
                    <a:pt x="98531" y="5244"/>
                    <a:pt x="98531" y="4997"/>
                  </a:cubicBezTo>
                  <a:cubicBezTo>
                    <a:pt x="98531" y="2283"/>
                    <a:pt x="96254" y="63"/>
                    <a:pt x="93470" y="63"/>
                  </a:cubicBezTo>
                  <a:cubicBezTo>
                    <a:pt x="91699" y="63"/>
                    <a:pt x="89928" y="803"/>
                    <a:pt x="89169" y="2283"/>
                  </a:cubicBezTo>
                  <a:lnTo>
                    <a:pt x="1360" y="237412"/>
                  </a:lnTo>
                  <a:cubicBezTo>
                    <a:pt x="95" y="240619"/>
                    <a:pt x="95" y="241606"/>
                    <a:pt x="95" y="241853"/>
                  </a:cubicBezTo>
                  <a:cubicBezTo>
                    <a:pt x="95" y="244567"/>
                    <a:pt x="2372" y="246788"/>
                    <a:pt x="5156" y="246788"/>
                  </a:cubicBezTo>
                  <a:cubicBezTo>
                    <a:pt x="8445" y="246788"/>
                    <a:pt x="9204" y="245060"/>
                    <a:pt x="10723" y="240866"/>
                  </a:cubicBezTo>
                  <a:lnTo>
                    <a:pt x="97266" y="9438"/>
                  </a:lnTo>
                  <a:close/>
                </a:path>
              </a:pathLst>
            </a:custGeom>
            <a:solidFill>
              <a:schemeClr val="tx1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41BEE4C7-77B2-72B3-5317-9FDD08984A82}"/>
                </a:ext>
              </a:extLst>
            </p:cNvPr>
            <p:cNvSpPr/>
            <p:nvPr>
              <p:custDataLst>
                <p:tags r:id="rId14"/>
              </p:custDataLst>
            </p:nvPr>
          </p:nvSpPr>
          <p:spPr>
            <a:xfrm>
              <a:off x="12686363" y="2380646"/>
              <a:ext cx="106534" cy="169746"/>
            </a:xfrm>
            <a:custGeom>
              <a:avLst/>
              <a:gdLst>
                <a:gd name="connsiteX0" fmla="*/ 106634 w 106534"/>
                <a:gd name="connsiteY0" fmla="*/ 85430 h 169746"/>
                <a:gd name="connsiteX1" fmla="*/ 96512 w 106534"/>
                <a:gd name="connsiteY1" fmla="*/ 27696 h 169746"/>
                <a:gd name="connsiteX2" fmla="*/ 53493 w 106534"/>
                <a:gd name="connsiteY2" fmla="*/ 63 h 169746"/>
                <a:gd name="connsiteX3" fmla="*/ 9462 w 106534"/>
                <a:gd name="connsiteY3" fmla="*/ 29423 h 169746"/>
                <a:gd name="connsiteX4" fmla="*/ 100 w 106534"/>
                <a:gd name="connsiteY4" fmla="*/ 85430 h 169746"/>
                <a:gd name="connsiteX5" fmla="*/ 11487 w 106534"/>
                <a:gd name="connsiteY5" fmla="*/ 144890 h 169746"/>
                <a:gd name="connsiteX6" fmla="*/ 53240 w 106534"/>
                <a:gd name="connsiteY6" fmla="*/ 169809 h 169746"/>
                <a:gd name="connsiteX7" fmla="*/ 97271 w 106534"/>
                <a:gd name="connsiteY7" fmla="*/ 141189 h 169746"/>
                <a:gd name="connsiteX8" fmla="*/ 106634 w 106534"/>
                <a:gd name="connsiteY8" fmla="*/ 85430 h 169746"/>
                <a:gd name="connsiteX9" fmla="*/ 53240 w 106534"/>
                <a:gd name="connsiteY9" fmla="*/ 164381 h 169746"/>
                <a:gd name="connsiteX10" fmla="*/ 23886 w 106534"/>
                <a:gd name="connsiteY10" fmla="*/ 134528 h 169746"/>
                <a:gd name="connsiteX11" fmla="*/ 21103 w 106534"/>
                <a:gd name="connsiteY11" fmla="*/ 82469 h 169746"/>
                <a:gd name="connsiteX12" fmla="*/ 23127 w 106534"/>
                <a:gd name="connsiteY12" fmla="*/ 37071 h 169746"/>
                <a:gd name="connsiteX13" fmla="*/ 53240 w 106534"/>
                <a:gd name="connsiteY13" fmla="*/ 5491 h 169746"/>
                <a:gd name="connsiteX14" fmla="*/ 83100 w 106534"/>
                <a:gd name="connsiteY14" fmla="*/ 34358 h 169746"/>
                <a:gd name="connsiteX15" fmla="*/ 85631 w 106534"/>
                <a:gd name="connsiteY15" fmla="*/ 82469 h 169746"/>
                <a:gd name="connsiteX16" fmla="*/ 82847 w 106534"/>
                <a:gd name="connsiteY16" fmla="*/ 133541 h 169746"/>
                <a:gd name="connsiteX17" fmla="*/ 53240 w 106534"/>
                <a:gd name="connsiteY17" fmla="*/ 164381 h 169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6534" h="169746">
                  <a:moveTo>
                    <a:pt x="106634" y="85430"/>
                  </a:moveTo>
                  <a:cubicBezTo>
                    <a:pt x="106634" y="65692"/>
                    <a:pt x="105369" y="45954"/>
                    <a:pt x="96512" y="27696"/>
                  </a:cubicBezTo>
                  <a:cubicBezTo>
                    <a:pt x="84872" y="4010"/>
                    <a:pt x="64121" y="63"/>
                    <a:pt x="53493" y="63"/>
                  </a:cubicBezTo>
                  <a:cubicBezTo>
                    <a:pt x="38310" y="63"/>
                    <a:pt x="19838" y="6478"/>
                    <a:pt x="9462" y="29423"/>
                  </a:cubicBezTo>
                  <a:cubicBezTo>
                    <a:pt x="1365" y="46447"/>
                    <a:pt x="100" y="65692"/>
                    <a:pt x="100" y="85430"/>
                  </a:cubicBezTo>
                  <a:cubicBezTo>
                    <a:pt x="100" y="103934"/>
                    <a:pt x="1112" y="126139"/>
                    <a:pt x="11487" y="144890"/>
                  </a:cubicBezTo>
                  <a:cubicBezTo>
                    <a:pt x="22368" y="164875"/>
                    <a:pt x="40841" y="169809"/>
                    <a:pt x="53240" y="169809"/>
                  </a:cubicBezTo>
                  <a:cubicBezTo>
                    <a:pt x="66905" y="169809"/>
                    <a:pt x="86137" y="164628"/>
                    <a:pt x="97271" y="141189"/>
                  </a:cubicBezTo>
                  <a:cubicBezTo>
                    <a:pt x="105369" y="124165"/>
                    <a:pt x="106634" y="104921"/>
                    <a:pt x="106634" y="85430"/>
                  </a:cubicBezTo>
                  <a:close/>
                  <a:moveTo>
                    <a:pt x="53240" y="164381"/>
                  </a:moveTo>
                  <a:cubicBezTo>
                    <a:pt x="43371" y="164381"/>
                    <a:pt x="28441" y="158213"/>
                    <a:pt x="23886" y="134528"/>
                  </a:cubicBezTo>
                  <a:cubicBezTo>
                    <a:pt x="21103" y="119724"/>
                    <a:pt x="21103" y="97026"/>
                    <a:pt x="21103" y="82469"/>
                  </a:cubicBezTo>
                  <a:cubicBezTo>
                    <a:pt x="21103" y="66678"/>
                    <a:pt x="21103" y="50395"/>
                    <a:pt x="23127" y="37071"/>
                  </a:cubicBezTo>
                  <a:cubicBezTo>
                    <a:pt x="27935" y="7711"/>
                    <a:pt x="46914" y="5491"/>
                    <a:pt x="53240" y="5491"/>
                  </a:cubicBezTo>
                  <a:cubicBezTo>
                    <a:pt x="61591" y="5491"/>
                    <a:pt x="78292" y="9932"/>
                    <a:pt x="83100" y="34358"/>
                  </a:cubicBezTo>
                  <a:cubicBezTo>
                    <a:pt x="85631" y="48174"/>
                    <a:pt x="85631" y="66925"/>
                    <a:pt x="85631" y="82469"/>
                  </a:cubicBezTo>
                  <a:cubicBezTo>
                    <a:pt x="85631" y="100973"/>
                    <a:pt x="85631" y="117750"/>
                    <a:pt x="82847" y="133541"/>
                  </a:cubicBezTo>
                  <a:cubicBezTo>
                    <a:pt x="79052" y="156980"/>
                    <a:pt x="64628" y="164381"/>
                    <a:pt x="53240" y="164381"/>
                  </a:cubicBezTo>
                  <a:close/>
                </a:path>
              </a:pathLst>
            </a:custGeom>
            <a:solidFill>
              <a:schemeClr val="tx1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91E9612D-034F-CCC0-A493-E940E0A8A27F}"/>
                </a:ext>
              </a:extLst>
            </p:cNvPr>
            <p:cNvSpPr/>
            <p:nvPr>
              <p:custDataLst>
                <p:tags r:id="rId15"/>
              </p:custDataLst>
            </p:nvPr>
          </p:nvSpPr>
          <p:spPr>
            <a:xfrm>
              <a:off x="12887228" y="2373491"/>
              <a:ext cx="231288" cy="225506"/>
            </a:xfrm>
            <a:custGeom>
              <a:avLst/>
              <a:gdLst>
                <a:gd name="connsiteX0" fmla="*/ 201030 w 231288"/>
                <a:gd name="connsiteY0" fmla="*/ 203117 h 225506"/>
                <a:gd name="connsiteX1" fmla="*/ 186353 w 231288"/>
                <a:gd name="connsiteY1" fmla="*/ 201884 h 225506"/>
                <a:gd name="connsiteX2" fmla="*/ 154215 w 231288"/>
                <a:gd name="connsiteY2" fmla="*/ 207558 h 225506"/>
                <a:gd name="connsiteX3" fmla="*/ 133718 w 231288"/>
                <a:gd name="connsiteY3" fmla="*/ 219895 h 225506"/>
                <a:gd name="connsiteX4" fmla="*/ 139538 w 231288"/>
                <a:gd name="connsiteY4" fmla="*/ 225569 h 225506"/>
                <a:gd name="connsiteX5" fmla="*/ 142828 w 231288"/>
                <a:gd name="connsiteY5" fmla="*/ 224336 h 225506"/>
                <a:gd name="connsiteX6" fmla="*/ 186606 w 231288"/>
                <a:gd name="connsiteY6" fmla="*/ 211506 h 225506"/>
                <a:gd name="connsiteX7" fmla="*/ 219250 w 231288"/>
                <a:gd name="connsiteY7" fmla="*/ 218167 h 225506"/>
                <a:gd name="connsiteX8" fmla="*/ 222286 w 231288"/>
                <a:gd name="connsiteY8" fmla="*/ 219154 h 225506"/>
                <a:gd name="connsiteX9" fmla="*/ 224817 w 231288"/>
                <a:gd name="connsiteY9" fmla="*/ 216687 h 225506"/>
                <a:gd name="connsiteX10" fmla="*/ 224058 w 231288"/>
                <a:gd name="connsiteY10" fmla="*/ 213726 h 225506"/>
                <a:gd name="connsiteX11" fmla="*/ 216972 w 231288"/>
                <a:gd name="connsiteY11" fmla="*/ 181899 h 225506"/>
                <a:gd name="connsiteX12" fmla="*/ 230131 w 231288"/>
                <a:gd name="connsiteY12" fmla="*/ 139216 h 225506"/>
                <a:gd name="connsiteX13" fmla="*/ 231396 w 231288"/>
                <a:gd name="connsiteY13" fmla="*/ 136008 h 225506"/>
                <a:gd name="connsiteX14" fmla="*/ 225576 w 231288"/>
                <a:gd name="connsiteY14" fmla="*/ 130333 h 225506"/>
                <a:gd name="connsiteX15" fmla="*/ 212923 w 231288"/>
                <a:gd name="connsiteY15" fmla="*/ 150318 h 225506"/>
                <a:gd name="connsiteX16" fmla="*/ 207103 w 231288"/>
                <a:gd name="connsiteY16" fmla="*/ 181652 h 225506"/>
                <a:gd name="connsiteX17" fmla="*/ 208368 w 231288"/>
                <a:gd name="connsiteY17" fmla="*/ 195962 h 225506"/>
                <a:gd name="connsiteX18" fmla="*/ 10735 w 231288"/>
                <a:gd name="connsiteY18" fmla="*/ 3517 h 225506"/>
                <a:gd name="connsiteX19" fmla="*/ 5168 w 231288"/>
                <a:gd name="connsiteY19" fmla="*/ 63 h 225506"/>
                <a:gd name="connsiteX20" fmla="*/ 107 w 231288"/>
                <a:gd name="connsiteY20" fmla="*/ 4997 h 225506"/>
                <a:gd name="connsiteX21" fmla="*/ 3903 w 231288"/>
                <a:gd name="connsiteY21" fmla="*/ 10672 h 225506"/>
                <a:gd name="connsiteX22" fmla="*/ 201030 w 231288"/>
                <a:gd name="connsiteY22" fmla="*/ 203117 h 225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31288" h="225506">
                  <a:moveTo>
                    <a:pt x="201030" y="203117"/>
                  </a:moveTo>
                  <a:cubicBezTo>
                    <a:pt x="196728" y="202377"/>
                    <a:pt x="190908" y="201884"/>
                    <a:pt x="186353" y="201884"/>
                  </a:cubicBezTo>
                  <a:cubicBezTo>
                    <a:pt x="181292" y="201884"/>
                    <a:pt x="168892" y="202377"/>
                    <a:pt x="154215" y="207558"/>
                  </a:cubicBezTo>
                  <a:cubicBezTo>
                    <a:pt x="152444" y="208298"/>
                    <a:pt x="133718" y="215947"/>
                    <a:pt x="133718" y="219895"/>
                  </a:cubicBezTo>
                  <a:cubicBezTo>
                    <a:pt x="133718" y="221622"/>
                    <a:pt x="137767" y="225569"/>
                    <a:pt x="139538" y="225569"/>
                  </a:cubicBezTo>
                  <a:cubicBezTo>
                    <a:pt x="140551" y="225569"/>
                    <a:pt x="141310" y="225323"/>
                    <a:pt x="142828" y="224336"/>
                  </a:cubicBezTo>
                  <a:cubicBezTo>
                    <a:pt x="162819" y="211506"/>
                    <a:pt x="180280" y="211506"/>
                    <a:pt x="186606" y="211506"/>
                  </a:cubicBezTo>
                  <a:cubicBezTo>
                    <a:pt x="202042" y="211506"/>
                    <a:pt x="213429" y="215454"/>
                    <a:pt x="219250" y="218167"/>
                  </a:cubicBezTo>
                  <a:cubicBezTo>
                    <a:pt x="220768" y="218908"/>
                    <a:pt x="221527" y="219154"/>
                    <a:pt x="222286" y="219154"/>
                  </a:cubicBezTo>
                  <a:cubicBezTo>
                    <a:pt x="223298" y="219154"/>
                    <a:pt x="224817" y="218661"/>
                    <a:pt x="224817" y="216687"/>
                  </a:cubicBezTo>
                  <a:cubicBezTo>
                    <a:pt x="224817" y="216194"/>
                    <a:pt x="224817" y="215700"/>
                    <a:pt x="224058" y="213726"/>
                  </a:cubicBezTo>
                  <a:cubicBezTo>
                    <a:pt x="220768" y="207065"/>
                    <a:pt x="216972" y="196456"/>
                    <a:pt x="216972" y="181899"/>
                  </a:cubicBezTo>
                  <a:cubicBezTo>
                    <a:pt x="216972" y="171537"/>
                    <a:pt x="218490" y="156733"/>
                    <a:pt x="230131" y="139216"/>
                  </a:cubicBezTo>
                  <a:cubicBezTo>
                    <a:pt x="231143" y="137488"/>
                    <a:pt x="231396" y="136995"/>
                    <a:pt x="231396" y="136008"/>
                  </a:cubicBezTo>
                  <a:cubicBezTo>
                    <a:pt x="231396" y="134281"/>
                    <a:pt x="227347" y="130333"/>
                    <a:pt x="225576" y="130333"/>
                  </a:cubicBezTo>
                  <a:cubicBezTo>
                    <a:pt x="222033" y="130333"/>
                    <a:pt x="214948" y="145630"/>
                    <a:pt x="212923" y="150318"/>
                  </a:cubicBezTo>
                  <a:cubicBezTo>
                    <a:pt x="207609" y="164135"/>
                    <a:pt x="207103" y="175978"/>
                    <a:pt x="207103" y="181652"/>
                  </a:cubicBezTo>
                  <a:cubicBezTo>
                    <a:pt x="207103" y="189547"/>
                    <a:pt x="207103" y="189794"/>
                    <a:pt x="208368" y="195962"/>
                  </a:cubicBezTo>
                  <a:lnTo>
                    <a:pt x="10735" y="3517"/>
                  </a:lnTo>
                  <a:cubicBezTo>
                    <a:pt x="7699" y="556"/>
                    <a:pt x="7193" y="63"/>
                    <a:pt x="5168" y="63"/>
                  </a:cubicBezTo>
                  <a:cubicBezTo>
                    <a:pt x="2132" y="63"/>
                    <a:pt x="107" y="2530"/>
                    <a:pt x="107" y="4997"/>
                  </a:cubicBezTo>
                  <a:cubicBezTo>
                    <a:pt x="107" y="6971"/>
                    <a:pt x="613" y="7465"/>
                    <a:pt x="3903" y="10672"/>
                  </a:cubicBezTo>
                  <a:lnTo>
                    <a:pt x="201030" y="203117"/>
                  </a:lnTo>
                  <a:close/>
                </a:path>
              </a:pathLst>
            </a:custGeom>
            <a:solidFill>
              <a:schemeClr val="tx1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BDB6D0F8-9399-9C02-BCD9-EF25C5B8ACB2}"/>
                </a:ext>
              </a:extLst>
            </p:cNvPr>
            <p:cNvSpPr/>
            <p:nvPr>
              <p:custDataLst>
                <p:tags r:id="rId16"/>
              </p:custDataLst>
            </p:nvPr>
          </p:nvSpPr>
          <p:spPr>
            <a:xfrm>
              <a:off x="13219174" y="2380646"/>
              <a:ext cx="83506" cy="164318"/>
            </a:xfrm>
            <a:custGeom>
              <a:avLst/>
              <a:gdLst>
                <a:gd name="connsiteX0" fmla="*/ 51996 w 83506"/>
                <a:gd name="connsiteY0" fmla="*/ 6478 h 164318"/>
                <a:gd name="connsiteX1" fmla="*/ 46175 w 83506"/>
                <a:gd name="connsiteY1" fmla="*/ 63 h 164318"/>
                <a:gd name="connsiteX2" fmla="*/ 120 w 83506"/>
                <a:gd name="connsiteY2" fmla="*/ 15853 h 164318"/>
                <a:gd name="connsiteX3" fmla="*/ 120 w 83506"/>
                <a:gd name="connsiteY3" fmla="*/ 23502 h 164318"/>
                <a:gd name="connsiteX4" fmla="*/ 33270 w 83506"/>
                <a:gd name="connsiteY4" fmla="*/ 17087 h 164318"/>
                <a:gd name="connsiteX5" fmla="*/ 33270 w 83506"/>
                <a:gd name="connsiteY5" fmla="*/ 144890 h 164318"/>
                <a:gd name="connsiteX6" fmla="*/ 9736 w 83506"/>
                <a:gd name="connsiteY6" fmla="*/ 156733 h 164318"/>
                <a:gd name="connsiteX7" fmla="*/ 1638 w 83506"/>
                <a:gd name="connsiteY7" fmla="*/ 156733 h 164318"/>
                <a:gd name="connsiteX8" fmla="*/ 1638 w 83506"/>
                <a:gd name="connsiteY8" fmla="*/ 164381 h 164318"/>
                <a:gd name="connsiteX9" fmla="*/ 42633 w 83506"/>
                <a:gd name="connsiteY9" fmla="*/ 163641 h 164318"/>
                <a:gd name="connsiteX10" fmla="*/ 83627 w 83506"/>
                <a:gd name="connsiteY10" fmla="*/ 164381 h 164318"/>
                <a:gd name="connsiteX11" fmla="*/ 83627 w 83506"/>
                <a:gd name="connsiteY11" fmla="*/ 156733 h 164318"/>
                <a:gd name="connsiteX12" fmla="*/ 75529 w 83506"/>
                <a:gd name="connsiteY12" fmla="*/ 156733 h 164318"/>
                <a:gd name="connsiteX13" fmla="*/ 51996 w 83506"/>
                <a:gd name="connsiteY13" fmla="*/ 144890 h 164318"/>
                <a:gd name="connsiteX14" fmla="*/ 51996 w 83506"/>
                <a:gd name="connsiteY14" fmla="*/ 6478 h 164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3506" h="164318">
                  <a:moveTo>
                    <a:pt x="51996" y="6478"/>
                  </a:moveTo>
                  <a:cubicBezTo>
                    <a:pt x="51996" y="556"/>
                    <a:pt x="51996" y="63"/>
                    <a:pt x="46175" y="63"/>
                  </a:cubicBezTo>
                  <a:cubicBezTo>
                    <a:pt x="30486" y="15853"/>
                    <a:pt x="8218" y="15853"/>
                    <a:pt x="120" y="15853"/>
                  </a:cubicBezTo>
                  <a:lnTo>
                    <a:pt x="120" y="23502"/>
                  </a:lnTo>
                  <a:cubicBezTo>
                    <a:pt x="5181" y="23502"/>
                    <a:pt x="20111" y="23502"/>
                    <a:pt x="33270" y="17087"/>
                  </a:cubicBezTo>
                  <a:lnTo>
                    <a:pt x="33270" y="144890"/>
                  </a:lnTo>
                  <a:cubicBezTo>
                    <a:pt x="33270" y="153772"/>
                    <a:pt x="32511" y="156733"/>
                    <a:pt x="9736" y="156733"/>
                  </a:cubicBezTo>
                  <a:lnTo>
                    <a:pt x="1638" y="156733"/>
                  </a:lnTo>
                  <a:lnTo>
                    <a:pt x="1638" y="164381"/>
                  </a:lnTo>
                  <a:cubicBezTo>
                    <a:pt x="10495" y="163641"/>
                    <a:pt x="32511" y="163641"/>
                    <a:pt x="42633" y="163641"/>
                  </a:cubicBezTo>
                  <a:cubicBezTo>
                    <a:pt x="52755" y="163641"/>
                    <a:pt x="74770" y="163641"/>
                    <a:pt x="83627" y="164381"/>
                  </a:cubicBezTo>
                  <a:lnTo>
                    <a:pt x="83627" y="156733"/>
                  </a:lnTo>
                  <a:lnTo>
                    <a:pt x="75529" y="156733"/>
                  </a:lnTo>
                  <a:cubicBezTo>
                    <a:pt x="52755" y="156733"/>
                    <a:pt x="51996" y="154019"/>
                    <a:pt x="51996" y="144890"/>
                  </a:cubicBezTo>
                  <a:lnTo>
                    <a:pt x="51996" y="6478"/>
                  </a:lnTo>
                  <a:close/>
                </a:path>
              </a:pathLst>
            </a:custGeom>
            <a:solidFill>
              <a:schemeClr val="tx1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E4512970-9247-B41F-4F0F-310EFACE6B9E}"/>
              </a:ext>
            </a:extLst>
          </p:cNvPr>
          <p:cNvSpPr txBox="1"/>
          <p:nvPr/>
        </p:nvSpPr>
        <p:spPr>
          <a:xfrm>
            <a:off x="9969032" y="601685"/>
            <a:ext cx="1587338" cy="707886"/>
          </a:xfrm>
          <a:prstGeom prst="rect">
            <a:avLst/>
          </a:prstGeom>
          <a:noFill/>
          <a:ln w="19050">
            <a:solidFill>
              <a:schemeClr val="bg1">
                <a:lumMod val="65000"/>
              </a:schemeClr>
            </a:solidFill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en-US" sz="1600" b="0" i="1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Franklin Gothic Demi" panose="020B0703020102020204" pitchFamily="34" charset="0"/>
                <a:cs typeface="Myanmar Text" panose="020B0502040204020203" pitchFamily="34" charset="0"/>
              </a:rPr>
              <a:t>ASSUMPTION</a:t>
            </a:r>
          </a:p>
          <a:p>
            <a:pPr algn="ctr"/>
            <a:r>
              <a:rPr lang="en-US" sz="2400" i="1" dirty="0">
                <a:solidFill>
                  <a:srgbClr val="222222"/>
                </a:solidFill>
                <a:highlight>
                  <a:srgbClr val="FFFFFF"/>
                </a:highlight>
                <a:latin typeface="Franklin Gothic Demi" panose="020B0703020102020204" pitchFamily="34" charset="0"/>
                <a:cs typeface="Myanmar Text" panose="020B0502040204020203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08369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04" grpId="0" animBg="1"/>
      <p:bldP spid="1805" grpId="0" animBg="1"/>
      <p:bldP spid="1806" grpId="0" animBg="1"/>
      <p:bldP spid="1816" grpId="0"/>
      <p:bldP spid="1817" grpId="0"/>
      <p:bldP spid="1818" grpId="0"/>
      <p:bldP spid="4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25" name="Straight Arrow Connector 1824">
            <a:extLst>
              <a:ext uri="{FF2B5EF4-FFF2-40B4-BE49-F238E27FC236}">
                <a16:creationId xmlns:a16="http://schemas.microsoft.com/office/drawing/2014/main" id="{3D3EFC31-3CB0-BEE4-8948-CDAD51532C92}"/>
              </a:ext>
            </a:extLst>
          </p:cNvPr>
          <p:cNvCxnSpPr>
            <a:cxnSpLocks/>
          </p:cNvCxnSpPr>
          <p:nvPr/>
        </p:nvCxnSpPr>
        <p:spPr>
          <a:xfrm flipV="1">
            <a:off x="3205853" y="2314298"/>
            <a:ext cx="856622" cy="557910"/>
          </a:xfrm>
          <a:prstGeom prst="straightConnector1">
            <a:avLst/>
          </a:prstGeom>
          <a:ln>
            <a:solidFill>
              <a:srgbClr val="EE442F"/>
            </a:solidFill>
            <a:headEnd w="lg" len="med"/>
            <a:tailEnd type="triangle" w="lg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26" name="Straight Arrow Connector 1825">
            <a:extLst>
              <a:ext uri="{FF2B5EF4-FFF2-40B4-BE49-F238E27FC236}">
                <a16:creationId xmlns:a16="http://schemas.microsoft.com/office/drawing/2014/main" id="{9E7024A6-3A44-CCD0-7F88-D304624BCBC8}"/>
              </a:ext>
            </a:extLst>
          </p:cNvPr>
          <p:cNvCxnSpPr>
            <a:cxnSpLocks/>
          </p:cNvCxnSpPr>
          <p:nvPr/>
        </p:nvCxnSpPr>
        <p:spPr>
          <a:xfrm>
            <a:off x="3191875" y="2869897"/>
            <a:ext cx="870600" cy="618381"/>
          </a:xfrm>
          <a:prstGeom prst="straightConnector1">
            <a:avLst/>
          </a:prstGeom>
          <a:ln>
            <a:solidFill>
              <a:srgbClr val="0072B2"/>
            </a:solidFill>
            <a:headEnd w="lg" len="med"/>
            <a:tailEnd type="triangle" w="lg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1926" name="Group 1925">
            <a:extLst>
              <a:ext uri="{FF2B5EF4-FFF2-40B4-BE49-F238E27FC236}">
                <a16:creationId xmlns:a16="http://schemas.microsoft.com/office/drawing/2014/main" id="{77184F39-94C3-EA5A-4BD2-49BE32A5330C}"/>
              </a:ext>
            </a:extLst>
          </p:cNvPr>
          <p:cNvGrpSpPr/>
          <p:nvPr/>
        </p:nvGrpSpPr>
        <p:grpSpPr>
          <a:xfrm>
            <a:off x="558964" y="2561302"/>
            <a:ext cx="940945" cy="493305"/>
            <a:chOff x="558964" y="2561302"/>
            <a:chExt cx="940945" cy="493305"/>
          </a:xfrm>
        </p:grpSpPr>
        <p:sp>
          <p:nvSpPr>
            <p:cNvPr id="1798" name="Freeform: Shape 1797">
              <a:extLst>
                <a:ext uri="{FF2B5EF4-FFF2-40B4-BE49-F238E27FC236}">
                  <a16:creationId xmlns:a16="http://schemas.microsoft.com/office/drawing/2014/main" id="{57FA711B-92A5-17D4-4EF9-5E4A6B27F5AA}"/>
                </a:ext>
              </a:extLst>
            </p:cNvPr>
            <p:cNvSpPr/>
            <p:nvPr>
              <p:custDataLst>
                <p:tags r:id="rId182"/>
              </p:custDataLst>
            </p:nvPr>
          </p:nvSpPr>
          <p:spPr>
            <a:xfrm>
              <a:off x="558964" y="2785577"/>
              <a:ext cx="139111" cy="168641"/>
            </a:xfrm>
            <a:custGeom>
              <a:avLst/>
              <a:gdLst>
                <a:gd name="connsiteX0" fmla="*/ 128226 w 139111"/>
                <a:gd name="connsiteY0" fmla="*/ 25378 h 168641"/>
                <a:gd name="connsiteX1" fmla="*/ 110081 w 139111"/>
                <a:gd name="connsiteY1" fmla="*/ 42131 h 168641"/>
                <a:gd name="connsiteX2" fmla="*/ 121799 w 139111"/>
                <a:gd name="connsiteY2" fmla="*/ 52927 h 168641"/>
                <a:gd name="connsiteX3" fmla="*/ 139188 w 139111"/>
                <a:gd name="connsiteY3" fmla="*/ 32079 h 168641"/>
                <a:gd name="connsiteX4" fmla="*/ 94204 w 139111"/>
                <a:gd name="connsiteY4" fmla="*/ 63 h 168641"/>
                <a:gd name="connsiteX5" fmla="*/ 30318 w 139111"/>
                <a:gd name="connsiteY5" fmla="*/ 54416 h 168641"/>
                <a:gd name="connsiteX6" fmla="*/ 69255 w 139111"/>
                <a:gd name="connsiteY6" fmla="*/ 91271 h 168641"/>
                <a:gd name="connsiteX7" fmla="*/ 108569 w 139111"/>
                <a:gd name="connsiteY7" fmla="*/ 119564 h 168641"/>
                <a:gd name="connsiteX8" fmla="*/ 54512 w 139111"/>
                <a:gd name="connsiteY8" fmla="*/ 160515 h 168641"/>
                <a:gd name="connsiteX9" fmla="*/ 11417 w 139111"/>
                <a:gd name="connsiteY9" fmla="*/ 140784 h 168641"/>
                <a:gd name="connsiteX10" fmla="*/ 35233 w 139111"/>
                <a:gd name="connsiteY10" fmla="*/ 121053 h 168641"/>
                <a:gd name="connsiteX11" fmla="*/ 21246 w 139111"/>
                <a:gd name="connsiteY11" fmla="*/ 108024 h 168641"/>
                <a:gd name="connsiteX12" fmla="*/ 77 w 139111"/>
                <a:gd name="connsiteY12" fmla="*/ 132594 h 168641"/>
                <a:gd name="connsiteX13" fmla="*/ 54134 w 139111"/>
                <a:gd name="connsiteY13" fmla="*/ 168705 h 168641"/>
                <a:gd name="connsiteX14" fmla="*/ 130116 w 139111"/>
                <a:gd name="connsiteY14" fmla="*/ 106907 h 168641"/>
                <a:gd name="connsiteX15" fmla="*/ 118397 w 139111"/>
                <a:gd name="connsiteY15" fmla="*/ 79731 h 168641"/>
                <a:gd name="connsiteX16" fmla="*/ 80595 w 139111"/>
                <a:gd name="connsiteY16" fmla="*/ 64095 h 168641"/>
                <a:gd name="connsiteX17" fmla="*/ 51866 w 139111"/>
                <a:gd name="connsiteY17" fmla="*/ 41758 h 168641"/>
                <a:gd name="connsiteX18" fmla="*/ 94204 w 139111"/>
                <a:gd name="connsiteY18" fmla="*/ 8253 h 168641"/>
                <a:gd name="connsiteX19" fmla="*/ 128226 w 139111"/>
                <a:gd name="connsiteY19" fmla="*/ 25378 h 168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39111" h="168641">
                  <a:moveTo>
                    <a:pt x="128226" y="25378"/>
                  </a:moveTo>
                  <a:cubicBezTo>
                    <a:pt x="117641" y="25750"/>
                    <a:pt x="110081" y="33940"/>
                    <a:pt x="110081" y="42131"/>
                  </a:cubicBezTo>
                  <a:cubicBezTo>
                    <a:pt x="110081" y="47342"/>
                    <a:pt x="113483" y="52927"/>
                    <a:pt x="121799" y="52927"/>
                  </a:cubicBezTo>
                  <a:cubicBezTo>
                    <a:pt x="130116" y="52927"/>
                    <a:pt x="139188" y="46598"/>
                    <a:pt x="139188" y="32079"/>
                  </a:cubicBezTo>
                  <a:cubicBezTo>
                    <a:pt x="139188" y="15327"/>
                    <a:pt x="122934" y="63"/>
                    <a:pt x="94204" y="63"/>
                  </a:cubicBezTo>
                  <a:cubicBezTo>
                    <a:pt x="44305" y="63"/>
                    <a:pt x="30318" y="38035"/>
                    <a:pt x="30318" y="54416"/>
                  </a:cubicBezTo>
                  <a:cubicBezTo>
                    <a:pt x="30318" y="83453"/>
                    <a:pt x="58292" y="89037"/>
                    <a:pt x="69255" y="91271"/>
                  </a:cubicBezTo>
                  <a:cubicBezTo>
                    <a:pt x="88912" y="94994"/>
                    <a:pt x="108569" y="99089"/>
                    <a:pt x="108569" y="119564"/>
                  </a:cubicBezTo>
                  <a:cubicBezTo>
                    <a:pt x="108569" y="129243"/>
                    <a:pt x="99874" y="160515"/>
                    <a:pt x="54512" y="160515"/>
                  </a:cubicBezTo>
                  <a:cubicBezTo>
                    <a:pt x="49219" y="160515"/>
                    <a:pt x="20112" y="160515"/>
                    <a:pt x="11417" y="140784"/>
                  </a:cubicBezTo>
                  <a:cubicBezTo>
                    <a:pt x="25782" y="142645"/>
                    <a:pt x="35233" y="131477"/>
                    <a:pt x="35233" y="121053"/>
                  </a:cubicBezTo>
                  <a:cubicBezTo>
                    <a:pt x="35233" y="112491"/>
                    <a:pt x="29184" y="108024"/>
                    <a:pt x="21246" y="108024"/>
                  </a:cubicBezTo>
                  <a:cubicBezTo>
                    <a:pt x="11417" y="108024"/>
                    <a:pt x="77" y="115841"/>
                    <a:pt x="77" y="132594"/>
                  </a:cubicBezTo>
                  <a:cubicBezTo>
                    <a:pt x="77" y="153814"/>
                    <a:pt x="21624" y="168705"/>
                    <a:pt x="54134" y="168705"/>
                  </a:cubicBezTo>
                  <a:cubicBezTo>
                    <a:pt x="115373" y="168705"/>
                    <a:pt x="130116" y="123659"/>
                    <a:pt x="130116" y="106907"/>
                  </a:cubicBezTo>
                  <a:cubicBezTo>
                    <a:pt x="130116" y="93505"/>
                    <a:pt x="122934" y="84198"/>
                    <a:pt x="118397" y="79731"/>
                  </a:cubicBezTo>
                  <a:cubicBezTo>
                    <a:pt x="108191" y="69307"/>
                    <a:pt x="97228" y="67445"/>
                    <a:pt x="80595" y="64095"/>
                  </a:cubicBezTo>
                  <a:cubicBezTo>
                    <a:pt x="66986" y="61117"/>
                    <a:pt x="51866" y="58511"/>
                    <a:pt x="51866" y="41758"/>
                  </a:cubicBezTo>
                  <a:cubicBezTo>
                    <a:pt x="51866" y="30962"/>
                    <a:pt x="60938" y="8253"/>
                    <a:pt x="94204" y="8253"/>
                  </a:cubicBezTo>
                  <a:cubicBezTo>
                    <a:pt x="103654" y="8253"/>
                    <a:pt x="122556" y="10859"/>
                    <a:pt x="128226" y="25378"/>
                  </a:cubicBezTo>
                  <a:close/>
                </a:path>
              </a:pathLst>
            </a:custGeom>
            <a:solidFill>
              <a:srgbClr val="64ACBE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799" name="Freeform: Shape 1798">
              <a:extLst>
                <a:ext uri="{FF2B5EF4-FFF2-40B4-BE49-F238E27FC236}">
                  <a16:creationId xmlns:a16="http://schemas.microsoft.com/office/drawing/2014/main" id="{EAFC7333-124E-395F-C484-C40AA423995B}"/>
                </a:ext>
              </a:extLst>
            </p:cNvPr>
            <p:cNvSpPr/>
            <p:nvPr>
              <p:custDataLst>
                <p:tags r:id="rId183"/>
              </p:custDataLst>
            </p:nvPr>
          </p:nvSpPr>
          <p:spPr>
            <a:xfrm>
              <a:off x="746935" y="2561302"/>
              <a:ext cx="68799" cy="260333"/>
            </a:xfrm>
            <a:custGeom>
              <a:avLst/>
              <a:gdLst>
                <a:gd name="connsiteX0" fmla="*/ 63589 w 68799"/>
                <a:gd name="connsiteY0" fmla="*/ 58 h 260333"/>
                <a:gd name="connsiteX1" fmla="*/ 81 w 68799"/>
                <a:gd name="connsiteY1" fmla="*/ 130094 h 260333"/>
                <a:gd name="connsiteX2" fmla="*/ 63589 w 68799"/>
                <a:gd name="connsiteY2" fmla="*/ 260391 h 260333"/>
                <a:gd name="connsiteX3" fmla="*/ 68881 w 68799"/>
                <a:gd name="connsiteY3" fmla="*/ 257264 h 260333"/>
                <a:gd name="connsiteX4" fmla="*/ 66235 w 68799"/>
                <a:gd name="connsiteY4" fmla="*/ 253355 h 260333"/>
                <a:gd name="connsiteX5" fmla="*/ 18075 w 68799"/>
                <a:gd name="connsiteY5" fmla="*/ 130355 h 260333"/>
                <a:gd name="connsiteX6" fmla="*/ 67029 w 68799"/>
                <a:gd name="connsiteY6" fmla="*/ 6312 h 260333"/>
                <a:gd name="connsiteX7" fmla="*/ 68881 w 68799"/>
                <a:gd name="connsiteY7" fmla="*/ 3185 h 260333"/>
                <a:gd name="connsiteX8" fmla="*/ 63589 w 68799"/>
                <a:gd name="connsiteY8" fmla="*/ 58 h 260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8799" h="260333">
                  <a:moveTo>
                    <a:pt x="63589" y="58"/>
                  </a:moveTo>
                  <a:cubicBezTo>
                    <a:pt x="13312" y="34978"/>
                    <a:pt x="81" y="90224"/>
                    <a:pt x="81" y="130094"/>
                  </a:cubicBezTo>
                  <a:cubicBezTo>
                    <a:pt x="81" y="166838"/>
                    <a:pt x="11195" y="223908"/>
                    <a:pt x="63589" y="260391"/>
                  </a:cubicBezTo>
                  <a:cubicBezTo>
                    <a:pt x="65706" y="260391"/>
                    <a:pt x="68881" y="260391"/>
                    <a:pt x="68881" y="257264"/>
                  </a:cubicBezTo>
                  <a:cubicBezTo>
                    <a:pt x="68881" y="255701"/>
                    <a:pt x="68087" y="255179"/>
                    <a:pt x="66235" y="253355"/>
                  </a:cubicBezTo>
                  <a:cubicBezTo>
                    <a:pt x="31041" y="222084"/>
                    <a:pt x="18075" y="177783"/>
                    <a:pt x="18075" y="130355"/>
                  </a:cubicBezTo>
                  <a:cubicBezTo>
                    <a:pt x="18075" y="59995"/>
                    <a:pt x="45330" y="25596"/>
                    <a:pt x="67029" y="6312"/>
                  </a:cubicBezTo>
                  <a:cubicBezTo>
                    <a:pt x="68087" y="5270"/>
                    <a:pt x="68881" y="4488"/>
                    <a:pt x="68881" y="3185"/>
                  </a:cubicBezTo>
                  <a:cubicBezTo>
                    <a:pt x="68881" y="58"/>
                    <a:pt x="65706" y="58"/>
                    <a:pt x="63589" y="58"/>
                  </a:cubicBezTo>
                  <a:close/>
                </a:path>
              </a:pathLst>
            </a:custGeom>
            <a:solidFill>
              <a:srgbClr val="64ACBE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800" name="Freeform: Shape 1799">
              <a:extLst>
                <a:ext uri="{FF2B5EF4-FFF2-40B4-BE49-F238E27FC236}">
                  <a16:creationId xmlns:a16="http://schemas.microsoft.com/office/drawing/2014/main" id="{2A591BB8-DBE4-B96B-A9B6-95B81C6D3E29}"/>
                </a:ext>
              </a:extLst>
            </p:cNvPr>
            <p:cNvSpPr/>
            <p:nvPr>
              <p:custDataLst>
                <p:tags r:id="rId184"/>
              </p:custDataLst>
            </p:nvPr>
          </p:nvSpPr>
          <p:spPr>
            <a:xfrm>
              <a:off x="863479" y="2583713"/>
              <a:ext cx="96319" cy="173034"/>
            </a:xfrm>
            <a:custGeom>
              <a:avLst/>
              <a:gdLst>
                <a:gd name="connsiteX0" fmla="*/ 59887 w 96319"/>
                <a:gd name="connsiteY0" fmla="*/ 7355 h 173034"/>
                <a:gd name="connsiteX1" fmla="*/ 51949 w 96319"/>
                <a:gd name="connsiteY1" fmla="*/ 58 h 173034"/>
                <a:gd name="connsiteX2" fmla="*/ 84 w 96319"/>
                <a:gd name="connsiteY2" fmla="*/ 16736 h 173034"/>
                <a:gd name="connsiteX3" fmla="*/ 84 w 96319"/>
                <a:gd name="connsiteY3" fmla="*/ 26117 h 173034"/>
                <a:gd name="connsiteX4" fmla="*/ 38454 w 96319"/>
                <a:gd name="connsiteY4" fmla="*/ 18821 h 173034"/>
                <a:gd name="connsiteX5" fmla="*/ 38454 w 96319"/>
                <a:gd name="connsiteY5" fmla="*/ 151724 h 173034"/>
                <a:gd name="connsiteX6" fmla="*/ 11992 w 96319"/>
                <a:gd name="connsiteY6" fmla="*/ 163711 h 173034"/>
                <a:gd name="connsiteX7" fmla="*/ 1937 w 96319"/>
                <a:gd name="connsiteY7" fmla="*/ 163711 h 173034"/>
                <a:gd name="connsiteX8" fmla="*/ 1937 w 96319"/>
                <a:gd name="connsiteY8" fmla="*/ 173092 h 173034"/>
                <a:gd name="connsiteX9" fmla="*/ 49038 w 96319"/>
                <a:gd name="connsiteY9" fmla="*/ 172050 h 173034"/>
                <a:gd name="connsiteX10" fmla="*/ 96404 w 96319"/>
                <a:gd name="connsiteY10" fmla="*/ 173092 h 173034"/>
                <a:gd name="connsiteX11" fmla="*/ 96404 w 96319"/>
                <a:gd name="connsiteY11" fmla="*/ 163711 h 173034"/>
                <a:gd name="connsiteX12" fmla="*/ 86349 w 96319"/>
                <a:gd name="connsiteY12" fmla="*/ 163711 h 173034"/>
                <a:gd name="connsiteX13" fmla="*/ 59887 w 96319"/>
                <a:gd name="connsiteY13" fmla="*/ 151724 h 173034"/>
                <a:gd name="connsiteX14" fmla="*/ 59887 w 96319"/>
                <a:gd name="connsiteY14" fmla="*/ 7355 h 173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6319" h="173034">
                  <a:moveTo>
                    <a:pt x="59887" y="7355"/>
                  </a:moveTo>
                  <a:cubicBezTo>
                    <a:pt x="59887" y="319"/>
                    <a:pt x="59358" y="58"/>
                    <a:pt x="51949" y="58"/>
                  </a:cubicBezTo>
                  <a:cubicBezTo>
                    <a:pt x="35014" y="16475"/>
                    <a:pt x="10934" y="16736"/>
                    <a:pt x="84" y="16736"/>
                  </a:cubicBezTo>
                  <a:lnTo>
                    <a:pt x="84" y="26117"/>
                  </a:lnTo>
                  <a:cubicBezTo>
                    <a:pt x="6435" y="26117"/>
                    <a:pt x="23900" y="26117"/>
                    <a:pt x="38454" y="18821"/>
                  </a:cubicBezTo>
                  <a:lnTo>
                    <a:pt x="38454" y="151724"/>
                  </a:lnTo>
                  <a:cubicBezTo>
                    <a:pt x="38454" y="160323"/>
                    <a:pt x="38454" y="163711"/>
                    <a:pt x="11992" y="163711"/>
                  </a:cubicBezTo>
                  <a:lnTo>
                    <a:pt x="1937" y="163711"/>
                  </a:lnTo>
                  <a:lnTo>
                    <a:pt x="1937" y="173092"/>
                  </a:lnTo>
                  <a:cubicBezTo>
                    <a:pt x="6700" y="172832"/>
                    <a:pt x="39247" y="172050"/>
                    <a:pt x="49038" y="172050"/>
                  </a:cubicBezTo>
                  <a:cubicBezTo>
                    <a:pt x="57241" y="172050"/>
                    <a:pt x="90583" y="172832"/>
                    <a:pt x="96404" y="173092"/>
                  </a:cubicBezTo>
                  <a:lnTo>
                    <a:pt x="96404" y="163711"/>
                  </a:lnTo>
                  <a:lnTo>
                    <a:pt x="86349" y="163711"/>
                  </a:lnTo>
                  <a:cubicBezTo>
                    <a:pt x="59887" y="163711"/>
                    <a:pt x="59887" y="160323"/>
                    <a:pt x="59887" y="151724"/>
                  </a:cubicBezTo>
                  <a:lnTo>
                    <a:pt x="59887" y="7355"/>
                  </a:lnTo>
                  <a:close/>
                </a:path>
              </a:pathLst>
            </a:custGeom>
            <a:solidFill>
              <a:srgbClr val="64ACBE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801" name="Freeform: Shape 1800">
              <a:extLst>
                <a:ext uri="{FF2B5EF4-FFF2-40B4-BE49-F238E27FC236}">
                  <a16:creationId xmlns:a16="http://schemas.microsoft.com/office/drawing/2014/main" id="{2185A129-88A6-0253-E178-8E0A9022E204}"/>
                </a:ext>
              </a:extLst>
            </p:cNvPr>
            <p:cNvSpPr/>
            <p:nvPr>
              <p:custDataLst>
                <p:tags r:id="rId185"/>
              </p:custDataLst>
            </p:nvPr>
          </p:nvSpPr>
          <p:spPr>
            <a:xfrm>
              <a:off x="1004108" y="2561302"/>
              <a:ext cx="68535" cy="260333"/>
            </a:xfrm>
            <a:custGeom>
              <a:avLst/>
              <a:gdLst>
                <a:gd name="connsiteX0" fmla="*/ 5116 w 68535"/>
                <a:gd name="connsiteY0" fmla="*/ 58 h 260333"/>
                <a:gd name="connsiteX1" fmla="*/ 88 w 68535"/>
                <a:gd name="connsiteY1" fmla="*/ 3185 h 260333"/>
                <a:gd name="connsiteX2" fmla="*/ 2470 w 68535"/>
                <a:gd name="connsiteY2" fmla="*/ 7094 h 260333"/>
                <a:gd name="connsiteX3" fmla="*/ 50630 w 68535"/>
                <a:gd name="connsiteY3" fmla="*/ 130094 h 260333"/>
                <a:gd name="connsiteX4" fmla="*/ 4852 w 68535"/>
                <a:gd name="connsiteY4" fmla="*/ 251271 h 260333"/>
                <a:gd name="connsiteX5" fmla="*/ 88 w 68535"/>
                <a:gd name="connsiteY5" fmla="*/ 257264 h 260333"/>
                <a:gd name="connsiteX6" fmla="*/ 3528 w 68535"/>
                <a:gd name="connsiteY6" fmla="*/ 260391 h 260333"/>
                <a:gd name="connsiteX7" fmla="*/ 49307 w 68535"/>
                <a:gd name="connsiteY7" fmla="*/ 210618 h 260333"/>
                <a:gd name="connsiteX8" fmla="*/ 68624 w 68535"/>
                <a:gd name="connsiteY8" fmla="*/ 130355 h 260333"/>
                <a:gd name="connsiteX9" fmla="*/ 5116 w 68535"/>
                <a:gd name="connsiteY9" fmla="*/ 58 h 260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8535" h="260333">
                  <a:moveTo>
                    <a:pt x="5116" y="58"/>
                  </a:moveTo>
                  <a:cubicBezTo>
                    <a:pt x="3264" y="58"/>
                    <a:pt x="88" y="58"/>
                    <a:pt x="88" y="3185"/>
                  </a:cubicBezTo>
                  <a:cubicBezTo>
                    <a:pt x="88" y="4488"/>
                    <a:pt x="882" y="5270"/>
                    <a:pt x="2470" y="7094"/>
                  </a:cubicBezTo>
                  <a:cubicBezTo>
                    <a:pt x="25227" y="27681"/>
                    <a:pt x="50630" y="62861"/>
                    <a:pt x="50630" y="130094"/>
                  </a:cubicBezTo>
                  <a:cubicBezTo>
                    <a:pt x="50630" y="184559"/>
                    <a:pt x="33430" y="225732"/>
                    <a:pt x="4852" y="251271"/>
                  </a:cubicBezTo>
                  <a:cubicBezTo>
                    <a:pt x="353" y="255701"/>
                    <a:pt x="88" y="255961"/>
                    <a:pt x="88" y="257264"/>
                  </a:cubicBezTo>
                  <a:cubicBezTo>
                    <a:pt x="88" y="258567"/>
                    <a:pt x="882" y="260391"/>
                    <a:pt x="3528" y="260391"/>
                  </a:cubicBezTo>
                  <a:cubicBezTo>
                    <a:pt x="6704" y="260391"/>
                    <a:pt x="31842" y="243192"/>
                    <a:pt x="49307" y="210618"/>
                  </a:cubicBezTo>
                  <a:cubicBezTo>
                    <a:pt x="60950" y="188989"/>
                    <a:pt x="68624" y="160844"/>
                    <a:pt x="68624" y="130355"/>
                  </a:cubicBezTo>
                  <a:cubicBezTo>
                    <a:pt x="68624" y="93611"/>
                    <a:pt x="57510" y="36541"/>
                    <a:pt x="5116" y="58"/>
                  </a:cubicBezTo>
                  <a:close/>
                </a:path>
              </a:pathLst>
            </a:custGeom>
            <a:solidFill>
              <a:srgbClr val="64ACBE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802" name="Freeform: Shape 1801">
              <a:extLst>
                <a:ext uri="{FF2B5EF4-FFF2-40B4-BE49-F238E27FC236}">
                  <a16:creationId xmlns:a16="http://schemas.microsoft.com/office/drawing/2014/main" id="{BB5047F1-58CF-179B-68DA-ED6271B5E29E}"/>
                </a:ext>
              </a:extLst>
            </p:cNvPr>
            <p:cNvSpPr/>
            <p:nvPr>
              <p:custDataLst>
                <p:tags r:id="rId186"/>
              </p:custDataLst>
            </p:nvPr>
          </p:nvSpPr>
          <p:spPr>
            <a:xfrm>
              <a:off x="730264" y="2876361"/>
              <a:ext cx="122781" cy="178246"/>
            </a:xfrm>
            <a:custGeom>
              <a:avLst/>
              <a:gdLst>
                <a:gd name="connsiteX0" fmla="*/ 122863 w 122781"/>
                <a:gd name="connsiteY0" fmla="*/ 89971 h 178246"/>
                <a:gd name="connsiteX1" fmla="*/ 107250 w 122781"/>
                <a:gd name="connsiteY1" fmla="*/ 22477 h 178246"/>
                <a:gd name="connsiteX2" fmla="*/ 61472 w 122781"/>
                <a:gd name="connsiteY2" fmla="*/ 66 h 178246"/>
                <a:gd name="connsiteX3" fmla="*/ 81 w 122781"/>
                <a:gd name="connsiteY3" fmla="*/ 89971 h 178246"/>
                <a:gd name="connsiteX4" fmla="*/ 61472 w 122781"/>
                <a:gd name="connsiteY4" fmla="*/ 178312 h 178246"/>
                <a:gd name="connsiteX5" fmla="*/ 122863 w 122781"/>
                <a:gd name="connsiteY5" fmla="*/ 89971 h 178246"/>
                <a:gd name="connsiteX6" fmla="*/ 61472 w 122781"/>
                <a:gd name="connsiteY6" fmla="*/ 171015 h 178246"/>
                <a:gd name="connsiteX7" fmla="*/ 27866 w 122781"/>
                <a:gd name="connsiteY7" fmla="*/ 142611 h 178246"/>
                <a:gd name="connsiteX8" fmla="*/ 24161 w 122781"/>
                <a:gd name="connsiteY8" fmla="*/ 86583 h 178246"/>
                <a:gd name="connsiteX9" fmla="*/ 28131 w 122781"/>
                <a:gd name="connsiteY9" fmla="*/ 33422 h 178246"/>
                <a:gd name="connsiteX10" fmla="*/ 61472 w 122781"/>
                <a:gd name="connsiteY10" fmla="*/ 7362 h 178246"/>
                <a:gd name="connsiteX11" fmla="*/ 94284 w 122781"/>
                <a:gd name="connsiteY11" fmla="*/ 31077 h 178246"/>
                <a:gd name="connsiteX12" fmla="*/ 98783 w 122781"/>
                <a:gd name="connsiteY12" fmla="*/ 86583 h 178246"/>
                <a:gd name="connsiteX13" fmla="*/ 95343 w 122781"/>
                <a:gd name="connsiteY13" fmla="*/ 141568 h 178246"/>
                <a:gd name="connsiteX14" fmla="*/ 61472 w 122781"/>
                <a:gd name="connsiteY14" fmla="*/ 171015 h 178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2781" h="178246">
                  <a:moveTo>
                    <a:pt x="122863" y="89971"/>
                  </a:moveTo>
                  <a:cubicBezTo>
                    <a:pt x="122863" y="61305"/>
                    <a:pt x="119423" y="40718"/>
                    <a:pt x="107250" y="22477"/>
                  </a:cubicBezTo>
                  <a:cubicBezTo>
                    <a:pt x="99047" y="10490"/>
                    <a:pt x="82641" y="66"/>
                    <a:pt x="61472" y="66"/>
                  </a:cubicBezTo>
                  <a:cubicBezTo>
                    <a:pt x="81" y="66"/>
                    <a:pt x="81" y="71208"/>
                    <a:pt x="81" y="89971"/>
                  </a:cubicBezTo>
                  <a:cubicBezTo>
                    <a:pt x="81" y="108734"/>
                    <a:pt x="81" y="178312"/>
                    <a:pt x="61472" y="178312"/>
                  </a:cubicBezTo>
                  <a:cubicBezTo>
                    <a:pt x="122863" y="178312"/>
                    <a:pt x="122863" y="108734"/>
                    <a:pt x="122863" y="89971"/>
                  </a:cubicBezTo>
                  <a:close/>
                  <a:moveTo>
                    <a:pt x="61472" y="171015"/>
                  </a:moveTo>
                  <a:cubicBezTo>
                    <a:pt x="49300" y="171015"/>
                    <a:pt x="33158" y="163979"/>
                    <a:pt x="27866" y="142611"/>
                  </a:cubicBezTo>
                  <a:cubicBezTo>
                    <a:pt x="24161" y="127236"/>
                    <a:pt x="24161" y="105867"/>
                    <a:pt x="24161" y="86583"/>
                  </a:cubicBezTo>
                  <a:cubicBezTo>
                    <a:pt x="24161" y="67560"/>
                    <a:pt x="24161" y="47755"/>
                    <a:pt x="28131" y="33422"/>
                  </a:cubicBezTo>
                  <a:cubicBezTo>
                    <a:pt x="33687" y="12835"/>
                    <a:pt x="50623" y="7362"/>
                    <a:pt x="61472" y="7362"/>
                  </a:cubicBezTo>
                  <a:cubicBezTo>
                    <a:pt x="75761" y="7362"/>
                    <a:pt x="89521" y="15962"/>
                    <a:pt x="94284" y="31077"/>
                  </a:cubicBezTo>
                  <a:cubicBezTo>
                    <a:pt x="98518" y="45149"/>
                    <a:pt x="98783" y="63911"/>
                    <a:pt x="98783" y="86583"/>
                  </a:cubicBezTo>
                  <a:cubicBezTo>
                    <a:pt x="98783" y="105867"/>
                    <a:pt x="98783" y="125151"/>
                    <a:pt x="95343" y="141568"/>
                  </a:cubicBezTo>
                  <a:cubicBezTo>
                    <a:pt x="90050" y="165282"/>
                    <a:pt x="72057" y="171015"/>
                    <a:pt x="61472" y="171015"/>
                  </a:cubicBezTo>
                  <a:close/>
                </a:path>
              </a:pathLst>
            </a:custGeom>
            <a:solidFill>
              <a:srgbClr val="64ACBE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803" name="Freeform: Shape 1802">
              <a:extLst>
                <a:ext uri="{FF2B5EF4-FFF2-40B4-BE49-F238E27FC236}">
                  <a16:creationId xmlns:a16="http://schemas.microsoft.com/office/drawing/2014/main" id="{C9773013-DA4C-0145-AA7A-396BC8DE8D56}"/>
                </a:ext>
              </a:extLst>
            </p:cNvPr>
            <p:cNvSpPr/>
            <p:nvPr>
              <p:custDataLst>
                <p:tags r:id="rId187"/>
              </p:custDataLst>
            </p:nvPr>
          </p:nvSpPr>
          <p:spPr>
            <a:xfrm>
              <a:off x="1248526" y="2813498"/>
              <a:ext cx="251383" cy="87112"/>
            </a:xfrm>
            <a:custGeom>
              <a:avLst/>
              <a:gdLst>
                <a:gd name="connsiteX0" fmla="*/ 238626 w 251383"/>
                <a:gd name="connsiteY0" fmla="*/ 14954 h 87112"/>
                <a:gd name="connsiteX1" fmla="*/ 251479 w 251383"/>
                <a:gd name="connsiteY1" fmla="*/ 7509 h 87112"/>
                <a:gd name="connsiteX2" fmla="*/ 239004 w 251383"/>
                <a:gd name="connsiteY2" fmla="*/ 63 h 87112"/>
                <a:gd name="connsiteX3" fmla="*/ 12570 w 251383"/>
                <a:gd name="connsiteY3" fmla="*/ 63 h 87112"/>
                <a:gd name="connsiteX4" fmla="*/ 95 w 251383"/>
                <a:gd name="connsiteY4" fmla="*/ 7509 h 87112"/>
                <a:gd name="connsiteX5" fmla="*/ 12948 w 251383"/>
                <a:gd name="connsiteY5" fmla="*/ 14954 h 87112"/>
                <a:gd name="connsiteX6" fmla="*/ 238626 w 251383"/>
                <a:gd name="connsiteY6" fmla="*/ 14954 h 87112"/>
                <a:gd name="connsiteX7" fmla="*/ 239004 w 251383"/>
                <a:gd name="connsiteY7" fmla="*/ 87176 h 87112"/>
                <a:gd name="connsiteX8" fmla="*/ 251479 w 251383"/>
                <a:gd name="connsiteY8" fmla="*/ 79731 h 87112"/>
                <a:gd name="connsiteX9" fmla="*/ 238626 w 251383"/>
                <a:gd name="connsiteY9" fmla="*/ 72285 h 87112"/>
                <a:gd name="connsiteX10" fmla="*/ 12948 w 251383"/>
                <a:gd name="connsiteY10" fmla="*/ 72285 h 87112"/>
                <a:gd name="connsiteX11" fmla="*/ 95 w 251383"/>
                <a:gd name="connsiteY11" fmla="*/ 79731 h 87112"/>
                <a:gd name="connsiteX12" fmla="*/ 12570 w 251383"/>
                <a:gd name="connsiteY12" fmla="*/ 87176 h 87112"/>
                <a:gd name="connsiteX13" fmla="*/ 239004 w 251383"/>
                <a:gd name="connsiteY13" fmla="*/ 87176 h 87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1383" h="87112">
                  <a:moveTo>
                    <a:pt x="238626" y="14954"/>
                  </a:moveTo>
                  <a:cubicBezTo>
                    <a:pt x="244296" y="14954"/>
                    <a:pt x="251479" y="14954"/>
                    <a:pt x="251479" y="7509"/>
                  </a:cubicBezTo>
                  <a:cubicBezTo>
                    <a:pt x="251479" y="63"/>
                    <a:pt x="244296" y="63"/>
                    <a:pt x="239004" y="63"/>
                  </a:cubicBezTo>
                  <a:lnTo>
                    <a:pt x="12570" y="63"/>
                  </a:lnTo>
                  <a:cubicBezTo>
                    <a:pt x="7277" y="63"/>
                    <a:pt x="95" y="63"/>
                    <a:pt x="95" y="7509"/>
                  </a:cubicBezTo>
                  <a:cubicBezTo>
                    <a:pt x="95" y="14954"/>
                    <a:pt x="7277" y="14954"/>
                    <a:pt x="12948" y="14954"/>
                  </a:cubicBezTo>
                  <a:lnTo>
                    <a:pt x="238626" y="14954"/>
                  </a:lnTo>
                  <a:close/>
                  <a:moveTo>
                    <a:pt x="239004" y="87176"/>
                  </a:moveTo>
                  <a:cubicBezTo>
                    <a:pt x="244296" y="87176"/>
                    <a:pt x="251479" y="87176"/>
                    <a:pt x="251479" y="79731"/>
                  </a:cubicBezTo>
                  <a:cubicBezTo>
                    <a:pt x="251479" y="72285"/>
                    <a:pt x="244296" y="72285"/>
                    <a:pt x="238626" y="72285"/>
                  </a:cubicBezTo>
                  <a:lnTo>
                    <a:pt x="12948" y="72285"/>
                  </a:lnTo>
                  <a:cubicBezTo>
                    <a:pt x="7277" y="72285"/>
                    <a:pt x="95" y="72285"/>
                    <a:pt x="95" y="79731"/>
                  </a:cubicBezTo>
                  <a:cubicBezTo>
                    <a:pt x="95" y="87176"/>
                    <a:pt x="7277" y="87176"/>
                    <a:pt x="12570" y="87176"/>
                  </a:cubicBezTo>
                  <a:lnTo>
                    <a:pt x="239004" y="87176"/>
                  </a:lnTo>
                  <a:close/>
                </a:path>
              </a:pathLst>
            </a:custGeom>
            <a:solidFill>
              <a:srgbClr val="000000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sp>
        <p:nvSpPr>
          <p:cNvPr id="1804" name="Freeform: Shape 1803">
            <a:extLst>
              <a:ext uri="{FF2B5EF4-FFF2-40B4-BE49-F238E27FC236}">
                <a16:creationId xmlns:a16="http://schemas.microsoft.com/office/drawing/2014/main" id="{849F0B5A-533F-FE4B-AF56-304C265A774C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646034" y="2785577"/>
            <a:ext cx="139111" cy="168641"/>
          </a:xfrm>
          <a:custGeom>
            <a:avLst/>
            <a:gdLst>
              <a:gd name="connsiteX0" fmla="*/ 128254 w 139111"/>
              <a:gd name="connsiteY0" fmla="*/ 25378 h 168641"/>
              <a:gd name="connsiteX1" fmla="*/ 110109 w 139111"/>
              <a:gd name="connsiteY1" fmla="*/ 42131 h 168641"/>
              <a:gd name="connsiteX2" fmla="*/ 121828 w 139111"/>
              <a:gd name="connsiteY2" fmla="*/ 52927 h 168641"/>
              <a:gd name="connsiteX3" fmla="*/ 139217 w 139111"/>
              <a:gd name="connsiteY3" fmla="*/ 32079 h 168641"/>
              <a:gd name="connsiteX4" fmla="*/ 94233 w 139111"/>
              <a:gd name="connsiteY4" fmla="*/ 63 h 168641"/>
              <a:gd name="connsiteX5" fmla="*/ 30347 w 139111"/>
              <a:gd name="connsiteY5" fmla="*/ 54416 h 168641"/>
              <a:gd name="connsiteX6" fmla="*/ 69283 w 139111"/>
              <a:gd name="connsiteY6" fmla="*/ 91271 h 168641"/>
              <a:gd name="connsiteX7" fmla="*/ 108597 w 139111"/>
              <a:gd name="connsiteY7" fmla="*/ 119564 h 168641"/>
              <a:gd name="connsiteX8" fmla="*/ 54540 w 139111"/>
              <a:gd name="connsiteY8" fmla="*/ 160515 h 168641"/>
              <a:gd name="connsiteX9" fmla="*/ 11446 w 139111"/>
              <a:gd name="connsiteY9" fmla="*/ 140784 h 168641"/>
              <a:gd name="connsiteX10" fmla="*/ 35261 w 139111"/>
              <a:gd name="connsiteY10" fmla="*/ 121053 h 168641"/>
              <a:gd name="connsiteX11" fmla="*/ 21275 w 139111"/>
              <a:gd name="connsiteY11" fmla="*/ 108024 h 168641"/>
              <a:gd name="connsiteX12" fmla="*/ 105 w 139111"/>
              <a:gd name="connsiteY12" fmla="*/ 132594 h 168641"/>
              <a:gd name="connsiteX13" fmla="*/ 54162 w 139111"/>
              <a:gd name="connsiteY13" fmla="*/ 168705 h 168641"/>
              <a:gd name="connsiteX14" fmla="*/ 130145 w 139111"/>
              <a:gd name="connsiteY14" fmla="*/ 106907 h 168641"/>
              <a:gd name="connsiteX15" fmla="*/ 118426 w 139111"/>
              <a:gd name="connsiteY15" fmla="*/ 79731 h 168641"/>
              <a:gd name="connsiteX16" fmla="*/ 80624 w 139111"/>
              <a:gd name="connsiteY16" fmla="*/ 64095 h 168641"/>
              <a:gd name="connsiteX17" fmla="*/ 51894 w 139111"/>
              <a:gd name="connsiteY17" fmla="*/ 41758 h 168641"/>
              <a:gd name="connsiteX18" fmla="*/ 94233 w 139111"/>
              <a:gd name="connsiteY18" fmla="*/ 8253 h 168641"/>
              <a:gd name="connsiteX19" fmla="*/ 128254 w 139111"/>
              <a:gd name="connsiteY19" fmla="*/ 25378 h 168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39111" h="168641">
                <a:moveTo>
                  <a:pt x="128254" y="25378"/>
                </a:moveTo>
                <a:cubicBezTo>
                  <a:pt x="117670" y="25750"/>
                  <a:pt x="110109" y="33940"/>
                  <a:pt x="110109" y="42131"/>
                </a:cubicBezTo>
                <a:cubicBezTo>
                  <a:pt x="110109" y="47342"/>
                  <a:pt x="113512" y="52927"/>
                  <a:pt x="121828" y="52927"/>
                </a:cubicBezTo>
                <a:cubicBezTo>
                  <a:pt x="130145" y="52927"/>
                  <a:pt x="139217" y="46598"/>
                  <a:pt x="139217" y="32079"/>
                </a:cubicBezTo>
                <a:cubicBezTo>
                  <a:pt x="139217" y="15327"/>
                  <a:pt x="122962" y="63"/>
                  <a:pt x="94233" y="63"/>
                </a:cubicBezTo>
                <a:cubicBezTo>
                  <a:pt x="44334" y="63"/>
                  <a:pt x="30347" y="38035"/>
                  <a:pt x="30347" y="54416"/>
                </a:cubicBezTo>
                <a:cubicBezTo>
                  <a:pt x="30347" y="83453"/>
                  <a:pt x="58321" y="89037"/>
                  <a:pt x="69283" y="91271"/>
                </a:cubicBezTo>
                <a:cubicBezTo>
                  <a:pt x="88940" y="94994"/>
                  <a:pt x="108597" y="99089"/>
                  <a:pt x="108597" y="119564"/>
                </a:cubicBezTo>
                <a:cubicBezTo>
                  <a:pt x="108597" y="129243"/>
                  <a:pt x="99903" y="160515"/>
                  <a:pt x="54540" y="160515"/>
                </a:cubicBezTo>
                <a:cubicBezTo>
                  <a:pt x="49248" y="160515"/>
                  <a:pt x="20140" y="160515"/>
                  <a:pt x="11446" y="140784"/>
                </a:cubicBezTo>
                <a:cubicBezTo>
                  <a:pt x="25811" y="142645"/>
                  <a:pt x="35261" y="131477"/>
                  <a:pt x="35261" y="121053"/>
                </a:cubicBezTo>
                <a:cubicBezTo>
                  <a:pt x="35261" y="112491"/>
                  <a:pt x="29213" y="108024"/>
                  <a:pt x="21275" y="108024"/>
                </a:cubicBezTo>
                <a:cubicBezTo>
                  <a:pt x="11446" y="108024"/>
                  <a:pt x="105" y="115841"/>
                  <a:pt x="105" y="132594"/>
                </a:cubicBezTo>
                <a:cubicBezTo>
                  <a:pt x="105" y="153814"/>
                  <a:pt x="21653" y="168705"/>
                  <a:pt x="54162" y="168705"/>
                </a:cubicBezTo>
                <a:cubicBezTo>
                  <a:pt x="115402" y="168705"/>
                  <a:pt x="130145" y="123659"/>
                  <a:pt x="130145" y="106907"/>
                </a:cubicBezTo>
                <a:cubicBezTo>
                  <a:pt x="130145" y="93505"/>
                  <a:pt x="122962" y="84198"/>
                  <a:pt x="118426" y="79731"/>
                </a:cubicBezTo>
                <a:cubicBezTo>
                  <a:pt x="108219" y="69307"/>
                  <a:pt x="97257" y="67445"/>
                  <a:pt x="80624" y="64095"/>
                </a:cubicBezTo>
                <a:cubicBezTo>
                  <a:pt x="67015" y="61117"/>
                  <a:pt x="51894" y="58511"/>
                  <a:pt x="51894" y="41758"/>
                </a:cubicBezTo>
                <a:cubicBezTo>
                  <a:pt x="51894" y="30962"/>
                  <a:pt x="60967" y="8253"/>
                  <a:pt x="94233" y="8253"/>
                </a:cubicBezTo>
                <a:cubicBezTo>
                  <a:pt x="103683" y="8253"/>
                  <a:pt x="122584" y="10859"/>
                  <a:pt x="128254" y="25378"/>
                </a:cubicBezTo>
                <a:close/>
              </a:path>
            </a:pathLst>
          </a:custGeom>
          <a:solidFill>
            <a:srgbClr val="0072B2"/>
          </a:solidFill>
          <a:ln w="101859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805" name="Freeform: Shape 1804">
            <a:extLst>
              <a:ext uri="{FF2B5EF4-FFF2-40B4-BE49-F238E27FC236}">
                <a16:creationId xmlns:a16="http://schemas.microsoft.com/office/drawing/2014/main" id="{0A243C81-68A2-DA68-C910-D35F4E99B794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1817335" y="2832931"/>
            <a:ext cx="122781" cy="178246"/>
          </a:xfrm>
          <a:custGeom>
            <a:avLst/>
            <a:gdLst>
              <a:gd name="connsiteX0" fmla="*/ 122891 w 122781"/>
              <a:gd name="connsiteY0" fmla="*/ 89970 h 178246"/>
              <a:gd name="connsiteX1" fmla="*/ 107279 w 122781"/>
              <a:gd name="connsiteY1" fmla="*/ 22476 h 178246"/>
              <a:gd name="connsiteX2" fmla="*/ 61501 w 122781"/>
              <a:gd name="connsiteY2" fmla="*/ 65 h 178246"/>
              <a:gd name="connsiteX3" fmla="*/ 110 w 122781"/>
              <a:gd name="connsiteY3" fmla="*/ 89970 h 178246"/>
              <a:gd name="connsiteX4" fmla="*/ 61501 w 122781"/>
              <a:gd name="connsiteY4" fmla="*/ 178311 h 178246"/>
              <a:gd name="connsiteX5" fmla="*/ 122891 w 122781"/>
              <a:gd name="connsiteY5" fmla="*/ 89970 h 178246"/>
              <a:gd name="connsiteX6" fmla="*/ 61501 w 122781"/>
              <a:gd name="connsiteY6" fmla="*/ 171014 h 178246"/>
              <a:gd name="connsiteX7" fmla="*/ 27895 w 122781"/>
              <a:gd name="connsiteY7" fmla="*/ 142610 h 178246"/>
              <a:gd name="connsiteX8" fmla="*/ 24190 w 122781"/>
              <a:gd name="connsiteY8" fmla="*/ 86582 h 178246"/>
              <a:gd name="connsiteX9" fmla="*/ 28159 w 122781"/>
              <a:gd name="connsiteY9" fmla="*/ 33421 h 178246"/>
              <a:gd name="connsiteX10" fmla="*/ 61501 w 122781"/>
              <a:gd name="connsiteY10" fmla="*/ 7361 h 178246"/>
              <a:gd name="connsiteX11" fmla="*/ 94313 w 122781"/>
              <a:gd name="connsiteY11" fmla="*/ 31075 h 178246"/>
              <a:gd name="connsiteX12" fmla="*/ 98811 w 122781"/>
              <a:gd name="connsiteY12" fmla="*/ 86582 h 178246"/>
              <a:gd name="connsiteX13" fmla="*/ 95371 w 122781"/>
              <a:gd name="connsiteY13" fmla="*/ 141567 h 178246"/>
              <a:gd name="connsiteX14" fmla="*/ 61501 w 122781"/>
              <a:gd name="connsiteY14" fmla="*/ 171014 h 178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2781" h="178246">
                <a:moveTo>
                  <a:pt x="122891" y="89970"/>
                </a:moveTo>
                <a:cubicBezTo>
                  <a:pt x="122891" y="61304"/>
                  <a:pt x="119451" y="40717"/>
                  <a:pt x="107279" y="22476"/>
                </a:cubicBezTo>
                <a:cubicBezTo>
                  <a:pt x="99076" y="10488"/>
                  <a:pt x="82670" y="65"/>
                  <a:pt x="61501" y="65"/>
                </a:cubicBezTo>
                <a:cubicBezTo>
                  <a:pt x="110" y="65"/>
                  <a:pt x="110" y="71207"/>
                  <a:pt x="110" y="89970"/>
                </a:cubicBezTo>
                <a:cubicBezTo>
                  <a:pt x="110" y="108732"/>
                  <a:pt x="110" y="178311"/>
                  <a:pt x="61501" y="178311"/>
                </a:cubicBezTo>
                <a:cubicBezTo>
                  <a:pt x="122891" y="178311"/>
                  <a:pt x="122891" y="108732"/>
                  <a:pt x="122891" y="89970"/>
                </a:cubicBezTo>
                <a:close/>
                <a:moveTo>
                  <a:pt x="61501" y="171014"/>
                </a:moveTo>
                <a:cubicBezTo>
                  <a:pt x="49328" y="171014"/>
                  <a:pt x="33187" y="163978"/>
                  <a:pt x="27895" y="142610"/>
                </a:cubicBezTo>
                <a:cubicBezTo>
                  <a:pt x="24190" y="127235"/>
                  <a:pt x="24190" y="105866"/>
                  <a:pt x="24190" y="86582"/>
                </a:cubicBezTo>
                <a:cubicBezTo>
                  <a:pt x="24190" y="67559"/>
                  <a:pt x="24190" y="47753"/>
                  <a:pt x="28159" y="33421"/>
                </a:cubicBezTo>
                <a:cubicBezTo>
                  <a:pt x="33716" y="12834"/>
                  <a:pt x="50651" y="7361"/>
                  <a:pt x="61501" y="7361"/>
                </a:cubicBezTo>
                <a:cubicBezTo>
                  <a:pt x="75790" y="7361"/>
                  <a:pt x="89550" y="15961"/>
                  <a:pt x="94313" y="31075"/>
                </a:cubicBezTo>
                <a:cubicBezTo>
                  <a:pt x="98547" y="45147"/>
                  <a:pt x="98811" y="63910"/>
                  <a:pt x="98811" y="86582"/>
                </a:cubicBezTo>
                <a:cubicBezTo>
                  <a:pt x="98811" y="105866"/>
                  <a:pt x="98811" y="125150"/>
                  <a:pt x="95371" y="141567"/>
                </a:cubicBezTo>
                <a:cubicBezTo>
                  <a:pt x="90079" y="165281"/>
                  <a:pt x="72085" y="171014"/>
                  <a:pt x="61501" y="171014"/>
                </a:cubicBezTo>
                <a:close/>
              </a:path>
            </a:pathLst>
          </a:custGeom>
          <a:solidFill>
            <a:srgbClr val="0072B2"/>
          </a:solidFill>
          <a:ln w="101859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806" name="Freeform: Shape 1805">
            <a:extLst>
              <a:ext uri="{FF2B5EF4-FFF2-40B4-BE49-F238E27FC236}">
                <a16:creationId xmlns:a16="http://schemas.microsoft.com/office/drawing/2014/main" id="{18C518B3-B677-1F6A-4F65-A992D026CEE5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2099332" y="2813498"/>
            <a:ext cx="251383" cy="87112"/>
          </a:xfrm>
          <a:custGeom>
            <a:avLst/>
            <a:gdLst>
              <a:gd name="connsiteX0" fmla="*/ 238649 w 251383"/>
              <a:gd name="connsiteY0" fmla="*/ 14954 h 87112"/>
              <a:gd name="connsiteX1" fmla="*/ 251501 w 251383"/>
              <a:gd name="connsiteY1" fmla="*/ 7509 h 87112"/>
              <a:gd name="connsiteX2" fmla="*/ 239027 w 251383"/>
              <a:gd name="connsiteY2" fmla="*/ 63 h 87112"/>
              <a:gd name="connsiteX3" fmla="*/ 12592 w 251383"/>
              <a:gd name="connsiteY3" fmla="*/ 63 h 87112"/>
              <a:gd name="connsiteX4" fmla="*/ 117 w 251383"/>
              <a:gd name="connsiteY4" fmla="*/ 7509 h 87112"/>
              <a:gd name="connsiteX5" fmla="*/ 12970 w 251383"/>
              <a:gd name="connsiteY5" fmla="*/ 14954 h 87112"/>
              <a:gd name="connsiteX6" fmla="*/ 238649 w 251383"/>
              <a:gd name="connsiteY6" fmla="*/ 14954 h 87112"/>
              <a:gd name="connsiteX7" fmla="*/ 239027 w 251383"/>
              <a:gd name="connsiteY7" fmla="*/ 87176 h 87112"/>
              <a:gd name="connsiteX8" fmla="*/ 251501 w 251383"/>
              <a:gd name="connsiteY8" fmla="*/ 79731 h 87112"/>
              <a:gd name="connsiteX9" fmla="*/ 238649 w 251383"/>
              <a:gd name="connsiteY9" fmla="*/ 72285 h 87112"/>
              <a:gd name="connsiteX10" fmla="*/ 12970 w 251383"/>
              <a:gd name="connsiteY10" fmla="*/ 72285 h 87112"/>
              <a:gd name="connsiteX11" fmla="*/ 117 w 251383"/>
              <a:gd name="connsiteY11" fmla="*/ 79731 h 87112"/>
              <a:gd name="connsiteX12" fmla="*/ 12592 w 251383"/>
              <a:gd name="connsiteY12" fmla="*/ 87176 h 87112"/>
              <a:gd name="connsiteX13" fmla="*/ 239027 w 251383"/>
              <a:gd name="connsiteY13" fmla="*/ 87176 h 87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51383" h="87112">
                <a:moveTo>
                  <a:pt x="238649" y="14954"/>
                </a:moveTo>
                <a:cubicBezTo>
                  <a:pt x="244319" y="14954"/>
                  <a:pt x="251501" y="14954"/>
                  <a:pt x="251501" y="7509"/>
                </a:cubicBezTo>
                <a:cubicBezTo>
                  <a:pt x="251501" y="63"/>
                  <a:pt x="244319" y="63"/>
                  <a:pt x="239027" y="63"/>
                </a:cubicBezTo>
                <a:lnTo>
                  <a:pt x="12592" y="63"/>
                </a:lnTo>
                <a:cubicBezTo>
                  <a:pt x="7300" y="63"/>
                  <a:pt x="117" y="63"/>
                  <a:pt x="117" y="7509"/>
                </a:cubicBezTo>
                <a:cubicBezTo>
                  <a:pt x="117" y="14954"/>
                  <a:pt x="7300" y="14954"/>
                  <a:pt x="12970" y="14954"/>
                </a:cubicBezTo>
                <a:lnTo>
                  <a:pt x="238649" y="14954"/>
                </a:lnTo>
                <a:close/>
                <a:moveTo>
                  <a:pt x="239027" y="87176"/>
                </a:moveTo>
                <a:cubicBezTo>
                  <a:pt x="244319" y="87176"/>
                  <a:pt x="251501" y="87176"/>
                  <a:pt x="251501" y="79731"/>
                </a:cubicBezTo>
                <a:cubicBezTo>
                  <a:pt x="251501" y="72285"/>
                  <a:pt x="244319" y="72285"/>
                  <a:pt x="238649" y="72285"/>
                </a:cubicBezTo>
                <a:lnTo>
                  <a:pt x="12970" y="72285"/>
                </a:lnTo>
                <a:cubicBezTo>
                  <a:pt x="7300" y="72285"/>
                  <a:pt x="117" y="72285"/>
                  <a:pt x="117" y="79731"/>
                </a:cubicBezTo>
                <a:cubicBezTo>
                  <a:pt x="117" y="87176"/>
                  <a:pt x="7300" y="87176"/>
                  <a:pt x="12592" y="87176"/>
                </a:cubicBezTo>
                <a:lnTo>
                  <a:pt x="239027" y="87176"/>
                </a:lnTo>
                <a:close/>
              </a:path>
            </a:pathLst>
          </a:custGeom>
          <a:solidFill>
            <a:srgbClr val="000000"/>
          </a:solidFill>
          <a:ln w="101859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807" name="Freeform: Shape 1806">
            <a:extLst>
              <a:ext uri="{FF2B5EF4-FFF2-40B4-BE49-F238E27FC236}">
                <a16:creationId xmlns:a16="http://schemas.microsoft.com/office/drawing/2014/main" id="{4CFD11B1-4254-99ED-B6A2-4AD757EAD524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2497975" y="2691764"/>
            <a:ext cx="185608" cy="262455"/>
          </a:xfrm>
          <a:custGeom>
            <a:avLst/>
            <a:gdLst>
              <a:gd name="connsiteX0" fmla="*/ 87829 w 185608"/>
              <a:gd name="connsiteY0" fmla="*/ 4158 h 262455"/>
              <a:gd name="connsiteX1" fmla="*/ 82914 w 185608"/>
              <a:gd name="connsiteY1" fmla="*/ 63 h 262455"/>
              <a:gd name="connsiteX2" fmla="*/ 36796 w 185608"/>
              <a:gd name="connsiteY2" fmla="*/ 3786 h 262455"/>
              <a:gd name="connsiteX3" fmla="*/ 29613 w 185608"/>
              <a:gd name="connsiteY3" fmla="*/ 11232 h 262455"/>
              <a:gd name="connsiteX4" fmla="*/ 38686 w 185608"/>
              <a:gd name="connsiteY4" fmla="*/ 15699 h 262455"/>
              <a:gd name="connsiteX5" fmla="*/ 57587 w 185608"/>
              <a:gd name="connsiteY5" fmla="*/ 22028 h 262455"/>
              <a:gd name="connsiteX6" fmla="*/ 56453 w 185608"/>
              <a:gd name="connsiteY6" fmla="*/ 29473 h 262455"/>
              <a:gd name="connsiteX7" fmla="*/ 1640 w 185608"/>
              <a:gd name="connsiteY7" fmla="*/ 243905 h 262455"/>
              <a:gd name="connsiteX8" fmla="*/ 128 w 185608"/>
              <a:gd name="connsiteY8" fmla="*/ 252095 h 262455"/>
              <a:gd name="connsiteX9" fmla="*/ 11090 w 185608"/>
              <a:gd name="connsiteY9" fmla="*/ 262519 h 262455"/>
              <a:gd name="connsiteX10" fmla="*/ 25077 w 185608"/>
              <a:gd name="connsiteY10" fmla="*/ 252839 h 262455"/>
              <a:gd name="connsiteX11" fmla="*/ 32260 w 185608"/>
              <a:gd name="connsiteY11" fmla="*/ 224546 h 262455"/>
              <a:gd name="connsiteX12" fmla="*/ 40576 w 185608"/>
              <a:gd name="connsiteY12" fmla="*/ 191041 h 262455"/>
              <a:gd name="connsiteX13" fmla="*/ 47002 w 185608"/>
              <a:gd name="connsiteY13" fmla="*/ 166099 h 262455"/>
              <a:gd name="connsiteX14" fmla="*/ 51161 w 185608"/>
              <a:gd name="connsiteY14" fmla="*/ 149346 h 262455"/>
              <a:gd name="connsiteX15" fmla="*/ 76866 w 185608"/>
              <a:gd name="connsiteY15" fmla="*/ 115097 h 262455"/>
              <a:gd name="connsiteX16" fmla="*/ 113156 w 185608"/>
              <a:gd name="connsiteY16" fmla="*/ 102067 h 262455"/>
              <a:gd name="connsiteX17" fmla="*/ 133569 w 185608"/>
              <a:gd name="connsiteY17" fmla="*/ 128127 h 262455"/>
              <a:gd name="connsiteX18" fmla="*/ 110132 w 185608"/>
              <a:gd name="connsiteY18" fmla="*/ 211517 h 262455"/>
              <a:gd name="connsiteX19" fmla="*/ 105218 w 185608"/>
              <a:gd name="connsiteY19" fmla="*/ 231992 h 262455"/>
              <a:gd name="connsiteX20" fmla="*/ 136215 w 185608"/>
              <a:gd name="connsiteY20" fmla="*/ 262519 h 262455"/>
              <a:gd name="connsiteX21" fmla="*/ 185736 w 185608"/>
              <a:gd name="connsiteY21" fmla="*/ 205188 h 262455"/>
              <a:gd name="connsiteX22" fmla="*/ 181200 w 185608"/>
              <a:gd name="connsiteY22" fmla="*/ 201465 h 262455"/>
              <a:gd name="connsiteX23" fmla="*/ 175530 w 185608"/>
              <a:gd name="connsiteY23" fmla="*/ 208166 h 262455"/>
              <a:gd name="connsiteX24" fmla="*/ 136971 w 185608"/>
              <a:gd name="connsiteY24" fmla="*/ 254328 h 262455"/>
              <a:gd name="connsiteX25" fmla="*/ 127899 w 185608"/>
              <a:gd name="connsiteY25" fmla="*/ 242043 h 262455"/>
              <a:gd name="connsiteX26" fmla="*/ 134703 w 185608"/>
              <a:gd name="connsiteY26" fmla="*/ 215612 h 262455"/>
              <a:gd name="connsiteX27" fmla="*/ 157763 w 185608"/>
              <a:gd name="connsiteY27" fmla="*/ 133711 h 262455"/>
              <a:gd name="connsiteX28" fmla="*/ 114290 w 185608"/>
              <a:gd name="connsiteY28" fmla="*/ 93877 h 262455"/>
              <a:gd name="connsiteX29" fmla="*/ 58343 w 185608"/>
              <a:gd name="connsiteY29" fmla="*/ 122542 h 262455"/>
              <a:gd name="connsiteX30" fmla="*/ 87829 w 185608"/>
              <a:gd name="connsiteY30" fmla="*/ 4158 h 262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85608" h="262455">
                <a:moveTo>
                  <a:pt x="87829" y="4158"/>
                </a:moveTo>
                <a:cubicBezTo>
                  <a:pt x="87829" y="3786"/>
                  <a:pt x="87829" y="63"/>
                  <a:pt x="82914" y="63"/>
                </a:cubicBezTo>
                <a:cubicBezTo>
                  <a:pt x="74220" y="63"/>
                  <a:pt x="46624" y="3041"/>
                  <a:pt x="36796" y="3786"/>
                </a:cubicBezTo>
                <a:cubicBezTo>
                  <a:pt x="33772" y="4158"/>
                  <a:pt x="29613" y="4531"/>
                  <a:pt x="29613" y="11232"/>
                </a:cubicBezTo>
                <a:cubicBezTo>
                  <a:pt x="29613" y="15699"/>
                  <a:pt x="33016" y="15699"/>
                  <a:pt x="38686" y="15699"/>
                </a:cubicBezTo>
                <a:cubicBezTo>
                  <a:pt x="56831" y="15699"/>
                  <a:pt x="57587" y="18305"/>
                  <a:pt x="57587" y="22028"/>
                </a:cubicBezTo>
                <a:lnTo>
                  <a:pt x="56453" y="29473"/>
                </a:lnTo>
                <a:lnTo>
                  <a:pt x="1640" y="243905"/>
                </a:lnTo>
                <a:cubicBezTo>
                  <a:pt x="128" y="249117"/>
                  <a:pt x="128" y="249861"/>
                  <a:pt x="128" y="252095"/>
                </a:cubicBezTo>
                <a:cubicBezTo>
                  <a:pt x="128" y="260657"/>
                  <a:pt x="7688" y="262519"/>
                  <a:pt x="11090" y="262519"/>
                </a:cubicBezTo>
                <a:cubicBezTo>
                  <a:pt x="17139" y="262519"/>
                  <a:pt x="23187" y="258051"/>
                  <a:pt x="25077" y="252839"/>
                </a:cubicBezTo>
                <a:lnTo>
                  <a:pt x="32260" y="224546"/>
                </a:lnTo>
                <a:lnTo>
                  <a:pt x="40576" y="191041"/>
                </a:lnTo>
                <a:cubicBezTo>
                  <a:pt x="42844" y="182851"/>
                  <a:pt x="45112" y="174661"/>
                  <a:pt x="47002" y="166099"/>
                </a:cubicBezTo>
                <a:cubicBezTo>
                  <a:pt x="47758" y="163865"/>
                  <a:pt x="50783" y="151580"/>
                  <a:pt x="51161" y="149346"/>
                </a:cubicBezTo>
                <a:cubicBezTo>
                  <a:pt x="52295" y="145996"/>
                  <a:pt x="64013" y="125148"/>
                  <a:pt x="76866" y="115097"/>
                </a:cubicBezTo>
                <a:cubicBezTo>
                  <a:pt x="85183" y="109140"/>
                  <a:pt x="96901" y="102067"/>
                  <a:pt x="113156" y="102067"/>
                </a:cubicBezTo>
                <a:cubicBezTo>
                  <a:pt x="129411" y="102067"/>
                  <a:pt x="133569" y="114725"/>
                  <a:pt x="133569" y="128127"/>
                </a:cubicBezTo>
                <a:cubicBezTo>
                  <a:pt x="133569" y="148229"/>
                  <a:pt x="119204" y="188808"/>
                  <a:pt x="110132" y="211517"/>
                </a:cubicBezTo>
                <a:cubicBezTo>
                  <a:pt x="107108" y="220079"/>
                  <a:pt x="105218" y="224546"/>
                  <a:pt x="105218" y="231992"/>
                </a:cubicBezTo>
                <a:cubicBezTo>
                  <a:pt x="105218" y="249489"/>
                  <a:pt x="118448" y="262519"/>
                  <a:pt x="136215" y="262519"/>
                </a:cubicBezTo>
                <a:cubicBezTo>
                  <a:pt x="171749" y="262519"/>
                  <a:pt x="185736" y="208166"/>
                  <a:pt x="185736" y="205188"/>
                </a:cubicBezTo>
                <a:cubicBezTo>
                  <a:pt x="185736" y="201465"/>
                  <a:pt x="182334" y="201465"/>
                  <a:pt x="181200" y="201465"/>
                </a:cubicBezTo>
                <a:cubicBezTo>
                  <a:pt x="177420" y="201465"/>
                  <a:pt x="177420" y="202582"/>
                  <a:pt x="175530" y="208166"/>
                </a:cubicBezTo>
                <a:cubicBezTo>
                  <a:pt x="169859" y="227897"/>
                  <a:pt x="157763" y="254328"/>
                  <a:pt x="136971" y="254328"/>
                </a:cubicBezTo>
                <a:cubicBezTo>
                  <a:pt x="130545" y="254328"/>
                  <a:pt x="127899" y="250606"/>
                  <a:pt x="127899" y="242043"/>
                </a:cubicBezTo>
                <a:cubicBezTo>
                  <a:pt x="127899" y="232736"/>
                  <a:pt x="131301" y="223802"/>
                  <a:pt x="134703" y="215612"/>
                </a:cubicBezTo>
                <a:cubicBezTo>
                  <a:pt x="140752" y="199604"/>
                  <a:pt x="157763" y="155303"/>
                  <a:pt x="157763" y="133711"/>
                </a:cubicBezTo>
                <a:cubicBezTo>
                  <a:pt x="157763" y="109513"/>
                  <a:pt x="142642" y="93877"/>
                  <a:pt x="114290" y="93877"/>
                </a:cubicBezTo>
                <a:cubicBezTo>
                  <a:pt x="90475" y="93877"/>
                  <a:pt x="72330" y="105418"/>
                  <a:pt x="58343" y="122542"/>
                </a:cubicBezTo>
                <a:lnTo>
                  <a:pt x="87829" y="4158"/>
                </a:lnTo>
                <a:close/>
              </a:path>
            </a:pathLst>
          </a:custGeom>
          <a:solidFill>
            <a:srgbClr val="EE442F"/>
          </a:solidFill>
          <a:ln w="101859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808" name="Freeform: Shape 1807">
            <a:extLst>
              <a:ext uri="{FF2B5EF4-FFF2-40B4-BE49-F238E27FC236}">
                <a16:creationId xmlns:a16="http://schemas.microsoft.com/office/drawing/2014/main" id="{A8657D66-5510-D875-B003-326769AF3630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2708744" y="2832931"/>
            <a:ext cx="122781" cy="178246"/>
          </a:xfrm>
          <a:custGeom>
            <a:avLst/>
            <a:gdLst>
              <a:gd name="connsiteX0" fmla="*/ 122915 w 122781"/>
              <a:gd name="connsiteY0" fmla="*/ 89970 h 178246"/>
              <a:gd name="connsiteX1" fmla="*/ 107302 w 122781"/>
              <a:gd name="connsiteY1" fmla="*/ 22476 h 178246"/>
              <a:gd name="connsiteX2" fmla="*/ 61524 w 122781"/>
              <a:gd name="connsiteY2" fmla="*/ 65 h 178246"/>
              <a:gd name="connsiteX3" fmla="*/ 134 w 122781"/>
              <a:gd name="connsiteY3" fmla="*/ 89970 h 178246"/>
              <a:gd name="connsiteX4" fmla="*/ 61524 w 122781"/>
              <a:gd name="connsiteY4" fmla="*/ 178311 h 178246"/>
              <a:gd name="connsiteX5" fmla="*/ 122915 w 122781"/>
              <a:gd name="connsiteY5" fmla="*/ 89970 h 178246"/>
              <a:gd name="connsiteX6" fmla="*/ 61524 w 122781"/>
              <a:gd name="connsiteY6" fmla="*/ 171014 h 178246"/>
              <a:gd name="connsiteX7" fmla="*/ 27918 w 122781"/>
              <a:gd name="connsiteY7" fmla="*/ 142610 h 178246"/>
              <a:gd name="connsiteX8" fmla="*/ 24213 w 122781"/>
              <a:gd name="connsiteY8" fmla="*/ 86582 h 178246"/>
              <a:gd name="connsiteX9" fmla="*/ 28183 w 122781"/>
              <a:gd name="connsiteY9" fmla="*/ 33421 h 178246"/>
              <a:gd name="connsiteX10" fmla="*/ 61524 w 122781"/>
              <a:gd name="connsiteY10" fmla="*/ 7361 h 178246"/>
              <a:gd name="connsiteX11" fmla="*/ 94336 w 122781"/>
              <a:gd name="connsiteY11" fmla="*/ 31075 h 178246"/>
              <a:gd name="connsiteX12" fmla="*/ 98835 w 122781"/>
              <a:gd name="connsiteY12" fmla="*/ 86582 h 178246"/>
              <a:gd name="connsiteX13" fmla="*/ 95395 w 122781"/>
              <a:gd name="connsiteY13" fmla="*/ 141567 h 178246"/>
              <a:gd name="connsiteX14" fmla="*/ 61524 w 122781"/>
              <a:gd name="connsiteY14" fmla="*/ 171014 h 178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2781" h="178246">
                <a:moveTo>
                  <a:pt x="122915" y="89970"/>
                </a:moveTo>
                <a:cubicBezTo>
                  <a:pt x="122915" y="61304"/>
                  <a:pt x="119475" y="40717"/>
                  <a:pt x="107302" y="22476"/>
                </a:cubicBezTo>
                <a:cubicBezTo>
                  <a:pt x="99099" y="10488"/>
                  <a:pt x="82693" y="65"/>
                  <a:pt x="61524" y="65"/>
                </a:cubicBezTo>
                <a:cubicBezTo>
                  <a:pt x="134" y="65"/>
                  <a:pt x="134" y="71207"/>
                  <a:pt x="134" y="89970"/>
                </a:cubicBezTo>
                <a:cubicBezTo>
                  <a:pt x="134" y="108732"/>
                  <a:pt x="134" y="178311"/>
                  <a:pt x="61524" y="178311"/>
                </a:cubicBezTo>
                <a:cubicBezTo>
                  <a:pt x="122915" y="178311"/>
                  <a:pt x="122915" y="108732"/>
                  <a:pt x="122915" y="89970"/>
                </a:cubicBezTo>
                <a:close/>
                <a:moveTo>
                  <a:pt x="61524" y="171014"/>
                </a:moveTo>
                <a:cubicBezTo>
                  <a:pt x="49352" y="171014"/>
                  <a:pt x="33210" y="163978"/>
                  <a:pt x="27918" y="142610"/>
                </a:cubicBezTo>
                <a:cubicBezTo>
                  <a:pt x="24213" y="127235"/>
                  <a:pt x="24213" y="105866"/>
                  <a:pt x="24213" y="86582"/>
                </a:cubicBezTo>
                <a:cubicBezTo>
                  <a:pt x="24213" y="67559"/>
                  <a:pt x="24213" y="47753"/>
                  <a:pt x="28183" y="33421"/>
                </a:cubicBezTo>
                <a:cubicBezTo>
                  <a:pt x="33740" y="12834"/>
                  <a:pt x="50675" y="7361"/>
                  <a:pt x="61524" y="7361"/>
                </a:cubicBezTo>
                <a:cubicBezTo>
                  <a:pt x="75813" y="7361"/>
                  <a:pt x="89573" y="15961"/>
                  <a:pt x="94336" y="31075"/>
                </a:cubicBezTo>
                <a:cubicBezTo>
                  <a:pt x="98570" y="45147"/>
                  <a:pt x="98835" y="63910"/>
                  <a:pt x="98835" y="86582"/>
                </a:cubicBezTo>
                <a:cubicBezTo>
                  <a:pt x="98835" y="105866"/>
                  <a:pt x="98835" y="125150"/>
                  <a:pt x="95395" y="141567"/>
                </a:cubicBezTo>
                <a:cubicBezTo>
                  <a:pt x="90102" y="165281"/>
                  <a:pt x="72109" y="171014"/>
                  <a:pt x="61524" y="171014"/>
                </a:cubicBezTo>
                <a:close/>
              </a:path>
            </a:pathLst>
          </a:custGeom>
          <a:solidFill>
            <a:srgbClr val="EE442F"/>
          </a:solidFill>
          <a:ln w="101859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816" name="TextBox 1815">
            <a:extLst>
              <a:ext uri="{FF2B5EF4-FFF2-40B4-BE49-F238E27FC236}">
                <a16:creationId xmlns:a16="http://schemas.microsoft.com/office/drawing/2014/main" id="{BFF34CB9-D026-11ED-0426-22B406297433}"/>
              </a:ext>
            </a:extLst>
          </p:cNvPr>
          <p:cNvSpPr txBox="1"/>
          <p:nvPr/>
        </p:nvSpPr>
        <p:spPr>
          <a:xfrm>
            <a:off x="432362" y="3222032"/>
            <a:ext cx="212298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0" i="1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Franklin Gothic Book" panose="020B0503020102020204" pitchFamily="34" charset="0"/>
                <a:cs typeface="Myanmar Text" panose="020B0502040204020203" pitchFamily="34" charset="0"/>
              </a:rPr>
              <a:t>If a state is correct…</a:t>
            </a:r>
            <a:endParaRPr lang="en-US" sz="1600" i="1" dirty="0">
              <a:latin typeface="Franklin Gothic Book" panose="020B0503020102020204" pitchFamily="34" charset="0"/>
              <a:cs typeface="Myanmar Text" panose="020B0502040204020203" pitchFamily="34" charset="0"/>
            </a:endParaRPr>
          </a:p>
        </p:txBody>
      </p:sp>
      <p:sp>
        <p:nvSpPr>
          <p:cNvPr id="1817" name="TextBox 1816">
            <a:extLst>
              <a:ext uri="{FF2B5EF4-FFF2-40B4-BE49-F238E27FC236}">
                <a16:creationId xmlns:a16="http://schemas.microsoft.com/office/drawing/2014/main" id="{E9E6FAFE-3DEC-0635-DEF9-8174C227D035}"/>
              </a:ext>
            </a:extLst>
          </p:cNvPr>
          <p:cNvSpPr txBox="1"/>
          <p:nvPr/>
        </p:nvSpPr>
        <p:spPr>
          <a:xfrm>
            <a:off x="362018" y="4392309"/>
            <a:ext cx="366464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0" i="1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Franklin Gothic Book" panose="020B0503020102020204" pitchFamily="34" charset="0"/>
                <a:cs typeface="Myanmar Text" panose="020B0502040204020203" pitchFamily="34" charset="0"/>
              </a:rPr>
              <a:t>Then </a:t>
            </a:r>
            <a:r>
              <a:rPr lang="en-US" sz="1600" i="1" dirty="0">
                <a:solidFill>
                  <a:srgbClr val="222222"/>
                </a:solidFill>
                <a:highlight>
                  <a:srgbClr val="FFFFFF"/>
                </a:highlight>
                <a:latin typeface="Franklin Gothic Book" panose="020B0503020102020204" pitchFamily="34" charset="0"/>
                <a:cs typeface="Myanmar Text" panose="020B0502040204020203" pitchFamily="34" charset="0"/>
              </a:rPr>
              <a:t>its next-state multiplier </a:t>
            </a:r>
            <a:r>
              <a:rPr lang="en-US" sz="1600" b="0" i="1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Franklin Gothic Book" panose="020B0503020102020204" pitchFamily="34" charset="0"/>
                <a:cs typeface="Myanmar Text" panose="020B0502040204020203" pitchFamily="34" charset="0"/>
              </a:rPr>
              <a:t>is correct…</a:t>
            </a:r>
            <a:endParaRPr lang="en-US" sz="1600" i="1" dirty="0">
              <a:latin typeface="Franklin Gothic Book" panose="020B0503020102020204" pitchFamily="34" charset="0"/>
              <a:cs typeface="Myanmar Text" panose="020B0502040204020203" pitchFamily="34" charset="0"/>
            </a:endParaRPr>
          </a:p>
        </p:txBody>
      </p:sp>
      <p:sp>
        <p:nvSpPr>
          <p:cNvPr id="1818" name="TextBox 1817">
            <a:extLst>
              <a:ext uri="{FF2B5EF4-FFF2-40B4-BE49-F238E27FC236}">
                <a16:creationId xmlns:a16="http://schemas.microsoft.com/office/drawing/2014/main" id="{94BC3586-1983-C4C5-0157-B8E7CE884CCD}"/>
              </a:ext>
            </a:extLst>
          </p:cNvPr>
          <p:cNvSpPr txBox="1"/>
          <p:nvPr/>
        </p:nvSpPr>
        <p:spPr>
          <a:xfrm>
            <a:off x="363936" y="5344837"/>
            <a:ext cx="358532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0" i="1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Franklin Gothic Book" panose="020B0503020102020204" pitchFamily="34" charset="0"/>
                <a:cs typeface="Myanmar Text" panose="020B0502040204020203" pitchFamily="34" charset="0"/>
              </a:rPr>
              <a:t>So, in the next layer, the next state becomes correct. </a:t>
            </a:r>
            <a:endParaRPr lang="en-US" sz="1600" i="1" dirty="0">
              <a:latin typeface="Franklin Gothic Book" panose="020B0503020102020204" pitchFamily="34" charset="0"/>
              <a:cs typeface="Myanmar Text" panose="020B0502040204020203" pitchFamily="34" charset="0"/>
            </a:endParaRPr>
          </a:p>
        </p:txBody>
      </p:sp>
      <p:sp>
        <p:nvSpPr>
          <p:cNvPr id="1824" name="Oval 1823">
            <a:extLst>
              <a:ext uri="{FF2B5EF4-FFF2-40B4-BE49-F238E27FC236}">
                <a16:creationId xmlns:a16="http://schemas.microsoft.com/office/drawing/2014/main" id="{4C9DD843-1824-59BE-A441-6517B8737553}"/>
              </a:ext>
            </a:extLst>
          </p:cNvPr>
          <p:cNvSpPr/>
          <p:nvPr/>
        </p:nvSpPr>
        <p:spPr>
          <a:xfrm>
            <a:off x="3085438" y="2741939"/>
            <a:ext cx="232538" cy="232538"/>
          </a:xfrm>
          <a:prstGeom prst="ellipse">
            <a:avLst/>
          </a:prstGeom>
          <a:solidFill>
            <a:srgbClr val="EE442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01" name="Title 1 1 1">
            <a:extLst>
              <a:ext uri="{FF2B5EF4-FFF2-40B4-BE49-F238E27FC236}">
                <a16:creationId xmlns:a16="http://schemas.microsoft.com/office/drawing/2014/main" id="{D809FF81-95C4-1FA1-D893-5205745B178E}"/>
              </a:ext>
            </a:extLst>
          </p:cNvPr>
          <p:cNvSpPr txBox="1">
            <a:spLocks/>
          </p:cNvSpPr>
          <p:nvPr/>
        </p:nvSpPr>
        <p:spPr>
          <a:xfrm>
            <a:off x="392782" y="274599"/>
            <a:ext cx="11268276" cy="8384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Franklin Gothic Medium" panose="020B0603020102020204" pitchFamily="34" charset="0"/>
              </a:rPr>
              <a:t>Nonlinearity across time</a:t>
            </a:r>
          </a:p>
        </p:txBody>
      </p:sp>
      <p:sp>
        <p:nvSpPr>
          <p:cNvPr id="1902" name="Title 1 1 2">
            <a:extLst>
              <a:ext uri="{FF2B5EF4-FFF2-40B4-BE49-F238E27FC236}">
                <a16:creationId xmlns:a16="http://schemas.microsoft.com/office/drawing/2014/main" id="{64B84105-50BF-28A4-8359-C38B15BB2F91}"/>
              </a:ext>
            </a:extLst>
          </p:cNvPr>
          <p:cNvSpPr txBox="1">
            <a:spLocks/>
          </p:cNvSpPr>
          <p:nvPr/>
        </p:nvSpPr>
        <p:spPr>
          <a:xfrm>
            <a:off x="6398442" y="278297"/>
            <a:ext cx="3179716" cy="8384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Franklin Gothic Medium" panose="020B0603020102020204" pitchFamily="34" charset="0"/>
              </a:rPr>
              <a:t>along depth</a:t>
            </a:r>
          </a:p>
        </p:txBody>
      </p:sp>
      <p:sp>
        <p:nvSpPr>
          <p:cNvPr id="1903" name="TextBox 1902">
            <a:extLst>
              <a:ext uri="{FF2B5EF4-FFF2-40B4-BE49-F238E27FC236}">
                <a16:creationId xmlns:a16="http://schemas.microsoft.com/office/drawing/2014/main" id="{12899867-0C44-CD96-1798-E151C5FBD572}"/>
              </a:ext>
            </a:extLst>
          </p:cNvPr>
          <p:cNvSpPr txBox="1"/>
          <p:nvPr/>
        </p:nvSpPr>
        <p:spPr>
          <a:xfrm>
            <a:off x="7391928" y="1045562"/>
            <a:ext cx="200130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0" i="1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Franklin Gothic Book" panose="020B0503020102020204" pitchFamily="34" charset="0"/>
                <a:cs typeface="Myanmar Text" panose="020B0502040204020203" pitchFamily="34" charset="0"/>
              </a:rPr>
              <a:t>[Kaul 2020]</a:t>
            </a:r>
            <a:endParaRPr lang="en-US" sz="2800" i="1" dirty="0">
              <a:latin typeface="Franklin Gothic Book" panose="020B0503020102020204" pitchFamily="34" charset="0"/>
              <a:cs typeface="Myanmar Text" panose="020B0502040204020203" pitchFamily="34" charset="0"/>
            </a:endParaRPr>
          </a:p>
        </p:txBody>
      </p:sp>
      <p:sp>
        <p:nvSpPr>
          <p:cNvPr id="1906" name="Title 1 1 3">
            <a:extLst>
              <a:ext uri="{FF2B5EF4-FFF2-40B4-BE49-F238E27FC236}">
                <a16:creationId xmlns:a16="http://schemas.microsoft.com/office/drawing/2014/main" id="{A3240CD5-8DF4-ABC4-D56B-63DDABAF29EE}"/>
              </a:ext>
            </a:extLst>
          </p:cNvPr>
          <p:cNvSpPr txBox="1">
            <a:spLocks/>
          </p:cNvSpPr>
          <p:nvPr/>
        </p:nvSpPr>
        <p:spPr>
          <a:xfrm>
            <a:off x="416042" y="864229"/>
            <a:ext cx="7085127" cy="8384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Franklin Gothic Medium" panose="020B0603020102020204" pitchFamily="34" charset="0"/>
              </a:rPr>
              <a:t>via iterated local corrections</a:t>
            </a:r>
          </a:p>
        </p:txBody>
      </p:sp>
      <p:cxnSp>
        <p:nvCxnSpPr>
          <p:cNvPr id="1907" name="Straight Connector 1906">
            <a:extLst>
              <a:ext uri="{FF2B5EF4-FFF2-40B4-BE49-F238E27FC236}">
                <a16:creationId xmlns:a16="http://schemas.microsoft.com/office/drawing/2014/main" id="{400F0D08-2E19-BBCF-BE65-B867008A1A29}"/>
              </a:ext>
            </a:extLst>
          </p:cNvPr>
          <p:cNvCxnSpPr>
            <a:cxnSpLocks/>
          </p:cNvCxnSpPr>
          <p:nvPr/>
        </p:nvCxnSpPr>
        <p:spPr>
          <a:xfrm flipH="1">
            <a:off x="3451123" y="727681"/>
            <a:ext cx="2877179" cy="0"/>
          </a:xfrm>
          <a:prstGeom prst="line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930" name="Group 1929">
            <a:extLst>
              <a:ext uri="{FF2B5EF4-FFF2-40B4-BE49-F238E27FC236}">
                <a16:creationId xmlns:a16="http://schemas.microsoft.com/office/drawing/2014/main" id="{6E5CF359-D055-B4E6-86EB-1DA7B234D5FF}"/>
              </a:ext>
            </a:extLst>
          </p:cNvPr>
          <p:cNvGrpSpPr/>
          <p:nvPr/>
        </p:nvGrpSpPr>
        <p:grpSpPr>
          <a:xfrm>
            <a:off x="204481" y="3394766"/>
            <a:ext cx="211561" cy="2140269"/>
            <a:chOff x="204481" y="3394766"/>
            <a:chExt cx="211561" cy="2140269"/>
          </a:xfrm>
        </p:grpSpPr>
        <p:cxnSp>
          <p:nvCxnSpPr>
            <p:cNvPr id="1912" name="Straight Arrow Connector 1911">
              <a:extLst>
                <a:ext uri="{FF2B5EF4-FFF2-40B4-BE49-F238E27FC236}">
                  <a16:creationId xmlns:a16="http://schemas.microsoft.com/office/drawing/2014/main" id="{98960F58-D90D-781D-89D4-149090675F39}"/>
                </a:ext>
              </a:extLst>
            </p:cNvPr>
            <p:cNvCxnSpPr>
              <a:cxnSpLocks/>
            </p:cNvCxnSpPr>
            <p:nvPr/>
          </p:nvCxnSpPr>
          <p:spPr>
            <a:xfrm>
              <a:off x="214313" y="3405843"/>
              <a:ext cx="201729" cy="0"/>
            </a:xfrm>
            <a:prstGeom prst="straightConnector1">
              <a:avLst/>
            </a:prstGeom>
            <a:ln>
              <a:solidFill>
                <a:schemeClr val="tx1"/>
              </a:solidFill>
              <a:headEnd w="lg" len="med"/>
              <a:tailEnd type="triangle" w="lg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916" name="Straight Arrow Connector 1915">
              <a:extLst>
                <a:ext uri="{FF2B5EF4-FFF2-40B4-BE49-F238E27FC236}">
                  <a16:creationId xmlns:a16="http://schemas.microsoft.com/office/drawing/2014/main" id="{85553071-2A21-7583-85E3-28FC7FCF990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6017" y="3394766"/>
              <a:ext cx="0" cy="2140269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921" name="Straight Arrow Connector 1920">
              <a:extLst>
                <a:ext uri="{FF2B5EF4-FFF2-40B4-BE49-F238E27FC236}">
                  <a16:creationId xmlns:a16="http://schemas.microsoft.com/office/drawing/2014/main" id="{6697DF46-9FFC-F362-F4BE-615F2A793908}"/>
                </a:ext>
              </a:extLst>
            </p:cNvPr>
            <p:cNvCxnSpPr>
              <a:cxnSpLocks/>
            </p:cNvCxnSpPr>
            <p:nvPr/>
          </p:nvCxnSpPr>
          <p:spPr>
            <a:xfrm>
              <a:off x="204481" y="5535035"/>
              <a:ext cx="157537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3" name="Group 22" descr="\documentclass{article}&#10;\usepackage{amsmath}&#10;\pagestyle{empty}&#10;\begin{document}&#10;&#10;$h_t = \rho(a_1 \cdot h_{t-1} + b_1 x_1)$ &#10;&#10;&#10;\end{document}" title="IguanaTex Vector Display">
            <a:extLst>
              <a:ext uri="{FF2B5EF4-FFF2-40B4-BE49-F238E27FC236}">
                <a16:creationId xmlns:a16="http://schemas.microsoft.com/office/drawing/2014/main" id="{D99B3C9B-3675-DC03-64B1-87EE99BAF977}"/>
              </a:ext>
            </a:extLst>
          </p:cNvPr>
          <p:cNvGrpSpPr>
            <a:grpSpLocks noChangeAspect="1"/>
          </p:cNvGrpSpPr>
          <p:nvPr>
            <p:custDataLst>
              <p:tags r:id="rId6"/>
            </p:custDataLst>
          </p:nvPr>
        </p:nvGrpSpPr>
        <p:grpSpPr>
          <a:xfrm>
            <a:off x="4288494" y="2082300"/>
            <a:ext cx="3852015" cy="370087"/>
            <a:chOff x="7225160" y="4010777"/>
            <a:chExt cx="3852015" cy="370087"/>
          </a:xfrm>
          <a:solidFill>
            <a:schemeClr val="tx1"/>
          </a:solidFill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B40ABDEA-7D82-4733-EEC9-0A9EC08B3FAB}"/>
                </a:ext>
              </a:extLst>
            </p:cNvPr>
            <p:cNvSpPr/>
            <p:nvPr>
              <p:custDataLst>
                <p:tags r:id="rId164"/>
              </p:custDataLst>
            </p:nvPr>
          </p:nvSpPr>
          <p:spPr>
            <a:xfrm>
              <a:off x="7225160" y="4031502"/>
              <a:ext cx="185919" cy="260911"/>
            </a:xfrm>
            <a:custGeom>
              <a:avLst/>
              <a:gdLst>
                <a:gd name="connsiteX0" fmla="*/ 87925 w 185919"/>
                <a:gd name="connsiteY0" fmla="*/ 4134 h 260911"/>
                <a:gd name="connsiteX1" fmla="*/ 83002 w 185919"/>
                <a:gd name="connsiteY1" fmla="*/ 63 h 260911"/>
                <a:gd name="connsiteX2" fmla="*/ 36806 w 185919"/>
                <a:gd name="connsiteY2" fmla="*/ 3764 h 260911"/>
                <a:gd name="connsiteX3" fmla="*/ 29612 w 185919"/>
                <a:gd name="connsiteY3" fmla="*/ 11165 h 260911"/>
                <a:gd name="connsiteX4" fmla="*/ 38700 w 185919"/>
                <a:gd name="connsiteY4" fmla="*/ 15606 h 260911"/>
                <a:gd name="connsiteX5" fmla="*/ 57632 w 185919"/>
                <a:gd name="connsiteY5" fmla="*/ 21898 h 260911"/>
                <a:gd name="connsiteX6" fmla="*/ 56496 w 185919"/>
                <a:gd name="connsiteY6" fmla="*/ 29300 h 260911"/>
                <a:gd name="connsiteX7" fmla="*/ 1591 w 185919"/>
                <a:gd name="connsiteY7" fmla="*/ 242470 h 260911"/>
                <a:gd name="connsiteX8" fmla="*/ 77 w 185919"/>
                <a:gd name="connsiteY8" fmla="*/ 250612 h 260911"/>
                <a:gd name="connsiteX9" fmla="*/ 11058 w 185919"/>
                <a:gd name="connsiteY9" fmla="*/ 260974 h 260911"/>
                <a:gd name="connsiteX10" fmla="*/ 25068 w 185919"/>
                <a:gd name="connsiteY10" fmla="*/ 251352 h 260911"/>
                <a:gd name="connsiteX11" fmla="*/ 32262 w 185919"/>
                <a:gd name="connsiteY11" fmla="*/ 223225 h 260911"/>
                <a:gd name="connsiteX12" fmla="*/ 40593 w 185919"/>
                <a:gd name="connsiteY12" fmla="*/ 189917 h 260911"/>
                <a:gd name="connsiteX13" fmla="*/ 47030 w 185919"/>
                <a:gd name="connsiteY13" fmla="*/ 165122 h 260911"/>
                <a:gd name="connsiteX14" fmla="*/ 51195 w 185919"/>
                <a:gd name="connsiteY14" fmla="*/ 148468 h 260911"/>
                <a:gd name="connsiteX15" fmla="*/ 76944 w 185919"/>
                <a:gd name="connsiteY15" fmla="*/ 114420 h 260911"/>
                <a:gd name="connsiteX16" fmla="*/ 113295 w 185919"/>
                <a:gd name="connsiteY16" fmla="*/ 101467 h 260911"/>
                <a:gd name="connsiteX17" fmla="*/ 133742 w 185919"/>
                <a:gd name="connsiteY17" fmla="*/ 127373 h 260911"/>
                <a:gd name="connsiteX18" fmla="*/ 110265 w 185919"/>
                <a:gd name="connsiteY18" fmla="*/ 210272 h 260911"/>
                <a:gd name="connsiteX19" fmla="*/ 105343 w 185919"/>
                <a:gd name="connsiteY19" fmla="*/ 230627 h 260911"/>
                <a:gd name="connsiteX20" fmla="*/ 136393 w 185919"/>
                <a:gd name="connsiteY20" fmla="*/ 260974 h 260911"/>
                <a:gd name="connsiteX21" fmla="*/ 185996 w 185919"/>
                <a:gd name="connsiteY21" fmla="*/ 203981 h 260911"/>
                <a:gd name="connsiteX22" fmla="*/ 181453 w 185919"/>
                <a:gd name="connsiteY22" fmla="*/ 200280 h 260911"/>
                <a:gd name="connsiteX23" fmla="*/ 175773 w 185919"/>
                <a:gd name="connsiteY23" fmla="*/ 206942 h 260911"/>
                <a:gd name="connsiteX24" fmla="*/ 137150 w 185919"/>
                <a:gd name="connsiteY24" fmla="*/ 252832 h 260911"/>
                <a:gd name="connsiteX25" fmla="*/ 128062 w 185919"/>
                <a:gd name="connsiteY25" fmla="*/ 240619 h 260911"/>
                <a:gd name="connsiteX26" fmla="*/ 134878 w 185919"/>
                <a:gd name="connsiteY26" fmla="*/ 214343 h 260911"/>
                <a:gd name="connsiteX27" fmla="*/ 157976 w 185919"/>
                <a:gd name="connsiteY27" fmla="*/ 132924 h 260911"/>
                <a:gd name="connsiteX28" fmla="*/ 114431 w 185919"/>
                <a:gd name="connsiteY28" fmla="*/ 93325 h 260911"/>
                <a:gd name="connsiteX29" fmla="*/ 58390 w 185919"/>
                <a:gd name="connsiteY29" fmla="*/ 121821 h 260911"/>
                <a:gd name="connsiteX30" fmla="*/ 87925 w 185919"/>
                <a:gd name="connsiteY30" fmla="*/ 4134 h 260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85919" h="260911">
                  <a:moveTo>
                    <a:pt x="87925" y="4134"/>
                  </a:moveTo>
                  <a:cubicBezTo>
                    <a:pt x="87925" y="3764"/>
                    <a:pt x="87925" y="63"/>
                    <a:pt x="83002" y="63"/>
                  </a:cubicBezTo>
                  <a:cubicBezTo>
                    <a:pt x="74293" y="63"/>
                    <a:pt x="46651" y="3023"/>
                    <a:pt x="36806" y="3764"/>
                  </a:cubicBezTo>
                  <a:cubicBezTo>
                    <a:pt x="33777" y="4134"/>
                    <a:pt x="29612" y="4504"/>
                    <a:pt x="29612" y="11165"/>
                  </a:cubicBezTo>
                  <a:cubicBezTo>
                    <a:pt x="29612" y="15606"/>
                    <a:pt x="33020" y="15606"/>
                    <a:pt x="38700" y="15606"/>
                  </a:cubicBezTo>
                  <a:cubicBezTo>
                    <a:pt x="56875" y="15606"/>
                    <a:pt x="57632" y="18197"/>
                    <a:pt x="57632" y="21898"/>
                  </a:cubicBezTo>
                  <a:lnTo>
                    <a:pt x="56496" y="29300"/>
                  </a:lnTo>
                  <a:lnTo>
                    <a:pt x="1591" y="242470"/>
                  </a:lnTo>
                  <a:cubicBezTo>
                    <a:pt x="77" y="247651"/>
                    <a:pt x="77" y="248391"/>
                    <a:pt x="77" y="250612"/>
                  </a:cubicBezTo>
                  <a:cubicBezTo>
                    <a:pt x="77" y="259124"/>
                    <a:pt x="7650" y="260974"/>
                    <a:pt x="11058" y="260974"/>
                  </a:cubicBezTo>
                  <a:cubicBezTo>
                    <a:pt x="17116" y="260974"/>
                    <a:pt x="23175" y="256533"/>
                    <a:pt x="25068" y="251352"/>
                  </a:cubicBezTo>
                  <a:lnTo>
                    <a:pt x="32262" y="223225"/>
                  </a:lnTo>
                  <a:lnTo>
                    <a:pt x="40593" y="189917"/>
                  </a:lnTo>
                  <a:cubicBezTo>
                    <a:pt x="42865" y="181776"/>
                    <a:pt x="45137" y="173634"/>
                    <a:pt x="47030" y="165122"/>
                  </a:cubicBezTo>
                  <a:cubicBezTo>
                    <a:pt x="47787" y="162901"/>
                    <a:pt x="50817" y="150688"/>
                    <a:pt x="51195" y="148468"/>
                  </a:cubicBezTo>
                  <a:cubicBezTo>
                    <a:pt x="52331" y="145137"/>
                    <a:pt x="64069" y="124412"/>
                    <a:pt x="76944" y="114420"/>
                  </a:cubicBezTo>
                  <a:cubicBezTo>
                    <a:pt x="85274" y="108498"/>
                    <a:pt x="97012" y="101467"/>
                    <a:pt x="113295" y="101467"/>
                  </a:cubicBezTo>
                  <a:cubicBezTo>
                    <a:pt x="129577" y="101467"/>
                    <a:pt x="133742" y="114050"/>
                    <a:pt x="133742" y="127373"/>
                  </a:cubicBezTo>
                  <a:cubicBezTo>
                    <a:pt x="133742" y="147357"/>
                    <a:pt x="119353" y="187697"/>
                    <a:pt x="110265" y="210272"/>
                  </a:cubicBezTo>
                  <a:cubicBezTo>
                    <a:pt x="107236" y="218784"/>
                    <a:pt x="105343" y="223225"/>
                    <a:pt x="105343" y="230627"/>
                  </a:cubicBezTo>
                  <a:cubicBezTo>
                    <a:pt x="105343" y="248021"/>
                    <a:pt x="118596" y="260974"/>
                    <a:pt x="136393" y="260974"/>
                  </a:cubicBezTo>
                  <a:cubicBezTo>
                    <a:pt x="171986" y="260974"/>
                    <a:pt x="185996" y="206942"/>
                    <a:pt x="185996" y="203981"/>
                  </a:cubicBezTo>
                  <a:cubicBezTo>
                    <a:pt x="185996" y="200280"/>
                    <a:pt x="182589" y="200280"/>
                    <a:pt x="181453" y="200280"/>
                  </a:cubicBezTo>
                  <a:cubicBezTo>
                    <a:pt x="177666" y="200280"/>
                    <a:pt x="177666" y="201390"/>
                    <a:pt x="175773" y="206942"/>
                  </a:cubicBezTo>
                  <a:cubicBezTo>
                    <a:pt x="170093" y="226556"/>
                    <a:pt x="157976" y="252832"/>
                    <a:pt x="137150" y="252832"/>
                  </a:cubicBezTo>
                  <a:cubicBezTo>
                    <a:pt x="130713" y="252832"/>
                    <a:pt x="128062" y="249131"/>
                    <a:pt x="128062" y="240619"/>
                  </a:cubicBezTo>
                  <a:cubicBezTo>
                    <a:pt x="128062" y="231367"/>
                    <a:pt x="131470" y="222485"/>
                    <a:pt x="134878" y="214343"/>
                  </a:cubicBezTo>
                  <a:cubicBezTo>
                    <a:pt x="140936" y="198429"/>
                    <a:pt x="157976" y="154389"/>
                    <a:pt x="157976" y="132924"/>
                  </a:cubicBezTo>
                  <a:cubicBezTo>
                    <a:pt x="157976" y="108868"/>
                    <a:pt x="142830" y="93325"/>
                    <a:pt x="114431" y="93325"/>
                  </a:cubicBezTo>
                  <a:cubicBezTo>
                    <a:pt x="90575" y="93325"/>
                    <a:pt x="72400" y="104797"/>
                    <a:pt x="58390" y="121821"/>
                  </a:cubicBezTo>
                  <a:lnTo>
                    <a:pt x="87925" y="4134"/>
                  </a:lnTo>
                  <a:close/>
                </a:path>
              </a:pathLst>
            </a:custGeom>
            <a:solidFill>
              <a:srgbClr val="EE442F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48D4C801-25D5-D27D-3B54-8E4A0010FF93}"/>
                </a:ext>
              </a:extLst>
            </p:cNvPr>
            <p:cNvSpPr/>
            <p:nvPr>
              <p:custDataLst>
                <p:tags r:id="rId165"/>
              </p:custDataLst>
            </p:nvPr>
          </p:nvSpPr>
          <p:spPr>
            <a:xfrm>
              <a:off x="7433632" y="4181942"/>
              <a:ext cx="89589" cy="164503"/>
            </a:xfrm>
            <a:custGeom>
              <a:avLst/>
              <a:gdLst>
                <a:gd name="connsiteX0" fmla="*/ 54154 w 89589"/>
                <a:gd name="connsiteY0" fmla="*/ 59648 h 164503"/>
                <a:gd name="connsiteX1" fmla="*/ 81190 w 89589"/>
                <a:gd name="connsiteY1" fmla="*/ 59648 h 164503"/>
                <a:gd name="connsiteX2" fmla="*/ 89672 w 89589"/>
                <a:gd name="connsiteY2" fmla="*/ 53949 h 164503"/>
                <a:gd name="connsiteX3" fmla="*/ 81721 w 89589"/>
                <a:gd name="connsiteY3" fmla="*/ 50322 h 164503"/>
                <a:gd name="connsiteX4" fmla="*/ 56540 w 89589"/>
                <a:gd name="connsiteY4" fmla="*/ 50322 h 164503"/>
                <a:gd name="connsiteX5" fmla="*/ 66347 w 89589"/>
                <a:gd name="connsiteY5" fmla="*/ 11981 h 164503"/>
                <a:gd name="connsiteX6" fmla="*/ 67142 w 89589"/>
                <a:gd name="connsiteY6" fmla="*/ 8354 h 164503"/>
                <a:gd name="connsiteX7" fmla="*/ 58130 w 89589"/>
                <a:gd name="connsiteY7" fmla="*/ 64 h 164503"/>
                <a:gd name="connsiteX8" fmla="*/ 45673 w 89589"/>
                <a:gd name="connsiteY8" fmla="*/ 11204 h 164503"/>
                <a:gd name="connsiteX9" fmla="*/ 35600 w 89589"/>
                <a:gd name="connsiteY9" fmla="*/ 50322 h 164503"/>
                <a:gd name="connsiteX10" fmla="*/ 8564 w 89589"/>
                <a:gd name="connsiteY10" fmla="*/ 50322 h 164503"/>
                <a:gd name="connsiteX11" fmla="*/ 82 w 89589"/>
                <a:gd name="connsiteY11" fmla="*/ 56021 h 164503"/>
                <a:gd name="connsiteX12" fmla="*/ 8034 w 89589"/>
                <a:gd name="connsiteY12" fmla="*/ 59648 h 164503"/>
                <a:gd name="connsiteX13" fmla="*/ 33215 w 89589"/>
                <a:gd name="connsiteY13" fmla="*/ 59648 h 164503"/>
                <a:gd name="connsiteX14" fmla="*/ 17576 w 89589"/>
                <a:gd name="connsiteY14" fmla="*/ 120787 h 164503"/>
                <a:gd name="connsiteX15" fmla="*/ 13600 w 89589"/>
                <a:gd name="connsiteY15" fmla="*/ 139957 h 164503"/>
                <a:gd name="connsiteX16" fmla="*/ 41962 w 89589"/>
                <a:gd name="connsiteY16" fmla="*/ 164568 h 164503"/>
                <a:gd name="connsiteX17" fmla="*/ 88082 w 89589"/>
                <a:gd name="connsiteY17" fmla="*/ 124932 h 164503"/>
                <a:gd name="connsiteX18" fmla="*/ 83841 w 89589"/>
                <a:gd name="connsiteY18" fmla="*/ 121564 h 164503"/>
                <a:gd name="connsiteX19" fmla="*/ 78275 w 89589"/>
                <a:gd name="connsiteY19" fmla="*/ 126486 h 164503"/>
                <a:gd name="connsiteX20" fmla="*/ 42757 w 89589"/>
                <a:gd name="connsiteY20" fmla="*/ 157314 h 164503"/>
                <a:gd name="connsiteX21" fmla="*/ 33480 w 89589"/>
                <a:gd name="connsiteY21" fmla="*/ 144620 h 164503"/>
                <a:gd name="connsiteX22" fmla="*/ 35070 w 89589"/>
                <a:gd name="connsiteY22" fmla="*/ 133999 h 164503"/>
                <a:gd name="connsiteX23" fmla="*/ 54154 w 89589"/>
                <a:gd name="connsiteY23" fmla="*/ 59648 h 16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89589" h="164503">
                  <a:moveTo>
                    <a:pt x="54154" y="59648"/>
                  </a:moveTo>
                  <a:lnTo>
                    <a:pt x="81190" y="59648"/>
                  </a:lnTo>
                  <a:cubicBezTo>
                    <a:pt x="86227" y="59648"/>
                    <a:pt x="89672" y="59648"/>
                    <a:pt x="89672" y="53949"/>
                  </a:cubicBezTo>
                  <a:cubicBezTo>
                    <a:pt x="89672" y="50322"/>
                    <a:pt x="86227" y="50322"/>
                    <a:pt x="81721" y="50322"/>
                  </a:cubicBezTo>
                  <a:lnTo>
                    <a:pt x="56540" y="50322"/>
                  </a:lnTo>
                  <a:lnTo>
                    <a:pt x="66347" y="11981"/>
                  </a:lnTo>
                  <a:cubicBezTo>
                    <a:pt x="66612" y="10686"/>
                    <a:pt x="67142" y="9390"/>
                    <a:pt x="67142" y="8354"/>
                  </a:cubicBezTo>
                  <a:cubicBezTo>
                    <a:pt x="67142" y="3691"/>
                    <a:pt x="63431" y="64"/>
                    <a:pt x="58130" y="64"/>
                  </a:cubicBezTo>
                  <a:cubicBezTo>
                    <a:pt x="51504" y="64"/>
                    <a:pt x="47528" y="4468"/>
                    <a:pt x="45673" y="11204"/>
                  </a:cubicBezTo>
                  <a:cubicBezTo>
                    <a:pt x="43817" y="17680"/>
                    <a:pt x="47263" y="5245"/>
                    <a:pt x="35600" y="50322"/>
                  </a:cubicBezTo>
                  <a:lnTo>
                    <a:pt x="8564" y="50322"/>
                  </a:lnTo>
                  <a:cubicBezTo>
                    <a:pt x="3528" y="50322"/>
                    <a:pt x="82" y="50322"/>
                    <a:pt x="82" y="56021"/>
                  </a:cubicBezTo>
                  <a:cubicBezTo>
                    <a:pt x="82" y="59648"/>
                    <a:pt x="3263" y="59648"/>
                    <a:pt x="8034" y="59648"/>
                  </a:cubicBezTo>
                  <a:lnTo>
                    <a:pt x="33215" y="59648"/>
                  </a:lnTo>
                  <a:lnTo>
                    <a:pt x="17576" y="120787"/>
                  </a:lnTo>
                  <a:cubicBezTo>
                    <a:pt x="15986" y="127263"/>
                    <a:pt x="13600" y="136589"/>
                    <a:pt x="13600" y="139957"/>
                  </a:cubicBezTo>
                  <a:cubicBezTo>
                    <a:pt x="13600" y="155242"/>
                    <a:pt x="26853" y="164568"/>
                    <a:pt x="41962" y="164568"/>
                  </a:cubicBezTo>
                  <a:cubicBezTo>
                    <a:pt x="71383" y="164568"/>
                    <a:pt x="88082" y="128299"/>
                    <a:pt x="88082" y="124932"/>
                  </a:cubicBezTo>
                  <a:cubicBezTo>
                    <a:pt x="88082" y="121564"/>
                    <a:pt x="84636" y="121564"/>
                    <a:pt x="83841" y="121564"/>
                  </a:cubicBezTo>
                  <a:cubicBezTo>
                    <a:pt x="80660" y="121564"/>
                    <a:pt x="80395" y="122082"/>
                    <a:pt x="78275" y="126486"/>
                  </a:cubicBezTo>
                  <a:cubicBezTo>
                    <a:pt x="70853" y="142807"/>
                    <a:pt x="57335" y="157314"/>
                    <a:pt x="42757" y="157314"/>
                  </a:cubicBezTo>
                  <a:cubicBezTo>
                    <a:pt x="37191" y="157314"/>
                    <a:pt x="33480" y="153947"/>
                    <a:pt x="33480" y="144620"/>
                  </a:cubicBezTo>
                  <a:cubicBezTo>
                    <a:pt x="33480" y="142030"/>
                    <a:pt x="34540" y="136589"/>
                    <a:pt x="35070" y="133999"/>
                  </a:cubicBezTo>
                  <a:lnTo>
                    <a:pt x="54154" y="59648"/>
                  </a:lnTo>
                  <a:close/>
                </a:path>
              </a:pathLst>
            </a:custGeom>
            <a:solidFill>
              <a:srgbClr val="EE442F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FA9F0378-9B7B-3707-2AE8-631D89FB60E6}"/>
                </a:ext>
              </a:extLst>
            </p:cNvPr>
            <p:cNvSpPr/>
            <p:nvPr>
              <p:custDataLst>
                <p:tags r:id="rId166"/>
              </p:custDataLst>
            </p:nvPr>
          </p:nvSpPr>
          <p:spPr>
            <a:xfrm>
              <a:off x="7682203" y="4152521"/>
              <a:ext cx="251805" cy="86600"/>
            </a:xfrm>
            <a:custGeom>
              <a:avLst/>
              <a:gdLst>
                <a:gd name="connsiteX0" fmla="*/ 239020 w 251805"/>
                <a:gd name="connsiteY0" fmla="*/ 14866 h 86600"/>
                <a:gd name="connsiteX1" fmla="*/ 251895 w 251805"/>
                <a:gd name="connsiteY1" fmla="*/ 7465 h 86600"/>
                <a:gd name="connsiteX2" fmla="*/ 239399 w 251805"/>
                <a:gd name="connsiteY2" fmla="*/ 63 h 86600"/>
                <a:gd name="connsiteX3" fmla="*/ 12584 w 251805"/>
                <a:gd name="connsiteY3" fmla="*/ 63 h 86600"/>
                <a:gd name="connsiteX4" fmla="*/ 89 w 251805"/>
                <a:gd name="connsiteY4" fmla="*/ 7465 h 86600"/>
                <a:gd name="connsiteX5" fmla="*/ 12963 w 251805"/>
                <a:gd name="connsiteY5" fmla="*/ 14866 h 86600"/>
                <a:gd name="connsiteX6" fmla="*/ 239020 w 251805"/>
                <a:gd name="connsiteY6" fmla="*/ 14866 h 86600"/>
                <a:gd name="connsiteX7" fmla="*/ 239399 w 251805"/>
                <a:gd name="connsiteY7" fmla="*/ 86663 h 86600"/>
                <a:gd name="connsiteX8" fmla="*/ 251895 w 251805"/>
                <a:gd name="connsiteY8" fmla="*/ 79261 h 86600"/>
                <a:gd name="connsiteX9" fmla="*/ 239020 w 251805"/>
                <a:gd name="connsiteY9" fmla="*/ 71860 h 86600"/>
                <a:gd name="connsiteX10" fmla="*/ 12963 w 251805"/>
                <a:gd name="connsiteY10" fmla="*/ 71860 h 86600"/>
                <a:gd name="connsiteX11" fmla="*/ 89 w 251805"/>
                <a:gd name="connsiteY11" fmla="*/ 79261 h 86600"/>
                <a:gd name="connsiteX12" fmla="*/ 12584 w 251805"/>
                <a:gd name="connsiteY12" fmla="*/ 86663 h 86600"/>
                <a:gd name="connsiteX13" fmla="*/ 239399 w 251805"/>
                <a:gd name="connsiteY13" fmla="*/ 86663 h 86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1805" h="86600">
                  <a:moveTo>
                    <a:pt x="239020" y="14866"/>
                  </a:moveTo>
                  <a:cubicBezTo>
                    <a:pt x="244700" y="14866"/>
                    <a:pt x="251895" y="14866"/>
                    <a:pt x="251895" y="7465"/>
                  </a:cubicBezTo>
                  <a:cubicBezTo>
                    <a:pt x="251895" y="63"/>
                    <a:pt x="244700" y="63"/>
                    <a:pt x="239399" y="63"/>
                  </a:cubicBezTo>
                  <a:lnTo>
                    <a:pt x="12584" y="63"/>
                  </a:lnTo>
                  <a:cubicBezTo>
                    <a:pt x="7283" y="63"/>
                    <a:pt x="89" y="63"/>
                    <a:pt x="89" y="7465"/>
                  </a:cubicBezTo>
                  <a:cubicBezTo>
                    <a:pt x="89" y="14866"/>
                    <a:pt x="7283" y="14866"/>
                    <a:pt x="12963" y="14866"/>
                  </a:cubicBezTo>
                  <a:lnTo>
                    <a:pt x="239020" y="14866"/>
                  </a:lnTo>
                  <a:close/>
                  <a:moveTo>
                    <a:pt x="239399" y="86663"/>
                  </a:moveTo>
                  <a:cubicBezTo>
                    <a:pt x="244700" y="86663"/>
                    <a:pt x="251895" y="86663"/>
                    <a:pt x="251895" y="79261"/>
                  </a:cubicBezTo>
                  <a:cubicBezTo>
                    <a:pt x="251895" y="71860"/>
                    <a:pt x="244700" y="71860"/>
                    <a:pt x="239020" y="71860"/>
                  </a:cubicBezTo>
                  <a:lnTo>
                    <a:pt x="12963" y="71860"/>
                  </a:lnTo>
                  <a:cubicBezTo>
                    <a:pt x="7283" y="71860"/>
                    <a:pt x="89" y="71860"/>
                    <a:pt x="89" y="79261"/>
                  </a:cubicBezTo>
                  <a:cubicBezTo>
                    <a:pt x="89" y="86663"/>
                    <a:pt x="7283" y="86663"/>
                    <a:pt x="12584" y="86663"/>
                  </a:cubicBezTo>
                  <a:lnTo>
                    <a:pt x="239399" y="86663"/>
                  </a:lnTo>
                  <a:close/>
                </a:path>
              </a:pathLst>
            </a:custGeom>
            <a:grpFill/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2582AB3D-C394-A598-8A9D-A603429E131F}"/>
                </a:ext>
              </a:extLst>
            </p:cNvPr>
            <p:cNvSpPr/>
            <p:nvPr>
              <p:custDataLst>
                <p:tags r:id="rId167"/>
              </p:custDataLst>
            </p:nvPr>
          </p:nvSpPr>
          <p:spPr>
            <a:xfrm>
              <a:off x="8072048" y="4124764"/>
              <a:ext cx="178725" cy="243517"/>
            </a:xfrm>
            <a:custGeom>
              <a:avLst/>
              <a:gdLst>
                <a:gd name="connsiteX0" fmla="*/ 1235 w 178725"/>
                <a:gd name="connsiteY0" fmla="*/ 227666 h 243517"/>
                <a:gd name="connsiteX1" fmla="*/ 99 w 178725"/>
                <a:gd name="connsiteY1" fmla="*/ 233588 h 243517"/>
                <a:gd name="connsiteX2" fmla="*/ 10702 w 178725"/>
                <a:gd name="connsiteY2" fmla="*/ 243580 h 243517"/>
                <a:gd name="connsiteX3" fmla="*/ 23955 w 178725"/>
                <a:gd name="connsiteY3" fmla="*/ 235808 h 243517"/>
                <a:gd name="connsiteX4" fmla="*/ 48188 w 178725"/>
                <a:gd name="connsiteY4" fmla="*/ 142916 h 243517"/>
                <a:gd name="connsiteX5" fmla="*/ 85675 w 178725"/>
                <a:gd name="connsiteY5" fmla="*/ 167712 h 243517"/>
                <a:gd name="connsiteX6" fmla="*/ 178825 w 178725"/>
                <a:gd name="connsiteY6" fmla="*/ 60387 h 243517"/>
                <a:gd name="connsiteX7" fmla="*/ 126191 w 178725"/>
                <a:gd name="connsiteY7" fmla="*/ 63 h 243517"/>
                <a:gd name="connsiteX8" fmla="*/ 38343 w 178725"/>
                <a:gd name="connsiteY8" fmla="*/ 82222 h 243517"/>
                <a:gd name="connsiteX9" fmla="*/ 1235 w 178725"/>
                <a:gd name="connsiteY9" fmla="*/ 227666 h 243517"/>
                <a:gd name="connsiteX10" fmla="*/ 85297 w 178725"/>
                <a:gd name="connsiteY10" fmla="*/ 159570 h 243517"/>
                <a:gd name="connsiteX11" fmla="*/ 52732 w 178725"/>
                <a:gd name="connsiteY11" fmla="*/ 126633 h 243517"/>
                <a:gd name="connsiteX12" fmla="*/ 55762 w 178725"/>
                <a:gd name="connsiteY12" fmla="*/ 112939 h 243517"/>
                <a:gd name="connsiteX13" fmla="*/ 78481 w 178725"/>
                <a:gd name="connsiteY13" fmla="*/ 43363 h 243517"/>
                <a:gd name="connsiteX14" fmla="*/ 125434 w 178725"/>
                <a:gd name="connsiteY14" fmla="*/ 8205 h 243517"/>
                <a:gd name="connsiteX15" fmla="*/ 151561 w 178725"/>
                <a:gd name="connsiteY15" fmla="*/ 44473 h 243517"/>
                <a:gd name="connsiteX16" fmla="*/ 130357 w 178725"/>
                <a:gd name="connsiteY16" fmla="*/ 124412 h 243517"/>
                <a:gd name="connsiteX17" fmla="*/ 85297 w 178725"/>
                <a:gd name="connsiteY17" fmla="*/ 159570 h 243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78725" h="243517">
                  <a:moveTo>
                    <a:pt x="1235" y="227666"/>
                  </a:moveTo>
                  <a:cubicBezTo>
                    <a:pt x="99" y="232107"/>
                    <a:pt x="99" y="232848"/>
                    <a:pt x="99" y="233588"/>
                  </a:cubicBezTo>
                  <a:cubicBezTo>
                    <a:pt x="99" y="239139"/>
                    <a:pt x="4264" y="243580"/>
                    <a:pt x="10702" y="243580"/>
                  </a:cubicBezTo>
                  <a:cubicBezTo>
                    <a:pt x="18653" y="243580"/>
                    <a:pt x="23197" y="236919"/>
                    <a:pt x="23955" y="235808"/>
                  </a:cubicBezTo>
                  <a:cubicBezTo>
                    <a:pt x="25848" y="232478"/>
                    <a:pt x="37965" y="182886"/>
                    <a:pt x="48188" y="142916"/>
                  </a:cubicBezTo>
                  <a:cubicBezTo>
                    <a:pt x="55762" y="157720"/>
                    <a:pt x="67879" y="167712"/>
                    <a:pt x="85675" y="167712"/>
                  </a:cubicBezTo>
                  <a:cubicBezTo>
                    <a:pt x="129978" y="167712"/>
                    <a:pt x="178825" y="115530"/>
                    <a:pt x="178825" y="60387"/>
                  </a:cubicBezTo>
                  <a:cubicBezTo>
                    <a:pt x="178825" y="21158"/>
                    <a:pt x="153833" y="63"/>
                    <a:pt x="126191" y="63"/>
                  </a:cubicBezTo>
                  <a:cubicBezTo>
                    <a:pt x="89462" y="63"/>
                    <a:pt x="49703" y="37071"/>
                    <a:pt x="38343" y="82222"/>
                  </a:cubicBezTo>
                  <a:lnTo>
                    <a:pt x="1235" y="227666"/>
                  </a:lnTo>
                  <a:close/>
                  <a:moveTo>
                    <a:pt x="85297" y="159570"/>
                  </a:moveTo>
                  <a:cubicBezTo>
                    <a:pt x="58791" y="159570"/>
                    <a:pt x="52732" y="129963"/>
                    <a:pt x="52732" y="126633"/>
                  </a:cubicBezTo>
                  <a:cubicBezTo>
                    <a:pt x="52732" y="125152"/>
                    <a:pt x="54626" y="117751"/>
                    <a:pt x="55762" y="112939"/>
                  </a:cubicBezTo>
                  <a:cubicBezTo>
                    <a:pt x="66364" y="71490"/>
                    <a:pt x="70150" y="58166"/>
                    <a:pt x="78481" y="43363"/>
                  </a:cubicBezTo>
                  <a:cubicBezTo>
                    <a:pt x="94763" y="16347"/>
                    <a:pt x="113696" y="8205"/>
                    <a:pt x="125434" y="8205"/>
                  </a:cubicBezTo>
                  <a:cubicBezTo>
                    <a:pt x="139444" y="8205"/>
                    <a:pt x="151561" y="18937"/>
                    <a:pt x="151561" y="44473"/>
                  </a:cubicBezTo>
                  <a:cubicBezTo>
                    <a:pt x="151561" y="64828"/>
                    <a:pt x="140580" y="106278"/>
                    <a:pt x="130357" y="124412"/>
                  </a:cubicBezTo>
                  <a:cubicBezTo>
                    <a:pt x="117861" y="147728"/>
                    <a:pt x="99686" y="159570"/>
                    <a:pt x="85297" y="159570"/>
                  </a:cubicBezTo>
                  <a:close/>
                </a:path>
              </a:pathLst>
            </a:custGeom>
            <a:grpFill/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6BFB396B-BD2F-C84B-3076-B9C94F566266}"/>
                </a:ext>
              </a:extLst>
            </p:cNvPr>
            <p:cNvSpPr/>
            <p:nvPr>
              <p:custDataLst>
                <p:tags r:id="rId168"/>
              </p:custDataLst>
            </p:nvPr>
          </p:nvSpPr>
          <p:spPr>
            <a:xfrm>
              <a:off x="8293946" y="4010777"/>
              <a:ext cx="87848" cy="370087"/>
            </a:xfrm>
            <a:custGeom>
              <a:avLst/>
              <a:gdLst>
                <a:gd name="connsiteX0" fmla="*/ 87952 w 87848"/>
                <a:gd name="connsiteY0" fmla="*/ 366449 h 370087"/>
                <a:gd name="connsiteX1" fmla="*/ 81515 w 87848"/>
                <a:gd name="connsiteY1" fmla="*/ 358307 h 370087"/>
                <a:gd name="connsiteX2" fmla="*/ 22066 w 87848"/>
                <a:gd name="connsiteY2" fmla="*/ 185106 h 370087"/>
                <a:gd name="connsiteX3" fmla="*/ 83030 w 87848"/>
                <a:gd name="connsiteY3" fmla="*/ 10055 h 370087"/>
                <a:gd name="connsiteX4" fmla="*/ 87952 w 87848"/>
                <a:gd name="connsiteY4" fmla="*/ 3764 h 370087"/>
                <a:gd name="connsiteX5" fmla="*/ 84166 w 87848"/>
                <a:gd name="connsiteY5" fmla="*/ 63 h 370087"/>
                <a:gd name="connsiteX6" fmla="*/ 23960 w 87848"/>
                <a:gd name="connsiteY6" fmla="*/ 72230 h 370087"/>
                <a:gd name="connsiteX7" fmla="*/ 104 w 87848"/>
                <a:gd name="connsiteY7" fmla="*/ 185106 h 370087"/>
                <a:gd name="connsiteX8" fmla="*/ 25096 w 87848"/>
                <a:gd name="connsiteY8" fmla="*/ 300574 h 370087"/>
                <a:gd name="connsiteX9" fmla="*/ 84166 w 87848"/>
                <a:gd name="connsiteY9" fmla="*/ 370150 h 370087"/>
                <a:gd name="connsiteX10" fmla="*/ 87952 w 87848"/>
                <a:gd name="connsiteY10" fmla="*/ 366449 h 370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7848" h="370087">
                  <a:moveTo>
                    <a:pt x="87952" y="366449"/>
                  </a:moveTo>
                  <a:cubicBezTo>
                    <a:pt x="87952" y="365339"/>
                    <a:pt x="87952" y="364599"/>
                    <a:pt x="81515" y="358307"/>
                  </a:cubicBezTo>
                  <a:cubicBezTo>
                    <a:pt x="34183" y="311676"/>
                    <a:pt x="22066" y="241730"/>
                    <a:pt x="22066" y="185106"/>
                  </a:cubicBezTo>
                  <a:cubicBezTo>
                    <a:pt x="22066" y="120711"/>
                    <a:pt x="36455" y="56316"/>
                    <a:pt x="83030" y="10055"/>
                  </a:cubicBezTo>
                  <a:cubicBezTo>
                    <a:pt x="87952" y="5614"/>
                    <a:pt x="87952" y="4874"/>
                    <a:pt x="87952" y="3764"/>
                  </a:cubicBezTo>
                  <a:cubicBezTo>
                    <a:pt x="87952" y="1173"/>
                    <a:pt x="86438" y="63"/>
                    <a:pt x="84166" y="63"/>
                  </a:cubicBezTo>
                  <a:cubicBezTo>
                    <a:pt x="80379" y="63"/>
                    <a:pt x="46300" y="25229"/>
                    <a:pt x="23960" y="72230"/>
                  </a:cubicBezTo>
                  <a:cubicBezTo>
                    <a:pt x="4648" y="112939"/>
                    <a:pt x="104" y="154019"/>
                    <a:pt x="104" y="185106"/>
                  </a:cubicBezTo>
                  <a:cubicBezTo>
                    <a:pt x="104" y="213973"/>
                    <a:pt x="4270" y="258754"/>
                    <a:pt x="25096" y="300574"/>
                  </a:cubicBezTo>
                  <a:cubicBezTo>
                    <a:pt x="47815" y="346094"/>
                    <a:pt x="80379" y="370150"/>
                    <a:pt x="84166" y="370150"/>
                  </a:cubicBezTo>
                  <a:cubicBezTo>
                    <a:pt x="86438" y="370150"/>
                    <a:pt x="87952" y="369040"/>
                    <a:pt x="87952" y="366449"/>
                  </a:cubicBezTo>
                  <a:close/>
                </a:path>
              </a:pathLst>
            </a:custGeom>
            <a:grpFill/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679D265C-05F6-E9C1-9F6E-2F58C7A0D156}"/>
                </a:ext>
              </a:extLst>
            </p:cNvPr>
            <p:cNvSpPr/>
            <p:nvPr>
              <p:custDataLst>
                <p:tags r:id="rId169"/>
              </p:custDataLst>
            </p:nvPr>
          </p:nvSpPr>
          <p:spPr>
            <a:xfrm>
              <a:off x="8418860" y="4124764"/>
              <a:ext cx="173424" cy="167649"/>
            </a:xfrm>
            <a:custGeom>
              <a:avLst/>
              <a:gdLst>
                <a:gd name="connsiteX0" fmla="*/ 126200 w 173424"/>
                <a:gd name="connsiteY0" fmla="*/ 23748 h 167649"/>
                <a:gd name="connsiteX1" fmla="*/ 91364 w 173424"/>
                <a:gd name="connsiteY1" fmla="*/ 63 h 167649"/>
                <a:gd name="connsiteX2" fmla="*/ 108 w 173424"/>
                <a:gd name="connsiteY2" fmla="*/ 108498 h 167649"/>
                <a:gd name="connsiteX3" fmla="*/ 50469 w 173424"/>
                <a:gd name="connsiteY3" fmla="*/ 167712 h 167649"/>
                <a:gd name="connsiteX4" fmla="*/ 99695 w 173424"/>
                <a:gd name="connsiteY4" fmla="*/ 139956 h 167649"/>
                <a:gd name="connsiteX5" fmla="*/ 134152 w 173424"/>
                <a:gd name="connsiteY5" fmla="*/ 167712 h 167649"/>
                <a:gd name="connsiteX6" fmla="*/ 162173 w 173424"/>
                <a:gd name="connsiteY6" fmla="*/ 147357 h 167649"/>
                <a:gd name="connsiteX7" fmla="*/ 173532 w 173424"/>
                <a:gd name="connsiteY7" fmla="*/ 110719 h 167649"/>
                <a:gd name="connsiteX8" fmla="*/ 168989 w 173424"/>
                <a:gd name="connsiteY8" fmla="*/ 107018 h 167649"/>
                <a:gd name="connsiteX9" fmla="*/ 163687 w 173424"/>
                <a:gd name="connsiteY9" fmla="*/ 113680 h 167649"/>
                <a:gd name="connsiteX10" fmla="*/ 134910 w 173424"/>
                <a:gd name="connsiteY10" fmla="*/ 159570 h 167649"/>
                <a:gd name="connsiteX11" fmla="*/ 123550 w 173424"/>
                <a:gd name="connsiteY11" fmla="*/ 142546 h 167649"/>
                <a:gd name="connsiteX12" fmla="*/ 128472 w 173424"/>
                <a:gd name="connsiteY12" fmla="*/ 115160 h 167649"/>
                <a:gd name="connsiteX13" fmla="*/ 136803 w 173424"/>
                <a:gd name="connsiteY13" fmla="*/ 81852 h 167649"/>
                <a:gd name="connsiteX14" fmla="*/ 150434 w 173424"/>
                <a:gd name="connsiteY14" fmla="*/ 30040 h 167649"/>
                <a:gd name="connsiteX15" fmla="*/ 153085 w 173424"/>
                <a:gd name="connsiteY15" fmla="*/ 17457 h 167649"/>
                <a:gd name="connsiteX16" fmla="*/ 142104 w 173424"/>
                <a:gd name="connsiteY16" fmla="*/ 7465 h 167649"/>
                <a:gd name="connsiteX17" fmla="*/ 126200 w 173424"/>
                <a:gd name="connsiteY17" fmla="*/ 23748 h 167649"/>
                <a:gd name="connsiteX18" fmla="*/ 101588 w 173424"/>
                <a:gd name="connsiteY18" fmla="*/ 119601 h 167649"/>
                <a:gd name="connsiteX19" fmla="*/ 94015 w 173424"/>
                <a:gd name="connsiteY19" fmla="*/ 133294 h 167649"/>
                <a:gd name="connsiteX20" fmla="*/ 51227 w 173424"/>
                <a:gd name="connsiteY20" fmla="*/ 159570 h 167649"/>
                <a:gd name="connsiteX21" fmla="*/ 26993 w 173424"/>
                <a:gd name="connsiteY21" fmla="*/ 124782 h 167649"/>
                <a:gd name="connsiteX22" fmla="*/ 47819 w 173424"/>
                <a:gd name="connsiteY22" fmla="*/ 43733 h 167649"/>
                <a:gd name="connsiteX23" fmla="*/ 91743 w 173424"/>
                <a:gd name="connsiteY23" fmla="*/ 8205 h 167649"/>
                <a:gd name="connsiteX24" fmla="*/ 121657 w 173424"/>
                <a:gd name="connsiteY24" fmla="*/ 40772 h 167649"/>
                <a:gd name="connsiteX25" fmla="*/ 120521 w 173424"/>
                <a:gd name="connsiteY25" fmla="*/ 47064 h 167649"/>
                <a:gd name="connsiteX26" fmla="*/ 101588 w 173424"/>
                <a:gd name="connsiteY26" fmla="*/ 119601 h 167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73424" h="167649">
                  <a:moveTo>
                    <a:pt x="126200" y="23748"/>
                  </a:moveTo>
                  <a:cubicBezTo>
                    <a:pt x="119385" y="10055"/>
                    <a:pt x="108404" y="63"/>
                    <a:pt x="91364" y="63"/>
                  </a:cubicBezTo>
                  <a:cubicBezTo>
                    <a:pt x="47062" y="63"/>
                    <a:pt x="108" y="54466"/>
                    <a:pt x="108" y="108498"/>
                  </a:cubicBezTo>
                  <a:cubicBezTo>
                    <a:pt x="108" y="143287"/>
                    <a:pt x="20934" y="167712"/>
                    <a:pt x="50469" y="167712"/>
                  </a:cubicBezTo>
                  <a:cubicBezTo>
                    <a:pt x="58043" y="167712"/>
                    <a:pt x="76975" y="166232"/>
                    <a:pt x="99695" y="139956"/>
                  </a:cubicBezTo>
                  <a:cubicBezTo>
                    <a:pt x="102724" y="155499"/>
                    <a:pt x="115977" y="167712"/>
                    <a:pt x="134152" y="167712"/>
                  </a:cubicBezTo>
                  <a:cubicBezTo>
                    <a:pt x="147405" y="167712"/>
                    <a:pt x="156114" y="159200"/>
                    <a:pt x="162173" y="147357"/>
                  </a:cubicBezTo>
                  <a:cubicBezTo>
                    <a:pt x="168610" y="134034"/>
                    <a:pt x="173532" y="111459"/>
                    <a:pt x="173532" y="110719"/>
                  </a:cubicBezTo>
                  <a:cubicBezTo>
                    <a:pt x="173532" y="107018"/>
                    <a:pt x="170124" y="107018"/>
                    <a:pt x="168989" y="107018"/>
                  </a:cubicBezTo>
                  <a:cubicBezTo>
                    <a:pt x="165202" y="107018"/>
                    <a:pt x="164823" y="108498"/>
                    <a:pt x="163687" y="113680"/>
                  </a:cubicBezTo>
                  <a:cubicBezTo>
                    <a:pt x="157250" y="137735"/>
                    <a:pt x="150434" y="159570"/>
                    <a:pt x="134910" y="159570"/>
                  </a:cubicBezTo>
                  <a:cubicBezTo>
                    <a:pt x="124686" y="159570"/>
                    <a:pt x="123550" y="149948"/>
                    <a:pt x="123550" y="142546"/>
                  </a:cubicBezTo>
                  <a:cubicBezTo>
                    <a:pt x="123550" y="134404"/>
                    <a:pt x="124307" y="131444"/>
                    <a:pt x="128472" y="115160"/>
                  </a:cubicBezTo>
                  <a:cubicBezTo>
                    <a:pt x="132638" y="99616"/>
                    <a:pt x="133395" y="95915"/>
                    <a:pt x="136803" y="81852"/>
                  </a:cubicBezTo>
                  <a:lnTo>
                    <a:pt x="150434" y="30040"/>
                  </a:lnTo>
                  <a:cubicBezTo>
                    <a:pt x="153085" y="19677"/>
                    <a:pt x="153085" y="18937"/>
                    <a:pt x="153085" y="17457"/>
                  </a:cubicBezTo>
                  <a:cubicBezTo>
                    <a:pt x="153085" y="11165"/>
                    <a:pt x="148541" y="7465"/>
                    <a:pt x="142104" y="7465"/>
                  </a:cubicBezTo>
                  <a:cubicBezTo>
                    <a:pt x="133016" y="7465"/>
                    <a:pt x="127336" y="15606"/>
                    <a:pt x="126200" y="23748"/>
                  </a:cubicBezTo>
                  <a:close/>
                  <a:moveTo>
                    <a:pt x="101588" y="119601"/>
                  </a:moveTo>
                  <a:cubicBezTo>
                    <a:pt x="99695" y="126262"/>
                    <a:pt x="99695" y="127003"/>
                    <a:pt x="94015" y="133294"/>
                  </a:cubicBezTo>
                  <a:cubicBezTo>
                    <a:pt x="77354" y="153649"/>
                    <a:pt x="61829" y="159570"/>
                    <a:pt x="51227" y="159570"/>
                  </a:cubicBezTo>
                  <a:cubicBezTo>
                    <a:pt x="32294" y="159570"/>
                    <a:pt x="26993" y="139216"/>
                    <a:pt x="26993" y="124782"/>
                  </a:cubicBezTo>
                  <a:cubicBezTo>
                    <a:pt x="26993" y="106278"/>
                    <a:pt x="39110" y="60757"/>
                    <a:pt x="47819" y="43733"/>
                  </a:cubicBezTo>
                  <a:cubicBezTo>
                    <a:pt x="59557" y="21898"/>
                    <a:pt x="76597" y="8205"/>
                    <a:pt x="91743" y="8205"/>
                  </a:cubicBezTo>
                  <a:cubicBezTo>
                    <a:pt x="116355" y="8205"/>
                    <a:pt x="121657" y="38552"/>
                    <a:pt x="121657" y="40772"/>
                  </a:cubicBezTo>
                  <a:cubicBezTo>
                    <a:pt x="121657" y="42993"/>
                    <a:pt x="120899" y="45213"/>
                    <a:pt x="120521" y="47064"/>
                  </a:cubicBezTo>
                  <a:lnTo>
                    <a:pt x="101588" y="119601"/>
                  </a:lnTo>
                  <a:close/>
                </a:path>
              </a:pathLst>
            </a:custGeom>
            <a:grpFill/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DAA963BC-EF05-EC9F-8123-3C7AFB1E741D}"/>
                </a:ext>
              </a:extLst>
            </p:cNvPr>
            <p:cNvSpPr/>
            <p:nvPr>
              <p:custDataLst>
                <p:tags r:id="rId170"/>
              </p:custDataLst>
            </p:nvPr>
          </p:nvSpPr>
          <p:spPr>
            <a:xfrm>
              <a:off x="8632759" y="4171839"/>
              <a:ext cx="96481" cy="172016"/>
            </a:xfrm>
            <a:custGeom>
              <a:avLst/>
              <a:gdLst>
                <a:gd name="connsiteX0" fmla="*/ 60017 w 96481"/>
                <a:gd name="connsiteY0" fmla="*/ 7318 h 172016"/>
                <a:gd name="connsiteX1" fmla="*/ 52065 w 96481"/>
                <a:gd name="connsiteY1" fmla="*/ 64 h 172016"/>
                <a:gd name="connsiteX2" fmla="*/ 114 w 96481"/>
                <a:gd name="connsiteY2" fmla="*/ 16644 h 172016"/>
                <a:gd name="connsiteX3" fmla="*/ 114 w 96481"/>
                <a:gd name="connsiteY3" fmla="*/ 25970 h 172016"/>
                <a:gd name="connsiteX4" fmla="*/ 38547 w 96481"/>
                <a:gd name="connsiteY4" fmla="*/ 18717 h 172016"/>
                <a:gd name="connsiteX5" fmla="*/ 38547 w 96481"/>
                <a:gd name="connsiteY5" fmla="*/ 150838 h 172016"/>
                <a:gd name="connsiteX6" fmla="*/ 12041 w 96481"/>
                <a:gd name="connsiteY6" fmla="*/ 162755 h 172016"/>
                <a:gd name="connsiteX7" fmla="*/ 1969 w 96481"/>
                <a:gd name="connsiteY7" fmla="*/ 162755 h 172016"/>
                <a:gd name="connsiteX8" fmla="*/ 1969 w 96481"/>
                <a:gd name="connsiteY8" fmla="*/ 172081 h 172016"/>
                <a:gd name="connsiteX9" fmla="*/ 49149 w 96481"/>
                <a:gd name="connsiteY9" fmla="*/ 171045 h 172016"/>
                <a:gd name="connsiteX10" fmla="*/ 96595 w 96481"/>
                <a:gd name="connsiteY10" fmla="*/ 172081 h 172016"/>
                <a:gd name="connsiteX11" fmla="*/ 96595 w 96481"/>
                <a:gd name="connsiteY11" fmla="*/ 162755 h 172016"/>
                <a:gd name="connsiteX12" fmla="*/ 86523 w 96481"/>
                <a:gd name="connsiteY12" fmla="*/ 162755 h 172016"/>
                <a:gd name="connsiteX13" fmla="*/ 60017 w 96481"/>
                <a:gd name="connsiteY13" fmla="*/ 150838 h 172016"/>
                <a:gd name="connsiteX14" fmla="*/ 60017 w 96481"/>
                <a:gd name="connsiteY14" fmla="*/ 7318 h 172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6481" h="172016">
                  <a:moveTo>
                    <a:pt x="60017" y="7318"/>
                  </a:moveTo>
                  <a:cubicBezTo>
                    <a:pt x="60017" y="323"/>
                    <a:pt x="59487" y="64"/>
                    <a:pt x="52065" y="64"/>
                  </a:cubicBezTo>
                  <a:cubicBezTo>
                    <a:pt x="35101" y="16385"/>
                    <a:pt x="10981" y="16644"/>
                    <a:pt x="114" y="16644"/>
                  </a:cubicBezTo>
                  <a:lnTo>
                    <a:pt x="114" y="25970"/>
                  </a:lnTo>
                  <a:cubicBezTo>
                    <a:pt x="6475" y="25970"/>
                    <a:pt x="23969" y="25970"/>
                    <a:pt x="38547" y="18717"/>
                  </a:cubicBezTo>
                  <a:lnTo>
                    <a:pt x="38547" y="150838"/>
                  </a:lnTo>
                  <a:cubicBezTo>
                    <a:pt x="38547" y="159387"/>
                    <a:pt x="38547" y="162755"/>
                    <a:pt x="12041" y="162755"/>
                  </a:cubicBezTo>
                  <a:lnTo>
                    <a:pt x="1969" y="162755"/>
                  </a:lnTo>
                  <a:lnTo>
                    <a:pt x="1969" y="172081"/>
                  </a:lnTo>
                  <a:cubicBezTo>
                    <a:pt x="6740" y="171822"/>
                    <a:pt x="39342" y="171045"/>
                    <a:pt x="49149" y="171045"/>
                  </a:cubicBezTo>
                  <a:cubicBezTo>
                    <a:pt x="57366" y="171045"/>
                    <a:pt x="90764" y="171822"/>
                    <a:pt x="96595" y="172081"/>
                  </a:cubicBezTo>
                  <a:lnTo>
                    <a:pt x="96595" y="162755"/>
                  </a:lnTo>
                  <a:lnTo>
                    <a:pt x="86523" y="162755"/>
                  </a:lnTo>
                  <a:cubicBezTo>
                    <a:pt x="60017" y="162755"/>
                    <a:pt x="60017" y="159387"/>
                    <a:pt x="60017" y="150838"/>
                  </a:cubicBezTo>
                  <a:lnTo>
                    <a:pt x="60017" y="7318"/>
                  </a:lnTo>
                  <a:close/>
                </a:path>
              </a:pathLst>
            </a:custGeom>
            <a:grpFill/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1439F9B-4509-A919-D10F-F245CFEF0338}"/>
                </a:ext>
              </a:extLst>
            </p:cNvPr>
            <p:cNvSpPr/>
            <p:nvPr>
              <p:custDataLst>
                <p:tags r:id="rId171"/>
              </p:custDataLst>
            </p:nvPr>
          </p:nvSpPr>
          <p:spPr>
            <a:xfrm>
              <a:off x="8890445" y="4176206"/>
              <a:ext cx="40137" cy="39229"/>
            </a:xfrm>
            <a:custGeom>
              <a:avLst/>
              <a:gdLst>
                <a:gd name="connsiteX0" fmla="*/ 40258 w 40137"/>
                <a:gd name="connsiteY0" fmla="*/ 19677 h 39229"/>
                <a:gd name="connsiteX1" fmla="*/ 20189 w 40137"/>
                <a:gd name="connsiteY1" fmla="*/ 63 h 39229"/>
                <a:gd name="connsiteX2" fmla="*/ 120 w 40137"/>
                <a:gd name="connsiteY2" fmla="*/ 19677 h 39229"/>
                <a:gd name="connsiteX3" fmla="*/ 20189 w 40137"/>
                <a:gd name="connsiteY3" fmla="*/ 39292 h 39229"/>
                <a:gd name="connsiteX4" fmla="*/ 40258 w 40137"/>
                <a:gd name="connsiteY4" fmla="*/ 19677 h 39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137" h="39229">
                  <a:moveTo>
                    <a:pt x="40258" y="19677"/>
                  </a:moveTo>
                  <a:cubicBezTo>
                    <a:pt x="40258" y="8945"/>
                    <a:pt x="31170" y="63"/>
                    <a:pt x="20189" y="63"/>
                  </a:cubicBezTo>
                  <a:cubicBezTo>
                    <a:pt x="9208" y="63"/>
                    <a:pt x="120" y="8945"/>
                    <a:pt x="120" y="19677"/>
                  </a:cubicBezTo>
                  <a:cubicBezTo>
                    <a:pt x="120" y="30410"/>
                    <a:pt x="9208" y="39292"/>
                    <a:pt x="20189" y="39292"/>
                  </a:cubicBezTo>
                  <a:cubicBezTo>
                    <a:pt x="31170" y="39292"/>
                    <a:pt x="40258" y="30410"/>
                    <a:pt x="40258" y="19677"/>
                  </a:cubicBezTo>
                  <a:close/>
                </a:path>
              </a:pathLst>
            </a:custGeom>
            <a:grpFill/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BD64ABD-171C-64FD-89E0-C2258C528BB3}"/>
                </a:ext>
              </a:extLst>
            </p:cNvPr>
            <p:cNvSpPr/>
            <p:nvPr>
              <p:custDataLst>
                <p:tags r:id="rId172"/>
              </p:custDataLst>
            </p:nvPr>
          </p:nvSpPr>
          <p:spPr>
            <a:xfrm>
              <a:off x="9068033" y="4031502"/>
              <a:ext cx="185919" cy="260911"/>
            </a:xfrm>
            <a:custGeom>
              <a:avLst/>
              <a:gdLst>
                <a:gd name="connsiteX0" fmla="*/ 87973 w 185919"/>
                <a:gd name="connsiteY0" fmla="*/ 4134 h 260911"/>
                <a:gd name="connsiteX1" fmla="*/ 83051 w 185919"/>
                <a:gd name="connsiteY1" fmla="*/ 63 h 260911"/>
                <a:gd name="connsiteX2" fmla="*/ 36855 w 185919"/>
                <a:gd name="connsiteY2" fmla="*/ 3764 h 260911"/>
                <a:gd name="connsiteX3" fmla="*/ 29660 w 185919"/>
                <a:gd name="connsiteY3" fmla="*/ 11165 h 260911"/>
                <a:gd name="connsiteX4" fmla="*/ 38748 w 185919"/>
                <a:gd name="connsiteY4" fmla="*/ 15606 h 260911"/>
                <a:gd name="connsiteX5" fmla="*/ 57681 w 185919"/>
                <a:gd name="connsiteY5" fmla="*/ 21898 h 260911"/>
                <a:gd name="connsiteX6" fmla="*/ 56545 w 185919"/>
                <a:gd name="connsiteY6" fmla="*/ 29300 h 260911"/>
                <a:gd name="connsiteX7" fmla="*/ 1640 w 185919"/>
                <a:gd name="connsiteY7" fmla="*/ 242470 h 260911"/>
                <a:gd name="connsiteX8" fmla="*/ 125 w 185919"/>
                <a:gd name="connsiteY8" fmla="*/ 250612 h 260911"/>
                <a:gd name="connsiteX9" fmla="*/ 11106 w 185919"/>
                <a:gd name="connsiteY9" fmla="*/ 260974 h 260911"/>
                <a:gd name="connsiteX10" fmla="*/ 25116 w 185919"/>
                <a:gd name="connsiteY10" fmla="*/ 251352 h 260911"/>
                <a:gd name="connsiteX11" fmla="*/ 32311 w 185919"/>
                <a:gd name="connsiteY11" fmla="*/ 223225 h 260911"/>
                <a:gd name="connsiteX12" fmla="*/ 40641 w 185919"/>
                <a:gd name="connsiteY12" fmla="*/ 189917 h 260911"/>
                <a:gd name="connsiteX13" fmla="*/ 47078 w 185919"/>
                <a:gd name="connsiteY13" fmla="*/ 165122 h 260911"/>
                <a:gd name="connsiteX14" fmla="*/ 51244 w 185919"/>
                <a:gd name="connsiteY14" fmla="*/ 148468 h 260911"/>
                <a:gd name="connsiteX15" fmla="*/ 76992 w 185919"/>
                <a:gd name="connsiteY15" fmla="*/ 114420 h 260911"/>
                <a:gd name="connsiteX16" fmla="*/ 113343 w 185919"/>
                <a:gd name="connsiteY16" fmla="*/ 101467 h 260911"/>
                <a:gd name="connsiteX17" fmla="*/ 133791 w 185919"/>
                <a:gd name="connsiteY17" fmla="*/ 127373 h 260911"/>
                <a:gd name="connsiteX18" fmla="*/ 110314 w 185919"/>
                <a:gd name="connsiteY18" fmla="*/ 210272 h 260911"/>
                <a:gd name="connsiteX19" fmla="*/ 105391 w 185919"/>
                <a:gd name="connsiteY19" fmla="*/ 230627 h 260911"/>
                <a:gd name="connsiteX20" fmla="*/ 136441 w 185919"/>
                <a:gd name="connsiteY20" fmla="*/ 260974 h 260911"/>
                <a:gd name="connsiteX21" fmla="*/ 186045 w 185919"/>
                <a:gd name="connsiteY21" fmla="*/ 203981 h 260911"/>
                <a:gd name="connsiteX22" fmla="*/ 181501 w 185919"/>
                <a:gd name="connsiteY22" fmla="*/ 200280 h 260911"/>
                <a:gd name="connsiteX23" fmla="*/ 175821 w 185919"/>
                <a:gd name="connsiteY23" fmla="*/ 206942 h 260911"/>
                <a:gd name="connsiteX24" fmla="*/ 137198 w 185919"/>
                <a:gd name="connsiteY24" fmla="*/ 252832 h 260911"/>
                <a:gd name="connsiteX25" fmla="*/ 128111 w 185919"/>
                <a:gd name="connsiteY25" fmla="*/ 240619 h 260911"/>
                <a:gd name="connsiteX26" fmla="*/ 134926 w 185919"/>
                <a:gd name="connsiteY26" fmla="*/ 214343 h 260911"/>
                <a:gd name="connsiteX27" fmla="*/ 158024 w 185919"/>
                <a:gd name="connsiteY27" fmla="*/ 132924 h 260911"/>
                <a:gd name="connsiteX28" fmla="*/ 114479 w 185919"/>
                <a:gd name="connsiteY28" fmla="*/ 93325 h 260911"/>
                <a:gd name="connsiteX29" fmla="*/ 58438 w 185919"/>
                <a:gd name="connsiteY29" fmla="*/ 121821 h 260911"/>
                <a:gd name="connsiteX30" fmla="*/ 87973 w 185919"/>
                <a:gd name="connsiteY30" fmla="*/ 4134 h 260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85919" h="260911">
                  <a:moveTo>
                    <a:pt x="87973" y="4134"/>
                  </a:moveTo>
                  <a:cubicBezTo>
                    <a:pt x="87973" y="3764"/>
                    <a:pt x="87973" y="63"/>
                    <a:pt x="83051" y="63"/>
                  </a:cubicBezTo>
                  <a:cubicBezTo>
                    <a:pt x="74342" y="63"/>
                    <a:pt x="46700" y="3023"/>
                    <a:pt x="36855" y="3764"/>
                  </a:cubicBezTo>
                  <a:cubicBezTo>
                    <a:pt x="33826" y="4134"/>
                    <a:pt x="29660" y="4504"/>
                    <a:pt x="29660" y="11165"/>
                  </a:cubicBezTo>
                  <a:cubicBezTo>
                    <a:pt x="29660" y="15606"/>
                    <a:pt x="33068" y="15606"/>
                    <a:pt x="38748" y="15606"/>
                  </a:cubicBezTo>
                  <a:cubicBezTo>
                    <a:pt x="56923" y="15606"/>
                    <a:pt x="57681" y="18197"/>
                    <a:pt x="57681" y="21898"/>
                  </a:cubicBezTo>
                  <a:lnTo>
                    <a:pt x="56545" y="29300"/>
                  </a:lnTo>
                  <a:lnTo>
                    <a:pt x="1640" y="242470"/>
                  </a:lnTo>
                  <a:cubicBezTo>
                    <a:pt x="125" y="247651"/>
                    <a:pt x="125" y="248391"/>
                    <a:pt x="125" y="250612"/>
                  </a:cubicBezTo>
                  <a:cubicBezTo>
                    <a:pt x="125" y="259124"/>
                    <a:pt x="7698" y="260974"/>
                    <a:pt x="11106" y="260974"/>
                  </a:cubicBezTo>
                  <a:cubicBezTo>
                    <a:pt x="17165" y="260974"/>
                    <a:pt x="23223" y="256533"/>
                    <a:pt x="25116" y="251352"/>
                  </a:cubicBezTo>
                  <a:lnTo>
                    <a:pt x="32311" y="223225"/>
                  </a:lnTo>
                  <a:lnTo>
                    <a:pt x="40641" y="189917"/>
                  </a:lnTo>
                  <a:cubicBezTo>
                    <a:pt x="42913" y="181776"/>
                    <a:pt x="45185" y="173634"/>
                    <a:pt x="47078" y="165122"/>
                  </a:cubicBezTo>
                  <a:cubicBezTo>
                    <a:pt x="47836" y="162901"/>
                    <a:pt x="50865" y="150688"/>
                    <a:pt x="51244" y="148468"/>
                  </a:cubicBezTo>
                  <a:cubicBezTo>
                    <a:pt x="52380" y="145137"/>
                    <a:pt x="64118" y="124412"/>
                    <a:pt x="76992" y="114420"/>
                  </a:cubicBezTo>
                  <a:cubicBezTo>
                    <a:pt x="85323" y="108498"/>
                    <a:pt x="97061" y="101467"/>
                    <a:pt x="113343" y="101467"/>
                  </a:cubicBezTo>
                  <a:cubicBezTo>
                    <a:pt x="129625" y="101467"/>
                    <a:pt x="133791" y="114050"/>
                    <a:pt x="133791" y="127373"/>
                  </a:cubicBezTo>
                  <a:cubicBezTo>
                    <a:pt x="133791" y="147357"/>
                    <a:pt x="119402" y="187697"/>
                    <a:pt x="110314" y="210272"/>
                  </a:cubicBezTo>
                  <a:cubicBezTo>
                    <a:pt x="107285" y="218784"/>
                    <a:pt x="105391" y="223225"/>
                    <a:pt x="105391" y="230627"/>
                  </a:cubicBezTo>
                  <a:cubicBezTo>
                    <a:pt x="105391" y="248021"/>
                    <a:pt x="118644" y="260974"/>
                    <a:pt x="136441" y="260974"/>
                  </a:cubicBezTo>
                  <a:cubicBezTo>
                    <a:pt x="172035" y="260974"/>
                    <a:pt x="186045" y="206942"/>
                    <a:pt x="186045" y="203981"/>
                  </a:cubicBezTo>
                  <a:cubicBezTo>
                    <a:pt x="186045" y="200280"/>
                    <a:pt x="182637" y="200280"/>
                    <a:pt x="181501" y="200280"/>
                  </a:cubicBezTo>
                  <a:cubicBezTo>
                    <a:pt x="177715" y="200280"/>
                    <a:pt x="177715" y="201390"/>
                    <a:pt x="175821" y="206942"/>
                  </a:cubicBezTo>
                  <a:cubicBezTo>
                    <a:pt x="170141" y="226556"/>
                    <a:pt x="158024" y="252832"/>
                    <a:pt x="137198" y="252832"/>
                  </a:cubicBezTo>
                  <a:cubicBezTo>
                    <a:pt x="130761" y="252832"/>
                    <a:pt x="128111" y="249131"/>
                    <a:pt x="128111" y="240619"/>
                  </a:cubicBezTo>
                  <a:cubicBezTo>
                    <a:pt x="128111" y="231367"/>
                    <a:pt x="131519" y="222485"/>
                    <a:pt x="134926" y="214343"/>
                  </a:cubicBezTo>
                  <a:cubicBezTo>
                    <a:pt x="140985" y="198429"/>
                    <a:pt x="158024" y="154389"/>
                    <a:pt x="158024" y="132924"/>
                  </a:cubicBezTo>
                  <a:cubicBezTo>
                    <a:pt x="158024" y="108868"/>
                    <a:pt x="142878" y="93325"/>
                    <a:pt x="114479" y="93325"/>
                  </a:cubicBezTo>
                  <a:cubicBezTo>
                    <a:pt x="90624" y="93325"/>
                    <a:pt x="72448" y="104797"/>
                    <a:pt x="58438" y="121821"/>
                  </a:cubicBezTo>
                  <a:lnTo>
                    <a:pt x="87973" y="4134"/>
                  </a:lnTo>
                  <a:close/>
                </a:path>
              </a:pathLst>
            </a:custGeom>
            <a:solidFill>
              <a:srgbClr val="EE442F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FDA952B1-48A7-E5D5-81E7-D56DA24A5DBF}"/>
                </a:ext>
              </a:extLst>
            </p:cNvPr>
            <p:cNvSpPr/>
            <p:nvPr>
              <p:custDataLst>
                <p:tags r:id="rId173"/>
              </p:custDataLst>
            </p:nvPr>
          </p:nvSpPr>
          <p:spPr>
            <a:xfrm>
              <a:off x="9276505" y="4181942"/>
              <a:ext cx="89589" cy="164503"/>
            </a:xfrm>
            <a:custGeom>
              <a:avLst/>
              <a:gdLst>
                <a:gd name="connsiteX0" fmla="*/ 54203 w 89589"/>
                <a:gd name="connsiteY0" fmla="*/ 59648 h 164503"/>
                <a:gd name="connsiteX1" fmla="*/ 81239 w 89589"/>
                <a:gd name="connsiteY1" fmla="*/ 59648 h 164503"/>
                <a:gd name="connsiteX2" fmla="*/ 89721 w 89589"/>
                <a:gd name="connsiteY2" fmla="*/ 53949 h 164503"/>
                <a:gd name="connsiteX3" fmla="*/ 81769 w 89589"/>
                <a:gd name="connsiteY3" fmla="*/ 50322 h 164503"/>
                <a:gd name="connsiteX4" fmla="*/ 56588 w 89589"/>
                <a:gd name="connsiteY4" fmla="*/ 50322 h 164503"/>
                <a:gd name="connsiteX5" fmla="*/ 66396 w 89589"/>
                <a:gd name="connsiteY5" fmla="*/ 11981 h 164503"/>
                <a:gd name="connsiteX6" fmla="*/ 67191 w 89589"/>
                <a:gd name="connsiteY6" fmla="*/ 8354 h 164503"/>
                <a:gd name="connsiteX7" fmla="*/ 58179 w 89589"/>
                <a:gd name="connsiteY7" fmla="*/ 64 h 164503"/>
                <a:gd name="connsiteX8" fmla="*/ 45721 w 89589"/>
                <a:gd name="connsiteY8" fmla="*/ 11204 h 164503"/>
                <a:gd name="connsiteX9" fmla="*/ 35649 w 89589"/>
                <a:gd name="connsiteY9" fmla="*/ 50322 h 164503"/>
                <a:gd name="connsiteX10" fmla="*/ 8613 w 89589"/>
                <a:gd name="connsiteY10" fmla="*/ 50322 h 164503"/>
                <a:gd name="connsiteX11" fmla="*/ 131 w 89589"/>
                <a:gd name="connsiteY11" fmla="*/ 56021 h 164503"/>
                <a:gd name="connsiteX12" fmla="*/ 8083 w 89589"/>
                <a:gd name="connsiteY12" fmla="*/ 59648 h 164503"/>
                <a:gd name="connsiteX13" fmla="*/ 33263 w 89589"/>
                <a:gd name="connsiteY13" fmla="*/ 59648 h 164503"/>
                <a:gd name="connsiteX14" fmla="*/ 17625 w 89589"/>
                <a:gd name="connsiteY14" fmla="*/ 120787 h 164503"/>
                <a:gd name="connsiteX15" fmla="*/ 13649 w 89589"/>
                <a:gd name="connsiteY15" fmla="*/ 139957 h 164503"/>
                <a:gd name="connsiteX16" fmla="*/ 42010 w 89589"/>
                <a:gd name="connsiteY16" fmla="*/ 164568 h 164503"/>
                <a:gd name="connsiteX17" fmla="*/ 88130 w 89589"/>
                <a:gd name="connsiteY17" fmla="*/ 124932 h 164503"/>
                <a:gd name="connsiteX18" fmla="*/ 83889 w 89589"/>
                <a:gd name="connsiteY18" fmla="*/ 121564 h 164503"/>
                <a:gd name="connsiteX19" fmla="*/ 78323 w 89589"/>
                <a:gd name="connsiteY19" fmla="*/ 126486 h 164503"/>
                <a:gd name="connsiteX20" fmla="*/ 42805 w 89589"/>
                <a:gd name="connsiteY20" fmla="*/ 157314 h 164503"/>
                <a:gd name="connsiteX21" fmla="*/ 33528 w 89589"/>
                <a:gd name="connsiteY21" fmla="*/ 144620 h 164503"/>
                <a:gd name="connsiteX22" fmla="*/ 35119 w 89589"/>
                <a:gd name="connsiteY22" fmla="*/ 133999 h 164503"/>
                <a:gd name="connsiteX23" fmla="*/ 54203 w 89589"/>
                <a:gd name="connsiteY23" fmla="*/ 59648 h 16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89589" h="164503">
                  <a:moveTo>
                    <a:pt x="54203" y="59648"/>
                  </a:moveTo>
                  <a:lnTo>
                    <a:pt x="81239" y="59648"/>
                  </a:lnTo>
                  <a:cubicBezTo>
                    <a:pt x="86275" y="59648"/>
                    <a:pt x="89721" y="59648"/>
                    <a:pt x="89721" y="53949"/>
                  </a:cubicBezTo>
                  <a:cubicBezTo>
                    <a:pt x="89721" y="50322"/>
                    <a:pt x="86275" y="50322"/>
                    <a:pt x="81769" y="50322"/>
                  </a:cubicBezTo>
                  <a:lnTo>
                    <a:pt x="56588" y="50322"/>
                  </a:lnTo>
                  <a:lnTo>
                    <a:pt x="66396" y="11981"/>
                  </a:lnTo>
                  <a:cubicBezTo>
                    <a:pt x="66661" y="10686"/>
                    <a:pt x="67191" y="9390"/>
                    <a:pt x="67191" y="8354"/>
                  </a:cubicBezTo>
                  <a:cubicBezTo>
                    <a:pt x="67191" y="3691"/>
                    <a:pt x="63480" y="64"/>
                    <a:pt x="58179" y="64"/>
                  </a:cubicBezTo>
                  <a:cubicBezTo>
                    <a:pt x="51552" y="64"/>
                    <a:pt x="47576" y="4468"/>
                    <a:pt x="45721" y="11204"/>
                  </a:cubicBezTo>
                  <a:cubicBezTo>
                    <a:pt x="43866" y="17680"/>
                    <a:pt x="47311" y="5245"/>
                    <a:pt x="35649" y="50322"/>
                  </a:cubicBezTo>
                  <a:lnTo>
                    <a:pt x="8613" y="50322"/>
                  </a:lnTo>
                  <a:cubicBezTo>
                    <a:pt x="3577" y="50322"/>
                    <a:pt x="131" y="50322"/>
                    <a:pt x="131" y="56021"/>
                  </a:cubicBezTo>
                  <a:cubicBezTo>
                    <a:pt x="131" y="59648"/>
                    <a:pt x="3312" y="59648"/>
                    <a:pt x="8083" y="59648"/>
                  </a:cubicBezTo>
                  <a:lnTo>
                    <a:pt x="33263" y="59648"/>
                  </a:lnTo>
                  <a:lnTo>
                    <a:pt x="17625" y="120787"/>
                  </a:lnTo>
                  <a:cubicBezTo>
                    <a:pt x="16034" y="127263"/>
                    <a:pt x="13649" y="136589"/>
                    <a:pt x="13649" y="139957"/>
                  </a:cubicBezTo>
                  <a:cubicBezTo>
                    <a:pt x="13649" y="155242"/>
                    <a:pt x="26902" y="164568"/>
                    <a:pt x="42010" y="164568"/>
                  </a:cubicBezTo>
                  <a:cubicBezTo>
                    <a:pt x="71432" y="164568"/>
                    <a:pt x="88130" y="128299"/>
                    <a:pt x="88130" y="124932"/>
                  </a:cubicBezTo>
                  <a:cubicBezTo>
                    <a:pt x="88130" y="121564"/>
                    <a:pt x="84685" y="121564"/>
                    <a:pt x="83889" y="121564"/>
                  </a:cubicBezTo>
                  <a:cubicBezTo>
                    <a:pt x="80709" y="121564"/>
                    <a:pt x="80444" y="122082"/>
                    <a:pt x="78323" y="126486"/>
                  </a:cubicBezTo>
                  <a:cubicBezTo>
                    <a:pt x="70902" y="142807"/>
                    <a:pt x="57384" y="157314"/>
                    <a:pt x="42805" y="157314"/>
                  </a:cubicBezTo>
                  <a:cubicBezTo>
                    <a:pt x="37239" y="157314"/>
                    <a:pt x="33528" y="153947"/>
                    <a:pt x="33528" y="144620"/>
                  </a:cubicBezTo>
                  <a:cubicBezTo>
                    <a:pt x="33528" y="142030"/>
                    <a:pt x="34589" y="136589"/>
                    <a:pt x="35119" y="133999"/>
                  </a:cubicBezTo>
                  <a:lnTo>
                    <a:pt x="54203" y="59648"/>
                  </a:lnTo>
                  <a:close/>
                </a:path>
              </a:pathLst>
            </a:custGeom>
            <a:solidFill>
              <a:srgbClr val="EE442F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EFF13727-6C15-3512-3C11-4722BCCC712F}"/>
                </a:ext>
              </a:extLst>
            </p:cNvPr>
            <p:cNvSpPr/>
            <p:nvPr>
              <p:custDataLst>
                <p:tags r:id="rId174"/>
              </p:custDataLst>
            </p:nvPr>
          </p:nvSpPr>
          <p:spPr>
            <a:xfrm>
              <a:off x="9408385" y="4272613"/>
              <a:ext cx="179179" cy="12693"/>
            </a:xfrm>
            <a:custGeom>
              <a:avLst/>
              <a:gdLst>
                <a:gd name="connsiteX0" fmla="*/ 168711 w 179179"/>
                <a:gd name="connsiteY0" fmla="*/ 12758 h 12693"/>
                <a:gd name="connsiteX1" fmla="*/ 179314 w 179179"/>
                <a:gd name="connsiteY1" fmla="*/ 6541 h 12693"/>
                <a:gd name="connsiteX2" fmla="*/ 168711 w 179179"/>
                <a:gd name="connsiteY2" fmla="*/ 64 h 12693"/>
                <a:gd name="connsiteX3" fmla="*/ 10736 w 179179"/>
                <a:gd name="connsiteY3" fmla="*/ 64 h 12693"/>
                <a:gd name="connsiteX4" fmla="*/ 134 w 179179"/>
                <a:gd name="connsiteY4" fmla="*/ 6282 h 12693"/>
                <a:gd name="connsiteX5" fmla="*/ 10736 w 179179"/>
                <a:gd name="connsiteY5" fmla="*/ 12758 h 12693"/>
                <a:gd name="connsiteX6" fmla="*/ 168711 w 179179"/>
                <a:gd name="connsiteY6" fmla="*/ 12758 h 12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9179" h="12693">
                  <a:moveTo>
                    <a:pt x="168711" y="12758"/>
                  </a:moveTo>
                  <a:cubicBezTo>
                    <a:pt x="172952" y="12758"/>
                    <a:pt x="179314" y="12758"/>
                    <a:pt x="179314" y="6541"/>
                  </a:cubicBezTo>
                  <a:cubicBezTo>
                    <a:pt x="179314" y="64"/>
                    <a:pt x="173217" y="64"/>
                    <a:pt x="168711" y="64"/>
                  </a:cubicBezTo>
                  <a:lnTo>
                    <a:pt x="10736" y="64"/>
                  </a:lnTo>
                  <a:cubicBezTo>
                    <a:pt x="6495" y="64"/>
                    <a:pt x="134" y="64"/>
                    <a:pt x="134" y="6282"/>
                  </a:cubicBezTo>
                  <a:cubicBezTo>
                    <a:pt x="134" y="12758"/>
                    <a:pt x="6230" y="12758"/>
                    <a:pt x="10736" y="12758"/>
                  </a:cubicBezTo>
                  <a:lnTo>
                    <a:pt x="168711" y="12758"/>
                  </a:lnTo>
                  <a:close/>
                </a:path>
              </a:pathLst>
            </a:custGeom>
            <a:solidFill>
              <a:srgbClr val="EE442F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C3101D65-42A8-5E21-1C05-522E710B512C}"/>
                </a:ext>
              </a:extLst>
            </p:cNvPr>
            <p:cNvSpPr/>
            <p:nvPr>
              <p:custDataLst>
                <p:tags r:id="rId175"/>
              </p:custDataLst>
            </p:nvPr>
          </p:nvSpPr>
          <p:spPr>
            <a:xfrm>
              <a:off x="9645311" y="4171839"/>
              <a:ext cx="96481" cy="172016"/>
            </a:xfrm>
            <a:custGeom>
              <a:avLst/>
              <a:gdLst>
                <a:gd name="connsiteX0" fmla="*/ 60043 w 96481"/>
                <a:gd name="connsiteY0" fmla="*/ 7318 h 172016"/>
                <a:gd name="connsiteX1" fmla="*/ 52092 w 96481"/>
                <a:gd name="connsiteY1" fmla="*/ 64 h 172016"/>
                <a:gd name="connsiteX2" fmla="*/ 140 w 96481"/>
                <a:gd name="connsiteY2" fmla="*/ 16644 h 172016"/>
                <a:gd name="connsiteX3" fmla="*/ 140 w 96481"/>
                <a:gd name="connsiteY3" fmla="*/ 25970 h 172016"/>
                <a:gd name="connsiteX4" fmla="*/ 38574 w 96481"/>
                <a:gd name="connsiteY4" fmla="*/ 18717 h 172016"/>
                <a:gd name="connsiteX5" fmla="*/ 38574 w 96481"/>
                <a:gd name="connsiteY5" fmla="*/ 150838 h 172016"/>
                <a:gd name="connsiteX6" fmla="*/ 12068 w 96481"/>
                <a:gd name="connsiteY6" fmla="*/ 162755 h 172016"/>
                <a:gd name="connsiteX7" fmla="*/ 1996 w 96481"/>
                <a:gd name="connsiteY7" fmla="*/ 162755 h 172016"/>
                <a:gd name="connsiteX8" fmla="*/ 1996 w 96481"/>
                <a:gd name="connsiteY8" fmla="*/ 172081 h 172016"/>
                <a:gd name="connsiteX9" fmla="*/ 49176 w 96481"/>
                <a:gd name="connsiteY9" fmla="*/ 171045 h 172016"/>
                <a:gd name="connsiteX10" fmla="*/ 96622 w 96481"/>
                <a:gd name="connsiteY10" fmla="*/ 172081 h 172016"/>
                <a:gd name="connsiteX11" fmla="*/ 96622 w 96481"/>
                <a:gd name="connsiteY11" fmla="*/ 162755 h 172016"/>
                <a:gd name="connsiteX12" fmla="*/ 86549 w 96481"/>
                <a:gd name="connsiteY12" fmla="*/ 162755 h 172016"/>
                <a:gd name="connsiteX13" fmla="*/ 60043 w 96481"/>
                <a:gd name="connsiteY13" fmla="*/ 150838 h 172016"/>
                <a:gd name="connsiteX14" fmla="*/ 60043 w 96481"/>
                <a:gd name="connsiteY14" fmla="*/ 7318 h 172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6481" h="172016">
                  <a:moveTo>
                    <a:pt x="60043" y="7318"/>
                  </a:moveTo>
                  <a:cubicBezTo>
                    <a:pt x="60043" y="323"/>
                    <a:pt x="59513" y="64"/>
                    <a:pt x="52092" y="64"/>
                  </a:cubicBezTo>
                  <a:cubicBezTo>
                    <a:pt x="35128" y="16385"/>
                    <a:pt x="11008" y="16644"/>
                    <a:pt x="140" y="16644"/>
                  </a:cubicBezTo>
                  <a:lnTo>
                    <a:pt x="140" y="25970"/>
                  </a:lnTo>
                  <a:cubicBezTo>
                    <a:pt x="6502" y="25970"/>
                    <a:pt x="23995" y="25970"/>
                    <a:pt x="38574" y="18717"/>
                  </a:cubicBezTo>
                  <a:lnTo>
                    <a:pt x="38574" y="150838"/>
                  </a:lnTo>
                  <a:cubicBezTo>
                    <a:pt x="38574" y="159387"/>
                    <a:pt x="38574" y="162755"/>
                    <a:pt x="12068" y="162755"/>
                  </a:cubicBezTo>
                  <a:lnTo>
                    <a:pt x="1996" y="162755"/>
                  </a:lnTo>
                  <a:lnTo>
                    <a:pt x="1996" y="172081"/>
                  </a:lnTo>
                  <a:cubicBezTo>
                    <a:pt x="6767" y="171822"/>
                    <a:pt x="39369" y="171045"/>
                    <a:pt x="49176" y="171045"/>
                  </a:cubicBezTo>
                  <a:cubicBezTo>
                    <a:pt x="57393" y="171045"/>
                    <a:pt x="90790" y="171822"/>
                    <a:pt x="96622" y="172081"/>
                  </a:cubicBezTo>
                  <a:lnTo>
                    <a:pt x="96622" y="162755"/>
                  </a:lnTo>
                  <a:lnTo>
                    <a:pt x="86549" y="162755"/>
                  </a:lnTo>
                  <a:cubicBezTo>
                    <a:pt x="60043" y="162755"/>
                    <a:pt x="60043" y="159387"/>
                    <a:pt x="60043" y="150838"/>
                  </a:cubicBezTo>
                  <a:lnTo>
                    <a:pt x="60043" y="7318"/>
                  </a:lnTo>
                  <a:close/>
                </a:path>
              </a:pathLst>
            </a:custGeom>
            <a:solidFill>
              <a:srgbClr val="EE442F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80452E75-B70F-9C4F-7BBF-61313C234627}"/>
                </a:ext>
              </a:extLst>
            </p:cNvPr>
            <p:cNvSpPr/>
            <p:nvPr>
              <p:custDataLst>
                <p:tags r:id="rId176"/>
              </p:custDataLst>
            </p:nvPr>
          </p:nvSpPr>
          <p:spPr>
            <a:xfrm>
              <a:off x="9891637" y="4072582"/>
              <a:ext cx="251805" cy="246478"/>
            </a:xfrm>
            <a:custGeom>
              <a:avLst/>
              <a:gdLst>
                <a:gd name="connsiteX0" fmla="*/ 133812 w 251805"/>
                <a:gd name="connsiteY0" fmla="*/ 130704 h 246478"/>
                <a:gd name="connsiteX1" fmla="*/ 239457 w 251805"/>
                <a:gd name="connsiteY1" fmla="*/ 130704 h 246478"/>
                <a:gd name="connsiteX2" fmla="*/ 251953 w 251805"/>
                <a:gd name="connsiteY2" fmla="*/ 123302 h 246478"/>
                <a:gd name="connsiteX3" fmla="*/ 239457 w 251805"/>
                <a:gd name="connsiteY3" fmla="*/ 115900 h 246478"/>
                <a:gd name="connsiteX4" fmla="*/ 133812 w 251805"/>
                <a:gd name="connsiteY4" fmla="*/ 115900 h 246478"/>
                <a:gd name="connsiteX5" fmla="*/ 133812 w 251805"/>
                <a:gd name="connsiteY5" fmla="*/ 12276 h 246478"/>
                <a:gd name="connsiteX6" fmla="*/ 126239 w 251805"/>
                <a:gd name="connsiteY6" fmla="*/ 63 h 246478"/>
                <a:gd name="connsiteX7" fmla="*/ 118666 w 251805"/>
                <a:gd name="connsiteY7" fmla="*/ 12276 h 246478"/>
                <a:gd name="connsiteX8" fmla="*/ 118666 w 251805"/>
                <a:gd name="connsiteY8" fmla="*/ 115900 h 246478"/>
                <a:gd name="connsiteX9" fmla="*/ 12642 w 251805"/>
                <a:gd name="connsiteY9" fmla="*/ 115900 h 246478"/>
                <a:gd name="connsiteX10" fmla="*/ 147 w 251805"/>
                <a:gd name="connsiteY10" fmla="*/ 123302 h 246478"/>
                <a:gd name="connsiteX11" fmla="*/ 12642 w 251805"/>
                <a:gd name="connsiteY11" fmla="*/ 130704 h 246478"/>
                <a:gd name="connsiteX12" fmla="*/ 118666 w 251805"/>
                <a:gd name="connsiteY12" fmla="*/ 130704 h 246478"/>
                <a:gd name="connsiteX13" fmla="*/ 118666 w 251805"/>
                <a:gd name="connsiteY13" fmla="*/ 234328 h 246478"/>
                <a:gd name="connsiteX14" fmla="*/ 126239 w 251805"/>
                <a:gd name="connsiteY14" fmla="*/ 246541 h 246478"/>
                <a:gd name="connsiteX15" fmla="*/ 133812 w 251805"/>
                <a:gd name="connsiteY15" fmla="*/ 234328 h 246478"/>
                <a:gd name="connsiteX16" fmla="*/ 133812 w 251805"/>
                <a:gd name="connsiteY16" fmla="*/ 130704 h 246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1805" h="246478">
                  <a:moveTo>
                    <a:pt x="133812" y="130704"/>
                  </a:moveTo>
                  <a:lnTo>
                    <a:pt x="239457" y="130704"/>
                  </a:lnTo>
                  <a:cubicBezTo>
                    <a:pt x="244758" y="130704"/>
                    <a:pt x="251953" y="130704"/>
                    <a:pt x="251953" y="123302"/>
                  </a:cubicBezTo>
                  <a:cubicBezTo>
                    <a:pt x="251953" y="115900"/>
                    <a:pt x="244758" y="115900"/>
                    <a:pt x="239457" y="115900"/>
                  </a:cubicBezTo>
                  <a:lnTo>
                    <a:pt x="133812" y="115900"/>
                  </a:lnTo>
                  <a:lnTo>
                    <a:pt x="133812" y="12276"/>
                  </a:lnTo>
                  <a:cubicBezTo>
                    <a:pt x="133812" y="7094"/>
                    <a:pt x="133812" y="63"/>
                    <a:pt x="126239" y="63"/>
                  </a:cubicBezTo>
                  <a:cubicBezTo>
                    <a:pt x="118666" y="63"/>
                    <a:pt x="118666" y="7094"/>
                    <a:pt x="118666" y="12276"/>
                  </a:cubicBezTo>
                  <a:lnTo>
                    <a:pt x="118666" y="115900"/>
                  </a:lnTo>
                  <a:lnTo>
                    <a:pt x="12642" y="115900"/>
                  </a:lnTo>
                  <a:cubicBezTo>
                    <a:pt x="7341" y="115900"/>
                    <a:pt x="147" y="115900"/>
                    <a:pt x="147" y="123302"/>
                  </a:cubicBezTo>
                  <a:cubicBezTo>
                    <a:pt x="147" y="130704"/>
                    <a:pt x="7341" y="130704"/>
                    <a:pt x="12642" y="130704"/>
                  </a:cubicBezTo>
                  <a:lnTo>
                    <a:pt x="118666" y="130704"/>
                  </a:lnTo>
                  <a:lnTo>
                    <a:pt x="118666" y="234328"/>
                  </a:lnTo>
                  <a:cubicBezTo>
                    <a:pt x="118666" y="239509"/>
                    <a:pt x="118666" y="246541"/>
                    <a:pt x="126239" y="246541"/>
                  </a:cubicBezTo>
                  <a:cubicBezTo>
                    <a:pt x="133812" y="246541"/>
                    <a:pt x="133812" y="239509"/>
                    <a:pt x="133812" y="234328"/>
                  </a:cubicBezTo>
                  <a:lnTo>
                    <a:pt x="133812" y="130704"/>
                  </a:lnTo>
                  <a:close/>
                </a:path>
              </a:pathLst>
            </a:custGeom>
            <a:grpFill/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6525D3F0-831D-4399-87D1-7E4D311CE818}"/>
                </a:ext>
              </a:extLst>
            </p:cNvPr>
            <p:cNvSpPr/>
            <p:nvPr>
              <p:custDataLst>
                <p:tags r:id="rId177"/>
              </p:custDataLst>
            </p:nvPr>
          </p:nvSpPr>
          <p:spPr>
            <a:xfrm>
              <a:off x="10266883" y="4031502"/>
              <a:ext cx="139345" cy="260911"/>
            </a:xfrm>
            <a:custGeom>
              <a:avLst/>
              <a:gdLst>
                <a:gd name="connsiteX0" fmla="*/ 72859 w 139345"/>
                <a:gd name="connsiteY0" fmla="*/ 4134 h 260911"/>
                <a:gd name="connsiteX1" fmla="*/ 67936 w 139345"/>
                <a:gd name="connsiteY1" fmla="*/ 63 h 260911"/>
                <a:gd name="connsiteX2" fmla="*/ 21740 w 139345"/>
                <a:gd name="connsiteY2" fmla="*/ 3764 h 260911"/>
                <a:gd name="connsiteX3" fmla="*/ 14546 w 139345"/>
                <a:gd name="connsiteY3" fmla="*/ 11165 h 260911"/>
                <a:gd name="connsiteX4" fmla="*/ 23633 w 139345"/>
                <a:gd name="connsiteY4" fmla="*/ 15606 h 260911"/>
                <a:gd name="connsiteX5" fmla="*/ 42566 w 139345"/>
                <a:gd name="connsiteY5" fmla="*/ 21898 h 260911"/>
                <a:gd name="connsiteX6" fmla="*/ 37265 w 139345"/>
                <a:gd name="connsiteY6" fmla="*/ 44843 h 260911"/>
                <a:gd name="connsiteX7" fmla="*/ 6215 w 139345"/>
                <a:gd name="connsiteY7" fmla="*/ 165492 h 260911"/>
                <a:gd name="connsiteX8" fmla="*/ 157 w 139345"/>
                <a:gd name="connsiteY8" fmla="*/ 202871 h 260911"/>
                <a:gd name="connsiteX9" fmla="*/ 48246 w 139345"/>
                <a:gd name="connsiteY9" fmla="*/ 260974 h 260911"/>
                <a:gd name="connsiteX10" fmla="*/ 139502 w 139345"/>
                <a:gd name="connsiteY10" fmla="*/ 152539 h 260911"/>
                <a:gd name="connsiteX11" fmla="*/ 89141 w 139345"/>
                <a:gd name="connsiteY11" fmla="*/ 93325 h 260911"/>
                <a:gd name="connsiteX12" fmla="*/ 44838 w 139345"/>
                <a:gd name="connsiteY12" fmla="*/ 115530 h 260911"/>
                <a:gd name="connsiteX13" fmla="*/ 72859 w 139345"/>
                <a:gd name="connsiteY13" fmla="*/ 4134 h 260911"/>
                <a:gd name="connsiteX14" fmla="*/ 37265 w 139345"/>
                <a:gd name="connsiteY14" fmla="*/ 144027 h 260911"/>
                <a:gd name="connsiteX15" fmla="*/ 42945 w 139345"/>
                <a:gd name="connsiteY15" fmla="*/ 131074 h 260911"/>
                <a:gd name="connsiteX16" fmla="*/ 88384 w 139345"/>
                <a:gd name="connsiteY16" fmla="*/ 101467 h 260911"/>
                <a:gd name="connsiteX17" fmla="*/ 112239 w 139345"/>
                <a:gd name="connsiteY17" fmla="*/ 136255 h 260911"/>
                <a:gd name="connsiteX18" fmla="*/ 92927 w 139345"/>
                <a:gd name="connsiteY18" fmla="*/ 214713 h 260911"/>
                <a:gd name="connsiteX19" fmla="*/ 48246 w 139345"/>
                <a:gd name="connsiteY19" fmla="*/ 252832 h 260911"/>
                <a:gd name="connsiteX20" fmla="*/ 22876 w 139345"/>
                <a:gd name="connsiteY20" fmla="*/ 215453 h 260911"/>
                <a:gd name="connsiteX21" fmla="*/ 28935 w 139345"/>
                <a:gd name="connsiteY21" fmla="*/ 178075 h 260911"/>
                <a:gd name="connsiteX22" fmla="*/ 37265 w 139345"/>
                <a:gd name="connsiteY22" fmla="*/ 144027 h 260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39345" h="260911">
                  <a:moveTo>
                    <a:pt x="72859" y="4134"/>
                  </a:moveTo>
                  <a:cubicBezTo>
                    <a:pt x="72859" y="3764"/>
                    <a:pt x="72859" y="63"/>
                    <a:pt x="67936" y="63"/>
                  </a:cubicBezTo>
                  <a:cubicBezTo>
                    <a:pt x="59227" y="63"/>
                    <a:pt x="31585" y="3023"/>
                    <a:pt x="21740" y="3764"/>
                  </a:cubicBezTo>
                  <a:cubicBezTo>
                    <a:pt x="18711" y="4134"/>
                    <a:pt x="14546" y="4504"/>
                    <a:pt x="14546" y="11165"/>
                  </a:cubicBezTo>
                  <a:cubicBezTo>
                    <a:pt x="14546" y="15606"/>
                    <a:pt x="17954" y="15606"/>
                    <a:pt x="23633" y="15606"/>
                  </a:cubicBezTo>
                  <a:cubicBezTo>
                    <a:pt x="41809" y="15606"/>
                    <a:pt x="42566" y="18197"/>
                    <a:pt x="42566" y="21898"/>
                  </a:cubicBezTo>
                  <a:cubicBezTo>
                    <a:pt x="42566" y="24489"/>
                    <a:pt x="39158" y="37071"/>
                    <a:pt x="37265" y="44843"/>
                  </a:cubicBezTo>
                  <a:lnTo>
                    <a:pt x="6215" y="165492"/>
                  </a:lnTo>
                  <a:cubicBezTo>
                    <a:pt x="1671" y="183996"/>
                    <a:pt x="157" y="189917"/>
                    <a:pt x="157" y="202871"/>
                  </a:cubicBezTo>
                  <a:cubicBezTo>
                    <a:pt x="157" y="238029"/>
                    <a:pt x="20226" y="260974"/>
                    <a:pt x="48246" y="260974"/>
                  </a:cubicBezTo>
                  <a:cubicBezTo>
                    <a:pt x="92927" y="260974"/>
                    <a:pt x="139502" y="205831"/>
                    <a:pt x="139502" y="152539"/>
                  </a:cubicBezTo>
                  <a:cubicBezTo>
                    <a:pt x="139502" y="118861"/>
                    <a:pt x="119433" y="93325"/>
                    <a:pt x="89141" y="93325"/>
                  </a:cubicBezTo>
                  <a:cubicBezTo>
                    <a:pt x="71723" y="93325"/>
                    <a:pt x="56198" y="104057"/>
                    <a:pt x="44838" y="115530"/>
                  </a:cubicBezTo>
                  <a:lnTo>
                    <a:pt x="72859" y="4134"/>
                  </a:lnTo>
                  <a:close/>
                  <a:moveTo>
                    <a:pt x="37265" y="144027"/>
                  </a:moveTo>
                  <a:cubicBezTo>
                    <a:pt x="39537" y="135885"/>
                    <a:pt x="39537" y="135145"/>
                    <a:pt x="42945" y="131074"/>
                  </a:cubicBezTo>
                  <a:cubicBezTo>
                    <a:pt x="61499" y="107018"/>
                    <a:pt x="78538" y="101467"/>
                    <a:pt x="88384" y="101467"/>
                  </a:cubicBezTo>
                  <a:cubicBezTo>
                    <a:pt x="102015" y="101467"/>
                    <a:pt x="112239" y="112569"/>
                    <a:pt x="112239" y="136255"/>
                  </a:cubicBezTo>
                  <a:cubicBezTo>
                    <a:pt x="112239" y="158090"/>
                    <a:pt x="99743" y="200650"/>
                    <a:pt x="92927" y="214713"/>
                  </a:cubicBezTo>
                  <a:cubicBezTo>
                    <a:pt x="80432" y="239509"/>
                    <a:pt x="63014" y="252832"/>
                    <a:pt x="48246" y="252832"/>
                  </a:cubicBezTo>
                  <a:cubicBezTo>
                    <a:pt x="35372" y="252832"/>
                    <a:pt x="22876" y="242840"/>
                    <a:pt x="22876" y="215453"/>
                  </a:cubicBezTo>
                  <a:cubicBezTo>
                    <a:pt x="22876" y="208422"/>
                    <a:pt x="22876" y="201390"/>
                    <a:pt x="28935" y="178075"/>
                  </a:cubicBezTo>
                  <a:lnTo>
                    <a:pt x="37265" y="144027"/>
                  </a:lnTo>
                  <a:close/>
                </a:path>
              </a:pathLst>
            </a:custGeom>
            <a:grpFill/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A7083A01-37B8-68BE-918A-15C3A2807E0E}"/>
                </a:ext>
              </a:extLst>
            </p:cNvPr>
            <p:cNvSpPr/>
            <p:nvPr>
              <p:custDataLst>
                <p:tags r:id="rId178"/>
              </p:custDataLst>
            </p:nvPr>
          </p:nvSpPr>
          <p:spPr>
            <a:xfrm>
              <a:off x="10440484" y="4171839"/>
              <a:ext cx="96481" cy="172016"/>
            </a:xfrm>
            <a:custGeom>
              <a:avLst/>
              <a:gdLst>
                <a:gd name="connsiteX0" fmla="*/ 60064 w 96481"/>
                <a:gd name="connsiteY0" fmla="*/ 7318 h 172016"/>
                <a:gd name="connsiteX1" fmla="*/ 52113 w 96481"/>
                <a:gd name="connsiteY1" fmla="*/ 64 h 172016"/>
                <a:gd name="connsiteX2" fmla="*/ 161 w 96481"/>
                <a:gd name="connsiteY2" fmla="*/ 16644 h 172016"/>
                <a:gd name="connsiteX3" fmla="*/ 161 w 96481"/>
                <a:gd name="connsiteY3" fmla="*/ 25970 h 172016"/>
                <a:gd name="connsiteX4" fmla="*/ 38595 w 96481"/>
                <a:gd name="connsiteY4" fmla="*/ 18717 h 172016"/>
                <a:gd name="connsiteX5" fmla="*/ 38595 w 96481"/>
                <a:gd name="connsiteY5" fmla="*/ 150838 h 172016"/>
                <a:gd name="connsiteX6" fmla="*/ 12089 w 96481"/>
                <a:gd name="connsiteY6" fmla="*/ 162755 h 172016"/>
                <a:gd name="connsiteX7" fmla="*/ 2017 w 96481"/>
                <a:gd name="connsiteY7" fmla="*/ 162755 h 172016"/>
                <a:gd name="connsiteX8" fmla="*/ 2017 w 96481"/>
                <a:gd name="connsiteY8" fmla="*/ 172081 h 172016"/>
                <a:gd name="connsiteX9" fmla="*/ 49197 w 96481"/>
                <a:gd name="connsiteY9" fmla="*/ 171045 h 172016"/>
                <a:gd name="connsiteX10" fmla="*/ 96642 w 96481"/>
                <a:gd name="connsiteY10" fmla="*/ 172081 h 172016"/>
                <a:gd name="connsiteX11" fmla="*/ 96642 w 96481"/>
                <a:gd name="connsiteY11" fmla="*/ 162755 h 172016"/>
                <a:gd name="connsiteX12" fmla="*/ 86570 w 96481"/>
                <a:gd name="connsiteY12" fmla="*/ 162755 h 172016"/>
                <a:gd name="connsiteX13" fmla="*/ 60064 w 96481"/>
                <a:gd name="connsiteY13" fmla="*/ 150838 h 172016"/>
                <a:gd name="connsiteX14" fmla="*/ 60064 w 96481"/>
                <a:gd name="connsiteY14" fmla="*/ 7318 h 172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6481" h="172016">
                  <a:moveTo>
                    <a:pt x="60064" y="7318"/>
                  </a:moveTo>
                  <a:cubicBezTo>
                    <a:pt x="60064" y="323"/>
                    <a:pt x="59534" y="64"/>
                    <a:pt x="52113" y="64"/>
                  </a:cubicBezTo>
                  <a:cubicBezTo>
                    <a:pt x="35149" y="16385"/>
                    <a:pt x="11029" y="16644"/>
                    <a:pt x="161" y="16644"/>
                  </a:cubicBezTo>
                  <a:lnTo>
                    <a:pt x="161" y="25970"/>
                  </a:lnTo>
                  <a:cubicBezTo>
                    <a:pt x="6523" y="25970"/>
                    <a:pt x="24016" y="25970"/>
                    <a:pt x="38595" y="18717"/>
                  </a:cubicBezTo>
                  <a:lnTo>
                    <a:pt x="38595" y="150838"/>
                  </a:lnTo>
                  <a:cubicBezTo>
                    <a:pt x="38595" y="159387"/>
                    <a:pt x="38595" y="162755"/>
                    <a:pt x="12089" y="162755"/>
                  </a:cubicBezTo>
                  <a:lnTo>
                    <a:pt x="2017" y="162755"/>
                  </a:lnTo>
                  <a:lnTo>
                    <a:pt x="2017" y="172081"/>
                  </a:lnTo>
                  <a:cubicBezTo>
                    <a:pt x="6788" y="171822"/>
                    <a:pt x="39390" y="171045"/>
                    <a:pt x="49197" y="171045"/>
                  </a:cubicBezTo>
                  <a:cubicBezTo>
                    <a:pt x="57414" y="171045"/>
                    <a:pt x="90811" y="171822"/>
                    <a:pt x="96642" y="172081"/>
                  </a:cubicBezTo>
                  <a:lnTo>
                    <a:pt x="96642" y="162755"/>
                  </a:lnTo>
                  <a:lnTo>
                    <a:pt x="86570" y="162755"/>
                  </a:lnTo>
                  <a:cubicBezTo>
                    <a:pt x="60064" y="162755"/>
                    <a:pt x="60064" y="159387"/>
                    <a:pt x="60064" y="150838"/>
                  </a:cubicBezTo>
                  <a:lnTo>
                    <a:pt x="60064" y="7318"/>
                  </a:lnTo>
                  <a:close/>
                </a:path>
              </a:pathLst>
            </a:custGeom>
            <a:grpFill/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E491F504-CD62-84AE-CD5C-609CA7B4B2EE}"/>
                </a:ext>
              </a:extLst>
            </p:cNvPr>
            <p:cNvSpPr/>
            <p:nvPr>
              <p:custDataLst>
                <p:tags r:id="rId179"/>
              </p:custDataLst>
            </p:nvPr>
          </p:nvSpPr>
          <p:spPr>
            <a:xfrm>
              <a:off x="10592443" y="4124764"/>
              <a:ext cx="188570" cy="167649"/>
            </a:xfrm>
            <a:custGeom>
              <a:avLst/>
              <a:gdLst>
                <a:gd name="connsiteX0" fmla="*/ 115655 w 188570"/>
                <a:gd name="connsiteY0" fmla="*/ 51875 h 167649"/>
                <a:gd name="connsiteX1" fmla="*/ 153142 w 188570"/>
                <a:gd name="connsiteY1" fmla="*/ 8205 h 167649"/>
                <a:gd name="connsiteX2" fmla="*/ 172075 w 188570"/>
                <a:gd name="connsiteY2" fmla="*/ 13016 h 167649"/>
                <a:gd name="connsiteX3" fmla="*/ 153900 w 188570"/>
                <a:gd name="connsiteY3" fmla="*/ 33001 h 167649"/>
                <a:gd name="connsiteX4" fmla="*/ 168289 w 188570"/>
                <a:gd name="connsiteY4" fmla="*/ 45954 h 167649"/>
                <a:gd name="connsiteX5" fmla="*/ 188736 w 188570"/>
                <a:gd name="connsiteY5" fmla="*/ 24489 h 167649"/>
                <a:gd name="connsiteX6" fmla="*/ 153521 w 188570"/>
                <a:gd name="connsiteY6" fmla="*/ 63 h 167649"/>
                <a:gd name="connsiteX7" fmla="*/ 113762 w 188570"/>
                <a:gd name="connsiteY7" fmla="*/ 28189 h 167649"/>
                <a:gd name="connsiteX8" fmla="*/ 72867 w 188570"/>
                <a:gd name="connsiteY8" fmla="*/ 63 h 167649"/>
                <a:gd name="connsiteX9" fmla="*/ 11904 w 188570"/>
                <a:gd name="connsiteY9" fmla="*/ 57056 h 167649"/>
                <a:gd name="connsiteX10" fmla="*/ 16448 w 188570"/>
                <a:gd name="connsiteY10" fmla="*/ 60757 h 167649"/>
                <a:gd name="connsiteX11" fmla="*/ 21370 w 188570"/>
                <a:gd name="connsiteY11" fmla="*/ 56686 h 167649"/>
                <a:gd name="connsiteX12" fmla="*/ 72110 w 188570"/>
                <a:gd name="connsiteY12" fmla="*/ 8205 h 167649"/>
                <a:gd name="connsiteX13" fmla="*/ 92557 w 188570"/>
                <a:gd name="connsiteY13" fmla="*/ 33001 h 167649"/>
                <a:gd name="connsiteX14" fmla="*/ 72110 w 188570"/>
                <a:gd name="connsiteY14" fmla="*/ 121081 h 167649"/>
                <a:gd name="connsiteX15" fmla="*/ 36138 w 188570"/>
                <a:gd name="connsiteY15" fmla="*/ 159570 h 167649"/>
                <a:gd name="connsiteX16" fmla="*/ 17205 w 188570"/>
                <a:gd name="connsiteY16" fmla="*/ 154759 h 167649"/>
                <a:gd name="connsiteX17" fmla="*/ 35002 w 188570"/>
                <a:gd name="connsiteY17" fmla="*/ 134775 h 167649"/>
                <a:gd name="connsiteX18" fmla="*/ 20992 w 188570"/>
                <a:gd name="connsiteY18" fmla="*/ 121821 h 167649"/>
                <a:gd name="connsiteX19" fmla="*/ 166 w 188570"/>
                <a:gd name="connsiteY19" fmla="*/ 143287 h 167649"/>
                <a:gd name="connsiteX20" fmla="*/ 35759 w 188570"/>
                <a:gd name="connsiteY20" fmla="*/ 167712 h 167649"/>
                <a:gd name="connsiteX21" fmla="*/ 75518 w 188570"/>
                <a:gd name="connsiteY21" fmla="*/ 139586 h 167649"/>
                <a:gd name="connsiteX22" fmla="*/ 116413 w 188570"/>
                <a:gd name="connsiteY22" fmla="*/ 167712 h 167649"/>
                <a:gd name="connsiteX23" fmla="*/ 176998 w 188570"/>
                <a:gd name="connsiteY23" fmla="*/ 110719 h 167649"/>
                <a:gd name="connsiteX24" fmla="*/ 172454 w 188570"/>
                <a:gd name="connsiteY24" fmla="*/ 107018 h 167649"/>
                <a:gd name="connsiteX25" fmla="*/ 167531 w 188570"/>
                <a:gd name="connsiteY25" fmla="*/ 111089 h 167649"/>
                <a:gd name="connsiteX26" fmla="*/ 117170 w 188570"/>
                <a:gd name="connsiteY26" fmla="*/ 159570 h 167649"/>
                <a:gd name="connsiteX27" fmla="*/ 96344 w 188570"/>
                <a:gd name="connsiteY27" fmla="*/ 135145 h 167649"/>
                <a:gd name="connsiteX28" fmla="*/ 102781 w 188570"/>
                <a:gd name="connsiteY28" fmla="*/ 102577 h 167649"/>
                <a:gd name="connsiteX29" fmla="*/ 115655 w 188570"/>
                <a:gd name="connsiteY29" fmla="*/ 51875 h 167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88570" h="167649">
                  <a:moveTo>
                    <a:pt x="115655" y="51875"/>
                  </a:moveTo>
                  <a:cubicBezTo>
                    <a:pt x="117927" y="42253"/>
                    <a:pt x="126636" y="8205"/>
                    <a:pt x="153142" y="8205"/>
                  </a:cubicBezTo>
                  <a:cubicBezTo>
                    <a:pt x="155036" y="8205"/>
                    <a:pt x="164123" y="8205"/>
                    <a:pt x="172075" y="13016"/>
                  </a:cubicBezTo>
                  <a:cubicBezTo>
                    <a:pt x="161473" y="14866"/>
                    <a:pt x="153900" y="24118"/>
                    <a:pt x="153900" y="33001"/>
                  </a:cubicBezTo>
                  <a:cubicBezTo>
                    <a:pt x="153900" y="38922"/>
                    <a:pt x="158065" y="45954"/>
                    <a:pt x="168289" y="45954"/>
                  </a:cubicBezTo>
                  <a:cubicBezTo>
                    <a:pt x="176619" y="45954"/>
                    <a:pt x="188736" y="39292"/>
                    <a:pt x="188736" y="24489"/>
                  </a:cubicBezTo>
                  <a:cubicBezTo>
                    <a:pt x="188736" y="5244"/>
                    <a:pt x="166395" y="63"/>
                    <a:pt x="153521" y="63"/>
                  </a:cubicBezTo>
                  <a:cubicBezTo>
                    <a:pt x="131559" y="63"/>
                    <a:pt x="118306" y="19677"/>
                    <a:pt x="113762" y="28189"/>
                  </a:cubicBezTo>
                  <a:cubicBezTo>
                    <a:pt x="104296" y="3764"/>
                    <a:pt x="83848" y="63"/>
                    <a:pt x="72867" y="63"/>
                  </a:cubicBezTo>
                  <a:cubicBezTo>
                    <a:pt x="33487" y="63"/>
                    <a:pt x="11904" y="47804"/>
                    <a:pt x="11904" y="57056"/>
                  </a:cubicBezTo>
                  <a:cubicBezTo>
                    <a:pt x="11904" y="60757"/>
                    <a:pt x="15690" y="60757"/>
                    <a:pt x="16448" y="60757"/>
                  </a:cubicBezTo>
                  <a:cubicBezTo>
                    <a:pt x="19477" y="60757"/>
                    <a:pt x="20613" y="60017"/>
                    <a:pt x="21370" y="56686"/>
                  </a:cubicBezTo>
                  <a:cubicBezTo>
                    <a:pt x="34245" y="17457"/>
                    <a:pt x="59236" y="8205"/>
                    <a:pt x="72110" y="8205"/>
                  </a:cubicBezTo>
                  <a:cubicBezTo>
                    <a:pt x="79304" y="8205"/>
                    <a:pt x="92557" y="11535"/>
                    <a:pt x="92557" y="33001"/>
                  </a:cubicBezTo>
                  <a:cubicBezTo>
                    <a:pt x="92557" y="44473"/>
                    <a:pt x="86120" y="69269"/>
                    <a:pt x="72110" y="121081"/>
                  </a:cubicBezTo>
                  <a:cubicBezTo>
                    <a:pt x="66052" y="144027"/>
                    <a:pt x="52799" y="159570"/>
                    <a:pt x="36138" y="159570"/>
                  </a:cubicBezTo>
                  <a:cubicBezTo>
                    <a:pt x="33866" y="159570"/>
                    <a:pt x="25157" y="159570"/>
                    <a:pt x="17205" y="154759"/>
                  </a:cubicBezTo>
                  <a:cubicBezTo>
                    <a:pt x="26671" y="152909"/>
                    <a:pt x="35002" y="145137"/>
                    <a:pt x="35002" y="134775"/>
                  </a:cubicBezTo>
                  <a:cubicBezTo>
                    <a:pt x="35002" y="124782"/>
                    <a:pt x="26671" y="121821"/>
                    <a:pt x="20992" y="121821"/>
                  </a:cubicBezTo>
                  <a:cubicBezTo>
                    <a:pt x="9632" y="121821"/>
                    <a:pt x="166" y="131444"/>
                    <a:pt x="166" y="143287"/>
                  </a:cubicBezTo>
                  <a:cubicBezTo>
                    <a:pt x="166" y="160311"/>
                    <a:pt x="19098" y="167712"/>
                    <a:pt x="35759" y="167712"/>
                  </a:cubicBezTo>
                  <a:cubicBezTo>
                    <a:pt x="60750" y="167712"/>
                    <a:pt x="74382" y="141806"/>
                    <a:pt x="75518" y="139586"/>
                  </a:cubicBezTo>
                  <a:cubicBezTo>
                    <a:pt x="80062" y="153279"/>
                    <a:pt x="93693" y="167712"/>
                    <a:pt x="116413" y="167712"/>
                  </a:cubicBezTo>
                  <a:cubicBezTo>
                    <a:pt x="155414" y="167712"/>
                    <a:pt x="176998" y="119971"/>
                    <a:pt x="176998" y="110719"/>
                  </a:cubicBezTo>
                  <a:cubicBezTo>
                    <a:pt x="176998" y="107018"/>
                    <a:pt x="173590" y="107018"/>
                    <a:pt x="172454" y="107018"/>
                  </a:cubicBezTo>
                  <a:cubicBezTo>
                    <a:pt x="169046" y="107018"/>
                    <a:pt x="168289" y="108498"/>
                    <a:pt x="167531" y="111089"/>
                  </a:cubicBezTo>
                  <a:cubicBezTo>
                    <a:pt x="155036" y="150688"/>
                    <a:pt x="129287" y="159570"/>
                    <a:pt x="117170" y="159570"/>
                  </a:cubicBezTo>
                  <a:cubicBezTo>
                    <a:pt x="102402" y="159570"/>
                    <a:pt x="96344" y="147728"/>
                    <a:pt x="96344" y="135145"/>
                  </a:cubicBezTo>
                  <a:cubicBezTo>
                    <a:pt x="96344" y="127003"/>
                    <a:pt x="98616" y="118861"/>
                    <a:pt x="102781" y="102577"/>
                  </a:cubicBezTo>
                  <a:lnTo>
                    <a:pt x="115655" y="51875"/>
                  </a:lnTo>
                  <a:close/>
                </a:path>
              </a:pathLst>
            </a:custGeom>
            <a:grpFill/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C552824D-F7C7-BA05-D00E-59FE52EB2413}"/>
                </a:ext>
              </a:extLst>
            </p:cNvPr>
            <p:cNvSpPr/>
            <p:nvPr>
              <p:custDataLst>
                <p:tags r:id="rId180"/>
              </p:custDataLst>
            </p:nvPr>
          </p:nvSpPr>
          <p:spPr>
            <a:xfrm>
              <a:off x="10826766" y="4171839"/>
              <a:ext cx="96481" cy="172016"/>
            </a:xfrm>
            <a:custGeom>
              <a:avLst/>
              <a:gdLst>
                <a:gd name="connsiteX0" fmla="*/ 60075 w 96481"/>
                <a:gd name="connsiteY0" fmla="*/ 7318 h 172016"/>
                <a:gd name="connsiteX1" fmla="*/ 52123 w 96481"/>
                <a:gd name="connsiteY1" fmla="*/ 64 h 172016"/>
                <a:gd name="connsiteX2" fmla="*/ 171 w 96481"/>
                <a:gd name="connsiteY2" fmla="*/ 16644 h 172016"/>
                <a:gd name="connsiteX3" fmla="*/ 171 w 96481"/>
                <a:gd name="connsiteY3" fmla="*/ 25970 h 172016"/>
                <a:gd name="connsiteX4" fmla="*/ 38605 w 96481"/>
                <a:gd name="connsiteY4" fmla="*/ 18717 h 172016"/>
                <a:gd name="connsiteX5" fmla="*/ 38605 w 96481"/>
                <a:gd name="connsiteY5" fmla="*/ 150838 h 172016"/>
                <a:gd name="connsiteX6" fmla="*/ 12099 w 96481"/>
                <a:gd name="connsiteY6" fmla="*/ 162755 h 172016"/>
                <a:gd name="connsiteX7" fmla="*/ 2027 w 96481"/>
                <a:gd name="connsiteY7" fmla="*/ 162755 h 172016"/>
                <a:gd name="connsiteX8" fmla="*/ 2027 w 96481"/>
                <a:gd name="connsiteY8" fmla="*/ 172081 h 172016"/>
                <a:gd name="connsiteX9" fmla="*/ 49207 w 96481"/>
                <a:gd name="connsiteY9" fmla="*/ 171045 h 172016"/>
                <a:gd name="connsiteX10" fmla="*/ 96653 w 96481"/>
                <a:gd name="connsiteY10" fmla="*/ 172081 h 172016"/>
                <a:gd name="connsiteX11" fmla="*/ 96653 w 96481"/>
                <a:gd name="connsiteY11" fmla="*/ 162755 h 172016"/>
                <a:gd name="connsiteX12" fmla="*/ 86580 w 96481"/>
                <a:gd name="connsiteY12" fmla="*/ 162755 h 172016"/>
                <a:gd name="connsiteX13" fmla="*/ 60075 w 96481"/>
                <a:gd name="connsiteY13" fmla="*/ 150838 h 172016"/>
                <a:gd name="connsiteX14" fmla="*/ 60075 w 96481"/>
                <a:gd name="connsiteY14" fmla="*/ 7318 h 172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6481" h="172016">
                  <a:moveTo>
                    <a:pt x="60075" y="7318"/>
                  </a:moveTo>
                  <a:cubicBezTo>
                    <a:pt x="60075" y="323"/>
                    <a:pt x="59544" y="64"/>
                    <a:pt x="52123" y="64"/>
                  </a:cubicBezTo>
                  <a:cubicBezTo>
                    <a:pt x="35159" y="16385"/>
                    <a:pt x="11039" y="16644"/>
                    <a:pt x="171" y="16644"/>
                  </a:cubicBezTo>
                  <a:lnTo>
                    <a:pt x="171" y="25970"/>
                  </a:lnTo>
                  <a:cubicBezTo>
                    <a:pt x="6533" y="25970"/>
                    <a:pt x="24027" y="25970"/>
                    <a:pt x="38605" y="18717"/>
                  </a:cubicBezTo>
                  <a:lnTo>
                    <a:pt x="38605" y="150838"/>
                  </a:lnTo>
                  <a:cubicBezTo>
                    <a:pt x="38605" y="159387"/>
                    <a:pt x="38605" y="162755"/>
                    <a:pt x="12099" y="162755"/>
                  </a:cubicBezTo>
                  <a:lnTo>
                    <a:pt x="2027" y="162755"/>
                  </a:lnTo>
                  <a:lnTo>
                    <a:pt x="2027" y="172081"/>
                  </a:lnTo>
                  <a:cubicBezTo>
                    <a:pt x="6798" y="171822"/>
                    <a:pt x="39400" y="171045"/>
                    <a:pt x="49207" y="171045"/>
                  </a:cubicBezTo>
                  <a:cubicBezTo>
                    <a:pt x="57424" y="171045"/>
                    <a:pt x="90821" y="171822"/>
                    <a:pt x="96653" y="172081"/>
                  </a:cubicBezTo>
                  <a:lnTo>
                    <a:pt x="96653" y="162755"/>
                  </a:lnTo>
                  <a:lnTo>
                    <a:pt x="86580" y="162755"/>
                  </a:lnTo>
                  <a:cubicBezTo>
                    <a:pt x="60075" y="162755"/>
                    <a:pt x="60075" y="159387"/>
                    <a:pt x="60075" y="150838"/>
                  </a:cubicBezTo>
                  <a:lnTo>
                    <a:pt x="60075" y="7318"/>
                  </a:lnTo>
                  <a:close/>
                </a:path>
              </a:pathLst>
            </a:custGeom>
            <a:grpFill/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15EF0106-990E-6057-8BA9-81B83FDC5DFC}"/>
                </a:ext>
              </a:extLst>
            </p:cNvPr>
            <p:cNvSpPr/>
            <p:nvPr>
              <p:custDataLst>
                <p:tags r:id="rId181"/>
              </p:custDataLst>
            </p:nvPr>
          </p:nvSpPr>
          <p:spPr>
            <a:xfrm>
              <a:off x="10989327" y="4010777"/>
              <a:ext cx="87848" cy="370087"/>
            </a:xfrm>
            <a:custGeom>
              <a:avLst/>
              <a:gdLst>
                <a:gd name="connsiteX0" fmla="*/ 88024 w 87848"/>
                <a:gd name="connsiteY0" fmla="*/ 185106 h 370087"/>
                <a:gd name="connsiteX1" fmla="*/ 63033 w 87848"/>
                <a:gd name="connsiteY1" fmla="*/ 69639 h 370087"/>
                <a:gd name="connsiteX2" fmla="*/ 3962 w 87848"/>
                <a:gd name="connsiteY2" fmla="*/ 63 h 370087"/>
                <a:gd name="connsiteX3" fmla="*/ 176 w 87848"/>
                <a:gd name="connsiteY3" fmla="*/ 3764 h 370087"/>
                <a:gd name="connsiteX4" fmla="*/ 7370 w 87848"/>
                <a:gd name="connsiteY4" fmla="*/ 12276 h 370087"/>
                <a:gd name="connsiteX5" fmla="*/ 66062 w 87848"/>
                <a:gd name="connsiteY5" fmla="*/ 185106 h 370087"/>
                <a:gd name="connsiteX6" fmla="*/ 5098 w 87848"/>
                <a:gd name="connsiteY6" fmla="*/ 360158 h 370087"/>
                <a:gd name="connsiteX7" fmla="*/ 176 w 87848"/>
                <a:gd name="connsiteY7" fmla="*/ 366449 h 370087"/>
                <a:gd name="connsiteX8" fmla="*/ 3962 w 87848"/>
                <a:gd name="connsiteY8" fmla="*/ 370150 h 370087"/>
                <a:gd name="connsiteX9" fmla="*/ 64169 w 87848"/>
                <a:gd name="connsiteY9" fmla="*/ 297983 h 370087"/>
                <a:gd name="connsiteX10" fmla="*/ 88024 w 87848"/>
                <a:gd name="connsiteY10" fmla="*/ 185106 h 370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7848" h="370087">
                  <a:moveTo>
                    <a:pt x="88024" y="185106"/>
                  </a:moveTo>
                  <a:cubicBezTo>
                    <a:pt x="88024" y="156240"/>
                    <a:pt x="83859" y="111459"/>
                    <a:pt x="63033" y="69639"/>
                  </a:cubicBezTo>
                  <a:cubicBezTo>
                    <a:pt x="40313" y="24118"/>
                    <a:pt x="7749" y="63"/>
                    <a:pt x="3962" y="63"/>
                  </a:cubicBezTo>
                  <a:cubicBezTo>
                    <a:pt x="1690" y="63"/>
                    <a:pt x="176" y="1543"/>
                    <a:pt x="176" y="3764"/>
                  </a:cubicBezTo>
                  <a:cubicBezTo>
                    <a:pt x="176" y="4874"/>
                    <a:pt x="176" y="5614"/>
                    <a:pt x="7370" y="12276"/>
                  </a:cubicBezTo>
                  <a:cubicBezTo>
                    <a:pt x="44478" y="48914"/>
                    <a:pt x="66062" y="107758"/>
                    <a:pt x="66062" y="185106"/>
                  </a:cubicBezTo>
                  <a:cubicBezTo>
                    <a:pt x="66062" y="248391"/>
                    <a:pt x="52052" y="313527"/>
                    <a:pt x="5098" y="360158"/>
                  </a:cubicBezTo>
                  <a:cubicBezTo>
                    <a:pt x="176" y="364599"/>
                    <a:pt x="176" y="365339"/>
                    <a:pt x="176" y="366449"/>
                  </a:cubicBezTo>
                  <a:cubicBezTo>
                    <a:pt x="176" y="368670"/>
                    <a:pt x="1690" y="370150"/>
                    <a:pt x="3962" y="370150"/>
                  </a:cubicBezTo>
                  <a:cubicBezTo>
                    <a:pt x="7749" y="370150"/>
                    <a:pt x="41828" y="344984"/>
                    <a:pt x="64169" y="297983"/>
                  </a:cubicBezTo>
                  <a:cubicBezTo>
                    <a:pt x="83480" y="257273"/>
                    <a:pt x="88024" y="216194"/>
                    <a:pt x="88024" y="185106"/>
                  </a:cubicBezTo>
                  <a:close/>
                </a:path>
              </a:pathLst>
            </a:custGeom>
            <a:grpFill/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grpSp>
        <p:nvGrpSpPr>
          <p:cNvPr id="1848" name="Group 1847" descr="\documentclass{article}&#10;\usepackage{amsmath}&#10;\pagestyle{empty}&#10;\begin{document}&#10;&#10;$s^{(0)}_t = a_t \cdot s^{(0)}_{t-1} + b_t x_t$ &#10;&#10;&#10;\end{document}" title="IguanaTex Vector Display">
            <a:extLst>
              <a:ext uri="{FF2B5EF4-FFF2-40B4-BE49-F238E27FC236}">
                <a16:creationId xmlns:a16="http://schemas.microsoft.com/office/drawing/2014/main" id="{7570BFB2-1014-471A-854D-1BBC3A0B1902}"/>
              </a:ext>
            </a:extLst>
          </p:cNvPr>
          <p:cNvGrpSpPr>
            <a:grpSpLocks noChangeAspect="1"/>
          </p:cNvGrpSpPr>
          <p:nvPr>
            <p:custDataLst>
              <p:tags r:id="rId7"/>
            </p:custDataLst>
          </p:nvPr>
        </p:nvGrpSpPr>
        <p:grpSpPr>
          <a:xfrm>
            <a:off x="4302631" y="3292086"/>
            <a:ext cx="3439911" cy="509254"/>
            <a:chOff x="7231785" y="5743380"/>
            <a:chExt cx="3439911" cy="509254"/>
          </a:xfrm>
        </p:grpSpPr>
        <p:sp>
          <p:nvSpPr>
            <p:cNvPr id="1827" name="Freeform: Shape 1826">
              <a:extLst>
                <a:ext uri="{FF2B5EF4-FFF2-40B4-BE49-F238E27FC236}">
                  <a16:creationId xmlns:a16="http://schemas.microsoft.com/office/drawing/2014/main" id="{95606D13-7B16-5BB6-2104-C798A99D1B0E}"/>
                </a:ext>
              </a:extLst>
            </p:cNvPr>
            <p:cNvSpPr/>
            <p:nvPr>
              <p:custDataLst>
                <p:tags r:id="rId143"/>
              </p:custDataLst>
            </p:nvPr>
          </p:nvSpPr>
          <p:spPr>
            <a:xfrm>
              <a:off x="7231785" y="5976136"/>
              <a:ext cx="138925" cy="175018"/>
            </a:xfrm>
            <a:custGeom>
              <a:avLst/>
              <a:gdLst>
                <a:gd name="connsiteX0" fmla="*/ 128054 w 138925"/>
                <a:gd name="connsiteY0" fmla="*/ 26335 h 175018"/>
                <a:gd name="connsiteX1" fmla="*/ 109933 w 138925"/>
                <a:gd name="connsiteY1" fmla="*/ 43721 h 175018"/>
                <a:gd name="connsiteX2" fmla="*/ 121636 w 138925"/>
                <a:gd name="connsiteY2" fmla="*/ 54926 h 175018"/>
                <a:gd name="connsiteX3" fmla="*/ 139002 w 138925"/>
                <a:gd name="connsiteY3" fmla="*/ 33290 h 175018"/>
                <a:gd name="connsiteX4" fmla="*/ 94078 w 138925"/>
                <a:gd name="connsiteY4" fmla="*/ 63 h 175018"/>
                <a:gd name="connsiteX5" fmla="*/ 30278 w 138925"/>
                <a:gd name="connsiteY5" fmla="*/ 56471 h 175018"/>
                <a:gd name="connsiteX6" fmla="*/ 69162 w 138925"/>
                <a:gd name="connsiteY6" fmla="*/ 94720 h 175018"/>
                <a:gd name="connsiteX7" fmla="*/ 108423 w 138925"/>
                <a:gd name="connsiteY7" fmla="*/ 124083 h 175018"/>
                <a:gd name="connsiteX8" fmla="*/ 54439 w 138925"/>
                <a:gd name="connsiteY8" fmla="*/ 166582 h 175018"/>
                <a:gd name="connsiteX9" fmla="*/ 11402 w 138925"/>
                <a:gd name="connsiteY9" fmla="*/ 146105 h 175018"/>
                <a:gd name="connsiteX10" fmla="*/ 35186 w 138925"/>
                <a:gd name="connsiteY10" fmla="*/ 125629 h 175018"/>
                <a:gd name="connsiteX11" fmla="*/ 21217 w 138925"/>
                <a:gd name="connsiteY11" fmla="*/ 112106 h 175018"/>
                <a:gd name="connsiteX12" fmla="*/ 77 w 138925"/>
                <a:gd name="connsiteY12" fmla="*/ 137606 h 175018"/>
                <a:gd name="connsiteX13" fmla="*/ 54061 w 138925"/>
                <a:gd name="connsiteY13" fmla="*/ 175082 h 175018"/>
                <a:gd name="connsiteX14" fmla="*/ 129941 w 138925"/>
                <a:gd name="connsiteY14" fmla="*/ 110947 h 175018"/>
                <a:gd name="connsiteX15" fmla="*/ 118239 w 138925"/>
                <a:gd name="connsiteY15" fmla="*/ 82743 h 175018"/>
                <a:gd name="connsiteX16" fmla="*/ 80487 w 138925"/>
                <a:gd name="connsiteY16" fmla="*/ 66516 h 175018"/>
                <a:gd name="connsiteX17" fmla="*/ 51796 w 138925"/>
                <a:gd name="connsiteY17" fmla="*/ 43335 h 175018"/>
                <a:gd name="connsiteX18" fmla="*/ 94078 w 138925"/>
                <a:gd name="connsiteY18" fmla="*/ 8563 h 175018"/>
                <a:gd name="connsiteX19" fmla="*/ 128054 w 138925"/>
                <a:gd name="connsiteY19" fmla="*/ 26335 h 175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38925" h="175018">
                  <a:moveTo>
                    <a:pt x="128054" y="26335"/>
                  </a:moveTo>
                  <a:cubicBezTo>
                    <a:pt x="117483" y="26722"/>
                    <a:pt x="109933" y="35221"/>
                    <a:pt x="109933" y="43721"/>
                  </a:cubicBezTo>
                  <a:cubicBezTo>
                    <a:pt x="109933" y="49130"/>
                    <a:pt x="113331" y="54926"/>
                    <a:pt x="121636" y="54926"/>
                  </a:cubicBezTo>
                  <a:cubicBezTo>
                    <a:pt x="129941" y="54926"/>
                    <a:pt x="139002" y="48358"/>
                    <a:pt x="139002" y="33290"/>
                  </a:cubicBezTo>
                  <a:cubicBezTo>
                    <a:pt x="139002" y="15904"/>
                    <a:pt x="122769" y="63"/>
                    <a:pt x="94078" y="63"/>
                  </a:cubicBezTo>
                  <a:cubicBezTo>
                    <a:pt x="44246" y="63"/>
                    <a:pt x="30278" y="39471"/>
                    <a:pt x="30278" y="56471"/>
                  </a:cubicBezTo>
                  <a:cubicBezTo>
                    <a:pt x="30278" y="86607"/>
                    <a:pt x="58214" y="92402"/>
                    <a:pt x="69162" y="94720"/>
                  </a:cubicBezTo>
                  <a:cubicBezTo>
                    <a:pt x="88792" y="98584"/>
                    <a:pt x="108423" y="102834"/>
                    <a:pt x="108423" y="124083"/>
                  </a:cubicBezTo>
                  <a:cubicBezTo>
                    <a:pt x="108423" y="134128"/>
                    <a:pt x="99740" y="166582"/>
                    <a:pt x="54439" y="166582"/>
                  </a:cubicBezTo>
                  <a:cubicBezTo>
                    <a:pt x="49153" y="166582"/>
                    <a:pt x="20085" y="166582"/>
                    <a:pt x="11402" y="146105"/>
                  </a:cubicBezTo>
                  <a:cubicBezTo>
                    <a:pt x="25748" y="148037"/>
                    <a:pt x="35186" y="136446"/>
                    <a:pt x="35186" y="125629"/>
                  </a:cubicBezTo>
                  <a:cubicBezTo>
                    <a:pt x="35186" y="116742"/>
                    <a:pt x="29145" y="112106"/>
                    <a:pt x="21217" y="112106"/>
                  </a:cubicBezTo>
                  <a:cubicBezTo>
                    <a:pt x="11402" y="112106"/>
                    <a:pt x="77" y="120220"/>
                    <a:pt x="77" y="137606"/>
                  </a:cubicBezTo>
                  <a:cubicBezTo>
                    <a:pt x="77" y="159628"/>
                    <a:pt x="21595" y="175082"/>
                    <a:pt x="54061" y="175082"/>
                  </a:cubicBezTo>
                  <a:cubicBezTo>
                    <a:pt x="115218" y="175082"/>
                    <a:pt x="129941" y="128333"/>
                    <a:pt x="129941" y="110947"/>
                  </a:cubicBezTo>
                  <a:cubicBezTo>
                    <a:pt x="129941" y="97038"/>
                    <a:pt x="122769" y="87379"/>
                    <a:pt x="118239" y="82743"/>
                  </a:cubicBezTo>
                  <a:cubicBezTo>
                    <a:pt x="108046" y="71925"/>
                    <a:pt x="97098" y="69993"/>
                    <a:pt x="80487" y="66516"/>
                  </a:cubicBezTo>
                  <a:cubicBezTo>
                    <a:pt x="66897" y="63425"/>
                    <a:pt x="51796" y="60721"/>
                    <a:pt x="51796" y="43335"/>
                  </a:cubicBezTo>
                  <a:cubicBezTo>
                    <a:pt x="51796" y="32131"/>
                    <a:pt x="60856" y="8563"/>
                    <a:pt x="94078" y="8563"/>
                  </a:cubicBezTo>
                  <a:cubicBezTo>
                    <a:pt x="103515" y="8563"/>
                    <a:pt x="122391" y="11268"/>
                    <a:pt x="128054" y="26335"/>
                  </a:cubicBezTo>
                  <a:close/>
                </a:path>
              </a:pathLst>
            </a:custGeom>
            <a:solidFill>
              <a:srgbClr val="0072B2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828" name="Freeform: Shape 1827">
              <a:extLst>
                <a:ext uri="{FF2B5EF4-FFF2-40B4-BE49-F238E27FC236}">
                  <a16:creationId xmlns:a16="http://schemas.microsoft.com/office/drawing/2014/main" id="{33CE2A94-8C0A-3737-FF6F-9D73F965D00B}"/>
                </a:ext>
              </a:extLst>
            </p:cNvPr>
            <p:cNvSpPr/>
            <p:nvPr>
              <p:custDataLst>
                <p:tags r:id="rId144"/>
              </p:custDataLst>
            </p:nvPr>
          </p:nvSpPr>
          <p:spPr>
            <a:xfrm>
              <a:off x="7419504" y="5743380"/>
              <a:ext cx="68707" cy="270177"/>
            </a:xfrm>
            <a:custGeom>
              <a:avLst/>
              <a:gdLst>
                <a:gd name="connsiteX0" fmla="*/ 63504 w 68707"/>
                <a:gd name="connsiteY0" fmla="*/ 58 h 270177"/>
                <a:gd name="connsiteX1" fmla="*/ 81 w 68707"/>
                <a:gd name="connsiteY1" fmla="*/ 135012 h 270177"/>
                <a:gd name="connsiteX2" fmla="*/ 63504 w 68707"/>
                <a:gd name="connsiteY2" fmla="*/ 270236 h 270177"/>
                <a:gd name="connsiteX3" fmla="*/ 68789 w 68707"/>
                <a:gd name="connsiteY3" fmla="*/ 266991 h 270177"/>
                <a:gd name="connsiteX4" fmla="*/ 66146 w 68707"/>
                <a:gd name="connsiteY4" fmla="*/ 262934 h 270177"/>
                <a:gd name="connsiteX5" fmla="*/ 18051 w 68707"/>
                <a:gd name="connsiteY5" fmla="*/ 135282 h 270177"/>
                <a:gd name="connsiteX6" fmla="*/ 66939 w 68707"/>
                <a:gd name="connsiteY6" fmla="*/ 6549 h 270177"/>
                <a:gd name="connsiteX7" fmla="*/ 68789 w 68707"/>
                <a:gd name="connsiteY7" fmla="*/ 3303 h 270177"/>
                <a:gd name="connsiteX8" fmla="*/ 63504 w 68707"/>
                <a:gd name="connsiteY8" fmla="*/ 58 h 270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8707" h="270177">
                  <a:moveTo>
                    <a:pt x="63504" y="58"/>
                  </a:moveTo>
                  <a:cubicBezTo>
                    <a:pt x="13294" y="36298"/>
                    <a:pt x="81" y="93633"/>
                    <a:pt x="81" y="135012"/>
                  </a:cubicBezTo>
                  <a:cubicBezTo>
                    <a:pt x="81" y="173145"/>
                    <a:pt x="11180" y="232373"/>
                    <a:pt x="63504" y="270236"/>
                  </a:cubicBezTo>
                  <a:cubicBezTo>
                    <a:pt x="65618" y="270236"/>
                    <a:pt x="68789" y="270236"/>
                    <a:pt x="68789" y="266991"/>
                  </a:cubicBezTo>
                  <a:cubicBezTo>
                    <a:pt x="68789" y="265368"/>
                    <a:pt x="67996" y="264827"/>
                    <a:pt x="66146" y="262934"/>
                  </a:cubicBezTo>
                  <a:cubicBezTo>
                    <a:pt x="31000" y="230480"/>
                    <a:pt x="18051" y="184504"/>
                    <a:pt x="18051" y="135282"/>
                  </a:cubicBezTo>
                  <a:cubicBezTo>
                    <a:pt x="18051" y="62261"/>
                    <a:pt x="45270" y="26562"/>
                    <a:pt x="66939" y="6549"/>
                  </a:cubicBezTo>
                  <a:cubicBezTo>
                    <a:pt x="67996" y="5467"/>
                    <a:pt x="68789" y="4656"/>
                    <a:pt x="68789" y="3303"/>
                  </a:cubicBezTo>
                  <a:cubicBezTo>
                    <a:pt x="68789" y="58"/>
                    <a:pt x="65618" y="58"/>
                    <a:pt x="63504" y="58"/>
                  </a:cubicBezTo>
                  <a:close/>
                </a:path>
              </a:pathLst>
            </a:custGeom>
            <a:solidFill>
              <a:srgbClr val="0072B2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829" name="Freeform: Shape 1828">
              <a:extLst>
                <a:ext uri="{FF2B5EF4-FFF2-40B4-BE49-F238E27FC236}">
                  <a16:creationId xmlns:a16="http://schemas.microsoft.com/office/drawing/2014/main" id="{7A87B028-83AA-2F30-747C-136AAE50AD2A}"/>
                </a:ext>
              </a:extLst>
            </p:cNvPr>
            <p:cNvSpPr/>
            <p:nvPr>
              <p:custDataLst>
                <p:tags r:id="rId145"/>
              </p:custDataLst>
            </p:nvPr>
          </p:nvSpPr>
          <p:spPr>
            <a:xfrm>
              <a:off x="7520829" y="5766638"/>
              <a:ext cx="122616" cy="184986"/>
            </a:xfrm>
            <a:custGeom>
              <a:avLst/>
              <a:gdLst>
                <a:gd name="connsiteX0" fmla="*/ 122701 w 122616"/>
                <a:gd name="connsiteY0" fmla="*/ 93363 h 184986"/>
                <a:gd name="connsiteX1" fmla="*/ 107110 w 122616"/>
                <a:gd name="connsiteY1" fmla="*/ 23317 h 184986"/>
                <a:gd name="connsiteX2" fmla="*/ 61393 w 122616"/>
                <a:gd name="connsiteY2" fmla="*/ 58 h 184986"/>
                <a:gd name="connsiteX3" fmla="*/ 84 w 122616"/>
                <a:gd name="connsiteY3" fmla="*/ 93363 h 184986"/>
                <a:gd name="connsiteX4" fmla="*/ 61393 w 122616"/>
                <a:gd name="connsiteY4" fmla="*/ 185045 h 184986"/>
                <a:gd name="connsiteX5" fmla="*/ 122701 w 122616"/>
                <a:gd name="connsiteY5" fmla="*/ 93363 h 184986"/>
                <a:gd name="connsiteX6" fmla="*/ 61393 w 122616"/>
                <a:gd name="connsiteY6" fmla="*/ 177472 h 184986"/>
                <a:gd name="connsiteX7" fmla="*/ 27832 w 122616"/>
                <a:gd name="connsiteY7" fmla="*/ 147993 h 184986"/>
                <a:gd name="connsiteX8" fmla="*/ 24132 w 122616"/>
                <a:gd name="connsiteY8" fmla="*/ 89847 h 184986"/>
                <a:gd name="connsiteX9" fmla="*/ 28096 w 122616"/>
                <a:gd name="connsiteY9" fmla="*/ 34675 h 184986"/>
                <a:gd name="connsiteX10" fmla="*/ 61393 w 122616"/>
                <a:gd name="connsiteY10" fmla="*/ 7631 h 184986"/>
                <a:gd name="connsiteX11" fmla="*/ 94161 w 122616"/>
                <a:gd name="connsiteY11" fmla="*/ 32241 h 184986"/>
                <a:gd name="connsiteX12" fmla="*/ 98653 w 122616"/>
                <a:gd name="connsiteY12" fmla="*/ 89847 h 184986"/>
                <a:gd name="connsiteX13" fmla="*/ 95218 w 122616"/>
                <a:gd name="connsiteY13" fmla="*/ 146911 h 184986"/>
                <a:gd name="connsiteX14" fmla="*/ 61393 w 122616"/>
                <a:gd name="connsiteY14" fmla="*/ 177472 h 184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2616" h="184986">
                  <a:moveTo>
                    <a:pt x="122701" y="93363"/>
                  </a:moveTo>
                  <a:cubicBezTo>
                    <a:pt x="122701" y="63613"/>
                    <a:pt x="119266" y="42248"/>
                    <a:pt x="107110" y="23317"/>
                  </a:cubicBezTo>
                  <a:cubicBezTo>
                    <a:pt x="98918" y="10876"/>
                    <a:pt x="82534" y="58"/>
                    <a:pt x="61393" y="58"/>
                  </a:cubicBezTo>
                  <a:cubicBezTo>
                    <a:pt x="84" y="58"/>
                    <a:pt x="84" y="73890"/>
                    <a:pt x="84" y="93363"/>
                  </a:cubicBezTo>
                  <a:cubicBezTo>
                    <a:pt x="84" y="112835"/>
                    <a:pt x="84" y="185045"/>
                    <a:pt x="61393" y="185045"/>
                  </a:cubicBezTo>
                  <a:cubicBezTo>
                    <a:pt x="122701" y="185045"/>
                    <a:pt x="122701" y="112835"/>
                    <a:pt x="122701" y="93363"/>
                  </a:cubicBezTo>
                  <a:close/>
                  <a:moveTo>
                    <a:pt x="61393" y="177472"/>
                  </a:moveTo>
                  <a:cubicBezTo>
                    <a:pt x="49237" y="177472"/>
                    <a:pt x="33117" y="170170"/>
                    <a:pt x="27832" y="147993"/>
                  </a:cubicBezTo>
                  <a:cubicBezTo>
                    <a:pt x="24132" y="132037"/>
                    <a:pt x="24132" y="109860"/>
                    <a:pt x="24132" y="89847"/>
                  </a:cubicBezTo>
                  <a:cubicBezTo>
                    <a:pt x="24132" y="70104"/>
                    <a:pt x="24132" y="49550"/>
                    <a:pt x="28096" y="34675"/>
                  </a:cubicBezTo>
                  <a:cubicBezTo>
                    <a:pt x="33645" y="13310"/>
                    <a:pt x="50558" y="7631"/>
                    <a:pt x="61393" y="7631"/>
                  </a:cubicBezTo>
                  <a:cubicBezTo>
                    <a:pt x="75663" y="7631"/>
                    <a:pt x="89404" y="16555"/>
                    <a:pt x="94161" y="32241"/>
                  </a:cubicBezTo>
                  <a:cubicBezTo>
                    <a:pt x="98389" y="46846"/>
                    <a:pt x="98653" y="66318"/>
                    <a:pt x="98653" y="89847"/>
                  </a:cubicBezTo>
                  <a:cubicBezTo>
                    <a:pt x="98653" y="109860"/>
                    <a:pt x="98653" y="129873"/>
                    <a:pt x="95218" y="146911"/>
                  </a:cubicBezTo>
                  <a:cubicBezTo>
                    <a:pt x="89933" y="171522"/>
                    <a:pt x="71963" y="177472"/>
                    <a:pt x="61393" y="177472"/>
                  </a:cubicBezTo>
                  <a:close/>
                </a:path>
              </a:pathLst>
            </a:custGeom>
            <a:solidFill>
              <a:srgbClr val="0072B2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830" name="Freeform: Shape 1829">
              <a:extLst>
                <a:ext uri="{FF2B5EF4-FFF2-40B4-BE49-F238E27FC236}">
                  <a16:creationId xmlns:a16="http://schemas.microsoft.com/office/drawing/2014/main" id="{AAD59DF5-E082-0FCA-E52B-B7870F24E405}"/>
                </a:ext>
              </a:extLst>
            </p:cNvPr>
            <p:cNvSpPr/>
            <p:nvPr>
              <p:custDataLst>
                <p:tags r:id="rId146"/>
              </p:custDataLst>
            </p:nvPr>
          </p:nvSpPr>
          <p:spPr>
            <a:xfrm>
              <a:off x="7676332" y="5743380"/>
              <a:ext cx="68443" cy="270177"/>
            </a:xfrm>
            <a:custGeom>
              <a:avLst/>
              <a:gdLst>
                <a:gd name="connsiteX0" fmla="*/ 5109 w 68443"/>
                <a:gd name="connsiteY0" fmla="*/ 58 h 270177"/>
                <a:gd name="connsiteX1" fmla="*/ 88 w 68443"/>
                <a:gd name="connsiteY1" fmla="*/ 3303 h 270177"/>
                <a:gd name="connsiteX2" fmla="*/ 2467 w 68443"/>
                <a:gd name="connsiteY2" fmla="*/ 7360 h 270177"/>
                <a:gd name="connsiteX3" fmla="*/ 50562 w 68443"/>
                <a:gd name="connsiteY3" fmla="*/ 135012 h 270177"/>
                <a:gd name="connsiteX4" fmla="*/ 4845 w 68443"/>
                <a:gd name="connsiteY4" fmla="*/ 260770 h 270177"/>
                <a:gd name="connsiteX5" fmla="*/ 88 w 68443"/>
                <a:gd name="connsiteY5" fmla="*/ 266991 h 270177"/>
                <a:gd name="connsiteX6" fmla="*/ 3524 w 68443"/>
                <a:gd name="connsiteY6" fmla="*/ 270236 h 270177"/>
                <a:gd name="connsiteX7" fmla="*/ 49241 w 68443"/>
                <a:gd name="connsiteY7" fmla="*/ 218580 h 270177"/>
                <a:gd name="connsiteX8" fmla="*/ 68532 w 68443"/>
                <a:gd name="connsiteY8" fmla="*/ 135282 h 270177"/>
                <a:gd name="connsiteX9" fmla="*/ 5109 w 68443"/>
                <a:gd name="connsiteY9" fmla="*/ 58 h 270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8443" h="270177">
                  <a:moveTo>
                    <a:pt x="5109" y="58"/>
                  </a:moveTo>
                  <a:cubicBezTo>
                    <a:pt x="3260" y="58"/>
                    <a:pt x="88" y="58"/>
                    <a:pt x="88" y="3303"/>
                  </a:cubicBezTo>
                  <a:cubicBezTo>
                    <a:pt x="88" y="4656"/>
                    <a:pt x="881" y="5467"/>
                    <a:pt x="2467" y="7360"/>
                  </a:cubicBezTo>
                  <a:cubicBezTo>
                    <a:pt x="25193" y="28726"/>
                    <a:pt x="50562" y="65236"/>
                    <a:pt x="50562" y="135012"/>
                  </a:cubicBezTo>
                  <a:cubicBezTo>
                    <a:pt x="50562" y="191535"/>
                    <a:pt x="33385" y="234266"/>
                    <a:pt x="4845" y="260770"/>
                  </a:cubicBezTo>
                  <a:cubicBezTo>
                    <a:pt x="353" y="265368"/>
                    <a:pt x="88" y="265638"/>
                    <a:pt x="88" y="266991"/>
                  </a:cubicBezTo>
                  <a:cubicBezTo>
                    <a:pt x="88" y="268343"/>
                    <a:pt x="881" y="270236"/>
                    <a:pt x="3524" y="270236"/>
                  </a:cubicBezTo>
                  <a:cubicBezTo>
                    <a:pt x="6695" y="270236"/>
                    <a:pt x="31800" y="252386"/>
                    <a:pt x="49241" y="218580"/>
                  </a:cubicBezTo>
                  <a:cubicBezTo>
                    <a:pt x="60868" y="196133"/>
                    <a:pt x="68532" y="166925"/>
                    <a:pt x="68532" y="135282"/>
                  </a:cubicBezTo>
                  <a:cubicBezTo>
                    <a:pt x="68532" y="97149"/>
                    <a:pt x="57433" y="37921"/>
                    <a:pt x="5109" y="58"/>
                  </a:cubicBezTo>
                  <a:close/>
                </a:path>
              </a:pathLst>
            </a:custGeom>
            <a:solidFill>
              <a:srgbClr val="0072B2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831" name="Freeform: Shape 1830">
              <a:extLst>
                <a:ext uri="{FF2B5EF4-FFF2-40B4-BE49-F238E27FC236}">
                  <a16:creationId xmlns:a16="http://schemas.microsoft.com/office/drawing/2014/main" id="{B0C7A98A-D416-4E68-F6E3-B053E4CCF1E3}"/>
                </a:ext>
              </a:extLst>
            </p:cNvPr>
            <p:cNvSpPr/>
            <p:nvPr>
              <p:custDataLst>
                <p:tags r:id="rId147"/>
              </p:custDataLst>
            </p:nvPr>
          </p:nvSpPr>
          <p:spPr>
            <a:xfrm>
              <a:off x="7400213" y="6072958"/>
              <a:ext cx="89319" cy="171734"/>
            </a:xfrm>
            <a:custGeom>
              <a:avLst/>
              <a:gdLst>
                <a:gd name="connsiteX0" fmla="*/ 53990 w 89319"/>
                <a:gd name="connsiteY0" fmla="*/ 62269 h 171734"/>
                <a:gd name="connsiteX1" fmla="*/ 80945 w 89319"/>
                <a:gd name="connsiteY1" fmla="*/ 62269 h 171734"/>
                <a:gd name="connsiteX2" fmla="*/ 89401 w 89319"/>
                <a:gd name="connsiteY2" fmla="*/ 56319 h 171734"/>
                <a:gd name="connsiteX3" fmla="*/ 81473 w 89319"/>
                <a:gd name="connsiteY3" fmla="*/ 52533 h 171734"/>
                <a:gd name="connsiteX4" fmla="*/ 56369 w 89319"/>
                <a:gd name="connsiteY4" fmla="*/ 52533 h 171734"/>
                <a:gd name="connsiteX5" fmla="*/ 66146 w 89319"/>
                <a:gd name="connsiteY5" fmla="*/ 12506 h 171734"/>
                <a:gd name="connsiteX6" fmla="*/ 66939 w 89319"/>
                <a:gd name="connsiteY6" fmla="*/ 8720 h 171734"/>
                <a:gd name="connsiteX7" fmla="*/ 57954 w 89319"/>
                <a:gd name="connsiteY7" fmla="*/ 66 h 171734"/>
                <a:gd name="connsiteX8" fmla="*/ 45534 w 89319"/>
                <a:gd name="connsiteY8" fmla="*/ 11695 h 171734"/>
                <a:gd name="connsiteX9" fmla="*/ 35492 w 89319"/>
                <a:gd name="connsiteY9" fmla="*/ 52533 h 171734"/>
                <a:gd name="connsiteX10" fmla="*/ 8538 w 89319"/>
                <a:gd name="connsiteY10" fmla="*/ 52533 h 171734"/>
                <a:gd name="connsiteX11" fmla="*/ 81 w 89319"/>
                <a:gd name="connsiteY11" fmla="*/ 58482 h 171734"/>
                <a:gd name="connsiteX12" fmla="*/ 8009 w 89319"/>
                <a:gd name="connsiteY12" fmla="*/ 62269 h 171734"/>
                <a:gd name="connsiteX13" fmla="*/ 33114 w 89319"/>
                <a:gd name="connsiteY13" fmla="*/ 62269 h 171734"/>
                <a:gd name="connsiteX14" fmla="*/ 17523 w 89319"/>
                <a:gd name="connsiteY14" fmla="*/ 126095 h 171734"/>
                <a:gd name="connsiteX15" fmla="*/ 13559 w 89319"/>
                <a:gd name="connsiteY15" fmla="*/ 146108 h 171734"/>
                <a:gd name="connsiteX16" fmla="*/ 41834 w 89319"/>
                <a:gd name="connsiteY16" fmla="*/ 171800 h 171734"/>
                <a:gd name="connsiteX17" fmla="*/ 87816 w 89319"/>
                <a:gd name="connsiteY17" fmla="*/ 130422 h 171734"/>
                <a:gd name="connsiteX18" fmla="*/ 83587 w 89319"/>
                <a:gd name="connsiteY18" fmla="*/ 126906 h 171734"/>
                <a:gd name="connsiteX19" fmla="*/ 78038 w 89319"/>
                <a:gd name="connsiteY19" fmla="*/ 132044 h 171734"/>
                <a:gd name="connsiteX20" fmla="*/ 42627 w 89319"/>
                <a:gd name="connsiteY20" fmla="*/ 164228 h 171734"/>
                <a:gd name="connsiteX21" fmla="*/ 33378 w 89319"/>
                <a:gd name="connsiteY21" fmla="*/ 150976 h 171734"/>
                <a:gd name="connsiteX22" fmla="*/ 34964 w 89319"/>
                <a:gd name="connsiteY22" fmla="*/ 139887 h 171734"/>
                <a:gd name="connsiteX23" fmla="*/ 53990 w 89319"/>
                <a:gd name="connsiteY23" fmla="*/ 62269 h 171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89319" h="171734">
                  <a:moveTo>
                    <a:pt x="53990" y="62269"/>
                  </a:moveTo>
                  <a:lnTo>
                    <a:pt x="80945" y="62269"/>
                  </a:lnTo>
                  <a:cubicBezTo>
                    <a:pt x="85966" y="62269"/>
                    <a:pt x="89401" y="62269"/>
                    <a:pt x="89401" y="56319"/>
                  </a:cubicBezTo>
                  <a:cubicBezTo>
                    <a:pt x="89401" y="52533"/>
                    <a:pt x="85966" y="52533"/>
                    <a:pt x="81473" y="52533"/>
                  </a:cubicBezTo>
                  <a:lnTo>
                    <a:pt x="56369" y="52533"/>
                  </a:lnTo>
                  <a:lnTo>
                    <a:pt x="66146" y="12506"/>
                  </a:lnTo>
                  <a:cubicBezTo>
                    <a:pt x="66411" y="11154"/>
                    <a:pt x="66939" y="9802"/>
                    <a:pt x="66939" y="8720"/>
                  </a:cubicBezTo>
                  <a:cubicBezTo>
                    <a:pt x="66939" y="3852"/>
                    <a:pt x="63239" y="66"/>
                    <a:pt x="57954" y="66"/>
                  </a:cubicBezTo>
                  <a:cubicBezTo>
                    <a:pt x="51348" y="66"/>
                    <a:pt x="47384" y="4663"/>
                    <a:pt x="45534" y="11695"/>
                  </a:cubicBezTo>
                  <a:cubicBezTo>
                    <a:pt x="43684" y="18456"/>
                    <a:pt x="47120" y="5475"/>
                    <a:pt x="35492" y="52533"/>
                  </a:cubicBezTo>
                  <a:lnTo>
                    <a:pt x="8538" y="52533"/>
                  </a:lnTo>
                  <a:cubicBezTo>
                    <a:pt x="3517" y="52533"/>
                    <a:pt x="81" y="52533"/>
                    <a:pt x="81" y="58482"/>
                  </a:cubicBezTo>
                  <a:cubicBezTo>
                    <a:pt x="81" y="62269"/>
                    <a:pt x="3252" y="62269"/>
                    <a:pt x="8009" y="62269"/>
                  </a:cubicBezTo>
                  <a:lnTo>
                    <a:pt x="33114" y="62269"/>
                  </a:lnTo>
                  <a:lnTo>
                    <a:pt x="17523" y="126095"/>
                  </a:lnTo>
                  <a:cubicBezTo>
                    <a:pt x="15937" y="132856"/>
                    <a:pt x="13559" y="142592"/>
                    <a:pt x="13559" y="146108"/>
                  </a:cubicBezTo>
                  <a:cubicBezTo>
                    <a:pt x="13559" y="162064"/>
                    <a:pt x="26772" y="171800"/>
                    <a:pt x="41834" y="171800"/>
                  </a:cubicBezTo>
                  <a:cubicBezTo>
                    <a:pt x="71167" y="171800"/>
                    <a:pt x="87816" y="133938"/>
                    <a:pt x="87816" y="130422"/>
                  </a:cubicBezTo>
                  <a:cubicBezTo>
                    <a:pt x="87816" y="126906"/>
                    <a:pt x="84380" y="126906"/>
                    <a:pt x="83587" y="126906"/>
                  </a:cubicBezTo>
                  <a:cubicBezTo>
                    <a:pt x="80416" y="126906"/>
                    <a:pt x="80152" y="127447"/>
                    <a:pt x="78038" y="132044"/>
                  </a:cubicBezTo>
                  <a:cubicBezTo>
                    <a:pt x="70639" y="149083"/>
                    <a:pt x="57161" y="164228"/>
                    <a:pt x="42627" y="164228"/>
                  </a:cubicBezTo>
                  <a:cubicBezTo>
                    <a:pt x="37078" y="164228"/>
                    <a:pt x="33378" y="160712"/>
                    <a:pt x="33378" y="150976"/>
                  </a:cubicBezTo>
                  <a:cubicBezTo>
                    <a:pt x="33378" y="148271"/>
                    <a:pt x="34435" y="142592"/>
                    <a:pt x="34964" y="139887"/>
                  </a:cubicBezTo>
                  <a:lnTo>
                    <a:pt x="53990" y="62269"/>
                  </a:lnTo>
                  <a:close/>
                </a:path>
              </a:pathLst>
            </a:custGeom>
            <a:solidFill>
              <a:srgbClr val="0072B2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832" name="Freeform: Shape 1831">
              <a:extLst>
                <a:ext uri="{FF2B5EF4-FFF2-40B4-BE49-F238E27FC236}">
                  <a16:creationId xmlns:a16="http://schemas.microsoft.com/office/drawing/2014/main" id="{0B4F62B8-BE40-4FBC-250F-735D10C19B00}"/>
                </a:ext>
              </a:extLst>
            </p:cNvPr>
            <p:cNvSpPr/>
            <p:nvPr>
              <p:custDataLst>
                <p:tags r:id="rId148"/>
              </p:custDataLst>
            </p:nvPr>
          </p:nvSpPr>
          <p:spPr>
            <a:xfrm>
              <a:off x="7920422" y="6005113"/>
              <a:ext cx="251046" cy="90407"/>
            </a:xfrm>
            <a:custGeom>
              <a:avLst/>
              <a:gdLst>
                <a:gd name="connsiteX0" fmla="*/ 238306 w 251046"/>
                <a:gd name="connsiteY0" fmla="*/ 15517 h 90407"/>
                <a:gd name="connsiteX1" fmla="*/ 251141 w 251046"/>
                <a:gd name="connsiteY1" fmla="*/ 7790 h 90407"/>
                <a:gd name="connsiteX2" fmla="*/ 238683 w 251046"/>
                <a:gd name="connsiteY2" fmla="*/ 63 h 90407"/>
                <a:gd name="connsiteX3" fmla="*/ 12553 w 251046"/>
                <a:gd name="connsiteY3" fmla="*/ 63 h 90407"/>
                <a:gd name="connsiteX4" fmla="*/ 95 w 251046"/>
                <a:gd name="connsiteY4" fmla="*/ 7790 h 90407"/>
                <a:gd name="connsiteX5" fmla="*/ 12930 w 251046"/>
                <a:gd name="connsiteY5" fmla="*/ 15517 h 90407"/>
                <a:gd name="connsiteX6" fmla="*/ 238306 w 251046"/>
                <a:gd name="connsiteY6" fmla="*/ 15517 h 90407"/>
                <a:gd name="connsiteX7" fmla="*/ 238683 w 251046"/>
                <a:gd name="connsiteY7" fmla="*/ 90470 h 90407"/>
                <a:gd name="connsiteX8" fmla="*/ 251141 w 251046"/>
                <a:gd name="connsiteY8" fmla="*/ 82743 h 90407"/>
                <a:gd name="connsiteX9" fmla="*/ 238306 w 251046"/>
                <a:gd name="connsiteY9" fmla="*/ 75016 h 90407"/>
                <a:gd name="connsiteX10" fmla="*/ 12930 w 251046"/>
                <a:gd name="connsiteY10" fmla="*/ 75016 h 90407"/>
                <a:gd name="connsiteX11" fmla="*/ 95 w 251046"/>
                <a:gd name="connsiteY11" fmla="*/ 82743 h 90407"/>
                <a:gd name="connsiteX12" fmla="*/ 12553 w 251046"/>
                <a:gd name="connsiteY12" fmla="*/ 90470 h 90407"/>
                <a:gd name="connsiteX13" fmla="*/ 238683 w 251046"/>
                <a:gd name="connsiteY13" fmla="*/ 90470 h 904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1046" h="90407">
                  <a:moveTo>
                    <a:pt x="238306" y="15517"/>
                  </a:moveTo>
                  <a:cubicBezTo>
                    <a:pt x="243969" y="15517"/>
                    <a:pt x="251141" y="15517"/>
                    <a:pt x="251141" y="7790"/>
                  </a:cubicBezTo>
                  <a:cubicBezTo>
                    <a:pt x="251141" y="63"/>
                    <a:pt x="243969" y="63"/>
                    <a:pt x="238683" y="63"/>
                  </a:cubicBezTo>
                  <a:lnTo>
                    <a:pt x="12553" y="63"/>
                  </a:lnTo>
                  <a:cubicBezTo>
                    <a:pt x="7268" y="63"/>
                    <a:pt x="95" y="63"/>
                    <a:pt x="95" y="7790"/>
                  </a:cubicBezTo>
                  <a:cubicBezTo>
                    <a:pt x="95" y="15517"/>
                    <a:pt x="7268" y="15517"/>
                    <a:pt x="12930" y="15517"/>
                  </a:cubicBezTo>
                  <a:lnTo>
                    <a:pt x="238306" y="15517"/>
                  </a:lnTo>
                  <a:close/>
                  <a:moveTo>
                    <a:pt x="238683" y="90470"/>
                  </a:moveTo>
                  <a:cubicBezTo>
                    <a:pt x="243969" y="90470"/>
                    <a:pt x="251141" y="90470"/>
                    <a:pt x="251141" y="82743"/>
                  </a:cubicBezTo>
                  <a:cubicBezTo>
                    <a:pt x="251141" y="75016"/>
                    <a:pt x="243969" y="75016"/>
                    <a:pt x="238306" y="75016"/>
                  </a:cubicBezTo>
                  <a:lnTo>
                    <a:pt x="12930" y="75016"/>
                  </a:lnTo>
                  <a:cubicBezTo>
                    <a:pt x="7268" y="75016"/>
                    <a:pt x="95" y="75016"/>
                    <a:pt x="95" y="82743"/>
                  </a:cubicBezTo>
                  <a:cubicBezTo>
                    <a:pt x="95" y="90470"/>
                    <a:pt x="7268" y="90470"/>
                    <a:pt x="12553" y="90470"/>
                  </a:cubicBezTo>
                  <a:lnTo>
                    <a:pt x="238683" y="90470"/>
                  </a:lnTo>
                  <a:close/>
                </a:path>
              </a:pathLst>
            </a:custGeom>
            <a:solidFill>
              <a:schemeClr val="tx1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833" name="Freeform: Shape 1832">
              <a:extLst>
                <a:ext uri="{FF2B5EF4-FFF2-40B4-BE49-F238E27FC236}">
                  <a16:creationId xmlns:a16="http://schemas.microsoft.com/office/drawing/2014/main" id="{A01566CC-623C-61F5-3CB3-5A97F53C6EF9}"/>
                </a:ext>
              </a:extLst>
            </p:cNvPr>
            <p:cNvSpPr/>
            <p:nvPr>
              <p:custDataLst>
                <p:tags r:id="rId149"/>
              </p:custDataLst>
            </p:nvPr>
          </p:nvSpPr>
          <p:spPr>
            <a:xfrm>
              <a:off x="8312867" y="5976136"/>
              <a:ext cx="172901" cy="175018"/>
            </a:xfrm>
            <a:custGeom>
              <a:avLst/>
              <a:gdLst>
                <a:gd name="connsiteX0" fmla="*/ 125817 w 172901"/>
                <a:gd name="connsiteY0" fmla="*/ 24790 h 175018"/>
                <a:gd name="connsiteX1" fmla="*/ 91086 w 172901"/>
                <a:gd name="connsiteY1" fmla="*/ 63 h 175018"/>
                <a:gd name="connsiteX2" fmla="*/ 105 w 172901"/>
                <a:gd name="connsiteY2" fmla="*/ 113265 h 175018"/>
                <a:gd name="connsiteX3" fmla="*/ 50315 w 172901"/>
                <a:gd name="connsiteY3" fmla="*/ 175082 h 175018"/>
                <a:gd name="connsiteX4" fmla="*/ 99391 w 172901"/>
                <a:gd name="connsiteY4" fmla="*/ 146105 h 175018"/>
                <a:gd name="connsiteX5" fmla="*/ 133745 w 172901"/>
                <a:gd name="connsiteY5" fmla="*/ 175082 h 175018"/>
                <a:gd name="connsiteX6" fmla="*/ 161681 w 172901"/>
                <a:gd name="connsiteY6" fmla="*/ 153832 h 175018"/>
                <a:gd name="connsiteX7" fmla="*/ 173007 w 172901"/>
                <a:gd name="connsiteY7" fmla="*/ 115583 h 175018"/>
                <a:gd name="connsiteX8" fmla="*/ 168476 w 172901"/>
                <a:gd name="connsiteY8" fmla="*/ 111720 h 175018"/>
                <a:gd name="connsiteX9" fmla="*/ 163191 w 172901"/>
                <a:gd name="connsiteY9" fmla="*/ 118674 h 175018"/>
                <a:gd name="connsiteX10" fmla="*/ 134500 w 172901"/>
                <a:gd name="connsiteY10" fmla="*/ 166582 h 175018"/>
                <a:gd name="connsiteX11" fmla="*/ 123175 w 172901"/>
                <a:gd name="connsiteY11" fmla="*/ 148810 h 175018"/>
                <a:gd name="connsiteX12" fmla="*/ 128083 w 172901"/>
                <a:gd name="connsiteY12" fmla="*/ 120220 h 175018"/>
                <a:gd name="connsiteX13" fmla="*/ 136388 w 172901"/>
                <a:gd name="connsiteY13" fmla="*/ 85448 h 175018"/>
                <a:gd name="connsiteX14" fmla="*/ 149978 w 172901"/>
                <a:gd name="connsiteY14" fmla="*/ 31358 h 175018"/>
                <a:gd name="connsiteX15" fmla="*/ 152621 w 172901"/>
                <a:gd name="connsiteY15" fmla="*/ 18222 h 175018"/>
                <a:gd name="connsiteX16" fmla="*/ 141673 w 172901"/>
                <a:gd name="connsiteY16" fmla="*/ 7790 h 175018"/>
                <a:gd name="connsiteX17" fmla="*/ 125817 w 172901"/>
                <a:gd name="connsiteY17" fmla="*/ 24790 h 175018"/>
                <a:gd name="connsiteX18" fmla="*/ 101279 w 172901"/>
                <a:gd name="connsiteY18" fmla="*/ 124856 h 175018"/>
                <a:gd name="connsiteX19" fmla="*/ 93729 w 172901"/>
                <a:gd name="connsiteY19" fmla="*/ 139151 h 175018"/>
                <a:gd name="connsiteX20" fmla="*/ 51070 w 172901"/>
                <a:gd name="connsiteY20" fmla="*/ 166582 h 175018"/>
                <a:gd name="connsiteX21" fmla="*/ 26909 w 172901"/>
                <a:gd name="connsiteY21" fmla="*/ 130265 h 175018"/>
                <a:gd name="connsiteX22" fmla="*/ 47672 w 172901"/>
                <a:gd name="connsiteY22" fmla="*/ 45653 h 175018"/>
                <a:gd name="connsiteX23" fmla="*/ 91464 w 172901"/>
                <a:gd name="connsiteY23" fmla="*/ 8563 h 175018"/>
                <a:gd name="connsiteX24" fmla="*/ 121287 w 172901"/>
                <a:gd name="connsiteY24" fmla="*/ 42562 h 175018"/>
                <a:gd name="connsiteX25" fmla="*/ 120155 w 172901"/>
                <a:gd name="connsiteY25" fmla="*/ 49130 h 175018"/>
                <a:gd name="connsiteX26" fmla="*/ 101279 w 172901"/>
                <a:gd name="connsiteY26" fmla="*/ 124856 h 175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72901" h="175018">
                  <a:moveTo>
                    <a:pt x="125817" y="24790"/>
                  </a:moveTo>
                  <a:cubicBezTo>
                    <a:pt x="119022" y="10495"/>
                    <a:pt x="108074" y="63"/>
                    <a:pt x="91086" y="63"/>
                  </a:cubicBezTo>
                  <a:cubicBezTo>
                    <a:pt x="46917" y="63"/>
                    <a:pt x="105" y="56857"/>
                    <a:pt x="105" y="113265"/>
                  </a:cubicBezTo>
                  <a:cubicBezTo>
                    <a:pt x="105" y="149583"/>
                    <a:pt x="20869" y="175082"/>
                    <a:pt x="50315" y="175082"/>
                  </a:cubicBezTo>
                  <a:cubicBezTo>
                    <a:pt x="57865" y="175082"/>
                    <a:pt x="76741" y="173536"/>
                    <a:pt x="99391" y="146105"/>
                  </a:cubicBezTo>
                  <a:cubicBezTo>
                    <a:pt x="102412" y="162332"/>
                    <a:pt x="115625" y="175082"/>
                    <a:pt x="133745" y="175082"/>
                  </a:cubicBezTo>
                  <a:cubicBezTo>
                    <a:pt x="146958" y="175082"/>
                    <a:pt x="155641" y="166196"/>
                    <a:pt x="161681" y="153832"/>
                  </a:cubicBezTo>
                  <a:cubicBezTo>
                    <a:pt x="168099" y="139924"/>
                    <a:pt x="173007" y="116356"/>
                    <a:pt x="173007" y="115583"/>
                  </a:cubicBezTo>
                  <a:cubicBezTo>
                    <a:pt x="173007" y="111720"/>
                    <a:pt x="169609" y="111720"/>
                    <a:pt x="168476" y="111720"/>
                  </a:cubicBezTo>
                  <a:cubicBezTo>
                    <a:pt x="164701" y="111720"/>
                    <a:pt x="164324" y="113265"/>
                    <a:pt x="163191" y="118674"/>
                  </a:cubicBezTo>
                  <a:cubicBezTo>
                    <a:pt x="156774" y="143787"/>
                    <a:pt x="149978" y="166582"/>
                    <a:pt x="134500" y="166582"/>
                  </a:cubicBezTo>
                  <a:cubicBezTo>
                    <a:pt x="124307" y="166582"/>
                    <a:pt x="123175" y="156537"/>
                    <a:pt x="123175" y="148810"/>
                  </a:cubicBezTo>
                  <a:cubicBezTo>
                    <a:pt x="123175" y="140310"/>
                    <a:pt x="123930" y="137219"/>
                    <a:pt x="128083" y="120220"/>
                  </a:cubicBezTo>
                  <a:cubicBezTo>
                    <a:pt x="132235" y="103993"/>
                    <a:pt x="132990" y="100129"/>
                    <a:pt x="136388" y="85448"/>
                  </a:cubicBezTo>
                  <a:lnTo>
                    <a:pt x="149978" y="31358"/>
                  </a:lnTo>
                  <a:cubicBezTo>
                    <a:pt x="152621" y="20540"/>
                    <a:pt x="152621" y="19767"/>
                    <a:pt x="152621" y="18222"/>
                  </a:cubicBezTo>
                  <a:cubicBezTo>
                    <a:pt x="152621" y="11654"/>
                    <a:pt x="148091" y="7790"/>
                    <a:pt x="141673" y="7790"/>
                  </a:cubicBezTo>
                  <a:cubicBezTo>
                    <a:pt x="132613" y="7790"/>
                    <a:pt x="126950" y="16290"/>
                    <a:pt x="125817" y="24790"/>
                  </a:cubicBezTo>
                  <a:close/>
                  <a:moveTo>
                    <a:pt x="101279" y="124856"/>
                  </a:moveTo>
                  <a:cubicBezTo>
                    <a:pt x="99391" y="131810"/>
                    <a:pt x="99391" y="132583"/>
                    <a:pt x="93729" y="139151"/>
                  </a:cubicBezTo>
                  <a:cubicBezTo>
                    <a:pt x="77118" y="160400"/>
                    <a:pt x="61640" y="166582"/>
                    <a:pt x="51070" y="166582"/>
                  </a:cubicBezTo>
                  <a:cubicBezTo>
                    <a:pt x="32194" y="166582"/>
                    <a:pt x="26909" y="145333"/>
                    <a:pt x="26909" y="130265"/>
                  </a:cubicBezTo>
                  <a:cubicBezTo>
                    <a:pt x="26909" y="110947"/>
                    <a:pt x="38989" y="63425"/>
                    <a:pt x="47672" y="45653"/>
                  </a:cubicBezTo>
                  <a:cubicBezTo>
                    <a:pt x="59375" y="22858"/>
                    <a:pt x="76363" y="8563"/>
                    <a:pt x="91464" y="8563"/>
                  </a:cubicBezTo>
                  <a:cubicBezTo>
                    <a:pt x="116002" y="8563"/>
                    <a:pt x="121287" y="40244"/>
                    <a:pt x="121287" y="42562"/>
                  </a:cubicBezTo>
                  <a:cubicBezTo>
                    <a:pt x="121287" y="44880"/>
                    <a:pt x="120532" y="47198"/>
                    <a:pt x="120155" y="49130"/>
                  </a:cubicBezTo>
                  <a:lnTo>
                    <a:pt x="101279" y="124856"/>
                  </a:lnTo>
                  <a:close/>
                </a:path>
              </a:pathLst>
            </a:custGeom>
            <a:solidFill>
              <a:schemeClr val="tx1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834" name="Freeform: Shape 1833">
              <a:extLst>
                <a:ext uri="{FF2B5EF4-FFF2-40B4-BE49-F238E27FC236}">
                  <a16:creationId xmlns:a16="http://schemas.microsoft.com/office/drawing/2014/main" id="{60E44BF4-B84D-F6A6-53EB-80935A6EA851}"/>
                </a:ext>
              </a:extLst>
            </p:cNvPr>
            <p:cNvSpPr/>
            <p:nvPr>
              <p:custDataLst>
                <p:tags r:id="rId150"/>
              </p:custDataLst>
            </p:nvPr>
          </p:nvSpPr>
          <p:spPr>
            <a:xfrm>
              <a:off x="8508415" y="6035827"/>
              <a:ext cx="89319" cy="171734"/>
            </a:xfrm>
            <a:custGeom>
              <a:avLst/>
              <a:gdLst>
                <a:gd name="connsiteX0" fmla="*/ 54020 w 89319"/>
                <a:gd name="connsiteY0" fmla="*/ 62268 h 171734"/>
                <a:gd name="connsiteX1" fmla="*/ 80974 w 89319"/>
                <a:gd name="connsiteY1" fmla="*/ 62268 h 171734"/>
                <a:gd name="connsiteX2" fmla="*/ 89430 w 89319"/>
                <a:gd name="connsiteY2" fmla="*/ 56318 h 171734"/>
                <a:gd name="connsiteX3" fmla="*/ 81503 w 89319"/>
                <a:gd name="connsiteY3" fmla="*/ 52532 h 171734"/>
                <a:gd name="connsiteX4" fmla="*/ 56398 w 89319"/>
                <a:gd name="connsiteY4" fmla="*/ 52532 h 171734"/>
                <a:gd name="connsiteX5" fmla="*/ 66176 w 89319"/>
                <a:gd name="connsiteY5" fmla="*/ 12505 h 171734"/>
                <a:gd name="connsiteX6" fmla="*/ 66968 w 89319"/>
                <a:gd name="connsiteY6" fmla="*/ 8719 h 171734"/>
                <a:gd name="connsiteX7" fmla="*/ 57983 w 89319"/>
                <a:gd name="connsiteY7" fmla="*/ 65 h 171734"/>
                <a:gd name="connsiteX8" fmla="*/ 45563 w 89319"/>
                <a:gd name="connsiteY8" fmla="*/ 11694 h 171734"/>
                <a:gd name="connsiteX9" fmla="*/ 35521 w 89319"/>
                <a:gd name="connsiteY9" fmla="*/ 52532 h 171734"/>
                <a:gd name="connsiteX10" fmla="*/ 8567 w 89319"/>
                <a:gd name="connsiteY10" fmla="*/ 52532 h 171734"/>
                <a:gd name="connsiteX11" fmla="*/ 111 w 89319"/>
                <a:gd name="connsiteY11" fmla="*/ 58482 h 171734"/>
                <a:gd name="connsiteX12" fmla="*/ 8038 w 89319"/>
                <a:gd name="connsiteY12" fmla="*/ 62268 h 171734"/>
                <a:gd name="connsiteX13" fmla="*/ 33143 w 89319"/>
                <a:gd name="connsiteY13" fmla="*/ 62268 h 171734"/>
                <a:gd name="connsiteX14" fmla="*/ 17552 w 89319"/>
                <a:gd name="connsiteY14" fmla="*/ 126094 h 171734"/>
                <a:gd name="connsiteX15" fmla="*/ 13588 w 89319"/>
                <a:gd name="connsiteY15" fmla="*/ 146107 h 171734"/>
                <a:gd name="connsiteX16" fmla="*/ 41864 w 89319"/>
                <a:gd name="connsiteY16" fmla="*/ 171799 h 171734"/>
                <a:gd name="connsiteX17" fmla="*/ 87845 w 89319"/>
                <a:gd name="connsiteY17" fmla="*/ 130421 h 171734"/>
                <a:gd name="connsiteX18" fmla="*/ 83617 w 89319"/>
                <a:gd name="connsiteY18" fmla="*/ 126905 h 171734"/>
                <a:gd name="connsiteX19" fmla="*/ 78067 w 89319"/>
                <a:gd name="connsiteY19" fmla="*/ 132043 h 171734"/>
                <a:gd name="connsiteX20" fmla="*/ 42656 w 89319"/>
                <a:gd name="connsiteY20" fmla="*/ 164227 h 171734"/>
                <a:gd name="connsiteX21" fmla="*/ 33407 w 89319"/>
                <a:gd name="connsiteY21" fmla="*/ 150975 h 171734"/>
                <a:gd name="connsiteX22" fmla="*/ 34993 w 89319"/>
                <a:gd name="connsiteY22" fmla="*/ 139886 h 171734"/>
                <a:gd name="connsiteX23" fmla="*/ 54020 w 89319"/>
                <a:gd name="connsiteY23" fmla="*/ 62268 h 171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89319" h="171734">
                  <a:moveTo>
                    <a:pt x="54020" y="62268"/>
                  </a:moveTo>
                  <a:lnTo>
                    <a:pt x="80974" y="62268"/>
                  </a:lnTo>
                  <a:cubicBezTo>
                    <a:pt x="85995" y="62268"/>
                    <a:pt x="89430" y="62268"/>
                    <a:pt x="89430" y="56318"/>
                  </a:cubicBezTo>
                  <a:cubicBezTo>
                    <a:pt x="89430" y="52532"/>
                    <a:pt x="85995" y="52532"/>
                    <a:pt x="81503" y="52532"/>
                  </a:cubicBezTo>
                  <a:lnTo>
                    <a:pt x="56398" y="52532"/>
                  </a:lnTo>
                  <a:lnTo>
                    <a:pt x="66176" y="12505"/>
                  </a:lnTo>
                  <a:cubicBezTo>
                    <a:pt x="66440" y="11153"/>
                    <a:pt x="66968" y="9801"/>
                    <a:pt x="66968" y="8719"/>
                  </a:cubicBezTo>
                  <a:cubicBezTo>
                    <a:pt x="66968" y="3851"/>
                    <a:pt x="63269" y="65"/>
                    <a:pt x="57983" y="65"/>
                  </a:cubicBezTo>
                  <a:cubicBezTo>
                    <a:pt x="51377" y="65"/>
                    <a:pt x="47413" y="4662"/>
                    <a:pt x="45563" y="11694"/>
                  </a:cubicBezTo>
                  <a:cubicBezTo>
                    <a:pt x="43713" y="18455"/>
                    <a:pt x="47149" y="5474"/>
                    <a:pt x="35521" y="52532"/>
                  </a:cubicBezTo>
                  <a:lnTo>
                    <a:pt x="8567" y="52532"/>
                  </a:lnTo>
                  <a:cubicBezTo>
                    <a:pt x="3546" y="52532"/>
                    <a:pt x="111" y="52532"/>
                    <a:pt x="111" y="58482"/>
                  </a:cubicBezTo>
                  <a:cubicBezTo>
                    <a:pt x="111" y="62268"/>
                    <a:pt x="3282" y="62268"/>
                    <a:pt x="8038" y="62268"/>
                  </a:cubicBezTo>
                  <a:lnTo>
                    <a:pt x="33143" y="62268"/>
                  </a:lnTo>
                  <a:lnTo>
                    <a:pt x="17552" y="126094"/>
                  </a:lnTo>
                  <a:cubicBezTo>
                    <a:pt x="15966" y="132855"/>
                    <a:pt x="13588" y="142591"/>
                    <a:pt x="13588" y="146107"/>
                  </a:cubicBezTo>
                  <a:cubicBezTo>
                    <a:pt x="13588" y="162063"/>
                    <a:pt x="26801" y="171799"/>
                    <a:pt x="41864" y="171799"/>
                  </a:cubicBezTo>
                  <a:cubicBezTo>
                    <a:pt x="71196" y="171799"/>
                    <a:pt x="87845" y="133937"/>
                    <a:pt x="87845" y="130421"/>
                  </a:cubicBezTo>
                  <a:cubicBezTo>
                    <a:pt x="87845" y="126905"/>
                    <a:pt x="84409" y="126905"/>
                    <a:pt x="83617" y="126905"/>
                  </a:cubicBezTo>
                  <a:cubicBezTo>
                    <a:pt x="80446" y="126905"/>
                    <a:pt x="80181" y="127446"/>
                    <a:pt x="78067" y="132043"/>
                  </a:cubicBezTo>
                  <a:cubicBezTo>
                    <a:pt x="70668" y="149082"/>
                    <a:pt x="57191" y="164227"/>
                    <a:pt x="42656" y="164227"/>
                  </a:cubicBezTo>
                  <a:cubicBezTo>
                    <a:pt x="37107" y="164227"/>
                    <a:pt x="33407" y="160711"/>
                    <a:pt x="33407" y="150975"/>
                  </a:cubicBezTo>
                  <a:cubicBezTo>
                    <a:pt x="33407" y="148270"/>
                    <a:pt x="34464" y="142591"/>
                    <a:pt x="34993" y="139886"/>
                  </a:cubicBezTo>
                  <a:lnTo>
                    <a:pt x="54020" y="62268"/>
                  </a:lnTo>
                  <a:close/>
                </a:path>
              </a:pathLst>
            </a:custGeom>
            <a:solidFill>
              <a:schemeClr val="tx1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835" name="Freeform: Shape 1834">
              <a:extLst>
                <a:ext uri="{FF2B5EF4-FFF2-40B4-BE49-F238E27FC236}">
                  <a16:creationId xmlns:a16="http://schemas.microsoft.com/office/drawing/2014/main" id="{A4FF98F6-188B-4F10-DDA3-842CA1F7C888}"/>
                </a:ext>
              </a:extLst>
            </p:cNvPr>
            <p:cNvSpPr/>
            <p:nvPr>
              <p:custDataLst>
                <p:tags r:id="rId151"/>
              </p:custDataLst>
            </p:nvPr>
          </p:nvSpPr>
          <p:spPr>
            <a:xfrm>
              <a:off x="8746589" y="6029840"/>
              <a:ext cx="40016" cy="40953"/>
            </a:xfrm>
            <a:custGeom>
              <a:avLst/>
              <a:gdLst>
                <a:gd name="connsiteX0" fmla="*/ 40133 w 40016"/>
                <a:gd name="connsiteY0" fmla="*/ 20540 h 40953"/>
                <a:gd name="connsiteX1" fmla="*/ 20125 w 40016"/>
                <a:gd name="connsiteY1" fmla="*/ 63 h 40953"/>
                <a:gd name="connsiteX2" fmla="*/ 116 w 40016"/>
                <a:gd name="connsiteY2" fmla="*/ 20540 h 40953"/>
                <a:gd name="connsiteX3" fmla="*/ 20125 w 40016"/>
                <a:gd name="connsiteY3" fmla="*/ 41017 h 40953"/>
                <a:gd name="connsiteX4" fmla="*/ 40133 w 40016"/>
                <a:gd name="connsiteY4" fmla="*/ 20540 h 40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016" h="40953">
                  <a:moveTo>
                    <a:pt x="40133" y="20540"/>
                  </a:moveTo>
                  <a:cubicBezTo>
                    <a:pt x="40133" y="9336"/>
                    <a:pt x="31072" y="63"/>
                    <a:pt x="20125" y="63"/>
                  </a:cubicBezTo>
                  <a:cubicBezTo>
                    <a:pt x="9177" y="63"/>
                    <a:pt x="116" y="9336"/>
                    <a:pt x="116" y="20540"/>
                  </a:cubicBezTo>
                  <a:cubicBezTo>
                    <a:pt x="116" y="31744"/>
                    <a:pt x="9177" y="41017"/>
                    <a:pt x="20125" y="41017"/>
                  </a:cubicBezTo>
                  <a:cubicBezTo>
                    <a:pt x="31072" y="41017"/>
                    <a:pt x="40133" y="31744"/>
                    <a:pt x="40133" y="20540"/>
                  </a:cubicBezTo>
                  <a:close/>
                </a:path>
              </a:pathLst>
            </a:custGeom>
            <a:solidFill>
              <a:schemeClr val="tx1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836" name="Freeform: Shape 1835">
              <a:extLst>
                <a:ext uri="{FF2B5EF4-FFF2-40B4-BE49-F238E27FC236}">
                  <a16:creationId xmlns:a16="http://schemas.microsoft.com/office/drawing/2014/main" id="{ADEBA420-F59D-09B8-0AED-EB08FFD6AC49}"/>
                </a:ext>
              </a:extLst>
            </p:cNvPr>
            <p:cNvSpPr/>
            <p:nvPr>
              <p:custDataLst>
                <p:tags r:id="rId152"/>
              </p:custDataLst>
            </p:nvPr>
          </p:nvSpPr>
          <p:spPr>
            <a:xfrm>
              <a:off x="8922509" y="5976136"/>
              <a:ext cx="138925" cy="175018"/>
            </a:xfrm>
            <a:custGeom>
              <a:avLst/>
              <a:gdLst>
                <a:gd name="connsiteX0" fmla="*/ 128098 w 138925"/>
                <a:gd name="connsiteY0" fmla="*/ 26335 h 175018"/>
                <a:gd name="connsiteX1" fmla="*/ 109978 w 138925"/>
                <a:gd name="connsiteY1" fmla="*/ 43721 h 175018"/>
                <a:gd name="connsiteX2" fmla="*/ 121681 w 138925"/>
                <a:gd name="connsiteY2" fmla="*/ 54926 h 175018"/>
                <a:gd name="connsiteX3" fmla="*/ 139046 w 138925"/>
                <a:gd name="connsiteY3" fmla="*/ 33290 h 175018"/>
                <a:gd name="connsiteX4" fmla="*/ 94122 w 138925"/>
                <a:gd name="connsiteY4" fmla="*/ 63 h 175018"/>
                <a:gd name="connsiteX5" fmla="*/ 30322 w 138925"/>
                <a:gd name="connsiteY5" fmla="*/ 56471 h 175018"/>
                <a:gd name="connsiteX6" fmla="*/ 69206 w 138925"/>
                <a:gd name="connsiteY6" fmla="*/ 94720 h 175018"/>
                <a:gd name="connsiteX7" fmla="*/ 108468 w 138925"/>
                <a:gd name="connsiteY7" fmla="*/ 124083 h 175018"/>
                <a:gd name="connsiteX8" fmla="*/ 54483 w 138925"/>
                <a:gd name="connsiteY8" fmla="*/ 166582 h 175018"/>
                <a:gd name="connsiteX9" fmla="*/ 11447 w 138925"/>
                <a:gd name="connsiteY9" fmla="*/ 146105 h 175018"/>
                <a:gd name="connsiteX10" fmla="*/ 35230 w 138925"/>
                <a:gd name="connsiteY10" fmla="*/ 125629 h 175018"/>
                <a:gd name="connsiteX11" fmla="*/ 21262 w 138925"/>
                <a:gd name="connsiteY11" fmla="*/ 112106 h 175018"/>
                <a:gd name="connsiteX12" fmla="*/ 121 w 138925"/>
                <a:gd name="connsiteY12" fmla="*/ 137606 h 175018"/>
                <a:gd name="connsiteX13" fmla="*/ 54106 w 138925"/>
                <a:gd name="connsiteY13" fmla="*/ 175082 h 175018"/>
                <a:gd name="connsiteX14" fmla="*/ 129986 w 138925"/>
                <a:gd name="connsiteY14" fmla="*/ 110947 h 175018"/>
                <a:gd name="connsiteX15" fmla="*/ 118283 w 138925"/>
                <a:gd name="connsiteY15" fmla="*/ 82743 h 175018"/>
                <a:gd name="connsiteX16" fmla="*/ 80532 w 138925"/>
                <a:gd name="connsiteY16" fmla="*/ 66516 h 175018"/>
                <a:gd name="connsiteX17" fmla="*/ 51841 w 138925"/>
                <a:gd name="connsiteY17" fmla="*/ 43335 h 175018"/>
                <a:gd name="connsiteX18" fmla="*/ 94122 w 138925"/>
                <a:gd name="connsiteY18" fmla="*/ 8563 h 175018"/>
                <a:gd name="connsiteX19" fmla="*/ 128098 w 138925"/>
                <a:gd name="connsiteY19" fmla="*/ 26335 h 175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38925" h="175018">
                  <a:moveTo>
                    <a:pt x="128098" y="26335"/>
                  </a:moveTo>
                  <a:cubicBezTo>
                    <a:pt x="117528" y="26722"/>
                    <a:pt x="109978" y="35221"/>
                    <a:pt x="109978" y="43721"/>
                  </a:cubicBezTo>
                  <a:cubicBezTo>
                    <a:pt x="109978" y="49130"/>
                    <a:pt x="113375" y="54926"/>
                    <a:pt x="121681" y="54926"/>
                  </a:cubicBezTo>
                  <a:cubicBezTo>
                    <a:pt x="129986" y="54926"/>
                    <a:pt x="139046" y="48358"/>
                    <a:pt x="139046" y="33290"/>
                  </a:cubicBezTo>
                  <a:cubicBezTo>
                    <a:pt x="139046" y="15904"/>
                    <a:pt x="122813" y="63"/>
                    <a:pt x="94122" y="63"/>
                  </a:cubicBezTo>
                  <a:cubicBezTo>
                    <a:pt x="44290" y="63"/>
                    <a:pt x="30322" y="39471"/>
                    <a:pt x="30322" y="56471"/>
                  </a:cubicBezTo>
                  <a:cubicBezTo>
                    <a:pt x="30322" y="86607"/>
                    <a:pt x="58258" y="92402"/>
                    <a:pt x="69206" y="94720"/>
                  </a:cubicBezTo>
                  <a:cubicBezTo>
                    <a:pt x="88837" y="98584"/>
                    <a:pt x="108468" y="102834"/>
                    <a:pt x="108468" y="124083"/>
                  </a:cubicBezTo>
                  <a:cubicBezTo>
                    <a:pt x="108468" y="134128"/>
                    <a:pt x="99785" y="166582"/>
                    <a:pt x="54483" y="166582"/>
                  </a:cubicBezTo>
                  <a:cubicBezTo>
                    <a:pt x="49198" y="166582"/>
                    <a:pt x="20130" y="166582"/>
                    <a:pt x="11447" y="146105"/>
                  </a:cubicBezTo>
                  <a:cubicBezTo>
                    <a:pt x="25792" y="148037"/>
                    <a:pt x="35230" y="136446"/>
                    <a:pt x="35230" y="125629"/>
                  </a:cubicBezTo>
                  <a:cubicBezTo>
                    <a:pt x="35230" y="116742"/>
                    <a:pt x="29190" y="112106"/>
                    <a:pt x="21262" y="112106"/>
                  </a:cubicBezTo>
                  <a:cubicBezTo>
                    <a:pt x="11447" y="112106"/>
                    <a:pt x="121" y="120220"/>
                    <a:pt x="121" y="137606"/>
                  </a:cubicBezTo>
                  <a:cubicBezTo>
                    <a:pt x="121" y="159628"/>
                    <a:pt x="21640" y="175082"/>
                    <a:pt x="54106" y="175082"/>
                  </a:cubicBezTo>
                  <a:cubicBezTo>
                    <a:pt x="115263" y="175082"/>
                    <a:pt x="129986" y="128333"/>
                    <a:pt x="129986" y="110947"/>
                  </a:cubicBezTo>
                  <a:cubicBezTo>
                    <a:pt x="129986" y="97038"/>
                    <a:pt x="122813" y="87379"/>
                    <a:pt x="118283" y="82743"/>
                  </a:cubicBezTo>
                  <a:cubicBezTo>
                    <a:pt x="108090" y="71925"/>
                    <a:pt x="97142" y="69993"/>
                    <a:pt x="80532" y="66516"/>
                  </a:cubicBezTo>
                  <a:cubicBezTo>
                    <a:pt x="66941" y="63425"/>
                    <a:pt x="51841" y="60721"/>
                    <a:pt x="51841" y="43335"/>
                  </a:cubicBezTo>
                  <a:cubicBezTo>
                    <a:pt x="51841" y="32131"/>
                    <a:pt x="60901" y="8563"/>
                    <a:pt x="94122" y="8563"/>
                  </a:cubicBezTo>
                  <a:cubicBezTo>
                    <a:pt x="103560" y="8563"/>
                    <a:pt x="122436" y="11268"/>
                    <a:pt x="128098" y="26335"/>
                  </a:cubicBezTo>
                  <a:close/>
                </a:path>
              </a:pathLst>
            </a:custGeom>
            <a:solidFill>
              <a:srgbClr val="0072B2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837" name="Freeform: Shape 1836">
              <a:extLst>
                <a:ext uri="{FF2B5EF4-FFF2-40B4-BE49-F238E27FC236}">
                  <a16:creationId xmlns:a16="http://schemas.microsoft.com/office/drawing/2014/main" id="{DEC33C61-8DB3-B3A4-7D81-A7DD44A7D6BD}"/>
                </a:ext>
              </a:extLst>
            </p:cNvPr>
            <p:cNvSpPr/>
            <p:nvPr>
              <p:custDataLst>
                <p:tags r:id="rId153"/>
              </p:custDataLst>
            </p:nvPr>
          </p:nvSpPr>
          <p:spPr>
            <a:xfrm>
              <a:off x="9110228" y="5743380"/>
              <a:ext cx="68707" cy="270177"/>
            </a:xfrm>
            <a:custGeom>
              <a:avLst/>
              <a:gdLst>
                <a:gd name="connsiteX0" fmla="*/ 63548 w 68707"/>
                <a:gd name="connsiteY0" fmla="*/ 58 h 270177"/>
                <a:gd name="connsiteX1" fmla="*/ 126 w 68707"/>
                <a:gd name="connsiteY1" fmla="*/ 135012 h 270177"/>
                <a:gd name="connsiteX2" fmla="*/ 63548 w 68707"/>
                <a:gd name="connsiteY2" fmla="*/ 270236 h 270177"/>
                <a:gd name="connsiteX3" fmla="*/ 68833 w 68707"/>
                <a:gd name="connsiteY3" fmla="*/ 266991 h 270177"/>
                <a:gd name="connsiteX4" fmla="*/ 66191 w 68707"/>
                <a:gd name="connsiteY4" fmla="*/ 262934 h 270177"/>
                <a:gd name="connsiteX5" fmla="*/ 18096 w 68707"/>
                <a:gd name="connsiteY5" fmla="*/ 135282 h 270177"/>
                <a:gd name="connsiteX6" fmla="*/ 66984 w 68707"/>
                <a:gd name="connsiteY6" fmla="*/ 6549 h 270177"/>
                <a:gd name="connsiteX7" fmla="*/ 68833 w 68707"/>
                <a:gd name="connsiteY7" fmla="*/ 3303 h 270177"/>
                <a:gd name="connsiteX8" fmla="*/ 63548 w 68707"/>
                <a:gd name="connsiteY8" fmla="*/ 58 h 270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8707" h="270177">
                  <a:moveTo>
                    <a:pt x="63548" y="58"/>
                  </a:moveTo>
                  <a:cubicBezTo>
                    <a:pt x="13339" y="36298"/>
                    <a:pt x="126" y="93633"/>
                    <a:pt x="126" y="135012"/>
                  </a:cubicBezTo>
                  <a:cubicBezTo>
                    <a:pt x="126" y="173145"/>
                    <a:pt x="11225" y="232373"/>
                    <a:pt x="63548" y="270236"/>
                  </a:cubicBezTo>
                  <a:cubicBezTo>
                    <a:pt x="65662" y="270236"/>
                    <a:pt x="68833" y="270236"/>
                    <a:pt x="68833" y="266991"/>
                  </a:cubicBezTo>
                  <a:cubicBezTo>
                    <a:pt x="68833" y="265368"/>
                    <a:pt x="68041" y="264827"/>
                    <a:pt x="66191" y="262934"/>
                  </a:cubicBezTo>
                  <a:cubicBezTo>
                    <a:pt x="31044" y="230480"/>
                    <a:pt x="18096" y="184504"/>
                    <a:pt x="18096" y="135282"/>
                  </a:cubicBezTo>
                  <a:cubicBezTo>
                    <a:pt x="18096" y="62261"/>
                    <a:pt x="45314" y="26562"/>
                    <a:pt x="66984" y="6549"/>
                  </a:cubicBezTo>
                  <a:cubicBezTo>
                    <a:pt x="68041" y="5467"/>
                    <a:pt x="68833" y="4656"/>
                    <a:pt x="68833" y="3303"/>
                  </a:cubicBezTo>
                  <a:cubicBezTo>
                    <a:pt x="68833" y="58"/>
                    <a:pt x="65662" y="58"/>
                    <a:pt x="63548" y="58"/>
                  </a:cubicBezTo>
                  <a:close/>
                </a:path>
              </a:pathLst>
            </a:custGeom>
            <a:solidFill>
              <a:srgbClr val="0072B2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838" name="Freeform: Shape 1837">
              <a:extLst>
                <a:ext uri="{FF2B5EF4-FFF2-40B4-BE49-F238E27FC236}">
                  <a16:creationId xmlns:a16="http://schemas.microsoft.com/office/drawing/2014/main" id="{7C5D9F1E-10B9-6944-7349-C893F9B3A694}"/>
                </a:ext>
              </a:extLst>
            </p:cNvPr>
            <p:cNvSpPr/>
            <p:nvPr>
              <p:custDataLst>
                <p:tags r:id="rId154"/>
              </p:custDataLst>
            </p:nvPr>
          </p:nvSpPr>
          <p:spPr>
            <a:xfrm>
              <a:off x="9211553" y="5766638"/>
              <a:ext cx="122616" cy="184986"/>
            </a:xfrm>
            <a:custGeom>
              <a:avLst/>
              <a:gdLst>
                <a:gd name="connsiteX0" fmla="*/ 122746 w 122616"/>
                <a:gd name="connsiteY0" fmla="*/ 93363 h 184986"/>
                <a:gd name="connsiteX1" fmla="*/ 107154 w 122616"/>
                <a:gd name="connsiteY1" fmla="*/ 23317 h 184986"/>
                <a:gd name="connsiteX2" fmla="*/ 61437 w 122616"/>
                <a:gd name="connsiteY2" fmla="*/ 58 h 184986"/>
                <a:gd name="connsiteX3" fmla="*/ 129 w 122616"/>
                <a:gd name="connsiteY3" fmla="*/ 93363 h 184986"/>
                <a:gd name="connsiteX4" fmla="*/ 61437 w 122616"/>
                <a:gd name="connsiteY4" fmla="*/ 185045 h 184986"/>
                <a:gd name="connsiteX5" fmla="*/ 122746 w 122616"/>
                <a:gd name="connsiteY5" fmla="*/ 93363 h 184986"/>
                <a:gd name="connsiteX6" fmla="*/ 61437 w 122616"/>
                <a:gd name="connsiteY6" fmla="*/ 177472 h 184986"/>
                <a:gd name="connsiteX7" fmla="*/ 27876 w 122616"/>
                <a:gd name="connsiteY7" fmla="*/ 147993 h 184986"/>
                <a:gd name="connsiteX8" fmla="*/ 24177 w 122616"/>
                <a:gd name="connsiteY8" fmla="*/ 89847 h 184986"/>
                <a:gd name="connsiteX9" fmla="*/ 28141 w 122616"/>
                <a:gd name="connsiteY9" fmla="*/ 34675 h 184986"/>
                <a:gd name="connsiteX10" fmla="*/ 61437 w 122616"/>
                <a:gd name="connsiteY10" fmla="*/ 7631 h 184986"/>
                <a:gd name="connsiteX11" fmla="*/ 94206 w 122616"/>
                <a:gd name="connsiteY11" fmla="*/ 32241 h 184986"/>
                <a:gd name="connsiteX12" fmla="*/ 98698 w 122616"/>
                <a:gd name="connsiteY12" fmla="*/ 89847 h 184986"/>
                <a:gd name="connsiteX13" fmla="*/ 95263 w 122616"/>
                <a:gd name="connsiteY13" fmla="*/ 146911 h 184986"/>
                <a:gd name="connsiteX14" fmla="*/ 61437 w 122616"/>
                <a:gd name="connsiteY14" fmla="*/ 177472 h 184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2616" h="184986">
                  <a:moveTo>
                    <a:pt x="122746" y="93363"/>
                  </a:moveTo>
                  <a:cubicBezTo>
                    <a:pt x="122746" y="63613"/>
                    <a:pt x="119310" y="42248"/>
                    <a:pt x="107154" y="23317"/>
                  </a:cubicBezTo>
                  <a:cubicBezTo>
                    <a:pt x="98962" y="10876"/>
                    <a:pt x="82578" y="58"/>
                    <a:pt x="61437" y="58"/>
                  </a:cubicBezTo>
                  <a:cubicBezTo>
                    <a:pt x="129" y="58"/>
                    <a:pt x="129" y="73890"/>
                    <a:pt x="129" y="93363"/>
                  </a:cubicBezTo>
                  <a:cubicBezTo>
                    <a:pt x="129" y="112835"/>
                    <a:pt x="129" y="185045"/>
                    <a:pt x="61437" y="185045"/>
                  </a:cubicBezTo>
                  <a:cubicBezTo>
                    <a:pt x="122746" y="185045"/>
                    <a:pt x="122746" y="112835"/>
                    <a:pt x="122746" y="93363"/>
                  </a:cubicBezTo>
                  <a:close/>
                  <a:moveTo>
                    <a:pt x="61437" y="177472"/>
                  </a:moveTo>
                  <a:cubicBezTo>
                    <a:pt x="49281" y="177472"/>
                    <a:pt x="33162" y="170170"/>
                    <a:pt x="27876" y="147993"/>
                  </a:cubicBezTo>
                  <a:cubicBezTo>
                    <a:pt x="24177" y="132037"/>
                    <a:pt x="24177" y="109860"/>
                    <a:pt x="24177" y="89847"/>
                  </a:cubicBezTo>
                  <a:cubicBezTo>
                    <a:pt x="24177" y="70104"/>
                    <a:pt x="24177" y="49550"/>
                    <a:pt x="28141" y="34675"/>
                  </a:cubicBezTo>
                  <a:cubicBezTo>
                    <a:pt x="33690" y="13310"/>
                    <a:pt x="50603" y="7631"/>
                    <a:pt x="61437" y="7631"/>
                  </a:cubicBezTo>
                  <a:cubicBezTo>
                    <a:pt x="75707" y="7631"/>
                    <a:pt x="89449" y="16555"/>
                    <a:pt x="94206" y="32241"/>
                  </a:cubicBezTo>
                  <a:cubicBezTo>
                    <a:pt x="98434" y="46846"/>
                    <a:pt x="98698" y="66318"/>
                    <a:pt x="98698" y="89847"/>
                  </a:cubicBezTo>
                  <a:cubicBezTo>
                    <a:pt x="98698" y="109860"/>
                    <a:pt x="98698" y="129873"/>
                    <a:pt x="95263" y="146911"/>
                  </a:cubicBezTo>
                  <a:cubicBezTo>
                    <a:pt x="89977" y="171522"/>
                    <a:pt x="72008" y="177472"/>
                    <a:pt x="61437" y="177472"/>
                  </a:cubicBezTo>
                  <a:close/>
                </a:path>
              </a:pathLst>
            </a:custGeom>
            <a:solidFill>
              <a:srgbClr val="0072B2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839" name="Freeform: Shape 1838">
              <a:extLst>
                <a:ext uri="{FF2B5EF4-FFF2-40B4-BE49-F238E27FC236}">
                  <a16:creationId xmlns:a16="http://schemas.microsoft.com/office/drawing/2014/main" id="{06118AB7-F3E9-1FB5-087E-32D3D488DD95}"/>
                </a:ext>
              </a:extLst>
            </p:cNvPr>
            <p:cNvSpPr/>
            <p:nvPr>
              <p:custDataLst>
                <p:tags r:id="rId155"/>
              </p:custDataLst>
            </p:nvPr>
          </p:nvSpPr>
          <p:spPr>
            <a:xfrm>
              <a:off x="9367056" y="5743380"/>
              <a:ext cx="68443" cy="270177"/>
            </a:xfrm>
            <a:custGeom>
              <a:avLst/>
              <a:gdLst>
                <a:gd name="connsiteX0" fmla="*/ 5154 w 68443"/>
                <a:gd name="connsiteY0" fmla="*/ 58 h 270177"/>
                <a:gd name="connsiteX1" fmla="*/ 133 w 68443"/>
                <a:gd name="connsiteY1" fmla="*/ 3303 h 270177"/>
                <a:gd name="connsiteX2" fmla="*/ 2511 w 68443"/>
                <a:gd name="connsiteY2" fmla="*/ 7360 h 270177"/>
                <a:gd name="connsiteX3" fmla="*/ 50607 w 68443"/>
                <a:gd name="connsiteY3" fmla="*/ 135012 h 270177"/>
                <a:gd name="connsiteX4" fmla="*/ 4890 w 68443"/>
                <a:gd name="connsiteY4" fmla="*/ 260770 h 270177"/>
                <a:gd name="connsiteX5" fmla="*/ 133 w 68443"/>
                <a:gd name="connsiteY5" fmla="*/ 266991 h 270177"/>
                <a:gd name="connsiteX6" fmla="*/ 3568 w 68443"/>
                <a:gd name="connsiteY6" fmla="*/ 270236 h 270177"/>
                <a:gd name="connsiteX7" fmla="*/ 49285 w 68443"/>
                <a:gd name="connsiteY7" fmla="*/ 218580 h 270177"/>
                <a:gd name="connsiteX8" fmla="*/ 68576 w 68443"/>
                <a:gd name="connsiteY8" fmla="*/ 135282 h 270177"/>
                <a:gd name="connsiteX9" fmla="*/ 5154 w 68443"/>
                <a:gd name="connsiteY9" fmla="*/ 58 h 270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8443" h="270177">
                  <a:moveTo>
                    <a:pt x="5154" y="58"/>
                  </a:moveTo>
                  <a:cubicBezTo>
                    <a:pt x="3304" y="58"/>
                    <a:pt x="133" y="58"/>
                    <a:pt x="133" y="3303"/>
                  </a:cubicBezTo>
                  <a:cubicBezTo>
                    <a:pt x="133" y="4656"/>
                    <a:pt x="926" y="5467"/>
                    <a:pt x="2511" y="7360"/>
                  </a:cubicBezTo>
                  <a:cubicBezTo>
                    <a:pt x="25238" y="28726"/>
                    <a:pt x="50607" y="65236"/>
                    <a:pt x="50607" y="135012"/>
                  </a:cubicBezTo>
                  <a:cubicBezTo>
                    <a:pt x="50607" y="191535"/>
                    <a:pt x="33430" y="234266"/>
                    <a:pt x="4890" y="260770"/>
                  </a:cubicBezTo>
                  <a:cubicBezTo>
                    <a:pt x="397" y="265368"/>
                    <a:pt x="133" y="265638"/>
                    <a:pt x="133" y="266991"/>
                  </a:cubicBezTo>
                  <a:cubicBezTo>
                    <a:pt x="133" y="268343"/>
                    <a:pt x="926" y="270236"/>
                    <a:pt x="3568" y="270236"/>
                  </a:cubicBezTo>
                  <a:cubicBezTo>
                    <a:pt x="6740" y="270236"/>
                    <a:pt x="31844" y="252386"/>
                    <a:pt x="49285" y="218580"/>
                  </a:cubicBezTo>
                  <a:cubicBezTo>
                    <a:pt x="60913" y="196133"/>
                    <a:pt x="68576" y="166925"/>
                    <a:pt x="68576" y="135282"/>
                  </a:cubicBezTo>
                  <a:cubicBezTo>
                    <a:pt x="68576" y="97149"/>
                    <a:pt x="57477" y="37921"/>
                    <a:pt x="5154" y="58"/>
                  </a:cubicBezTo>
                  <a:close/>
                </a:path>
              </a:pathLst>
            </a:custGeom>
            <a:solidFill>
              <a:srgbClr val="0072B2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840" name="Freeform: Shape 1839">
              <a:extLst>
                <a:ext uri="{FF2B5EF4-FFF2-40B4-BE49-F238E27FC236}">
                  <a16:creationId xmlns:a16="http://schemas.microsoft.com/office/drawing/2014/main" id="{114DFDB2-6D20-432F-892D-88652EED879C}"/>
                </a:ext>
              </a:extLst>
            </p:cNvPr>
            <p:cNvSpPr/>
            <p:nvPr>
              <p:custDataLst>
                <p:tags r:id="rId156"/>
              </p:custDataLst>
            </p:nvPr>
          </p:nvSpPr>
          <p:spPr>
            <a:xfrm>
              <a:off x="9090937" y="6080900"/>
              <a:ext cx="89319" cy="171734"/>
            </a:xfrm>
            <a:custGeom>
              <a:avLst/>
              <a:gdLst>
                <a:gd name="connsiteX0" fmla="*/ 54035 w 89319"/>
                <a:gd name="connsiteY0" fmla="*/ 62269 h 171734"/>
                <a:gd name="connsiteX1" fmla="*/ 80989 w 89319"/>
                <a:gd name="connsiteY1" fmla="*/ 62269 h 171734"/>
                <a:gd name="connsiteX2" fmla="*/ 89446 w 89319"/>
                <a:gd name="connsiteY2" fmla="*/ 56319 h 171734"/>
                <a:gd name="connsiteX3" fmla="*/ 81518 w 89319"/>
                <a:gd name="connsiteY3" fmla="*/ 52533 h 171734"/>
                <a:gd name="connsiteX4" fmla="*/ 56413 w 89319"/>
                <a:gd name="connsiteY4" fmla="*/ 52533 h 171734"/>
                <a:gd name="connsiteX5" fmla="*/ 66191 w 89319"/>
                <a:gd name="connsiteY5" fmla="*/ 12506 h 171734"/>
                <a:gd name="connsiteX6" fmla="*/ 66984 w 89319"/>
                <a:gd name="connsiteY6" fmla="*/ 8720 h 171734"/>
                <a:gd name="connsiteX7" fmla="*/ 57999 w 89319"/>
                <a:gd name="connsiteY7" fmla="*/ 66 h 171734"/>
                <a:gd name="connsiteX8" fmla="*/ 45579 w 89319"/>
                <a:gd name="connsiteY8" fmla="*/ 11695 h 171734"/>
                <a:gd name="connsiteX9" fmla="*/ 35537 w 89319"/>
                <a:gd name="connsiteY9" fmla="*/ 52533 h 171734"/>
                <a:gd name="connsiteX10" fmla="*/ 8582 w 89319"/>
                <a:gd name="connsiteY10" fmla="*/ 52533 h 171734"/>
                <a:gd name="connsiteX11" fmla="*/ 126 w 89319"/>
                <a:gd name="connsiteY11" fmla="*/ 58483 h 171734"/>
                <a:gd name="connsiteX12" fmla="*/ 8054 w 89319"/>
                <a:gd name="connsiteY12" fmla="*/ 62269 h 171734"/>
                <a:gd name="connsiteX13" fmla="*/ 33158 w 89319"/>
                <a:gd name="connsiteY13" fmla="*/ 62269 h 171734"/>
                <a:gd name="connsiteX14" fmla="*/ 17567 w 89319"/>
                <a:gd name="connsiteY14" fmla="*/ 126095 h 171734"/>
                <a:gd name="connsiteX15" fmla="*/ 13603 w 89319"/>
                <a:gd name="connsiteY15" fmla="*/ 146108 h 171734"/>
                <a:gd name="connsiteX16" fmla="*/ 41879 w 89319"/>
                <a:gd name="connsiteY16" fmla="*/ 171801 h 171734"/>
                <a:gd name="connsiteX17" fmla="*/ 87860 w 89319"/>
                <a:gd name="connsiteY17" fmla="*/ 130422 h 171734"/>
                <a:gd name="connsiteX18" fmla="*/ 83632 w 89319"/>
                <a:gd name="connsiteY18" fmla="*/ 126906 h 171734"/>
                <a:gd name="connsiteX19" fmla="*/ 78083 w 89319"/>
                <a:gd name="connsiteY19" fmla="*/ 132045 h 171734"/>
                <a:gd name="connsiteX20" fmla="*/ 42672 w 89319"/>
                <a:gd name="connsiteY20" fmla="*/ 164228 h 171734"/>
                <a:gd name="connsiteX21" fmla="*/ 33423 w 89319"/>
                <a:gd name="connsiteY21" fmla="*/ 150976 h 171734"/>
                <a:gd name="connsiteX22" fmla="*/ 35008 w 89319"/>
                <a:gd name="connsiteY22" fmla="*/ 139888 h 171734"/>
                <a:gd name="connsiteX23" fmla="*/ 54035 w 89319"/>
                <a:gd name="connsiteY23" fmla="*/ 62269 h 171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89319" h="171734">
                  <a:moveTo>
                    <a:pt x="54035" y="62269"/>
                  </a:moveTo>
                  <a:lnTo>
                    <a:pt x="80989" y="62269"/>
                  </a:lnTo>
                  <a:cubicBezTo>
                    <a:pt x="86010" y="62269"/>
                    <a:pt x="89446" y="62269"/>
                    <a:pt x="89446" y="56319"/>
                  </a:cubicBezTo>
                  <a:cubicBezTo>
                    <a:pt x="89446" y="52533"/>
                    <a:pt x="86010" y="52533"/>
                    <a:pt x="81518" y="52533"/>
                  </a:cubicBezTo>
                  <a:lnTo>
                    <a:pt x="56413" y="52533"/>
                  </a:lnTo>
                  <a:lnTo>
                    <a:pt x="66191" y="12506"/>
                  </a:lnTo>
                  <a:cubicBezTo>
                    <a:pt x="66455" y="11154"/>
                    <a:pt x="66984" y="9802"/>
                    <a:pt x="66984" y="8720"/>
                  </a:cubicBezTo>
                  <a:cubicBezTo>
                    <a:pt x="66984" y="3852"/>
                    <a:pt x="63284" y="66"/>
                    <a:pt x="57999" y="66"/>
                  </a:cubicBezTo>
                  <a:cubicBezTo>
                    <a:pt x="51392" y="66"/>
                    <a:pt x="47428" y="4663"/>
                    <a:pt x="45579" y="11695"/>
                  </a:cubicBezTo>
                  <a:cubicBezTo>
                    <a:pt x="43729" y="18456"/>
                    <a:pt x="47164" y="5475"/>
                    <a:pt x="35537" y="52533"/>
                  </a:cubicBezTo>
                  <a:lnTo>
                    <a:pt x="8582" y="52533"/>
                  </a:lnTo>
                  <a:cubicBezTo>
                    <a:pt x="3561" y="52533"/>
                    <a:pt x="126" y="52533"/>
                    <a:pt x="126" y="58483"/>
                  </a:cubicBezTo>
                  <a:cubicBezTo>
                    <a:pt x="126" y="62269"/>
                    <a:pt x="3297" y="62269"/>
                    <a:pt x="8054" y="62269"/>
                  </a:cubicBezTo>
                  <a:lnTo>
                    <a:pt x="33158" y="62269"/>
                  </a:lnTo>
                  <a:lnTo>
                    <a:pt x="17567" y="126095"/>
                  </a:lnTo>
                  <a:cubicBezTo>
                    <a:pt x="15982" y="132856"/>
                    <a:pt x="13603" y="142592"/>
                    <a:pt x="13603" y="146108"/>
                  </a:cubicBezTo>
                  <a:cubicBezTo>
                    <a:pt x="13603" y="162064"/>
                    <a:pt x="26816" y="171801"/>
                    <a:pt x="41879" y="171801"/>
                  </a:cubicBezTo>
                  <a:cubicBezTo>
                    <a:pt x="71212" y="171801"/>
                    <a:pt x="87860" y="133938"/>
                    <a:pt x="87860" y="130422"/>
                  </a:cubicBezTo>
                  <a:cubicBezTo>
                    <a:pt x="87860" y="126906"/>
                    <a:pt x="84425" y="126906"/>
                    <a:pt x="83632" y="126906"/>
                  </a:cubicBezTo>
                  <a:cubicBezTo>
                    <a:pt x="80461" y="126906"/>
                    <a:pt x="80197" y="127447"/>
                    <a:pt x="78083" y="132045"/>
                  </a:cubicBezTo>
                  <a:cubicBezTo>
                    <a:pt x="70683" y="149083"/>
                    <a:pt x="57206" y="164228"/>
                    <a:pt x="42672" y="164228"/>
                  </a:cubicBezTo>
                  <a:cubicBezTo>
                    <a:pt x="37122" y="164228"/>
                    <a:pt x="33423" y="160712"/>
                    <a:pt x="33423" y="150976"/>
                  </a:cubicBezTo>
                  <a:cubicBezTo>
                    <a:pt x="33423" y="148272"/>
                    <a:pt x="34480" y="142592"/>
                    <a:pt x="35008" y="139888"/>
                  </a:cubicBezTo>
                  <a:lnTo>
                    <a:pt x="54035" y="62269"/>
                  </a:lnTo>
                  <a:close/>
                </a:path>
              </a:pathLst>
            </a:custGeom>
            <a:solidFill>
              <a:srgbClr val="0072B2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841" name="Freeform: Shape 1840">
              <a:extLst>
                <a:ext uri="{FF2B5EF4-FFF2-40B4-BE49-F238E27FC236}">
                  <a16:creationId xmlns:a16="http://schemas.microsoft.com/office/drawing/2014/main" id="{18EF9F9A-2DB6-6FF7-38A8-187848286005}"/>
                </a:ext>
              </a:extLst>
            </p:cNvPr>
            <p:cNvSpPr/>
            <p:nvPr>
              <p:custDataLst>
                <p:tags r:id="rId157"/>
              </p:custDataLst>
            </p:nvPr>
          </p:nvSpPr>
          <p:spPr>
            <a:xfrm>
              <a:off x="9222419" y="6175557"/>
              <a:ext cx="178639" cy="13251"/>
            </a:xfrm>
            <a:custGeom>
              <a:avLst/>
              <a:gdLst>
                <a:gd name="connsiteX0" fmla="*/ 168198 w 178639"/>
                <a:gd name="connsiteY0" fmla="*/ 13318 h 13251"/>
                <a:gd name="connsiteX1" fmla="*/ 178768 w 178639"/>
                <a:gd name="connsiteY1" fmla="*/ 6827 h 13251"/>
                <a:gd name="connsiteX2" fmla="*/ 168198 w 178639"/>
                <a:gd name="connsiteY2" fmla="*/ 66 h 13251"/>
                <a:gd name="connsiteX3" fmla="*/ 10699 w 178639"/>
                <a:gd name="connsiteY3" fmla="*/ 66 h 13251"/>
                <a:gd name="connsiteX4" fmla="*/ 129 w 178639"/>
                <a:gd name="connsiteY4" fmla="*/ 6557 h 13251"/>
                <a:gd name="connsiteX5" fmla="*/ 10699 w 178639"/>
                <a:gd name="connsiteY5" fmla="*/ 13318 h 13251"/>
                <a:gd name="connsiteX6" fmla="*/ 168198 w 178639"/>
                <a:gd name="connsiteY6" fmla="*/ 13318 h 13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8639" h="13251">
                  <a:moveTo>
                    <a:pt x="168198" y="13318"/>
                  </a:moveTo>
                  <a:cubicBezTo>
                    <a:pt x="172426" y="13318"/>
                    <a:pt x="178768" y="13318"/>
                    <a:pt x="178768" y="6827"/>
                  </a:cubicBezTo>
                  <a:cubicBezTo>
                    <a:pt x="178768" y="66"/>
                    <a:pt x="172690" y="66"/>
                    <a:pt x="168198" y="66"/>
                  </a:cubicBezTo>
                  <a:lnTo>
                    <a:pt x="10699" y="66"/>
                  </a:lnTo>
                  <a:cubicBezTo>
                    <a:pt x="6471" y="66"/>
                    <a:pt x="129" y="66"/>
                    <a:pt x="129" y="6557"/>
                  </a:cubicBezTo>
                  <a:cubicBezTo>
                    <a:pt x="129" y="13318"/>
                    <a:pt x="6207" y="13318"/>
                    <a:pt x="10699" y="13318"/>
                  </a:cubicBezTo>
                  <a:lnTo>
                    <a:pt x="168198" y="13318"/>
                  </a:lnTo>
                  <a:close/>
                </a:path>
              </a:pathLst>
            </a:custGeom>
            <a:solidFill>
              <a:srgbClr val="0072B2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842" name="Freeform: Shape 1841">
              <a:extLst>
                <a:ext uri="{FF2B5EF4-FFF2-40B4-BE49-F238E27FC236}">
                  <a16:creationId xmlns:a16="http://schemas.microsoft.com/office/drawing/2014/main" id="{793415AB-C11D-0A13-4398-667CBC7045F0}"/>
                </a:ext>
              </a:extLst>
            </p:cNvPr>
            <p:cNvSpPr/>
            <p:nvPr>
              <p:custDataLst>
                <p:tags r:id="rId158"/>
              </p:custDataLst>
            </p:nvPr>
          </p:nvSpPr>
          <p:spPr>
            <a:xfrm>
              <a:off x="9458631" y="6070353"/>
              <a:ext cx="96190" cy="179577"/>
            </a:xfrm>
            <a:custGeom>
              <a:avLst/>
              <a:gdLst>
                <a:gd name="connsiteX0" fmla="*/ 59858 w 96190"/>
                <a:gd name="connsiteY0" fmla="*/ 7638 h 179577"/>
                <a:gd name="connsiteX1" fmla="*/ 51930 w 96190"/>
                <a:gd name="connsiteY1" fmla="*/ 66 h 179577"/>
                <a:gd name="connsiteX2" fmla="*/ 135 w 96190"/>
                <a:gd name="connsiteY2" fmla="*/ 17375 h 179577"/>
                <a:gd name="connsiteX3" fmla="*/ 135 w 96190"/>
                <a:gd name="connsiteY3" fmla="*/ 27111 h 179577"/>
                <a:gd name="connsiteX4" fmla="*/ 38453 w 96190"/>
                <a:gd name="connsiteY4" fmla="*/ 19538 h 179577"/>
                <a:gd name="connsiteX5" fmla="*/ 38453 w 96190"/>
                <a:gd name="connsiteY5" fmla="*/ 157467 h 179577"/>
                <a:gd name="connsiteX6" fmla="*/ 12027 w 96190"/>
                <a:gd name="connsiteY6" fmla="*/ 169907 h 179577"/>
                <a:gd name="connsiteX7" fmla="*/ 1985 w 96190"/>
                <a:gd name="connsiteY7" fmla="*/ 169907 h 179577"/>
                <a:gd name="connsiteX8" fmla="*/ 1985 w 96190"/>
                <a:gd name="connsiteY8" fmla="*/ 179644 h 179577"/>
                <a:gd name="connsiteX9" fmla="*/ 49023 w 96190"/>
                <a:gd name="connsiteY9" fmla="*/ 178562 h 179577"/>
                <a:gd name="connsiteX10" fmla="*/ 96326 w 96190"/>
                <a:gd name="connsiteY10" fmla="*/ 179644 h 179577"/>
                <a:gd name="connsiteX11" fmla="*/ 96326 w 96190"/>
                <a:gd name="connsiteY11" fmla="*/ 169907 h 179577"/>
                <a:gd name="connsiteX12" fmla="*/ 86284 w 96190"/>
                <a:gd name="connsiteY12" fmla="*/ 169907 h 179577"/>
                <a:gd name="connsiteX13" fmla="*/ 59858 w 96190"/>
                <a:gd name="connsiteY13" fmla="*/ 157467 h 179577"/>
                <a:gd name="connsiteX14" fmla="*/ 59858 w 96190"/>
                <a:gd name="connsiteY14" fmla="*/ 7638 h 179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6190" h="179577">
                  <a:moveTo>
                    <a:pt x="59858" y="7638"/>
                  </a:moveTo>
                  <a:cubicBezTo>
                    <a:pt x="59858" y="336"/>
                    <a:pt x="59329" y="66"/>
                    <a:pt x="51930" y="66"/>
                  </a:cubicBezTo>
                  <a:cubicBezTo>
                    <a:pt x="35018" y="17104"/>
                    <a:pt x="10970" y="17375"/>
                    <a:pt x="135" y="17375"/>
                  </a:cubicBezTo>
                  <a:lnTo>
                    <a:pt x="135" y="27111"/>
                  </a:lnTo>
                  <a:cubicBezTo>
                    <a:pt x="6477" y="27111"/>
                    <a:pt x="23919" y="27111"/>
                    <a:pt x="38453" y="19538"/>
                  </a:cubicBezTo>
                  <a:lnTo>
                    <a:pt x="38453" y="157467"/>
                  </a:lnTo>
                  <a:cubicBezTo>
                    <a:pt x="38453" y="166392"/>
                    <a:pt x="38453" y="169907"/>
                    <a:pt x="12027" y="169907"/>
                  </a:cubicBezTo>
                  <a:lnTo>
                    <a:pt x="1985" y="169907"/>
                  </a:lnTo>
                  <a:lnTo>
                    <a:pt x="1985" y="179644"/>
                  </a:lnTo>
                  <a:cubicBezTo>
                    <a:pt x="6742" y="179373"/>
                    <a:pt x="39246" y="178562"/>
                    <a:pt x="49023" y="178562"/>
                  </a:cubicBezTo>
                  <a:cubicBezTo>
                    <a:pt x="57215" y="178562"/>
                    <a:pt x="90512" y="179373"/>
                    <a:pt x="96326" y="179644"/>
                  </a:cubicBezTo>
                  <a:lnTo>
                    <a:pt x="96326" y="169907"/>
                  </a:lnTo>
                  <a:lnTo>
                    <a:pt x="86284" y="169907"/>
                  </a:lnTo>
                  <a:cubicBezTo>
                    <a:pt x="59858" y="169907"/>
                    <a:pt x="59858" y="166392"/>
                    <a:pt x="59858" y="157467"/>
                  </a:cubicBezTo>
                  <a:lnTo>
                    <a:pt x="59858" y="7638"/>
                  </a:lnTo>
                  <a:close/>
                </a:path>
              </a:pathLst>
            </a:custGeom>
            <a:solidFill>
              <a:srgbClr val="0072B2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843" name="Freeform: Shape 1842">
              <a:extLst>
                <a:ext uri="{FF2B5EF4-FFF2-40B4-BE49-F238E27FC236}">
                  <a16:creationId xmlns:a16="http://schemas.microsoft.com/office/drawing/2014/main" id="{06428121-202B-B0D3-EF8C-0DA18007785D}"/>
                </a:ext>
              </a:extLst>
            </p:cNvPr>
            <p:cNvSpPr/>
            <p:nvPr>
              <p:custDataLst>
                <p:tags r:id="rId159"/>
              </p:custDataLst>
            </p:nvPr>
          </p:nvSpPr>
          <p:spPr>
            <a:xfrm>
              <a:off x="9704213" y="5921660"/>
              <a:ext cx="251046" cy="257312"/>
            </a:xfrm>
            <a:custGeom>
              <a:avLst/>
              <a:gdLst>
                <a:gd name="connsiteX0" fmla="*/ 133404 w 251046"/>
                <a:gd name="connsiteY0" fmla="*/ 136446 h 257312"/>
                <a:gd name="connsiteX1" fmla="*/ 238731 w 251046"/>
                <a:gd name="connsiteY1" fmla="*/ 136446 h 257312"/>
                <a:gd name="connsiteX2" fmla="*/ 251189 w 251046"/>
                <a:gd name="connsiteY2" fmla="*/ 128719 h 257312"/>
                <a:gd name="connsiteX3" fmla="*/ 238731 w 251046"/>
                <a:gd name="connsiteY3" fmla="*/ 120992 h 257312"/>
                <a:gd name="connsiteX4" fmla="*/ 133404 w 251046"/>
                <a:gd name="connsiteY4" fmla="*/ 120992 h 257312"/>
                <a:gd name="connsiteX5" fmla="*/ 133404 w 251046"/>
                <a:gd name="connsiteY5" fmla="*/ 12813 h 257312"/>
                <a:gd name="connsiteX6" fmla="*/ 125854 w 251046"/>
                <a:gd name="connsiteY6" fmla="*/ 63 h 257312"/>
                <a:gd name="connsiteX7" fmla="*/ 118304 w 251046"/>
                <a:gd name="connsiteY7" fmla="*/ 12813 h 257312"/>
                <a:gd name="connsiteX8" fmla="*/ 118304 w 251046"/>
                <a:gd name="connsiteY8" fmla="*/ 120992 h 257312"/>
                <a:gd name="connsiteX9" fmla="*/ 12600 w 251046"/>
                <a:gd name="connsiteY9" fmla="*/ 120992 h 257312"/>
                <a:gd name="connsiteX10" fmla="*/ 142 w 251046"/>
                <a:gd name="connsiteY10" fmla="*/ 128719 h 257312"/>
                <a:gd name="connsiteX11" fmla="*/ 12600 w 251046"/>
                <a:gd name="connsiteY11" fmla="*/ 136446 h 257312"/>
                <a:gd name="connsiteX12" fmla="*/ 118304 w 251046"/>
                <a:gd name="connsiteY12" fmla="*/ 136446 h 257312"/>
                <a:gd name="connsiteX13" fmla="*/ 118304 w 251046"/>
                <a:gd name="connsiteY13" fmla="*/ 244626 h 257312"/>
                <a:gd name="connsiteX14" fmla="*/ 125854 w 251046"/>
                <a:gd name="connsiteY14" fmla="*/ 257375 h 257312"/>
                <a:gd name="connsiteX15" fmla="*/ 133404 w 251046"/>
                <a:gd name="connsiteY15" fmla="*/ 244626 h 257312"/>
                <a:gd name="connsiteX16" fmla="*/ 133404 w 251046"/>
                <a:gd name="connsiteY16" fmla="*/ 136446 h 257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1046" h="257312">
                  <a:moveTo>
                    <a:pt x="133404" y="136446"/>
                  </a:moveTo>
                  <a:lnTo>
                    <a:pt x="238731" y="136446"/>
                  </a:lnTo>
                  <a:cubicBezTo>
                    <a:pt x="244016" y="136446"/>
                    <a:pt x="251189" y="136446"/>
                    <a:pt x="251189" y="128719"/>
                  </a:cubicBezTo>
                  <a:cubicBezTo>
                    <a:pt x="251189" y="120992"/>
                    <a:pt x="244016" y="120992"/>
                    <a:pt x="238731" y="120992"/>
                  </a:cubicBezTo>
                  <a:lnTo>
                    <a:pt x="133404" y="120992"/>
                  </a:lnTo>
                  <a:lnTo>
                    <a:pt x="133404" y="12813"/>
                  </a:lnTo>
                  <a:cubicBezTo>
                    <a:pt x="133404" y="7404"/>
                    <a:pt x="133404" y="63"/>
                    <a:pt x="125854" y="63"/>
                  </a:cubicBezTo>
                  <a:cubicBezTo>
                    <a:pt x="118304" y="63"/>
                    <a:pt x="118304" y="7404"/>
                    <a:pt x="118304" y="12813"/>
                  </a:cubicBezTo>
                  <a:lnTo>
                    <a:pt x="118304" y="120992"/>
                  </a:lnTo>
                  <a:lnTo>
                    <a:pt x="12600" y="120992"/>
                  </a:lnTo>
                  <a:cubicBezTo>
                    <a:pt x="7315" y="120992"/>
                    <a:pt x="142" y="120992"/>
                    <a:pt x="142" y="128719"/>
                  </a:cubicBezTo>
                  <a:cubicBezTo>
                    <a:pt x="142" y="136446"/>
                    <a:pt x="7315" y="136446"/>
                    <a:pt x="12600" y="136446"/>
                  </a:cubicBezTo>
                  <a:lnTo>
                    <a:pt x="118304" y="136446"/>
                  </a:lnTo>
                  <a:lnTo>
                    <a:pt x="118304" y="244626"/>
                  </a:lnTo>
                  <a:cubicBezTo>
                    <a:pt x="118304" y="250035"/>
                    <a:pt x="118304" y="257375"/>
                    <a:pt x="125854" y="257375"/>
                  </a:cubicBezTo>
                  <a:cubicBezTo>
                    <a:pt x="133404" y="257375"/>
                    <a:pt x="133404" y="250035"/>
                    <a:pt x="133404" y="244626"/>
                  </a:cubicBezTo>
                  <a:lnTo>
                    <a:pt x="133404" y="136446"/>
                  </a:lnTo>
                  <a:close/>
                </a:path>
              </a:pathLst>
            </a:custGeom>
            <a:solidFill>
              <a:schemeClr val="tx1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844" name="Freeform: Shape 1843">
              <a:extLst>
                <a:ext uri="{FF2B5EF4-FFF2-40B4-BE49-F238E27FC236}">
                  <a16:creationId xmlns:a16="http://schemas.microsoft.com/office/drawing/2014/main" id="{74065068-A006-D7DB-218E-1A870A2254F9}"/>
                </a:ext>
              </a:extLst>
            </p:cNvPr>
            <p:cNvSpPr/>
            <p:nvPr>
              <p:custDataLst>
                <p:tags r:id="rId160"/>
              </p:custDataLst>
            </p:nvPr>
          </p:nvSpPr>
          <p:spPr>
            <a:xfrm>
              <a:off x="10078329" y="5878775"/>
              <a:ext cx="138925" cy="272380"/>
            </a:xfrm>
            <a:custGeom>
              <a:avLst/>
              <a:gdLst>
                <a:gd name="connsiteX0" fmla="*/ 72635 w 138925"/>
                <a:gd name="connsiteY0" fmla="*/ 4313 h 272380"/>
                <a:gd name="connsiteX1" fmla="*/ 67727 w 138925"/>
                <a:gd name="connsiteY1" fmla="*/ 63 h 272380"/>
                <a:gd name="connsiteX2" fmla="*/ 21670 w 138925"/>
                <a:gd name="connsiteY2" fmla="*/ 3927 h 272380"/>
                <a:gd name="connsiteX3" fmla="*/ 14497 w 138925"/>
                <a:gd name="connsiteY3" fmla="*/ 11654 h 272380"/>
                <a:gd name="connsiteX4" fmla="*/ 23558 w 138925"/>
                <a:gd name="connsiteY4" fmla="*/ 16290 h 272380"/>
                <a:gd name="connsiteX5" fmla="*/ 42433 w 138925"/>
                <a:gd name="connsiteY5" fmla="*/ 22858 h 272380"/>
                <a:gd name="connsiteX6" fmla="*/ 37148 w 138925"/>
                <a:gd name="connsiteY6" fmla="*/ 46812 h 272380"/>
                <a:gd name="connsiteX7" fmla="*/ 6192 w 138925"/>
                <a:gd name="connsiteY7" fmla="*/ 172764 h 272380"/>
                <a:gd name="connsiteX8" fmla="*/ 152 w 138925"/>
                <a:gd name="connsiteY8" fmla="*/ 211786 h 272380"/>
                <a:gd name="connsiteX9" fmla="*/ 48096 w 138925"/>
                <a:gd name="connsiteY9" fmla="*/ 272443 h 272380"/>
                <a:gd name="connsiteX10" fmla="*/ 139077 w 138925"/>
                <a:gd name="connsiteY10" fmla="*/ 159241 h 272380"/>
                <a:gd name="connsiteX11" fmla="*/ 88868 w 138925"/>
                <a:gd name="connsiteY11" fmla="*/ 97425 h 272380"/>
                <a:gd name="connsiteX12" fmla="*/ 44699 w 138925"/>
                <a:gd name="connsiteY12" fmla="*/ 120606 h 272380"/>
                <a:gd name="connsiteX13" fmla="*/ 72635 w 138925"/>
                <a:gd name="connsiteY13" fmla="*/ 4313 h 272380"/>
                <a:gd name="connsiteX14" fmla="*/ 37148 w 138925"/>
                <a:gd name="connsiteY14" fmla="*/ 150355 h 272380"/>
                <a:gd name="connsiteX15" fmla="*/ 42811 w 138925"/>
                <a:gd name="connsiteY15" fmla="*/ 136833 h 272380"/>
                <a:gd name="connsiteX16" fmla="*/ 88113 w 138925"/>
                <a:gd name="connsiteY16" fmla="*/ 105924 h 272380"/>
                <a:gd name="connsiteX17" fmla="*/ 111896 w 138925"/>
                <a:gd name="connsiteY17" fmla="*/ 142242 h 272380"/>
                <a:gd name="connsiteX18" fmla="*/ 92643 w 138925"/>
                <a:gd name="connsiteY18" fmla="*/ 224149 h 272380"/>
                <a:gd name="connsiteX19" fmla="*/ 48096 w 138925"/>
                <a:gd name="connsiteY19" fmla="*/ 263944 h 272380"/>
                <a:gd name="connsiteX20" fmla="*/ 22803 w 138925"/>
                <a:gd name="connsiteY20" fmla="*/ 224922 h 272380"/>
                <a:gd name="connsiteX21" fmla="*/ 28843 w 138925"/>
                <a:gd name="connsiteY21" fmla="*/ 185900 h 272380"/>
                <a:gd name="connsiteX22" fmla="*/ 37148 w 138925"/>
                <a:gd name="connsiteY22" fmla="*/ 150355 h 272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38925" h="272380">
                  <a:moveTo>
                    <a:pt x="72635" y="4313"/>
                  </a:moveTo>
                  <a:cubicBezTo>
                    <a:pt x="72635" y="3927"/>
                    <a:pt x="72635" y="63"/>
                    <a:pt x="67727" y="63"/>
                  </a:cubicBezTo>
                  <a:cubicBezTo>
                    <a:pt x="59044" y="63"/>
                    <a:pt x="31486" y="3154"/>
                    <a:pt x="21670" y="3927"/>
                  </a:cubicBezTo>
                  <a:cubicBezTo>
                    <a:pt x="18650" y="4313"/>
                    <a:pt x="14497" y="4699"/>
                    <a:pt x="14497" y="11654"/>
                  </a:cubicBezTo>
                  <a:cubicBezTo>
                    <a:pt x="14497" y="16290"/>
                    <a:pt x="17895" y="16290"/>
                    <a:pt x="23558" y="16290"/>
                  </a:cubicBezTo>
                  <a:cubicBezTo>
                    <a:pt x="41678" y="16290"/>
                    <a:pt x="42433" y="18995"/>
                    <a:pt x="42433" y="22858"/>
                  </a:cubicBezTo>
                  <a:cubicBezTo>
                    <a:pt x="42433" y="25563"/>
                    <a:pt x="39036" y="38699"/>
                    <a:pt x="37148" y="46812"/>
                  </a:cubicBezTo>
                  <a:lnTo>
                    <a:pt x="6192" y="172764"/>
                  </a:lnTo>
                  <a:cubicBezTo>
                    <a:pt x="1662" y="192082"/>
                    <a:pt x="152" y="198263"/>
                    <a:pt x="152" y="211786"/>
                  </a:cubicBezTo>
                  <a:cubicBezTo>
                    <a:pt x="152" y="248489"/>
                    <a:pt x="20160" y="272443"/>
                    <a:pt x="48096" y="272443"/>
                  </a:cubicBezTo>
                  <a:cubicBezTo>
                    <a:pt x="92643" y="272443"/>
                    <a:pt x="139077" y="214876"/>
                    <a:pt x="139077" y="159241"/>
                  </a:cubicBezTo>
                  <a:cubicBezTo>
                    <a:pt x="139077" y="124083"/>
                    <a:pt x="119069" y="97425"/>
                    <a:pt x="88868" y="97425"/>
                  </a:cubicBezTo>
                  <a:cubicBezTo>
                    <a:pt x="71502" y="97425"/>
                    <a:pt x="56024" y="108629"/>
                    <a:pt x="44699" y="120606"/>
                  </a:cubicBezTo>
                  <a:lnTo>
                    <a:pt x="72635" y="4313"/>
                  </a:lnTo>
                  <a:close/>
                  <a:moveTo>
                    <a:pt x="37148" y="150355"/>
                  </a:moveTo>
                  <a:cubicBezTo>
                    <a:pt x="39413" y="141855"/>
                    <a:pt x="39413" y="141083"/>
                    <a:pt x="42811" y="136833"/>
                  </a:cubicBezTo>
                  <a:cubicBezTo>
                    <a:pt x="61309" y="111720"/>
                    <a:pt x="78297" y="105924"/>
                    <a:pt x="88113" y="105924"/>
                  </a:cubicBezTo>
                  <a:cubicBezTo>
                    <a:pt x="101703" y="105924"/>
                    <a:pt x="111896" y="117515"/>
                    <a:pt x="111896" y="142242"/>
                  </a:cubicBezTo>
                  <a:cubicBezTo>
                    <a:pt x="111896" y="165037"/>
                    <a:pt x="99438" y="209467"/>
                    <a:pt x="92643" y="224149"/>
                  </a:cubicBezTo>
                  <a:cubicBezTo>
                    <a:pt x="80185" y="250035"/>
                    <a:pt x="62819" y="263944"/>
                    <a:pt x="48096" y="263944"/>
                  </a:cubicBezTo>
                  <a:cubicBezTo>
                    <a:pt x="35261" y="263944"/>
                    <a:pt x="22803" y="253512"/>
                    <a:pt x="22803" y="224922"/>
                  </a:cubicBezTo>
                  <a:cubicBezTo>
                    <a:pt x="22803" y="217581"/>
                    <a:pt x="22803" y="210240"/>
                    <a:pt x="28843" y="185900"/>
                  </a:cubicBezTo>
                  <a:lnTo>
                    <a:pt x="37148" y="150355"/>
                  </a:lnTo>
                  <a:close/>
                </a:path>
              </a:pathLst>
            </a:custGeom>
            <a:solidFill>
              <a:schemeClr val="tx1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845" name="Freeform: Shape 1844">
              <a:extLst>
                <a:ext uri="{FF2B5EF4-FFF2-40B4-BE49-F238E27FC236}">
                  <a16:creationId xmlns:a16="http://schemas.microsoft.com/office/drawing/2014/main" id="{B1452643-6276-4161-B641-2BF4F7EFA0C5}"/>
                </a:ext>
              </a:extLst>
            </p:cNvPr>
            <p:cNvSpPr/>
            <p:nvPr>
              <p:custDataLst>
                <p:tags r:id="rId161"/>
              </p:custDataLst>
            </p:nvPr>
          </p:nvSpPr>
          <p:spPr>
            <a:xfrm>
              <a:off x="10233701" y="6035827"/>
              <a:ext cx="89319" cy="171734"/>
            </a:xfrm>
            <a:custGeom>
              <a:avLst/>
              <a:gdLst>
                <a:gd name="connsiteX0" fmla="*/ 54065 w 89319"/>
                <a:gd name="connsiteY0" fmla="*/ 62268 h 171734"/>
                <a:gd name="connsiteX1" fmla="*/ 81020 w 89319"/>
                <a:gd name="connsiteY1" fmla="*/ 62268 h 171734"/>
                <a:gd name="connsiteX2" fmla="*/ 89476 w 89319"/>
                <a:gd name="connsiteY2" fmla="*/ 56318 h 171734"/>
                <a:gd name="connsiteX3" fmla="*/ 81548 w 89319"/>
                <a:gd name="connsiteY3" fmla="*/ 52532 h 171734"/>
                <a:gd name="connsiteX4" fmla="*/ 56443 w 89319"/>
                <a:gd name="connsiteY4" fmla="*/ 52532 h 171734"/>
                <a:gd name="connsiteX5" fmla="*/ 66221 w 89319"/>
                <a:gd name="connsiteY5" fmla="*/ 12505 h 171734"/>
                <a:gd name="connsiteX6" fmla="*/ 67014 w 89319"/>
                <a:gd name="connsiteY6" fmla="*/ 8719 h 171734"/>
                <a:gd name="connsiteX7" fmla="*/ 58029 w 89319"/>
                <a:gd name="connsiteY7" fmla="*/ 65 h 171734"/>
                <a:gd name="connsiteX8" fmla="*/ 45609 w 89319"/>
                <a:gd name="connsiteY8" fmla="*/ 11694 h 171734"/>
                <a:gd name="connsiteX9" fmla="*/ 35567 w 89319"/>
                <a:gd name="connsiteY9" fmla="*/ 52532 h 171734"/>
                <a:gd name="connsiteX10" fmla="*/ 8612 w 89319"/>
                <a:gd name="connsiteY10" fmla="*/ 52532 h 171734"/>
                <a:gd name="connsiteX11" fmla="*/ 156 w 89319"/>
                <a:gd name="connsiteY11" fmla="*/ 58482 h 171734"/>
                <a:gd name="connsiteX12" fmla="*/ 8084 w 89319"/>
                <a:gd name="connsiteY12" fmla="*/ 62268 h 171734"/>
                <a:gd name="connsiteX13" fmla="*/ 33189 w 89319"/>
                <a:gd name="connsiteY13" fmla="*/ 62268 h 171734"/>
                <a:gd name="connsiteX14" fmla="*/ 17597 w 89319"/>
                <a:gd name="connsiteY14" fmla="*/ 126094 h 171734"/>
                <a:gd name="connsiteX15" fmla="*/ 13633 w 89319"/>
                <a:gd name="connsiteY15" fmla="*/ 146107 h 171734"/>
                <a:gd name="connsiteX16" fmla="*/ 41909 w 89319"/>
                <a:gd name="connsiteY16" fmla="*/ 171799 h 171734"/>
                <a:gd name="connsiteX17" fmla="*/ 87890 w 89319"/>
                <a:gd name="connsiteY17" fmla="*/ 130421 h 171734"/>
                <a:gd name="connsiteX18" fmla="*/ 83662 w 89319"/>
                <a:gd name="connsiteY18" fmla="*/ 126905 h 171734"/>
                <a:gd name="connsiteX19" fmla="*/ 78113 w 89319"/>
                <a:gd name="connsiteY19" fmla="*/ 132043 h 171734"/>
                <a:gd name="connsiteX20" fmla="*/ 42702 w 89319"/>
                <a:gd name="connsiteY20" fmla="*/ 164227 h 171734"/>
                <a:gd name="connsiteX21" fmla="*/ 33453 w 89319"/>
                <a:gd name="connsiteY21" fmla="*/ 150975 h 171734"/>
                <a:gd name="connsiteX22" fmla="*/ 35038 w 89319"/>
                <a:gd name="connsiteY22" fmla="*/ 139886 h 171734"/>
                <a:gd name="connsiteX23" fmla="*/ 54065 w 89319"/>
                <a:gd name="connsiteY23" fmla="*/ 62268 h 171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89319" h="171734">
                  <a:moveTo>
                    <a:pt x="54065" y="62268"/>
                  </a:moveTo>
                  <a:lnTo>
                    <a:pt x="81020" y="62268"/>
                  </a:lnTo>
                  <a:cubicBezTo>
                    <a:pt x="86040" y="62268"/>
                    <a:pt x="89476" y="62268"/>
                    <a:pt x="89476" y="56318"/>
                  </a:cubicBezTo>
                  <a:cubicBezTo>
                    <a:pt x="89476" y="52532"/>
                    <a:pt x="86040" y="52532"/>
                    <a:pt x="81548" y="52532"/>
                  </a:cubicBezTo>
                  <a:lnTo>
                    <a:pt x="56443" y="52532"/>
                  </a:lnTo>
                  <a:lnTo>
                    <a:pt x="66221" y="12505"/>
                  </a:lnTo>
                  <a:cubicBezTo>
                    <a:pt x="66485" y="11153"/>
                    <a:pt x="67014" y="9801"/>
                    <a:pt x="67014" y="8719"/>
                  </a:cubicBezTo>
                  <a:cubicBezTo>
                    <a:pt x="67014" y="3851"/>
                    <a:pt x="63314" y="65"/>
                    <a:pt x="58029" y="65"/>
                  </a:cubicBezTo>
                  <a:cubicBezTo>
                    <a:pt x="51422" y="65"/>
                    <a:pt x="47459" y="4662"/>
                    <a:pt x="45609" y="11694"/>
                  </a:cubicBezTo>
                  <a:cubicBezTo>
                    <a:pt x="43759" y="18455"/>
                    <a:pt x="47194" y="5474"/>
                    <a:pt x="35567" y="52532"/>
                  </a:cubicBezTo>
                  <a:lnTo>
                    <a:pt x="8612" y="52532"/>
                  </a:lnTo>
                  <a:cubicBezTo>
                    <a:pt x="3592" y="52532"/>
                    <a:pt x="156" y="52532"/>
                    <a:pt x="156" y="58482"/>
                  </a:cubicBezTo>
                  <a:cubicBezTo>
                    <a:pt x="156" y="62268"/>
                    <a:pt x="3327" y="62268"/>
                    <a:pt x="8084" y="62268"/>
                  </a:cubicBezTo>
                  <a:lnTo>
                    <a:pt x="33189" y="62268"/>
                  </a:lnTo>
                  <a:lnTo>
                    <a:pt x="17597" y="126094"/>
                  </a:lnTo>
                  <a:cubicBezTo>
                    <a:pt x="16012" y="132855"/>
                    <a:pt x="13633" y="142591"/>
                    <a:pt x="13633" y="146107"/>
                  </a:cubicBezTo>
                  <a:cubicBezTo>
                    <a:pt x="13633" y="162063"/>
                    <a:pt x="26846" y="171799"/>
                    <a:pt x="41909" y="171799"/>
                  </a:cubicBezTo>
                  <a:cubicBezTo>
                    <a:pt x="71242" y="171799"/>
                    <a:pt x="87890" y="133937"/>
                    <a:pt x="87890" y="130421"/>
                  </a:cubicBezTo>
                  <a:cubicBezTo>
                    <a:pt x="87890" y="126905"/>
                    <a:pt x="84455" y="126905"/>
                    <a:pt x="83662" y="126905"/>
                  </a:cubicBezTo>
                  <a:cubicBezTo>
                    <a:pt x="80491" y="126905"/>
                    <a:pt x="80227" y="127446"/>
                    <a:pt x="78113" y="132043"/>
                  </a:cubicBezTo>
                  <a:cubicBezTo>
                    <a:pt x="70713" y="149082"/>
                    <a:pt x="57236" y="164227"/>
                    <a:pt x="42702" y="164227"/>
                  </a:cubicBezTo>
                  <a:cubicBezTo>
                    <a:pt x="37152" y="164227"/>
                    <a:pt x="33453" y="160711"/>
                    <a:pt x="33453" y="150975"/>
                  </a:cubicBezTo>
                  <a:cubicBezTo>
                    <a:pt x="33453" y="148270"/>
                    <a:pt x="34510" y="142591"/>
                    <a:pt x="35038" y="139886"/>
                  </a:cubicBezTo>
                  <a:lnTo>
                    <a:pt x="54065" y="62268"/>
                  </a:lnTo>
                  <a:close/>
                </a:path>
              </a:pathLst>
            </a:custGeom>
            <a:solidFill>
              <a:schemeClr val="tx1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846" name="Freeform: Shape 1845">
              <a:extLst>
                <a:ext uri="{FF2B5EF4-FFF2-40B4-BE49-F238E27FC236}">
                  <a16:creationId xmlns:a16="http://schemas.microsoft.com/office/drawing/2014/main" id="{1F720A82-515A-E433-2C9F-D7A060E6FA3D}"/>
                </a:ext>
              </a:extLst>
            </p:cNvPr>
            <p:cNvSpPr/>
            <p:nvPr>
              <p:custDataLst>
                <p:tags r:id="rId162"/>
              </p:custDataLst>
            </p:nvPr>
          </p:nvSpPr>
          <p:spPr>
            <a:xfrm>
              <a:off x="10366466" y="5976136"/>
              <a:ext cx="188001" cy="175018"/>
            </a:xfrm>
            <a:custGeom>
              <a:avLst/>
              <a:gdLst>
                <a:gd name="connsiteX0" fmla="*/ 115301 w 188001"/>
                <a:gd name="connsiteY0" fmla="*/ 54153 h 175018"/>
                <a:gd name="connsiteX1" fmla="*/ 152675 w 188001"/>
                <a:gd name="connsiteY1" fmla="*/ 8563 h 175018"/>
                <a:gd name="connsiteX2" fmla="*/ 171551 w 188001"/>
                <a:gd name="connsiteY2" fmla="*/ 13586 h 175018"/>
                <a:gd name="connsiteX3" fmla="*/ 153430 w 188001"/>
                <a:gd name="connsiteY3" fmla="*/ 34449 h 175018"/>
                <a:gd name="connsiteX4" fmla="*/ 167776 w 188001"/>
                <a:gd name="connsiteY4" fmla="*/ 47971 h 175018"/>
                <a:gd name="connsiteX5" fmla="*/ 188161 w 188001"/>
                <a:gd name="connsiteY5" fmla="*/ 25563 h 175018"/>
                <a:gd name="connsiteX6" fmla="*/ 153053 w 188001"/>
                <a:gd name="connsiteY6" fmla="*/ 63 h 175018"/>
                <a:gd name="connsiteX7" fmla="*/ 113414 w 188001"/>
                <a:gd name="connsiteY7" fmla="*/ 29426 h 175018"/>
                <a:gd name="connsiteX8" fmla="*/ 72642 w 188001"/>
                <a:gd name="connsiteY8" fmla="*/ 63 h 175018"/>
                <a:gd name="connsiteX9" fmla="*/ 11863 w 188001"/>
                <a:gd name="connsiteY9" fmla="*/ 59562 h 175018"/>
                <a:gd name="connsiteX10" fmla="*/ 16393 w 188001"/>
                <a:gd name="connsiteY10" fmla="*/ 63425 h 175018"/>
                <a:gd name="connsiteX11" fmla="*/ 21300 w 188001"/>
                <a:gd name="connsiteY11" fmla="*/ 59175 h 175018"/>
                <a:gd name="connsiteX12" fmla="*/ 71887 w 188001"/>
                <a:gd name="connsiteY12" fmla="*/ 8563 h 175018"/>
                <a:gd name="connsiteX13" fmla="*/ 92273 w 188001"/>
                <a:gd name="connsiteY13" fmla="*/ 34449 h 175018"/>
                <a:gd name="connsiteX14" fmla="*/ 71887 w 188001"/>
                <a:gd name="connsiteY14" fmla="*/ 126401 h 175018"/>
                <a:gd name="connsiteX15" fmla="*/ 36023 w 188001"/>
                <a:gd name="connsiteY15" fmla="*/ 166582 h 175018"/>
                <a:gd name="connsiteX16" fmla="*/ 17148 w 188001"/>
                <a:gd name="connsiteY16" fmla="*/ 161560 h 175018"/>
                <a:gd name="connsiteX17" fmla="*/ 34891 w 188001"/>
                <a:gd name="connsiteY17" fmla="*/ 140696 h 175018"/>
                <a:gd name="connsiteX18" fmla="*/ 20923 w 188001"/>
                <a:gd name="connsiteY18" fmla="*/ 127174 h 175018"/>
                <a:gd name="connsiteX19" fmla="*/ 160 w 188001"/>
                <a:gd name="connsiteY19" fmla="*/ 149583 h 175018"/>
                <a:gd name="connsiteX20" fmla="*/ 35646 w 188001"/>
                <a:gd name="connsiteY20" fmla="*/ 175082 h 175018"/>
                <a:gd name="connsiteX21" fmla="*/ 75285 w 188001"/>
                <a:gd name="connsiteY21" fmla="*/ 145719 h 175018"/>
                <a:gd name="connsiteX22" fmla="*/ 116056 w 188001"/>
                <a:gd name="connsiteY22" fmla="*/ 175082 h 175018"/>
                <a:gd name="connsiteX23" fmla="*/ 176459 w 188001"/>
                <a:gd name="connsiteY23" fmla="*/ 115583 h 175018"/>
                <a:gd name="connsiteX24" fmla="*/ 171928 w 188001"/>
                <a:gd name="connsiteY24" fmla="*/ 111720 h 175018"/>
                <a:gd name="connsiteX25" fmla="*/ 167021 w 188001"/>
                <a:gd name="connsiteY25" fmla="*/ 115970 h 175018"/>
                <a:gd name="connsiteX26" fmla="*/ 116811 w 188001"/>
                <a:gd name="connsiteY26" fmla="*/ 166582 h 175018"/>
                <a:gd name="connsiteX27" fmla="*/ 96048 w 188001"/>
                <a:gd name="connsiteY27" fmla="*/ 141083 h 175018"/>
                <a:gd name="connsiteX28" fmla="*/ 102466 w 188001"/>
                <a:gd name="connsiteY28" fmla="*/ 107083 h 175018"/>
                <a:gd name="connsiteX29" fmla="*/ 115301 w 188001"/>
                <a:gd name="connsiteY29" fmla="*/ 54153 h 175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88001" h="175018">
                  <a:moveTo>
                    <a:pt x="115301" y="54153"/>
                  </a:moveTo>
                  <a:cubicBezTo>
                    <a:pt x="117566" y="44108"/>
                    <a:pt x="126249" y="8563"/>
                    <a:pt x="152675" y="8563"/>
                  </a:cubicBezTo>
                  <a:cubicBezTo>
                    <a:pt x="154563" y="8563"/>
                    <a:pt x="163623" y="8563"/>
                    <a:pt x="171551" y="13586"/>
                  </a:cubicBezTo>
                  <a:cubicBezTo>
                    <a:pt x="160980" y="15517"/>
                    <a:pt x="153430" y="25176"/>
                    <a:pt x="153430" y="34449"/>
                  </a:cubicBezTo>
                  <a:cubicBezTo>
                    <a:pt x="153430" y="40630"/>
                    <a:pt x="157583" y="47971"/>
                    <a:pt x="167776" y="47971"/>
                  </a:cubicBezTo>
                  <a:cubicBezTo>
                    <a:pt x="176081" y="47971"/>
                    <a:pt x="188161" y="41017"/>
                    <a:pt x="188161" y="25563"/>
                  </a:cubicBezTo>
                  <a:cubicBezTo>
                    <a:pt x="188161" y="5472"/>
                    <a:pt x="165888" y="63"/>
                    <a:pt x="153053" y="63"/>
                  </a:cubicBezTo>
                  <a:cubicBezTo>
                    <a:pt x="131157" y="63"/>
                    <a:pt x="117944" y="20540"/>
                    <a:pt x="113414" y="29426"/>
                  </a:cubicBezTo>
                  <a:cubicBezTo>
                    <a:pt x="103976" y="3927"/>
                    <a:pt x="83590" y="63"/>
                    <a:pt x="72642" y="63"/>
                  </a:cubicBezTo>
                  <a:cubicBezTo>
                    <a:pt x="33381" y="63"/>
                    <a:pt x="11863" y="49903"/>
                    <a:pt x="11863" y="59562"/>
                  </a:cubicBezTo>
                  <a:cubicBezTo>
                    <a:pt x="11863" y="63425"/>
                    <a:pt x="15638" y="63425"/>
                    <a:pt x="16393" y="63425"/>
                  </a:cubicBezTo>
                  <a:cubicBezTo>
                    <a:pt x="19413" y="63425"/>
                    <a:pt x="20545" y="62653"/>
                    <a:pt x="21300" y="59175"/>
                  </a:cubicBezTo>
                  <a:cubicBezTo>
                    <a:pt x="34136" y="18222"/>
                    <a:pt x="59052" y="8563"/>
                    <a:pt x="71887" y="8563"/>
                  </a:cubicBezTo>
                  <a:cubicBezTo>
                    <a:pt x="79060" y="8563"/>
                    <a:pt x="92273" y="12040"/>
                    <a:pt x="92273" y="34449"/>
                  </a:cubicBezTo>
                  <a:cubicBezTo>
                    <a:pt x="92273" y="46426"/>
                    <a:pt x="85855" y="72312"/>
                    <a:pt x="71887" y="126401"/>
                  </a:cubicBezTo>
                  <a:cubicBezTo>
                    <a:pt x="65847" y="150355"/>
                    <a:pt x="52634" y="166582"/>
                    <a:pt x="36023" y="166582"/>
                  </a:cubicBezTo>
                  <a:cubicBezTo>
                    <a:pt x="33758" y="166582"/>
                    <a:pt x="25076" y="166582"/>
                    <a:pt x="17148" y="161560"/>
                  </a:cubicBezTo>
                  <a:cubicBezTo>
                    <a:pt x="26586" y="159628"/>
                    <a:pt x="34891" y="151514"/>
                    <a:pt x="34891" y="140696"/>
                  </a:cubicBezTo>
                  <a:cubicBezTo>
                    <a:pt x="34891" y="130265"/>
                    <a:pt x="26586" y="127174"/>
                    <a:pt x="20923" y="127174"/>
                  </a:cubicBezTo>
                  <a:cubicBezTo>
                    <a:pt x="9598" y="127174"/>
                    <a:pt x="160" y="137219"/>
                    <a:pt x="160" y="149583"/>
                  </a:cubicBezTo>
                  <a:cubicBezTo>
                    <a:pt x="160" y="167355"/>
                    <a:pt x="19035" y="175082"/>
                    <a:pt x="35646" y="175082"/>
                  </a:cubicBezTo>
                  <a:cubicBezTo>
                    <a:pt x="60562" y="175082"/>
                    <a:pt x="74152" y="148037"/>
                    <a:pt x="75285" y="145719"/>
                  </a:cubicBezTo>
                  <a:cubicBezTo>
                    <a:pt x="79815" y="160014"/>
                    <a:pt x="93406" y="175082"/>
                    <a:pt x="116056" y="175082"/>
                  </a:cubicBezTo>
                  <a:cubicBezTo>
                    <a:pt x="154940" y="175082"/>
                    <a:pt x="176459" y="125242"/>
                    <a:pt x="176459" y="115583"/>
                  </a:cubicBezTo>
                  <a:cubicBezTo>
                    <a:pt x="176459" y="111720"/>
                    <a:pt x="173061" y="111720"/>
                    <a:pt x="171928" y="111720"/>
                  </a:cubicBezTo>
                  <a:cubicBezTo>
                    <a:pt x="168531" y="111720"/>
                    <a:pt x="167776" y="113265"/>
                    <a:pt x="167021" y="115970"/>
                  </a:cubicBezTo>
                  <a:cubicBezTo>
                    <a:pt x="154563" y="157310"/>
                    <a:pt x="128892" y="166582"/>
                    <a:pt x="116811" y="166582"/>
                  </a:cubicBezTo>
                  <a:cubicBezTo>
                    <a:pt x="102088" y="166582"/>
                    <a:pt x="96048" y="154219"/>
                    <a:pt x="96048" y="141083"/>
                  </a:cubicBezTo>
                  <a:cubicBezTo>
                    <a:pt x="96048" y="132583"/>
                    <a:pt x="98313" y="124083"/>
                    <a:pt x="102466" y="107083"/>
                  </a:cubicBezTo>
                  <a:lnTo>
                    <a:pt x="115301" y="54153"/>
                  </a:lnTo>
                  <a:close/>
                </a:path>
              </a:pathLst>
            </a:custGeom>
            <a:solidFill>
              <a:schemeClr val="tx1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847" name="Freeform: Shape 1846">
              <a:extLst>
                <a:ext uri="{FF2B5EF4-FFF2-40B4-BE49-F238E27FC236}">
                  <a16:creationId xmlns:a16="http://schemas.microsoft.com/office/drawing/2014/main" id="{BD1925F1-9E44-E521-37C9-7F2C62FA2A5D}"/>
                </a:ext>
              </a:extLst>
            </p:cNvPr>
            <p:cNvSpPr/>
            <p:nvPr>
              <p:custDataLst>
                <p:tags r:id="rId163"/>
              </p:custDataLst>
            </p:nvPr>
          </p:nvSpPr>
          <p:spPr>
            <a:xfrm>
              <a:off x="10582377" y="6035827"/>
              <a:ext cx="89319" cy="171734"/>
            </a:xfrm>
            <a:custGeom>
              <a:avLst/>
              <a:gdLst>
                <a:gd name="connsiteX0" fmla="*/ 54074 w 89319"/>
                <a:gd name="connsiteY0" fmla="*/ 62268 h 171734"/>
                <a:gd name="connsiteX1" fmla="*/ 81029 w 89319"/>
                <a:gd name="connsiteY1" fmla="*/ 62268 h 171734"/>
                <a:gd name="connsiteX2" fmla="*/ 89485 w 89319"/>
                <a:gd name="connsiteY2" fmla="*/ 56318 h 171734"/>
                <a:gd name="connsiteX3" fmla="*/ 81557 w 89319"/>
                <a:gd name="connsiteY3" fmla="*/ 52532 h 171734"/>
                <a:gd name="connsiteX4" fmla="*/ 56453 w 89319"/>
                <a:gd name="connsiteY4" fmla="*/ 52532 h 171734"/>
                <a:gd name="connsiteX5" fmla="*/ 66230 w 89319"/>
                <a:gd name="connsiteY5" fmla="*/ 12505 h 171734"/>
                <a:gd name="connsiteX6" fmla="*/ 67023 w 89319"/>
                <a:gd name="connsiteY6" fmla="*/ 8719 h 171734"/>
                <a:gd name="connsiteX7" fmla="*/ 58038 w 89319"/>
                <a:gd name="connsiteY7" fmla="*/ 65 h 171734"/>
                <a:gd name="connsiteX8" fmla="*/ 45618 w 89319"/>
                <a:gd name="connsiteY8" fmla="*/ 11694 h 171734"/>
                <a:gd name="connsiteX9" fmla="*/ 35576 w 89319"/>
                <a:gd name="connsiteY9" fmla="*/ 52532 h 171734"/>
                <a:gd name="connsiteX10" fmla="*/ 8622 w 89319"/>
                <a:gd name="connsiteY10" fmla="*/ 52532 h 171734"/>
                <a:gd name="connsiteX11" fmla="*/ 165 w 89319"/>
                <a:gd name="connsiteY11" fmla="*/ 58482 h 171734"/>
                <a:gd name="connsiteX12" fmla="*/ 8093 w 89319"/>
                <a:gd name="connsiteY12" fmla="*/ 62268 h 171734"/>
                <a:gd name="connsiteX13" fmla="*/ 33198 w 89319"/>
                <a:gd name="connsiteY13" fmla="*/ 62268 h 171734"/>
                <a:gd name="connsiteX14" fmla="*/ 17606 w 89319"/>
                <a:gd name="connsiteY14" fmla="*/ 126094 h 171734"/>
                <a:gd name="connsiteX15" fmla="*/ 13643 w 89319"/>
                <a:gd name="connsiteY15" fmla="*/ 146107 h 171734"/>
                <a:gd name="connsiteX16" fmla="*/ 41918 w 89319"/>
                <a:gd name="connsiteY16" fmla="*/ 171799 h 171734"/>
                <a:gd name="connsiteX17" fmla="*/ 87900 w 89319"/>
                <a:gd name="connsiteY17" fmla="*/ 130421 h 171734"/>
                <a:gd name="connsiteX18" fmla="*/ 83671 w 89319"/>
                <a:gd name="connsiteY18" fmla="*/ 126905 h 171734"/>
                <a:gd name="connsiteX19" fmla="*/ 78122 w 89319"/>
                <a:gd name="connsiteY19" fmla="*/ 132043 h 171734"/>
                <a:gd name="connsiteX20" fmla="*/ 42711 w 89319"/>
                <a:gd name="connsiteY20" fmla="*/ 164227 h 171734"/>
                <a:gd name="connsiteX21" fmla="*/ 33462 w 89319"/>
                <a:gd name="connsiteY21" fmla="*/ 150975 h 171734"/>
                <a:gd name="connsiteX22" fmla="*/ 35048 w 89319"/>
                <a:gd name="connsiteY22" fmla="*/ 139886 h 171734"/>
                <a:gd name="connsiteX23" fmla="*/ 54074 w 89319"/>
                <a:gd name="connsiteY23" fmla="*/ 62268 h 171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89319" h="171734">
                  <a:moveTo>
                    <a:pt x="54074" y="62268"/>
                  </a:moveTo>
                  <a:lnTo>
                    <a:pt x="81029" y="62268"/>
                  </a:lnTo>
                  <a:cubicBezTo>
                    <a:pt x="86050" y="62268"/>
                    <a:pt x="89485" y="62268"/>
                    <a:pt x="89485" y="56318"/>
                  </a:cubicBezTo>
                  <a:cubicBezTo>
                    <a:pt x="89485" y="52532"/>
                    <a:pt x="86050" y="52532"/>
                    <a:pt x="81557" y="52532"/>
                  </a:cubicBezTo>
                  <a:lnTo>
                    <a:pt x="56453" y="52532"/>
                  </a:lnTo>
                  <a:lnTo>
                    <a:pt x="66230" y="12505"/>
                  </a:lnTo>
                  <a:cubicBezTo>
                    <a:pt x="66494" y="11153"/>
                    <a:pt x="67023" y="9801"/>
                    <a:pt x="67023" y="8719"/>
                  </a:cubicBezTo>
                  <a:cubicBezTo>
                    <a:pt x="67023" y="3851"/>
                    <a:pt x="63323" y="65"/>
                    <a:pt x="58038" y="65"/>
                  </a:cubicBezTo>
                  <a:cubicBezTo>
                    <a:pt x="51432" y="65"/>
                    <a:pt x="47468" y="4662"/>
                    <a:pt x="45618" y="11694"/>
                  </a:cubicBezTo>
                  <a:cubicBezTo>
                    <a:pt x="43768" y="18455"/>
                    <a:pt x="47204" y="5474"/>
                    <a:pt x="35576" y="52532"/>
                  </a:cubicBezTo>
                  <a:lnTo>
                    <a:pt x="8622" y="52532"/>
                  </a:lnTo>
                  <a:cubicBezTo>
                    <a:pt x="3601" y="52532"/>
                    <a:pt x="165" y="52532"/>
                    <a:pt x="165" y="58482"/>
                  </a:cubicBezTo>
                  <a:cubicBezTo>
                    <a:pt x="165" y="62268"/>
                    <a:pt x="3336" y="62268"/>
                    <a:pt x="8093" y="62268"/>
                  </a:cubicBezTo>
                  <a:lnTo>
                    <a:pt x="33198" y="62268"/>
                  </a:lnTo>
                  <a:lnTo>
                    <a:pt x="17606" y="126094"/>
                  </a:lnTo>
                  <a:cubicBezTo>
                    <a:pt x="16021" y="132855"/>
                    <a:pt x="13643" y="142591"/>
                    <a:pt x="13643" y="146107"/>
                  </a:cubicBezTo>
                  <a:cubicBezTo>
                    <a:pt x="13643" y="162063"/>
                    <a:pt x="26856" y="171799"/>
                    <a:pt x="41918" y="171799"/>
                  </a:cubicBezTo>
                  <a:cubicBezTo>
                    <a:pt x="71251" y="171799"/>
                    <a:pt x="87900" y="133937"/>
                    <a:pt x="87900" y="130421"/>
                  </a:cubicBezTo>
                  <a:cubicBezTo>
                    <a:pt x="87900" y="126905"/>
                    <a:pt x="84464" y="126905"/>
                    <a:pt x="83671" y="126905"/>
                  </a:cubicBezTo>
                  <a:cubicBezTo>
                    <a:pt x="80500" y="126905"/>
                    <a:pt x="80236" y="127446"/>
                    <a:pt x="78122" y="132043"/>
                  </a:cubicBezTo>
                  <a:cubicBezTo>
                    <a:pt x="70723" y="149082"/>
                    <a:pt x="57245" y="164227"/>
                    <a:pt x="42711" y="164227"/>
                  </a:cubicBezTo>
                  <a:cubicBezTo>
                    <a:pt x="37162" y="164227"/>
                    <a:pt x="33462" y="160711"/>
                    <a:pt x="33462" y="150975"/>
                  </a:cubicBezTo>
                  <a:cubicBezTo>
                    <a:pt x="33462" y="148270"/>
                    <a:pt x="34519" y="142591"/>
                    <a:pt x="35048" y="139886"/>
                  </a:cubicBezTo>
                  <a:lnTo>
                    <a:pt x="54074" y="62268"/>
                  </a:lnTo>
                  <a:close/>
                </a:path>
              </a:pathLst>
            </a:custGeom>
            <a:solidFill>
              <a:schemeClr val="tx1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grpSp>
        <p:nvGrpSpPr>
          <p:cNvPr id="2204" name="Group 2203" descr="\documentclass{article}&#10;\usepackage{amsmath}&#10;\pagestyle{empty}&#10;\begin{document}&#10;&#10;\begin{align*}&#10;k^{(i)}_t &#10;= \frac{ \rho(a_t s^{(i-1)}_{t-1} + b_t x_t)}{ a_t s^{(i-1)}_{t-1} + b_t x_t }&#10;= \frac{ h_t }{ a_t h_{t-1} + b_t x_t }&#10;\end{align*}&#10;&#10;\end{document}" title="IguanaTex Vector Display">
            <a:extLst>
              <a:ext uri="{FF2B5EF4-FFF2-40B4-BE49-F238E27FC236}">
                <a16:creationId xmlns:a16="http://schemas.microsoft.com/office/drawing/2014/main" id="{B3143CE0-61D8-78D5-AD93-0151BF6A4831}"/>
              </a:ext>
            </a:extLst>
          </p:cNvPr>
          <p:cNvGrpSpPr>
            <a:grpSpLocks noChangeAspect="1"/>
          </p:cNvGrpSpPr>
          <p:nvPr>
            <p:custDataLst>
              <p:tags r:id="rId8"/>
            </p:custDataLst>
          </p:nvPr>
        </p:nvGrpSpPr>
        <p:grpSpPr>
          <a:xfrm>
            <a:off x="4292516" y="3957323"/>
            <a:ext cx="3965239" cy="1126732"/>
            <a:chOff x="12642386" y="5162904"/>
            <a:chExt cx="3965239" cy="1126732"/>
          </a:xfrm>
          <a:solidFill>
            <a:schemeClr val="tx1"/>
          </a:solidFill>
        </p:grpSpPr>
        <p:sp>
          <p:nvSpPr>
            <p:cNvPr id="2147" name="Freeform: Shape 2146">
              <a:extLst>
                <a:ext uri="{FF2B5EF4-FFF2-40B4-BE49-F238E27FC236}">
                  <a16:creationId xmlns:a16="http://schemas.microsoft.com/office/drawing/2014/main" id="{91E525C0-9F3D-B9B6-F849-4361BD4F85F2}"/>
                </a:ext>
              </a:extLst>
            </p:cNvPr>
            <p:cNvSpPr/>
            <p:nvPr>
              <p:custDataLst>
                <p:tags r:id="rId101"/>
              </p:custDataLst>
            </p:nvPr>
          </p:nvSpPr>
          <p:spPr>
            <a:xfrm>
              <a:off x="12642386" y="5573468"/>
              <a:ext cx="171706" cy="265443"/>
            </a:xfrm>
            <a:custGeom>
              <a:avLst/>
              <a:gdLst>
                <a:gd name="connsiteX0" fmla="*/ 88082 w 171706"/>
                <a:gd name="connsiteY0" fmla="*/ 4233 h 265443"/>
                <a:gd name="connsiteX1" fmla="*/ 83155 w 171706"/>
                <a:gd name="connsiteY1" fmla="*/ 92 h 265443"/>
                <a:gd name="connsiteX2" fmla="*/ 36911 w 171706"/>
                <a:gd name="connsiteY2" fmla="*/ 3857 h 265443"/>
                <a:gd name="connsiteX3" fmla="*/ 29709 w 171706"/>
                <a:gd name="connsiteY3" fmla="*/ 11387 h 265443"/>
                <a:gd name="connsiteX4" fmla="*/ 38807 w 171706"/>
                <a:gd name="connsiteY4" fmla="*/ 15905 h 265443"/>
                <a:gd name="connsiteX5" fmla="*/ 57759 w 171706"/>
                <a:gd name="connsiteY5" fmla="*/ 22306 h 265443"/>
                <a:gd name="connsiteX6" fmla="*/ 56622 w 171706"/>
                <a:gd name="connsiteY6" fmla="*/ 29836 h 265443"/>
                <a:gd name="connsiteX7" fmla="*/ 1660 w 171706"/>
                <a:gd name="connsiteY7" fmla="*/ 246709 h 265443"/>
                <a:gd name="connsiteX8" fmla="*/ 144 w 171706"/>
                <a:gd name="connsiteY8" fmla="*/ 254992 h 265443"/>
                <a:gd name="connsiteX9" fmla="*/ 11136 w 171706"/>
                <a:gd name="connsiteY9" fmla="*/ 265535 h 265443"/>
                <a:gd name="connsiteX10" fmla="*/ 24024 w 171706"/>
                <a:gd name="connsiteY10" fmla="*/ 257628 h 265443"/>
                <a:gd name="connsiteX11" fmla="*/ 45250 w 171706"/>
                <a:gd name="connsiteY11" fmla="*/ 175171 h 265443"/>
                <a:gd name="connsiteX12" fmla="*/ 89219 w 171706"/>
                <a:gd name="connsiteY12" fmla="*/ 207175 h 265443"/>
                <a:gd name="connsiteX13" fmla="*/ 88082 w 171706"/>
                <a:gd name="connsiteY13" fmla="*/ 215082 h 265443"/>
                <a:gd name="connsiteX14" fmla="*/ 86566 w 171706"/>
                <a:gd name="connsiteY14" fmla="*/ 228260 h 265443"/>
                <a:gd name="connsiteX15" fmla="*/ 121438 w 171706"/>
                <a:gd name="connsiteY15" fmla="*/ 265535 h 265443"/>
                <a:gd name="connsiteX16" fmla="*/ 151382 w 171706"/>
                <a:gd name="connsiteY16" fmla="*/ 245580 h 265443"/>
                <a:gd name="connsiteX17" fmla="*/ 165028 w 171706"/>
                <a:gd name="connsiteY17" fmla="*/ 207552 h 265443"/>
                <a:gd name="connsiteX18" fmla="*/ 160479 w 171706"/>
                <a:gd name="connsiteY18" fmla="*/ 203786 h 265443"/>
                <a:gd name="connsiteX19" fmla="*/ 155173 w 171706"/>
                <a:gd name="connsiteY19" fmla="*/ 210564 h 265443"/>
                <a:gd name="connsiteX20" fmla="*/ 122196 w 171706"/>
                <a:gd name="connsiteY20" fmla="*/ 257252 h 265443"/>
                <a:gd name="connsiteX21" fmla="*/ 110067 w 171706"/>
                <a:gd name="connsiteY21" fmla="*/ 239555 h 265443"/>
                <a:gd name="connsiteX22" fmla="*/ 113099 w 171706"/>
                <a:gd name="connsiteY22" fmla="*/ 218470 h 265443"/>
                <a:gd name="connsiteX23" fmla="*/ 114615 w 171706"/>
                <a:gd name="connsiteY23" fmla="*/ 206798 h 265443"/>
                <a:gd name="connsiteX24" fmla="*/ 58517 w 171706"/>
                <a:gd name="connsiteY24" fmla="*/ 167264 h 265443"/>
                <a:gd name="connsiteX25" fmla="*/ 91115 w 171706"/>
                <a:gd name="connsiteY25" fmla="*/ 139402 h 265443"/>
                <a:gd name="connsiteX26" fmla="*/ 145318 w 171706"/>
                <a:gd name="connsiteY26" fmla="*/ 103257 h 265443"/>
                <a:gd name="connsiteX27" fmla="*/ 148729 w 171706"/>
                <a:gd name="connsiteY27" fmla="*/ 103633 h 265443"/>
                <a:gd name="connsiteX28" fmla="*/ 156689 w 171706"/>
                <a:gd name="connsiteY28" fmla="*/ 106645 h 265443"/>
                <a:gd name="connsiteX29" fmla="*/ 158205 w 171706"/>
                <a:gd name="connsiteY29" fmla="*/ 108151 h 265443"/>
                <a:gd name="connsiteX30" fmla="*/ 136600 w 171706"/>
                <a:gd name="connsiteY30" fmla="*/ 128483 h 265443"/>
                <a:gd name="connsiteX31" fmla="*/ 151003 w 171706"/>
                <a:gd name="connsiteY31" fmla="*/ 141661 h 265443"/>
                <a:gd name="connsiteX32" fmla="*/ 171851 w 171706"/>
                <a:gd name="connsiteY32" fmla="*/ 118694 h 265443"/>
                <a:gd name="connsiteX33" fmla="*/ 146076 w 171706"/>
                <a:gd name="connsiteY33" fmla="*/ 94973 h 265443"/>
                <a:gd name="connsiteX34" fmla="*/ 90735 w 171706"/>
                <a:gd name="connsiteY34" fmla="*/ 128107 h 265443"/>
                <a:gd name="connsiteX35" fmla="*/ 48662 w 171706"/>
                <a:gd name="connsiteY35" fmla="*/ 163123 h 265443"/>
                <a:gd name="connsiteX36" fmla="*/ 88082 w 171706"/>
                <a:gd name="connsiteY36" fmla="*/ 4233 h 265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71706" h="265443">
                  <a:moveTo>
                    <a:pt x="88082" y="4233"/>
                  </a:moveTo>
                  <a:cubicBezTo>
                    <a:pt x="88082" y="3857"/>
                    <a:pt x="88082" y="92"/>
                    <a:pt x="83155" y="92"/>
                  </a:cubicBezTo>
                  <a:cubicBezTo>
                    <a:pt x="74437" y="92"/>
                    <a:pt x="46766" y="3104"/>
                    <a:pt x="36911" y="3857"/>
                  </a:cubicBezTo>
                  <a:cubicBezTo>
                    <a:pt x="33879" y="4233"/>
                    <a:pt x="29709" y="4610"/>
                    <a:pt x="29709" y="11387"/>
                  </a:cubicBezTo>
                  <a:cubicBezTo>
                    <a:pt x="29709" y="15905"/>
                    <a:pt x="33121" y="15905"/>
                    <a:pt x="38807" y="15905"/>
                  </a:cubicBezTo>
                  <a:cubicBezTo>
                    <a:pt x="57001" y="15905"/>
                    <a:pt x="57759" y="18541"/>
                    <a:pt x="57759" y="22306"/>
                  </a:cubicBezTo>
                  <a:lnTo>
                    <a:pt x="56622" y="29836"/>
                  </a:lnTo>
                  <a:lnTo>
                    <a:pt x="1660" y="246709"/>
                  </a:lnTo>
                  <a:cubicBezTo>
                    <a:pt x="144" y="251980"/>
                    <a:pt x="144" y="252733"/>
                    <a:pt x="144" y="254992"/>
                  </a:cubicBezTo>
                  <a:cubicBezTo>
                    <a:pt x="144" y="263652"/>
                    <a:pt x="7725" y="265535"/>
                    <a:pt x="11136" y="265535"/>
                  </a:cubicBezTo>
                  <a:cubicBezTo>
                    <a:pt x="16064" y="265535"/>
                    <a:pt x="21750" y="262146"/>
                    <a:pt x="24024" y="257628"/>
                  </a:cubicBezTo>
                  <a:cubicBezTo>
                    <a:pt x="25919" y="254239"/>
                    <a:pt x="42976" y="184584"/>
                    <a:pt x="45250" y="175171"/>
                  </a:cubicBezTo>
                  <a:cubicBezTo>
                    <a:pt x="58138" y="176301"/>
                    <a:pt x="89219" y="182325"/>
                    <a:pt x="89219" y="207175"/>
                  </a:cubicBezTo>
                  <a:cubicBezTo>
                    <a:pt x="89219" y="209811"/>
                    <a:pt x="89219" y="211317"/>
                    <a:pt x="88082" y="215082"/>
                  </a:cubicBezTo>
                  <a:cubicBezTo>
                    <a:pt x="87324" y="219600"/>
                    <a:pt x="86566" y="224118"/>
                    <a:pt x="86566" y="228260"/>
                  </a:cubicBezTo>
                  <a:cubicBezTo>
                    <a:pt x="86566" y="250474"/>
                    <a:pt x="101728" y="265535"/>
                    <a:pt x="121438" y="265535"/>
                  </a:cubicBezTo>
                  <a:cubicBezTo>
                    <a:pt x="132809" y="265535"/>
                    <a:pt x="143043" y="259511"/>
                    <a:pt x="151382" y="245580"/>
                  </a:cubicBezTo>
                  <a:cubicBezTo>
                    <a:pt x="160859" y="229013"/>
                    <a:pt x="165028" y="208305"/>
                    <a:pt x="165028" y="207552"/>
                  </a:cubicBezTo>
                  <a:cubicBezTo>
                    <a:pt x="165028" y="203786"/>
                    <a:pt x="161617" y="203786"/>
                    <a:pt x="160479" y="203786"/>
                  </a:cubicBezTo>
                  <a:cubicBezTo>
                    <a:pt x="156689" y="203786"/>
                    <a:pt x="156310" y="205292"/>
                    <a:pt x="155173" y="210564"/>
                  </a:cubicBezTo>
                  <a:cubicBezTo>
                    <a:pt x="147592" y="238049"/>
                    <a:pt x="138874" y="257252"/>
                    <a:pt x="122196" y="257252"/>
                  </a:cubicBezTo>
                  <a:cubicBezTo>
                    <a:pt x="114994" y="257252"/>
                    <a:pt x="110067" y="253110"/>
                    <a:pt x="110067" y="239555"/>
                  </a:cubicBezTo>
                  <a:cubicBezTo>
                    <a:pt x="110067" y="233155"/>
                    <a:pt x="111583" y="224495"/>
                    <a:pt x="113099" y="218470"/>
                  </a:cubicBezTo>
                  <a:cubicBezTo>
                    <a:pt x="114615" y="212070"/>
                    <a:pt x="114615" y="210564"/>
                    <a:pt x="114615" y="206798"/>
                  </a:cubicBezTo>
                  <a:cubicBezTo>
                    <a:pt x="114615" y="182325"/>
                    <a:pt x="90735" y="171406"/>
                    <a:pt x="58517" y="167264"/>
                  </a:cubicBezTo>
                  <a:cubicBezTo>
                    <a:pt x="70267" y="160487"/>
                    <a:pt x="82397" y="148439"/>
                    <a:pt x="91115" y="139402"/>
                  </a:cubicBezTo>
                  <a:cubicBezTo>
                    <a:pt x="109309" y="119447"/>
                    <a:pt x="126745" y="103257"/>
                    <a:pt x="145318" y="103257"/>
                  </a:cubicBezTo>
                  <a:cubicBezTo>
                    <a:pt x="147592" y="103257"/>
                    <a:pt x="147971" y="103257"/>
                    <a:pt x="148729" y="103633"/>
                  </a:cubicBezTo>
                  <a:cubicBezTo>
                    <a:pt x="153278" y="104386"/>
                    <a:pt x="153657" y="104386"/>
                    <a:pt x="156689" y="106645"/>
                  </a:cubicBezTo>
                  <a:cubicBezTo>
                    <a:pt x="157447" y="107022"/>
                    <a:pt x="157447" y="107398"/>
                    <a:pt x="158205" y="108151"/>
                  </a:cubicBezTo>
                  <a:cubicBezTo>
                    <a:pt x="140011" y="109281"/>
                    <a:pt x="136600" y="123965"/>
                    <a:pt x="136600" y="128483"/>
                  </a:cubicBezTo>
                  <a:cubicBezTo>
                    <a:pt x="136600" y="134508"/>
                    <a:pt x="140769" y="141661"/>
                    <a:pt x="151003" y="141661"/>
                  </a:cubicBezTo>
                  <a:cubicBezTo>
                    <a:pt x="160859" y="141661"/>
                    <a:pt x="171851" y="133378"/>
                    <a:pt x="171851" y="118694"/>
                  </a:cubicBezTo>
                  <a:cubicBezTo>
                    <a:pt x="171851" y="107398"/>
                    <a:pt x="163133" y="94973"/>
                    <a:pt x="146076" y="94973"/>
                  </a:cubicBezTo>
                  <a:cubicBezTo>
                    <a:pt x="135463" y="94973"/>
                    <a:pt x="118027" y="97986"/>
                    <a:pt x="90735" y="128107"/>
                  </a:cubicBezTo>
                  <a:cubicBezTo>
                    <a:pt x="77848" y="142414"/>
                    <a:pt x="63065" y="157475"/>
                    <a:pt x="48662" y="163123"/>
                  </a:cubicBezTo>
                  <a:lnTo>
                    <a:pt x="88082" y="4233"/>
                  </a:lnTo>
                  <a:close/>
                </a:path>
              </a:pathLst>
            </a:custGeom>
            <a:solidFill>
              <a:srgbClr val="D39421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rgbClr val="D39421"/>
                </a:solidFill>
              </a:endParaRPr>
            </a:p>
          </p:txBody>
        </p:sp>
        <p:sp>
          <p:nvSpPr>
            <p:cNvPr id="2148" name="Freeform: Shape 2147">
              <a:extLst>
                <a:ext uri="{FF2B5EF4-FFF2-40B4-BE49-F238E27FC236}">
                  <a16:creationId xmlns:a16="http://schemas.microsoft.com/office/drawing/2014/main" id="{40DF1B02-D81F-634B-5896-F860D97DC1DD}"/>
                </a:ext>
              </a:extLst>
            </p:cNvPr>
            <p:cNvSpPr/>
            <p:nvPr>
              <p:custDataLst>
                <p:tags r:id="rId102"/>
              </p:custDataLst>
            </p:nvPr>
          </p:nvSpPr>
          <p:spPr>
            <a:xfrm>
              <a:off x="12861316" y="5441521"/>
              <a:ext cx="68985" cy="263297"/>
            </a:xfrm>
            <a:custGeom>
              <a:avLst/>
              <a:gdLst>
                <a:gd name="connsiteX0" fmla="*/ 63829 w 68985"/>
                <a:gd name="connsiteY0" fmla="*/ 86 h 263297"/>
                <a:gd name="connsiteX1" fmla="*/ 150 w 68985"/>
                <a:gd name="connsiteY1" fmla="*/ 131603 h 263297"/>
                <a:gd name="connsiteX2" fmla="*/ 63829 w 68985"/>
                <a:gd name="connsiteY2" fmla="*/ 263384 h 263297"/>
                <a:gd name="connsiteX3" fmla="*/ 69135 w 68985"/>
                <a:gd name="connsiteY3" fmla="*/ 260221 h 263297"/>
                <a:gd name="connsiteX4" fmla="*/ 66482 w 68985"/>
                <a:gd name="connsiteY4" fmla="*/ 256267 h 263297"/>
                <a:gd name="connsiteX5" fmla="*/ 18192 w 68985"/>
                <a:gd name="connsiteY5" fmla="*/ 131867 h 263297"/>
                <a:gd name="connsiteX6" fmla="*/ 67278 w 68985"/>
                <a:gd name="connsiteY6" fmla="*/ 6412 h 263297"/>
                <a:gd name="connsiteX7" fmla="*/ 69135 w 68985"/>
                <a:gd name="connsiteY7" fmla="*/ 3249 h 263297"/>
                <a:gd name="connsiteX8" fmla="*/ 63829 w 68985"/>
                <a:gd name="connsiteY8" fmla="*/ 86 h 263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8985" h="263297">
                  <a:moveTo>
                    <a:pt x="63829" y="86"/>
                  </a:moveTo>
                  <a:cubicBezTo>
                    <a:pt x="13416" y="35403"/>
                    <a:pt x="150" y="91278"/>
                    <a:pt x="150" y="131603"/>
                  </a:cubicBezTo>
                  <a:cubicBezTo>
                    <a:pt x="150" y="168765"/>
                    <a:pt x="11293" y="226485"/>
                    <a:pt x="63829" y="263384"/>
                  </a:cubicBezTo>
                  <a:cubicBezTo>
                    <a:pt x="65952" y="263384"/>
                    <a:pt x="69135" y="263384"/>
                    <a:pt x="69135" y="260221"/>
                  </a:cubicBezTo>
                  <a:cubicBezTo>
                    <a:pt x="69135" y="258640"/>
                    <a:pt x="68339" y="258112"/>
                    <a:pt x="66482" y="256267"/>
                  </a:cubicBezTo>
                  <a:cubicBezTo>
                    <a:pt x="31193" y="224640"/>
                    <a:pt x="18192" y="179835"/>
                    <a:pt x="18192" y="131867"/>
                  </a:cubicBezTo>
                  <a:cubicBezTo>
                    <a:pt x="18192" y="60705"/>
                    <a:pt x="45521" y="25915"/>
                    <a:pt x="67278" y="6412"/>
                  </a:cubicBezTo>
                  <a:cubicBezTo>
                    <a:pt x="68339" y="5358"/>
                    <a:pt x="69135" y="4567"/>
                    <a:pt x="69135" y="3249"/>
                  </a:cubicBezTo>
                  <a:cubicBezTo>
                    <a:pt x="69135" y="86"/>
                    <a:pt x="65952" y="86"/>
                    <a:pt x="63829" y="86"/>
                  </a:cubicBezTo>
                  <a:close/>
                </a:path>
              </a:pathLst>
            </a:custGeom>
            <a:solidFill>
              <a:srgbClr val="D39421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rgbClr val="D39421"/>
                </a:solidFill>
              </a:endParaRPr>
            </a:p>
          </p:txBody>
        </p:sp>
        <p:sp>
          <p:nvSpPr>
            <p:cNvPr id="2149" name="Freeform: Shape 2148">
              <a:extLst>
                <a:ext uri="{FF2B5EF4-FFF2-40B4-BE49-F238E27FC236}">
                  <a16:creationId xmlns:a16="http://schemas.microsoft.com/office/drawing/2014/main" id="{7342C715-FB00-F14E-E053-90ED72075E77}"/>
                </a:ext>
              </a:extLst>
            </p:cNvPr>
            <p:cNvSpPr/>
            <p:nvPr>
              <p:custDataLst>
                <p:tags r:id="rId103"/>
              </p:custDataLst>
            </p:nvPr>
          </p:nvSpPr>
          <p:spPr>
            <a:xfrm>
              <a:off x="12961725" y="5464451"/>
              <a:ext cx="80395" cy="177376"/>
            </a:xfrm>
            <a:custGeom>
              <a:avLst/>
              <a:gdLst>
                <a:gd name="connsiteX0" fmla="*/ 73649 w 80395"/>
                <a:gd name="connsiteY0" fmla="*/ 10102 h 177376"/>
                <a:gd name="connsiteX1" fmla="*/ 63036 w 80395"/>
                <a:gd name="connsiteY1" fmla="*/ 86 h 177376"/>
                <a:gd name="connsiteX2" fmla="*/ 48177 w 80395"/>
                <a:gd name="connsiteY2" fmla="*/ 14582 h 177376"/>
                <a:gd name="connsiteX3" fmla="*/ 58791 w 80395"/>
                <a:gd name="connsiteY3" fmla="*/ 24597 h 177376"/>
                <a:gd name="connsiteX4" fmla="*/ 73649 w 80395"/>
                <a:gd name="connsiteY4" fmla="*/ 10102 h 177376"/>
                <a:gd name="connsiteX5" fmla="*/ 19522 w 80395"/>
                <a:gd name="connsiteY5" fmla="*/ 143991 h 177376"/>
                <a:gd name="connsiteX6" fmla="*/ 17134 w 80395"/>
                <a:gd name="connsiteY6" fmla="*/ 155060 h 177376"/>
                <a:gd name="connsiteX7" fmla="*/ 42340 w 80395"/>
                <a:gd name="connsiteY7" fmla="*/ 177463 h 177376"/>
                <a:gd name="connsiteX8" fmla="*/ 80548 w 80395"/>
                <a:gd name="connsiteY8" fmla="*/ 137138 h 177376"/>
                <a:gd name="connsiteX9" fmla="*/ 76303 w 80395"/>
                <a:gd name="connsiteY9" fmla="*/ 133712 h 177376"/>
                <a:gd name="connsiteX10" fmla="*/ 71261 w 80395"/>
                <a:gd name="connsiteY10" fmla="*/ 138192 h 177376"/>
                <a:gd name="connsiteX11" fmla="*/ 43136 w 80395"/>
                <a:gd name="connsiteY11" fmla="*/ 170083 h 177376"/>
                <a:gd name="connsiteX12" fmla="*/ 36503 w 80395"/>
                <a:gd name="connsiteY12" fmla="*/ 160858 h 177376"/>
                <a:gd name="connsiteX13" fmla="*/ 40748 w 80395"/>
                <a:gd name="connsiteY13" fmla="*/ 143991 h 177376"/>
                <a:gd name="connsiteX14" fmla="*/ 49239 w 80395"/>
                <a:gd name="connsiteY14" fmla="*/ 122906 h 177376"/>
                <a:gd name="connsiteX15" fmla="*/ 62240 w 80395"/>
                <a:gd name="connsiteY15" fmla="*/ 89433 h 177376"/>
                <a:gd name="connsiteX16" fmla="*/ 63832 w 80395"/>
                <a:gd name="connsiteY16" fmla="*/ 80999 h 177376"/>
                <a:gd name="connsiteX17" fmla="*/ 38626 w 80395"/>
                <a:gd name="connsiteY17" fmla="*/ 58597 h 177376"/>
                <a:gd name="connsiteX18" fmla="*/ 153 w 80395"/>
                <a:gd name="connsiteY18" fmla="*/ 98922 h 177376"/>
                <a:gd name="connsiteX19" fmla="*/ 4663 w 80395"/>
                <a:gd name="connsiteY19" fmla="*/ 102348 h 177376"/>
                <a:gd name="connsiteX20" fmla="*/ 9439 w 80395"/>
                <a:gd name="connsiteY20" fmla="*/ 98131 h 177376"/>
                <a:gd name="connsiteX21" fmla="*/ 37830 w 80395"/>
                <a:gd name="connsiteY21" fmla="*/ 65977 h 177376"/>
                <a:gd name="connsiteX22" fmla="*/ 44463 w 80395"/>
                <a:gd name="connsiteY22" fmla="*/ 75201 h 177376"/>
                <a:gd name="connsiteX23" fmla="*/ 36238 w 80395"/>
                <a:gd name="connsiteY23" fmla="*/ 101557 h 177376"/>
                <a:gd name="connsiteX24" fmla="*/ 19522 w 80395"/>
                <a:gd name="connsiteY24" fmla="*/ 143991 h 177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80395" h="177376">
                  <a:moveTo>
                    <a:pt x="73649" y="10102"/>
                  </a:moveTo>
                  <a:cubicBezTo>
                    <a:pt x="73649" y="5885"/>
                    <a:pt x="70465" y="86"/>
                    <a:pt x="63036" y="86"/>
                  </a:cubicBezTo>
                  <a:cubicBezTo>
                    <a:pt x="55872" y="86"/>
                    <a:pt x="48177" y="6939"/>
                    <a:pt x="48177" y="14582"/>
                  </a:cubicBezTo>
                  <a:cubicBezTo>
                    <a:pt x="48177" y="19063"/>
                    <a:pt x="51627" y="24597"/>
                    <a:pt x="58791" y="24597"/>
                  </a:cubicBezTo>
                  <a:cubicBezTo>
                    <a:pt x="66485" y="24597"/>
                    <a:pt x="73649" y="17218"/>
                    <a:pt x="73649" y="10102"/>
                  </a:cubicBezTo>
                  <a:close/>
                  <a:moveTo>
                    <a:pt x="19522" y="143991"/>
                  </a:moveTo>
                  <a:cubicBezTo>
                    <a:pt x="18460" y="147417"/>
                    <a:pt x="17134" y="150580"/>
                    <a:pt x="17134" y="155060"/>
                  </a:cubicBezTo>
                  <a:cubicBezTo>
                    <a:pt x="17134" y="167447"/>
                    <a:pt x="27747" y="177463"/>
                    <a:pt x="42340" y="177463"/>
                  </a:cubicBezTo>
                  <a:cubicBezTo>
                    <a:pt x="68873" y="177463"/>
                    <a:pt x="80548" y="141091"/>
                    <a:pt x="80548" y="137138"/>
                  </a:cubicBezTo>
                  <a:cubicBezTo>
                    <a:pt x="80548" y="133712"/>
                    <a:pt x="77099" y="133712"/>
                    <a:pt x="76303" y="133712"/>
                  </a:cubicBezTo>
                  <a:cubicBezTo>
                    <a:pt x="72588" y="133712"/>
                    <a:pt x="72323" y="135293"/>
                    <a:pt x="71261" y="138192"/>
                  </a:cubicBezTo>
                  <a:cubicBezTo>
                    <a:pt x="65159" y="159277"/>
                    <a:pt x="53484" y="170083"/>
                    <a:pt x="43136" y="170083"/>
                  </a:cubicBezTo>
                  <a:cubicBezTo>
                    <a:pt x="37830" y="170083"/>
                    <a:pt x="36503" y="166657"/>
                    <a:pt x="36503" y="160858"/>
                  </a:cubicBezTo>
                  <a:cubicBezTo>
                    <a:pt x="36503" y="154797"/>
                    <a:pt x="38360" y="149789"/>
                    <a:pt x="40748" y="143991"/>
                  </a:cubicBezTo>
                  <a:cubicBezTo>
                    <a:pt x="43402" y="136874"/>
                    <a:pt x="46320" y="129758"/>
                    <a:pt x="49239" y="122906"/>
                  </a:cubicBezTo>
                  <a:cubicBezTo>
                    <a:pt x="51627" y="116580"/>
                    <a:pt x="61179" y="92596"/>
                    <a:pt x="62240" y="89433"/>
                  </a:cubicBezTo>
                  <a:cubicBezTo>
                    <a:pt x="63036" y="86798"/>
                    <a:pt x="63832" y="83635"/>
                    <a:pt x="63832" y="80999"/>
                  </a:cubicBezTo>
                  <a:cubicBezTo>
                    <a:pt x="63832" y="68612"/>
                    <a:pt x="53219" y="58597"/>
                    <a:pt x="38626" y="58597"/>
                  </a:cubicBezTo>
                  <a:cubicBezTo>
                    <a:pt x="12358" y="58597"/>
                    <a:pt x="153" y="94441"/>
                    <a:pt x="153" y="98922"/>
                  </a:cubicBezTo>
                  <a:cubicBezTo>
                    <a:pt x="153" y="102348"/>
                    <a:pt x="3867" y="102348"/>
                    <a:pt x="4663" y="102348"/>
                  </a:cubicBezTo>
                  <a:cubicBezTo>
                    <a:pt x="8378" y="102348"/>
                    <a:pt x="8643" y="101030"/>
                    <a:pt x="9439" y="98131"/>
                  </a:cubicBezTo>
                  <a:cubicBezTo>
                    <a:pt x="16338" y="75465"/>
                    <a:pt x="28012" y="65977"/>
                    <a:pt x="37830" y="65977"/>
                  </a:cubicBezTo>
                  <a:cubicBezTo>
                    <a:pt x="42075" y="65977"/>
                    <a:pt x="44463" y="68085"/>
                    <a:pt x="44463" y="75201"/>
                  </a:cubicBezTo>
                  <a:cubicBezTo>
                    <a:pt x="44463" y="81263"/>
                    <a:pt x="42871" y="85216"/>
                    <a:pt x="36238" y="101557"/>
                  </a:cubicBezTo>
                  <a:lnTo>
                    <a:pt x="19522" y="143991"/>
                  </a:lnTo>
                  <a:close/>
                </a:path>
              </a:pathLst>
            </a:custGeom>
            <a:solidFill>
              <a:srgbClr val="D39421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150" name="Freeform: Shape 2149">
              <a:extLst>
                <a:ext uri="{FF2B5EF4-FFF2-40B4-BE49-F238E27FC236}">
                  <a16:creationId xmlns:a16="http://schemas.microsoft.com/office/drawing/2014/main" id="{D5CBB8D2-EF09-0CFC-82B4-BDC754C7D157}"/>
                </a:ext>
              </a:extLst>
            </p:cNvPr>
            <p:cNvSpPr/>
            <p:nvPr>
              <p:custDataLst>
                <p:tags r:id="rId104"/>
              </p:custDataLst>
            </p:nvPr>
          </p:nvSpPr>
          <p:spPr>
            <a:xfrm>
              <a:off x="13075335" y="5441521"/>
              <a:ext cx="68720" cy="263297"/>
            </a:xfrm>
            <a:custGeom>
              <a:avLst/>
              <a:gdLst>
                <a:gd name="connsiteX0" fmla="*/ 5197 w 68720"/>
                <a:gd name="connsiteY0" fmla="*/ 86 h 263297"/>
                <a:gd name="connsiteX1" fmla="*/ 156 w 68720"/>
                <a:gd name="connsiteY1" fmla="*/ 3249 h 263297"/>
                <a:gd name="connsiteX2" fmla="*/ 2544 w 68720"/>
                <a:gd name="connsiteY2" fmla="*/ 7202 h 263297"/>
                <a:gd name="connsiteX3" fmla="*/ 50834 w 68720"/>
                <a:gd name="connsiteY3" fmla="*/ 131603 h 263297"/>
                <a:gd name="connsiteX4" fmla="*/ 4931 w 68720"/>
                <a:gd name="connsiteY4" fmla="*/ 254159 h 263297"/>
                <a:gd name="connsiteX5" fmla="*/ 156 w 68720"/>
                <a:gd name="connsiteY5" fmla="*/ 260221 h 263297"/>
                <a:gd name="connsiteX6" fmla="*/ 3605 w 68720"/>
                <a:gd name="connsiteY6" fmla="*/ 263384 h 263297"/>
                <a:gd name="connsiteX7" fmla="*/ 49507 w 68720"/>
                <a:gd name="connsiteY7" fmla="*/ 213043 h 263297"/>
                <a:gd name="connsiteX8" fmla="*/ 68876 w 68720"/>
                <a:gd name="connsiteY8" fmla="*/ 131867 h 263297"/>
                <a:gd name="connsiteX9" fmla="*/ 5197 w 68720"/>
                <a:gd name="connsiteY9" fmla="*/ 86 h 263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8720" h="263297">
                  <a:moveTo>
                    <a:pt x="5197" y="86"/>
                  </a:moveTo>
                  <a:cubicBezTo>
                    <a:pt x="3340" y="86"/>
                    <a:pt x="156" y="86"/>
                    <a:pt x="156" y="3249"/>
                  </a:cubicBezTo>
                  <a:cubicBezTo>
                    <a:pt x="156" y="4567"/>
                    <a:pt x="952" y="5358"/>
                    <a:pt x="2544" y="7202"/>
                  </a:cubicBezTo>
                  <a:cubicBezTo>
                    <a:pt x="25362" y="28024"/>
                    <a:pt x="50834" y="63604"/>
                    <a:pt x="50834" y="131603"/>
                  </a:cubicBezTo>
                  <a:cubicBezTo>
                    <a:pt x="50834" y="186687"/>
                    <a:pt x="33587" y="228330"/>
                    <a:pt x="4931" y="254159"/>
                  </a:cubicBezTo>
                  <a:cubicBezTo>
                    <a:pt x="421" y="258640"/>
                    <a:pt x="156" y="258903"/>
                    <a:pt x="156" y="260221"/>
                  </a:cubicBezTo>
                  <a:cubicBezTo>
                    <a:pt x="156" y="261539"/>
                    <a:pt x="952" y="263384"/>
                    <a:pt x="3605" y="263384"/>
                  </a:cubicBezTo>
                  <a:cubicBezTo>
                    <a:pt x="6789" y="263384"/>
                    <a:pt x="31995" y="245989"/>
                    <a:pt x="49507" y="213043"/>
                  </a:cubicBezTo>
                  <a:cubicBezTo>
                    <a:pt x="61182" y="191168"/>
                    <a:pt x="68876" y="162703"/>
                    <a:pt x="68876" y="131867"/>
                  </a:cubicBezTo>
                  <a:cubicBezTo>
                    <a:pt x="68876" y="94705"/>
                    <a:pt x="57732" y="36985"/>
                    <a:pt x="5197" y="86"/>
                  </a:cubicBezTo>
                  <a:close/>
                </a:path>
              </a:pathLst>
            </a:custGeom>
            <a:solidFill>
              <a:srgbClr val="D39421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rgbClr val="D39421"/>
                </a:solidFill>
              </a:endParaRPr>
            </a:p>
          </p:txBody>
        </p:sp>
        <p:sp>
          <p:nvSpPr>
            <p:cNvPr id="2151" name="Freeform: Shape 2150">
              <a:extLst>
                <a:ext uri="{FF2B5EF4-FFF2-40B4-BE49-F238E27FC236}">
                  <a16:creationId xmlns:a16="http://schemas.microsoft.com/office/drawing/2014/main" id="{4FD82333-C790-4EB2-B257-F7165EC0B7DF}"/>
                </a:ext>
              </a:extLst>
            </p:cNvPr>
            <p:cNvSpPr/>
            <p:nvPr>
              <p:custDataLst>
                <p:tags r:id="rId105"/>
              </p:custDataLst>
            </p:nvPr>
          </p:nvSpPr>
          <p:spPr>
            <a:xfrm>
              <a:off x="12830014" y="5762706"/>
              <a:ext cx="89681" cy="167361"/>
            </a:xfrm>
            <a:custGeom>
              <a:avLst/>
              <a:gdLst>
                <a:gd name="connsiteX0" fmla="*/ 54277 w 89681"/>
                <a:gd name="connsiteY0" fmla="*/ 60713 h 167361"/>
                <a:gd name="connsiteX1" fmla="*/ 81340 w 89681"/>
                <a:gd name="connsiteY1" fmla="*/ 60713 h 167361"/>
                <a:gd name="connsiteX2" fmla="*/ 89831 w 89681"/>
                <a:gd name="connsiteY2" fmla="*/ 54915 h 167361"/>
                <a:gd name="connsiteX3" fmla="*/ 81871 w 89681"/>
                <a:gd name="connsiteY3" fmla="*/ 51225 h 167361"/>
                <a:gd name="connsiteX4" fmla="*/ 56665 w 89681"/>
                <a:gd name="connsiteY4" fmla="*/ 51225 h 167361"/>
                <a:gd name="connsiteX5" fmla="*/ 66482 w 89681"/>
                <a:gd name="connsiteY5" fmla="*/ 12218 h 167361"/>
                <a:gd name="connsiteX6" fmla="*/ 67278 w 89681"/>
                <a:gd name="connsiteY6" fmla="*/ 8528 h 167361"/>
                <a:gd name="connsiteX7" fmla="*/ 58257 w 89681"/>
                <a:gd name="connsiteY7" fmla="*/ 94 h 167361"/>
                <a:gd name="connsiteX8" fmla="*/ 45786 w 89681"/>
                <a:gd name="connsiteY8" fmla="*/ 11427 h 167361"/>
                <a:gd name="connsiteX9" fmla="*/ 35704 w 89681"/>
                <a:gd name="connsiteY9" fmla="*/ 51225 h 167361"/>
                <a:gd name="connsiteX10" fmla="*/ 8640 w 89681"/>
                <a:gd name="connsiteY10" fmla="*/ 51225 h 167361"/>
                <a:gd name="connsiteX11" fmla="*/ 149 w 89681"/>
                <a:gd name="connsiteY11" fmla="*/ 57023 h 167361"/>
                <a:gd name="connsiteX12" fmla="*/ 8109 w 89681"/>
                <a:gd name="connsiteY12" fmla="*/ 60713 h 167361"/>
                <a:gd name="connsiteX13" fmla="*/ 33316 w 89681"/>
                <a:gd name="connsiteY13" fmla="*/ 60713 h 167361"/>
                <a:gd name="connsiteX14" fmla="*/ 17661 w 89681"/>
                <a:gd name="connsiteY14" fmla="*/ 122913 h 167361"/>
                <a:gd name="connsiteX15" fmla="*/ 13681 w 89681"/>
                <a:gd name="connsiteY15" fmla="*/ 142417 h 167361"/>
                <a:gd name="connsiteX16" fmla="*/ 42071 w 89681"/>
                <a:gd name="connsiteY16" fmla="*/ 167455 h 167361"/>
                <a:gd name="connsiteX17" fmla="*/ 88239 w 89681"/>
                <a:gd name="connsiteY17" fmla="*/ 127130 h 167361"/>
                <a:gd name="connsiteX18" fmla="*/ 83994 w 89681"/>
                <a:gd name="connsiteY18" fmla="*/ 123704 h 167361"/>
                <a:gd name="connsiteX19" fmla="*/ 78422 w 89681"/>
                <a:gd name="connsiteY19" fmla="*/ 128712 h 167361"/>
                <a:gd name="connsiteX20" fmla="*/ 42867 w 89681"/>
                <a:gd name="connsiteY20" fmla="*/ 160075 h 167361"/>
                <a:gd name="connsiteX21" fmla="*/ 33581 w 89681"/>
                <a:gd name="connsiteY21" fmla="*/ 147161 h 167361"/>
                <a:gd name="connsiteX22" fmla="*/ 35173 w 89681"/>
                <a:gd name="connsiteY22" fmla="*/ 136355 h 167361"/>
                <a:gd name="connsiteX23" fmla="*/ 54277 w 89681"/>
                <a:gd name="connsiteY23" fmla="*/ 60713 h 167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89681" h="167361">
                  <a:moveTo>
                    <a:pt x="54277" y="60713"/>
                  </a:moveTo>
                  <a:lnTo>
                    <a:pt x="81340" y="60713"/>
                  </a:lnTo>
                  <a:cubicBezTo>
                    <a:pt x="86382" y="60713"/>
                    <a:pt x="89831" y="60713"/>
                    <a:pt x="89831" y="54915"/>
                  </a:cubicBezTo>
                  <a:cubicBezTo>
                    <a:pt x="89831" y="51225"/>
                    <a:pt x="86382" y="51225"/>
                    <a:pt x="81871" y="51225"/>
                  </a:cubicBezTo>
                  <a:lnTo>
                    <a:pt x="56665" y="51225"/>
                  </a:lnTo>
                  <a:lnTo>
                    <a:pt x="66482" y="12218"/>
                  </a:lnTo>
                  <a:cubicBezTo>
                    <a:pt x="66747" y="10900"/>
                    <a:pt x="67278" y="9582"/>
                    <a:pt x="67278" y="8528"/>
                  </a:cubicBezTo>
                  <a:cubicBezTo>
                    <a:pt x="67278" y="3784"/>
                    <a:pt x="63563" y="94"/>
                    <a:pt x="58257" y="94"/>
                  </a:cubicBezTo>
                  <a:cubicBezTo>
                    <a:pt x="51623" y="94"/>
                    <a:pt x="47643" y="4574"/>
                    <a:pt x="45786" y="11427"/>
                  </a:cubicBezTo>
                  <a:cubicBezTo>
                    <a:pt x="43929" y="18016"/>
                    <a:pt x="47378" y="5365"/>
                    <a:pt x="35704" y="51225"/>
                  </a:cubicBezTo>
                  <a:lnTo>
                    <a:pt x="8640" y="51225"/>
                  </a:lnTo>
                  <a:cubicBezTo>
                    <a:pt x="3599" y="51225"/>
                    <a:pt x="149" y="51225"/>
                    <a:pt x="149" y="57023"/>
                  </a:cubicBezTo>
                  <a:cubicBezTo>
                    <a:pt x="149" y="60713"/>
                    <a:pt x="3333" y="60713"/>
                    <a:pt x="8109" y="60713"/>
                  </a:cubicBezTo>
                  <a:lnTo>
                    <a:pt x="33316" y="60713"/>
                  </a:lnTo>
                  <a:lnTo>
                    <a:pt x="17661" y="122913"/>
                  </a:lnTo>
                  <a:cubicBezTo>
                    <a:pt x="16069" y="129502"/>
                    <a:pt x="13681" y="138991"/>
                    <a:pt x="13681" y="142417"/>
                  </a:cubicBezTo>
                  <a:cubicBezTo>
                    <a:pt x="13681" y="157967"/>
                    <a:pt x="26948" y="167455"/>
                    <a:pt x="42071" y="167455"/>
                  </a:cubicBezTo>
                  <a:cubicBezTo>
                    <a:pt x="71523" y="167455"/>
                    <a:pt x="88239" y="130557"/>
                    <a:pt x="88239" y="127130"/>
                  </a:cubicBezTo>
                  <a:cubicBezTo>
                    <a:pt x="88239" y="123704"/>
                    <a:pt x="84790" y="123704"/>
                    <a:pt x="83994" y="123704"/>
                  </a:cubicBezTo>
                  <a:cubicBezTo>
                    <a:pt x="80810" y="123704"/>
                    <a:pt x="80544" y="124231"/>
                    <a:pt x="78422" y="128712"/>
                  </a:cubicBezTo>
                  <a:cubicBezTo>
                    <a:pt x="70992" y="145316"/>
                    <a:pt x="57461" y="160075"/>
                    <a:pt x="42867" y="160075"/>
                  </a:cubicBezTo>
                  <a:cubicBezTo>
                    <a:pt x="37296" y="160075"/>
                    <a:pt x="33581" y="156649"/>
                    <a:pt x="33581" y="147161"/>
                  </a:cubicBezTo>
                  <a:cubicBezTo>
                    <a:pt x="33581" y="144525"/>
                    <a:pt x="34642" y="138991"/>
                    <a:pt x="35173" y="136355"/>
                  </a:cubicBezTo>
                  <a:lnTo>
                    <a:pt x="54277" y="60713"/>
                  </a:lnTo>
                  <a:close/>
                </a:path>
              </a:pathLst>
            </a:custGeom>
            <a:solidFill>
              <a:srgbClr val="D39421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rgbClr val="D39421"/>
                </a:solidFill>
              </a:endParaRPr>
            </a:p>
          </p:txBody>
        </p:sp>
        <p:sp>
          <p:nvSpPr>
            <p:cNvPr id="2152" name="Freeform: Shape 2151">
              <a:extLst>
                <a:ext uri="{FF2B5EF4-FFF2-40B4-BE49-F238E27FC236}">
                  <a16:creationId xmlns:a16="http://schemas.microsoft.com/office/drawing/2014/main" id="{2C14DA69-9AC0-7DE3-330D-CA85E68C7322}"/>
                </a:ext>
              </a:extLst>
            </p:cNvPr>
            <p:cNvSpPr/>
            <p:nvPr>
              <p:custDataLst>
                <p:tags r:id="rId106"/>
              </p:custDataLst>
            </p:nvPr>
          </p:nvSpPr>
          <p:spPr>
            <a:xfrm>
              <a:off x="13320414" y="5696588"/>
              <a:ext cx="252063" cy="88104"/>
            </a:xfrm>
            <a:custGeom>
              <a:avLst/>
              <a:gdLst>
                <a:gd name="connsiteX0" fmla="*/ 239338 w 252063"/>
                <a:gd name="connsiteY0" fmla="*/ 15152 h 88104"/>
                <a:gd name="connsiteX1" fmla="*/ 252226 w 252063"/>
                <a:gd name="connsiteY1" fmla="*/ 7622 h 88104"/>
                <a:gd name="connsiteX2" fmla="*/ 239717 w 252063"/>
                <a:gd name="connsiteY2" fmla="*/ 92 h 88104"/>
                <a:gd name="connsiteX3" fmla="*/ 12670 w 252063"/>
                <a:gd name="connsiteY3" fmla="*/ 92 h 88104"/>
                <a:gd name="connsiteX4" fmla="*/ 162 w 252063"/>
                <a:gd name="connsiteY4" fmla="*/ 7622 h 88104"/>
                <a:gd name="connsiteX5" fmla="*/ 13049 w 252063"/>
                <a:gd name="connsiteY5" fmla="*/ 15152 h 88104"/>
                <a:gd name="connsiteX6" fmla="*/ 239338 w 252063"/>
                <a:gd name="connsiteY6" fmla="*/ 15152 h 88104"/>
                <a:gd name="connsiteX7" fmla="*/ 239717 w 252063"/>
                <a:gd name="connsiteY7" fmla="*/ 88196 h 88104"/>
                <a:gd name="connsiteX8" fmla="*/ 252226 w 252063"/>
                <a:gd name="connsiteY8" fmla="*/ 80666 h 88104"/>
                <a:gd name="connsiteX9" fmla="*/ 239338 w 252063"/>
                <a:gd name="connsiteY9" fmla="*/ 73136 h 88104"/>
                <a:gd name="connsiteX10" fmla="*/ 13049 w 252063"/>
                <a:gd name="connsiteY10" fmla="*/ 73136 h 88104"/>
                <a:gd name="connsiteX11" fmla="*/ 162 w 252063"/>
                <a:gd name="connsiteY11" fmla="*/ 80666 h 88104"/>
                <a:gd name="connsiteX12" fmla="*/ 12670 w 252063"/>
                <a:gd name="connsiteY12" fmla="*/ 88196 h 88104"/>
                <a:gd name="connsiteX13" fmla="*/ 239717 w 252063"/>
                <a:gd name="connsiteY13" fmla="*/ 88196 h 88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063" h="88104">
                  <a:moveTo>
                    <a:pt x="239338" y="15152"/>
                  </a:moveTo>
                  <a:cubicBezTo>
                    <a:pt x="245024" y="15152"/>
                    <a:pt x="252226" y="15152"/>
                    <a:pt x="252226" y="7622"/>
                  </a:cubicBezTo>
                  <a:cubicBezTo>
                    <a:pt x="252226" y="92"/>
                    <a:pt x="245024" y="92"/>
                    <a:pt x="239717" y="92"/>
                  </a:cubicBezTo>
                  <a:lnTo>
                    <a:pt x="12670" y="92"/>
                  </a:lnTo>
                  <a:cubicBezTo>
                    <a:pt x="7364" y="92"/>
                    <a:pt x="162" y="92"/>
                    <a:pt x="162" y="7622"/>
                  </a:cubicBezTo>
                  <a:cubicBezTo>
                    <a:pt x="162" y="15152"/>
                    <a:pt x="7364" y="15152"/>
                    <a:pt x="13049" y="15152"/>
                  </a:cubicBezTo>
                  <a:lnTo>
                    <a:pt x="239338" y="15152"/>
                  </a:lnTo>
                  <a:close/>
                  <a:moveTo>
                    <a:pt x="239717" y="88196"/>
                  </a:moveTo>
                  <a:cubicBezTo>
                    <a:pt x="245024" y="88196"/>
                    <a:pt x="252226" y="88196"/>
                    <a:pt x="252226" y="80666"/>
                  </a:cubicBezTo>
                  <a:cubicBezTo>
                    <a:pt x="252226" y="73136"/>
                    <a:pt x="245024" y="73136"/>
                    <a:pt x="239338" y="73136"/>
                  </a:cubicBezTo>
                  <a:lnTo>
                    <a:pt x="13049" y="73136"/>
                  </a:lnTo>
                  <a:cubicBezTo>
                    <a:pt x="7364" y="73136"/>
                    <a:pt x="162" y="73136"/>
                    <a:pt x="162" y="80666"/>
                  </a:cubicBezTo>
                  <a:cubicBezTo>
                    <a:pt x="162" y="88196"/>
                    <a:pt x="7364" y="88196"/>
                    <a:pt x="12670" y="88196"/>
                  </a:cubicBezTo>
                  <a:lnTo>
                    <a:pt x="239717" y="88196"/>
                  </a:lnTo>
                  <a:close/>
                </a:path>
              </a:pathLst>
            </a:custGeom>
            <a:grpFill/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153" name="Freeform: Shape 2152">
              <a:extLst>
                <a:ext uri="{FF2B5EF4-FFF2-40B4-BE49-F238E27FC236}">
                  <a16:creationId xmlns:a16="http://schemas.microsoft.com/office/drawing/2014/main" id="{9D66657D-E246-B21B-1374-352A343BE277}"/>
                </a:ext>
              </a:extLst>
            </p:cNvPr>
            <p:cNvSpPr/>
            <p:nvPr>
              <p:custDataLst>
                <p:tags r:id="rId107"/>
              </p:custDataLst>
            </p:nvPr>
          </p:nvSpPr>
          <p:spPr>
            <a:xfrm>
              <a:off x="13756144" y="5389733"/>
              <a:ext cx="178908" cy="247747"/>
            </a:xfrm>
            <a:custGeom>
              <a:avLst/>
              <a:gdLst>
                <a:gd name="connsiteX0" fmla="*/ 1311 w 178908"/>
                <a:gd name="connsiteY0" fmla="*/ 231641 h 247747"/>
                <a:gd name="connsiteX1" fmla="*/ 174 w 178908"/>
                <a:gd name="connsiteY1" fmla="*/ 237665 h 247747"/>
                <a:gd name="connsiteX2" fmla="*/ 10787 w 178908"/>
                <a:gd name="connsiteY2" fmla="*/ 247831 h 247747"/>
                <a:gd name="connsiteX3" fmla="*/ 24053 w 178908"/>
                <a:gd name="connsiteY3" fmla="*/ 239925 h 247747"/>
                <a:gd name="connsiteX4" fmla="*/ 48312 w 178908"/>
                <a:gd name="connsiteY4" fmla="*/ 145419 h 247747"/>
                <a:gd name="connsiteX5" fmla="*/ 85837 w 178908"/>
                <a:gd name="connsiteY5" fmla="*/ 170646 h 247747"/>
                <a:gd name="connsiteX6" fmla="*/ 179082 w 178908"/>
                <a:gd name="connsiteY6" fmla="*/ 61456 h 247747"/>
                <a:gd name="connsiteX7" fmla="*/ 126395 w 178908"/>
                <a:gd name="connsiteY7" fmla="*/ 84 h 247747"/>
                <a:gd name="connsiteX8" fmla="*/ 38457 w 178908"/>
                <a:gd name="connsiteY8" fmla="*/ 83671 h 247747"/>
                <a:gd name="connsiteX9" fmla="*/ 1311 w 178908"/>
                <a:gd name="connsiteY9" fmla="*/ 231641 h 247747"/>
                <a:gd name="connsiteX10" fmla="*/ 85458 w 178908"/>
                <a:gd name="connsiteY10" fmla="*/ 162362 h 247747"/>
                <a:gd name="connsiteX11" fmla="*/ 52861 w 178908"/>
                <a:gd name="connsiteY11" fmla="*/ 128852 h 247747"/>
                <a:gd name="connsiteX12" fmla="*/ 55893 w 178908"/>
                <a:gd name="connsiteY12" fmla="*/ 114921 h 247747"/>
                <a:gd name="connsiteX13" fmla="*/ 78636 w 178908"/>
                <a:gd name="connsiteY13" fmla="*/ 44136 h 247747"/>
                <a:gd name="connsiteX14" fmla="*/ 125637 w 178908"/>
                <a:gd name="connsiteY14" fmla="*/ 8367 h 247747"/>
                <a:gd name="connsiteX15" fmla="*/ 151791 w 178908"/>
                <a:gd name="connsiteY15" fmla="*/ 45266 h 247747"/>
                <a:gd name="connsiteX16" fmla="*/ 130565 w 178908"/>
                <a:gd name="connsiteY16" fmla="*/ 126593 h 247747"/>
                <a:gd name="connsiteX17" fmla="*/ 85458 w 178908"/>
                <a:gd name="connsiteY17" fmla="*/ 162362 h 247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78908" h="247747">
                  <a:moveTo>
                    <a:pt x="1311" y="231641"/>
                  </a:moveTo>
                  <a:cubicBezTo>
                    <a:pt x="174" y="236159"/>
                    <a:pt x="174" y="236912"/>
                    <a:pt x="174" y="237665"/>
                  </a:cubicBezTo>
                  <a:cubicBezTo>
                    <a:pt x="174" y="243313"/>
                    <a:pt x="4343" y="247831"/>
                    <a:pt x="10787" y="247831"/>
                  </a:cubicBezTo>
                  <a:cubicBezTo>
                    <a:pt x="18747" y="247831"/>
                    <a:pt x="23295" y="241054"/>
                    <a:pt x="24053" y="239925"/>
                  </a:cubicBezTo>
                  <a:cubicBezTo>
                    <a:pt x="25949" y="236536"/>
                    <a:pt x="38078" y="186083"/>
                    <a:pt x="48312" y="145419"/>
                  </a:cubicBezTo>
                  <a:cubicBezTo>
                    <a:pt x="55893" y="160480"/>
                    <a:pt x="68022" y="170646"/>
                    <a:pt x="85837" y="170646"/>
                  </a:cubicBezTo>
                  <a:cubicBezTo>
                    <a:pt x="130186" y="170646"/>
                    <a:pt x="179082" y="117557"/>
                    <a:pt x="179082" y="61456"/>
                  </a:cubicBezTo>
                  <a:cubicBezTo>
                    <a:pt x="179082" y="21546"/>
                    <a:pt x="154065" y="84"/>
                    <a:pt x="126395" y="84"/>
                  </a:cubicBezTo>
                  <a:cubicBezTo>
                    <a:pt x="89628" y="84"/>
                    <a:pt x="49828" y="37736"/>
                    <a:pt x="38457" y="83671"/>
                  </a:cubicBezTo>
                  <a:lnTo>
                    <a:pt x="1311" y="231641"/>
                  </a:lnTo>
                  <a:close/>
                  <a:moveTo>
                    <a:pt x="85458" y="162362"/>
                  </a:moveTo>
                  <a:cubicBezTo>
                    <a:pt x="58925" y="162362"/>
                    <a:pt x="52861" y="132241"/>
                    <a:pt x="52861" y="128852"/>
                  </a:cubicBezTo>
                  <a:cubicBezTo>
                    <a:pt x="52861" y="127346"/>
                    <a:pt x="54756" y="119816"/>
                    <a:pt x="55893" y="114921"/>
                  </a:cubicBezTo>
                  <a:cubicBezTo>
                    <a:pt x="66506" y="72752"/>
                    <a:pt x="70297" y="59197"/>
                    <a:pt x="78636" y="44136"/>
                  </a:cubicBezTo>
                  <a:cubicBezTo>
                    <a:pt x="94934" y="16651"/>
                    <a:pt x="113887" y="8367"/>
                    <a:pt x="125637" y="8367"/>
                  </a:cubicBezTo>
                  <a:cubicBezTo>
                    <a:pt x="139662" y="8367"/>
                    <a:pt x="151791" y="19286"/>
                    <a:pt x="151791" y="45266"/>
                  </a:cubicBezTo>
                  <a:cubicBezTo>
                    <a:pt x="151791" y="65974"/>
                    <a:pt x="140799" y="108144"/>
                    <a:pt x="130565" y="126593"/>
                  </a:cubicBezTo>
                  <a:cubicBezTo>
                    <a:pt x="118056" y="150314"/>
                    <a:pt x="99862" y="162362"/>
                    <a:pt x="85458" y="162362"/>
                  </a:cubicBezTo>
                  <a:close/>
                </a:path>
              </a:pathLst>
            </a:custGeom>
            <a:grpFill/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154" name="Freeform: Shape 2153">
              <a:extLst>
                <a:ext uri="{FF2B5EF4-FFF2-40B4-BE49-F238E27FC236}">
                  <a16:creationId xmlns:a16="http://schemas.microsoft.com/office/drawing/2014/main" id="{0CB07FEB-2299-49D6-5086-EFBE2AA32FD0}"/>
                </a:ext>
              </a:extLst>
            </p:cNvPr>
            <p:cNvSpPr/>
            <p:nvPr>
              <p:custDataLst>
                <p:tags r:id="rId108"/>
              </p:custDataLst>
            </p:nvPr>
          </p:nvSpPr>
          <p:spPr>
            <a:xfrm>
              <a:off x="13978269" y="5273766"/>
              <a:ext cx="87938" cy="376515"/>
            </a:xfrm>
            <a:custGeom>
              <a:avLst/>
              <a:gdLst>
                <a:gd name="connsiteX0" fmla="*/ 88117 w 87938"/>
                <a:gd name="connsiteY0" fmla="*/ 372834 h 376515"/>
                <a:gd name="connsiteX1" fmla="*/ 81673 w 87938"/>
                <a:gd name="connsiteY1" fmla="*/ 364551 h 376515"/>
                <a:gd name="connsiteX2" fmla="*/ 22163 w 87938"/>
                <a:gd name="connsiteY2" fmla="*/ 188342 h 376515"/>
                <a:gd name="connsiteX3" fmla="*/ 83189 w 87938"/>
                <a:gd name="connsiteY3" fmla="*/ 10250 h 376515"/>
                <a:gd name="connsiteX4" fmla="*/ 88117 w 87938"/>
                <a:gd name="connsiteY4" fmla="*/ 3849 h 376515"/>
                <a:gd name="connsiteX5" fmla="*/ 84326 w 87938"/>
                <a:gd name="connsiteY5" fmla="*/ 84 h 376515"/>
                <a:gd name="connsiteX6" fmla="*/ 24059 w 87938"/>
                <a:gd name="connsiteY6" fmla="*/ 73505 h 376515"/>
                <a:gd name="connsiteX7" fmla="*/ 179 w 87938"/>
                <a:gd name="connsiteY7" fmla="*/ 188342 h 376515"/>
                <a:gd name="connsiteX8" fmla="*/ 25196 w 87938"/>
                <a:gd name="connsiteY8" fmla="*/ 305815 h 376515"/>
                <a:gd name="connsiteX9" fmla="*/ 84326 w 87938"/>
                <a:gd name="connsiteY9" fmla="*/ 376600 h 376515"/>
                <a:gd name="connsiteX10" fmla="*/ 88117 w 87938"/>
                <a:gd name="connsiteY10" fmla="*/ 372834 h 376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7938" h="376515">
                  <a:moveTo>
                    <a:pt x="88117" y="372834"/>
                  </a:moveTo>
                  <a:cubicBezTo>
                    <a:pt x="88117" y="371705"/>
                    <a:pt x="88117" y="370952"/>
                    <a:pt x="81673" y="364551"/>
                  </a:cubicBezTo>
                  <a:cubicBezTo>
                    <a:pt x="34293" y="317110"/>
                    <a:pt x="22163" y="245949"/>
                    <a:pt x="22163" y="188342"/>
                  </a:cubicBezTo>
                  <a:cubicBezTo>
                    <a:pt x="22163" y="122828"/>
                    <a:pt x="36567" y="57314"/>
                    <a:pt x="83189" y="10250"/>
                  </a:cubicBezTo>
                  <a:cubicBezTo>
                    <a:pt x="88117" y="5732"/>
                    <a:pt x="88117" y="4979"/>
                    <a:pt x="88117" y="3849"/>
                  </a:cubicBezTo>
                  <a:cubicBezTo>
                    <a:pt x="88117" y="1214"/>
                    <a:pt x="86601" y="84"/>
                    <a:pt x="84326" y="84"/>
                  </a:cubicBezTo>
                  <a:cubicBezTo>
                    <a:pt x="80536" y="84"/>
                    <a:pt x="46422" y="25687"/>
                    <a:pt x="24059" y="73505"/>
                  </a:cubicBezTo>
                  <a:cubicBezTo>
                    <a:pt x="4727" y="114921"/>
                    <a:pt x="179" y="156715"/>
                    <a:pt x="179" y="188342"/>
                  </a:cubicBezTo>
                  <a:cubicBezTo>
                    <a:pt x="179" y="217710"/>
                    <a:pt x="4348" y="263268"/>
                    <a:pt x="25196" y="305815"/>
                  </a:cubicBezTo>
                  <a:cubicBezTo>
                    <a:pt x="47938" y="352126"/>
                    <a:pt x="80536" y="376600"/>
                    <a:pt x="84326" y="376600"/>
                  </a:cubicBezTo>
                  <a:cubicBezTo>
                    <a:pt x="86601" y="376600"/>
                    <a:pt x="88117" y="375470"/>
                    <a:pt x="88117" y="372834"/>
                  </a:cubicBezTo>
                  <a:close/>
                </a:path>
              </a:pathLst>
            </a:custGeom>
            <a:grpFill/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155" name="Freeform: Shape 2154">
              <a:extLst>
                <a:ext uri="{FF2B5EF4-FFF2-40B4-BE49-F238E27FC236}">
                  <a16:creationId xmlns:a16="http://schemas.microsoft.com/office/drawing/2014/main" id="{0759DDE6-6CD0-0488-7A1A-6112EF1B3513}"/>
                </a:ext>
              </a:extLst>
            </p:cNvPr>
            <p:cNvSpPr/>
            <p:nvPr>
              <p:custDataLst>
                <p:tags r:id="rId109"/>
              </p:custDataLst>
            </p:nvPr>
          </p:nvSpPr>
          <p:spPr>
            <a:xfrm>
              <a:off x="14103312" y="5389733"/>
              <a:ext cx="173601" cy="170561"/>
            </a:xfrm>
            <a:custGeom>
              <a:avLst/>
              <a:gdLst>
                <a:gd name="connsiteX0" fmla="*/ 126404 w 173601"/>
                <a:gd name="connsiteY0" fmla="*/ 24181 h 170561"/>
                <a:gd name="connsiteX1" fmla="*/ 91532 w 173601"/>
                <a:gd name="connsiteY1" fmla="*/ 84 h 170561"/>
                <a:gd name="connsiteX2" fmla="*/ 183 w 173601"/>
                <a:gd name="connsiteY2" fmla="*/ 110403 h 170561"/>
                <a:gd name="connsiteX3" fmla="*/ 50595 w 173601"/>
                <a:gd name="connsiteY3" fmla="*/ 170646 h 170561"/>
                <a:gd name="connsiteX4" fmla="*/ 99871 w 173601"/>
                <a:gd name="connsiteY4" fmla="*/ 142407 h 170561"/>
                <a:gd name="connsiteX5" fmla="*/ 134364 w 173601"/>
                <a:gd name="connsiteY5" fmla="*/ 170646 h 170561"/>
                <a:gd name="connsiteX6" fmla="*/ 162413 w 173601"/>
                <a:gd name="connsiteY6" fmla="*/ 149937 h 170561"/>
                <a:gd name="connsiteX7" fmla="*/ 173784 w 173601"/>
                <a:gd name="connsiteY7" fmla="*/ 112662 h 170561"/>
                <a:gd name="connsiteX8" fmla="*/ 169236 w 173601"/>
                <a:gd name="connsiteY8" fmla="*/ 108897 h 170561"/>
                <a:gd name="connsiteX9" fmla="*/ 163929 w 173601"/>
                <a:gd name="connsiteY9" fmla="*/ 115674 h 170561"/>
                <a:gd name="connsiteX10" fmla="*/ 135122 w 173601"/>
                <a:gd name="connsiteY10" fmla="*/ 162362 h 170561"/>
                <a:gd name="connsiteX11" fmla="*/ 123751 w 173601"/>
                <a:gd name="connsiteY11" fmla="*/ 145043 h 170561"/>
                <a:gd name="connsiteX12" fmla="*/ 128678 w 173601"/>
                <a:gd name="connsiteY12" fmla="*/ 117180 h 170561"/>
                <a:gd name="connsiteX13" fmla="*/ 137017 w 173601"/>
                <a:gd name="connsiteY13" fmla="*/ 83294 h 170561"/>
                <a:gd name="connsiteX14" fmla="*/ 150663 w 173601"/>
                <a:gd name="connsiteY14" fmla="*/ 30582 h 170561"/>
                <a:gd name="connsiteX15" fmla="*/ 153316 w 173601"/>
                <a:gd name="connsiteY15" fmla="*/ 17780 h 170561"/>
                <a:gd name="connsiteX16" fmla="*/ 142324 w 173601"/>
                <a:gd name="connsiteY16" fmla="*/ 7614 h 170561"/>
                <a:gd name="connsiteX17" fmla="*/ 126404 w 173601"/>
                <a:gd name="connsiteY17" fmla="*/ 24181 h 170561"/>
                <a:gd name="connsiteX18" fmla="*/ 101766 w 173601"/>
                <a:gd name="connsiteY18" fmla="*/ 121699 h 170561"/>
                <a:gd name="connsiteX19" fmla="*/ 94185 w 173601"/>
                <a:gd name="connsiteY19" fmla="*/ 135630 h 170561"/>
                <a:gd name="connsiteX20" fmla="*/ 51353 w 173601"/>
                <a:gd name="connsiteY20" fmla="*/ 162362 h 170561"/>
                <a:gd name="connsiteX21" fmla="*/ 27095 w 173601"/>
                <a:gd name="connsiteY21" fmla="*/ 126970 h 170561"/>
                <a:gd name="connsiteX22" fmla="*/ 47942 w 173601"/>
                <a:gd name="connsiteY22" fmla="*/ 44513 h 170561"/>
                <a:gd name="connsiteX23" fmla="*/ 91911 w 173601"/>
                <a:gd name="connsiteY23" fmla="*/ 8367 h 170561"/>
                <a:gd name="connsiteX24" fmla="*/ 121856 w 173601"/>
                <a:gd name="connsiteY24" fmla="*/ 41501 h 170561"/>
                <a:gd name="connsiteX25" fmla="*/ 120718 w 173601"/>
                <a:gd name="connsiteY25" fmla="*/ 47902 h 170561"/>
                <a:gd name="connsiteX26" fmla="*/ 101766 w 173601"/>
                <a:gd name="connsiteY26" fmla="*/ 121699 h 170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73601" h="170561">
                  <a:moveTo>
                    <a:pt x="126404" y="24181"/>
                  </a:moveTo>
                  <a:cubicBezTo>
                    <a:pt x="119581" y="10250"/>
                    <a:pt x="108589" y="84"/>
                    <a:pt x="91532" y="84"/>
                  </a:cubicBezTo>
                  <a:cubicBezTo>
                    <a:pt x="47184" y="84"/>
                    <a:pt x="183" y="55432"/>
                    <a:pt x="183" y="110403"/>
                  </a:cubicBezTo>
                  <a:cubicBezTo>
                    <a:pt x="183" y="145796"/>
                    <a:pt x="21030" y="170646"/>
                    <a:pt x="50595" y="170646"/>
                  </a:cubicBezTo>
                  <a:cubicBezTo>
                    <a:pt x="58176" y="170646"/>
                    <a:pt x="77128" y="169140"/>
                    <a:pt x="99871" y="142407"/>
                  </a:cubicBezTo>
                  <a:cubicBezTo>
                    <a:pt x="102903" y="158221"/>
                    <a:pt x="116170" y="170646"/>
                    <a:pt x="134364" y="170646"/>
                  </a:cubicBezTo>
                  <a:cubicBezTo>
                    <a:pt x="147631" y="170646"/>
                    <a:pt x="156348" y="161986"/>
                    <a:pt x="162413" y="149937"/>
                  </a:cubicBezTo>
                  <a:cubicBezTo>
                    <a:pt x="168857" y="136383"/>
                    <a:pt x="173784" y="113415"/>
                    <a:pt x="173784" y="112662"/>
                  </a:cubicBezTo>
                  <a:cubicBezTo>
                    <a:pt x="173784" y="108897"/>
                    <a:pt x="170373" y="108897"/>
                    <a:pt x="169236" y="108897"/>
                  </a:cubicBezTo>
                  <a:cubicBezTo>
                    <a:pt x="165446" y="108897"/>
                    <a:pt x="165066" y="110403"/>
                    <a:pt x="163929" y="115674"/>
                  </a:cubicBezTo>
                  <a:cubicBezTo>
                    <a:pt x="157486" y="140148"/>
                    <a:pt x="150663" y="162362"/>
                    <a:pt x="135122" y="162362"/>
                  </a:cubicBezTo>
                  <a:cubicBezTo>
                    <a:pt x="124888" y="162362"/>
                    <a:pt x="123751" y="152573"/>
                    <a:pt x="123751" y="145043"/>
                  </a:cubicBezTo>
                  <a:cubicBezTo>
                    <a:pt x="123751" y="136759"/>
                    <a:pt x="124509" y="133747"/>
                    <a:pt x="128678" y="117180"/>
                  </a:cubicBezTo>
                  <a:cubicBezTo>
                    <a:pt x="132848" y="101367"/>
                    <a:pt x="133606" y="97602"/>
                    <a:pt x="137017" y="83294"/>
                  </a:cubicBezTo>
                  <a:lnTo>
                    <a:pt x="150663" y="30582"/>
                  </a:lnTo>
                  <a:cubicBezTo>
                    <a:pt x="153316" y="20039"/>
                    <a:pt x="153316" y="19286"/>
                    <a:pt x="153316" y="17780"/>
                  </a:cubicBezTo>
                  <a:cubicBezTo>
                    <a:pt x="153316" y="11380"/>
                    <a:pt x="148768" y="7614"/>
                    <a:pt x="142324" y="7614"/>
                  </a:cubicBezTo>
                  <a:cubicBezTo>
                    <a:pt x="133227" y="7614"/>
                    <a:pt x="127541" y="15898"/>
                    <a:pt x="126404" y="24181"/>
                  </a:cubicBezTo>
                  <a:close/>
                  <a:moveTo>
                    <a:pt x="101766" y="121699"/>
                  </a:moveTo>
                  <a:cubicBezTo>
                    <a:pt x="99871" y="128476"/>
                    <a:pt x="99871" y="129229"/>
                    <a:pt x="94185" y="135630"/>
                  </a:cubicBezTo>
                  <a:cubicBezTo>
                    <a:pt x="77507" y="156338"/>
                    <a:pt x="61967" y="162362"/>
                    <a:pt x="51353" y="162362"/>
                  </a:cubicBezTo>
                  <a:cubicBezTo>
                    <a:pt x="32401" y="162362"/>
                    <a:pt x="27095" y="141654"/>
                    <a:pt x="27095" y="126970"/>
                  </a:cubicBezTo>
                  <a:cubicBezTo>
                    <a:pt x="27095" y="108144"/>
                    <a:pt x="39224" y="61833"/>
                    <a:pt x="47942" y="44513"/>
                  </a:cubicBezTo>
                  <a:cubicBezTo>
                    <a:pt x="59692" y="22299"/>
                    <a:pt x="76749" y="8367"/>
                    <a:pt x="91911" y="8367"/>
                  </a:cubicBezTo>
                  <a:cubicBezTo>
                    <a:pt x="116549" y="8367"/>
                    <a:pt x="121856" y="39242"/>
                    <a:pt x="121856" y="41501"/>
                  </a:cubicBezTo>
                  <a:cubicBezTo>
                    <a:pt x="121856" y="43760"/>
                    <a:pt x="121097" y="46019"/>
                    <a:pt x="120718" y="47902"/>
                  </a:cubicBezTo>
                  <a:lnTo>
                    <a:pt x="101766" y="121699"/>
                  </a:lnTo>
                  <a:close/>
                </a:path>
              </a:pathLst>
            </a:custGeom>
            <a:grpFill/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156" name="Freeform: Shape 2155">
              <a:extLst>
                <a:ext uri="{FF2B5EF4-FFF2-40B4-BE49-F238E27FC236}">
                  <a16:creationId xmlns:a16="http://schemas.microsoft.com/office/drawing/2014/main" id="{45A60615-7BAB-F15F-D0C4-D3CFC13D4963}"/>
                </a:ext>
              </a:extLst>
            </p:cNvPr>
            <p:cNvSpPr/>
            <p:nvPr>
              <p:custDataLst>
                <p:tags r:id="rId110"/>
              </p:custDataLst>
            </p:nvPr>
          </p:nvSpPr>
          <p:spPr>
            <a:xfrm>
              <a:off x="14299652" y="5447904"/>
              <a:ext cx="89681" cy="167361"/>
            </a:xfrm>
            <a:custGeom>
              <a:avLst/>
              <a:gdLst>
                <a:gd name="connsiteX0" fmla="*/ 54315 w 89681"/>
                <a:gd name="connsiteY0" fmla="*/ 60705 h 167361"/>
                <a:gd name="connsiteX1" fmla="*/ 81379 w 89681"/>
                <a:gd name="connsiteY1" fmla="*/ 60705 h 167361"/>
                <a:gd name="connsiteX2" fmla="*/ 89870 w 89681"/>
                <a:gd name="connsiteY2" fmla="*/ 54906 h 167361"/>
                <a:gd name="connsiteX3" fmla="*/ 81910 w 89681"/>
                <a:gd name="connsiteY3" fmla="*/ 51216 h 167361"/>
                <a:gd name="connsiteX4" fmla="*/ 56703 w 89681"/>
                <a:gd name="connsiteY4" fmla="*/ 51216 h 167361"/>
                <a:gd name="connsiteX5" fmla="*/ 66521 w 89681"/>
                <a:gd name="connsiteY5" fmla="*/ 12209 h 167361"/>
                <a:gd name="connsiteX6" fmla="*/ 67316 w 89681"/>
                <a:gd name="connsiteY6" fmla="*/ 8520 h 167361"/>
                <a:gd name="connsiteX7" fmla="*/ 58295 w 89681"/>
                <a:gd name="connsiteY7" fmla="*/ 86 h 167361"/>
                <a:gd name="connsiteX8" fmla="*/ 45825 w 89681"/>
                <a:gd name="connsiteY8" fmla="*/ 11419 h 167361"/>
                <a:gd name="connsiteX9" fmla="*/ 35742 w 89681"/>
                <a:gd name="connsiteY9" fmla="*/ 51216 h 167361"/>
                <a:gd name="connsiteX10" fmla="*/ 8678 w 89681"/>
                <a:gd name="connsiteY10" fmla="*/ 51216 h 167361"/>
                <a:gd name="connsiteX11" fmla="*/ 188 w 89681"/>
                <a:gd name="connsiteY11" fmla="*/ 57015 h 167361"/>
                <a:gd name="connsiteX12" fmla="*/ 8148 w 89681"/>
                <a:gd name="connsiteY12" fmla="*/ 60705 h 167361"/>
                <a:gd name="connsiteX13" fmla="*/ 33354 w 89681"/>
                <a:gd name="connsiteY13" fmla="*/ 60705 h 167361"/>
                <a:gd name="connsiteX14" fmla="*/ 17700 w 89681"/>
                <a:gd name="connsiteY14" fmla="*/ 122905 h 167361"/>
                <a:gd name="connsiteX15" fmla="*/ 13720 w 89681"/>
                <a:gd name="connsiteY15" fmla="*/ 142408 h 167361"/>
                <a:gd name="connsiteX16" fmla="*/ 42110 w 89681"/>
                <a:gd name="connsiteY16" fmla="*/ 167447 h 167361"/>
                <a:gd name="connsiteX17" fmla="*/ 88278 w 89681"/>
                <a:gd name="connsiteY17" fmla="*/ 127122 h 167361"/>
                <a:gd name="connsiteX18" fmla="*/ 84032 w 89681"/>
                <a:gd name="connsiteY18" fmla="*/ 123696 h 167361"/>
                <a:gd name="connsiteX19" fmla="*/ 78460 w 89681"/>
                <a:gd name="connsiteY19" fmla="*/ 128703 h 167361"/>
                <a:gd name="connsiteX20" fmla="*/ 42906 w 89681"/>
                <a:gd name="connsiteY20" fmla="*/ 160067 h 167361"/>
                <a:gd name="connsiteX21" fmla="*/ 33620 w 89681"/>
                <a:gd name="connsiteY21" fmla="*/ 147153 h 167361"/>
                <a:gd name="connsiteX22" fmla="*/ 35212 w 89681"/>
                <a:gd name="connsiteY22" fmla="*/ 136347 h 167361"/>
                <a:gd name="connsiteX23" fmla="*/ 54315 w 89681"/>
                <a:gd name="connsiteY23" fmla="*/ 60705 h 167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89681" h="167361">
                  <a:moveTo>
                    <a:pt x="54315" y="60705"/>
                  </a:moveTo>
                  <a:lnTo>
                    <a:pt x="81379" y="60705"/>
                  </a:lnTo>
                  <a:cubicBezTo>
                    <a:pt x="86420" y="60705"/>
                    <a:pt x="89870" y="60705"/>
                    <a:pt x="89870" y="54906"/>
                  </a:cubicBezTo>
                  <a:cubicBezTo>
                    <a:pt x="89870" y="51216"/>
                    <a:pt x="86420" y="51216"/>
                    <a:pt x="81910" y="51216"/>
                  </a:cubicBezTo>
                  <a:lnTo>
                    <a:pt x="56703" y="51216"/>
                  </a:lnTo>
                  <a:lnTo>
                    <a:pt x="66521" y="12209"/>
                  </a:lnTo>
                  <a:cubicBezTo>
                    <a:pt x="66786" y="10892"/>
                    <a:pt x="67316" y="9574"/>
                    <a:pt x="67316" y="8520"/>
                  </a:cubicBezTo>
                  <a:cubicBezTo>
                    <a:pt x="67316" y="3775"/>
                    <a:pt x="63602" y="86"/>
                    <a:pt x="58295" y="86"/>
                  </a:cubicBezTo>
                  <a:cubicBezTo>
                    <a:pt x="51662" y="86"/>
                    <a:pt x="47682" y="4566"/>
                    <a:pt x="45825" y="11419"/>
                  </a:cubicBezTo>
                  <a:cubicBezTo>
                    <a:pt x="43967" y="18008"/>
                    <a:pt x="47417" y="5357"/>
                    <a:pt x="35742" y="51216"/>
                  </a:cubicBezTo>
                  <a:lnTo>
                    <a:pt x="8678" y="51216"/>
                  </a:lnTo>
                  <a:cubicBezTo>
                    <a:pt x="3637" y="51216"/>
                    <a:pt x="188" y="51216"/>
                    <a:pt x="188" y="57015"/>
                  </a:cubicBezTo>
                  <a:cubicBezTo>
                    <a:pt x="188" y="60705"/>
                    <a:pt x="3372" y="60705"/>
                    <a:pt x="8148" y="60705"/>
                  </a:cubicBezTo>
                  <a:lnTo>
                    <a:pt x="33354" y="60705"/>
                  </a:lnTo>
                  <a:lnTo>
                    <a:pt x="17700" y="122905"/>
                  </a:lnTo>
                  <a:cubicBezTo>
                    <a:pt x="16108" y="129494"/>
                    <a:pt x="13720" y="138982"/>
                    <a:pt x="13720" y="142408"/>
                  </a:cubicBezTo>
                  <a:cubicBezTo>
                    <a:pt x="13720" y="157959"/>
                    <a:pt x="26986" y="167447"/>
                    <a:pt x="42110" y="167447"/>
                  </a:cubicBezTo>
                  <a:cubicBezTo>
                    <a:pt x="71562" y="167447"/>
                    <a:pt x="88278" y="130548"/>
                    <a:pt x="88278" y="127122"/>
                  </a:cubicBezTo>
                  <a:cubicBezTo>
                    <a:pt x="88278" y="123696"/>
                    <a:pt x="84828" y="123696"/>
                    <a:pt x="84032" y="123696"/>
                  </a:cubicBezTo>
                  <a:cubicBezTo>
                    <a:pt x="80848" y="123696"/>
                    <a:pt x="80583" y="124223"/>
                    <a:pt x="78460" y="128703"/>
                  </a:cubicBezTo>
                  <a:cubicBezTo>
                    <a:pt x="71031" y="145308"/>
                    <a:pt x="57499" y="160067"/>
                    <a:pt x="42906" y="160067"/>
                  </a:cubicBezTo>
                  <a:cubicBezTo>
                    <a:pt x="37334" y="160067"/>
                    <a:pt x="33620" y="156641"/>
                    <a:pt x="33620" y="147153"/>
                  </a:cubicBezTo>
                  <a:cubicBezTo>
                    <a:pt x="33620" y="144517"/>
                    <a:pt x="34681" y="138982"/>
                    <a:pt x="35212" y="136347"/>
                  </a:cubicBezTo>
                  <a:lnTo>
                    <a:pt x="54315" y="60705"/>
                  </a:lnTo>
                  <a:close/>
                </a:path>
              </a:pathLst>
            </a:custGeom>
            <a:grpFill/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157" name="Freeform: Shape 2156">
              <a:extLst>
                <a:ext uri="{FF2B5EF4-FFF2-40B4-BE49-F238E27FC236}">
                  <a16:creationId xmlns:a16="http://schemas.microsoft.com/office/drawing/2014/main" id="{DE6245B0-6E7C-1AF4-46DB-440168DD2F64}"/>
                </a:ext>
              </a:extLst>
            </p:cNvPr>
            <p:cNvSpPr/>
            <p:nvPr>
              <p:custDataLst>
                <p:tags r:id="rId111"/>
              </p:custDataLst>
            </p:nvPr>
          </p:nvSpPr>
          <p:spPr>
            <a:xfrm>
              <a:off x="14441674" y="5389733"/>
              <a:ext cx="139487" cy="170561"/>
            </a:xfrm>
            <a:custGeom>
              <a:avLst/>
              <a:gdLst>
                <a:gd name="connsiteX0" fmla="*/ 128687 w 139487"/>
                <a:gd name="connsiteY0" fmla="*/ 25687 h 170561"/>
                <a:gd name="connsiteX1" fmla="*/ 110493 w 139487"/>
                <a:gd name="connsiteY1" fmla="*/ 42630 h 170561"/>
                <a:gd name="connsiteX2" fmla="*/ 122243 w 139487"/>
                <a:gd name="connsiteY2" fmla="*/ 53549 h 170561"/>
                <a:gd name="connsiteX3" fmla="*/ 139679 w 139487"/>
                <a:gd name="connsiteY3" fmla="*/ 32464 h 170561"/>
                <a:gd name="connsiteX4" fmla="*/ 94573 w 139487"/>
                <a:gd name="connsiteY4" fmla="*/ 84 h 170561"/>
                <a:gd name="connsiteX5" fmla="*/ 30515 w 139487"/>
                <a:gd name="connsiteY5" fmla="*/ 55055 h 170561"/>
                <a:gd name="connsiteX6" fmla="*/ 69556 w 139487"/>
                <a:gd name="connsiteY6" fmla="*/ 92330 h 170561"/>
                <a:gd name="connsiteX7" fmla="*/ 108977 w 139487"/>
                <a:gd name="connsiteY7" fmla="*/ 120946 h 170561"/>
                <a:gd name="connsiteX8" fmla="*/ 54774 w 139487"/>
                <a:gd name="connsiteY8" fmla="*/ 162362 h 170561"/>
                <a:gd name="connsiteX9" fmla="*/ 11563 w 139487"/>
                <a:gd name="connsiteY9" fmla="*/ 142407 h 170561"/>
                <a:gd name="connsiteX10" fmla="*/ 35442 w 139487"/>
                <a:gd name="connsiteY10" fmla="*/ 122452 h 170561"/>
                <a:gd name="connsiteX11" fmla="*/ 21418 w 139487"/>
                <a:gd name="connsiteY11" fmla="*/ 109274 h 170561"/>
                <a:gd name="connsiteX12" fmla="*/ 191 w 139487"/>
                <a:gd name="connsiteY12" fmla="*/ 134124 h 170561"/>
                <a:gd name="connsiteX13" fmla="*/ 54395 w 139487"/>
                <a:gd name="connsiteY13" fmla="*/ 170646 h 170561"/>
                <a:gd name="connsiteX14" fmla="*/ 130582 w 139487"/>
                <a:gd name="connsiteY14" fmla="*/ 108144 h 170561"/>
                <a:gd name="connsiteX15" fmla="*/ 118832 w 139487"/>
                <a:gd name="connsiteY15" fmla="*/ 80658 h 170561"/>
                <a:gd name="connsiteX16" fmla="*/ 80928 w 139487"/>
                <a:gd name="connsiteY16" fmla="*/ 64845 h 170561"/>
                <a:gd name="connsiteX17" fmla="*/ 52120 w 139487"/>
                <a:gd name="connsiteY17" fmla="*/ 42254 h 170561"/>
                <a:gd name="connsiteX18" fmla="*/ 94573 w 139487"/>
                <a:gd name="connsiteY18" fmla="*/ 8367 h 170561"/>
                <a:gd name="connsiteX19" fmla="*/ 128687 w 139487"/>
                <a:gd name="connsiteY19" fmla="*/ 25687 h 170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39487" h="170561">
                  <a:moveTo>
                    <a:pt x="128687" y="25687"/>
                  </a:moveTo>
                  <a:cubicBezTo>
                    <a:pt x="118074" y="26064"/>
                    <a:pt x="110493" y="34347"/>
                    <a:pt x="110493" y="42630"/>
                  </a:cubicBezTo>
                  <a:cubicBezTo>
                    <a:pt x="110493" y="47902"/>
                    <a:pt x="113904" y="53549"/>
                    <a:pt x="122243" y="53549"/>
                  </a:cubicBezTo>
                  <a:cubicBezTo>
                    <a:pt x="130582" y="53549"/>
                    <a:pt x="139679" y="47149"/>
                    <a:pt x="139679" y="32464"/>
                  </a:cubicBezTo>
                  <a:cubicBezTo>
                    <a:pt x="139679" y="15521"/>
                    <a:pt x="123381" y="84"/>
                    <a:pt x="94573" y="84"/>
                  </a:cubicBezTo>
                  <a:cubicBezTo>
                    <a:pt x="44540" y="84"/>
                    <a:pt x="30515" y="38489"/>
                    <a:pt x="30515" y="55055"/>
                  </a:cubicBezTo>
                  <a:cubicBezTo>
                    <a:pt x="30515" y="84424"/>
                    <a:pt x="58564" y="90071"/>
                    <a:pt x="69556" y="92330"/>
                  </a:cubicBezTo>
                  <a:cubicBezTo>
                    <a:pt x="89267" y="96096"/>
                    <a:pt x="108977" y="100237"/>
                    <a:pt x="108977" y="120946"/>
                  </a:cubicBezTo>
                  <a:cubicBezTo>
                    <a:pt x="108977" y="130735"/>
                    <a:pt x="100259" y="162362"/>
                    <a:pt x="54774" y="162362"/>
                  </a:cubicBezTo>
                  <a:cubicBezTo>
                    <a:pt x="49467" y="162362"/>
                    <a:pt x="20281" y="162362"/>
                    <a:pt x="11563" y="142407"/>
                  </a:cubicBezTo>
                  <a:cubicBezTo>
                    <a:pt x="25966" y="144290"/>
                    <a:pt x="35442" y="132994"/>
                    <a:pt x="35442" y="122452"/>
                  </a:cubicBezTo>
                  <a:cubicBezTo>
                    <a:pt x="35442" y="113792"/>
                    <a:pt x="29378" y="109274"/>
                    <a:pt x="21418" y="109274"/>
                  </a:cubicBezTo>
                  <a:cubicBezTo>
                    <a:pt x="11563" y="109274"/>
                    <a:pt x="191" y="117180"/>
                    <a:pt x="191" y="134124"/>
                  </a:cubicBezTo>
                  <a:cubicBezTo>
                    <a:pt x="191" y="155585"/>
                    <a:pt x="21797" y="170646"/>
                    <a:pt x="54395" y="170646"/>
                  </a:cubicBezTo>
                  <a:cubicBezTo>
                    <a:pt x="115800" y="170646"/>
                    <a:pt x="130582" y="125087"/>
                    <a:pt x="130582" y="108144"/>
                  </a:cubicBezTo>
                  <a:cubicBezTo>
                    <a:pt x="130582" y="94590"/>
                    <a:pt x="123381" y="85177"/>
                    <a:pt x="118832" y="80658"/>
                  </a:cubicBezTo>
                  <a:cubicBezTo>
                    <a:pt x="108598" y="70116"/>
                    <a:pt x="97606" y="68233"/>
                    <a:pt x="80928" y="64845"/>
                  </a:cubicBezTo>
                  <a:cubicBezTo>
                    <a:pt x="67282" y="61833"/>
                    <a:pt x="52120" y="59197"/>
                    <a:pt x="52120" y="42254"/>
                  </a:cubicBezTo>
                  <a:cubicBezTo>
                    <a:pt x="52120" y="31335"/>
                    <a:pt x="61217" y="8367"/>
                    <a:pt x="94573" y="8367"/>
                  </a:cubicBezTo>
                  <a:cubicBezTo>
                    <a:pt x="104049" y="8367"/>
                    <a:pt x="123001" y="11003"/>
                    <a:pt x="128687" y="25687"/>
                  </a:cubicBezTo>
                  <a:close/>
                </a:path>
              </a:pathLst>
            </a:custGeom>
            <a:solidFill>
              <a:srgbClr val="0072B2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158" name="Freeform: Shape 2157">
              <a:extLst>
                <a:ext uri="{FF2B5EF4-FFF2-40B4-BE49-F238E27FC236}">
                  <a16:creationId xmlns:a16="http://schemas.microsoft.com/office/drawing/2014/main" id="{290DF71F-EB4A-424D-41D7-FC6D8DD64FAB}"/>
                </a:ext>
              </a:extLst>
            </p:cNvPr>
            <p:cNvSpPr/>
            <p:nvPr>
              <p:custDataLst>
                <p:tags r:id="rId112"/>
              </p:custDataLst>
            </p:nvPr>
          </p:nvSpPr>
          <p:spPr>
            <a:xfrm>
              <a:off x="14630153" y="5162904"/>
              <a:ext cx="68985" cy="263297"/>
            </a:xfrm>
            <a:custGeom>
              <a:avLst/>
              <a:gdLst>
                <a:gd name="connsiteX0" fmla="*/ 63875 w 68985"/>
                <a:gd name="connsiteY0" fmla="*/ 79 h 263297"/>
                <a:gd name="connsiteX1" fmla="*/ 196 w 68985"/>
                <a:gd name="connsiteY1" fmla="*/ 131596 h 263297"/>
                <a:gd name="connsiteX2" fmla="*/ 63875 w 68985"/>
                <a:gd name="connsiteY2" fmla="*/ 263376 h 263297"/>
                <a:gd name="connsiteX3" fmla="*/ 69182 w 68985"/>
                <a:gd name="connsiteY3" fmla="*/ 260214 h 263297"/>
                <a:gd name="connsiteX4" fmla="*/ 66529 w 68985"/>
                <a:gd name="connsiteY4" fmla="*/ 256260 h 263297"/>
                <a:gd name="connsiteX5" fmla="*/ 18239 w 68985"/>
                <a:gd name="connsiteY5" fmla="*/ 131859 h 263297"/>
                <a:gd name="connsiteX6" fmla="*/ 67325 w 68985"/>
                <a:gd name="connsiteY6" fmla="*/ 6404 h 263297"/>
                <a:gd name="connsiteX7" fmla="*/ 69182 w 68985"/>
                <a:gd name="connsiteY7" fmla="*/ 3242 h 263297"/>
                <a:gd name="connsiteX8" fmla="*/ 63875 w 68985"/>
                <a:gd name="connsiteY8" fmla="*/ 79 h 263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8985" h="263297">
                  <a:moveTo>
                    <a:pt x="63875" y="79"/>
                  </a:moveTo>
                  <a:cubicBezTo>
                    <a:pt x="13463" y="35396"/>
                    <a:pt x="196" y="91271"/>
                    <a:pt x="196" y="131596"/>
                  </a:cubicBezTo>
                  <a:cubicBezTo>
                    <a:pt x="196" y="168758"/>
                    <a:pt x="11340" y="226478"/>
                    <a:pt x="63875" y="263376"/>
                  </a:cubicBezTo>
                  <a:cubicBezTo>
                    <a:pt x="65998" y="263376"/>
                    <a:pt x="69182" y="263376"/>
                    <a:pt x="69182" y="260214"/>
                  </a:cubicBezTo>
                  <a:cubicBezTo>
                    <a:pt x="69182" y="258632"/>
                    <a:pt x="68386" y="258105"/>
                    <a:pt x="66529" y="256260"/>
                  </a:cubicBezTo>
                  <a:cubicBezTo>
                    <a:pt x="31240" y="224633"/>
                    <a:pt x="18239" y="179827"/>
                    <a:pt x="18239" y="131859"/>
                  </a:cubicBezTo>
                  <a:cubicBezTo>
                    <a:pt x="18239" y="60698"/>
                    <a:pt x="45568" y="25908"/>
                    <a:pt x="67325" y="6404"/>
                  </a:cubicBezTo>
                  <a:cubicBezTo>
                    <a:pt x="68386" y="5350"/>
                    <a:pt x="69182" y="4559"/>
                    <a:pt x="69182" y="3242"/>
                  </a:cubicBezTo>
                  <a:cubicBezTo>
                    <a:pt x="69182" y="79"/>
                    <a:pt x="65998" y="79"/>
                    <a:pt x="63875" y="79"/>
                  </a:cubicBezTo>
                  <a:close/>
                </a:path>
              </a:pathLst>
            </a:custGeom>
            <a:solidFill>
              <a:srgbClr val="0072B2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159" name="Freeform: Shape 2158">
              <a:extLst>
                <a:ext uri="{FF2B5EF4-FFF2-40B4-BE49-F238E27FC236}">
                  <a16:creationId xmlns:a16="http://schemas.microsoft.com/office/drawing/2014/main" id="{CC3990AF-D27B-3E65-60F4-7743693E2EF0}"/>
                </a:ext>
              </a:extLst>
            </p:cNvPr>
            <p:cNvSpPr/>
            <p:nvPr>
              <p:custDataLst>
                <p:tags r:id="rId113"/>
              </p:custDataLst>
            </p:nvPr>
          </p:nvSpPr>
          <p:spPr>
            <a:xfrm>
              <a:off x="14730562" y="5185834"/>
              <a:ext cx="80395" cy="177376"/>
            </a:xfrm>
            <a:custGeom>
              <a:avLst/>
              <a:gdLst>
                <a:gd name="connsiteX0" fmla="*/ 73696 w 80395"/>
                <a:gd name="connsiteY0" fmla="*/ 10094 h 177376"/>
                <a:gd name="connsiteX1" fmla="*/ 63083 w 80395"/>
                <a:gd name="connsiteY1" fmla="*/ 79 h 177376"/>
                <a:gd name="connsiteX2" fmla="*/ 48224 w 80395"/>
                <a:gd name="connsiteY2" fmla="*/ 14575 h 177376"/>
                <a:gd name="connsiteX3" fmla="*/ 58837 w 80395"/>
                <a:gd name="connsiteY3" fmla="*/ 24590 h 177376"/>
                <a:gd name="connsiteX4" fmla="*/ 73696 w 80395"/>
                <a:gd name="connsiteY4" fmla="*/ 10094 h 177376"/>
                <a:gd name="connsiteX5" fmla="*/ 19568 w 80395"/>
                <a:gd name="connsiteY5" fmla="*/ 143983 h 177376"/>
                <a:gd name="connsiteX6" fmla="*/ 17180 w 80395"/>
                <a:gd name="connsiteY6" fmla="*/ 155053 h 177376"/>
                <a:gd name="connsiteX7" fmla="*/ 42387 w 80395"/>
                <a:gd name="connsiteY7" fmla="*/ 177455 h 177376"/>
                <a:gd name="connsiteX8" fmla="*/ 80594 w 80395"/>
                <a:gd name="connsiteY8" fmla="*/ 137131 h 177376"/>
                <a:gd name="connsiteX9" fmla="*/ 76349 w 80395"/>
                <a:gd name="connsiteY9" fmla="*/ 133704 h 177376"/>
                <a:gd name="connsiteX10" fmla="*/ 71308 w 80395"/>
                <a:gd name="connsiteY10" fmla="*/ 138185 h 177376"/>
                <a:gd name="connsiteX11" fmla="*/ 43183 w 80395"/>
                <a:gd name="connsiteY11" fmla="*/ 170076 h 177376"/>
                <a:gd name="connsiteX12" fmla="*/ 36549 w 80395"/>
                <a:gd name="connsiteY12" fmla="*/ 160851 h 177376"/>
                <a:gd name="connsiteX13" fmla="*/ 40795 w 80395"/>
                <a:gd name="connsiteY13" fmla="*/ 143983 h 177376"/>
                <a:gd name="connsiteX14" fmla="*/ 49285 w 80395"/>
                <a:gd name="connsiteY14" fmla="*/ 122898 h 177376"/>
                <a:gd name="connsiteX15" fmla="*/ 62286 w 80395"/>
                <a:gd name="connsiteY15" fmla="*/ 89426 h 177376"/>
                <a:gd name="connsiteX16" fmla="*/ 63878 w 80395"/>
                <a:gd name="connsiteY16" fmla="*/ 80992 h 177376"/>
                <a:gd name="connsiteX17" fmla="*/ 38672 w 80395"/>
                <a:gd name="connsiteY17" fmla="*/ 58589 h 177376"/>
                <a:gd name="connsiteX18" fmla="*/ 199 w 80395"/>
                <a:gd name="connsiteY18" fmla="*/ 98914 h 177376"/>
                <a:gd name="connsiteX19" fmla="*/ 4710 w 80395"/>
                <a:gd name="connsiteY19" fmla="*/ 102341 h 177376"/>
                <a:gd name="connsiteX20" fmla="*/ 9486 w 80395"/>
                <a:gd name="connsiteY20" fmla="*/ 98124 h 177376"/>
                <a:gd name="connsiteX21" fmla="*/ 37876 w 80395"/>
                <a:gd name="connsiteY21" fmla="*/ 65969 h 177376"/>
                <a:gd name="connsiteX22" fmla="*/ 44509 w 80395"/>
                <a:gd name="connsiteY22" fmla="*/ 75194 h 177376"/>
                <a:gd name="connsiteX23" fmla="*/ 36284 w 80395"/>
                <a:gd name="connsiteY23" fmla="*/ 101550 h 177376"/>
                <a:gd name="connsiteX24" fmla="*/ 19568 w 80395"/>
                <a:gd name="connsiteY24" fmla="*/ 143983 h 177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80395" h="177376">
                  <a:moveTo>
                    <a:pt x="73696" y="10094"/>
                  </a:moveTo>
                  <a:cubicBezTo>
                    <a:pt x="73696" y="5877"/>
                    <a:pt x="70512" y="79"/>
                    <a:pt x="63083" y="79"/>
                  </a:cubicBezTo>
                  <a:cubicBezTo>
                    <a:pt x="55919" y="79"/>
                    <a:pt x="48224" y="6932"/>
                    <a:pt x="48224" y="14575"/>
                  </a:cubicBezTo>
                  <a:cubicBezTo>
                    <a:pt x="48224" y="19055"/>
                    <a:pt x="51673" y="24590"/>
                    <a:pt x="58837" y="24590"/>
                  </a:cubicBezTo>
                  <a:cubicBezTo>
                    <a:pt x="66532" y="24590"/>
                    <a:pt x="73696" y="17210"/>
                    <a:pt x="73696" y="10094"/>
                  </a:cubicBezTo>
                  <a:close/>
                  <a:moveTo>
                    <a:pt x="19568" y="143983"/>
                  </a:moveTo>
                  <a:cubicBezTo>
                    <a:pt x="18507" y="147409"/>
                    <a:pt x="17180" y="150572"/>
                    <a:pt x="17180" y="155053"/>
                  </a:cubicBezTo>
                  <a:cubicBezTo>
                    <a:pt x="17180" y="167440"/>
                    <a:pt x="27794" y="177455"/>
                    <a:pt x="42387" y="177455"/>
                  </a:cubicBezTo>
                  <a:cubicBezTo>
                    <a:pt x="68920" y="177455"/>
                    <a:pt x="80594" y="141084"/>
                    <a:pt x="80594" y="137131"/>
                  </a:cubicBezTo>
                  <a:cubicBezTo>
                    <a:pt x="80594" y="133704"/>
                    <a:pt x="77145" y="133704"/>
                    <a:pt x="76349" y="133704"/>
                  </a:cubicBezTo>
                  <a:cubicBezTo>
                    <a:pt x="72634" y="133704"/>
                    <a:pt x="72369" y="135286"/>
                    <a:pt x="71308" y="138185"/>
                  </a:cubicBezTo>
                  <a:cubicBezTo>
                    <a:pt x="65205" y="159270"/>
                    <a:pt x="53531" y="170076"/>
                    <a:pt x="43183" y="170076"/>
                  </a:cubicBezTo>
                  <a:cubicBezTo>
                    <a:pt x="37876" y="170076"/>
                    <a:pt x="36549" y="166649"/>
                    <a:pt x="36549" y="160851"/>
                  </a:cubicBezTo>
                  <a:cubicBezTo>
                    <a:pt x="36549" y="154789"/>
                    <a:pt x="38407" y="149781"/>
                    <a:pt x="40795" y="143983"/>
                  </a:cubicBezTo>
                  <a:cubicBezTo>
                    <a:pt x="43448" y="136867"/>
                    <a:pt x="46367" y="129751"/>
                    <a:pt x="49285" y="122898"/>
                  </a:cubicBezTo>
                  <a:cubicBezTo>
                    <a:pt x="51673" y="116573"/>
                    <a:pt x="61225" y="92589"/>
                    <a:pt x="62286" y="89426"/>
                  </a:cubicBezTo>
                  <a:cubicBezTo>
                    <a:pt x="63083" y="86790"/>
                    <a:pt x="63878" y="83628"/>
                    <a:pt x="63878" y="80992"/>
                  </a:cubicBezTo>
                  <a:cubicBezTo>
                    <a:pt x="63878" y="68605"/>
                    <a:pt x="53265" y="58589"/>
                    <a:pt x="38672" y="58589"/>
                  </a:cubicBezTo>
                  <a:cubicBezTo>
                    <a:pt x="12404" y="58589"/>
                    <a:pt x="199" y="94434"/>
                    <a:pt x="199" y="98914"/>
                  </a:cubicBezTo>
                  <a:cubicBezTo>
                    <a:pt x="199" y="102341"/>
                    <a:pt x="3914" y="102341"/>
                    <a:pt x="4710" y="102341"/>
                  </a:cubicBezTo>
                  <a:cubicBezTo>
                    <a:pt x="8424" y="102341"/>
                    <a:pt x="8690" y="101023"/>
                    <a:pt x="9486" y="98124"/>
                  </a:cubicBezTo>
                  <a:cubicBezTo>
                    <a:pt x="16384" y="75457"/>
                    <a:pt x="28059" y="65969"/>
                    <a:pt x="37876" y="65969"/>
                  </a:cubicBezTo>
                  <a:cubicBezTo>
                    <a:pt x="42121" y="65969"/>
                    <a:pt x="44509" y="68078"/>
                    <a:pt x="44509" y="75194"/>
                  </a:cubicBezTo>
                  <a:cubicBezTo>
                    <a:pt x="44509" y="81256"/>
                    <a:pt x="42917" y="85209"/>
                    <a:pt x="36284" y="101550"/>
                  </a:cubicBezTo>
                  <a:lnTo>
                    <a:pt x="19568" y="143983"/>
                  </a:lnTo>
                  <a:close/>
                </a:path>
              </a:pathLst>
            </a:custGeom>
            <a:solidFill>
              <a:srgbClr val="0072B2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160" name="Freeform: Shape 2159">
              <a:extLst>
                <a:ext uri="{FF2B5EF4-FFF2-40B4-BE49-F238E27FC236}">
                  <a16:creationId xmlns:a16="http://schemas.microsoft.com/office/drawing/2014/main" id="{5F606145-8DDB-D7ED-945D-11D1D2B6E65C}"/>
                </a:ext>
              </a:extLst>
            </p:cNvPr>
            <p:cNvSpPr/>
            <p:nvPr>
              <p:custDataLst>
                <p:tags r:id="rId114"/>
              </p:custDataLst>
            </p:nvPr>
          </p:nvSpPr>
          <p:spPr>
            <a:xfrm>
              <a:off x="14853990" y="5288096"/>
              <a:ext cx="179363" cy="12914"/>
            </a:xfrm>
            <a:custGeom>
              <a:avLst/>
              <a:gdLst>
                <a:gd name="connsiteX0" fmla="*/ 168952 w 179363"/>
                <a:gd name="connsiteY0" fmla="*/ 12993 h 12914"/>
                <a:gd name="connsiteX1" fmla="*/ 179565 w 179363"/>
                <a:gd name="connsiteY1" fmla="*/ 6668 h 12914"/>
                <a:gd name="connsiteX2" fmla="*/ 168952 w 179363"/>
                <a:gd name="connsiteY2" fmla="*/ 79 h 12914"/>
                <a:gd name="connsiteX3" fmla="*/ 10815 w 179363"/>
                <a:gd name="connsiteY3" fmla="*/ 79 h 12914"/>
                <a:gd name="connsiteX4" fmla="*/ 202 w 179363"/>
                <a:gd name="connsiteY4" fmla="*/ 6404 h 12914"/>
                <a:gd name="connsiteX5" fmla="*/ 10815 w 179363"/>
                <a:gd name="connsiteY5" fmla="*/ 12993 h 12914"/>
                <a:gd name="connsiteX6" fmla="*/ 168952 w 179363"/>
                <a:gd name="connsiteY6" fmla="*/ 12993 h 12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9363" h="12914">
                  <a:moveTo>
                    <a:pt x="168952" y="12993"/>
                  </a:moveTo>
                  <a:cubicBezTo>
                    <a:pt x="173197" y="12993"/>
                    <a:pt x="179565" y="12993"/>
                    <a:pt x="179565" y="6668"/>
                  </a:cubicBezTo>
                  <a:cubicBezTo>
                    <a:pt x="179565" y="79"/>
                    <a:pt x="173463" y="79"/>
                    <a:pt x="168952" y="79"/>
                  </a:cubicBezTo>
                  <a:lnTo>
                    <a:pt x="10815" y="79"/>
                  </a:lnTo>
                  <a:cubicBezTo>
                    <a:pt x="6570" y="79"/>
                    <a:pt x="202" y="79"/>
                    <a:pt x="202" y="6404"/>
                  </a:cubicBezTo>
                  <a:cubicBezTo>
                    <a:pt x="202" y="12993"/>
                    <a:pt x="6305" y="12993"/>
                    <a:pt x="10815" y="12993"/>
                  </a:cubicBezTo>
                  <a:lnTo>
                    <a:pt x="168952" y="12993"/>
                  </a:lnTo>
                  <a:close/>
                </a:path>
              </a:pathLst>
            </a:custGeom>
            <a:solidFill>
              <a:srgbClr val="0072B2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161" name="Freeform: Shape 2160">
              <a:extLst>
                <a:ext uri="{FF2B5EF4-FFF2-40B4-BE49-F238E27FC236}">
                  <a16:creationId xmlns:a16="http://schemas.microsoft.com/office/drawing/2014/main" id="{94A3AD5E-C2AF-B863-85E9-5518D1DBE3E3}"/>
                </a:ext>
              </a:extLst>
            </p:cNvPr>
            <p:cNvSpPr/>
            <p:nvPr>
              <p:custDataLst>
                <p:tags r:id="rId115"/>
              </p:custDataLst>
            </p:nvPr>
          </p:nvSpPr>
          <p:spPr>
            <a:xfrm>
              <a:off x="15091159" y="5185570"/>
              <a:ext cx="96580" cy="175004"/>
            </a:xfrm>
            <a:custGeom>
              <a:avLst/>
              <a:gdLst>
                <a:gd name="connsiteX0" fmla="*/ 60173 w 96580"/>
                <a:gd name="connsiteY0" fmla="*/ 7459 h 175004"/>
                <a:gd name="connsiteX1" fmla="*/ 52213 w 96580"/>
                <a:gd name="connsiteY1" fmla="*/ 79 h 175004"/>
                <a:gd name="connsiteX2" fmla="*/ 208 w 96580"/>
                <a:gd name="connsiteY2" fmla="*/ 16947 h 175004"/>
                <a:gd name="connsiteX3" fmla="*/ 208 w 96580"/>
                <a:gd name="connsiteY3" fmla="*/ 26435 h 175004"/>
                <a:gd name="connsiteX4" fmla="*/ 38681 w 96580"/>
                <a:gd name="connsiteY4" fmla="*/ 19055 h 175004"/>
                <a:gd name="connsiteX5" fmla="*/ 38681 w 96580"/>
                <a:gd name="connsiteY5" fmla="*/ 153471 h 175004"/>
                <a:gd name="connsiteX6" fmla="*/ 12148 w 96580"/>
                <a:gd name="connsiteY6" fmla="*/ 165595 h 175004"/>
                <a:gd name="connsiteX7" fmla="*/ 2066 w 96580"/>
                <a:gd name="connsiteY7" fmla="*/ 165595 h 175004"/>
                <a:gd name="connsiteX8" fmla="*/ 2066 w 96580"/>
                <a:gd name="connsiteY8" fmla="*/ 175083 h 175004"/>
                <a:gd name="connsiteX9" fmla="*/ 49294 w 96580"/>
                <a:gd name="connsiteY9" fmla="*/ 174029 h 175004"/>
                <a:gd name="connsiteX10" fmla="*/ 96789 w 96580"/>
                <a:gd name="connsiteY10" fmla="*/ 175083 h 175004"/>
                <a:gd name="connsiteX11" fmla="*/ 96789 w 96580"/>
                <a:gd name="connsiteY11" fmla="*/ 165595 h 175004"/>
                <a:gd name="connsiteX12" fmla="*/ 86706 w 96580"/>
                <a:gd name="connsiteY12" fmla="*/ 165595 h 175004"/>
                <a:gd name="connsiteX13" fmla="*/ 60173 w 96580"/>
                <a:gd name="connsiteY13" fmla="*/ 153471 h 175004"/>
                <a:gd name="connsiteX14" fmla="*/ 60173 w 96580"/>
                <a:gd name="connsiteY14" fmla="*/ 7459 h 175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6580" h="175004">
                  <a:moveTo>
                    <a:pt x="60173" y="7459"/>
                  </a:moveTo>
                  <a:cubicBezTo>
                    <a:pt x="60173" y="343"/>
                    <a:pt x="59642" y="79"/>
                    <a:pt x="52213" y="79"/>
                  </a:cubicBezTo>
                  <a:cubicBezTo>
                    <a:pt x="35232" y="16683"/>
                    <a:pt x="11087" y="16947"/>
                    <a:pt x="208" y="16947"/>
                  </a:cubicBezTo>
                  <a:lnTo>
                    <a:pt x="208" y="26435"/>
                  </a:lnTo>
                  <a:cubicBezTo>
                    <a:pt x="6576" y="26435"/>
                    <a:pt x="24088" y="26435"/>
                    <a:pt x="38681" y="19055"/>
                  </a:cubicBezTo>
                  <a:lnTo>
                    <a:pt x="38681" y="153471"/>
                  </a:lnTo>
                  <a:cubicBezTo>
                    <a:pt x="38681" y="162169"/>
                    <a:pt x="38681" y="165595"/>
                    <a:pt x="12148" y="165595"/>
                  </a:cubicBezTo>
                  <a:lnTo>
                    <a:pt x="2066" y="165595"/>
                  </a:lnTo>
                  <a:lnTo>
                    <a:pt x="2066" y="175083"/>
                  </a:lnTo>
                  <a:cubicBezTo>
                    <a:pt x="6842" y="174820"/>
                    <a:pt x="39477" y="174029"/>
                    <a:pt x="49294" y="174029"/>
                  </a:cubicBezTo>
                  <a:cubicBezTo>
                    <a:pt x="57520" y="174029"/>
                    <a:pt x="90951" y="174820"/>
                    <a:pt x="96789" y="175083"/>
                  </a:cubicBezTo>
                  <a:lnTo>
                    <a:pt x="96789" y="165595"/>
                  </a:lnTo>
                  <a:lnTo>
                    <a:pt x="86706" y="165595"/>
                  </a:lnTo>
                  <a:cubicBezTo>
                    <a:pt x="60173" y="165595"/>
                    <a:pt x="60173" y="162169"/>
                    <a:pt x="60173" y="153471"/>
                  </a:cubicBezTo>
                  <a:lnTo>
                    <a:pt x="60173" y="7459"/>
                  </a:lnTo>
                  <a:close/>
                </a:path>
              </a:pathLst>
            </a:custGeom>
            <a:solidFill>
              <a:srgbClr val="0072B2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162" name="Freeform: Shape 2161">
              <a:extLst>
                <a:ext uri="{FF2B5EF4-FFF2-40B4-BE49-F238E27FC236}">
                  <a16:creationId xmlns:a16="http://schemas.microsoft.com/office/drawing/2014/main" id="{D75BBCB2-A5F1-F9E3-A597-7C1C5CF760E9}"/>
                </a:ext>
              </a:extLst>
            </p:cNvPr>
            <p:cNvSpPr/>
            <p:nvPr>
              <p:custDataLst>
                <p:tags r:id="rId116"/>
              </p:custDataLst>
            </p:nvPr>
          </p:nvSpPr>
          <p:spPr>
            <a:xfrm>
              <a:off x="15232168" y="5162904"/>
              <a:ext cx="68720" cy="263297"/>
            </a:xfrm>
            <a:custGeom>
              <a:avLst/>
              <a:gdLst>
                <a:gd name="connsiteX0" fmla="*/ 5254 w 68720"/>
                <a:gd name="connsiteY0" fmla="*/ 79 h 263297"/>
                <a:gd name="connsiteX1" fmla="*/ 212 w 68720"/>
                <a:gd name="connsiteY1" fmla="*/ 3242 h 263297"/>
                <a:gd name="connsiteX2" fmla="*/ 2600 w 68720"/>
                <a:gd name="connsiteY2" fmla="*/ 7195 h 263297"/>
                <a:gd name="connsiteX3" fmla="*/ 50890 w 68720"/>
                <a:gd name="connsiteY3" fmla="*/ 131596 h 263297"/>
                <a:gd name="connsiteX4" fmla="*/ 4988 w 68720"/>
                <a:gd name="connsiteY4" fmla="*/ 254152 h 263297"/>
                <a:gd name="connsiteX5" fmla="*/ 212 w 68720"/>
                <a:gd name="connsiteY5" fmla="*/ 260214 h 263297"/>
                <a:gd name="connsiteX6" fmla="*/ 3662 w 68720"/>
                <a:gd name="connsiteY6" fmla="*/ 263376 h 263297"/>
                <a:gd name="connsiteX7" fmla="*/ 49564 w 68720"/>
                <a:gd name="connsiteY7" fmla="*/ 213036 h 263297"/>
                <a:gd name="connsiteX8" fmla="*/ 68933 w 68720"/>
                <a:gd name="connsiteY8" fmla="*/ 131859 h 263297"/>
                <a:gd name="connsiteX9" fmla="*/ 5254 w 68720"/>
                <a:gd name="connsiteY9" fmla="*/ 79 h 263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8720" h="263297">
                  <a:moveTo>
                    <a:pt x="5254" y="79"/>
                  </a:moveTo>
                  <a:cubicBezTo>
                    <a:pt x="3396" y="79"/>
                    <a:pt x="212" y="79"/>
                    <a:pt x="212" y="3242"/>
                  </a:cubicBezTo>
                  <a:cubicBezTo>
                    <a:pt x="212" y="4559"/>
                    <a:pt x="1008" y="5350"/>
                    <a:pt x="2600" y="7195"/>
                  </a:cubicBezTo>
                  <a:cubicBezTo>
                    <a:pt x="25419" y="28016"/>
                    <a:pt x="50890" y="63597"/>
                    <a:pt x="50890" y="131596"/>
                  </a:cubicBezTo>
                  <a:cubicBezTo>
                    <a:pt x="50890" y="186680"/>
                    <a:pt x="33644" y="228323"/>
                    <a:pt x="4988" y="254152"/>
                  </a:cubicBezTo>
                  <a:cubicBezTo>
                    <a:pt x="478" y="258632"/>
                    <a:pt x="212" y="258896"/>
                    <a:pt x="212" y="260214"/>
                  </a:cubicBezTo>
                  <a:cubicBezTo>
                    <a:pt x="212" y="261531"/>
                    <a:pt x="1008" y="263376"/>
                    <a:pt x="3662" y="263376"/>
                  </a:cubicBezTo>
                  <a:cubicBezTo>
                    <a:pt x="6845" y="263376"/>
                    <a:pt x="32052" y="245981"/>
                    <a:pt x="49564" y="213036"/>
                  </a:cubicBezTo>
                  <a:cubicBezTo>
                    <a:pt x="61238" y="191161"/>
                    <a:pt x="68933" y="162696"/>
                    <a:pt x="68933" y="131859"/>
                  </a:cubicBezTo>
                  <a:cubicBezTo>
                    <a:pt x="68933" y="94697"/>
                    <a:pt x="57789" y="36977"/>
                    <a:pt x="5254" y="79"/>
                  </a:cubicBezTo>
                  <a:close/>
                </a:path>
              </a:pathLst>
            </a:custGeom>
            <a:solidFill>
              <a:srgbClr val="0072B2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163" name="Freeform: Shape 2162">
              <a:extLst>
                <a:ext uri="{FF2B5EF4-FFF2-40B4-BE49-F238E27FC236}">
                  <a16:creationId xmlns:a16="http://schemas.microsoft.com/office/drawing/2014/main" id="{22974410-ADE3-4682-A08F-4CCBB806963E}"/>
                </a:ext>
              </a:extLst>
            </p:cNvPr>
            <p:cNvSpPr/>
            <p:nvPr>
              <p:custDataLst>
                <p:tags r:id="rId117"/>
              </p:custDataLst>
            </p:nvPr>
          </p:nvSpPr>
          <p:spPr>
            <a:xfrm>
              <a:off x="14610784" y="5491829"/>
              <a:ext cx="89681" cy="167361"/>
            </a:xfrm>
            <a:custGeom>
              <a:avLst/>
              <a:gdLst>
                <a:gd name="connsiteX0" fmla="*/ 54323 w 89681"/>
                <a:gd name="connsiteY0" fmla="*/ 60706 h 167361"/>
                <a:gd name="connsiteX1" fmla="*/ 81387 w 89681"/>
                <a:gd name="connsiteY1" fmla="*/ 60706 h 167361"/>
                <a:gd name="connsiteX2" fmla="*/ 89878 w 89681"/>
                <a:gd name="connsiteY2" fmla="*/ 54907 h 167361"/>
                <a:gd name="connsiteX3" fmla="*/ 81918 w 89681"/>
                <a:gd name="connsiteY3" fmla="*/ 51218 h 167361"/>
                <a:gd name="connsiteX4" fmla="*/ 56711 w 89681"/>
                <a:gd name="connsiteY4" fmla="*/ 51218 h 167361"/>
                <a:gd name="connsiteX5" fmla="*/ 66529 w 89681"/>
                <a:gd name="connsiteY5" fmla="*/ 12211 h 167361"/>
                <a:gd name="connsiteX6" fmla="*/ 67325 w 89681"/>
                <a:gd name="connsiteY6" fmla="*/ 8521 h 167361"/>
                <a:gd name="connsiteX7" fmla="*/ 58303 w 89681"/>
                <a:gd name="connsiteY7" fmla="*/ 87 h 167361"/>
                <a:gd name="connsiteX8" fmla="*/ 45833 w 89681"/>
                <a:gd name="connsiteY8" fmla="*/ 11420 h 167361"/>
                <a:gd name="connsiteX9" fmla="*/ 35750 w 89681"/>
                <a:gd name="connsiteY9" fmla="*/ 51218 h 167361"/>
                <a:gd name="connsiteX10" fmla="*/ 8687 w 89681"/>
                <a:gd name="connsiteY10" fmla="*/ 51218 h 167361"/>
                <a:gd name="connsiteX11" fmla="*/ 196 w 89681"/>
                <a:gd name="connsiteY11" fmla="*/ 57016 h 167361"/>
                <a:gd name="connsiteX12" fmla="*/ 8156 w 89681"/>
                <a:gd name="connsiteY12" fmla="*/ 60706 h 167361"/>
                <a:gd name="connsiteX13" fmla="*/ 33362 w 89681"/>
                <a:gd name="connsiteY13" fmla="*/ 60706 h 167361"/>
                <a:gd name="connsiteX14" fmla="*/ 17708 w 89681"/>
                <a:gd name="connsiteY14" fmla="*/ 122906 h 167361"/>
                <a:gd name="connsiteX15" fmla="*/ 13728 w 89681"/>
                <a:gd name="connsiteY15" fmla="*/ 142410 h 167361"/>
                <a:gd name="connsiteX16" fmla="*/ 42118 w 89681"/>
                <a:gd name="connsiteY16" fmla="*/ 167448 h 167361"/>
                <a:gd name="connsiteX17" fmla="*/ 88286 w 89681"/>
                <a:gd name="connsiteY17" fmla="*/ 127123 h 167361"/>
                <a:gd name="connsiteX18" fmla="*/ 84040 w 89681"/>
                <a:gd name="connsiteY18" fmla="*/ 123697 h 167361"/>
                <a:gd name="connsiteX19" fmla="*/ 78469 w 89681"/>
                <a:gd name="connsiteY19" fmla="*/ 128704 h 167361"/>
                <a:gd name="connsiteX20" fmla="*/ 42914 w 89681"/>
                <a:gd name="connsiteY20" fmla="*/ 160068 h 167361"/>
                <a:gd name="connsiteX21" fmla="*/ 33628 w 89681"/>
                <a:gd name="connsiteY21" fmla="*/ 147154 h 167361"/>
                <a:gd name="connsiteX22" fmla="*/ 35220 w 89681"/>
                <a:gd name="connsiteY22" fmla="*/ 136348 h 167361"/>
                <a:gd name="connsiteX23" fmla="*/ 54323 w 89681"/>
                <a:gd name="connsiteY23" fmla="*/ 60706 h 167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89681" h="167361">
                  <a:moveTo>
                    <a:pt x="54323" y="60706"/>
                  </a:moveTo>
                  <a:lnTo>
                    <a:pt x="81387" y="60706"/>
                  </a:lnTo>
                  <a:cubicBezTo>
                    <a:pt x="86428" y="60706"/>
                    <a:pt x="89878" y="60706"/>
                    <a:pt x="89878" y="54907"/>
                  </a:cubicBezTo>
                  <a:cubicBezTo>
                    <a:pt x="89878" y="51218"/>
                    <a:pt x="86428" y="51218"/>
                    <a:pt x="81918" y="51218"/>
                  </a:cubicBezTo>
                  <a:lnTo>
                    <a:pt x="56711" y="51218"/>
                  </a:lnTo>
                  <a:lnTo>
                    <a:pt x="66529" y="12211"/>
                  </a:lnTo>
                  <a:cubicBezTo>
                    <a:pt x="66794" y="10893"/>
                    <a:pt x="67325" y="9575"/>
                    <a:pt x="67325" y="8521"/>
                  </a:cubicBezTo>
                  <a:cubicBezTo>
                    <a:pt x="67325" y="3777"/>
                    <a:pt x="63610" y="87"/>
                    <a:pt x="58303" y="87"/>
                  </a:cubicBezTo>
                  <a:cubicBezTo>
                    <a:pt x="51670" y="87"/>
                    <a:pt x="47690" y="4567"/>
                    <a:pt x="45833" y="11420"/>
                  </a:cubicBezTo>
                  <a:cubicBezTo>
                    <a:pt x="43976" y="18009"/>
                    <a:pt x="47425" y="5358"/>
                    <a:pt x="35750" y="51218"/>
                  </a:cubicBezTo>
                  <a:lnTo>
                    <a:pt x="8687" y="51218"/>
                  </a:lnTo>
                  <a:cubicBezTo>
                    <a:pt x="3645" y="51218"/>
                    <a:pt x="196" y="51218"/>
                    <a:pt x="196" y="57016"/>
                  </a:cubicBezTo>
                  <a:cubicBezTo>
                    <a:pt x="196" y="60706"/>
                    <a:pt x="3380" y="60706"/>
                    <a:pt x="8156" y="60706"/>
                  </a:cubicBezTo>
                  <a:lnTo>
                    <a:pt x="33362" y="60706"/>
                  </a:lnTo>
                  <a:lnTo>
                    <a:pt x="17708" y="122906"/>
                  </a:lnTo>
                  <a:cubicBezTo>
                    <a:pt x="16116" y="129495"/>
                    <a:pt x="13728" y="138983"/>
                    <a:pt x="13728" y="142410"/>
                  </a:cubicBezTo>
                  <a:cubicBezTo>
                    <a:pt x="13728" y="157960"/>
                    <a:pt x="26994" y="167448"/>
                    <a:pt x="42118" y="167448"/>
                  </a:cubicBezTo>
                  <a:cubicBezTo>
                    <a:pt x="71570" y="167448"/>
                    <a:pt x="88286" y="130549"/>
                    <a:pt x="88286" y="127123"/>
                  </a:cubicBezTo>
                  <a:cubicBezTo>
                    <a:pt x="88286" y="123697"/>
                    <a:pt x="84836" y="123697"/>
                    <a:pt x="84040" y="123697"/>
                  </a:cubicBezTo>
                  <a:cubicBezTo>
                    <a:pt x="80856" y="123697"/>
                    <a:pt x="80591" y="124224"/>
                    <a:pt x="78469" y="128704"/>
                  </a:cubicBezTo>
                  <a:cubicBezTo>
                    <a:pt x="71039" y="145309"/>
                    <a:pt x="57507" y="160068"/>
                    <a:pt x="42914" y="160068"/>
                  </a:cubicBezTo>
                  <a:cubicBezTo>
                    <a:pt x="37342" y="160068"/>
                    <a:pt x="33628" y="156642"/>
                    <a:pt x="33628" y="147154"/>
                  </a:cubicBezTo>
                  <a:cubicBezTo>
                    <a:pt x="33628" y="144518"/>
                    <a:pt x="34689" y="138983"/>
                    <a:pt x="35220" y="136348"/>
                  </a:cubicBezTo>
                  <a:lnTo>
                    <a:pt x="54323" y="60706"/>
                  </a:lnTo>
                  <a:close/>
                </a:path>
              </a:pathLst>
            </a:custGeom>
            <a:solidFill>
              <a:srgbClr val="0072B2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164" name="Freeform: Shape 2163">
              <a:extLst>
                <a:ext uri="{FF2B5EF4-FFF2-40B4-BE49-F238E27FC236}">
                  <a16:creationId xmlns:a16="http://schemas.microsoft.com/office/drawing/2014/main" id="{3C69614D-9D44-FA1A-AB32-193D1D1EF8AE}"/>
                </a:ext>
              </a:extLst>
            </p:cNvPr>
            <p:cNvSpPr/>
            <p:nvPr>
              <p:custDataLst>
                <p:tags r:id="rId118"/>
              </p:custDataLst>
            </p:nvPr>
          </p:nvSpPr>
          <p:spPr>
            <a:xfrm>
              <a:off x="14742799" y="5584075"/>
              <a:ext cx="179363" cy="12914"/>
            </a:xfrm>
            <a:custGeom>
              <a:avLst/>
              <a:gdLst>
                <a:gd name="connsiteX0" fmla="*/ 168949 w 179363"/>
                <a:gd name="connsiteY0" fmla="*/ 13001 h 12914"/>
                <a:gd name="connsiteX1" fmla="*/ 179562 w 179363"/>
                <a:gd name="connsiteY1" fmla="*/ 6676 h 12914"/>
                <a:gd name="connsiteX2" fmla="*/ 168949 w 179363"/>
                <a:gd name="connsiteY2" fmla="*/ 87 h 12914"/>
                <a:gd name="connsiteX3" fmla="*/ 10812 w 179363"/>
                <a:gd name="connsiteY3" fmla="*/ 87 h 12914"/>
                <a:gd name="connsiteX4" fmla="*/ 199 w 179363"/>
                <a:gd name="connsiteY4" fmla="*/ 6412 h 12914"/>
                <a:gd name="connsiteX5" fmla="*/ 10812 w 179363"/>
                <a:gd name="connsiteY5" fmla="*/ 13001 h 12914"/>
                <a:gd name="connsiteX6" fmla="*/ 168949 w 179363"/>
                <a:gd name="connsiteY6" fmla="*/ 13001 h 12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9363" h="12914">
                  <a:moveTo>
                    <a:pt x="168949" y="13001"/>
                  </a:moveTo>
                  <a:cubicBezTo>
                    <a:pt x="173194" y="13001"/>
                    <a:pt x="179562" y="13001"/>
                    <a:pt x="179562" y="6676"/>
                  </a:cubicBezTo>
                  <a:cubicBezTo>
                    <a:pt x="179562" y="87"/>
                    <a:pt x="173460" y="87"/>
                    <a:pt x="168949" y="87"/>
                  </a:cubicBezTo>
                  <a:lnTo>
                    <a:pt x="10812" y="87"/>
                  </a:lnTo>
                  <a:cubicBezTo>
                    <a:pt x="6567" y="87"/>
                    <a:pt x="199" y="87"/>
                    <a:pt x="199" y="6412"/>
                  </a:cubicBezTo>
                  <a:cubicBezTo>
                    <a:pt x="199" y="13001"/>
                    <a:pt x="6302" y="13001"/>
                    <a:pt x="10812" y="13001"/>
                  </a:cubicBezTo>
                  <a:lnTo>
                    <a:pt x="168949" y="13001"/>
                  </a:lnTo>
                  <a:close/>
                </a:path>
              </a:pathLst>
            </a:custGeom>
            <a:solidFill>
              <a:srgbClr val="0072B2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165" name="Freeform: Shape 2164">
              <a:extLst>
                <a:ext uri="{FF2B5EF4-FFF2-40B4-BE49-F238E27FC236}">
                  <a16:creationId xmlns:a16="http://schemas.microsoft.com/office/drawing/2014/main" id="{69D14F04-266F-B2A1-FF7E-AE4044653CC4}"/>
                </a:ext>
              </a:extLst>
            </p:cNvPr>
            <p:cNvSpPr/>
            <p:nvPr>
              <p:custDataLst>
                <p:tags r:id="rId119"/>
              </p:custDataLst>
            </p:nvPr>
          </p:nvSpPr>
          <p:spPr>
            <a:xfrm>
              <a:off x="14979968" y="5481550"/>
              <a:ext cx="96580" cy="175004"/>
            </a:xfrm>
            <a:custGeom>
              <a:avLst/>
              <a:gdLst>
                <a:gd name="connsiteX0" fmla="*/ 60170 w 96580"/>
                <a:gd name="connsiteY0" fmla="*/ 7466 h 175004"/>
                <a:gd name="connsiteX1" fmla="*/ 52210 w 96580"/>
                <a:gd name="connsiteY1" fmla="*/ 87 h 175004"/>
                <a:gd name="connsiteX2" fmla="*/ 205 w 96580"/>
                <a:gd name="connsiteY2" fmla="*/ 16955 h 175004"/>
                <a:gd name="connsiteX3" fmla="*/ 205 w 96580"/>
                <a:gd name="connsiteY3" fmla="*/ 26443 h 175004"/>
                <a:gd name="connsiteX4" fmla="*/ 38678 w 96580"/>
                <a:gd name="connsiteY4" fmla="*/ 19063 h 175004"/>
                <a:gd name="connsiteX5" fmla="*/ 38678 w 96580"/>
                <a:gd name="connsiteY5" fmla="*/ 153479 h 175004"/>
                <a:gd name="connsiteX6" fmla="*/ 12145 w 96580"/>
                <a:gd name="connsiteY6" fmla="*/ 165603 h 175004"/>
                <a:gd name="connsiteX7" fmla="*/ 2063 w 96580"/>
                <a:gd name="connsiteY7" fmla="*/ 165603 h 175004"/>
                <a:gd name="connsiteX8" fmla="*/ 2063 w 96580"/>
                <a:gd name="connsiteY8" fmla="*/ 175091 h 175004"/>
                <a:gd name="connsiteX9" fmla="*/ 49291 w 96580"/>
                <a:gd name="connsiteY9" fmla="*/ 174037 h 175004"/>
                <a:gd name="connsiteX10" fmla="*/ 96786 w 96580"/>
                <a:gd name="connsiteY10" fmla="*/ 175091 h 175004"/>
                <a:gd name="connsiteX11" fmla="*/ 96786 w 96580"/>
                <a:gd name="connsiteY11" fmla="*/ 165603 h 175004"/>
                <a:gd name="connsiteX12" fmla="*/ 86703 w 96580"/>
                <a:gd name="connsiteY12" fmla="*/ 165603 h 175004"/>
                <a:gd name="connsiteX13" fmla="*/ 60170 w 96580"/>
                <a:gd name="connsiteY13" fmla="*/ 153479 h 175004"/>
                <a:gd name="connsiteX14" fmla="*/ 60170 w 96580"/>
                <a:gd name="connsiteY14" fmla="*/ 7466 h 175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6580" h="175004">
                  <a:moveTo>
                    <a:pt x="60170" y="7466"/>
                  </a:moveTo>
                  <a:cubicBezTo>
                    <a:pt x="60170" y="350"/>
                    <a:pt x="59639" y="87"/>
                    <a:pt x="52210" y="87"/>
                  </a:cubicBezTo>
                  <a:cubicBezTo>
                    <a:pt x="35229" y="16691"/>
                    <a:pt x="11084" y="16955"/>
                    <a:pt x="205" y="16955"/>
                  </a:cubicBezTo>
                  <a:lnTo>
                    <a:pt x="205" y="26443"/>
                  </a:lnTo>
                  <a:cubicBezTo>
                    <a:pt x="6573" y="26443"/>
                    <a:pt x="24085" y="26443"/>
                    <a:pt x="38678" y="19063"/>
                  </a:cubicBezTo>
                  <a:lnTo>
                    <a:pt x="38678" y="153479"/>
                  </a:lnTo>
                  <a:cubicBezTo>
                    <a:pt x="38678" y="162177"/>
                    <a:pt x="38678" y="165603"/>
                    <a:pt x="12145" y="165603"/>
                  </a:cubicBezTo>
                  <a:lnTo>
                    <a:pt x="2063" y="165603"/>
                  </a:lnTo>
                  <a:lnTo>
                    <a:pt x="2063" y="175091"/>
                  </a:lnTo>
                  <a:cubicBezTo>
                    <a:pt x="6839" y="174828"/>
                    <a:pt x="39474" y="174037"/>
                    <a:pt x="49291" y="174037"/>
                  </a:cubicBezTo>
                  <a:cubicBezTo>
                    <a:pt x="57517" y="174037"/>
                    <a:pt x="90948" y="174828"/>
                    <a:pt x="96786" y="175091"/>
                  </a:cubicBezTo>
                  <a:lnTo>
                    <a:pt x="96786" y="165603"/>
                  </a:lnTo>
                  <a:lnTo>
                    <a:pt x="86703" y="165603"/>
                  </a:lnTo>
                  <a:cubicBezTo>
                    <a:pt x="60170" y="165603"/>
                    <a:pt x="60170" y="162177"/>
                    <a:pt x="60170" y="153479"/>
                  </a:cubicBezTo>
                  <a:lnTo>
                    <a:pt x="60170" y="7466"/>
                  </a:lnTo>
                  <a:close/>
                </a:path>
              </a:pathLst>
            </a:custGeom>
            <a:solidFill>
              <a:srgbClr val="0072B2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166" name="Freeform: Shape 2165">
              <a:extLst>
                <a:ext uri="{FF2B5EF4-FFF2-40B4-BE49-F238E27FC236}">
                  <a16:creationId xmlns:a16="http://schemas.microsoft.com/office/drawing/2014/main" id="{9FA4566F-0621-D140-8C37-8632BBAF300C}"/>
                </a:ext>
              </a:extLst>
            </p:cNvPr>
            <p:cNvSpPr/>
            <p:nvPr>
              <p:custDataLst>
                <p:tags r:id="rId120"/>
              </p:custDataLst>
            </p:nvPr>
          </p:nvSpPr>
          <p:spPr>
            <a:xfrm>
              <a:off x="15456188" y="5336644"/>
              <a:ext cx="252063" cy="250759"/>
            </a:xfrm>
            <a:custGeom>
              <a:avLst/>
              <a:gdLst>
                <a:gd name="connsiteX0" fmla="*/ 134020 w 252063"/>
                <a:gd name="connsiteY0" fmla="*/ 132994 h 250759"/>
                <a:gd name="connsiteX1" fmla="*/ 239773 w 252063"/>
                <a:gd name="connsiteY1" fmla="*/ 132994 h 250759"/>
                <a:gd name="connsiteX2" fmla="*/ 252282 w 252063"/>
                <a:gd name="connsiteY2" fmla="*/ 125464 h 250759"/>
                <a:gd name="connsiteX3" fmla="*/ 239773 w 252063"/>
                <a:gd name="connsiteY3" fmla="*/ 117933 h 250759"/>
                <a:gd name="connsiteX4" fmla="*/ 134020 w 252063"/>
                <a:gd name="connsiteY4" fmla="*/ 117933 h 250759"/>
                <a:gd name="connsiteX5" fmla="*/ 134020 w 252063"/>
                <a:gd name="connsiteY5" fmla="*/ 12509 h 250759"/>
                <a:gd name="connsiteX6" fmla="*/ 126439 w 252063"/>
                <a:gd name="connsiteY6" fmla="*/ 84 h 250759"/>
                <a:gd name="connsiteX7" fmla="*/ 118859 w 252063"/>
                <a:gd name="connsiteY7" fmla="*/ 12509 h 250759"/>
                <a:gd name="connsiteX8" fmla="*/ 118859 w 252063"/>
                <a:gd name="connsiteY8" fmla="*/ 117933 h 250759"/>
                <a:gd name="connsiteX9" fmla="*/ 12726 w 252063"/>
                <a:gd name="connsiteY9" fmla="*/ 117933 h 250759"/>
                <a:gd name="connsiteX10" fmla="*/ 218 w 252063"/>
                <a:gd name="connsiteY10" fmla="*/ 125464 h 250759"/>
                <a:gd name="connsiteX11" fmla="*/ 12726 w 252063"/>
                <a:gd name="connsiteY11" fmla="*/ 132994 h 250759"/>
                <a:gd name="connsiteX12" fmla="*/ 118859 w 252063"/>
                <a:gd name="connsiteY12" fmla="*/ 132994 h 250759"/>
                <a:gd name="connsiteX13" fmla="*/ 118859 w 252063"/>
                <a:gd name="connsiteY13" fmla="*/ 238418 h 250759"/>
                <a:gd name="connsiteX14" fmla="*/ 126439 w 252063"/>
                <a:gd name="connsiteY14" fmla="*/ 250843 h 250759"/>
                <a:gd name="connsiteX15" fmla="*/ 134020 w 252063"/>
                <a:gd name="connsiteY15" fmla="*/ 238418 h 250759"/>
                <a:gd name="connsiteX16" fmla="*/ 134020 w 252063"/>
                <a:gd name="connsiteY16" fmla="*/ 132994 h 250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2063" h="250759">
                  <a:moveTo>
                    <a:pt x="134020" y="132994"/>
                  </a:moveTo>
                  <a:lnTo>
                    <a:pt x="239773" y="132994"/>
                  </a:lnTo>
                  <a:cubicBezTo>
                    <a:pt x="245080" y="132994"/>
                    <a:pt x="252282" y="132994"/>
                    <a:pt x="252282" y="125464"/>
                  </a:cubicBezTo>
                  <a:cubicBezTo>
                    <a:pt x="252282" y="117933"/>
                    <a:pt x="245080" y="117933"/>
                    <a:pt x="239773" y="117933"/>
                  </a:cubicBezTo>
                  <a:lnTo>
                    <a:pt x="134020" y="117933"/>
                  </a:lnTo>
                  <a:lnTo>
                    <a:pt x="134020" y="12509"/>
                  </a:lnTo>
                  <a:cubicBezTo>
                    <a:pt x="134020" y="7238"/>
                    <a:pt x="134020" y="84"/>
                    <a:pt x="126439" y="84"/>
                  </a:cubicBezTo>
                  <a:cubicBezTo>
                    <a:pt x="118859" y="84"/>
                    <a:pt x="118859" y="7238"/>
                    <a:pt x="118859" y="12509"/>
                  </a:cubicBezTo>
                  <a:lnTo>
                    <a:pt x="118859" y="117933"/>
                  </a:lnTo>
                  <a:lnTo>
                    <a:pt x="12726" y="117933"/>
                  </a:lnTo>
                  <a:cubicBezTo>
                    <a:pt x="7420" y="117933"/>
                    <a:pt x="218" y="117933"/>
                    <a:pt x="218" y="125464"/>
                  </a:cubicBezTo>
                  <a:cubicBezTo>
                    <a:pt x="218" y="132994"/>
                    <a:pt x="7420" y="132994"/>
                    <a:pt x="12726" y="132994"/>
                  </a:cubicBezTo>
                  <a:lnTo>
                    <a:pt x="118859" y="132994"/>
                  </a:lnTo>
                  <a:lnTo>
                    <a:pt x="118859" y="238418"/>
                  </a:lnTo>
                  <a:cubicBezTo>
                    <a:pt x="118859" y="243690"/>
                    <a:pt x="118859" y="250843"/>
                    <a:pt x="126439" y="250843"/>
                  </a:cubicBezTo>
                  <a:cubicBezTo>
                    <a:pt x="134020" y="250843"/>
                    <a:pt x="134020" y="243690"/>
                    <a:pt x="134020" y="238418"/>
                  </a:cubicBezTo>
                  <a:lnTo>
                    <a:pt x="134020" y="132994"/>
                  </a:lnTo>
                  <a:close/>
                </a:path>
              </a:pathLst>
            </a:custGeom>
            <a:grpFill/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167" name="Freeform: Shape 2166">
              <a:extLst>
                <a:ext uri="{FF2B5EF4-FFF2-40B4-BE49-F238E27FC236}">
                  <a16:creationId xmlns:a16="http://schemas.microsoft.com/office/drawing/2014/main" id="{B4047855-441E-1D93-3395-B110443CFEF9}"/>
                </a:ext>
              </a:extLst>
            </p:cNvPr>
            <p:cNvSpPr/>
            <p:nvPr>
              <p:custDataLst>
                <p:tags r:id="rId121"/>
              </p:custDataLst>
            </p:nvPr>
          </p:nvSpPr>
          <p:spPr>
            <a:xfrm>
              <a:off x="15831819" y="5294851"/>
              <a:ext cx="139487" cy="265443"/>
            </a:xfrm>
            <a:custGeom>
              <a:avLst/>
              <a:gdLst>
                <a:gd name="connsiteX0" fmla="*/ 73004 w 139487"/>
                <a:gd name="connsiteY0" fmla="*/ 4226 h 265443"/>
                <a:gd name="connsiteX1" fmla="*/ 68077 w 139487"/>
                <a:gd name="connsiteY1" fmla="*/ 84 h 265443"/>
                <a:gd name="connsiteX2" fmla="*/ 21834 w 139487"/>
                <a:gd name="connsiteY2" fmla="*/ 3849 h 265443"/>
                <a:gd name="connsiteX3" fmla="*/ 14632 w 139487"/>
                <a:gd name="connsiteY3" fmla="*/ 11380 h 265443"/>
                <a:gd name="connsiteX4" fmla="*/ 23729 w 139487"/>
                <a:gd name="connsiteY4" fmla="*/ 15898 h 265443"/>
                <a:gd name="connsiteX5" fmla="*/ 42681 w 139487"/>
                <a:gd name="connsiteY5" fmla="*/ 22299 h 265443"/>
                <a:gd name="connsiteX6" fmla="*/ 37374 w 139487"/>
                <a:gd name="connsiteY6" fmla="*/ 45642 h 265443"/>
                <a:gd name="connsiteX7" fmla="*/ 6293 w 139487"/>
                <a:gd name="connsiteY7" fmla="*/ 168387 h 265443"/>
                <a:gd name="connsiteX8" fmla="*/ 228 w 139487"/>
                <a:gd name="connsiteY8" fmla="*/ 206415 h 265443"/>
                <a:gd name="connsiteX9" fmla="*/ 48367 w 139487"/>
                <a:gd name="connsiteY9" fmla="*/ 265528 h 265443"/>
                <a:gd name="connsiteX10" fmla="*/ 139716 w 139487"/>
                <a:gd name="connsiteY10" fmla="*/ 155208 h 265443"/>
                <a:gd name="connsiteX11" fmla="*/ 89303 w 139487"/>
                <a:gd name="connsiteY11" fmla="*/ 94966 h 265443"/>
                <a:gd name="connsiteX12" fmla="*/ 44955 w 139487"/>
                <a:gd name="connsiteY12" fmla="*/ 117557 h 265443"/>
                <a:gd name="connsiteX13" fmla="*/ 73004 w 139487"/>
                <a:gd name="connsiteY13" fmla="*/ 4226 h 265443"/>
                <a:gd name="connsiteX14" fmla="*/ 37374 w 139487"/>
                <a:gd name="connsiteY14" fmla="*/ 146549 h 265443"/>
                <a:gd name="connsiteX15" fmla="*/ 43060 w 139487"/>
                <a:gd name="connsiteY15" fmla="*/ 133371 h 265443"/>
                <a:gd name="connsiteX16" fmla="*/ 88545 w 139487"/>
                <a:gd name="connsiteY16" fmla="*/ 103249 h 265443"/>
                <a:gd name="connsiteX17" fmla="*/ 112425 w 139487"/>
                <a:gd name="connsiteY17" fmla="*/ 138642 h 265443"/>
                <a:gd name="connsiteX18" fmla="*/ 93094 w 139487"/>
                <a:gd name="connsiteY18" fmla="*/ 218463 h 265443"/>
                <a:gd name="connsiteX19" fmla="*/ 48367 w 139487"/>
                <a:gd name="connsiteY19" fmla="*/ 257244 h 265443"/>
                <a:gd name="connsiteX20" fmla="*/ 22971 w 139487"/>
                <a:gd name="connsiteY20" fmla="*/ 219216 h 265443"/>
                <a:gd name="connsiteX21" fmla="*/ 29035 w 139487"/>
                <a:gd name="connsiteY21" fmla="*/ 181188 h 265443"/>
                <a:gd name="connsiteX22" fmla="*/ 37374 w 139487"/>
                <a:gd name="connsiteY22" fmla="*/ 146549 h 265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39487" h="265443">
                  <a:moveTo>
                    <a:pt x="73004" y="4226"/>
                  </a:moveTo>
                  <a:cubicBezTo>
                    <a:pt x="73004" y="3849"/>
                    <a:pt x="73004" y="84"/>
                    <a:pt x="68077" y="84"/>
                  </a:cubicBezTo>
                  <a:cubicBezTo>
                    <a:pt x="59359" y="84"/>
                    <a:pt x="31689" y="3096"/>
                    <a:pt x="21834" y="3849"/>
                  </a:cubicBezTo>
                  <a:cubicBezTo>
                    <a:pt x="18801" y="4226"/>
                    <a:pt x="14632" y="4602"/>
                    <a:pt x="14632" y="11380"/>
                  </a:cubicBezTo>
                  <a:cubicBezTo>
                    <a:pt x="14632" y="15898"/>
                    <a:pt x="18043" y="15898"/>
                    <a:pt x="23729" y="15898"/>
                  </a:cubicBezTo>
                  <a:cubicBezTo>
                    <a:pt x="41923" y="15898"/>
                    <a:pt x="42681" y="18533"/>
                    <a:pt x="42681" y="22299"/>
                  </a:cubicBezTo>
                  <a:cubicBezTo>
                    <a:pt x="42681" y="24934"/>
                    <a:pt x="39269" y="37736"/>
                    <a:pt x="37374" y="45642"/>
                  </a:cubicBezTo>
                  <a:lnTo>
                    <a:pt x="6293" y="168387"/>
                  </a:lnTo>
                  <a:cubicBezTo>
                    <a:pt x="1744" y="187212"/>
                    <a:pt x="228" y="193237"/>
                    <a:pt x="228" y="206415"/>
                  </a:cubicBezTo>
                  <a:cubicBezTo>
                    <a:pt x="228" y="242184"/>
                    <a:pt x="20317" y="265528"/>
                    <a:pt x="48367" y="265528"/>
                  </a:cubicBezTo>
                  <a:cubicBezTo>
                    <a:pt x="93094" y="265528"/>
                    <a:pt x="139716" y="209427"/>
                    <a:pt x="139716" y="155208"/>
                  </a:cubicBezTo>
                  <a:cubicBezTo>
                    <a:pt x="139716" y="120946"/>
                    <a:pt x="119627" y="94966"/>
                    <a:pt x="89303" y="94966"/>
                  </a:cubicBezTo>
                  <a:cubicBezTo>
                    <a:pt x="71867" y="94966"/>
                    <a:pt x="56326" y="105885"/>
                    <a:pt x="44955" y="117557"/>
                  </a:cubicBezTo>
                  <a:lnTo>
                    <a:pt x="73004" y="4226"/>
                  </a:lnTo>
                  <a:close/>
                  <a:moveTo>
                    <a:pt x="37374" y="146549"/>
                  </a:moveTo>
                  <a:cubicBezTo>
                    <a:pt x="39649" y="138265"/>
                    <a:pt x="39649" y="137512"/>
                    <a:pt x="43060" y="133371"/>
                  </a:cubicBezTo>
                  <a:cubicBezTo>
                    <a:pt x="61633" y="108897"/>
                    <a:pt x="78690" y="103249"/>
                    <a:pt x="88545" y="103249"/>
                  </a:cubicBezTo>
                  <a:cubicBezTo>
                    <a:pt x="102191" y="103249"/>
                    <a:pt x="112425" y="114545"/>
                    <a:pt x="112425" y="138642"/>
                  </a:cubicBezTo>
                  <a:cubicBezTo>
                    <a:pt x="112425" y="160856"/>
                    <a:pt x="99916" y="204156"/>
                    <a:pt x="93094" y="218463"/>
                  </a:cubicBezTo>
                  <a:cubicBezTo>
                    <a:pt x="80585" y="243690"/>
                    <a:pt x="63149" y="257244"/>
                    <a:pt x="48367" y="257244"/>
                  </a:cubicBezTo>
                  <a:cubicBezTo>
                    <a:pt x="35479" y="257244"/>
                    <a:pt x="22971" y="247078"/>
                    <a:pt x="22971" y="219216"/>
                  </a:cubicBezTo>
                  <a:cubicBezTo>
                    <a:pt x="22971" y="212062"/>
                    <a:pt x="22971" y="204909"/>
                    <a:pt x="29035" y="181188"/>
                  </a:cubicBezTo>
                  <a:lnTo>
                    <a:pt x="37374" y="146549"/>
                  </a:lnTo>
                  <a:close/>
                </a:path>
              </a:pathLst>
            </a:custGeom>
            <a:grpFill/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168" name="Freeform: Shape 2167">
              <a:extLst>
                <a:ext uri="{FF2B5EF4-FFF2-40B4-BE49-F238E27FC236}">
                  <a16:creationId xmlns:a16="http://schemas.microsoft.com/office/drawing/2014/main" id="{E1C55C32-82DF-9F71-C75F-19A95ACEAAF9}"/>
                </a:ext>
              </a:extLst>
            </p:cNvPr>
            <p:cNvSpPr/>
            <p:nvPr>
              <p:custDataLst>
                <p:tags r:id="rId122"/>
              </p:custDataLst>
            </p:nvPr>
          </p:nvSpPr>
          <p:spPr>
            <a:xfrm>
              <a:off x="15987821" y="5447904"/>
              <a:ext cx="89681" cy="167361"/>
            </a:xfrm>
            <a:custGeom>
              <a:avLst/>
              <a:gdLst>
                <a:gd name="connsiteX0" fmla="*/ 54360 w 89681"/>
                <a:gd name="connsiteY0" fmla="*/ 60705 h 167361"/>
                <a:gd name="connsiteX1" fmla="*/ 81423 w 89681"/>
                <a:gd name="connsiteY1" fmla="*/ 60705 h 167361"/>
                <a:gd name="connsiteX2" fmla="*/ 89914 w 89681"/>
                <a:gd name="connsiteY2" fmla="*/ 54906 h 167361"/>
                <a:gd name="connsiteX3" fmla="*/ 81954 w 89681"/>
                <a:gd name="connsiteY3" fmla="*/ 51216 h 167361"/>
                <a:gd name="connsiteX4" fmla="*/ 56748 w 89681"/>
                <a:gd name="connsiteY4" fmla="*/ 51216 h 167361"/>
                <a:gd name="connsiteX5" fmla="*/ 66565 w 89681"/>
                <a:gd name="connsiteY5" fmla="*/ 12209 h 167361"/>
                <a:gd name="connsiteX6" fmla="*/ 67361 w 89681"/>
                <a:gd name="connsiteY6" fmla="*/ 8520 h 167361"/>
                <a:gd name="connsiteX7" fmla="*/ 58340 w 89681"/>
                <a:gd name="connsiteY7" fmla="*/ 86 h 167361"/>
                <a:gd name="connsiteX8" fmla="*/ 45869 w 89681"/>
                <a:gd name="connsiteY8" fmla="*/ 11419 h 167361"/>
                <a:gd name="connsiteX9" fmla="*/ 35787 w 89681"/>
                <a:gd name="connsiteY9" fmla="*/ 51216 h 167361"/>
                <a:gd name="connsiteX10" fmla="*/ 8723 w 89681"/>
                <a:gd name="connsiteY10" fmla="*/ 51216 h 167361"/>
                <a:gd name="connsiteX11" fmla="*/ 232 w 89681"/>
                <a:gd name="connsiteY11" fmla="*/ 57015 h 167361"/>
                <a:gd name="connsiteX12" fmla="*/ 8192 w 89681"/>
                <a:gd name="connsiteY12" fmla="*/ 60705 h 167361"/>
                <a:gd name="connsiteX13" fmla="*/ 33399 w 89681"/>
                <a:gd name="connsiteY13" fmla="*/ 60705 h 167361"/>
                <a:gd name="connsiteX14" fmla="*/ 17744 w 89681"/>
                <a:gd name="connsiteY14" fmla="*/ 122905 h 167361"/>
                <a:gd name="connsiteX15" fmla="*/ 13764 w 89681"/>
                <a:gd name="connsiteY15" fmla="*/ 142408 h 167361"/>
                <a:gd name="connsiteX16" fmla="*/ 42154 w 89681"/>
                <a:gd name="connsiteY16" fmla="*/ 167447 h 167361"/>
                <a:gd name="connsiteX17" fmla="*/ 88322 w 89681"/>
                <a:gd name="connsiteY17" fmla="*/ 127122 h 167361"/>
                <a:gd name="connsiteX18" fmla="*/ 84077 w 89681"/>
                <a:gd name="connsiteY18" fmla="*/ 123696 h 167361"/>
                <a:gd name="connsiteX19" fmla="*/ 78505 w 89681"/>
                <a:gd name="connsiteY19" fmla="*/ 128703 h 167361"/>
                <a:gd name="connsiteX20" fmla="*/ 42950 w 89681"/>
                <a:gd name="connsiteY20" fmla="*/ 160067 h 167361"/>
                <a:gd name="connsiteX21" fmla="*/ 33664 w 89681"/>
                <a:gd name="connsiteY21" fmla="*/ 147153 h 167361"/>
                <a:gd name="connsiteX22" fmla="*/ 35256 w 89681"/>
                <a:gd name="connsiteY22" fmla="*/ 136347 h 167361"/>
                <a:gd name="connsiteX23" fmla="*/ 54360 w 89681"/>
                <a:gd name="connsiteY23" fmla="*/ 60705 h 167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89681" h="167361">
                  <a:moveTo>
                    <a:pt x="54360" y="60705"/>
                  </a:moveTo>
                  <a:lnTo>
                    <a:pt x="81423" y="60705"/>
                  </a:lnTo>
                  <a:cubicBezTo>
                    <a:pt x="86465" y="60705"/>
                    <a:pt x="89914" y="60705"/>
                    <a:pt x="89914" y="54906"/>
                  </a:cubicBezTo>
                  <a:cubicBezTo>
                    <a:pt x="89914" y="51216"/>
                    <a:pt x="86465" y="51216"/>
                    <a:pt x="81954" y="51216"/>
                  </a:cubicBezTo>
                  <a:lnTo>
                    <a:pt x="56748" y="51216"/>
                  </a:lnTo>
                  <a:lnTo>
                    <a:pt x="66565" y="12209"/>
                  </a:lnTo>
                  <a:cubicBezTo>
                    <a:pt x="66830" y="10892"/>
                    <a:pt x="67361" y="9574"/>
                    <a:pt x="67361" y="8520"/>
                  </a:cubicBezTo>
                  <a:cubicBezTo>
                    <a:pt x="67361" y="3775"/>
                    <a:pt x="63646" y="86"/>
                    <a:pt x="58340" y="86"/>
                  </a:cubicBezTo>
                  <a:cubicBezTo>
                    <a:pt x="51706" y="86"/>
                    <a:pt x="47726" y="4566"/>
                    <a:pt x="45869" y="11419"/>
                  </a:cubicBezTo>
                  <a:cubicBezTo>
                    <a:pt x="44012" y="18008"/>
                    <a:pt x="47461" y="5357"/>
                    <a:pt x="35787" y="51216"/>
                  </a:cubicBezTo>
                  <a:lnTo>
                    <a:pt x="8723" y="51216"/>
                  </a:lnTo>
                  <a:cubicBezTo>
                    <a:pt x="3682" y="51216"/>
                    <a:pt x="232" y="51216"/>
                    <a:pt x="232" y="57015"/>
                  </a:cubicBezTo>
                  <a:cubicBezTo>
                    <a:pt x="232" y="60705"/>
                    <a:pt x="3416" y="60705"/>
                    <a:pt x="8192" y="60705"/>
                  </a:cubicBezTo>
                  <a:lnTo>
                    <a:pt x="33399" y="60705"/>
                  </a:lnTo>
                  <a:lnTo>
                    <a:pt x="17744" y="122905"/>
                  </a:lnTo>
                  <a:cubicBezTo>
                    <a:pt x="16152" y="129494"/>
                    <a:pt x="13764" y="138982"/>
                    <a:pt x="13764" y="142408"/>
                  </a:cubicBezTo>
                  <a:cubicBezTo>
                    <a:pt x="13764" y="157959"/>
                    <a:pt x="27031" y="167447"/>
                    <a:pt x="42154" y="167447"/>
                  </a:cubicBezTo>
                  <a:cubicBezTo>
                    <a:pt x="71606" y="167447"/>
                    <a:pt x="88322" y="130548"/>
                    <a:pt x="88322" y="127122"/>
                  </a:cubicBezTo>
                  <a:cubicBezTo>
                    <a:pt x="88322" y="123696"/>
                    <a:pt x="84873" y="123696"/>
                    <a:pt x="84077" y="123696"/>
                  </a:cubicBezTo>
                  <a:cubicBezTo>
                    <a:pt x="80893" y="123696"/>
                    <a:pt x="80627" y="124223"/>
                    <a:pt x="78505" y="128703"/>
                  </a:cubicBezTo>
                  <a:cubicBezTo>
                    <a:pt x="71075" y="145308"/>
                    <a:pt x="57544" y="160067"/>
                    <a:pt x="42950" y="160067"/>
                  </a:cubicBezTo>
                  <a:cubicBezTo>
                    <a:pt x="37379" y="160067"/>
                    <a:pt x="33664" y="156641"/>
                    <a:pt x="33664" y="147153"/>
                  </a:cubicBezTo>
                  <a:cubicBezTo>
                    <a:pt x="33664" y="144517"/>
                    <a:pt x="34725" y="138982"/>
                    <a:pt x="35256" y="136347"/>
                  </a:cubicBezTo>
                  <a:lnTo>
                    <a:pt x="54360" y="60705"/>
                  </a:lnTo>
                  <a:close/>
                </a:path>
              </a:pathLst>
            </a:custGeom>
            <a:grpFill/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169" name="Freeform: Shape 2168">
              <a:extLst>
                <a:ext uri="{FF2B5EF4-FFF2-40B4-BE49-F238E27FC236}">
                  <a16:creationId xmlns:a16="http://schemas.microsoft.com/office/drawing/2014/main" id="{E7839E53-395E-8970-D8B6-897863AB6F04}"/>
                </a:ext>
              </a:extLst>
            </p:cNvPr>
            <p:cNvSpPr/>
            <p:nvPr>
              <p:custDataLst>
                <p:tags r:id="rId123"/>
              </p:custDataLst>
            </p:nvPr>
          </p:nvSpPr>
          <p:spPr>
            <a:xfrm>
              <a:off x="16121124" y="5389733"/>
              <a:ext cx="188763" cy="170561"/>
            </a:xfrm>
            <a:custGeom>
              <a:avLst/>
              <a:gdLst>
                <a:gd name="connsiteX0" fmla="*/ 115844 w 188763"/>
                <a:gd name="connsiteY0" fmla="*/ 52796 h 170561"/>
                <a:gd name="connsiteX1" fmla="*/ 153369 w 188763"/>
                <a:gd name="connsiteY1" fmla="*/ 8367 h 170561"/>
                <a:gd name="connsiteX2" fmla="*/ 172321 w 188763"/>
                <a:gd name="connsiteY2" fmla="*/ 13262 h 170561"/>
                <a:gd name="connsiteX3" fmla="*/ 154127 w 188763"/>
                <a:gd name="connsiteY3" fmla="*/ 33594 h 170561"/>
                <a:gd name="connsiteX4" fmla="*/ 168531 w 188763"/>
                <a:gd name="connsiteY4" fmla="*/ 46772 h 170561"/>
                <a:gd name="connsiteX5" fmla="*/ 188999 w 188763"/>
                <a:gd name="connsiteY5" fmla="*/ 24934 h 170561"/>
                <a:gd name="connsiteX6" fmla="*/ 153748 w 188763"/>
                <a:gd name="connsiteY6" fmla="*/ 84 h 170561"/>
                <a:gd name="connsiteX7" fmla="*/ 113949 w 188763"/>
                <a:gd name="connsiteY7" fmla="*/ 28699 h 170561"/>
                <a:gd name="connsiteX8" fmla="*/ 73012 w 188763"/>
                <a:gd name="connsiteY8" fmla="*/ 84 h 170561"/>
                <a:gd name="connsiteX9" fmla="*/ 11986 w 188763"/>
                <a:gd name="connsiteY9" fmla="*/ 58068 h 170561"/>
                <a:gd name="connsiteX10" fmla="*/ 16535 w 188763"/>
                <a:gd name="connsiteY10" fmla="*/ 61833 h 170561"/>
                <a:gd name="connsiteX11" fmla="*/ 21462 w 188763"/>
                <a:gd name="connsiteY11" fmla="*/ 57691 h 170561"/>
                <a:gd name="connsiteX12" fmla="*/ 72254 w 188763"/>
                <a:gd name="connsiteY12" fmla="*/ 8367 h 170561"/>
                <a:gd name="connsiteX13" fmla="*/ 92722 w 188763"/>
                <a:gd name="connsiteY13" fmla="*/ 33594 h 170561"/>
                <a:gd name="connsiteX14" fmla="*/ 72254 w 188763"/>
                <a:gd name="connsiteY14" fmla="*/ 123205 h 170561"/>
                <a:gd name="connsiteX15" fmla="*/ 36245 w 188763"/>
                <a:gd name="connsiteY15" fmla="*/ 162362 h 170561"/>
                <a:gd name="connsiteX16" fmla="*/ 17293 w 188763"/>
                <a:gd name="connsiteY16" fmla="*/ 157468 h 170561"/>
                <a:gd name="connsiteX17" fmla="*/ 35108 w 188763"/>
                <a:gd name="connsiteY17" fmla="*/ 137136 h 170561"/>
                <a:gd name="connsiteX18" fmla="*/ 21083 w 188763"/>
                <a:gd name="connsiteY18" fmla="*/ 123958 h 170561"/>
                <a:gd name="connsiteX19" fmla="*/ 236 w 188763"/>
                <a:gd name="connsiteY19" fmla="*/ 145796 h 170561"/>
                <a:gd name="connsiteX20" fmla="*/ 35866 w 188763"/>
                <a:gd name="connsiteY20" fmla="*/ 170646 h 170561"/>
                <a:gd name="connsiteX21" fmla="*/ 75665 w 188763"/>
                <a:gd name="connsiteY21" fmla="*/ 142030 h 170561"/>
                <a:gd name="connsiteX22" fmla="*/ 116602 w 188763"/>
                <a:gd name="connsiteY22" fmla="*/ 170646 h 170561"/>
                <a:gd name="connsiteX23" fmla="*/ 177249 w 188763"/>
                <a:gd name="connsiteY23" fmla="*/ 112662 h 170561"/>
                <a:gd name="connsiteX24" fmla="*/ 172701 w 188763"/>
                <a:gd name="connsiteY24" fmla="*/ 108897 h 170561"/>
                <a:gd name="connsiteX25" fmla="*/ 167773 w 188763"/>
                <a:gd name="connsiteY25" fmla="*/ 113039 h 170561"/>
                <a:gd name="connsiteX26" fmla="*/ 117360 w 188763"/>
                <a:gd name="connsiteY26" fmla="*/ 162362 h 170561"/>
                <a:gd name="connsiteX27" fmla="*/ 96513 w 188763"/>
                <a:gd name="connsiteY27" fmla="*/ 137512 h 170561"/>
                <a:gd name="connsiteX28" fmla="*/ 102957 w 188763"/>
                <a:gd name="connsiteY28" fmla="*/ 104379 h 170561"/>
                <a:gd name="connsiteX29" fmla="*/ 115844 w 188763"/>
                <a:gd name="connsiteY29" fmla="*/ 52796 h 170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88763" h="170561">
                  <a:moveTo>
                    <a:pt x="115844" y="52796"/>
                  </a:moveTo>
                  <a:cubicBezTo>
                    <a:pt x="118118" y="43007"/>
                    <a:pt x="126836" y="8367"/>
                    <a:pt x="153369" y="8367"/>
                  </a:cubicBezTo>
                  <a:cubicBezTo>
                    <a:pt x="155264" y="8367"/>
                    <a:pt x="164362" y="8367"/>
                    <a:pt x="172321" y="13262"/>
                  </a:cubicBezTo>
                  <a:cubicBezTo>
                    <a:pt x="161708" y="15145"/>
                    <a:pt x="154127" y="24558"/>
                    <a:pt x="154127" y="33594"/>
                  </a:cubicBezTo>
                  <a:cubicBezTo>
                    <a:pt x="154127" y="39618"/>
                    <a:pt x="158297" y="46772"/>
                    <a:pt x="168531" y="46772"/>
                  </a:cubicBezTo>
                  <a:cubicBezTo>
                    <a:pt x="176870" y="46772"/>
                    <a:pt x="188999" y="39995"/>
                    <a:pt x="188999" y="24934"/>
                  </a:cubicBezTo>
                  <a:cubicBezTo>
                    <a:pt x="188999" y="5355"/>
                    <a:pt x="166636" y="84"/>
                    <a:pt x="153748" y="84"/>
                  </a:cubicBezTo>
                  <a:cubicBezTo>
                    <a:pt x="131764" y="84"/>
                    <a:pt x="118497" y="20039"/>
                    <a:pt x="113949" y="28699"/>
                  </a:cubicBezTo>
                  <a:cubicBezTo>
                    <a:pt x="104473" y="3849"/>
                    <a:pt x="84004" y="84"/>
                    <a:pt x="73012" y="84"/>
                  </a:cubicBezTo>
                  <a:cubicBezTo>
                    <a:pt x="33592" y="84"/>
                    <a:pt x="11986" y="48655"/>
                    <a:pt x="11986" y="58068"/>
                  </a:cubicBezTo>
                  <a:cubicBezTo>
                    <a:pt x="11986" y="61833"/>
                    <a:pt x="15777" y="61833"/>
                    <a:pt x="16535" y="61833"/>
                  </a:cubicBezTo>
                  <a:cubicBezTo>
                    <a:pt x="19567" y="61833"/>
                    <a:pt x="20704" y="61080"/>
                    <a:pt x="21462" y="57691"/>
                  </a:cubicBezTo>
                  <a:cubicBezTo>
                    <a:pt x="34350" y="17780"/>
                    <a:pt x="59367" y="8367"/>
                    <a:pt x="72254" y="8367"/>
                  </a:cubicBezTo>
                  <a:cubicBezTo>
                    <a:pt x="79456" y="8367"/>
                    <a:pt x="92722" y="11756"/>
                    <a:pt x="92722" y="33594"/>
                  </a:cubicBezTo>
                  <a:cubicBezTo>
                    <a:pt x="92722" y="45266"/>
                    <a:pt x="86279" y="70493"/>
                    <a:pt x="72254" y="123205"/>
                  </a:cubicBezTo>
                  <a:cubicBezTo>
                    <a:pt x="66189" y="146549"/>
                    <a:pt x="52923" y="162362"/>
                    <a:pt x="36245" y="162362"/>
                  </a:cubicBezTo>
                  <a:cubicBezTo>
                    <a:pt x="33971" y="162362"/>
                    <a:pt x="25253" y="162362"/>
                    <a:pt x="17293" y="157468"/>
                  </a:cubicBezTo>
                  <a:cubicBezTo>
                    <a:pt x="26769" y="155585"/>
                    <a:pt x="35108" y="147678"/>
                    <a:pt x="35108" y="137136"/>
                  </a:cubicBezTo>
                  <a:cubicBezTo>
                    <a:pt x="35108" y="126970"/>
                    <a:pt x="26769" y="123958"/>
                    <a:pt x="21083" y="123958"/>
                  </a:cubicBezTo>
                  <a:cubicBezTo>
                    <a:pt x="9712" y="123958"/>
                    <a:pt x="236" y="133747"/>
                    <a:pt x="236" y="145796"/>
                  </a:cubicBezTo>
                  <a:cubicBezTo>
                    <a:pt x="236" y="163115"/>
                    <a:pt x="19188" y="170646"/>
                    <a:pt x="35866" y="170646"/>
                  </a:cubicBezTo>
                  <a:cubicBezTo>
                    <a:pt x="60883" y="170646"/>
                    <a:pt x="74528" y="144290"/>
                    <a:pt x="75665" y="142030"/>
                  </a:cubicBezTo>
                  <a:cubicBezTo>
                    <a:pt x="80214" y="155962"/>
                    <a:pt x="93860" y="170646"/>
                    <a:pt x="116602" y="170646"/>
                  </a:cubicBezTo>
                  <a:cubicBezTo>
                    <a:pt x="155644" y="170646"/>
                    <a:pt x="177249" y="122075"/>
                    <a:pt x="177249" y="112662"/>
                  </a:cubicBezTo>
                  <a:cubicBezTo>
                    <a:pt x="177249" y="108897"/>
                    <a:pt x="173838" y="108897"/>
                    <a:pt x="172701" y="108897"/>
                  </a:cubicBezTo>
                  <a:cubicBezTo>
                    <a:pt x="169289" y="108897"/>
                    <a:pt x="168531" y="110403"/>
                    <a:pt x="167773" y="113039"/>
                  </a:cubicBezTo>
                  <a:cubicBezTo>
                    <a:pt x="155264" y="153326"/>
                    <a:pt x="129490" y="162362"/>
                    <a:pt x="117360" y="162362"/>
                  </a:cubicBezTo>
                  <a:cubicBezTo>
                    <a:pt x="102577" y="162362"/>
                    <a:pt x="96513" y="150314"/>
                    <a:pt x="96513" y="137512"/>
                  </a:cubicBezTo>
                  <a:cubicBezTo>
                    <a:pt x="96513" y="129229"/>
                    <a:pt x="98787" y="120946"/>
                    <a:pt x="102957" y="104379"/>
                  </a:cubicBezTo>
                  <a:lnTo>
                    <a:pt x="115844" y="52796"/>
                  </a:lnTo>
                  <a:close/>
                </a:path>
              </a:pathLst>
            </a:custGeom>
            <a:grpFill/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170" name="Freeform: Shape 2169">
              <a:extLst>
                <a:ext uri="{FF2B5EF4-FFF2-40B4-BE49-F238E27FC236}">
                  <a16:creationId xmlns:a16="http://schemas.microsoft.com/office/drawing/2014/main" id="{715DE6C0-7A0D-1B0C-0B47-8C5963C556C7}"/>
                </a:ext>
              </a:extLst>
            </p:cNvPr>
            <p:cNvSpPr/>
            <p:nvPr>
              <p:custDataLst>
                <p:tags r:id="rId124"/>
              </p:custDataLst>
            </p:nvPr>
          </p:nvSpPr>
          <p:spPr>
            <a:xfrm>
              <a:off x="16337910" y="5447904"/>
              <a:ext cx="89681" cy="167361"/>
            </a:xfrm>
            <a:custGeom>
              <a:avLst/>
              <a:gdLst>
                <a:gd name="connsiteX0" fmla="*/ 54369 w 89681"/>
                <a:gd name="connsiteY0" fmla="*/ 60705 h 167361"/>
                <a:gd name="connsiteX1" fmla="*/ 81433 w 89681"/>
                <a:gd name="connsiteY1" fmla="*/ 60705 h 167361"/>
                <a:gd name="connsiteX2" fmla="*/ 89923 w 89681"/>
                <a:gd name="connsiteY2" fmla="*/ 54906 h 167361"/>
                <a:gd name="connsiteX3" fmla="*/ 81963 w 89681"/>
                <a:gd name="connsiteY3" fmla="*/ 51216 h 167361"/>
                <a:gd name="connsiteX4" fmla="*/ 56757 w 89681"/>
                <a:gd name="connsiteY4" fmla="*/ 51216 h 167361"/>
                <a:gd name="connsiteX5" fmla="*/ 66574 w 89681"/>
                <a:gd name="connsiteY5" fmla="*/ 12209 h 167361"/>
                <a:gd name="connsiteX6" fmla="*/ 67370 w 89681"/>
                <a:gd name="connsiteY6" fmla="*/ 8520 h 167361"/>
                <a:gd name="connsiteX7" fmla="*/ 58349 w 89681"/>
                <a:gd name="connsiteY7" fmla="*/ 86 h 167361"/>
                <a:gd name="connsiteX8" fmla="*/ 45878 w 89681"/>
                <a:gd name="connsiteY8" fmla="*/ 11419 h 167361"/>
                <a:gd name="connsiteX9" fmla="*/ 35796 w 89681"/>
                <a:gd name="connsiteY9" fmla="*/ 51216 h 167361"/>
                <a:gd name="connsiteX10" fmla="*/ 8732 w 89681"/>
                <a:gd name="connsiteY10" fmla="*/ 51216 h 167361"/>
                <a:gd name="connsiteX11" fmla="*/ 242 w 89681"/>
                <a:gd name="connsiteY11" fmla="*/ 57015 h 167361"/>
                <a:gd name="connsiteX12" fmla="*/ 8201 w 89681"/>
                <a:gd name="connsiteY12" fmla="*/ 60705 h 167361"/>
                <a:gd name="connsiteX13" fmla="*/ 33408 w 89681"/>
                <a:gd name="connsiteY13" fmla="*/ 60705 h 167361"/>
                <a:gd name="connsiteX14" fmla="*/ 17753 w 89681"/>
                <a:gd name="connsiteY14" fmla="*/ 122905 h 167361"/>
                <a:gd name="connsiteX15" fmla="*/ 13773 w 89681"/>
                <a:gd name="connsiteY15" fmla="*/ 142408 h 167361"/>
                <a:gd name="connsiteX16" fmla="*/ 42164 w 89681"/>
                <a:gd name="connsiteY16" fmla="*/ 167447 h 167361"/>
                <a:gd name="connsiteX17" fmla="*/ 88331 w 89681"/>
                <a:gd name="connsiteY17" fmla="*/ 127122 h 167361"/>
                <a:gd name="connsiteX18" fmla="*/ 84086 w 89681"/>
                <a:gd name="connsiteY18" fmla="*/ 123696 h 167361"/>
                <a:gd name="connsiteX19" fmla="*/ 78514 w 89681"/>
                <a:gd name="connsiteY19" fmla="*/ 128703 h 167361"/>
                <a:gd name="connsiteX20" fmla="*/ 42960 w 89681"/>
                <a:gd name="connsiteY20" fmla="*/ 160067 h 167361"/>
                <a:gd name="connsiteX21" fmla="*/ 33673 w 89681"/>
                <a:gd name="connsiteY21" fmla="*/ 147153 h 167361"/>
                <a:gd name="connsiteX22" fmla="*/ 35265 w 89681"/>
                <a:gd name="connsiteY22" fmla="*/ 136347 h 167361"/>
                <a:gd name="connsiteX23" fmla="*/ 54369 w 89681"/>
                <a:gd name="connsiteY23" fmla="*/ 60705 h 167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89681" h="167361">
                  <a:moveTo>
                    <a:pt x="54369" y="60705"/>
                  </a:moveTo>
                  <a:lnTo>
                    <a:pt x="81433" y="60705"/>
                  </a:lnTo>
                  <a:cubicBezTo>
                    <a:pt x="86474" y="60705"/>
                    <a:pt x="89923" y="60705"/>
                    <a:pt x="89923" y="54906"/>
                  </a:cubicBezTo>
                  <a:cubicBezTo>
                    <a:pt x="89923" y="51216"/>
                    <a:pt x="86474" y="51216"/>
                    <a:pt x="81963" y="51216"/>
                  </a:cubicBezTo>
                  <a:lnTo>
                    <a:pt x="56757" y="51216"/>
                  </a:lnTo>
                  <a:lnTo>
                    <a:pt x="66574" y="12209"/>
                  </a:lnTo>
                  <a:cubicBezTo>
                    <a:pt x="66839" y="10892"/>
                    <a:pt x="67370" y="9574"/>
                    <a:pt x="67370" y="8520"/>
                  </a:cubicBezTo>
                  <a:cubicBezTo>
                    <a:pt x="67370" y="3775"/>
                    <a:pt x="63655" y="86"/>
                    <a:pt x="58349" y="86"/>
                  </a:cubicBezTo>
                  <a:cubicBezTo>
                    <a:pt x="51716" y="86"/>
                    <a:pt x="47736" y="4566"/>
                    <a:pt x="45878" y="11419"/>
                  </a:cubicBezTo>
                  <a:cubicBezTo>
                    <a:pt x="44021" y="18008"/>
                    <a:pt x="47470" y="5357"/>
                    <a:pt x="35796" y="51216"/>
                  </a:cubicBezTo>
                  <a:lnTo>
                    <a:pt x="8732" y="51216"/>
                  </a:lnTo>
                  <a:cubicBezTo>
                    <a:pt x="3691" y="51216"/>
                    <a:pt x="242" y="51216"/>
                    <a:pt x="242" y="57015"/>
                  </a:cubicBezTo>
                  <a:cubicBezTo>
                    <a:pt x="242" y="60705"/>
                    <a:pt x="3425" y="60705"/>
                    <a:pt x="8201" y="60705"/>
                  </a:cubicBezTo>
                  <a:lnTo>
                    <a:pt x="33408" y="60705"/>
                  </a:lnTo>
                  <a:lnTo>
                    <a:pt x="17753" y="122905"/>
                  </a:lnTo>
                  <a:cubicBezTo>
                    <a:pt x="16161" y="129494"/>
                    <a:pt x="13773" y="138982"/>
                    <a:pt x="13773" y="142408"/>
                  </a:cubicBezTo>
                  <a:cubicBezTo>
                    <a:pt x="13773" y="157959"/>
                    <a:pt x="27040" y="167447"/>
                    <a:pt x="42164" y="167447"/>
                  </a:cubicBezTo>
                  <a:cubicBezTo>
                    <a:pt x="71615" y="167447"/>
                    <a:pt x="88331" y="130548"/>
                    <a:pt x="88331" y="127122"/>
                  </a:cubicBezTo>
                  <a:cubicBezTo>
                    <a:pt x="88331" y="123696"/>
                    <a:pt x="84882" y="123696"/>
                    <a:pt x="84086" y="123696"/>
                  </a:cubicBezTo>
                  <a:cubicBezTo>
                    <a:pt x="80902" y="123696"/>
                    <a:pt x="80637" y="124223"/>
                    <a:pt x="78514" y="128703"/>
                  </a:cubicBezTo>
                  <a:cubicBezTo>
                    <a:pt x="71085" y="145308"/>
                    <a:pt x="57553" y="160067"/>
                    <a:pt x="42960" y="160067"/>
                  </a:cubicBezTo>
                  <a:cubicBezTo>
                    <a:pt x="37388" y="160067"/>
                    <a:pt x="33673" y="156641"/>
                    <a:pt x="33673" y="147153"/>
                  </a:cubicBezTo>
                  <a:cubicBezTo>
                    <a:pt x="33673" y="144517"/>
                    <a:pt x="34734" y="138982"/>
                    <a:pt x="35265" y="136347"/>
                  </a:cubicBezTo>
                  <a:lnTo>
                    <a:pt x="54369" y="60705"/>
                  </a:lnTo>
                  <a:close/>
                </a:path>
              </a:pathLst>
            </a:custGeom>
            <a:grpFill/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171" name="Freeform: Shape 2170">
              <a:extLst>
                <a:ext uri="{FF2B5EF4-FFF2-40B4-BE49-F238E27FC236}">
                  <a16:creationId xmlns:a16="http://schemas.microsoft.com/office/drawing/2014/main" id="{9F33BA89-F66B-114B-01D3-9EC7DA791301}"/>
                </a:ext>
              </a:extLst>
            </p:cNvPr>
            <p:cNvSpPr/>
            <p:nvPr>
              <p:custDataLst>
                <p:tags r:id="rId125"/>
              </p:custDataLst>
            </p:nvPr>
          </p:nvSpPr>
          <p:spPr>
            <a:xfrm>
              <a:off x="16481827" y="5273766"/>
              <a:ext cx="87938" cy="376515"/>
            </a:xfrm>
            <a:custGeom>
              <a:avLst/>
              <a:gdLst>
                <a:gd name="connsiteX0" fmla="*/ 88183 w 87938"/>
                <a:gd name="connsiteY0" fmla="*/ 188342 h 376515"/>
                <a:gd name="connsiteX1" fmla="*/ 63166 w 87938"/>
                <a:gd name="connsiteY1" fmla="*/ 70869 h 376515"/>
                <a:gd name="connsiteX2" fmla="*/ 4035 w 87938"/>
                <a:gd name="connsiteY2" fmla="*/ 84 h 376515"/>
                <a:gd name="connsiteX3" fmla="*/ 245 w 87938"/>
                <a:gd name="connsiteY3" fmla="*/ 3849 h 376515"/>
                <a:gd name="connsiteX4" fmla="*/ 7447 w 87938"/>
                <a:gd name="connsiteY4" fmla="*/ 12509 h 376515"/>
                <a:gd name="connsiteX5" fmla="*/ 66199 w 87938"/>
                <a:gd name="connsiteY5" fmla="*/ 188342 h 376515"/>
                <a:gd name="connsiteX6" fmla="*/ 5173 w 87938"/>
                <a:gd name="connsiteY6" fmla="*/ 366434 h 376515"/>
                <a:gd name="connsiteX7" fmla="*/ 245 w 87938"/>
                <a:gd name="connsiteY7" fmla="*/ 372834 h 376515"/>
                <a:gd name="connsiteX8" fmla="*/ 4035 w 87938"/>
                <a:gd name="connsiteY8" fmla="*/ 376600 h 376515"/>
                <a:gd name="connsiteX9" fmla="*/ 64303 w 87938"/>
                <a:gd name="connsiteY9" fmla="*/ 303179 h 376515"/>
                <a:gd name="connsiteX10" fmla="*/ 88183 w 87938"/>
                <a:gd name="connsiteY10" fmla="*/ 188342 h 376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7938" h="376515">
                  <a:moveTo>
                    <a:pt x="88183" y="188342"/>
                  </a:moveTo>
                  <a:cubicBezTo>
                    <a:pt x="88183" y="158974"/>
                    <a:pt x="84014" y="113415"/>
                    <a:pt x="63166" y="70869"/>
                  </a:cubicBezTo>
                  <a:cubicBezTo>
                    <a:pt x="40424" y="24558"/>
                    <a:pt x="7826" y="84"/>
                    <a:pt x="4035" y="84"/>
                  </a:cubicBezTo>
                  <a:cubicBezTo>
                    <a:pt x="1761" y="84"/>
                    <a:pt x="245" y="1590"/>
                    <a:pt x="245" y="3849"/>
                  </a:cubicBezTo>
                  <a:cubicBezTo>
                    <a:pt x="245" y="4979"/>
                    <a:pt x="245" y="5732"/>
                    <a:pt x="7447" y="12509"/>
                  </a:cubicBezTo>
                  <a:cubicBezTo>
                    <a:pt x="44593" y="49784"/>
                    <a:pt x="66199" y="109650"/>
                    <a:pt x="66199" y="188342"/>
                  </a:cubicBezTo>
                  <a:cubicBezTo>
                    <a:pt x="66199" y="252726"/>
                    <a:pt x="52174" y="318993"/>
                    <a:pt x="5173" y="366434"/>
                  </a:cubicBezTo>
                  <a:cubicBezTo>
                    <a:pt x="245" y="370952"/>
                    <a:pt x="245" y="371705"/>
                    <a:pt x="245" y="372834"/>
                  </a:cubicBezTo>
                  <a:cubicBezTo>
                    <a:pt x="245" y="375094"/>
                    <a:pt x="1761" y="376600"/>
                    <a:pt x="4035" y="376600"/>
                  </a:cubicBezTo>
                  <a:cubicBezTo>
                    <a:pt x="7826" y="376600"/>
                    <a:pt x="41940" y="350997"/>
                    <a:pt x="64303" y="303179"/>
                  </a:cubicBezTo>
                  <a:cubicBezTo>
                    <a:pt x="83635" y="261762"/>
                    <a:pt x="88183" y="219969"/>
                    <a:pt x="88183" y="188342"/>
                  </a:cubicBezTo>
                  <a:close/>
                </a:path>
              </a:pathLst>
            </a:custGeom>
            <a:grpFill/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172" name="Freeform: Shape 2171">
              <a:extLst>
                <a:ext uri="{FF2B5EF4-FFF2-40B4-BE49-F238E27FC236}">
                  <a16:creationId xmlns:a16="http://schemas.microsoft.com/office/drawing/2014/main" id="{A16F5E69-57D0-673A-3860-8C9C69EBB93B}"/>
                </a:ext>
              </a:extLst>
            </p:cNvPr>
            <p:cNvSpPr/>
            <p:nvPr>
              <p:custDataLst>
                <p:tags r:id="rId126"/>
              </p:custDataLst>
            </p:nvPr>
          </p:nvSpPr>
          <p:spPr>
            <a:xfrm>
              <a:off x="13744772" y="5733111"/>
              <a:ext cx="2862853" cy="15059"/>
            </a:xfrm>
            <a:custGeom>
              <a:avLst/>
              <a:gdLst>
                <a:gd name="connsiteX0" fmla="*/ 0 w 2862853"/>
                <a:gd name="connsiteY0" fmla="*/ 0 h 15059"/>
                <a:gd name="connsiteX1" fmla="*/ 2862853 w 2862853"/>
                <a:gd name="connsiteY1" fmla="*/ 0 h 15059"/>
                <a:gd name="connsiteX2" fmla="*/ 2862853 w 2862853"/>
                <a:gd name="connsiteY2" fmla="*/ 15060 h 15059"/>
                <a:gd name="connsiteX3" fmla="*/ 0 w 2862853"/>
                <a:gd name="connsiteY3" fmla="*/ 15060 h 15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62853" h="15059">
                  <a:moveTo>
                    <a:pt x="0" y="0"/>
                  </a:moveTo>
                  <a:lnTo>
                    <a:pt x="2862853" y="0"/>
                  </a:lnTo>
                  <a:lnTo>
                    <a:pt x="2862853" y="15060"/>
                  </a:lnTo>
                  <a:lnTo>
                    <a:pt x="0" y="15060"/>
                  </a:lnTo>
                  <a:close/>
                </a:path>
              </a:pathLst>
            </a:custGeom>
            <a:grpFill/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173" name="Freeform: Shape 2172">
              <a:extLst>
                <a:ext uri="{FF2B5EF4-FFF2-40B4-BE49-F238E27FC236}">
                  <a16:creationId xmlns:a16="http://schemas.microsoft.com/office/drawing/2014/main" id="{0AA71429-0CE3-C95C-74CE-DD1A415FA8E3}"/>
                </a:ext>
              </a:extLst>
            </p:cNvPr>
            <p:cNvSpPr/>
            <p:nvPr>
              <p:custDataLst>
                <p:tags r:id="rId127"/>
              </p:custDataLst>
            </p:nvPr>
          </p:nvSpPr>
          <p:spPr>
            <a:xfrm>
              <a:off x="14005326" y="6020179"/>
              <a:ext cx="173601" cy="170561"/>
            </a:xfrm>
            <a:custGeom>
              <a:avLst/>
              <a:gdLst>
                <a:gd name="connsiteX0" fmla="*/ 126402 w 173601"/>
                <a:gd name="connsiteY0" fmla="*/ 24198 h 170561"/>
                <a:gd name="connsiteX1" fmla="*/ 91530 w 173601"/>
                <a:gd name="connsiteY1" fmla="*/ 101 h 170561"/>
                <a:gd name="connsiteX2" fmla="*/ 180 w 173601"/>
                <a:gd name="connsiteY2" fmla="*/ 110420 h 170561"/>
                <a:gd name="connsiteX3" fmla="*/ 50593 w 173601"/>
                <a:gd name="connsiteY3" fmla="*/ 170662 h 170561"/>
                <a:gd name="connsiteX4" fmla="*/ 99868 w 173601"/>
                <a:gd name="connsiteY4" fmla="*/ 142424 h 170561"/>
                <a:gd name="connsiteX5" fmla="*/ 134361 w 173601"/>
                <a:gd name="connsiteY5" fmla="*/ 170662 h 170561"/>
                <a:gd name="connsiteX6" fmla="*/ 162411 w 173601"/>
                <a:gd name="connsiteY6" fmla="*/ 149954 h 170561"/>
                <a:gd name="connsiteX7" fmla="*/ 173782 w 173601"/>
                <a:gd name="connsiteY7" fmla="*/ 112679 h 170561"/>
                <a:gd name="connsiteX8" fmla="*/ 169233 w 173601"/>
                <a:gd name="connsiteY8" fmla="*/ 108914 h 170561"/>
                <a:gd name="connsiteX9" fmla="*/ 163927 w 173601"/>
                <a:gd name="connsiteY9" fmla="*/ 115691 h 170561"/>
                <a:gd name="connsiteX10" fmla="*/ 135119 w 173601"/>
                <a:gd name="connsiteY10" fmla="*/ 162379 h 170561"/>
                <a:gd name="connsiteX11" fmla="*/ 123748 w 173601"/>
                <a:gd name="connsiteY11" fmla="*/ 145059 h 170561"/>
                <a:gd name="connsiteX12" fmla="*/ 128676 w 173601"/>
                <a:gd name="connsiteY12" fmla="*/ 117197 h 170561"/>
                <a:gd name="connsiteX13" fmla="*/ 137015 w 173601"/>
                <a:gd name="connsiteY13" fmla="*/ 83311 h 170561"/>
                <a:gd name="connsiteX14" fmla="*/ 150660 w 173601"/>
                <a:gd name="connsiteY14" fmla="*/ 30599 h 170561"/>
                <a:gd name="connsiteX15" fmla="*/ 153314 w 173601"/>
                <a:gd name="connsiteY15" fmla="*/ 17797 h 170561"/>
                <a:gd name="connsiteX16" fmla="*/ 142321 w 173601"/>
                <a:gd name="connsiteY16" fmla="*/ 7631 h 170561"/>
                <a:gd name="connsiteX17" fmla="*/ 126402 w 173601"/>
                <a:gd name="connsiteY17" fmla="*/ 24198 h 170561"/>
                <a:gd name="connsiteX18" fmla="*/ 101764 w 173601"/>
                <a:gd name="connsiteY18" fmla="*/ 121715 h 170561"/>
                <a:gd name="connsiteX19" fmla="*/ 94183 w 173601"/>
                <a:gd name="connsiteY19" fmla="*/ 135646 h 170561"/>
                <a:gd name="connsiteX20" fmla="*/ 51351 w 173601"/>
                <a:gd name="connsiteY20" fmla="*/ 162379 h 170561"/>
                <a:gd name="connsiteX21" fmla="*/ 27092 w 173601"/>
                <a:gd name="connsiteY21" fmla="*/ 126987 h 170561"/>
                <a:gd name="connsiteX22" fmla="*/ 47940 w 173601"/>
                <a:gd name="connsiteY22" fmla="*/ 44530 h 170561"/>
                <a:gd name="connsiteX23" fmla="*/ 91909 w 173601"/>
                <a:gd name="connsiteY23" fmla="*/ 8384 h 170561"/>
                <a:gd name="connsiteX24" fmla="*/ 121853 w 173601"/>
                <a:gd name="connsiteY24" fmla="*/ 41518 h 170561"/>
                <a:gd name="connsiteX25" fmla="*/ 120716 w 173601"/>
                <a:gd name="connsiteY25" fmla="*/ 47918 h 170561"/>
                <a:gd name="connsiteX26" fmla="*/ 101764 w 173601"/>
                <a:gd name="connsiteY26" fmla="*/ 121715 h 170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73601" h="170561">
                  <a:moveTo>
                    <a:pt x="126402" y="24198"/>
                  </a:moveTo>
                  <a:cubicBezTo>
                    <a:pt x="119579" y="10267"/>
                    <a:pt x="108586" y="101"/>
                    <a:pt x="91530" y="101"/>
                  </a:cubicBezTo>
                  <a:cubicBezTo>
                    <a:pt x="47181" y="101"/>
                    <a:pt x="180" y="55449"/>
                    <a:pt x="180" y="110420"/>
                  </a:cubicBezTo>
                  <a:cubicBezTo>
                    <a:pt x="180" y="145812"/>
                    <a:pt x="21027" y="170662"/>
                    <a:pt x="50593" y="170662"/>
                  </a:cubicBezTo>
                  <a:cubicBezTo>
                    <a:pt x="58174" y="170662"/>
                    <a:pt x="77126" y="169156"/>
                    <a:pt x="99868" y="142424"/>
                  </a:cubicBezTo>
                  <a:cubicBezTo>
                    <a:pt x="102901" y="158237"/>
                    <a:pt x="116167" y="170662"/>
                    <a:pt x="134361" y="170662"/>
                  </a:cubicBezTo>
                  <a:cubicBezTo>
                    <a:pt x="147628" y="170662"/>
                    <a:pt x="156346" y="162002"/>
                    <a:pt x="162411" y="149954"/>
                  </a:cubicBezTo>
                  <a:cubicBezTo>
                    <a:pt x="168854" y="136399"/>
                    <a:pt x="173782" y="113432"/>
                    <a:pt x="173782" y="112679"/>
                  </a:cubicBezTo>
                  <a:cubicBezTo>
                    <a:pt x="173782" y="108914"/>
                    <a:pt x="170371" y="108914"/>
                    <a:pt x="169233" y="108914"/>
                  </a:cubicBezTo>
                  <a:cubicBezTo>
                    <a:pt x="165443" y="108914"/>
                    <a:pt x="165064" y="110420"/>
                    <a:pt x="163927" y="115691"/>
                  </a:cubicBezTo>
                  <a:cubicBezTo>
                    <a:pt x="157483" y="140165"/>
                    <a:pt x="150660" y="162379"/>
                    <a:pt x="135119" y="162379"/>
                  </a:cubicBezTo>
                  <a:cubicBezTo>
                    <a:pt x="124885" y="162379"/>
                    <a:pt x="123748" y="152590"/>
                    <a:pt x="123748" y="145059"/>
                  </a:cubicBezTo>
                  <a:cubicBezTo>
                    <a:pt x="123748" y="136776"/>
                    <a:pt x="124506" y="133764"/>
                    <a:pt x="128676" y="117197"/>
                  </a:cubicBezTo>
                  <a:cubicBezTo>
                    <a:pt x="132845" y="101383"/>
                    <a:pt x="133603" y="97618"/>
                    <a:pt x="137015" y="83311"/>
                  </a:cubicBezTo>
                  <a:lnTo>
                    <a:pt x="150660" y="30599"/>
                  </a:lnTo>
                  <a:cubicBezTo>
                    <a:pt x="153314" y="20056"/>
                    <a:pt x="153314" y="19303"/>
                    <a:pt x="153314" y="17797"/>
                  </a:cubicBezTo>
                  <a:cubicBezTo>
                    <a:pt x="153314" y="11396"/>
                    <a:pt x="148765" y="7631"/>
                    <a:pt x="142321" y="7631"/>
                  </a:cubicBezTo>
                  <a:cubicBezTo>
                    <a:pt x="133224" y="7631"/>
                    <a:pt x="127539" y="15914"/>
                    <a:pt x="126402" y="24198"/>
                  </a:cubicBezTo>
                  <a:close/>
                  <a:moveTo>
                    <a:pt x="101764" y="121715"/>
                  </a:moveTo>
                  <a:cubicBezTo>
                    <a:pt x="99868" y="128493"/>
                    <a:pt x="99868" y="129246"/>
                    <a:pt x="94183" y="135646"/>
                  </a:cubicBezTo>
                  <a:cubicBezTo>
                    <a:pt x="77505" y="156355"/>
                    <a:pt x="61964" y="162379"/>
                    <a:pt x="51351" y="162379"/>
                  </a:cubicBezTo>
                  <a:cubicBezTo>
                    <a:pt x="32399" y="162379"/>
                    <a:pt x="27092" y="141671"/>
                    <a:pt x="27092" y="126987"/>
                  </a:cubicBezTo>
                  <a:cubicBezTo>
                    <a:pt x="27092" y="108161"/>
                    <a:pt x="39222" y="61849"/>
                    <a:pt x="47940" y="44530"/>
                  </a:cubicBezTo>
                  <a:cubicBezTo>
                    <a:pt x="59690" y="22315"/>
                    <a:pt x="76747" y="8384"/>
                    <a:pt x="91909" y="8384"/>
                  </a:cubicBezTo>
                  <a:cubicBezTo>
                    <a:pt x="116546" y="8384"/>
                    <a:pt x="121853" y="39258"/>
                    <a:pt x="121853" y="41518"/>
                  </a:cubicBezTo>
                  <a:cubicBezTo>
                    <a:pt x="121853" y="43777"/>
                    <a:pt x="121095" y="46036"/>
                    <a:pt x="120716" y="47918"/>
                  </a:cubicBezTo>
                  <a:lnTo>
                    <a:pt x="101764" y="121715"/>
                  </a:lnTo>
                  <a:close/>
                </a:path>
              </a:pathLst>
            </a:custGeom>
            <a:grpFill/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174" name="Freeform: Shape 2173">
              <a:extLst>
                <a:ext uri="{FF2B5EF4-FFF2-40B4-BE49-F238E27FC236}">
                  <a16:creationId xmlns:a16="http://schemas.microsoft.com/office/drawing/2014/main" id="{BABE04E4-F096-D690-D7E2-7B9F85ECCC66}"/>
                </a:ext>
              </a:extLst>
            </p:cNvPr>
            <p:cNvSpPr/>
            <p:nvPr>
              <p:custDataLst>
                <p:tags r:id="rId128"/>
              </p:custDataLst>
            </p:nvPr>
          </p:nvSpPr>
          <p:spPr>
            <a:xfrm>
              <a:off x="14201667" y="6078350"/>
              <a:ext cx="89681" cy="167361"/>
            </a:xfrm>
            <a:custGeom>
              <a:avLst/>
              <a:gdLst>
                <a:gd name="connsiteX0" fmla="*/ 54313 w 89681"/>
                <a:gd name="connsiteY0" fmla="*/ 60721 h 167361"/>
                <a:gd name="connsiteX1" fmla="*/ 81376 w 89681"/>
                <a:gd name="connsiteY1" fmla="*/ 60721 h 167361"/>
                <a:gd name="connsiteX2" fmla="*/ 89867 w 89681"/>
                <a:gd name="connsiteY2" fmla="*/ 54923 h 167361"/>
                <a:gd name="connsiteX3" fmla="*/ 81907 w 89681"/>
                <a:gd name="connsiteY3" fmla="*/ 51233 h 167361"/>
                <a:gd name="connsiteX4" fmla="*/ 56701 w 89681"/>
                <a:gd name="connsiteY4" fmla="*/ 51233 h 167361"/>
                <a:gd name="connsiteX5" fmla="*/ 66518 w 89681"/>
                <a:gd name="connsiteY5" fmla="*/ 12226 h 167361"/>
                <a:gd name="connsiteX6" fmla="*/ 67314 w 89681"/>
                <a:gd name="connsiteY6" fmla="*/ 8536 h 167361"/>
                <a:gd name="connsiteX7" fmla="*/ 58293 w 89681"/>
                <a:gd name="connsiteY7" fmla="*/ 102 h 167361"/>
                <a:gd name="connsiteX8" fmla="*/ 45822 w 89681"/>
                <a:gd name="connsiteY8" fmla="*/ 11435 h 167361"/>
                <a:gd name="connsiteX9" fmla="*/ 35740 w 89681"/>
                <a:gd name="connsiteY9" fmla="*/ 51233 h 167361"/>
                <a:gd name="connsiteX10" fmla="*/ 8676 w 89681"/>
                <a:gd name="connsiteY10" fmla="*/ 51233 h 167361"/>
                <a:gd name="connsiteX11" fmla="*/ 185 w 89681"/>
                <a:gd name="connsiteY11" fmla="*/ 57031 h 167361"/>
                <a:gd name="connsiteX12" fmla="*/ 8145 w 89681"/>
                <a:gd name="connsiteY12" fmla="*/ 60721 h 167361"/>
                <a:gd name="connsiteX13" fmla="*/ 33352 w 89681"/>
                <a:gd name="connsiteY13" fmla="*/ 60721 h 167361"/>
                <a:gd name="connsiteX14" fmla="*/ 17697 w 89681"/>
                <a:gd name="connsiteY14" fmla="*/ 122922 h 167361"/>
                <a:gd name="connsiteX15" fmla="*/ 13717 w 89681"/>
                <a:gd name="connsiteY15" fmla="*/ 142425 h 167361"/>
                <a:gd name="connsiteX16" fmla="*/ 42108 w 89681"/>
                <a:gd name="connsiteY16" fmla="*/ 167463 h 167361"/>
                <a:gd name="connsiteX17" fmla="*/ 88275 w 89681"/>
                <a:gd name="connsiteY17" fmla="*/ 127139 h 167361"/>
                <a:gd name="connsiteX18" fmla="*/ 84030 w 89681"/>
                <a:gd name="connsiteY18" fmla="*/ 123712 h 167361"/>
                <a:gd name="connsiteX19" fmla="*/ 78458 w 89681"/>
                <a:gd name="connsiteY19" fmla="*/ 128720 h 167361"/>
                <a:gd name="connsiteX20" fmla="*/ 42904 w 89681"/>
                <a:gd name="connsiteY20" fmla="*/ 160084 h 167361"/>
                <a:gd name="connsiteX21" fmla="*/ 33617 w 89681"/>
                <a:gd name="connsiteY21" fmla="*/ 147169 h 167361"/>
                <a:gd name="connsiteX22" fmla="*/ 35209 w 89681"/>
                <a:gd name="connsiteY22" fmla="*/ 136363 h 167361"/>
                <a:gd name="connsiteX23" fmla="*/ 54313 w 89681"/>
                <a:gd name="connsiteY23" fmla="*/ 60721 h 167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89681" h="167361">
                  <a:moveTo>
                    <a:pt x="54313" y="60721"/>
                  </a:moveTo>
                  <a:lnTo>
                    <a:pt x="81376" y="60721"/>
                  </a:lnTo>
                  <a:cubicBezTo>
                    <a:pt x="86418" y="60721"/>
                    <a:pt x="89867" y="60721"/>
                    <a:pt x="89867" y="54923"/>
                  </a:cubicBezTo>
                  <a:cubicBezTo>
                    <a:pt x="89867" y="51233"/>
                    <a:pt x="86418" y="51233"/>
                    <a:pt x="81907" y="51233"/>
                  </a:cubicBezTo>
                  <a:lnTo>
                    <a:pt x="56701" y="51233"/>
                  </a:lnTo>
                  <a:lnTo>
                    <a:pt x="66518" y="12226"/>
                  </a:lnTo>
                  <a:cubicBezTo>
                    <a:pt x="66783" y="10908"/>
                    <a:pt x="67314" y="9590"/>
                    <a:pt x="67314" y="8536"/>
                  </a:cubicBezTo>
                  <a:cubicBezTo>
                    <a:pt x="67314" y="3792"/>
                    <a:pt x="63599" y="102"/>
                    <a:pt x="58293" y="102"/>
                  </a:cubicBezTo>
                  <a:cubicBezTo>
                    <a:pt x="51659" y="102"/>
                    <a:pt x="47679" y="4583"/>
                    <a:pt x="45822" y="11435"/>
                  </a:cubicBezTo>
                  <a:cubicBezTo>
                    <a:pt x="43965" y="18024"/>
                    <a:pt x="47414" y="5374"/>
                    <a:pt x="35740" y="51233"/>
                  </a:cubicBezTo>
                  <a:lnTo>
                    <a:pt x="8676" y="51233"/>
                  </a:lnTo>
                  <a:cubicBezTo>
                    <a:pt x="3635" y="51233"/>
                    <a:pt x="185" y="51233"/>
                    <a:pt x="185" y="57031"/>
                  </a:cubicBezTo>
                  <a:cubicBezTo>
                    <a:pt x="185" y="60721"/>
                    <a:pt x="3369" y="60721"/>
                    <a:pt x="8145" y="60721"/>
                  </a:cubicBezTo>
                  <a:lnTo>
                    <a:pt x="33352" y="60721"/>
                  </a:lnTo>
                  <a:lnTo>
                    <a:pt x="17697" y="122922"/>
                  </a:lnTo>
                  <a:cubicBezTo>
                    <a:pt x="16105" y="129511"/>
                    <a:pt x="13717" y="138999"/>
                    <a:pt x="13717" y="142425"/>
                  </a:cubicBezTo>
                  <a:cubicBezTo>
                    <a:pt x="13717" y="157975"/>
                    <a:pt x="26984" y="167463"/>
                    <a:pt x="42108" y="167463"/>
                  </a:cubicBezTo>
                  <a:cubicBezTo>
                    <a:pt x="71559" y="167463"/>
                    <a:pt x="88275" y="130565"/>
                    <a:pt x="88275" y="127139"/>
                  </a:cubicBezTo>
                  <a:cubicBezTo>
                    <a:pt x="88275" y="123712"/>
                    <a:pt x="84826" y="123712"/>
                    <a:pt x="84030" y="123712"/>
                  </a:cubicBezTo>
                  <a:cubicBezTo>
                    <a:pt x="80846" y="123712"/>
                    <a:pt x="80580" y="124239"/>
                    <a:pt x="78458" y="128720"/>
                  </a:cubicBezTo>
                  <a:cubicBezTo>
                    <a:pt x="71029" y="145324"/>
                    <a:pt x="57497" y="160084"/>
                    <a:pt x="42904" y="160084"/>
                  </a:cubicBezTo>
                  <a:cubicBezTo>
                    <a:pt x="37332" y="160084"/>
                    <a:pt x="33617" y="156657"/>
                    <a:pt x="33617" y="147169"/>
                  </a:cubicBezTo>
                  <a:cubicBezTo>
                    <a:pt x="33617" y="144534"/>
                    <a:pt x="34678" y="138999"/>
                    <a:pt x="35209" y="136363"/>
                  </a:cubicBezTo>
                  <a:lnTo>
                    <a:pt x="54313" y="60721"/>
                  </a:lnTo>
                  <a:close/>
                </a:path>
              </a:pathLst>
            </a:custGeom>
            <a:grpFill/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175" name="Freeform: Shape 2174">
              <a:extLst>
                <a:ext uri="{FF2B5EF4-FFF2-40B4-BE49-F238E27FC236}">
                  <a16:creationId xmlns:a16="http://schemas.microsoft.com/office/drawing/2014/main" id="{DB37B088-BB92-BF07-B54F-433EA4522ED9}"/>
                </a:ext>
              </a:extLst>
            </p:cNvPr>
            <p:cNvSpPr/>
            <p:nvPr>
              <p:custDataLst>
                <p:tags r:id="rId129"/>
              </p:custDataLst>
            </p:nvPr>
          </p:nvSpPr>
          <p:spPr>
            <a:xfrm>
              <a:off x="14343688" y="6020179"/>
              <a:ext cx="139487" cy="170561"/>
            </a:xfrm>
            <a:custGeom>
              <a:avLst/>
              <a:gdLst>
                <a:gd name="connsiteX0" fmla="*/ 128685 w 139487"/>
                <a:gd name="connsiteY0" fmla="*/ 25704 h 170561"/>
                <a:gd name="connsiteX1" fmla="*/ 110490 w 139487"/>
                <a:gd name="connsiteY1" fmla="*/ 42647 h 170561"/>
                <a:gd name="connsiteX2" fmla="*/ 122241 w 139487"/>
                <a:gd name="connsiteY2" fmla="*/ 53566 h 170561"/>
                <a:gd name="connsiteX3" fmla="*/ 139677 w 139487"/>
                <a:gd name="connsiteY3" fmla="*/ 32481 h 170561"/>
                <a:gd name="connsiteX4" fmla="*/ 94571 w 139487"/>
                <a:gd name="connsiteY4" fmla="*/ 101 h 170561"/>
                <a:gd name="connsiteX5" fmla="*/ 30512 w 139487"/>
                <a:gd name="connsiteY5" fmla="*/ 55072 h 170561"/>
                <a:gd name="connsiteX6" fmla="*/ 69554 w 139487"/>
                <a:gd name="connsiteY6" fmla="*/ 92347 h 170561"/>
                <a:gd name="connsiteX7" fmla="*/ 108974 w 139487"/>
                <a:gd name="connsiteY7" fmla="*/ 120962 h 170561"/>
                <a:gd name="connsiteX8" fmla="*/ 54771 w 139487"/>
                <a:gd name="connsiteY8" fmla="*/ 162379 h 170561"/>
                <a:gd name="connsiteX9" fmla="*/ 11560 w 139487"/>
                <a:gd name="connsiteY9" fmla="*/ 142424 h 170561"/>
                <a:gd name="connsiteX10" fmla="*/ 35440 w 139487"/>
                <a:gd name="connsiteY10" fmla="*/ 122468 h 170561"/>
                <a:gd name="connsiteX11" fmla="*/ 21415 w 139487"/>
                <a:gd name="connsiteY11" fmla="*/ 109290 h 170561"/>
                <a:gd name="connsiteX12" fmla="*/ 189 w 139487"/>
                <a:gd name="connsiteY12" fmla="*/ 134140 h 170561"/>
                <a:gd name="connsiteX13" fmla="*/ 54392 w 139487"/>
                <a:gd name="connsiteY13" fmla="*/ 170662 h 170561"/>
                <a:gd name="connsiteX14" fmla="*/ 130580 w 139487"/>
                <a:gd name="connsiteY14" fmla="*/ 108161 h 170561"/>
                <a:gd name="connsiteX15" fmla="*/ 118829 w 139487"/>
                <a:gd name="connsiteY15" fmla="*/ 80675 h 170561"/>
                <a:gd name="connsiteX16" fmla="*/ 80925 w 139487"/>
                <a:gd name="connsiteY16" fmla="*/ 64861 h 170561"/>
                <a:gd name="connsiteX17" fmla="*/ 52118 w 139487"/>
                <a:gd name="connsiteY17" fmla="*/ 42271 h 170561"/>
                <a:gd name="connsiteX18" fmla="*/ 94571 w 139487"/>
                <a:gd name="connsiteY18" fmla="*/ 8384 h 170561"/>
                <a:gd name="connsiteX19" fmla="*/ 128685 w 139487"/>
                <a:gd name="connsiteY19" fmla="*/ 25704 h 170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39487" h="170561">
                  <a:moveTo>
                    <a:pt x="128685" y="25704"/>
                  </a:moveTo>
                  <a:cubicBezTo>
                    <a:pt x="118071" y="26080"/>
                    <a:pt x="110490" y="34364"/>
                    <a:pt x="110490" y="42647"/>
                  </a:cubicBezTo>
                  <a:cubicBezTo>
                    <a:pt x="110490" y="47918"/>
                    <a:pt x="113902" y="53566"/>
                    <a:pt x="122241" y="53566"/>
                  </a:cubicBezTo>
                  <a:cubicBezTo>
                    <a:pt x="130580" y="53566"/>
                    <a:pt x="139677" y="47165"/>
                    <a:pt x="139677" y="32481"/>
                  </a:cubicBezTo>
                  <a:cubicBezTo>
                    <a:pt x="139677" y="15538"/>
                    <a:pt x="123378" y="101"/>
                    <a:pt x="94571" y="101"/>
                  </a:cubicBezTo>
                  <a:cubicBezTo>
                    <a:pt x="44537" y="101"/>
                    <a:pt x="30512" y="38505"/>
                    <a:pt x="30512" y="55072"/>
                  </a:cubicBezTo>
                  <a:cubicBezTo>
                    <a:pt x="30512" y="84440"/>
                    <a:pt x="58562" y="90088"/>
                    <a:pt x="69554" y="92347"/>
                  </a:cubicBezTo>
                  <a:cubicBezTo>
                    <a:pt x="89264" y="96112"/>
                    <a:pt x="108974" y="100254"/>
                    <a:pt x="108974" y="120962"/>
                  </a:cubicBezTo>
                  <a:cubicBezTo>
                    <a:pt x="108974" y="130752"/>
                    <a:pt x="100256" y="162379"/>
                    <a:pt x="54771" y="162379"/>
                  </a:cubicBezTo>
                  <a:cubicBezTo>
                    <a:pt x="49464" y="162379"/>
                    <a:pt x="20278" y="162379"/>
                    <a:pt x="11560" y="142424"/>
                  </a:cubicBezTo>
                  <a:cubicBezTo>
                    <a:pt x="25964" y="144306"/>
                    <a:pt x="35440" y="133011"/>
                    <a:pt x="35440" y="122468"/>
                  </a:cubicBezTo>
                  <a:cubicBezTo>
                    <a:pt x="35440" y="113808"/>
                    <a:pt x="29375" y="109290"/>
                    <a:pt x="21415" y="109290"/>
                  </a:cubicBezTo>
                  <a:cubicBezTo>
                    <a:pt x="11560" y="109290"/>
                    <a:pt x="189" y="117197"/>
                    <a:pt x="189" y="134140"/>
                  </a:cubicBezTo>
                  <a:cubicBezTo>
                    <a:pt x="189" y="155602"/>
                    <a:pt x="21794" y="170662"/>
                    <a:pt x="54392" y="170662"/>
                  </a:cubicBezTo>
                  <a:cubicBezTo>
                    <a:pt x="115797" y="170662"/>
                    <a:pt x="130580" y="125104"/>
                    <a:pt x="130580" y="108161"/>
                  </a:cubicBezTo>
                  <a:cubicBezTo>
                    <a:pt x="130580" y="94606"/>
                    <a:pt x="123378" y="85193"/>
                    <a:pt x="118829" y="80675"/>
                  </a:cubicBezTo>
                  <a:cubicBezTo>
                    <a:pt x="108595" y="70133"/>
                    <a:pt x="97603" y="68250"/>
                    <a:pt x="80925" y="64861"/>
                  </a:cubicBezTo>
                  <a:cubicBezTo>
                    <a:pt x="67280" y="61849"/>
                    <a:pt x="52118" y="59214"/>
                    <a:pt x="52118" y="42271"/>
                  </a:cubicBezTo>
                  <a:cubicBezTo>
                    <a:pt x="52118" y="31352"/>
                    <a:pt x="61215" y="8384"/>
                    <a:pt x="94571" y="8384"/>
                  </a:cubicBezTo>
                  <a:cubicBezTo>
                    <a:pt x="104047" y="8384"/>
                    <a:pt x="122999" y="11020"/>
                    <a:pt x="128685" y="25704"/>
                  </a:cubicBezTo>
                  <a:close/>
                </a:path>
              </a:pathLst>
            </a:custGeom>
            <a:solidFill>
              <a:srgbClr val="0072B2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176" name="Freeform: Shape 2175">
              <a:extLst>
                <a:ext uri="{FF2B5EF4-FFF2-40B4-BE49-F238E27FC236}">
                  <a16:creationId xmlns:a16="http://schemas.microsoft.com/office/drawing/2014/main" id="{ECE64274-5469-6EAB-0ED2-02F58838E0AE}"/>
                </a:ext>
              </a:extLst>
            </p:cNvPr>
            <p:cNvSpPr/>
            <p:nvPr>
              <p:custDataLst>
                <p:tags r:id="rId130"/>
              </p:custDataLst>
            </p:nvPr>
          </p:nvSpPr>
          <p:spPr>
            <a:xfrm>
              <a:off x="14532168" y="5793350"/>
              <a:ext cx="68985" cy="263297"/>
            </a:xfrm>
            <a:custGeom>
              <a:avLst/>
              <a:gdLst>
                <a:gd name="connsiteX0" fmla="*/ 63873 w 68985"/>
                <a:gd name="connsiteY0" fmla="*/ 96 h 263297"/>
                <a:gd name="connsiteX1" fmla="*/ 194 w 68985"/>
                <a:gd name="connsiteY1" fmla="*/ 131612 h 263297"/>
                <a:gd name="connsiteX2" fmla="*/ 63873 w 68985"/>
                <a:gd name="connsiteY2" fmla="*/ 263393 h 263297"/>
                <a:gd name="connsiteX3" fmla="*/ 69179 w 68985"/>
                <a:gd name="connsiteY3" fmla="*/ 260230 h 263297"/>
                <a:gd name="connsiteX4" fmla="*/ 66526 w 68985"/>
                <a:gd name="connsiteY4" fmla="*/ 256277 h 263297"/>
                <a:gd name="connsiteX5" fmla="*/ 18236 w 68985"/>
                <a:gd name="connsiteY5" fmla="*/ 131876 h 263297"/>
                <a:gd name="connsiteX6" fmla="*/ 67322 w 68985"/>
                <a:gd name="connsiteY6" fmla="*/ 6421 h 263297"/>
                <a:gd name="connsiteX7" fmla="*/ 69179 w 68985"/>
                <a:gd name="connsiteY7" fmla="*/ 3258 h 263297"/>
                <a:gd name="connsiteX8" fmla="*/ 63873 w 68985"/>
                <a:gd name="connsiteY8" fmla="*/ 96 h 263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8985" h="263297">
                  <a:moveTo>
                    <a:pt x="63873" y="96"/>
                  </a:moveTo>
                  <a:cubicBezTo>
                    <a:pt x="13460" y="35413"/>
                    <a:pt x="194" y="91288"/>
                    <a:pt x="194" y="131612"/>
                  </a:cubicBezTo>
                  <a:cubicBezTo>
                    <a:pt x="194" y="168775"/>
                    <a:pt x="11337" y="226494"/>
                    <a:pt x="63873" y="263393"/>
                  </a:cubicBezTo>
                  <a:cubicBezTo>
                    <a:pt x="65995" y="263393"/>
                    <a:pt x="69179" y="263393"/>
                    <a:pt x="69179" y="260230"/>
                  </a:cubicBezTo>
                  <a:cubicBezTo>
                    <a:pt x="69179" y="258649"/>
                    <a:pt x="68383" y="258122"/>
                    <a:pt x="66526" y="256277"/>
                  </a:cubicBezTo>
                  <a:cubicBezTo>
                    <a:pt x="31237" y="224649"/>
                    <a:pt x="18236" y="179844"/>
                    <a:pt x="18236" y="131876"/>
                  </a:cubicBezTo>
                  <a:cubicBezTo>
                    <a:pt x="18236" y="60715"/>
                    <a:pt x="45565" y="25925"/>
                    <a:pt x="67322" y="6421"/>
                  </a:cubicBezTo>
                  <a:cubicBezTo>
                    <a:pt x="68383" y="5367"/>
                    <a:pt x="69179" y="4576"/>
                    <a:pt x="69179" y="3258"/>
                  </a:cubicBezTo>
                  <a:cubicBezTo>
                    <a:pt x="69179" y="96"/>
                    <a:pt x="65995" y="96"/>
                    <a:pt x="63873" y="96"/>
                  </a:cubicBezTo>
                  <a:close/>
                </a:path>
              </a:pathLst>
            </a:custGeom>
            <a:solidFill>
              <a:srgbClr val="0072B2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177" name="Freeform: Shape 2176">
              <a:extLst>
                <a:ext uri="{FF2B5EF4-FFF2-40B4-BE49-F238E27FC236}">
                  <a16:creationId xmlns:a16="http://schemas.microsoft.com/office/drawing/2014/main" id="{BF4D64B1-9E7D-AAF8-D859-9CD9CD24DC38}"/>
                </a:ext>
              </a:extLst>
            </p:cNvPr>
            <p:cNvSpPr/>
            <p:nvPr>
              <p:custDataLst>
                <p:tags r:id="rId131"/>
              </p:custDataLst>
            </p:nvPr>
          </p:nvSpPr>
          <p:spPr>
            <a:xfrm>
              <a:off x="14632577" y="5816280"/>
              <a:ext cx="80395" cy="177376"/>
            </a:xfrm>
            <a:custGeom>
              <a:avLst/>
              <a:gdLst>
                <a:gd name="connsiteX0" fmla="*/ 73693 w 80395"/>
                <a:gd name="connsiteY0" fmla="*/ 10111 h 177376"/>
                <a:gd name="connsiteX1" fmla="*/ 63080 w 80395"/>
                <a:gd name="connsiteY1" fmla="*/ 96 h 177376"/>
                <a:gd name="connsiteX2" fmla="*/ 48221 w 80395"/>
                <a:gd name="connsiteY2" fmla="*/ 14591 h 177376"/>
                <a:gd name="connsiteX3" fmla="*/ 58835 w 80395"/>
                <a:gd name="connsiteY3" fmla="*/ 24607 h 177376"/>
                <a:gd name="connsiteX4" fmla="*/ 73693 w 80395"/>
                <a:gd name="connsiteY4" fmla="*/ 10111 h 177376"/>
                <a:gd name="connsiteX5" fmla="*/ 19566 w 80395"/>
                <a:gd name="connsiteY5" fmla="*/ 144000 h 177376"/>
                <a:gd name="connsiteX6" fmla="*/ 17178 w 80395"/>
                <a:gd name="connsiteY6" fmla="*/ 155069 h 177376"/>
                <a:gd name="connsiteX7" fmla="*/ 42384 w 80395"/>
                <a:gd name="connsiteY7" fmla="*/ 177472 h 177376"/>
                <a:gd name="connsiteX8" fmla="*/ 80592 w 80395"/>
                <a:gd name="connsiteY8" fmla="*/ 137147 h 177376"/>
                <a:gd name="connsiteX9" fmla="*/ 76346 w 80395"/>
                <a:gd name="connsiteY9" fmla="*/ 133721 h 177376"/>
                <a:gd name="connsiteX10" fmla="*/ 71305 w 80395"/>
                <a:gd name="connsiteY10" fmla="*/ 138202 h 177376"/>
                <a:gd name="connsiteX11" fmla="*/ 43180 w 80395"/>
                <a:gd name="connsiteY11" fmla="*/ 170092 h 177376"/>
                <a:gd name="connsiteX12" fmla="*/ 36547 w 80395"/>
                <a:gd name="connsiteY12" fmla="*/ 160868 h 177376"/>
                <a:gd name="connsiteX13" fmla="*/ 40792 w 80395"/>
                <a:gd name="connsiteY13" fmla="*/ 144000 h 177376"/>
                <a:gd name="connsiteX14" fmla="*/ 49283 w 80395"/>
                <a:gd name="connsiteY14" fmla="*/ 122915 h 177376"/>
                <a:gd name="connsiteX15" fmla="*/ 62284 w 80395"/>
                <a:gd name="connsiteY15" fmla="*/ 89443 h 177376"/>
                <a:gd name="connsiteX16" fmla="*/ 63876 w 80395"/>
                <a:gd name="connsiteY16" fmla="*/ 81009 h 177376"/>
                <a:gd name="connsiteX17" fmla="*/ 38670 w 80395"/>
                <a:gd name="connsiteY17" fmla="*/ 58606 h 177376"/>
                <a:gd name="connsiteX18" fmla="*/ 197 w 80395"/>
                <a:gd name="connsiteY18" fmla="*/ 98931 h 177376"/>
                <a:gd name="connsiteX19" fmla="*/ 4707 w 80395"/>
                <a:gd name="connsiteY19" fmla="*/ 102357 h 177376"/>
                <a:gd name="connsiteX20" fmla="*/ 9483 w 80395"/>
                <a:gd name="connsiteY20" fmla="*/ 98140 h 177376"/>
                <a:gd name="connsiteX21" fmla="*/ 37874 w 80395"/>
                <a:gd name="connsiteY21" fmla="*/ 65986 h 177376"/>
                <a:gd name="connsiteX22" fmla="*/ 44507 w 80395"/>
                <a:gd name="connsiteY22" fmla="*/ 75210 h 177376"/>
                <a:gd name="connsiteX23" fmla="*/ 36282 w 80395"/>
                <a:gd name="connsiteY23" fmla="*/ 101567 h 177376"/>
                <a:gd name="connsiteX24" fmla="*/ 19566 w 80395"/>
                <a:gd name="connsiteY24" fmla="*/ 144000 h 177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80395" h="177376">
                  <a:moveTo>
                    <a:pt x="73693" y="10111"/>
                  </a:moveTo>
                  <a:cubicBezTo>
                    <a:pt x="73693" y="5894"/>
                    <a:pt x="70509" y="96"/>
                    <a:pt x="63080" y="96"/>
                  </a:cubicBezTo>
                  <a:cubicBezTo>
                    <a:pt x="55916" y="96"/>
                    <a:pt x="48221" y="6948"/>
                    <a:pt x="48221" y="14591"/>
                  </a:cubicBezTo>
                  <a:cubicBezTo>
                    <a:pt x="48221" y="19072"/>
                    <a:pt x="51671" y="24607"/>
                    <a:pt x="58835" y="24607"/>
                  </a:cubicBezTo>
                  <a:cubicBezTo>
                    <a:pt x="66529" y="24607"/>
                    <a:pt x="73693" y="17227"/>
                    <a:pt x="73693" y="10111"/>
                  </a:cubicBezTo>
                  <a:close/>
                  <a:moveTo>
                    <a:pt x="19566" y="144000"/>
                  </a:moveTo>
                  <a:cubicBezTo>
                    <a:pt x="18504" y="147426"/>
                    <a:pt x="17178" y="150589"/>
                    <a:pt x="17178" y="155069"/>
                  </a:cubicBezTo>
                  <a:cubicBezTo>
                    <a:pt x="17178" y="167457"/>
                    <a:pt x="27791" y="177472"/>
                    <a:pt x="42384" y="177472"/>
                  </a:cubicBezTo>
                  <a:cubicBezTo>
                    <a:pt x="68917" y="177472"/>
                    <a:pt x="80592" y="141101"/>
                    <a:pt x="80592" y="137147"/>
                  </a:cubicBezTo>
                  <a:cubicBezTo>
                    <a:pt x="80592" y="133721"/>
                    <a:pt x="77142" y="133721"/>
                    <a:pt x="76346" y="133721"/>
                  </a:cubicBezTo>
                  <a:cubicBezTo>
                    <a:pt x="72632" y="133721"/>
                    <a:pt x="72367" y="135302"/>
                    <a:pt x="71305" y="138202"/>
                  </a:cubicBezTo>
                  <a:cubicBezTo>
                    <a:pt x="65203" y="159286"/>
                    <a:pt x="53528" y="170092"/>
                    <a:pt x="43180" y="170092"/>
                  </a:cubicBezTo>
                  <a:cubicBezTo>
                    <a:pt x="37874" y="170092"/>
                    <a:pt x="36547" y="166666"/>
                    <a:pt x="36547" y="160868"/>
                  </a:cubicBezTo>
                  <a:cubicBezTo>
                    <a:pt x="36547" y="154806"/>
                    <a:pt x="38404" y="149798"/>
                    <a:pt x="40792" y="144000"/>
                  </a:cubicBezTo>
                  <a:cubicBezTo>
                    <a:pt x="43445" y="136884"/>
                    <a:pt x="46364" y="129768"/>
                    <a:pt x="49283" y="122915"/>
                  </a:cubicBezTo>
                  <a:cubicBezTo>
                    <a:pt x="51671" y="116590"/>
                    <a:pt x="61223" y="92605"/>
                    <a:pt x="62284" y="89443"/>
                  </a:cubicBezTo>
                  <a:cubicBezTo>
                    <a:pt x="63080" y="86807"/>
                    <a:pt x="63876" y="83644"/>
                    <a:pt x="63876" y="81009"/>
                  </a:cubicBezTo>
                  <a:cubicBezTo>
                    <a:pt x="63876" y="68621"/>
                    <a:pt x="53263" y="58606"/>
                    <a:pt x="38670" y="58606"/>
                  </a:cubicBezTo>
                  <a:cubicBezTo>
                    <a:pt x="12402" y="58606"/>
                    <a:pt x="197" y="94450"/>
                    <a:pt x="197" y="98931"/>
                  </a:cubicBezTo>
                  <a:cubicBezTo>
                    <a:pt x="197" y="102357"/>
                    <a:pt x="3911" y="102357"/>
                    <a:pt x="4707" y="102357"/>
                  </a:cubicBezTo>
                  <a:cubicBezTo>
                    <a:pt x="8422" y="102357"/>
                    <a:pt x="8687" y="101039"/>
                    <a:pt x="9483" y="98140"/>
                  </a:cubicBezTo>
                  <a:cubicBezTo>
                    <a:pt x="16382" y="75474"/>
                    <a:pt x="28056" y="65986"/>
                    <a:pt x="37874" y="65986"/>
                  </a:cubicBezTo>
                  <a:cubicBezTo>
                    <a:pt x="42119" y="65986"/>
                    <a:pt x="44507" y="68094"/>
                    <a:pt x="44507" y="75210"/>
                  </a:cubicBezTo>
                  <a:cubicBezTo>
                    <a:pt x="44507" y="81272"/>
                    <a:pt x="42915" y="85226"/>
                    <a:pt x="36282" y="101567"/>
                  </a:cubicBezTo>
                  <a:lnTo>
                    <a:pt x="19566" y="144000"/>
                  </a:lnTo>
                  <a:close/>
                </a:path>
              </a:pathLst>
            </a:custGeom>
            <a:solidFill>
              <a:srgbClr val="0072B2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178" name="Freeform: Shape 2177">
              <a:extLst>
                <a:ext uri="{FF2B5EF4-FFF2-40B4-BE49-F238E27FC236}">
                  <a16:creationId xmlns:a16="http://schemas.microsoft.com/office/drawing/2014/main" id="{FC9E0EFD-9E26-01D2-4FC8-40133ED70134}"/>
                </a:ext>
              </a:extLst>
            </p:cNvPr>
            <p:cNvSpPr/>
            <p:nvPr>
              <p:custDataLst>
                <p:tags r:id="rId132"/>
              </p:custDataLst>
            </p:nvPr>
          </p:nvSpPr>
          <p:spPr>
            <a:xfrm>
              <a:off x="14756005" y="5918541"/>
              <a:ext cx="179363" cy="12914"/>
            </a:xfrm>
            <a:custGeom>
              <a:avLst/>
              <a:gdLst>
                <a:gd name="connsiteX0" fmla="*/ 168950 w 179363"/>
                <a:gd name="connsiteY0" fmla="*/ 13010 h 12914"/>
                <a:gd name="connsiteX1" fmla="*/ 179563 w 179363"/>
                <a:gd name="connsiteY1" fmla="*/ 6685 h 12914"/>
                <a:gd name="connsiteX2" fmla="*/ 168950 w 179363"/>
                <a:gd name="connsiteY2" fmla="*/ 96 h 12914"/>
                <a:gd name="connsiteX3" fmla="*/ 10813 w 179363"/>
                <a:gd name="connsiteY3" fmla="*/ 96 h 12914"/>
                <a:gd name="connsiteX4" fmla="*/ 199 w 179363"/>
                <a:gd name="connsiteY4" fmla="*/ 6421 h 12914"/>
                <a:gd name="connsiteX5" fmla="*/ 10813 w 179363"/>
                <a:gd name="connsiteY5" fmla="*/ 13010 h 12914"/>
                <a:gd name="connsiteX6" fmla="*/ 168950 w 179363"/>
                <a:gd name="connsiteY6" fmla="*/ 13010 h 12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9363" h="12914">
                  <a:moveTo>
                    <a:pt x="168950" y="13010"/>
                  </a:moveTo>
                  <a:cubicBezTo>
                    <a:pt x="173195" y="13010"/>
                    <a:pt x="179563" y="13010"/>
                    <a:pt x="179563" y="6685"/>
                  </a:cubicBezTo>
                  <a:cubicBezTo>
                    <a:pt x="179563" y="96"/>
                    <a:pt x="173460" y="96"/>
                    <a:pt x="168950" y="96"/>
                  </a:cubicBezTo>
                  <a:lnTo>
                    <a:pt x="10813" y="96"/>
                  </a:lnTo>
                  <a:cubicBezTo>
                    <a:pt x="6567" y="96"/>
                    <a:pt x="199" y="96"/>
                    <a:pt x="199" y="6421"/>
                  </a:cubicBezTo>
                  <a:cubicBezTo>
                    <a:pt x="199" y="13010"/>
                    <a:pt x="6302" y="13010"/>
                    <a:pt x="10813" y="13010"/>
                  </a:cubicBezTo>
                  <a:lnTo>
                    <a:pt x="168950" y="13010"/>
                  </a:lnTo>
                  <a:close/>
                </a:path>
              </a:pathLst>
            </a:custGeom>
            <a:solidFill>
              <a:srgbClr val="0072B2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179" name="Freeform: Shape 2178">
              <a:extLst>
                <a:ext uri="{FF2B5EF4-FFF2-40B4-BE49-F238E27FC236}">
                  <a16:creationId xmlns:a16="http://schemas.microsoft.com/office/drawing/2014/main" id="{C6FA648E-CCEA-7661-BE4E-49C2E03ECD56}"/>
                </a:ext>
              </a:extLst>
            </p:cNvPr>
            <p:cNvSpPr/>
            <p:nvPr>
              <p:custDataLst>
                <p:tags r:id="rId133"/>
              </p:custDataLst>
            </p:nvPr>
          </p:nvSpPr>
          <p:spPr>
            <a:xfrm>
              <a:off x="14993173" y="5816016"/>
              <a:ext cx="96580" cy="175004"/>
            </a:xfrm>
            <a:custGeom>
              <a:avLst/>
              <a:gdLst>
                <a:gd name="connsiteX0" fmla="*/ 60170 w 96580"/>
                <a:gd name="connsiteY0" fmla="*/ 7475 h 175004"/>
                <a:gd name="connsiteX1" fmla="*/ 52210 w 96580"/>
                <a:gd name="connsiteY1" fmla="*/ 96 h 175004"/>
                <a:gd name="connsiteX2" fmla="*/ 206 w 96580"/>
                <a:gd name="connsiteY2" fmla="*/ 16964 h 175004"/>
                <a:gd name="connsiteX3" fmla="*/ 206 w 96580"/>
                <a:gd name="connsiteY3" fmla="*/ 26452 h 175004"/>
                <a:gd name="connsiteX4" fmla="*/ 38679 w 96580"/>
                <a:gd name="connsiteY4" fmla="*/ 19072 h 175004"/>
                <a:gd name="connsiteX5" fmla="*/ 38679 w 96580"/>
                <a:gd name="connsiteY5" fmla="*/ 153488 h 175004"/>
                <a:gd name="connsiteX6" fmla="*/ 12146 w 96580"/>
                <a:gd name="connsiteY6" fmla="*/ 165612 h 175004"/>
                <a:gd name="connsiteX7" fmla="*/ 2063 w 96580"/>
                <a:gd name="connsiteY7" fmla="*/ 165612 h 175004"/>
                <a:gd name="connsiteX8" fmla="*/ 2063 w 96580"/>
                <a:gd name="connsiteY8" fmla="*/ 175100 h 175004"/>
                <a:gd name="connsiteX9" fmla="*/ 49292 w 96580"/>
                <a:gd name="connsiteY9" fmla="*/ 174046 h 175004"/>
                <a:gd name="connsiteX10" fmla="*/ 96786 w 96580"/>
                <a:gd name="connsiteY10" fmla="*/ 175100 h 175004"/>
                <a:gd name="connsiteX11" fmla="*/ 96786 w 96580"/>
                <a:gd name="connsiteY11" fmla="*/ 165612 h 175004"/>
                <a:gd name="connsiteX12" fmla="*/ 86703 w 96580"/>
                <a:gd name="connsiteY12" fmla="*/ 165612 h 175004"/>
                <a:gd name="connsiteX13" fmla="*/ 60170 w 96580"/>
                <a:gd name="connsiteY13" fmla="*/ 153488 h 175004"/>
                <a:gd name="connsiteX14" fmla="*/ 60170 w 96580"/>
                <a:gd name="connsiteY14" fmla="*/ 7475 h 175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6580" h="175004">
                  <a:moveTo>
                    <a:pt x="60170" y="7475"/>
                  </a:moveTo>
                  <a:cubicBezTo>
                    <a:pt x="60170" y="359"/>
                    <a:pt x="59640" y="96"/>
                    <a:pt x="52210" y="96"/>
                  </a:cubicBezTo>
                  <a:cubicBezTo>
                    <a:pt x="35229" y="16700"/>
                    <a:pt x="11084" y="16964"/>
                    <a:pt x="206" y="16964"/>
                  </a:cubicBezTo>
                  <a:lnTo>
                    <a:pt x="206" y="26452"/>
                  </a:lnTo>
                  <a:cubicBezTo>
                    <a:pt x="6574" y="26452"/>
                    <a:pt x="24085" y="26452"/>
                    <a:pt x="38679" y="19072"/>
                  </a:cubicBezTo>
                  <a:lnTo>
                    <a:pt x="38679" y="153488"/>
                  </a:lnTo>
                  <a:cubicBezTo>
                    <a:pt x="38679" y="162186"/>
                    <a:pt x="38679" y="165612"/>
                    <a:pt x="12146" y="165612"/>
                  </a:cubicBezTo>
                  <a:lnTo>
                    <a:pt x="2063" y="165612"/>
                  </a:lnTo>
                  <a:lnTo>
                    <a:pt x="2063" y="175100"/>
                  </a:lnTo>
                  <a:cubicBezTo>
                    <a:pt x="6839" y="174836"/>
                    <a:pt x="39475" y="174046"/>
                    <a:pt x="49292" y="174046"/>
                  </a:cubicBezTo>
                  <a:cubicBezTo>
                    <a:pt x="57517" y="174046"/>
                    <a:pt x="90949" y="174836"/>
                    <a:pt x="96786" y="175100"/>
                  </a:cubicBezTo>
                  <a:lnTo>
                    <a:pt x="96786" y="165612"/>
                  </a:lnTo>
                  <a:lnTo>
                    <a:pt x="86703" y="165612"/>
                  </a:lnTo>
                  <a:cubicBezTo>
                    <a:pt x="60170" y="165612"/>
                    <a:pt x="60170" y="162186"/>
                    <a:pt x="60170" y="153488"/>
                  </a:cubicBezTo>
                  <a:lnTo>
                    <a:pt x="60170" y="7475"/>
                  </a:lnTo>
                  <a:close/>
                </a:path>
              </a:pathLst>
            </a:custGeom>
            <a:solidFill>
              <a:srgbClr val="0072B2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180" name="Freeform: Shape 2179">
              <a:extLst>
                <a:ext uri="{FF2B5EF4-FFF2-40B4-BE49-F238E27FC236}">
                  <a16:creationId xmlns:a16="http://schemas.microsoft.com/office/drawing/2014/main" id="{46C21F8D-4D23-C383-752A-7FDA3351C97A}"/>
                </a:ext>
              </a:extLst>
            </p:cNvPr>
            <p:cNvSpPr/>
            <p:nvPr>
              <p:custDataLst>
                <p:tags r:id="rId134"/>
              </p:custDataLst>
            </p:nvPr>
          </p:nvSpPr>
          <p:spPr>
            <a:xfrm>
              <a:off x="15134182" y="5793350"/>
              <a:ext cx="68720" cy="263297"/>
            </a:xfrm>
            <a:custGeom>
              <a:avLst/>
              <a:gdLst>
                <a:gd name="connsiteX0" fmla="*/ 5251 w 68720"/>
                <a:gd name="connsiteY0" fmla="*/ 96 h 263297"/>
                <a:gd name="connsiteX1" fmla="*/ 210 w 68720"/>
                <a:gd name="connsiteY1" fmla="*/ 3258 h 263297"/>
                <a:gd name="connsiteX2" fmla="*/ 2598 w 68720"/>
                <a:gd name="connsiteY2" fmla="*/ 7212 h 263297"/>
                <a:gd name="connsiteX3" fmla="*/ 50888 w 68720"/>
                <a:gd name="connsiteY3" fmla="*/ 131612 h 263297"/>
                <a:gd name="connsiteX4" fmla="*/ 4986 w 68720"/>
                <a:gd name="connsiteY4" fmla="*/ 254168 h 263297"/>
                <a:gd name="connsiteX5" fmla="*/ 210 w 68720"/>
                <a:gd name="connsiteY5" fmla="*/ 260230 h 263297"/>
                <a:gd name="connsiteX6" fmla="*/ 3659 w 68720"/>
                <a:gd name="connsiteY6" fmla="*/ 263393 h 263297"/>
                <a:gd name="connsiteX7" fmla="*/ 49561 w 68720"/>
                <a:gd name="connsiteY7" fmla="*/ 213053 h 263297"/>
                <a:gd name="connsiteX8" fmla="*/ 68930 w 68720"/>
                <a:gd name="connsiteY8" fmla="*/ 131876 h 263297"/>
                <a:gd name="connsiteX9" fmla="*/ 5251 w 68720"/>
                <a:gd name="connsiteY9" fmla="*/ 96 h 263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8720" h="263297">
                  <a:moveTo>
                    <a:pt x="5251" y="96"/>
                  </a:moveTo>
                  <a:cubicBezTo>
                    <a:pt x="3394" y="96"/>
                    <a:pt x="210" y="96"/>
                    <a:pt x="210" y="3258"/>
                  </a:cubicBezTo>
                  <a:cubicBezTo>
                    <a:pt x="210" y="4576"/>
                    <a:pt x="1006" y="5367"/>
                    <a:pt x="2598" y="7212"/>
                  </a:cubicBezTo>
                  <a:cubicBezTo>
                    <a:pt x="25416" y="28033"/>
                    <a:pt x="50888" y="63614"/>
                    <a:pt x="50888" y="131612"/>
                  </a:cubicBezTo>
                  <a:cubicBezTo>
                    <a:pt x="50888" y="186697"/>
                    <a:pt x="33641" y="228339"/>
                    <a:pt x="4986" y="254168"/>
                  </a:cubicBezTo>
                  <a:cubicBezTo>
                    <a:pt x="475" y="258649"/>
                    <a:pt x="210" y="258912"/>
                    <a:pt x="210" y="260230"/>
                  </a:cubicBezTo>
                  <a:cubicBezTo>
                    <a:pt x="210" y="261548"/>
                    <a:pt x="1006" y="263393"/>
                    <a:pt x="3659" y="263393"/>
                  </a:cubicBezTo>
                  <a:cubicBezTo>
                    <a:pt x="6843" y="263393"/>
                    <a:pt x="32049" y="245998"/>
                    <a:pt x="49561" y="213053"/>
                  </a:cubicBezTo>
                  <a:cubicBezTo>
                    <a:pt x="61236" y="191177"/>
                    <a:pt x="68930" y="162713"/>
                    <a:pt x="68930" y="131876"/>
                  </a:cubicBezTo>
                  <a:cubicBezTo>
                    <a:pt x="68930" y="94714"/>
                    <a:pt x="57786" y="36994"/>
                    <a:pt x="5251" y="96"/>
                  </a:cubicBezTo>
                  <a:close/>
                </a:path>
              </a:pathLst>
            </a:custGeom>
            <a:solidFill>
              <a:srgbClr val="0072B2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181" name="Freeform: Shape 2180">
              <a:extLst>
                <a:ext uri="{FF2B5EF4-FFF2-40B4-BE49-F238E27FC236}">
                  <a16:creationId xmlns:a16="http://schemas.microsoft.com/office/drawing/2014/main" id="{6F581B7B-039C-3580-D9ED-C7A477EB0386}"/>
                </a:ext>
              </a:extLst>
            </p:cNvPr>
            <p:cNvSpPr/>
            <p:nvPr>
              <p:custDataLst>
                <p:tags r:id="rId135"/>
              </p:custDataLst>
            </p:nvPr>
          </p:nvSpPr>
          <p:spPr>
            <a:xfrm>
              <a:off x="14512799" y="6122275"/>
              <a:ext cx="89681" cy="167361"/>
            </a:xfrm>
            <a:custGeom>
              <a:avLst/>
              <a:gdLst>
                <a:gd name="connsiteX0" fmla="*/ 54321 w 89681"/>
                <a:gd name="connsiteY0" fmla="*/ 60722 h 167361"/>
                <a:gd name="connsiteX1" fmla="*/ 81385 w 89681"/>
                <a:gd name="connsiteY1" fmla="*/ 60722 h 167361"/>
                <a:gd name="connsiteX2" fmla="*/ 89875 w 89681"/>
                <a:gd name="connsiteY2" fmla="*/ 54924 h 167361"/>
                <a:gd name="connsiteX3" fmla="*/ 81915 w 89681"/>
                <a:gd name="connsiteY3" fmla="*/ 51234 h 167361"/>
                <a:gd name="connsiteX4" fmla="*/ 56709 w 89681"/>
                <a:gd name="connsiteY4" fmla="*/ 51234 h 167361"/>
                <a:gd name="connsiteX5" fmla="*/ 66526 w 89681"/>
                <a:gd name="connsiteY5" fmla="*/ 12227 h 167361"/>
                <a:gd name="connsiteX6" fmla="*/ 67322 w 89681"/>
                <a:gd name="connsiteY6" fmla="*/ 8537 h 167361"/>
                <a:gd name="connsiteX7" fmla="*/ 58301 w 89681"/>
                <a:gd name="connsiteY7" fmla="*/ 103 h 167361"/>
                <a:gd name="connsiteX8" fmla="*/ 45830 w 89681"/>
                <a:gd name="connsiteY8" fmla="*/ 11437 h 167361"/>
                <a:gd name="connsiteX9" fmla="*/ 35748 w 89681"/>
                <a:gd name="connsiteY9" fmla="*/ 51234 h 167361"/>
                <a:gd name="connsiteX10" fmla="*/ 8684 w 89681"/>
                <a:gd name="connsiteY10" fmla="*/ 51234 h 167361"/>
                <a:gd name="connsiteX11" fmla="*/ 194 w 89681"/>
                <a:gd name="connsiteY11" fmla="*/ 57033 h 167361"/>
                <a:gd name="connsiteX12" fmla="*/ 8153 w 89681"/>
                <a:gd name="connsiteY12" fmla="*/ 60722 h 167361"/>
                <a:gd name="connsiteX13" fmla="*/ 33360 w 89681"/>
                <a:gd name="connsiteY13" fmla="*/ 60722 h 167361"/>
                <a:gd name="connsiteX14" fmla="*/ 17705 w 89681"/>
                <a:gd name="connsiteY14" fmla="*/ 122923 h 167361"/>
                <a:gd name="connsiteX15" fmla="*/ 13725 w 89681"/>
                <a:gd name="connsiteY15" fmla="*/ 142426 h 167361"/>
                <a:gd name="connsiteX16" fmla="*/ 42116 w 89681"/>
                <a:gd name="connsiteY16" fmla="*/ 167465 h 167361"/>
                <a:gd name="connsiteX17" fmla="*/ 88283 w 89681"/>
                <a:gd name="connsiteY17" fmla="*/ 127140 h 167361"/>
                <a:gd name="connsiteX18" fmla="*/ 84038 w 89681"/>
                <a:gd name="connsiteY18" fmla="*/ 123714 h 167361"/>
                <a:gd name="connsiteX19" fmla="*/ 78466 w 89681"/>
                <a:gd name="connsiteY19" fmla="*/ 128721 h 167361"/>
                <a:gd name="connsiteX20" fmla="*/ 42912 w 89681"/>
                <a:gd name="connsiteY20" fmla="*/ 160085 h 167361"/>
                <a:gd name="connsiteX21" fmla="*/ 33625 w 89681"/>
                <a:gd name="connsiteY21" fmla="*/ 147170 h 167361"/>
                <a:gd name="connsiteX22" fmla="*/ 35217 w 89681"/>
                <a:gd name="connsiteY22" fmla="*/ 136364 h 167361"/>
                <a:gd name="connsiteX23" fmla="*/ 54321 w 89681"/>
                <a:gd name="connsiteY23" fmla="*/ 60722 h 167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89681" h="167361">
                  <a:moveTo>
                    <a:pt x="54321" y="60722"/>
                  </a:moveTo>
                  <a:lnTo>
                    <a:pt x="81385" y="60722"/>
                  </a:lnTo>
                  <a:cubicBezTo>
                    <a:pt x="86426" y="60722"/>
                    <a:pt x="89875" y="60722"/>
                    <a:pt x="89875" y="54924"/>
                  </a:cubicBezTo>
                  <a:cubicBezTo>
                    <a:pt x="89875" y="51234"/>
                    <a:pt x="86426" y="51234"/>
                    <a:pt x="81915" y="51234"/>
                  </a:cubicBezTo>
                  <a:lnTo>
                    <a:pt x="56709" y="51234"/>
                  </a:lnTo>
                  <a:lnTo>
                    <a:pt x="66526" y="12227"/>
                  </a:lnTo>
                  <a:cubicBezTo>
                    <a:pt x="66791" y="10909"/>
                    <a:pt x="67322" y="9592"/>
                    <a:pt x="67322" y="8537"/>
                  </a:cubicBezTo>
                  <a:cubicBezTo>
                    <a:pt x="67322" y="3793"/>
                    <a:pt x="63607" y="103"/>
                    <a:pt x="58301" y="103"/>
                  </a:cubicBezTo>
                  <a:cubicBezTo>
                    <a:pt x="51668" y="103"/>
                    <a:pt x="47688" y="4584"/>
                    <a:pt x="45830" y="11437"/>
                  </a:cubicBezTo>
                  <a:cubicBezTo>
                    <a:pt x="43973" y="18026"/>
                    <a:pt x="47422" y="5375"/>
                    <a:pt x="35748" y="51234"/>
                  </a:cubicBezTo>
                  <a:lnTo>
                    <a:pt x="8684" y="51234"/>
                  </a:lnTo>
                  <a:cubicBezTo>
                    <a:pt x="3643" y="51234"/>
                    <a:pt x="194" y="51234"/>
                    <a:pt x="194" y="57033"/>
                  </a:cubicBezTo>
                  <a:cubicBezTo>
                    <a:pt x="194" y="60722"/>
                    <a:pt x="3377" y="60722"/>
                    <a:pt x="8153" y="60722"/>
                  </a:cubicBezTo>
                  <a:lnTo>
                    <a:pt x="33360" y="60722"/>
                  </a:lnTo>
                  <a:lnTo>
                    <a:pt x="17705" y="122923"/>
                  </a:lnTo>
                  <a:cubicBezTo>
                    <a:pt x="16113" y="129512"/>
                    <a:pt x="13725" y="139000"/>
                    <a:pt x="13725" y="142426"/>
                  </a:cubicBezTo>
                  <a:cubicBezTo>
                    <a:pt x="13725" y="157976"/>
                    <a:pt x="26992" y="167465"/>
                    <a:pt x="42116" y="167465"/>
                  </a:cubicBezTo>
                  <a:cubicBezTo>
                    <a:pt x="71567" y="167465"/>
                    <a:pt x="88283" y="130566"/>
                    <a:pt x="88283" y="127140"/>
                  </a:cubicBezTo>
                  <a:cubicBezTo>
                    <a:pt x="88283" y="123714"/>
                    <a:pt x="84834" y="123714"/>
                    <a:pt x="84038" y="123714"/>
                  </a:cubicBezTo>
                  <a:cubicBezTo>
                    <a:pt x="80854" y="123714"/>
                    <a:pt x="80589" y="124241"/>
                    <a:pt x="78466" y="128721"/>
                  </a:cubicBezTo>
                  <a:cubicBezTo>
                    <a:pt x="71037" y="145325"/>
                    <a:pt x="57505" y="160085"/>
                    <a:pt x="42912" y="160085"/>
                  </a:cubicBezTo>
                  <a:cubicBezTo>
                    <a:pt x="37340" y="160085"/>
                    <a:pt x="33625" y="156659"/>
                    <a:pt x="33625" y="147170"/>
                  </a:cubicBezTo>
                  <a:cubicBezTo>
                    <a:pt x="33625" y="144535"/>
                    <a:pt x="34686" y="139000"/>
                    <a:pt x="35217" y="136364"/>
                  </a:cubicBezTo>
                  <a:lnTo>
                    <a:pt x="54321" y="60722"/>
                  </a:lnTo>
                  <a:close/>
                </a:path>
              </a:pathLst>
            </a:custGeom>
            <a:solidFill>
              <a:srgbClr val="0072B2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182" name="Freeform: Shape 2181">
              <a:extLst>
                <a:ext uri="{FF2B5EF4-FFF2-40B4-BE49-F238E27FC236}">
                  <a16:creationId xmlns:a16="http://schemas.microsoft.com/office/drawing/2014/main" id="{E2E7D393-FFBC-5CA4-7DAE-D33693A3F567}"/>
                </a:ext>
              </a:extLst>
            </p:cNvPr>
            <p:cNvSpPr/>
            <p:nvPr>
              <p:custDataLst>
                <p:tags r:id="rId136"/>
              </p:custDataLst>
            </p:nvPr>
          </p:nvSpPr>
          <p:spPr>
            <a:xfrm>
              <a:off x="14644814" y="6214521"/>
              <a:ext cx="179363" cy="12914"/>
            </a:xfrm>
            <a:custGeom>
              <a:avLst/>
              <a:gdLst>
                <a:gd name="connsiteX0" fmla="*/ 168947 w 179363"/>
                <a:gd name="connsiteY0" fmla="*/ 13018 h 12914"/>
                <a:gd name="connsiteX1" fmla="*/ 179560 w 179363"/>
                <a:gd name="connsiteY1" fmla="*/ 6692 h 12914"/>
                <a:gd name="connsiteX2" fmla="*/ 168947 w 179363"/>
                <a:gd name="connsiteY2" fmla="*/ 103 h 12914"/>
                <a:gd name="connsiteX3" fmla="*/ 10810 w 179363"/>
                <a:gd name="connsiteY3" fmla="*/ 103 h 12914"/>
                <a:gd name="connsiteX4" fmla="*/ 197 w 179363"/>
                <a:gd name="connsiteY4" fmla="*/ 6429 h 12914"/>
                <a:gd name="connsiteX5" fmla="*/ 10810 w 179363"/>
                <a:gd name="connsiteY5" fmla="*/ 13018 h 12914"/>
                <a:gd name="connsiteX6" fmla="*/ 168947 w 179363"/>
                <a:gd name="connsiteY6" fmla="*/ 13018 h 12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9363" h="12914">
                  <a:moveTo>
                    <a:pt x="168947" y="13018"/>
                  </a:moveTo>
                  <a:cubicBezTo>
                    <a:pt x="173192" y="13018"/>
                    <a:pt x="179560" y="13018"/>
                    <a:pt x="179560" y="6692"/>
                  </a:cubicBezTo>
                  <a:cubicBezTo>
                    <a:pt x="179560" y="103"/>
                    <a:pt x="173457" y="103"/>
                    <a:pt x="168947" y="103"/>
                  </a:cubicBezTo>
                  <a:lnTo>
                    <a:pt x="10810" y="103"/>
                  </a:lnTo>
                  <a:cubicBezTo>
                    <a:pt x="6564" y="103"/>
                    <a:pt x="197" y="103"/>
                    <a:pt x="197" y="6429"/>
                  </a:cubicBezTo>
                  <a:cubicBezTo>
                    <a:pt x="197" y="13018"/>
                    <a:pt x="6299" y="13018"/>
                    <a:pt x="10810" y="13018"/>
                  </a:cubicBezTo>
                  <a:lnTo>
                    <a:pt x="168947" y="13018"/>
                  </a:lnTo>
                  <a:close/>
                </a:path>
              </a:pathLst>
            </a:custGeom>
            <a:solidFill>
              <a:srgbClr val="0072B2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183" name="Freeform: Shape 2182">
              <a:extLst>
                <a:ext uri="{FF2B5EF4-FFF2-40B4-BE49-F238E27FC236}">
                  <a16:creationId xmlns:a16="http://schemas.microsoft.com/office/drawing/2014/main" id="{0E2293EC-C6CC-79FD-B5A3-511B46AD49E2}"/>
                </a:ext>
              </a:extLst>
            </p:cNvPr>
            <p:cNvSpPr/>
            <p:nvPr>
              <p:custDataLst>
                <p:tags r:id="rId137"/>
              </p:custDataLst>
            </p:nvPr>
          </p:nvSpPr>
          <p:spPr>
            <a:xfrm>
              <a:off x="14881982" y="6111996"/>
              <a:ext cx="96580" cy="175004"/>
            </a:xfrm>
            <a:custGeom>
              <a:avLst/>
              <a:gdLst>
                <a:gd name="connsiteX0" fmla="*/ 60167 w 96580"/>
                <a:gd name="connsiteY0" fmla="*/ 7483 h 175004"/>
                <a:gd name="connsiteX1" fmla="*/ 52208 w 96580"/>
                <a:gd name="connsiteY1" fmla="*/ 103 h 175004"/>
                <a:gd name="connsiteX2" fmla="*/ 203 w 96580"/>
                <a:gd name="connsiteY2" fmla="*/ 16971 h 175004"/>
                <a:gd name="connsiteX3" fmla="*/ 203 w 96580"/>
                <a:gd name="connsiteY3" fmla="*/ 26460 h 175004"/>
                <a:gd name="connsiteX4" fmla="*/ 38676 w 96580"/>
                <a:gd name="connsiteY4" fmla="*/ 19080 h 175004"/>
                <a:gd name="connsiteX5" fmla="*/ 38676 w 96580"/>
                <a:gd name="connsiteY5" fmla="*/ 153496 h 175004"/>
                <a:gd name="connsiteX6" fmla="*/ 12143 w 96580"/>
                <a:gd name="connsiteY6" fmla="*/ 165620 h 175004"/>
                <a:gd name="connsiteX7" fmla="*/ 2060 w 96580"/>
                <a:gd name="connsiteY7" fmla="*/ 165620 h 175004"/>
                <a:gd name="connsiteX8" fmla="*/ 2060 w 96580"/>
                <a:gd name="connsiteY8" fmla="*/ 175108 h 175004"/>
                <a:gd name="connsiteX9" fmla="*/ 49289 w 96580"/>
                <a:gd name="connsiteY9" fmla="*/ 174054 h 175004"/>
                <a:gd name="connsiteX10" fmla="*/ 96783 w 96580"/>
                <a:gd name="connsiteY10" fmla="*/ 175108 h 175004"/>
                <a:gd name="connsiteX11" fmla="*/ 96783 w 96580"/>
                <a:gd name="connsiteY11" fmla="*/ 165620 h 175004"/>
                <a:gd name="connsiteX12" fmla="*/ 86700 w 96580"/>
                <a:gd name="connsiteY12" fmla="*/ 165620 h 175004"/>
                <a:gd name="connsiteX13" fmla="*/ 60167 w 96580"/>
                <a:gd name="connsiteY13" fmla="*/ 153496 h 175004"/>
                <a:gd name="connsiteX14" fmla="*/ 60167 w 96580"/>
                <a:gd name="connsiteY14" fmla="*/ 7483 h 175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6580" h="175004">
                  <a:moveTo>
                    <a:pt x="60167" y="7483"/>
                  </a:moveTo>
                  <a:cubicBezTo>
                    <a:pt x="60167" y="367"/>
                    <a:pt x="59637" y="103"/>
                    <a:pt x="52208" y="103"/>
                  </a:cubicBezTo>
                  <a:cubicBezTo>
                    <a:pt x="35226" y="16708"/>
                    <a:pt x="11081" y="16971"/>
                    <a:pt x="203" y="16971"/>
                  </a:cubicBezTo>
                  <a:lnTo>
                    <a:pt x="203" y="26460"/>
                  </a:lnTo>
                  <a:cubicBezTo>
                    <a:pt x="6571" y="26460"/>
                    <a:pt x="24083" y="26460"/>
                    <a:pt x="38676" y="19080"/>
                  </a:cubicBezTo>
                  <a:lnTo>
                    <a:pt x="38676" y="153496"/>
                  </a:lnTo>
                  <a:cubicBezTo>
                    <a:pt x="38676" y="162193"/>
                    <a:pt x="38676" y="165620"/>
                    <a:pt x="12143" y="165620"/>
                  </a:cubicBezTo>
                  <a:lnTo>
                    <a:pt x="2060" y="165620"/>
                  </a:lnTo>
                  <a:lnTo>
                    <a:pt x="2060" y="175108"/>
                  </a:lnTo>
                  <a:cubicBezTo>
                    <a:pt x="6836" y="174844"/>
                    <a:pt x="39472" y="174054"/>
                    <a:pt x="49289" y="174054"/>
                  </a:cubicBezTo>
                  <a:cubicBezTo>
                    <a:pt x="57514" y="174054"/>
                    <a:pt x="90946" y="174844"/>
                    <a:pt x="96783" y="175108"/>
                  </a:cubicBezTo>
                  <a:lnTo>
                    <a:pt x="96783" y="165620"/>
                  </a:lnTo>
                  <a:lnTo>
                    <a:pt x="86700" y="165620"/>
                  </a:lnTo>
                  <a:cubicBezTo>
                    <a:pt x="60167" y="165620"/>
                    <a:pt x="60167" y="162193"/>
                    <a:pt x="60167" y="153496"/>
                  </a:cubicBezTo>
                  <a:lnTo>
                    <a:pt x="60167" y="7483"/>
                  </a:lnTo>
                  <a:close/>
                </a:path>
              </a:pathLst>
            </a:custGeom>
            <a:solidFill>
              <a:srgbClr val="0072B2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184" name="Freeform: Shape 2183">
              <a:extLst>
                <a:ext uri="{FF2B5EF4-FFF2-40B4-BE49-F238E27FC236}">
                  <a16:creationId xmlns:a16="http://schemas.microsoft.com/office/drawing/2014/main" id="{3B763FAA-1D94-CA58-B8E0-71B25102FC0C}"/>
                </a:ext>
              </a:extLst>
            </p:cNvPr>
            <p:cNvSpPr/>
            <p:nvPr>
              <p:custDataLst>
                <p:tags r:id="rId138"/>
              </p:custDataLst>
            </p:nvPr>
          </p:nvSpPr>
          <p:spPr>
            <a:xfrm>
              <a:off x="15358203" y="5967090"/>
              <a:ext cx="252063" cy="250759"/>
            </a:xfrm>
            <a:custGeom>
              <a:avLst/>
              <a:gdLst>
                <a:gd name="connsiteX0" fmla="*/ 134018 w 252063"/>
                <a:gd name="connsiteY0" fmla="*/ 133011 h 250759"/>
                <a:gd name="connsiteX1" fmla="*/ 239771 w 252063"/>
                <a:gd name="connsiteY1" fmla="*/ 133011 h 250759"/>
                <a:gd name="connsiteX2" fmla="*/ 252279 w 252063"/>
                <a:gd name="connsiteY2" fmla="*/ 125480 h 250759"/>
                <a:gd name="connsiteX3" fmla="*/ 239771 w 252063"/>
                <a:gd name="connsiteY3" fmla="*/ 117950 h 250759"/>
                <a:gd name="connsiteX4" fmla="*/ 134018 w 252063"/>
                <a:gd name="connsiteY4" fmla="*/ 117950 h 250759"/>
                <a:gd name="connsiteX5" fmla="*/ 134018 w 252063"/>
                <a:gd name="connsiteY5" fmla="*/ 12526 h 250759"/>
                <a:gd name="connsiteX6" fmla="*/ 126437 w 252063"/>
                <a:gd name="connsiteY6" fmla="*/ 101 h 250759"/>
                <a:gd name="connsiteX7" fmla="*/ 118856 w 252063"/>
                <a:gd name="connsiteY7" fmla="*/ 12526 h 250759"/>
                <a:gd name="connsiteX8" fmla="*/ 118856 w 252063"/>
                <a:gd name="connsiteY8" fmla="*/ 117950 h 250759"/>
                <a:gd name="connsiteX9" fmla="*/ 12724 w 252063"/>
                <a:gd name="connsiteY9" fmla="*/ 117950 h 250759"/>
                <a:gd name="connsiteX10" fmla="*/ 215 w 252063"/>
                <a:gd name="connsiteY10" fmla="*/ 125480 h 250759"/>
                <a:gd name="connsiteX11" fmla="*/ 12724 w 252063"/>
                <a:gd name="connsiteY11" fmla="*/ 133011 h 250759"/>
                <a:gd name="connsiteX12" fmla="*/ 118856 w 252063"/>
                <a:gd name="connsiteY12" fmla="*/ 133011 h 250759"/>
                <a:gd name="connsiteX13" fmla="*/ 118856 w 252063"/>
                <a:gd name="connsiteY13" fmla="*/ 238435 h 250759"/>
                <a:gd name="connsiteX14" fmla="*/ 126437 w 252063"/>
                <a:gd name="connsiteY14" fmla="*/ 250860 h 250759"/>
                <a:gd name="connsiteX15" fmla="*/ 134018 w 252063"/>
                <a:gd name="connsiteY15" fmla="*/ 238435 h 250759"/>
                <a:gd name="connsiteX16" fmla="*/ 134018 w 252063"/>
                <a:gd name="connsiteY16" fmla="*/ 133011 h 250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2063" h="250759">
                  <a:moveTo>
                    <a:pt x="134018" y="133011"/>
                  </a:moveTo>
                  <a:lnTo>
                    <a:pt x="239771" y="133011"/>
                  </a:lnTo>
                  <a:cubicBezTo>
                    <a:pt x="245077" y="133011"/>
                    <a:pt x="252279" y="133011"/>
                    <a:pt x="252279" y="125480"/>
                  </a:cubicBezTo>
                  <a:cubicBezTo>
                    <a:pt x="252279" y="117950"/>
                    <a:pt x="245077" y="117950"/>
                    <a:pt x="239771" y="117950"/>
                  </a:cubicBezTo>
                  <a:lnTo>
                    <a:pt x="134018" y="117950"/>
                  </a:lnTo>
                  <a:lnTo>
                    <a:pt x="134018" y="12526"/>
                  </a:lnTo>
                  <a:cubicBezTo>
                    <a:pt x="134018" y="7255"/>
                    <a:pt x="134018" y="101"/>
                    <a:pt x="126437" y="101"/>
                  </a:cubicBezTo>
                  <a:cubicBezTo>
                    <a:pt x="118856" y="101"/>
                    <a:pt x="118856" y="7255"/>
                    <a:pt x="118856" y="12526"/>
                  </a:cubicBezTo>
                  <a:lnTo>
                    <a:pt x="118856" y="117950"/>
                  </a:lnTo>
                  <a:lnTo>
                    <a:pt x="12724" y="117950"/>
                  </a:lnTo>
                  <a:cubicBezTo>
                    <a:pt x="7417" y="117950"/>
                    <a:pt x="215" y="117950"/>
                    <a:pt x="215" y="125480"/>
                  </a:cubicBezTo>
                  <a:cubicBezTo>
                    <a:pt x="215" y="133011"/>
                    <a:pt x="7417" y="133011"/>
                    <a:pt x="12724" y="133011"/>
                  </a:cubicBezTo>
                  <a:lnTo>
                    <a:pt x="118856" y="133011"/>
                  </a:lnTo>
                  <a:lnTo>
                    <a:pt x="118856" y="238435"/>
                  </a:lnTo>
                  <a:cubicBezTo>
                    <a:pt x="118856" y="243706"/>
                    <a:pt x="118856" y="250860"/>
                    <a:pt x="126437" y="250860"/>
                  </a:cubicBezTo>
                  <a:cubicBezTo>
                    <a:pt x="134018" y="250860"/>
                    <a:pt x="134018" y="243706"/>
                    <a:pt x="134018" y="238435"/>
                  </a:cubicBezTo>
                  <a:lnTo>
                    <a:pt x="134018" y="133011"/>
                  </a:lnTo>
                  <a:close/>
                </a:path>
              </a:pathLst>
            </a:custGeom>
            <a:grpFill/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185" name="Freeform: Shape 2184">
              <a:extLst>
                <a:ext uri="{FF2B5EF4-FFF2-40B4-BE49-F238E27FC236}">
                  <a16:creationId xmlns:a16="http://schemas.microsoft.com/office/drawing/2014/main" id="{F917A273-B639-4FA4-FA45-89FD65FEA23F}"/>
                </a:ext>
              </a:extLst>
            </p:cNvPr>
            <p:cNvSpPr/>
            <p:nvPr>
              <p:custDataLst>
                <p:tags r:id="rId139"/>
              </p:custDataLst>
            </p:nvPr>
          </p:nvSpPr>
          <p:spPr>
            <a:xfrm>
              <a:off x="15733834" y="5925297"/>
              <a:ext cx="139487" cy="265443"/>
            </a:xfrm>
            <a:custGeom>
              <a:avLst/>
              <a:gdLst>
                <a:gd name="connsiteX0" fmla="*/ 73002 w 139487"/>
                <a:gd name="connsiteY0" fmla="*/ 4242 h 265443"/>
                <a:gd name="connsiteX1" fmla="*/ 68074 w 139487"/>
                <a:gd name="connsiteY1" fmla="*/ 101 h 265443"/>
                <a:gd name="connsiteX2" fmla="*/ 21831 w 139487"/>
                <a:gd name="connsiteY2" fmla="*/ 3866 h 265443"/>
                <a:gd name="connsiteX3" fmla="*/ 14629 w 139487"/>
                <a:gd name="connsiteY3" fmla="*/ 11396 h 265443"/>
                <a:gd name="connsiteX4" fmla="*/ 23726 w 139487"/>
                <a:gd name="connsiteY4" fmla="*/ 15914 h 265443"/>
                <a:gd name="connsiteX5" fmla="*/ 42678 w 139487"/>
                <a:gd name="connsiteY5" fmla="*/ 22315 h 265443"/>
                <a:gd name="connsiteX6" fmla="*/ 37372 w 139487"/>
                <a:gd name="connsiteY6" fmla="*/ 45659 h 265443"/>
                <a:gd name="connsiteX7" fmla="*/ 6290 w 139487"/>
                <a:gd name="connsiteY7" fmla="*/ 168403 h 265443"/>
                <a:gd name="connsiteX8" fmla="*/ 225 w 139487"/>
                <a:gd name="connsiteY8" fmla="*/ 206431 h 265443"/>
                <a:gd name="connsiteX9" fmla="*/ 48364 w 139487"/>
                <a:gd name="connsiteY9" fmla="*/ 265544 h 265443"/>
                <a:gd name="connsiteX10" fmla="*/ 139713 w 139487"/>
                <a:gd name="connsiteY10" fmla="*/ 155225 h 265443"/>
                <a:gd name="connsiteX11" fmla="*/ 89301 w 139487"/>
                <a:gd name="connsiteY11" fmla="*/ 94983 h 265443"/>
                <a:gd name="connsiteX12" fmla="*/ 44953 w 139487"/>
                <a:gd name="connsiteY12" fmla="*/ 117574 h 265443"/>
                <a:gd name="connsiteX13" fmla="*/ 73002 w 139487"/>
                <a:gd name="connsiteY13" fmla="*/ 4242 h 265443"/>
                <a:gd name="connsiteX14" fmla="*/ 37372 w 139487"/>
                <a:gd name="connsiteY14" fmla="*/ 146565 h 265443"/>
                <a:gd name="connsiteX15" fmla="*/ 43057 w 139487"/>
                <a:gd name="connsiteY15" fmla="*/ 133387 h 265443"/>
                <a:gd name="connsiteX16" fmla="*/ 88543 w 139487"/>
                <a:gd name="connsiteY16" fmla="*/ 103266 h 265443"/>
                <a:gd name="connsiteX17" fmla="*/ 112422 w 139487"/>
                <a:gd name="connsiteY17" fmla="*/ 138658 h 265443"/>
                <a:gd name="connsiteX18" fmla="*/ 93091 w 139487"/>
                <a:gd name="connsiteY18" fmla="*/ 218480 h 265443"/>
                <a:gd name="connsiteX19" fmla="*/ 48364 w 139487"/>
                <a:gd name="connsiteY19" fmla="*/ 257261 h 265443"/>
                <a:gd name="connsiteX20" fmla="*/ 22968 w 139487"/>
                <a:gd name="connsiteY20" fmla="*/ 219233 h 265443"/>
                <a:gd name="connsiteX21" fmla="*/ 29033 w 139487"/>
                <a:gd name="connsiteY21" fmla="*/ 181205 h 265443"/>
                <a:gd name="connsiteX22" fmla="*/ 37372 w 139487"/>
                <a:gd name="connsiteY22" fmla="*/ 146565 h 265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39487" h="265443">
                  <a:moveTo>
                    <a:pt x="73002" y="4242"/>
                  </a:moveTo>
                  <a:cubicBezTo>
                    <a:pt x="73002" y="3866"/>
                    <a:pt x="73002" y="101"/>
                    <a:pt x="68074" y="101"/>
                  </a:cubicBezTo>
                  <a:cubicBezTo>
                    <a:pt x="59356" y="101"/>
                    <a:pt x="31686" y="3113"/>
                    <a:pt x="21831" y="3866"/>
                  </a:cubicBezTo>
                  <a:cubicBezTo>
                    <a:pt x="18799" y="4242"/>
                    <a:pt x="14629" y="4619"/>
                    <a:pt x="14629" y="11396"/>
                  </a:cubicBezTo>
                  <a:cubicBezTo>
                    <a:pt x="14629" y="15914"/>
                    <a:pt x="18040" y="15914"/>
                    <a:pt x="23726" y="15914"/>
                  </a:cubicBezTo>
                  <a:cubicBezTo>
                    <a:pt x="41920" y="15914"/>
                    <a:pt x="42678" y="18550"/>
                    <a:pt x="42678" y="22315"/>
                  </a:cubicBezTo>
                  <a:cubicBezTo>
                    <a:pt x="42678" y="24951"/>
                    <a:pt x="39267" y="37752"/>
                    <a:pt x="37372" y="45659"/>
                  </a:cubicBezTo>
                  <a:lnTo>
                    <a:pt x="6290" y="168403"/>
                  </a:lnTo>
                  <a:cubicBezTo>
                    <a:pt x="1742" y="187229"/>
                    <a:pt x="225" y="193253"/>
                    <a:pt x="225" y="206431"/>
                  </a:cubicBezTo>
                  <a:cubicBezTo>
                    <a:pt x="225" y="242200"/>
                    <a:pt x="20315" y="265544"/>
                    <a:pt x="48364" y="265544"/>
                  </a:cubicBezTo>
                  <a:cubicBezTo>
                    <a:pt x="93091" y="265544"/>
                    <a:pt x="139713" y="209443"/>
                    <a:pt x="139713" y="155225"/>
                  </a:cubicBezTo>
                  <a:cubicBezTo>
                    <a:pt x="139713" y="120962"/>
                    <a:pt x="119624" y="94983"/>
                    <a:pt x="89301" y="94983"/>
                  </a:cubicBezTo>
                  <a:cubicBezTo>
                    <a:pt x="71865" y="94983"/>
                    <a:pt x="56324" y="105902"/>
                    <a:pt x="44953" y="117574"/>
                  </a:cubicBezTo>
                  <a:lnTo>
                    <a:pt x="73002" y="4242"/>
                  </a:lnTo>
                  <a:close/>
                  <a:moveTo>
                    <a:pt x="37372" y="146565"/>
                  </a:moveTo>
                  <a:cubicBezTo>
                    <a:pt x="39646" y="138282"/>
                    <a:pt x="39646" y="137529"/>
                    <a:pt x="43057" y="133387"/>
                  </a:cubicBezTo>
                  <a:cubicBezTo>
                    <a:pt x="61630" y="108914"/>
                    <a:pt x="78687" y="103266"/>
                    <a:pt x="88543" y="103266"/>
                  </a:cubicBezTo>
                  <a:cubicBezTo>
                    <a:pt x="102188" y="103266"/>
                    <a:pt x="112422" y="114561"/>
                    <a:pt x="112422" y="138658"/>
                  </a:cubicBezTo>
                  <a:cubicBezTo>
                    <a:pt x="112422" y="160873"/>
                    <a:pt x="99914" y="204172"/>
                    <a:pt x="93091" y="218480"/>
                  </a:cubicBezTo>
                  <a:cubicBezTo>
                    <a:pt x="80583" y="243706"/>
                    <a:pt x="63147" y="257261"/>
                    <a:pt x="48364" y="257261"/>
                  </a:cubicBezTo>
                  <a:cubicBezTo>
                    <a:pt x="35476" y="257261"/>
                    <a:pt x="22968" y="247095"/>
                    <a:pt x="22968" y="219233"/>
                  </a:cubicBezTo>
                  <a:cubicBezTo>
                    <a:pt x="22968" y="212079"/>
                    <a:pt x="22968" y="204925"/>
                    <a:pt x="29033" y="181205"/>
                  </a:cubicBezTo>
                  <a:lnTo>
                    <a:pt x="37372" y="146565"/>
                  </a:lnTo>
                  <a:close/>
                </a:path>
              </a:pathLst>
            </a:custGeom>
            <a:grpFill/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186" name="Freeform: Shape 2185">
              <a:extLst>
                <a:ext uri="{FF2B5EF4-FFF2-40B4-BE49-F238E27FC236}">
                  <a16:creationId xmlns:a16="http://schemas.microsoft.com/office/drawing/2014/main" id="{FC6C4801-B4CC-ADB2-E164-9439FA8BDE47}"/>
                </a:ext>
              </a:extLst>
            </p:cNvPr>
            <p:cNvSpPr/>
            <p:nvPr>
              <p:custDataLst>
                <p:tags r:id="rId140"/>
              </p:custDataLst>
            </p:nvPr>
          </p:nvSpPr>
          <p:spPr>
            <a:xfrm>
              <a:off x="15889835" y="6078350"/>
              <a:ext cx="89681" cy="167361"/>
            </a:xfrm>
            <a:custGeom>
              <a:avLst/>
              <a:gdLst>
                <a:gd name="connsiteX0" fmla="*/ 54357 w 89681"/>
                <a:gd name="connsiteY0" fmla="*/ 60721 h 167361"/>
                <a:gd name="connsiteX1" fmla="*/ 81421 w 89681"/>
                <a:gd name="connsiteY1" fmla="*/ 60721 h 167361"/>
                <a:gd name="connsiteX2" fmla="*/ 89911 w 89681"/>
                <a:gd name="connsiteY2" fmla="*/ 54923 h 167361"/>
                <a:gd name="connsiteX3" fmla="*/ 81951 w 89681"/>
                <a:gd name="connsiteY3" fmla="*/ 51233 h 167361"/>
                <a:gd name="connsiteX4" fmla="*/ 56745 w 89681"/>
                <a:gd name="connsiteY4" fmla="*/ 51233 h 167361"/>
                <a:gd name="connsiteX5" fmla="*/ 66562 w 89681"/>
                <a:gd name="connsiteY5" fmla="*/ 12226 h 167361"/>
                <a:gd name="connsiteX6" fmla="*/ 67358 w 89681"/>
                <a:gd name="connsiteY6" fmla="*/ 8536 h 167361"/>
                <a:gd name="connsiteX7" fmla="*/ 58337 w 89681"/>
                <a:gd name="connsiteY7" fmla="*/ 102 h 167361"/>
                <a:gd name="connsiteX8" fmla="*/ 45867 w 89681"/>
                <a:gd name="connsiteY8" fmla="*/ 11435 h 167361"/>
                <a:gd name="connsiteX9" fmla="*/ 35784 w 89681"/>
                <a:gd name="connsiteY9" fmla="*/ 51233 h 167361"/>
                <a:gd name="connsiteX10" fmla="*/ 8720 w 89681"/>
                <a:gd name="connsiteY10" fmla="*/ 51233 h 167361"/>
                <a:gd name="connsiteX11" fmla="*/ 230 w 89681"/>
                <a:gd name="connsiteY11" fmla="*/ 57031 h 167361"/>
                <a:gd name="connsiteX12" fmla="*/ 8190 w 89681"/>
                <a:gd name="connsiteY12" fmla="*/ 60721 h 167361"/>
                <a:gd name="connsiteX13" fmla="*/ 33396 w 89681"/>
                <a:gd name="connsiteY13" fmla="*/ 60721 h 167361"/>
                <a:gd name="connsiteX14" fmla="*/ 17742 w 89681"/>
                <a:gd name="connsiteY14" fmla="*/ 122922 h 167361"/>
                <a:gd name="connsiteX15" fmla="*/ 13762 w 89681"/>
                <a:gd name="connsiteY15" fmla="*/ 142425 h 167361"/>
                <a:gd name="connsiteX16" fmla="*/ 42152 w 89681"/>
                <a:gd name="connsiteY16" fmla="*/ 167463 h 167361"/>
                <a:gd name="connsiteX17" fmla="*/ 88319 w 89681"/>
                <a:gd name="connsiteY17" fmla="*/ 127139 h 167361"/>
                <a:gd name="connsiteX18" fmla="*/ 84074 w 89681"/>
                <a:gd name="connsiteY18" fmla="*/ 123712 h 167361"/>
                <a:gd name="connsiteX19" fmla="*/ 78502 w 89681"/>
                <a:gd name="connsiteY19" fmla="*/ 128720 h 167361"/>
                <a:gd name="connsiteX20" fmla="*/ 42948 w 89681"/>
                <a:gd name="connsiteY20" fmla="*/ 160084 h 167361"/>
                <a:gd name="connsiteX21" fmla="*/ 33661 w 89681"/>
                <a:gd name="connsiteY21" fmla="*/ 147169 h 167361"/>
                <a:gd name="connsiteX22" fmla="*/ 35253 w 89681"/>
                <a:gd name="connsiteY22" fmla="*/ 136363 h 167361"/>
                <a:gd name="connsiteX23" fmla="*/ 54357 w 89681"/>
                <a:gd name="connsiteY23" fmla="*/ 60721 h 167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89681" h="167361">
                  <a:moveTo>
                    <a:pt x="54357" y="60721"/>
                  </a:moveTo>
                  <a:lnTo>
                    <a:pt x="81421" y="60721"/>
                  </a:lnTo>
                  <a:cubicBezTo>
                    <a:pt x="86462" y="60721"/>
                    <a:pt x="89911" y="60721"/>
                    <a:pt x="89911" y="54923"/>
                  </a:cubicBezTo>
                  <a:cubicBezTo>
                    <a:pt x="89911" y="51233"/>
                    <a:pt x="86462" y="51233"/>
                    <a:pt x="81951" y="51233"/>
                  </a:cubicBezTo>
                  <a:lnTo>
                    <a:pt x="56745" y="51233"/>
                  </a:lnTo>
                  <a:lnTo>
                    <a:pt x="66562" y="12226"/>
                  </a:lnTo>
                  <a:cubicBezTo>
                    <a:pt x="66828" y="10908"/>
                    <a:pt x="67358" y="9590"/>
                    <a:pt x="67358" y="8536"/>
                  </a:cubicBezTo>
                  <a:cubicBezTo>
                    <a:pt x="67358" y="3792"/>
                    <a:pt x="63644" y="102"/>
                    <a:pt x="58337" y="102"/>
                  </a:cubicBezTo>
                  <a:cubicBezTo>
                    <a:pt x="51704" y="102"/>
                    <a:pt x="47724" y="4583"/>
                    <a:pt x="45867" y="11435"/>
                  </a:cubicBezTo>
                  <a:cubicBezTo>
                    <a:pt x="44009" y="18024"/>
                    <a:pt x="47459" y="5374"/>
                    <a:pt x="35784" y="51233"/>
                  </a:cubicBezTo>
                  <a:lnTo>
                    <a:pt x="8720" y="51233"/>
                  </a:lnTo>
                  <a:cubicBezTo>
                    <a:pt x="3679" y="51233"/>
                    <a:pt x="230" y="51233"/>
                    <a:pt x="230" y="57031"/>
                  </a:cubicBezTo>
                  <a:cubicBezTo>
                    <a:pt x="230" y="60721"/>
                    <a:pt x="3414" y="60721"/>
                    <a:pt x="8190" y="60721"/>
                  </a:cubicBezTo>
                  <a:lnTo>
                    <a:pt x="33396" y="60721"/>
                  </a:lnTo>
                  <a:lnTo>
                    <a:pt x="17742" y="122922"/>
                  </a:lnTo>
                  <a:cubicBezTo>
                    <a:pt x="16150" y="129511"/>
                    <a:pt x="13762" y="138999"/>
                    <a:pt x="13762" y="142425"/>
                  </a:cubicBezTo>
                  <a:cubicBezTo>
                    <a:pt x="13762" y="157975"/>
                    <a:pt x="27028" y="167463"/>
                    <a:pt x="42152" y="167463"/>
                  </a:cubicBezTo>
                  <a:cubicBezTo>
                    <a:pt x="71604" y="167463"/>
                    <a:pt x="88319" y="130565"/>
                    <a:pt x="88319" y="127139"/>
                  </a:cubicBezTo>
                  <a:cubicBezTo>
                    <a:pt x="88319" y="123712"/>
                    <a:pt x="84870" y="123712"/>
                    <a:pt x="84074" y="123712"/>
                  </a:cubicBezTo>
                  <a:cubicBezTo>
                    <a:pt x="80890" y="123712"/>
                    <a:pt x="80625" y="124239"/>
                    <a:pt x="78502" y="128720"/>
                  </a:cubicBezTo>
                  <a:cubicBezTo>
                    <a:pt x="71073" y="145324"/>
                    <a:pt x="57541" y="160084"/>
                    <a:pt x="42948" y="160084"/>
                  </a:cubicBezTo>
                  <a:cubicBezTo>
                    <a:pt x="37376" y="160084"/>
                    <a:pt x="33661" y="156657"/>
                    <a:pt x="33661" y="147169"/>
                  </a:cubicBezTo>
                  <a:cubicBezTo>
                    <a:pt x="33661" y="144534"/>
                    <a:pt x="34723" y="138999"/>
                    <a:pt x="35253" y="136363"/>
                  </a:cubicBezTo>
                  <a:lnTo>
                    <a:pt x="54357" y="60721"/>
                  </a:lnTo>
                  <a:close/>
                </a:path>
              </a:pathLst>
            </a:custGeom>
            <a:grpFill/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187" name="Freeform: Shape 2186">
              <a:extLst>
                <a:ext uri="{FF2B5EF4-FFF2-40B4-BE49-F238E27FC236}">
                  <a16:creationId xmlns:a16="http://schemas.microsoft.com/office/drawing/2014/main" id="{5FF2C2C4-2E8F-E3B4-070B-EFD7917477A0}"/>
                </a:ext>
              </a:extLst>
            </p:cNvPr>
            <p:cNvSpPr/>
            <p:nvPr>
              <p:custDataLst>
                <p:tags r:id="rId141"/>
              </p:custDataLst>
            </p:nvPr>
          </p:nvSpPr>
          <p:spPr>
            <a:xfrm>
              <a:off x="16023139" y="6020179"/>
              <a:ext cx="188763" cy="170561"/>
            </a:xfrm>
            <a:custGeom>
              <a:avLst/>
              <a:gdLst>
                <a:gd name="connsiteX0" fmla="*/ 115841 w 188763"/>
                <a:gd name="connsiteY0" fmla="*/ 52813 h 170561"/>
                <a:gd name="connsiteX1" fmla="*/ 153367 w 188763"/>
                <a:gd name="connsiteY1" fmla="*/ 8384 h 170561"/>
                <a:gd name="connsiteX2" fmla="*/ 172319 w 188763"/>
                <a:gd name="connsiteY2" fmla="*/ 13279 h 170561"/>
                <a:gd name="connsiteX3" fmla="*/ 154125 w 188763"/>
                <a:gd name="connsiteY3" fmla="*/ 33611 h 170561"/>
                <a:gd name="connsiteX4" fmla="*/ 168528 w 188763"/>
                <a:gd name="connsiteY4" fmla="*/ 46789 h 170561"/>
                <a:gd name="connsiteX5" fmla="*/ 188997 w 188763"/>
                <a:gd name="connsiteY5" fmla="*/ 24951 h 170561"/>
                <a:gd name="connsiteX6" fmla="*/ 153746 w 188763"/>
                <a:gd name="connsiteY6" fmla="*/ 101 h 170561"/>
                <a:gd name="connsiteX7" fmla="*/ 113946 w 188763"/>
                <a:gd name="connsiteY7" fmla="*/ 28716 h 170561"/>
                <a:gd name="connsiteX8" fmla="*/ 73010 w 188763"/>
                <a:gd name="connsiteY8" fmla="*/ 101 h 170561"/>
                <a:gd name="connsiteX9" fmla="*/ 11984 w 188763"/>
                <a:gd name="connsiteY9" fmla="*/ 58084 h 170561"/>
                <a:gd name="connsiteX10" fmla="*/ 16532 w 188763"/>
                <a:gd name="connsiteY10" fmla="*/ 61849 h 170561"/>
                <a:gd name="connsiteX11" fmla="*/ 21460 w 188763"/>
                <a:gd name="connsiteY11" fmla="*/ 57708 h 170561"/>
                <a:gd name="connsiteX12" fmla="*/ 72251 w 188763"/>
                <a:gd name="connsiteY12" fmla="*/ 8384 h 170561"/>
                <a:gd name="connsiteX13" fmla="*/ 92720 w 188763"/>
                <a:gd name="connsiteY13" fmla="*/ 33611 h 170561"/>
                <a:gd name="connsiteX14" fmla="*/ 72251 w 188763"/>
                <a:gd name="connsiteY14" fmla="*/ 123221 h 170561"/>
                <a:gd name="connsiteX15" fmla="*/ 36242 w 188763"/>
                <a:gd name="connsiteY15" fmla="*/ 162379 h 170561"/>
                <a:gd name="connsiteX16" fmla="*/ 17290 w 188763"/>
                <a:gd name="connsiteY16" fmla="*/ 157484 h 170561"/>
                <a:gd name="connsiteX17" fmla="*/ 35105 w 188763"/>
                <a:gd name="connsiteY17" fmla="*/ 137152 h 170561"/>
                <a:gd name="connsiteX18" fmla="*/ 21081 w 188763"/>
                <a:gd name="connsiteY18" fmla="*/ 123974 h 170561"/>
                <a:gd name="connsiteX19" fmla="*/ 233 w 188763"/>
                <a:gd name="connsiteY19" fmla="*/ 145812 h 170561"/>
                <a:gd name="connsiteX20" fmla="*/ 35863 w 188763"/>
                <a:gd name="connsiteY20" fmla="*/ 170662 h 170561"/>
                <a:gd name="connsiteX21" fmla="*/ 75663 w 188763"/>
                <a:gd name="connsiteY21" fmla="*/ 142047 h 170561"/>
                <a:gd name="connsiteX22" fmla="*/ 116600 w 188763"/>
                <a:gd name="connsiteY22" fmla="*/ 170662 h 170561"/>
                <a:gd name="connsiteX23" fmla="*/ 177246 w 188763"/>
                <a:gd name="connsiteY23" fmla="*/ 112679 h 170561"/>
                <a:gd name="connsiteX24" fmla="*/ 172698 w 188763"/>
                <a:gd name="connsiteY24" fmla="*/ 108914 h 170561"/>
                <a:gd name="connsiteX25" fmla="*/ 167770 w 188763"/>
                <a:gd name="connsiteY25" fmla="*/ 113055 h 170561"/>
                <a:gd name="connsiteX26" fmla="*/ 117358 w 188763"/>
                <a:gd name="connsiteY26" fmla="*/ 162379 h 170561"/>
                <a:gd name="connsiteX27" fmla="*/ 96510 w 188763"/>
                <a:gd name="connsiteY27" fmla="*/ 137529 h 170561"/>
                <a:gd name="connsiteX28" fmla="*/ 102954 w 188763"/>
                <a:gd name="connsiteY28" fmla="*/ 104396 h 170561"/>
                <a:gd name="connsiteX29" fmla="*/ 115841 w 188763"/>
                <a:gd name="connsiteY29" fmla="*/ 52813 h 170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88763" h="170561">
                  <a:moveTo>
                    <a:pt x="115841" y="52813"/>
                  </a:moveTo>
                  <a:cubicBezTo>
                    <a:pt x="118116" y="43024"/>
                    <a:pt x="126834" y="8384"/>
                    <a:pt x="153367" y="8384"/>
                  </a:cubicBezTo>
                  <a:cubicBezTo>
                    <a:pt x="155262" y="8384"/>
                    <a:pt x="164359" y="8384"/>
                    <a:pt x="172319" y="13279"/>
                  </a:cubicBezTo>
                  <a:cubicBezTo>
                    <a:pt x="161706" y="15161"/>
                    <a:pt x="154125" y="24574"/>
                    <a:pt x="154125" y="33611"/>
                  </a:cubicBezTo>
                  <a:cubicBezTo>
                    <a:pt x="154125" y="39635"/>
                    <a:pt x="158294" y="46789"/>
                    <a:pt x="168528" y="46789"/>
                  </a:cubicBezTo>
                  <a:cubicBezTo>
                    <a:pt x="176867" y="46789"/>
                    <a:pt x="188997" y="40011"/>
                    <a:pt x="188997" y="24951"/>
                  </a:cubicBezTo>
                  <a:cubicBezTo>
                    <a:pt x="188997" y="5372"/>
                    <a:pt x="166633" y="101"/>
                    <a:pt x="153746" y="101"/>
                  </a:cubicBezTo>
                  <a:cubicBezTo>
                    <a:pt x="131761" y="101"/>
                    <a:pt x="118495" y="20056"/>
                    <a:pt x="113946" y="28716"/>
                  </a:cubicBezTo>
                  <a:cubicBezTo>
                    <a:pt x="104470" y="3866"/>
                    <a:pt x="84002" y="101"/>
                    <a:pt x="73010" y="101"/>
                  </a:cubicBezTo>
                  <a:cubicBezTo>
                    <a:pt x="33589" y="101"/>
                    <a:pt x="11984" y="48671"/>
                    <a:pt x="11984" y="58084"/>
                  </a:cubicBezTo>
                  <a:cubicBezTo>
                    <a:pt x="11984" y="61849"/>
                    <a:pt x="15774" y="61849"/>
                    <a:pt x="16532" y="61849"/>
                  </a:cubicBezTo>
                  <a:cubicBezTo>
                    <a:pt x="19564" y="61849"/>
                    <a:pt x="20702" y="61096"/>
                    <a:pt x="21460" y="57708"/>
                  </a:cubicBezTo>
                  <a:cubicBezTo>
                    <a:pt x="34347" y="17797"/>
                    <a:pt x="59364" y="8384"/>
                    <a:pt x="72251" y="8384"/>
                  </a:cubicBezTo>
                  <a:cubicBezTo>
                    <a:pt x="79453" y="8384"/>
                    <a:pt x="92720" y="11773"/>
                    <a:pt x="92720" y="33611"/>
                  </a:cubicBezTo>
                  <a:cubicBezTo>
                    <a:pt x="92720" y="45283"/>
                    <a:pt x="86276" y="70509"/>
                    <a:pt x="72251" y="123221"/>
                  </a:cubicBezTo>
                  <a:cubicBezTo>
                    <a:pt x="66187" y="146565"/>
                    <a:pt x="52920" y="162379"/>
                    <a:pt x="36242" y="162379"/>
                  </a:cubicBezTo>
                  <a:cubicBezTo>
                    <a:pt x="33968" y="162379"/>
                    <a:pt x="25250" y="162379"/>
                    <a:pt x="17290" y="157484"/>
                  </a:cubicBezTo>
                  <a:cubicBezTo>
                    <a:pt x="26766" y="155602"/>
                    <a:pt x="35105" y="147695"/>
                    <a:pt x="35105" y="137152"/>
                  </a:cubicBezTo>
                  <a:cubicBezTo>
                    <a:pt x="35105" y="126987"/>
                    <a:pt x="26766" y="123974"/>
                    <a:pt x="21081" y="123974"/>
                  </a:cubicBezTo>
                  <a:cubicBezTo>
                    <a:pt x="9709" y="123974"/>
                    <a:pt x="233" y="133764"/>
                    <a:pt x="233" y="145812"/>
                  </a:cubicBezTo>
                  <a:cubicBezTo>
                    <a:pt x="233" y="163132"/>
                    <a:pt x="19185" y="170662"/>
                    <a:pt x="35863" y="170662"/>
                  </a:cubicBezTo>
                  <a:cubicBezTo>
                    <a:pt x="60880" y="170662"/>
                    <a:pt x="74526" y="144306"/>
                    <a:pt x="75663" y="142047"/>
                  </a:cubicBezTo>
                  <a:cubicBezTo>
                    <a:pt x="80211" y="155978"/>
                    <a:pt x="93857" y="170662"/>
                    <a:pt x="116600" y="170662"/>
                  </a:cubicBezTo>
                  <a:cubicBezTo>
                    <a:pt x="155641" y="170662"/>
                    <a:pt x="177246" y="122092"/>
                    <a:pt x="177246" y="112679"/>
                  </a:cubicBezTo>
                  <a:cubicBezTo>
                    <a:pt x="177246" y="108914"/>
                    <a:pt x="173835" y="108914"/>
                    <a:pt x="172698" y="108914"/>
                  </a:cubicBezTo>
                  <a:cubicBezTo>
                    <a:pt x="169287" y="108914"/>
                    <a:pt x="168528" y="110420"/>
                    <a:pt x="167770" y="113055"/>
                  </a:cubicBezTo>
                  <a:cubicBezTo>
                    <a:pt x="155262" y="153343"/>
                    <a:pt x="129487" y="162379"/>
                    <a:pt x="117358" y="162379"/>
                  </a:cubicBezTo>
                  <a:cubicBezTo>
                    <a:pt x="102575" y="162379"/>
                    <a:pt x="96510" y="150330"/>
                    <a:pt x="96510" y="137529"/>
                  </a:cubicBezTo>
                  <a:cubicBezTo>
                    <a:pt x="96510" y="129246"/>
                    <a:pt x="98784" y="120962"/>
                    <a:pt x="102954" y="104396"/>
                  </a:cubicBezTo>
                  <a:lnTo>
                    <a:pt x="115841" y="52813"/>
                  </a:lnTo>
                  <a:close/>
                </a:path>
              </a:pathLst>
            </a:custGeom>
            <a:grpFill/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188" name="Freeform: Shape 2187">
              <a:extLst>
                <a:ext uri="{FF2B5EF4-FFF2-40B4-BE49-F238E27FC236}">
                  <a16:creationId xmlns:a16="http://schemas.microsoft.com/office/drawing/2014/main" id="{5FCF0D60-8D28-A03C-D0B4-ACC5B1BFDC3B}"/>
                </a:ext>
              </a:extLst>
            </p:cNvPr>
            <p:cNvSpPr/>
            <p:nvPr>
              <p:custDataLst>
                <p:tags r:id="rId142"/>
              </p:custDataLst>
            </p:nvPr>
          </p:nvSpPr>
          <p:spPr>
            <a:xfrm>
              <a:off x="16239924" y="6078350"/>
              <a:ext cx="89681" cy="167361"/>
            </a:xfrm>
            <a:custGeom>
              <a:avLst/>
              <a:gdLst>
                <a:gd name="connsiteX0" fmla="*/ 54366 w 89681"/>
                <a:gd name="connsiteY0" fmla="*/ 60721 h 167361"/>
                <a:gd name="connsiteX1" fmla="*/ 81430 w 89681"/>
                <a:gd name="connsiteY1" fmla="*/ 60721 h 167361"/>
                <a:gd name="connsiteX2" fmla="*/ 89921 w 89681"/>
                <a:gd name="connsiteY2" fmla="*/ 54923 h 167361"/>
                <a:gd name="connsiteX3" fmla="*/ 81961 w 89681"/>
                <a:gd name="connsiteY3" fmla="*/ 51233 h 167361"/>
                <a:gd name="connsiteX4" fmla="*/ 56754 w 89681"/>
                <a:gd name="connsiteY4" fmla="*/ 51233 h 167361"/>
                <a:gd name="connsiteX5" fmla="*/ 66572 w 89681"/>
                <a:gd name="connsiteY5" fmla="*/ 12226 h 167361"/>
                <a:gd name="connsiteX6" fmla="*/ 67367 w 89681"/>
                <a:gd name="connsiteY6" fmla="*/ 8536 h 167361"/>
                <a:gd name="connsiteX7" fmla="*/ 58346 w 89681"/>
                <a:gd name="connsiteY7" fmla="*/ 102 h 167361"/>
                <a:gd name="connsiteX8" fmla="*/ 45876 w 89681"/>
                <a:gd name="connsiteY8" fmla="*/ 11435 h 167361"/>
                <a:gd name="connsiteX9" fmla="*/ 35793 w 89681"/>
                <a:gd name="connsiteY9" fmla="*/ 51233 h 167361"/>
                <a:gd name="connsiteX10" fmla="*/ 8729 w 89681"/>
                <a:gd name="connsiteY10" fmla="*/ 51233 h 167361"/>
                <a:gd name="connsiteX11" fmla="*/ 239 w 89681"/>
                <a:gd name="connsiteY11" fmla="*/ 57031 h 167361"/>
                <a:gd name="connsiteX12" fmla="*/ 8199 w 89681"/>
                <a:gd name="connsiteY12" fmla="*/ 60721 h 167361"/>
                <a:gd name="connsiteX13" fmla="*/ 33405 w 89681"/>
                <a:gd name="connsiteY13" fmla="*/ 60721 h 167361"/>
                <a:gd name="connsiteX14" fmla="*/ 17751 w 89681"/>
                <a:gd name="connsiteY14" fmla="*/ 122922 h 167361"/>
                <a:gd name="connsiteX15" fmla="*/ 13771 w 89681"/>
                <a:gd name="connsiteY15" fmla="*/ 142425 h 167361"/>
                <a:gd name="connsiteX16" fmla="*/ 42161 w 89681"/>
                <a:gd name="connsiteY16" fmla="*/ 167463 h 167361"/>
                <a:gd name="connsiteX17" fmla="*/ 88329 w 89681"/>
                <a:gd name="connsiteY17" fmla="*/ 127139 h 167361"/>
                <a:gd name="connsiteX18" fmla="*/ 84083 w 89681"/>
                <a:gd name="connsiteY18" fmla="*/ 123712 h 167361"/>
                <a:gd name="connsiteX19" fmla="*/ 78511 w 89681"/>
                <a:gd name="connsiteY19" fmla="*/ 128720 h 167361"/>
                <a:gd name="connsiteX20" fmla="*/ 42957 w 89681"/>
                <a:gd name="connsiteY20" fmla="*/ 160084 h 167361"/>
                <a:gd name="connsiteX21" fmla="*/ 33671 w 89681"/>
                <a:gd name="connsiteY21" fmla="*/ 147169 h 167361"/>
                <a:gd name="connsiteX22" fmla="*/ 35263 w 89681"/>
                <a:gd name="connsiteY22" fmla="*/ 136363 h 167361"/>
                <a:gd name="connsiteX23" fmla="*/ 54366 w 89681"/>
                <a:gd name="connsiteY23" fmla="*/ 60721 h 167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89681" h="167361">
                  <a:moveTo>
                    <a:pt x="54366" y="60721"/>
                  </a:moveTo>
                  <a:lnTo>
                    <a:pt x="81430" y="60721"/>
                  </a:lnTo>
                  <a:cubicBezTo>
                    <a:pt x="86471" y="60721"/>
                    <a:pt x="89921" y="60721"/>
                    <a:pt x="89921" y="54923"/>
                  </a:cubicBezTo>
                  <a:cubicBezTo>
                    <a:pt x="89921" y="51233"/>
                    <a:pt x="86471" y="51233"/>
                    <a:pt x="81961" y="51233"/>
                  </a:cubicBezTo>
                  <a:lnTo>
                    <a:pt x="56754" y="51233"/>
                  </a:lnTo>
                  <a:lnTo>
                    <a:pt x="66572" y="12226"/>
                  </a:lnTo>
                  <a:cubicBezTo>
                    <a:pt x="66837" y="10908"/>
                    <a:pt x="67367" y="9590"/>
                    <a:pt x="67367" y="8536"/>
                  </a:cubicBezTo>
                  <a:cubicBezTo>
                    <a:pt x="67367" y="3792"/>
                    <a:pt x="63653" y="102"/>
                    <a:pt x="58346" y="102"/>
                  </a:cubicBezTo>
                  <a:cubicBezTo>
                    <a:pt x="51713" y="102"/>
                    <a:pt x="47733" y="4583"/>
                    <a:pt x="45876" y="11435"/>
                  </a:cubicBezTo>
                  <a:cubicBezTo>
                    <a:pt x="44018" y="18024"/>
                    <a:pt x="47468" y="5374"/>
                    <a:pt x="35793" y="51233"/>
                  </a:cubicBezTo>
                  <a:lnTo>
                    <a:pt x="8729" y="51233"/>
                  </a:lnTo>
                  <a:cubicBezTo>
                    <a:pt x="3688" y="51233"/>
                    <a:pt x="239" y="51233"/>
                    <a:pt x="239" y="57031"/>
                  </a:cubicBezTo>
                  <a:cubicBezTo>
                    <a:pt x="239" y="60721"/>
                    <a:pt x="3423" y="60721"/>
                    <a:pt x="8199" y="60721"/>
                  </a:cubicBezTo>
                  <a:lnTo>
                    <a:pt x="33405" y="60721"/>
                  </a:lnTo>
                  <a:lnTo>
                    <a:pt x="17751" y="122922"/>
                  </a:lnTo>
                  <a:cubicBezTo>
                    <a:pt x="16159" y="129511"/>
                    <a:pt x="13771" y="138999"/>
                    <a:pt x="13771" y="142425"/>
                  </a:cubicBezTo>
                  <a:cubicBezTo>
                    <a:pt x="13771" y="157975"/>
                    <a:pt x="27037" y="167463"/>
                    <a:pt x="42161" y="167463"/>
                  </a:cubicBezTo>
                  <a:cubicBezTo>
                    <a:pt x="71613" y="167463"/>
                    <a:pt x="88329" y="130565"/>
                    <a:pt x="88329" y="127139"/>
                  </a:cubicBezTo>
                  <a:cubicBezTo>
                    <a:pt x="88329" y="123712"/>
                    <a:pt x="84879" y="123712"/>
                    <a:pt x="84083" y="123712"/>
                  </a:cubicBezTo>
                  <a:cubicBezTo>
                    <a:pt x="80899" y="123712"/>
                    <a:pt x="80634" y="124239"/>
                    <a:pt x="78511" y="128720"/>
                  </a:cubicBezTo>
                  <a:cubicBezTo>
                    <a:pt x="71082" y="145324"/>
                    <a:pt x="57550" y="160084"/>
                    <a:pt x="42957" y="160084"/>
                  </a:cubicBezTo>
                  <a:cubicBezTo>
                    <a:pt x="37385" y="160084"/>
                    <a:pt x="33671" y="156657"/>
                    <a:pt x="33671" y="147169"/>
                  </a:cubicBezTo>
                  <a:cubicBezTo>
                    <a:pt x="33671" y="144534"/>
                    <a:pt x="34732" y="138999"/>
                    <a:pt x="35263" y="136363"/>
                  </a:cubicBezTo>
                  <a:lnTo>
                    <a:pt x="54366" y="60721"/>
                  </a:lnTo>
                  <a:close/>
                </a:path>
              </a:pathLst>
            </a:custGeom>
            <a:grpFill/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grpSp>
        <p:nvGrpSpPr>
          <p:cNvPr id="1819" name="Group 1818" descr="\documentclass{article}&#10;\usepackage{amsmath}&#10;\pagestyle{empty}&#10;\begin{document}&#10;&#10;$s^{(i)}_t = k^{(i)}_t \cdot (a_t \cdot s^{(i-1)}_{t-1} + b_t x_t)$ &#10;&#10;&#10;\end{document}" title="IguanaTex Vector Display">
            <a:extLst>
              <a:ext uri="{FF2B5EF4-FFF2-40B4-BE49-F238E27FC236}">
                <a16:creationId xmlns:a16="http://schemas.microsoft.com/office/drawing/2014/main" id="{7DB9196C-C4C7-805E-943D-256489195AA0}"/>
              </a:ext>
            </a:extLst>
          </p:cNvPr>
          <p:cNvGrpSpPr>
            <a:grpSpLocks noChangeAspect="1"/>
          </p:cNvGrpSpPr>
          <p:nvPr>
            <p:custDataLst>
              <p:tags r:id="rId9"/>
            </p:custDataLst>
          </p:nvPr>
        </p:nvGrpSpPr>
        <p:grpSpPr>
          <a:xfrm>
            <a:off x="4300250" y="5223607"/>
            <a:ext cx="4772637" cy="509254"/>
            <a:chOff x="10175268" y="4764458"/>
            <a:chExt cx="4772637" cy="509254"/>
          </a:xfrm>
          <a:solidFill>
            <a:schemeClr val="tx1"/>
          </a:solidFill>
        </p:grpSpPr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43C4D7ED-CB15-4EA3-890F-01E82E843FD7}"/>
                </a:ext>
              </a:extLst>
            </p:cNvPr>
            <p:cNvSpPr/>
            <p:nvPr>
              <p:custDataLst>
                <p:tags r:id="rId70"/>
              </p:custDataLst>
            </p:nvPr>
          </p:nvSpPr>
          <p:spPr>
            <a:xfrm>
              <a:off x="10175268" y="4997214"/>
              <a:ext cx="139409" cy="175018"/>
            </a:xfrm>
            <a:custGeom>
              <a:avLst/>
              <a:gdLst>
                <a:gd name="connsiteX0" fmla="*/ 128500 w 139409"/>
                <a:gd name="connsiteY0" fmla="*/ 26335 h 175018"/>
                <a:gd name="connsiteX1" fmla="*/ 110316 w 139409"/>
                <a:gd name="connsiteY1" fmla="*/ 43721 h 175018"/>
                <a:gd name="connsiteX2" fmla="*/ 122060 w 139409"/>
                <a:gd name="connsiteY2" fmla="*/ 54926 h 175018"/>
                <a:gd name="connsiteX3" fmla="*/ 139486 w 139409"/>
                <a:gd name="connsiteY3" fmla="*/ 33290 h 175018"/>
                <a:gd name="connsiteX4" fmla="*/ 94405 w 139409"/>
                <a:gd name="connsiteY4" fmla="*/ 63 h 175018"/>
                <a:gd name="connsiteX5" fmla="*/ 30383 w 139409"/>
                <a:gd name="connsiteY5" fmla="*/ 56471 h 175018"/>
                <a:gd name="connsiteX6" fmla="*/ 69402 w 139409"/>
                <a:gd name="connsiteY6" fmla="*/ 94720 h 175018"/>
                <a:gd name="connsiteX7" fmla="*/ 108801 w 139409"/>
                <a:gd name="connsiteY7" fmla="*/ 124083 h 175018"/>
                <a:gd name="connsiteX8" fmla="*/ 54628 w 139409"/>
                <a:gd name="connsiteY8" fmla="*/ 166582 h 175018"/>
                <a:gd name="connsiteX9" fmla="*/ 11442 w 139409"/>
                <a:gd name="connsiteY9" fmla="*/ 146105 h 175018"/>
                <a:gd name="connsiteX10" fmla="*/ 35308 w 139409"/>
                <a:gd name="connsiteY10" fmla="*/ 125629 h 175018"/>
                <a:gd name="connsiteX11" fmla="*/ 21291 w 139409"/>
                <a:gd name="connsiteY11" fmla="*/ 112106 h 175018"/>
                <a:gd name="connsiteX12" fmla="*/ 77 w 139409"/>
                <a:gd name="connsiteY12" fmla="*/ 137606 h 175018"/>
                <a:gd name="connsiteX13" fmla="*/ 54249 w 139409"/>
                <a:gd name="connsiteY13" fmla="*/ 175082 h 175018"/>
                <a:gd name="connsiteX14" fmla="*/ 130394 w 139409"/>
                <a:gd name="connsiteY14" fmla="*/ 110947 h 175018"/>
                <a:gd name="connsiteX15" fmla="*/ 118650 w 139409"/>
                <a:gd name="connsiteY15" fmla="*/ 82743 h 175018"/>
                <a:gd name="connsiteX16" fmla="*/ 80767 w 139409"/>
                <a:gd name="connsiteY16" fmla="*/ 66516 h 175018"/>
                <a:gd name="connsiteX17" fmla="*/ 51976 w 139409"/>
                <a:gd name="connsiteY17" fmla="*/ 43335 h 175018"/>
                <a:gd name="connsiteX18" fmla="*/ 94405 w 139409"/>
                <a:gd name="connsiteY18" fmla="*/ 8563 h 175018"/>
                <a:gd name="connsiteX19" fmla="*/ 128500 w 139409"/>
                <a:gd name="connsiteY19" fmla="*/ 26335 h 175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39409" h="175018">
                  <a:moveTo>
                    <a:pt x="128500" y="26335"/>
                  </a:moveTo>
                  <a:cubicBezTo>
                    <a:pt x="117893" y="26722"/>
                    <a:pt x="110316" y="35221"/>
                    <a:pt x="110316" y="43721"/>
                  </a:cubicBezTo>
                  <a:cubicBezTo>
                    <a:pt x="110316" y="49130"/>
                    <a:pt x="113726" y="54926"/>
                    <a:pt x="122060" y="54926"/>
                  </a:cubicBezTo>
                  <a:cubicBezTo>
                    <a:pt x="130394" y="54926"/>
                    <a:pt x="139486" y="48358"/>
                    <a:pt x="139486" y="33290"/>
                  </a:cubicBezTo>
                  <a:cubicBezTo>
                    <a:pt x="139486" y="15904"/>
                    <a:pt x="123196" y="63"/>
                    <a:pt x="94405" y="63"/>
                  </a:cubicBezTo>
                  <a:cubicBezTo>
                    <a:pt x="44400" y="63"/>
                    <a:pt x="30383" y="39471"/>
                    <a:pt x="30383" y="56471"/>
                  </a:cubicBezTo>
                  <a:cubicBezTo>
                    <a:pt x="30383" y="86607"/>
                    <a:pt x="58416" y="92402"/>
                    <a:pt x="69402" y="94720"/>
                  </a:cubicBezTo>
                  <a:cubicBezTo>
                    <a:pt x="89102" y="98584"/>
                    <a:pt x="108801" y="102834"/>
                    <a:pt x="108801" y="124083"/>
                  </a:cubicBezTo>
                  <a:cubicBezTo>
                    <a:pt x="108801" y="134128"/>
                    <a:pt x="100088" y="166582"/>
                    <a:pt x="54628" y="166582"/>
                  </a:cubicBezTo>
                  <a:cubicBezTo>
                    <a:pt x="49325" y="166582"/>
                    <a:pt x="20155" y="166582"/>
                    <a:pt x="11442" y="146105"/>
                  </a:cubicBezTo>
                  <a:cubicBezTo>
                    <a:pt x="25837" y="148037"/>
                    <a:pt x="35308" y="136446"/>
                    <a:pt x="35308" y="125629"/>
                  </a:cubicBezTo>
                  <a:cubicBezTo>
                    <a:pt x="35308" y="116742"/>
                    <a:pt x="29247" y="112106"/>
                    <a:pt x="21291" y="112106"/>
                  </a:cubicBezTo>
                  <a:cubicBezTo>
                    <a:pt x="11442" y="112106"/>
                    <a:pt x="77" y="120220"/>
                    <a:pt x="77" y="137606"/>
                  </a:cubicBezTo>
                  <a:cubicBezTo>
                    <a:pt x="77" y="159628"/>
                    <a:pt x="21670" y="175082"/>
                    <a:pt x="54249" y="175082"/>
                  </a:cubicBezTo>
                  <a:cubicBezTo>
                    <a:pt x="115620" y="175082"/>
                    <a:pt x="130394" y="128333"/>
                    <a:pt x="130394" y="110947"/>
                  </a:cubicBezTo>
                  <a:cubicBezTo>
                    <a:pt x="130394" y="97038"/>
                    <a:pt x="123196" y="87379"/>
                    <a:pt x="118650" y="82743"/>
                  </a:cubicBezTo>
                  <a:cubicBezTo>
                    <a:pt x="108422" y="71925"/>
                    <a:pt x="97436" y="69993"/>
                    <a:pt x="80767" y="66516"/>
                  </a:cubicBezTo>
                  <a:cubicBezTo>
                    <a:pt x="67130" y="63425"/>
                    <a:pt x="51976" y="60721"/>
                    <a:pt x="51976" y="43335"/>
                  </a:cubicBezTo>
                  <a:cubicBezTo>
                    <a:pt x="51976" y="32131"/>
                    <a:pt x="61068" y="8563"/>
                    <a:pt x="94405" y="8563"/>
                  </a:cubicBezTo>
                  <a:cubicBezTo>
                    <a:pt x="103876" y="8563"/>
                    <a:pt x="122817" y="11268"/>
                    <a:pt x="128500" y="26335"/>
                  </a:cubicBezTo>
                  <a:close/>
                </a:path>
              </a:pathLst>
            </a:custGeom>
            <a:solidFill>
              <a:srgbClr val="64ACBE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EA64AC60-3F86-9040-6261-88FEC21E09FD}"/>
                </a:ext>
              </a:extLst>
            </p:cNvPr>
            <p:cNvSpPr/>
            <p:nvPr>
              <p:custDataLst>
                <p:tags r:id="rId71"/>
              </p:custDataLst>
            </p:nvPr>
          </p:nvSpPr>
          <p:spPr>
            <a:xfrm>
              <a:off x="10363641" y="4764458"/>
              <a:ext cx="68946" cy="270177"/>
            </a:xfrm>
            <a:custGeom>
              <a:avLst/>
              <a:gdLst>
                <a:gd name="connsiteX0" fmla="*/ 63725 w 68946"/>
                <a:gd name="connsiteY0" fmla="*/ 58 h 270177"/>
                <a:gd name="connsiteX1" fmla="*/ 81 w 68946"/>
                <a:gd name="connsiteY1" fmla="*/ 135012 h 270177"/>
                <a:gd name="connsiteX2" fmla="*/ 63725 w 68946"/>
                <a:gd name="connsiteY2" fmla="*/ 270236 h 270177"/>
                <a:gd name="connsiteX3" fmla="*/ 69028 w 68946"/>
                <a:gd name="connsiteY3" fmla="*/ 266991 h 270177"/>
                <a:gd name="connsiteX4" fmla="*/ 66377 w 68946"/>
                <a:gd name="connsiteY4" fmla="*/ 262934 h 270177"/>
                <a:gd name="connsiteX5" fmla="*/ 18114 w 68946"/>
                <a:gd name="connsiteY5" fmla="*/ 135282 h 270177"/>
                <a:gd name="connsiteX6" fmla="*/ 67172 w 68946"/>
                <a:gd name="connsiteY6" fmla="*/ 6549 h 270177"/>
                <a:gd name="connsiteX7" fmla="*/ 69028 w 68946"/>
                <a:gd name="connsiteY7" fmla="*/ 3303 h 270177"/>
                <a:gd name="connsiteX8" fmla="*/ 63725 w 68946"/>
                <a:gd name="connsiteY8" fmla="*/ 58 h 270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8946" h="270177">
                  <a:moveTo>
                    <a:pt x="63725" y="58"/>
                  </a:moveTo>
                  <a:cubicBezTo>
                    <a:pt x="13340" y="36298"/>
                    <a:pt x="81" y="93633"/>
                    <a:pt x="81" y="135012"/>
                  </a:cubicBezTo>
                  <a:cubicBezTo>
                    <a:pt x="81" y="173145"/>
                    <a:pt x="11219" y="232373"/>
                    <a:pt x="63725" y="270236"/>
                  </a:cubicBezTo>
                  <a:cubicBezTo>
                    <a:pt x="65846" y="270236"/>
                    <a:pt x="69028" y="270236"/>
                    <a:pt x="69028" y="266991"/>
                  </a:cubicBezTo>
                  <a:cubicBezTo>
                    <a:pt x="69028" y="265368"/>
                    <a:pt x="68233" y="264827"/>
                    <a:pt x="66377" y="262934"/>
                  </a:cubicBezTo>
                  <a:cubicBezTo>
                    <a:pt x="31108" y="230480"/>
                    <a:pt x="18114" y="184504"/>
                    <a:pt x="18114" y="135282"/>
                  </a:cubicBezTo>
                  <a:cubicBezTo>
                    <a:pt x="18114" y="62261"/>
                    <a:pt x="45427" y="26562"/>
                    <a:pt x="67172" y="6549"/>
                  </a:cubicBezTo>
                  <a:cubicBezTo>
                    <a:pt x="68233" y="5467"/>
                    <a:pt x="69028" y="4656"/>
                    <a:pt x="69028" y="3303"/>
                  </a:cubicBezTo>
                  <a:cubicBezTo>
                    <a:pt x="69028" y="58"/>
                    <a:pt x="65846" y="58"/>
                    <a:pt x="63725" y="58"/>
                  </a:cubicBezTo>
                  <a:close/>
                </a:path>
              </a:pathLst>
            </a:custGeom>
            <a:solidFill>
              <a:srgbClr val="64ACBE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734C135E-6FAA-4F88-8C7D-FA4C6F59CDB1}"/>
                </a:ext>
              </a:extLst>
            </p:cNvPr>
            <p:cNvSpPr/>
            <p:nvPr>
              <p:custDataLst>
                <p:tags r:id="rId72"/>
              </p:custDataLst>
            </p:nvPr>
          </p:nvSpPr>
          <p:spPr>
            <a:xfrm>
              <a:off x="10463993" y="4787987"/>
              <a:ext cx="80349" cy="182011"/>
            </a:xfrm>
            <a:custGeom>
              <a:avLst/>
              <a:gdLst>
                <a:gd name="connsiteX0" fmla="*/ 73540 w 80349"/>
                <a:gd name="connsiteY0" fmla="*/ 10335 h 182011"/>
                <a:gd name="connsiteX1" fmla="*/ 62932 w 80349"/>
                <a:gd name="connsiteY1" fmla="*/ 58 h 182011"/>
                <a:gd name="connsiteX2" fmla="*/ 48082 w 80349"/>
                <a:gd name="connsiteY2" fmla="*/ 14933 h 182011"/>
                <a:gd name="connsiteX3" fmla="*/ 58689 w 80349"/>
                <a:gd name="connsiteY3" fmla="*/ 25210 h 182011"/>
                <a:gd name="connsiteX4" fmla="*/ 73540 w 80349"/>
                <a:gd name="connsiteY4" fmla="*/ 10335 h 182011"/>
                <a:gd name="connsiteX5" fmla="*/ 19443 w 80349"/>
                <a:gd name="connsiteY5" fmla="*/ 147723 h 182011"/>
                <a:gd name="connsiteX6" fmla="*/ 17056 w 80349"/>
                <a:gd name="connsiteY6" fmla="*/ 159082 h 182011"/>
                <a:gd name="connsiteX7" fmla="*/ 42248 w 80349"/>
                <a:gd name="connsiteY7" fmla="*/ 182070 h 182011"/>
                <a:gd name="connsiteX8" fmla="*/ 80434 w 80349"/>
                <a:gd name="connsiteY8" fmla="*/ 140691 h 182011"/>
                <a:gd name="connsiteX9" fmla="*/ 76191 w 80349"/>
                <a:gd name="connsiteY9" fmla="*/ 137175 h 182011"/>
                <a:gd name="connsiteX10" fmla="*/ 71153 w 80349"/>
                <a:gd name="connsiteY10" fmla="*/ 141773 h 182011"/>
                <a:gd name="connsiteX11" fmla="*/ 43044 w 80349"/>
                <a:gd name="connsiteY11" fmla="*/ 174497 h 182011"/>
                <a:gd name="connsiteX12" fmla="*/ 36414 w 80349"/>
                <a:gd name="connsiteY12" fmla="*/ 165032 h 182011"/>
                <a:gd name="connsiteX13" fmla="*/ 40657 w 80349"/>
                <a:gd name="connsiteY13" fmla="*/ 147723 h 182011"/>
                <a:gd name="connsiteX14" fmla="*/ 49143 w 80349"/>
                <a:gd name="connsiteY14" fmla="*/ 126087 h 182011"/>
                <a:gd name="connsiteX15" fmla="*/ 62137 w 80349"/>
                <a:gd name="connsiteY15" fmla="*/ 91740 h 182011"/>
                <a:gd name="connsiteX16" fmla="*/ 63728 w 80349"/>
                <a:gd name="connsiteY16" fmla="*/ 83086 h 182011"/>
                <a:gd name="connsiteX17" fmla="*/ 38536 w 80349"/>
                <a:gd name="connsiteY17" fmla="*/ 60098 h 182011"/>
                <a:gd name="connsiteX18" fmla="*/ 84 w 80349"/>
                <a:gd name="connsiteY18" fmla="*/ 101476 h 182011"/>
                <a:gd name="connsiteX19" fmla="*/ 4593 w 80349"/>
                <a:gd name="connsiteY19" fmla="*/ 104992 h 182011"/>
                <a:gd name="connsiteX20" fmla="*/ 9366 w 80349"/>
                <a:gd name="connsiteY20" fmla="*/ 100665 h 182011"/>
                <a:gd name="connsiteX21" fmla="*/ 37740 w 80349"/>
                <a:gd name="connsiteY21" fmla="*/ 67670 h 182011"/>
                <a:gd name="connsiteX22" fmla="*/ 44370 w 80349"/>
                <a:gd name="connsiteY22" fmla="*/ 77136 h 182011"/>
                <a:gd name="connsiteX23" fmla="*/ 36149 w 80349"/>
                <a:gd name="connsiteY23" fmla="*/ 104181 h 182011"/>
                <a:gd name="connsiteX24" fmla="*/ 19443 w 80349"/>
                <a:gd name="connsiteY24" fmla="*/ 147723 h 182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80349" h="182011">
                  <a:moveTo>
                    <a:pt x="73540" y="10335"/>
                  </a:moveTo>
                  <a:cubicBezTo>
                    <a:pt x="73540" y="6008"/>
                    <a:pt x="70357" y="58"/>
                    <a:pt x="62932" y="58"/>
                  </a:cubicBezTo>
                  <a:cubicBezTo>
                    <a:pt x="55772" y="58"/>
                    <a:pt x="48082" y="7090"/>
                    <a:pt x="48082" y="14933"/>
                  </a:cubicBezTo>
                  <a:cubicBezTo>
                    <a:pt x="48082" y="19530"/>
                    <a:pt x="51530" y="25210"/>
                    <a:pt x="58689" y="25210"/>
                  </a:cubicBezTo>
                  <a:cubicBezTo>
                    <a:pt x="66380" y="25210"/>
                    <a:pt x="73540" y="17637"/>
                    <a:pt x="73540" y="10335"/>
                  </a:cubicBezTo>
                  <a:close/>
                  <a:moveTo>
                    <a:pt x="19443" y="147723"/>
                  </a:moveTo>
                  <a:cubicBezTo>
                    <a:pt x="18382" y="151239"/>
                    <a:pt x="17056" y="154484"/>
                    <a:pt x="17056" y="159082"/>
                  </a:cubicBezTo>
                  <a:cubicBezTo>
                    <a:pt x="17056" y="171793"/>
                    <a:pt x="27663" y="182070"/>
                    <a:pt x="42248" y="182070"/>
                  </a:cubicBezTo>
                  <a:cubicBezTo>
                    <a:pt x="68766" y="182070"/>
                    <a:pt x="80434" y="144748"/>
                    <a:pt x="80434" y="140691"/>
                  </a:cubicBezTo>
                  <a:cubicBezTo>
                    <a:pt x="80434" y="137175"/>
                    <a:pt x="76987" y="137175"/>
                    <a:pt x="76191" y="137175"/>
                  </a:cubicBezTo>
                  <a:cubicBezTo>
                    <a:pt x="72479" y="137175"/>
                    <a:pt x="72214" y="138798"/>
                    <a:pt x="71153" y="141773"/>
                  </a:cubicBezTo>
                  <a:cubicBezTo>
                    <a:pt x="65054" y="163409"/>
                    <a:pt x="53386" y="174497"/>
                    <a:pt x="43044" y="174497"/>
                  </a:cubicBezTo>
                  <a:cubicBezTo>
                    <a:pt x="37740" y="174497"/>
                    <a:pt x="36414" y="170981"/>
                    <a:pt x="36414" y="165032"/>
                  </a:cubicBezTo>
                  <a:cubicBezTo>
                    <a:pt x="36414" y="158811"/>
                    <a:pt x="38270" y="153673"/>
                    <a:pt x="40657" y="147723"/>
                  </a:cubicBezTo>
                  <a:cubicBezTo>
                    <a:pt x="43309" y="140421"/>
                    <a:pt x="46226" y="133119"/>
                    <a:pt x="49143" y="126087"/>
                  </a:cubicBezTo>
                  <a:cubicBezTo>
                    <a:pt x="51530" y="119596"/>
                    <a:pt x="61076" y="94985"/>
                    <a:pt x="62137" y="91740"/>
                  </a:cubicBezTo>
                  <a:cubicBezTo>
                    <a:pt x="62932" y="89036"/>
                    <a:pt x="63728" y="85790"/>
                    <a:pt x="63728" y="83086"/>
                  </a:cubicBezTo>
                  <a:cubicBezTo>
                    <a:pt x="63728" y="70375"/>
                    <a:pt x="53121" y="60098"/>
                    <a:pt x="38536" y="60098"/>
                  </a:cubicBezTo>
                  <a:cubicBezTo>
                    <a:pt x="12283" y="60098"/>
                    <a:pt x="84" y="96879"/>
                    <a:pt x="84" y="101476"/>
                  </a:cubicBezTo>
                  <a:cubicBezTo>
                    <a:pt x="84" y="104992"/>
                    <a:pt x="3797" y="104992"/>
                    <a:pt x="4593" y="104992"/>
                  </a:cubicBezTo>
                  <a:cubicBezTo>
                    <a:pt x="8305" y="104992"/>
                    <a:pt x="8570" y="103640"/>
                    <a:pt x="9366" y="100665"/>
                  </a:cubicBezTo>
                  <a:cubicBezTo>
                    <a:pt x="16261" y="77406"/>
                    <a:pt x="27928" y="67670"/>
                    <a:pt x="37740" y="67670"/>
                  </a:cubicBezTo>
                  <a:cubicBezTo>
                    <a:pt x="41983" y="67670"/>
                    <a:pt x="44370" y="69834"/>
                    <a:pt x="44370" y="77136"/>
                  </a:cubicBezTo>
                  <a:cubicBezTo>
                    <a:pt x="44370" y="83356"/>
                    <a:pt x="42779" y="87413"/>
                    <a:pt x="36149" y="104181"/>
                  </a:cubicBezTo>
                  <a:lnTo>
                    <a:pt x="19443" y="147723"/>
                  </a:lnTo>
                  <a:close/>
                </a:path>
              </a:pathLst>
            </a:custGeom>
            <a:solidFill>
              <a:srgbClr val="64ACBE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9D4B4037-7BA6-EC87-4FC7-A90091953506}"/>
                </a:ext>
              </a:extLst>
            </p:cNvPr>
            <p:cNvSpPr/>
            <p:nvPr>
              <p:custDataLst>
                <p:tags r:id="rId73"/>
              </p:custDataLst>
            </p:nvPr>
          </p:nvSpPr>
          <p:spPr>
            <a:xfrm>
              <a:off x="10577540" y="4764458"/>
              <a:ext cx="68681" cy="270177"/>
            </a:xfrm>
            <a:custGeom>
              <a:avLst/>
              <a:gdLst>
                <a:gd name="connsiteX0" fmla="*/ 5126 w 68681"/>
                <a:gd name="connsiteY0" fmla="*/ 58 h 270177"/>
                <a:gd name="connsiteX1" fmla="*/ 87 w 68681"/>
                <a:gd name="connsiteY1" fmla="*/ 3303 h 270177"/>
                <a:gd name="connsiteX2" fmla="*/ 2474 w 68681"/>
                <a:gd name="connsiteY2" fmla="*/ 7360 h 270177"/>
                <a:gd name="connsiteX3" fmla="*/ 50737 w 68681"/>
                <a:gd name="connsiteY3" fmla="*/ 135012 h 270177"/>
                <a:gd name="connsiteX4" fmla="*/ 4861 w 68681"/>
                <a:gd name="connsiteY4" fmla="*/ 260770 h 270177"/>
                <a:gd name="connsiteX5" fmla="*/ 87 w 68681"/>
                <a:gd name="connsiteY5" fmla="*/ 266991 h 270177"/>
                <a:gd name="connsiteX6" fmla="*/ 3535 w 68681"/>
                <a:gd name="connsiteY6" fmla="*/ 270236 h 270177"/>
                <a:gd name="connsiteX7" fmla="*/ 49411 w 68681"/>
                <a:gd name="connsiteY7" fmla="*/ 218580 h 270177"/>
                <a:gd name="connsiteX8" fmla="*/ 68769 w 68681"/>
                <a:gd name="connsiteY8" fmla="*/ 135282 h 270177"/>
                <a:gd name="connsiteX9" fmla="*/ 5126 w 68681"/>
                <a:gd name="connsiteY9" fmla="*/ 58 h 270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8681" h="270177">
                  <a:moveTo>
                    <a:pt x="5126" y="58"/>
                  </a:moveTo>
                  <a:cubicBezTo>
                    <a:pt x="3269" y="58"/>
                    <a:pt x="87" y="58"/>
                    <a:pt x="87" y="3303"/>
                  </a:cubicBezTo>
                  <a:cubicBezTo>
                    <a:pt x="87" y="4656"/>
                    <a:pt x="883" y="5467"/>
                    <a:pt x="2474" y="7360"/>
                  </a:cubicBezTo>
                  <a:cubicBezTo>
                    <a:pt x="25279" y="28726"/>
                    <a:pt x="50737" y="65236"/>
                    <a:pt x="50737" y="135012"/>
                  </a:cubicBezTo>
                  <a:cubicBezTo>
                    <a:pt x="50737" y="191535"/>
                    <a:pt x="33500" y="234266"/>
                    <a:pt x="4861" y="260770"/>
                  </a:cubicBezTo>
                  <a:cubicBezTo>
                    <a:pt x="353" y="265368"/>
                    <a:pt x="87" y="265638"/>
                    <a:pt x="87" y="266991"/>
                  </a:cubicBezTo>
                  <a:cubicBezTo>
                    <a:pt x="87" y="268343"/>
                    <a:pt x="883" y="270236"/>
                    <a:pt x="3535" y="270236"/>
                  </a:cubicBezTo>
                  <a:cubicBezTo>
                    <a:pt x="6717" y="270236"/>
                    <a:pt x="31909" y="252386"/>
                    <a:pt x="49411" y="218580"/>
                  </a:cubicBezTo>
                  <a:cubicBezTo>
                    <a:pt x="61079" y="196133"/>
                    <a:pt x="68769" y="166925"/>
                    <a:pt x="68769" y="135282"/>
                  </a:cubicBezTo>
                  <a:cubicBezTo>
                    <a:pt x="68769" y="97149"/>
                    <a:pt x="57631" y="37921"/>
                    <a:pt x="5126" y="58"/>
                  </a:cubicBezTo>
                  <a:close/>
                </a:path>
              </a:pathLst>
            </a:custGeom>
            <a:solidFill>
              <a:srgbClr val="64ACBE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08A6BC52-9AF6-1293-2084-973122A42215}"/>
                </a:ext>
              </a:extLst>
            </p:cNvPr>
            <p:cNvSpPr/>
            <p:nvPr>
              <p:custDataLst>
                <p:tags r:id="rId74"/>
              </p:custDataLst>
            </p:nvPr>
          </p:nvSpPr>
          <p:spPr>
            <a:xfrm>
              <a:off x="10344283" y="5094036"/>
              <a:ext cx="89631" cy="171734"/>
            </a:xfrm>
            <a:custGeom>
              <a:avLst/>
              <a:gdLst>
                <a:gd name="connsiteX0" fmla="*/ 54178 w 89631"/>
                <a:gd name="connsiteY0" fmla="*/ 62269 h 171734"/>
                <a:gd name="connsiteX1" fmla="*/ 81227 w 89631"/>
                <a:gd name="connsiteY1" fmla="*/ 62269 h 171734"/>
                <a:gd name="connsiteX2" fmla="*/ 89712 w 89631"/>
                <a:gd name="connsiteY2" fmla="*/ 56319 h 171734"/>
                <a:gd name="connsiteX3" fmla="*/ 81757 w 89631"/>
                <a:gd name="connsiteY3" fmla="*/ 52533 h 171734"/>
                <a:gd name="connsiteX4" fmla="*/ 56565 w 89631"/>
                <a:gd name="connsiteY4" fmla="*/ 52533 h 171734"/>
                <a:gd name="connsiteX5" fmla="*/ 66377 w 89631"/>
                <a:gd name="connsiteY5" fmla="*/ 12506 h 171734"/>
                <a:gd name="connsiteX6" fmla="*/ 67172 w 89631"/>
                <a:gd name="connsiteY6" fmla="*/ 8720 h 171734"/>
                <a:gd name="connsiteX7" fmla="*/ 58156 w 89631"/>
                <a:gd name="connsiteY7" fmla="*/ 66 h 171734"/>
                <a:gd name="connsiteX8" fmla="*/ 45692 w 89631"/>
                <a:gd name="connsiteY8" fmla="*/ 11695 h 171734"/>
                <a:gd name="connsiteX9" fmla="*/ 35616 w 89631"/>
                <a:gd name="connsiteY9" fmla="*/ 52533 h 171734"/>
                <a:gd name="connsiteX10" fmla="*/ 8567 w 89631"/>
                <a:gd name="connsiteY10" fmla="*/ 52533 h 171734"/>
                <a:gd name="connsiteX11" fmla="*/ 81 w 89631"/>
                <a:gd name="connsiteY11" fmla="*/ 58482 h 171734"/>
                <a:gd name="connsiteX12" fmla="*/ 8037 w 89631"/>
                <a:gd name="connsiteY12" fmla="*/ 62269 h 171734"/>
                <a:gd name="connsiteX13" fmla="*/ 33229 w 89631"/>
                <a:gd name="connsiteY13" fmla="*/ 62269 h 171734"/>
                <a:gd name="connsiteX14" fmla="*/ 17583 w 89631"/>
                <a:gd name="connsiteY14" fmla="*/ 126095 h 171734"/>
                <a:gd name="connsiteX15" fmla="*/ 13606 w 89631"/>
                <a:gd name="connsiteY15" fmla="*/ 146108 h 171734"/>
                <a:gd name="connsiteX16" fmla="*/ 41980 w 89631"/>
                <a:gd name="connsiteY16" fmla="*/ 171800 h 171734"/>
                <a:gd name="connsiteX17" fmla="*/ 88121 w 89631"/>
                <a:gd name="connsiteY17" fmla="*/ 130422 h 171734"/>
                <a:gd name="connsiteX18" fmla="*/ 83878 w 89631"/>
                <a:gd name="connsiteY18" fmla="*/ 126906 h 171734"/>
                <a:gd name="connsiteX19" fmla="*/ 78310 w 89631"/>
                <a:gd name="connsiteY19" fmla="*/ 132044 h 171734"/>
                <a:gd name="connsiteX20" fmla="*/ 42775 w 89631"/>
                <a:gd name="connsiteY20" fmla="*/ 164228 h 171734"/>
                <a:gd name="connsiteX21" fmla="*/ 33494 w 89631"/>
                <a:gd name="connsiteY21" fmla="*/ 150976 h 171734"/>
                <a:gd name="connsiteX22" fmla="*/ 35085 w 89631"/>
                <a:gd name="connsiteY22" fmla="*/ 139887 h 171734"/>
                <a:gd name="connsiteX23" fmla="*/ 54178 w 89631"/>
                <a:gd name="connsiteY23" fmla="*/ 62269 h 171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89631" h="171734">
                  <a:moveTo>
                    <a:pt x="54178" y="62269"/>
                  </a:moveTo>
                  <a:lnTo>
                    <a:pt x="81227" y="62269"/>
                  </a:lnTo>
                  <a:cubicBezTo>
                    <a:pt x="86265" y="62269"/>
                    <a:pt x="89712" y="62269"/>
                    <a:pt x="89712" y="56319"/>
                  </a:cubicBezTo>
                  <a:cubicBezTo>
                    <a:pt x="89712" y="52533"/>
                    <a:pt x="86265" y="52533"/>
                    <a:pt x="81757" y="52533"/>
                  </a:cubicBezTo>
                  <a:lnTo>
                    <a:pt x="56565" y="52533"/>
                  </a:lnTo>
                  <a:lnTo>
                    <a:pt x="66377" y="12506"/>
                  </a:lnTo>
                  <a:cubicBezTo>
                    <a:pt x="66642" y="11154"/>
                    <a:pt x="67172" y="9802"/>
                    <a:pt x="67172" y="8720"/>
                  </a:cubicBezTo>
                  <a:cubicBezTo>
                    <a:pt x="67172" y="3852"/>
                    <a:pt x="63460" y="66"/>
                    <a:pt x="58156" y="66"/>
                  </a:cubicBezTo>
                  <a:cubicBezTo>
                    <a:pt x="51526" y="66"/>
                    <a:pt x="47549" y="4663"/>
                    <a:pt x="45692" y="11695"/>
                  </a:cubicBezTo>
                  <a:cubicBezTo>
                    <a:pt x="43836" y="18456"/>
                    <a:pt x="47284" y="5475"/>
                    <a:pt x="35616" y="52533"/>
                  </a:cubicBezTo>
                  <a:lnTo>
                    <a:pt x="8567" y="52533"/>
                  </a:lnTo>
                  <a:cubicBezTo>
                    <a:pt x="3529" y="52533"/>
                    <a:pt x="81" y="52533"/>
                    <a:pt x="81" y="58482"/>
                  </a:cubicBezTo>
                  <a:cubicBezTo>
                    <a:pt x="81" y="62269"/>
                    <a:pt x="3264" y="62269"/>
                    <a:pt x="8037" y="62269"/>
                  </a:cubicBezTo>
                  <a:lnTo>
                    <a:pt x="33229" y="62269"/>
                  </a:lnTo>
                  <a:lnTo>
                    <a:pt x="17583" y="126095"/>
                  </a:lnTo>
                  <a:cubicBezTo>
                    <a:pt x="15992" y="132856"/>
                    <a:pt x="13606" y="142592"/>
                    <a:pt x="13606" y="146108"/>
                  </a:cubicBezTo>
                  <a:cubicBezTo>
                    <a:pt x="13606" y="162064"/>
                    <a:pt x="26865" y="171800"/>
                    <a:pt x="41980" y="171800"/>
                  </a:cubicBezTo>
                  <a:cubicBezTo>
                    <a:pt x="71415" y="171800"/>
                    <a:pt x="88121" y="133938"/>
                    <a:pt x="88121" y="130422"/>
                  </a:cubicBezTo>
                  <a:cubicBezTo>
                    <a:pt x="88121" y="126906"/>
                    <a:pt x="84674" y="126906"/>
                    <a:pt x="83878" y="126906"/>
                  </a:cubicBezTo>
                  <a:cubicBezTo>
                    <a:pt x="80696" y="126906"/>
                    <a:pt x="80431" y="127447"/>
                    <a:pt x="78310" y="132044"/>
                  </a:cubicBezTo>
                  <a:cubicBezTo>
                    <a:pt x="70885" y="149083"/>
                    <a:pt x="57360" y="164228"/>
                    <a:pt x="42775" y="164228"/>
                  </a:cubicBezTo>
                  <a:cubicBezTo>
                    <a:pt x="37207" y="164228"/>
                    <a:pt x="33494" y="160712"/>
                    <a:pt x="33494" y="150976"/>
                  </a:cubicBezTo>
                  <a:cubicBezTo>
                    <a:pt x="33494" y="148271"/>
                    <a:pt x="34555" y="142592"/>
                    <a:pt x="35085" y="139887"/>
                  </a:cubicBezTo>
                  <a:lnTo>
                    <a:pt x="54178" y="62269"/>
                  </a:lnTo>
                  <a:close/>
                </a:path>
              </a:pathLst>
            </a:custGeom>
            <a:solidFill>
              <a:srgbClr val="64ACBE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4C658848-1F9A-8091-C913-059A9800DB33}"/>
                </a:ext>
              </a:extLst>
            </p:cNvPr>
            <p:cNvSpPr/>
            <p:nvPr>
              <p:custDataLst>
                <p:tags r:id="rId75"/>
              </p:custDataLst>
            </p:nvPr>
          </p:nvSpPr>
          <p:spPr>
            <a:xfrm>
              <a:off x="10822480" y="5026191"/>
              <a:ext cx="251921" cy="90407"/>
            </a:xfrm>
            <a:custGeom>
              <a:avLst/>
              <a:gdLst>
                <a:gd name="connsiteX0" fmla="*/ 239135 w 251921"/>
                <a:gd name="connsiteY0" fmla="*/ 15517 h 90407"/>
                <a:gd name="connsiteX1" fmla="*/ 252015 w 251921"/>
                <a:gd name="connsiteY1" fmla="*/ 7790 h 90407"/>
                <a:gd name="connsiteX2" fmla="*/ 239514 w 251921"/>
                <a:gd name="connsiteY2" fmla="*/ 63 h 90407"/>
                <a:gd name="connsiteX3" fmla="*/ 12595 w 251921"/>
                <a:gd name="connsiteY3" fmla="*/ 63 h 90407"/>
                <a:gd name="connsiteX4" fmla="*/ 94 w 251921"/>
                <a:gd name="connsiteY4" fmla="*/ 7790 h 90407"/>
                <a:gd name="connsiteX5" fmla="*/ 12974 w 251921"/>
                <a:gd name="connsiteY5" fmla="*/ 15517 h 90407"/>
                <a:gd name="connsiteX6" fmla="*/ 239135 w 251921"/>
                <a:gd name="connsiteY6" fmla="*/ 15517 h 90407"/>
                <a:gd name="connsiteX7" fmla="*/ 239514 w 251921"/>
                <a:gd name="connsiteY7" fmla="*/ 90470 h 90407"/>
                <a:gd name="connsiteX8" fmla="*/ 252015 w 251921"/>
                <a:gd name="connsiteY8" fmla="*/ 82743 h 90407"/>
                <a:gd name="connsiteX9" fmla="*/ 239135 w 251921"/>
                <a:gd name="connsiteY9" fmla="*/ 75016 h 90407"/>
                <a:gd name="connsiteX10" fmla="*/ 12974 w 251921"/>
                <a:gd name="connsiteY10" fmla="*/ 75016 h 90407"/>
                <a:gd name="connsiteX11" fmla="*/ 94 w 251921"/>
                <a:gd name="connsiteY11" fmla="*/ 82743 h 90407"/>
                <a:gd name="connsiteX12" fmla="*/ 12595 w 251921"/>
                <a:gd name="connsiteY12" fmla="*/ 90470 h 90407"/>
                <a:gd name="connsiteX13" fmla="*/ 239514 w 251921"/>
                <a:gd name="connsiteY13" fmla="*/ 90470 h 904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1921" h="90407">
                  <a:moveTo>
                    <a:pt x="239135" y="15517"/>
                  </a:moveTo>
                  <a:cubicBezTo>
                    <a:pt x="244817" y="15517"/>
                    <a:pt x="252015" y="15517"/>
                    <a:pt x="252015" y="7790"/>
                  </a:cubicBezTo>
                  <a:cubicBezTo>
                    <a:pt x="252015" y="63"/>
                    <a:pt x="244817" y="63"/>
                    <a:pt x="239514" y="63"/>
                  </a:cubicBezTo>
                  <a:lnTo>
                    <a:pt x="12595" y="63"/>
                  </a:lnTo>
                  <a:cubicBezTo>
                    <a:pt x="7291" y="63"/>
                    <a:pt x="94" y="63"/>
                    <a:pt x="94" y="7790"/>
                  </a:cubicBezTo>
                  <a:cubicBezTo>
                    <a:pt x="94" y="15517"/>
                    <a:pt x="7291" y="15517"/>
                    <a:pt x="12974" y="15517"/>
                  </a:cubicBezTo>
                  <a:lnTo>
                    <a:pt x="239135" y="15517"/>
                  </a:lnTo>
                  <a:close/>
                  <a:moveTo>
                    <a:pt x="239514" y="90470"/>
                  </a:moveTo>
                  <a:cubicBezTo>
                    <a:pt x="244817" y="90470"/>
                    <a:pt x="252015" y="90470"/>
                    <a:pt x="252015" y="82743"/>
                  </a:cubicBezTo>
                  <a:cubicBezTo>
                    <a:pt x="252015" y="75016"/>
                    <a:pt x="244817" y="75016"/>
                    <a:pt x="239135" y="75016"/>
                  </a:cubicBezTo>
                  <a:lnTo>
                    <a:pt x="12974" y="75016"/>
                  </a:lnTo>
                  <a:cubicBezTo>
                    <a:pt x="7291" y="75016"/>
                    <a:pt x="94" y="75016"/>
                    <a:pt x="94" y="82743"/>
                  </a:cubicBezTo>
                  <a:cubicBezTo>
                    <a:pt x="94" y="90470"/>
                    <a:pt x="7291" y="90470"/>
                    <a:pt x="12595" y="90470"/>
                  </a:cubicBezTo>
                  <a:lnTo>
                    <a:pt x="239514" y="90470"/>
                  </a:lnTo>
                  <a:close/>
                </a:path>
              </a:pathLst>
            </a:custGeom>
            <a:grpFill/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B20FAF38-E5EC-7AAE-3013-F1AE4F3048C2}"/>
                </a:ext>
              </a:extLst>
            </p:cNvPr>
            <p:cNvSpPr/>
            <p:nvPr>
              <p:custDataLst>
                <p:tags r:id="rId76"/>
              </p:custDataLst>
            </p:nvPr>
          </p:nvSpPr>
          <p:spPr>
            <a:xfrm>
              <a:off x="11221975" y="4899853"/>
              <a:ext cx="171609" cy="272380"/>
            </a:xfrm>
            <a:custGeom>
              <a:avLst/>
              <a:gdLst>
                <a:gd name="connsiteX0" fmla="*/ 87993 w 171609"/>
                <a:gd name="connsiteY0" fmla="*/ 4313 h 272380"/>
                <a:gd name="connsiteX1" fmla="*/ 83068 w 171609"/>
                <a:gd name="connsiteY1" fmla="*/ 63 h 272380"/>
                <a:gd name="connsiteX2" fmla="*/ 36851 w 171609"/>
                <a:gd name="connsiteY2" fmla="*/ 3927 h 272380"/>
                <a:gd name="connsiteX3" fmla="*/ 29653 w 171609"/>
                <a:gd name="connsiteY3" fmla="*/ 11654 h 272380"/>
                <a:gd name="connsiteX4" fmla="*/ 38745 w 171609"/>
                <a:gd name="connsiteY4" fmla="*/ 16290 h 272380"/>
                <a:gd name="connsiteX5" fmla="*/ 57686 w 171609"/>
                <a:gd name="connsiteY5" fmla="*/ 22858 h 272380"/>
                <a:gd name="connsiteX6" fmla="*/ 56550 w 171609"/>
                <a:gd name="connsiteY6" fmla="*/ 30585 h 272380"/>
                <a:gd name="connsiteX7" fmla="*/ 1620 w 171609"/>
                <a:gd name="connsiteY7" fmla="*/ 253126 h 272380"/>
                <a:gd name="connsiteX8" fmla="*/ 104 w 171609"/>
                <a:gd name="connsiteY8" fmla="*/ 261625 h 272380"/>
                <a:gd name="connsiteX9" fmla="*/ 11090 w 171609"/>
                <a:gd name="connsiteY9" fmla="*/ 272443 h 272380"/>
                <a:gd name="connsiteX10" fmla="*/ 23970 w 171609"/>
                <a:gd name="connsiteY10" fmla="*/ 264330 h 272380"/>
                <a:gd name="connsiteX11" fmla="*/ 45185 w 171609"/>
                <a:gd name="connsiteY11" fmla="*/ 179718 h 272380"/>
                <a:gd name="connsiteX12" fmla="*/ 89129 w 171609"/>
                <a:gd name="connsiteY12" fmla="*/ 212558 h 272380"/>
                <a:gd name="connsiteX13" fmla="*/ 87993 w 171609"/>
                <a:gd name="connsiteY13" fmla="*/ 220672 h 272380"/>
                <a:gd name="connsiteX14" fmla="*/ 86477 w 171609"/>
                <a:gd name="connsiteY14" fmla="*/ 234194 h 272380"/>
                <a:gd name="connsiteX15" fmla="*/ 121330 w 171609"/>
                <a:gd name="connsiteY15" fmla="*/ 272443 h 272380"/>
                <a:gd name="connsiteX16" fmla="*/ 151257 w 171609"/>
                <a:gd name="connsiteY16" fmla="*/ 251966 h 272380"/>
                <a:gd name="connsiteX17" fmla="*/ 164895 w 171609"/>
                <a:gd name="connsiteY17" fmla="*/ 212945 h 272380"/>
                <a:gd name="connsiteX18" fmla="*/ 160349 w 171609"/>
                <a:gd name="connsiteY18" fmla="*/ 209081 h 272380"/>
                <a:gd name="connsiteX19" fmla="*/ 155045 w 171609"/>
                <a:gd name="connsiteY19" fmla="*/ 216036 h 272380"/>
                <a:gd name="connsiteX20" fmla="*/ 122087 w 171609"/>
                <a:gd name="connsiteY20" fmla="*/ 263944 h 272380"/>
                <a:gd name="connsiteX21" fmla="*/ 109965 w 171609"/>
                <a:gd name="connsiteY21" fmla="*/ 245785 h 272380"/>
                <a:gd name="connsiteX22" fmla="*/ 112995 w 171609"/>
                <a:gd name="connsiteY22" fmla="*/ 224149 h 272380"/>
                <a:gd name="connsiteX23" fmla="*/ 114511 w 171609"/>
                <a:gd name="connsiteY23" fmla="*/ 212172 h 272380"/>
                <a:gd name="connsiteX24" fmla="*/ 58444 w 171609"/>
                <a:gd name="connsiteY24" fmla="*/ 171605 h 272380"/>
                <a:gd name="connsiteX25" fmla="*/ 91023 w 171609"/>
                <a:gd name="connsiteY25" fmla="*/ 143014 h 272380"/>
                <a:gd name="connsiteX26" fmla="*/ 145196 w 171609"/>
                <a:gd name="connsiteY26" fmla="*/ 105924 h 272380"/>
                <a:gd name="connsiteX27" fmla="*/ 148605 w 171609"/>
                <a:gd name="connsiteY27" fmla="*/ 106311 h 272380"/>
                <a:gd name="connsiteX28" fmla="*/ 156561 w 171609"/>
                <a:gd name="connsiteY28" fmla="*/ 109402 h 272380"/>
                <a:gd name="connsiteX29" fmla="*/ 158076 w 171609"/>
                <a:gd name="connsiteY29" fmla="*/ 110947 h 272380"/>
                <a:gd name="connsiteX30" fmla="*/ 136483 w 171609"/>
                <a:gd name="connsiteY30" fmla="*/ 131810 h 272380"/>
                <a:gd name="connsiteX31" fmla="*/ 150878 w 171609"/>
                <a:gd name="connsiteY31" fmla="*/ 145333 h 272380"/>
                <a:gd name="connsiteX32" fmla="*/ 171714 w 171609"/>
                <a:gd name="connsiteY32" fmla="*/ 121765 h 272380"/>
                <a:gd name="connsiteX33" fmla="*/ 145954 w 171609"/>
                <a:gd name="connsiteY33" fmla="*/ 97425 h 272380"/>
                <a:gd name="connsiteX34" fmla="*/ 90644 w 171609"/>
                <a:gd name="connsiteY34" fmla="*/ 131424 h 272380"/>
                <a:gd name="connsiteX35" fmla="*/ 48594 w 171609"/>
                <a:gd name="connsiteY35" fmla="*/ 167355 h 272380"/>
                <a:gd name="connsiteX36" fmla="*/ 87993 w 171609"/>
                <a:gd name="connsiteY36" fmla="*/ 4313 h 272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71609" h="272380">
                  <a:moveTo>
                    <a:pt x="87993" y="4313"/>
                  </a:moveTo>
                  <a:cubicBezTo>
                    <a:pt x="87993" y="3927"/>
                    <a:pt x="87993" y="63"/>
                    <a:pt x="83068" y="63"/>
                  </a:cubicBezTo>
                  <a:cubicBezTo>
                    <a:pt x="74355" y="63"/>
                    <a:pt x="46700" y="3154"/>
                    <a:pt x="36851" y="3927"/>
                  </a:cubicBezTo>
                  <a:cubicBezTo>
                    <a:pt x="33820" y="4313"/>
                    <a:pt x="29653" y="4699"/>
                    <a:pt x="29653" y="11654"/>
                  </a:cubicBezTo>
                  <a:cubicBezTo>
                    <a:pt x="29653" y="16290"/>
                    <a:pt x="33062" y="16290"/>
                    <a:pt x="38745" y="16290"/>
                  </a:cubicBezTo>
                  <a:cubicBezTo>
                    <a:pt x="56929" y="16290"/>
                    <a:pt x="57686" y="18995"/>
                    <a:pt x="57686" y="22858"/>
                  </a:cubicBezTo>
                  <a:lnTo>
                    <a:pt x="56550" y="30585"/>
                  </a:lnTo>
                  <a:lnTo>
                    <a:pt x="1620" y="253126"/>
                  </a:lnTo>
                  <a:cubicBezTo>
                    <a:pt x="104" y="258535"/>
                    <a:pt x="104" y="259307"/>
                    <a:pt x="104" y="261625"/>
                  </a:cubicBezTo>
                  <a:cubicBezTo>
                    <a:pt x="104" y="270512"/>
                    <a:pt x="7681" y="272443"/>
                    <a:pt x="11090" y="272443"/>
                  </a:cubicBezTo>
                  <a:cubicBezTo>
                    <a:pt x="16015" y="272443"/>
                    <a:pt x="21698" y="268966"/>
                    <a:pt x="23970" y="264330"/>
                  </a:cubicBezTo>
                  <a:cubicBezTo>
                    <a:pt x="25865" y="260853"/>
                    <a:pt x="42912" y="189377"/>
                    <a:pt x="45185" y="179718"/>
                  </a:cubicBezTo>
                  <a:cubicBezTo>
                    <a:pt x="58065" y="180877"/>
                    <a:pt x="89129" y="187059"/>
                    <a:pt x="89129" y="212558"/>
                  </a:cubicBezTo>
                  <a:cubicBezTo>
                    <a:pt x="89129" y="215263"/>
                    <a:pt x="89129" y="216808"/>
                    <a:pt x="87993" y="220672"/>
                  </a:cubicBezTo>
                  <a:cubicBezTo>
                    <a:pt x="87235" y="225308"/>
                    <a:pt x="86477" y="229944"/>
                    <a:pt x="86477" y="234194"/>
                  </a:cubicBezTo>
                  <a:cubicBezTo>
                    <a:pt x="86477" y="256989"/>
                    <a:pt x="101631" y="272443"/>
                    <a:pt x="121330" y="272443"/>
                  </a:cubicBezTo>
                  <a:cubicBezTo>
                    <a:pt x="132695" y="272443"/>
                    <a:pt x="142923" y="266262"/>
                    <a:pt x="151257" y="251966"/>
                  </a:cubicBezTo>
                  <a:cubicBezTo>
                    <a:pt x="160728" y="234967"/>
                    <a:pt x="164895" y="213717"/>
                    <a:pt x="164895" y="212945"/>
                  </a:cubicBezTo>
                  <a:cubicBezTo>
                    <a:pt x="164895" y="209081"/>
                    <a:pt x="161486" y="209081"/>
                    <a:pt x="160349" y="209081"/>
                  </a:cubicBezTo>
                  <a:cubicBezTo>
                    <a:pt x="156561" y="209081"/>
                    <a:pt x="156182" y="210627"/>
                    <a:pt x="155045" y="216036"/>
                  </a:cubicBezTo>
                  <a:cubicBezTo>
                    <a:pt x="147469" y="244239"/>
                    <a:pt x="138756" y="263944"/>
                    <a:pt x="122087" y="263944"/>
                  </a:cubicBezTo>
                  <a:cubicBezTo>
                    <a:pt x="114890" y="263944"/>
                    <a:pt x="109965" y="259694"/>
                    <a:pt x="109965" y="245785"/>
                  </a:cubicBezTo>
                  <a:cubicBezTo>
                    <a:pt x="109965" y="239217"/>
                    <a:pt x="111480" y="230331"/>
                    <a:pt x="112995" y="224149"/>
                  </a:cubicBezTo>
                  <a:cubicBezTo>
                    <a:pt x="114511" y="217581"/>
                    <a:pt x="114511" y="216036"/>
                    <a:pt x="114511" y="212172"/>
                  </a:cubicBezTo>
                  <a:cubicBezTo>
                    <a:pt x="114511" y="187059"/>
                    <a:pt x="90644" y="175855"/>
                    <a:pt x="58444" y="171605"/>
                  </a:cubicBezTo>
                  <a:cubicBezTo>
                    <a:pt x="70188" y="164650"/>
                    <a:pt x="82310" y="152287"/>
                    <a:pt x="91023" y="143014"/>
                  </a:cubicBezTo>
                  <a:cubicBezTo>
                    <a:pt x="109207" y="122538"/>
                    <a:pt x="126633" y="105924"/>
                    <a:pt x="145196" y="105924"/>
                  </a:cubicBezTo>
                  <a:cubicBezTo>
                    <a:pt x="147469" y="105924"/>
                    <a:pt x="147848" y="105924"/>
                    <a:pt x="148605" y="106311"/>
                  </a:cubicBezTo>
                  <a:cubicBezTo>
                    <a:pt x="153151" y="107083"/>
                    <a:pt x="153530" y="107083"/>
                    <a:pt x="156561" y="109402"/>
                  </a:cubicBezTo>
                  <a:cubicBezTo>
                    <a:pt x="157318" y="109788"/>
                    <a:pt x="157318" y="110174"/>
                    <a:pt x="158076" y="110947"/>
                  </a:cubicBezTo>
                  <a:cubicBezTo>
                    <a:pt x="139892" y="112106"/>
                    <a:pt x="136483" y="127174"/>
                    <a:pt x="136483" y="131810"/>
                  </a:cubicBezTo>
                  <a:cubicBezTo>
                    <a:pt x="136483" y="137992"/>
                    <a:pt x="140650" y="145333"/>
                    <a:pt x="150878" y="145333"/>
                  </a:cubicBezTo>
                  <a:cubicBezTo>
                    <a:pt x="160728" y="145333"/>
                    <a:pt x="171714" y="136833"/>
                    <a:pt x="171714" y="121765"/>
                  </a:cubicBezTo>
                  <a:cubicBezTo>
                    <a:pt x="171714" y="110174"/>
                    <a:pt x="163001" y="97425"/>
                    <a:pt x="145954" y="97425"/>
                  </a:cubicBezTo>
                  <a:cubicBezTo>
                    <a:pt x="135346" y="97425"/>
                    <a:pt x="117920" y="100515"/>
                    <a:pt x="90644" y="131424"/>
                  </a:cubicBezTo>
                  <a:cubicBezTo>
                    <a:pt x="77764" y="146105"/>
                    <a:pt x="62990" y="161559"/>
                    <a:pt x="48594" y="167355"/>
                  </a:cubicBezTo>
                  <a:lnTo>
                    <a:pt x="87993" y="4313"/>
                  </a:lnTo>
                  <a:close/>
                </a:path>
              </a:pathLst>
            </a:custGeom>
            <a:solidFill>
              <a:srgbClr val="D39421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F6CA5D31-76C4-C8DE-B6A3-A8FEBA3FA4F6}"/>
                </a:ext>
              </a:extLst>
            </p:cNvPr>
            <p:cNvSpPr/>
            <p:nvPr>
              <p:custDataLst>
                <p:tags r:id="rId77"/>
              </p:custDataLst>
            </p:nvPr>
          </p:nvSpPr>
          <p:spPr>
            <a:xfrm>
              <a:off x="11440781" y="4764458"/>
              <a:ext cx="68946" cy="270177"/>
            </a:xfrm>
            <a:custGeom>
              <a:avLst/>
              <a:gdLst>
                <a:gd name="connsiteX0" fmla="*/ 63753 w 68946"/>
                <a:gd name="connsiteY0" fmla="*/ 58 h 270177"/>
                <a:gd name="connsiteX1" fmla="*/ 110 w 68946"/>
                <a:gd name="connsiteY1" fmla="*/ 135012 h 270177"/>
                <a:gd name="connsiteX2" fmla="*/ 63753 w 68946"/>
                <a:gd name="connsiteY2" fmla="*/ 270236 h 270177"/>
                <a:gd name="connsiteX3" fmla="*/ 69057 w 68946"/>
                <a:gd name="connsiteY3" fmla="*/ 266991 h 270177"/>
                <a:gd name="connsiteX4" fmla="*/ 66405 w 68946"/>
                <a:gd name="connsiteY4" fmla="*/ 262934 h 270177"/>
                <a:gd name="connsiteX5" fmla="*/ 18142 w 68946"/>
                <a:gd name="connsiteY5" fmla="*/ 135282 h 270177"/>
                <a:gd name="connsiteX6" fmla="*/ 67200 w 68946"/>
                <a:gd name="connsiteY6" fmla="*/ 6549 h 270177"/>
                <a:gd name="connsiteX7" fmla="*/ 69057 w 68946"/>
                <a:gd name="connsiteY7" fmla="*/ 3303 h 270177"/>
                <a:gd name="connsiteX8" fmla="*/ 63753 w 68946"/>
                <a:gd name="connsiteY8" fmla="*/ 58 h 270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8946" h="270177">
                  <a:moveTo>
                    <a:pt x="63753" y="58"/>
                  </a:moveTo>
                  <a:cubicBezTo>
                    <a:pt x="13369" y="36298"/>
                    <a:pt x="110" y="93633"/>
                    <a:pt x="110" y="135012"/>
                  </a:cubicBezTo>
                  <a:cubicBezTo>
                    <a:pt x="110" y="173145"/>
                    <a:pt x="11247" y="232373"/>
                    <a:pt x="63753" y="270236"/>
                  </a:cubicBezTo>
                  <a:cubicBezTo>
                    <a:pt x="65874" y="270236"/>
                    <a:pt x="69057" y="270236"/>
                    <a:pt x="69057" y="266991"/>
                  </a:cubicBezTo>
                  <a:cubicBezTo>
                    <a:pt x="69057" y="265368"/>
                    <a:pt x="68261" y="264827"/>
                    <a:pt x="66405" y="262934"/>
                  </a:cubicBezTo>
                  <a:cubicBezTo>
                    <a:pt x="31136" y="230480"/>
                    <a:pt x="18142" y="184504"/>
                    <a:pt x="18142" y="135282"/>
                  </a:cubicBezTo>
                  <a:cubicBezTo>
                    <a:pt x="18142" y="62261"/>
                    <a:pt x="45456" y="26562"/>
                    <a:pt x="67200" y="6549"/>
                  </a:cubicBezTo>
                  <a:cubicBezTo>
                    <a:pt x="68261" y="5467"/>
                    <a:pt x="69057" y="4656"/>
                    <a:pt x="69057" y="3303"/>
                  </a:cubicBezTo>
                  <a:cubicBezTo>
                    <a:pt x="69057" y="58"/>
                    <a:pt x="65874" y="58"/>
                    <a:pt x="63753" y="58"/>
                  </a:cubicBezTo>
                  <a:close/>
                </a:path>
              </a:pathLst>
            </a:custGeom>
            <a:solidFill>
              <a:srgbClr val="D39421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876257D0-8B1C-80DF-7A88-EF851B9E3028}"/>
                </a:ext>
              </a:extLst>
            </p:cNvPr>
            <p:cNvSpPr/>
            <p:nvPr>
              <p:custDataLst>
                <p:tags r:id="rId78"/>
              </p:custDataLst>
            </p:nvPr>
          </p:nvSpPr>
          <p:spPr>
            <a:xfrm>
              <a:off x="11541134" y="4787987"/>
              <a:ext cx="80349" cy="182011"/>
            </a:xfrm>
            <a:custGeom>
              <a:avLst/>
              <a:gdLst>
                <a:gd name="connsiteX0" fmla="*/ 73568 w 80349"/>
                <a:gd name="connsiteY0" fmla="*/ 10335 h 182011"/>
                <a:gd name="connsiteX1" fmla="*/ 62961 w 80349"/>
                <a:gd name="connsiteY1" fmla="*/ 58 h 182011"/>
                <a:gd name="connsiteX2" fmla="*/ 48110 w 80349"/>
                <a:gd name="connsiteY2" fmla="*/ 14933 h 182011"/>
                <a:gd name="connsiteX3" fmla="*/ 58718 w 80349"/>
                <a:gd name="connsiteY3" fmla="*/ 25210 h 182011"/>
                <a:gd name="connsiteX4" fmla="*/ 73568 w 80349"/>
                <a:gd name="connsiteY4" fmla="*/ 10335 h 182011"/>
                <a:gd name="connsiteX5" fmla="*/ 19471 w 80349"/>
                <a:gd name="connsiteY5" fmla="*/ 147723 h 182011"/>
                <a:gd name="connsiteX6" fmla="*/ 17084 w 80349"/>
                <a:gd name="connsiteY6" fmla="*/ 159082 h 182011"/>
                <a:gd name="connsiteX7" fmla="*/ 42277 w 80349"/>
                <a:gd name="connsiteY7" fmla="*/ 182070 h 182011"/>
                <a:gd name="connsiteX8" fmla="*/ 80463 w 80349"/>
                <a:gd name="connsiteY8" fmla="*/ 140691 h 182011"/>
                <a:gd name="connsiteX9" fmla="*/ 76220 w 80349"/>
                <a:gd name="connsiteY9" fmla="*/ 137175 h 182011"/>
                <a:gd name="connsiteX10" fmla="*/ 71181 w 80349"/>
                <a:gd name="connsiteY10" fmla="*/ 141773 h 182011"/>
                <a:gd name="connsiteX11" fmla="*/ 43072 w 80349"/>
                <a:gd name="connsiteY11" fmla="*/ 174497 h 182011"/>
                <a:gd name="connsiteX12" fmla="*/ 36443 w 80349"/>
                <a:gd name="connsiteY12" fmla="*/ 165032 h 182011"/>
                <a:gd name="connsiteX13" fmla="*/ 40685 w 80349"/>
                <a:gd name="connsiteY13" fmla="*/ 147723 h 182011"/>
                <a:gd name="connsiteX14" fmla="*/ 49171 w 80349"/>
                <a:gd name="connsiteY14" fmla="*/ 126087 h 182011"/>
                <a:gd name="connsiteX15" fmla="*/ 62165 w 80349"/>
                <a:gd name="connsiteY15" fmla="*/ 91740 h 182011"/>
                <a:gd name="connsiteX16" fmla="*/ 63756 w 80349"/>
                <a:gd name="connsiteY16" fmla="*/ 83086 h 182011"/>
                <a:gd name="connsiteX17" fmla="*/ 38564 w 80349"/>
                <a:gd name="connsiteY17" fmla="*/ 60098 h 182011"/>
                <a:gd name="connsiteX18" fmla="*/ 113 w 80349"/>
                <a:gd name="connsiteY18" fmla="*/ 101476 h 182011"/>
                <a:gd name="connsiteX19" fmla="*/ 4621 w 80349"/>
                <a:gd name="connsiteY19" fmla="*/ 104992 h 182011"/>
                <a:gd name="connsiteX20" fmla="*/ 9394 w 80349"/>
                <a:gd name="connsiteY20" fmla="*/ 100665 h 182011"/>
                <a:gd name="connsiteX21" fmla="*/ 37768 w 80349"/>
                <a:gd name="connsiteY21" fmla="*/ 67670 h 182011"/>
                <a:gd name="connsiteX22" fmla="*/ 44398 w 80349"/>
                <a:gd name="connsiteY22" fmla="*/ 77136 h 182011"/>
                <a:gd name="connsiteX23" fmla="*/ 36177 w 80349"/>
                <a:gd name="connsiteY23" fmla="*/ 104181 h 182011"/>
                <a:gd name="connsiteX24" fmla="*/ 19471 w 80349"/>
                <a:gd name="connsiteY24" fmla="*/ 147723 h 182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80349" h="182011">
                  <a:moveTo>
                    <a:pt x="73568" y="10335"/>
                  </a:moveTo>
                  <a:cubicBezTo>
                    <a:pt x="73568" y="6008"/>
                    <a:pt x="70386" y="58"/>
                    <a:pt x="62961" y="58"/>
                  </a:cubicBezTo>
                  <a:cubicBezTo>
                    <a:pt x="55801" y="58"/>
                    <a:pt x="48110" y="7090"/>
                    <a:pt x="48110" y="14933"/>
                  </a:cubicBezTo>
                  <a:cubicBezTo>
                    <a:pt x="48110" y="19530"/>
                    <a:pt x="51558" y="25210"/>
                    <a:pt x="58718" y="25210"/>
                  </a:cubicBezTo>
                  <a:cubicBezTo>
                    <a:pt x="66408" y="25210"/>
                    <a:pt x="73568" y="17637"/>
                    <a:pt x="73568" y="10335"/>
                  </a:cubicBezTo>
                  <a:close/>
                  <a:moveTo>
                    <a:pt x="19471" y="147723"/>
                  </a:moveTo>
                  <a:cubicBezTo>
                    <a:pt x="18410" y="151239"/>
                    <a:pt x="17084" y="154484"/>
                    <a:pt x="17084" y="159082"/>
                  </a:cubicBezTo>
                  <a:cubicBezTo>
                    <a:pt x="17084" y="171793"/>
                    <a:pt x="27692" y="182070"/>
                    <a:pt x="42277" y="182070"/>
                  </a:cubicBezTo>
                  <a:cubicBezTo>
                    <a:pt x="68795" y="182070"/>
                    <a:pt x="80463" y="144748"/>
                    <a:pt x="80463" y="140691"/>
                  </a:cubicBezTo>
                  <a:cubicBezTo>
                    <a:pt x="80463" y="137175"/>
                    <a:pt x="77015" y="137175"/>
                    <a:pt x="76220" y="137175"/>
                  </a:cubicBezTo>
                  <a:cubicBezTo>
                    <a:pt x="72507" y="137175"/>
                    <a:pt x="72242" y="138798"/>
                    <a:pt x="71181" y="141773"/>
                  </a:cubicBezTo>
                  <a:cubicBezTo>
                    <a:pt x="65082" y="163409"/>
                    <a:pt x="53414" y="174497"/>
                    <a:pt x="43072" y="174497"/>
                  </a:cubicBezTo>
                  <a:cubicBezTo>
                    <a:pt x="37768" y="174497"/>
                    <a:pt x="36443" y="170981"/>
                    <a:pt x="36443" y="165032"/>
                  </a:cubicBezTo>
                  <a:cubicBezTo>
                    <a:pt x="36443" y="158811"/>
                    <a:pt x="38299" y="153673"/>
                    <a:pt x="40685" y="147723"/>
                  </a:cubicBezTo>
                  <a:cubicBezTo>
                    <a:pt x="43337" y="140421"/>
                    <a:pt x="46254" y="133119"/>
                    <a:pt x="49171" y="126087"/>
                  </a:cubicBezTo>
                  <a:cubicBezTo>
                    <a:pt x="51558" y="119596"/>
                    <a:pt x="61104" y="94985"/>
                    <a:pt x="62165" y="91740"/>
                  </a:cubicBezTo>
                  <a:cubicBezTo>
                    <a:pt x="62961" y="89036"/>
                    <a:pt x="63756" y="85790"/>
                    <a:pt x="63756" y="83086"/>
                  </a:cubicBezTo>
                  <a:cubicBezTo>
                    <a:pt x="63756" y="70375"/>
                    <a:pt x="53149" y="60098"/>
                    <a:pt x="38564" y="60098"/>
                  </a:cubicBezTo>
                  <a:cubicBezTo>
                    <a:pt x="12311" y="60098"/>
                    <a:pt x="113" y="96879"/>
                    <a:pt x="113" y="101476"/>
                  </a:cubicBezTo>
                  <a:cubicBezTo>
                    <a:pt x="113" y="104992"/>
                    <a:pt x="3825" y="104992"/>
                    <a:pt x="4621" y="104992"/>
                  </a:cubicBezTo>
                  <a:cubicBezTo>
                    <a:pt x="8333" y="104992"/>
                    <a:pt x="8599" y="103640"/>
                    <a:pt x="9394" y="100665"/>
                  </a:cubicBezTo>
                  <a:cubicBezTo>
                    <a:pt x="16289" y="77406"/>
                    <a:pt x="27957" y="67670"/>
                    <a:pt x="37768" y="67670"/>
                  </a:cubicBezTo>
                  <a:cubicBezTo>
                    <a:pt x="42011" y="67670"/>
                    <a:pt x="44398" y="69834"/>
                    <a:pt x="44398" y="77136"/>
                  </a:cubicBezTo>
                  <a:cubicBezTo>
                    <a:pt x="44398" y="83356"/>
                    <a:pt x="42807" y="87413"/>
                    <a:pt x="36177" y="104181"/>
                  </a:cubicBezTo>
                  <a:lnTo>
                    <a:pt x="19471" y="147723"/>
                  </a:lnTo>
                  <a:close/>
                </a:path>
              </a:pathLst>
            </a:custGeom>
            <a:solidFill>
              <a:srgbClr val="D39421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13976ADA-7004-699E-5954-B8732AC3AAEC}"/>
                </a:ext>
              </a:extLst>
            </p:cNvPr>
            <p:cNvSpPr/>
            <p:nvPr>
              <p:custDataLst>
                <p:tags r:id="rId79"/>
              </p:custDataLst>
            </p:nvPr>
          </p:nvSpPr>
          <p:spPr>
            <a:xfrm>
              <a:off x="11654680" y="4764458"/>
              <a:ext cx="68681" cy="270177"/>
            </a:xfrm>
            <a:custGeom>
              <a:avLst/>
              <a:gdLst>
                <a:gd name="connsiteX0" fmla="*/ 5154 w 68681"/>
                <a:gd name="connsiteY0" fmla="*/ 58 h 270177"/>
                <a:gd name="connsiteX1" fmla="*/ 116 w 68681"/>
                <a:gd name="connsiteY1" fmla="*/ 3303 h 270177"/>
                <a:gd name="connsiteX2" fmla="*/ 2502 w 68681"/>
                <a:gd name="connsiteY2" fmla="*/ 7360 h 270177"/>
                <a:gd name="connsiteX3" fmla="*/ 50765 w 68681"/>
                <a:gd name="connsiteY3" fmla="*/ 135012 h 270177"/>
                <a:gd name="connsiteX4" fmla="*/ 4889 w 68681"/>
                <a:gd name="connsiteY4" fmla="*/ 260770 h 270177"/>
                <a:gd name="connsiteX5" fmla="*/ 116 w 68681"/>
                <a:gd name="connsiteY5" fmla="*/ 266991 h 270177"/>
                <a:gd name="connsiteX6" fmla="*/ 3563 w 68681"/>
                <a:gd name="connsiteY6" fmla="*/ 270236 h 270177"/>
                <a:gd name="connsiteX7" fmla="*/ 49439 w 68681"/>
                <a:gd name="connsiteY7" fmla="*/ 218580 h 270177"/>
                <a:gd name="connsiteX8" fmla="*/ 68797 w 68681"/>
                <a:gd name="connsiteY8" fmla="*/ 135282 h 270177"/>
                <a:gd name="connsiteX9" fmla="*/ 5154 w 68681"/>
                <a:gd name="connsiteY9" fmla="*/ 58 h 270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8681" h="270177">
                  <a:moveTo>
                    <a:pt x="5154" y="58"/>
                  </a:moveTo>
                  <a:cubicBezTo>
                    <a:pt x="3298" y="58"/>
                    <a:pt x="116" y="58"/>
                    <a:pt x="116" y="3303"/>
                  </a:cubicBezTo>
                  <a:cubicBezTo>
                    <a:pt x="116" y="4656"/>
                    <a:pt x="911" y="5467"/>
                    <a:pt x="2502" y="7360"/>
                  </a:cubicBezTo>
                  <a:cubicBezTo>
                    <a:pt x="25308" y="28726"/>
                    <a:pt x="50765" y="65236"/>
                    <a:pt x="50765" y="135012"/>
                  </a:cubicBezTo>
                  <a:cubicBezTo>
                    <a:pt x="50765" y="191535"/>
                    <a:pt x="33528" y="234266"/>
                    <a:pt x="4889" y="260770"/>
                  </a:cubicBezTo>
                  <a:cubicBezTo>
                    <a:pt x="381" y="265368"/>
                    <a:pt x="116" y="265638"/>
                    <a:pt x="116" y="266991"/>
                  </a:cubicBezTo>
                  <a:cubicBezTo>
                    <a:pt x="116" y="268343"/>
                    <a:pt x="911" y="270236"/>
                    <a:pt x="3563" y="270236"/>
                  </a:cubicBezTo>
                  <a:cubicBezTo>
                    <a:pt x="6745" y="270236"/>
                    <a:pt x="31937" y="252386"/>
                    <a:pt x="49439" y="218580"/>
                  </a:cubicBezTo>
                  <a:cubicBezTo>
                    <a:pt x="61107" y="196133"/>
                    <a:pt x="68797" y="166925"/>
                    <a:pt x="68797" y="135282"/>
                  </a:cubicBezTo>
                  <a:cubicBezTo>
                    <a:pt x="68797" y="97149"/>
                    <a:pt x="57660" y="37921"/>
                    <a:pt x="5154" y="58"/>
                  </a:cubicBezTo>
                  <a:close/>
                </a:path>
              </a:pathLst>
            </a:custGeom>
            <a:solidFill>
              <a:srgbClr val="D39421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3322A9C0-DA09-20B0-481C-DF1EDB0F1C31}"/>
                </a:ext>
              </a:extLst>
            </p:cNvPr>
            <p:cNvSpPr/>
            <p:nvPr>
              <p:custDataLst>
                <p:tags r:id="rId80"/>
              </p:custDataLst>
            </p:nvPr>
          </p:nvSpPr>
          <p:spPr>
            <a:xfrm>
              <a:off x="11409497" y="5094036"/>
              <a:ext cx="89631" cy="171734"/>
            </a:xfrm>
            <a:custGeom>
              <a:avLst/>
              <a:gdLst>
                <a:gd name="connsiteX0" fmla="*/ 54206 w 89631"/>
                <a:gd name="connsiteY0" fmla="*/ 62269 h 171734"/>
                <a:gd name="connsiteX1" fmla="*/ 81255 w 89631"/>
                <a:gd name="connsiteY1" fmla="*/ 62269 h 171734"/>
                <a:gd name="connsiteX2" fmla="*/ 89740 w 89631"/>
                <a:gd name="connsiteY2" fmla="*/ 56319 h 171734"/>
                <a:gd name="connsiteX3" fmla="*/ 81785 w 89631"/>
                <a:gd name="connsiteY3" fmla="*/ 52533 h 171734"/>
                <a:gd name="connsiteX4" fmla="*/ 56593 w 89631"/>
                <a:gd name="connsiteY4" fmla="*/ 52533 h 171734"/>
                <a:gd name="connsiteX5" fmla="*/ 66405 w 89631"/>
                <a:gd name="connsiteY5" fmla="*/ 12506 h 171734"/>
                <a:gd name="connsiteX6" fmla="*/ 67200 w 89631"/>
                <a:gd name="connsiteY6" fmla="*/ 8720 h 171734"/>
                <a:gd name="connsiteX7" fmla="*/ 58184 w 89631"/>
                <a:gd name="connsiteY7" fmla="*/ 66 h 171734"/>
                <a:gd name="connsiteX8" fmla="*/ 45720 w 89631"/>
                <a:gd name="connsiteY8" fmla="*/ 11695 h 171734"/>
                <a:gd name="connsiteX9" fmla="*/ 35644 w 89631"/>
                <a:gd name="connsiteY9" fmla="*/ 52533 h 171734"/>
                <a:gd name="connsiteX10" fmla="*/ 8595 w 89631"/>
                <a:gd name="connsiteY10" fmla="*/ 52533 h 171734"/>
                <a:gd name="connsiteX11" fmla="*/ 109 w 89631"/>
                <a:gd name="connsiteY11" fmla="*/ 58482 h 171734"/>
                <a:gd name="connsiteX12" fmla="*/ 8065 w 89631"/>
                <a:gd name="connsiteY12" fmla="*/ 62269 h 171734"/>
                <a:gd name="connsiteX13" fmla="*/ 33257 w 89631"/>
                <a:gd name="connsiteY13" fmla="*/ 62269 h 171734"/>
                <a:gd name="connsiteX14" fmla="*/ 17611 w 89631"/>
                <a:gd name="connsiteY14" fmla="*/ 126095 h 171734"/>
                <a:gd name="connsiteX15" fmla="*/ 13634 w 89631"/>
                <a:gd name="connsiteY15" fmla="*/ 146108 h 171734"/>
                <a:gd name="connsiteX16" fmla="*/ 42008 w 89631"/>
                <a:gd name="connsiteY16" fmla="*/ 171800 h 171734"/>
                <a:gd name="connsiteX17" fmla="*/ 88149 w 89631"/>
                <a:gd name="connsiteY17" fmla="*/ 130422 h 171734"/>
                <a:gd name="connsiteX18" fmla="*/ 83906 w 89631"/>
                <a:gd name="connsiteY18" fmla="*/ 126906 h 171734"/>
                <a:gd name="connsiteX19" fmla="*/ 78338 w 89631"/>
                <a:gd name="connsiteY19" fmla="*/ 132044 h 171734"/>
                <a:gd name="connsiteX20" fmla="*/ 42803 w 89631"/>
                <a:gd name="connsiteY20" fmla="*/ 164228 h 171734"/>
                <a:gd name="connsiteX21" fmla="*/ 33522 w 89631"/>
                <a:gd name="connsiteY21" fmla="*/ 150976 h 171734"/>
                <a:gd name="connsiteX22" fmla="*/ 35113 w 89631"/>
                <a:gd name="connsiteY22" fmla="*/ 139887 h 171734"/>
                <a:gd name="connsiteX23" fmla="*/ 54206 w 89631"/>
                <a:gd name="connsiteY23" fmla="*/ 62269 h 171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89631" h="171734">
                  <a:moveTo>
                    <a:pt x="54206" y="62269"/>
                  </a:moveTo>
                  <a:lnTo>
                    <a:pt x="81255" y="62269"/>
                  </a:lnTo>
                  <a:cubicBezTo>
                    <a:pt x="86293" y="62269"/>
                    <a:pt x="89740" y="62269"/>
                    <a:pt x="89740" y="56319"/>
                  </a:cubicBezTo>
                  <a:cubicBezTo>
                    <a:pt x="89740" y="52533"/>
                    <a:pt x="86293" y="52533"/>
                    <a:pt x="81785" y="52533"/>
                  </a:cubicBezTo>
                  <a:lnTo>
                    <a:pt x="56593" y="52533"/>
                  </a:lnTo>
                  <a:lnTo>
                    <a:pt x="66405" y="12506"/>
                  </a:lnTo>
                  <a:cubicBezTo>
                    <a:pt x="66670" y="11154"/>
                    <a:pt x="67200" y="9802"/>
                    <a:pt x="67200" y="8720"/>
                  </a:cubicBezTo>
                  <a:cubicBezTo>
                    <a:pt x="67200" y="3852"/>
                    <a:pt x="63488" y="66"/>
                    <a:pt x="58184" y="66"/>
                  </a:cubicBezTo>
                  <a:cubicBezTo>
                    <a:pt x="51554" y="66"/>
                    <a:pt x="47577" y="4663"/>
                    <a:pt x="45720" y="11695"/>
                  </a:cubicBezTo>
                  <a:cubicBezTo>
                    <a:pt x="43864" y="18456"/>
                    <a:pt x="47312" y="5475"/>
                    <a:pt x="35644" y="52533"/>
                  </a:cubicBezTo>
                  <a:lnTo>
                    <a:pt x="8595" y="52533"/>
                  </a:lnTo>
                  <a:cubicBezTo>
                    <a:pt x="3557" y="52533"/>
                    <a:pt x="109" y="52533"/>
                    <a:pt x="109" y="58482"/>
                  </a:cubicBezTo>
                  <a:cubicBezTo>
                    <a:pt x="109" y="62269"/>
                    <a:pt x="3292" y="62269"/>
                    <a:pt x="8065" y="62269"/>
                  </a:cubicBezTo>
                  <a:lnTo>
                    <a:pt x="33257" y="62269"/>
                  </a:lnTo>
                  <a:lnTo>
                    <a:pt x="17611" y="126095"/>
                  </a:lnTo>
                  <a:cubicBezTo>
                    <a:pt x="16020" y="132856"/>
                    <a:pt x="13634" y="142592"/>
                    <a:pt x="13634" y="146108"/>
                  </a:cubicBezTo>
                  <a:cubicBezTo>
                    <a:pt x="13634" y="162064"/>
                    <a:pt x="26893" y="171800"/>
                    <a:pt x="42008" y="171800"/>
                  </a:cubicBezTo>
                  <a:cubicBezTo>
                    <a:pt x="71443" y="171800"/>
                    <a:pt x="88149" y="133938"/>
                    <a:pt x="88149" y="130422"/>
                  </a:cubicBezTo>
                  <a:cubicBezTo>
                    <a:pt x="88149" y="126906"/>
                    <a:pt x="84702" y="126906"/>
                    <a:pt x="83906" y="126906"/>
                  </a:cubicBezTo>
                  <a:cubicBezTo>
                    <a:pt x="80724" y="126906"/>
                    <a:pt x="80459" y="127447"/>
                    <a:pt x="78338" y="132044"/>
                  </a:cubicBezTo>
                  <a:cubicBezTo>
                    <a:pt x="70913" y="149083"/>
                    <a:pt x="57388" y="164228"/>
                    <a:pt x="42803" y="164228"/>
                  </a:cubicBezTo>
                  <a:cubicBezTo>
                    <a:pt x="37235" y="164228"/>
                    <a:pt x="33522" y="160712"/>
                    <a:pt x="33522" y="150976"/>
                  </a:cubicBezTo>
                  <a:cubicBezTo>
                    <a:pt x="33522" y="148271"/>
                    <a:pt x="34583" y="142592"/>
                    <a:pt x="35113" y="139887"/>
                  </a:cubicBezTo>
                  <a:lnTo>
                    <a:pt x="54206" y="62269"/>
                  </a:lnTo>
                  <a:close/>
                </a:path>
              </a:pathLst>
            </a:custGeom>
            <a:solidFill>
              <a:srgbClr val="D39421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4269B4C6-A4CE-0CC8-27F1-E220F159F336}"/>
                </a:ext>
              </a:extLst>
            </p:cNvPr>
            <p:cNvSpPr/>
            <p:nvPr>
              <p:custDataLst>
                <p:tags r:id="rId81"/>
              </p:custDataLst>
            </p:nvPr>
          </p:nvSpPr>
          <p:spPr>
            <a:xfrm>
              <a:off x="11889939" y="5050918"/>
              <a:ext cx="40155" cy="40953"/>
            </a:xfrm>
            <a:custGeom>
              <a:avLst/>
              <a:gdLst>
                <a:gd name="connsiteX0" fmla="*/ 40277 w 40155"/>
                <a:gd name="connsiteY0" fmla="*/ 20540 h 40953"/>
                <a:gd name="connsiteX1" fmla="*/ 20199 w 40155"/>
                <a:gd name="connsiteY1" fmla="*/ 63 h 40953"/>
                <a:gd name="connsiteX2" fmla="*/ 121 w 40155"/>
                <a:gd name="connsiteY2" fmla="*/ 20540 h 40953"/>
                <a:gd name="connsiteX3" fmla="*/ 20199 w 40155"/>
                <a:gd name="connsiteY3" fmla="*/ 41017 h 40953"/>
                <a:gd name="connsiteX4" fmla="*/ 40277 w 40155"/>
                <a:gd name="connsiteY4" fmla="*/ 20540 h 40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155" h="40953">
                  <a:moveTo>
                    <a:pt x="40277" y="20540"/>
                  </a:moveTo>
                  <a:cubicBezTo>
                    <a:pt x="40277" y="9336"/>
                    <a:pt x="31185" y="63"/>
                    <a:pt x="20199" y="63"/>
                  </a:cubicBezTo>
                  <a:cubicBezTo>
                    <a:pt x="9213" y="63"/>
                    <a:pt x="121" y="9336"/>
                    <a:pt x="121" y="20540"/>
                  </a:cubicBezTo>
                  <a:cubicBezTo>
                    <a:pt x="121" y="31744"/>
                    <a:pt x="9213" y="41017"/>
                    <a:pt x="20199" y="41017"/>
                  </a:cubicBezTo>
                  <a:cubicBezTo>
                    <a:pt x="31185" y="41017"/>
                    <a:pt x="40277" y="31744"/>
                    <a:pt x="40277" y="20540"/>
                  </a:cubicBezTo>
                  <a:close/>
                </a:path>
              </a:pathLst>
            </a:custGeom>
            <a:grpFill/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41E34349-8346-1FB4-D784-79590559C068}"/>
                </a:ext>
              </a:extLst>
            </p:cNvPr>
            <p:cNvSpPr/>
            <p:nvPr>
              <p:custDataLst>
                <p:tags r:id="rId82"/>
              </p:custDataLst>
            </p:nvPr>
          </p:nvSpPr>
          <p:spPr>
            <a:xfrm>
              <a:off x="12084277" y="4878217"/>
              <a:ext cx="87888" cy="386354"/>
            </a:xfrm>
            <a:custGeom>
              <a:avLst/>
              <a:gdLst>
                <a:gd name="connsiteX0" fmla="*/ 88015 w 87888"/>
                <a:gd name="connsiteY0" fmla="*/ 382554 h 386354"/>
                <a:gd name="connsiteX1" fmla="*/ 81575 w 87888"/>
                <a:gd name="connsiteY1" fmla="*/ 374055 h 386354"/>
                <a:gd name="connsiteX2" fmla="*/ 22099 w 87888"/>
                <a:gd name="connsiteY2" fmla="*/ 193241 h 386354"/>
                <a:gd name="connsiteX3" fmla="*/ 83090 w 87888"/>
                <a:gd name="connsiteY3" fmla="*/ 10495 h 386354"/>
                <a:gd name="connsiteX4" fmla="*/ 88015 w 87888"/>
                <a:gd name="connsiteY4" fmla="*/ 3927 h 386354"/>
                <a:gd name="connsiteX5" fmla="*/ 84227 w 87888"/>
                <a:gd name="connsiteY5" fmla="*/ 63 h 386354"/>
                <a:gd name="connsiteX6" fmla="*/ 23993 w 87888"/>
                <a:gd name="connsiteY6" fmla="*/ 75402 h 386354"/>
                <a:gd name="connsiteX7" fmla="*/ 126 w 87888"/>
                <a:gd name="connsiteY7" fmla="*/ 193241 h 386354"/>
                <a:gd name="connsiteX8" fmla="*/ 25129 w 87888"/>
                <a:gd name="connsiteY8" fmla="*/ 313783 h 386354"/>
                <a:gd name="connsiteX9" fmla="*/ 84227 w 87888"/>
                <a:gd name="connsiteY9" fmla="*/ 386418 h 386354"/>
                <a:gd name="connsiteX10" fmla="*/ 88015 w 87888"/>
                <a:gd name="connsiteY10" fmla="*/ 382554 h 386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7888" h="386354">
                  <a:moveTo>
                    <a:pt x="88015" y="382554"/>
                  </a:moveTo>
                  <a:cubicBezTo>
                    <a:pt x="88015" y="381395"/>
                    <a:pt x="88015" y="380623"/>
                    <a:pt x="81575" y="374055"/>
                  </a:cubicBezTo>
                  <a:cubicBezTo>
                    <a:pt x="34221" y="325374"/>
                    <a:pt x="22099" y="252353"/>
                    <a:pt x="22099" y="193241"/>
                  </a:cubicBezTo>
                  <a:cubicBezTo>
                    <a:pt x="22099" y="126015"/>
                    <a:pt x="36494" y="58789"/>
                    <a:pt x="83090" y="10495"/>
                  </a:cubicBezTo>
                  <a:cubicBezTo>
                    <a:pt x="88015" y="5859"/>
                    <a:pt x="88015" y="5086"/>
                    <a:pt x="88015" y="3927"/>
                  </a:cubicBezTo>
                  <a:cubicBezTo>
                    <a:pt x="88015" y="1222"/>
                    <a:pt x="86500" y="63"/>
                    <a:pt x="84227" y="63"/>
                  </a:cubicBezTo>
                  <a:cubicBezTo>
                    <a:pt x="80438" y="63"/>
                    <a:pt x="46344" y="26335"/>
                    <a:pt x="23993" y="75402"/>
                  </a:cubicBezTo>
                  <a:cubicBezTo>
                    <a:pt x="4672" y="117901"/>
                    <a:pt x="126" y="160787"/>
                    <a:pt x="126" y="193241"/>
                  </a:cubicBezTo>
                  <a:cubicBezTo>
                    <a:pt x="126" y="223376"/>
                    <a:pt x="4294" y="270125"/>
                    <a:pt x="25129" y="313783"/>
                  </a:cubicBezTo>
                  <a:cubicBezTo>
                    <a:pt x="47859" y="361305"/>
                    <a:pt x="80438" y="386418"/>
                    <a:pt x="84227" y="386418"/>
                  </a:cubicBezTo>
                  <a:cubicBezTo>
                    <a:pt x="86500" y="386418"/>
                    <a:pt x="88015" y="385259"/>
                    <a:pt x="88015" y="382554"/>
                  </a:cubicBezTo>
                  <a:close/>
                </a:path>
              </a:pathLst>
            </a:custGeom>
            <a:grpFill/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2823A8D4-02FC-9230-7C18-181F9A7981FF}"/>
                </a:ext>
              </a:extLst>
            </p:cNvPr>
            <p:cNvSpPr/>
            <p:nvPr>
              <p:custDataLst>
                <p:tags r:id="rId83"/>
              </p:custDataLst>
            </p:nvPr>
          </p:nvSpPr>
          <p:spPr>
            <a:xfrm>
              <a:off x="12209249" y="4997214"/>
              <a:ext cx="173503" cy="175018"/>
            </a:xfrm>
            <a:custGeom>
              <a:avLst/>
              <a:gdLst>
                <a:gd name="connsiteX0" fmla="*/ 126281 w 173503"/>
                <a:gd name="connsiteY0" fmla="*/ 24790 h 175018"/>
                <a:gd name="connsiteX1" fmla="*/ 91428 w 173503"/>
                <a:gd name="connsiteY1" fmla="*/ 63 h 175018"/>
                <a:gd name="connsiteX2" fmla="*/ 130 w 173503"/>
                <a:gd name="connsiteY2" fmla="*/ 113265 h 175018"/>
                <a:gd name="connsiteX3" fmla="*/ 50515 w 173503"/>
                <a:gd name="connsiteY3" fmla="*/ 175082 h 175018"/>
                <a:gd name="connsiteX4" fmla="*/ 99762 w 173503"/>
                <a:gd name="connsiteY4" fmla="*/ 146105 h 175018"/>
                <a:gd name="connsiteX5" fmla="*/ 134236 w 173503"/>
                <a:gd name="connsiteY5" fmla="*/ 175082 h 175018"/>
                <a:gd name="connsiteX6" fmla="*/ 162269 w 173503"/>
                <a:gd name="connsiteY6" fmla="*/ 153832 h 175018"/>
                <a:gd name="connsiteX7" fmla="*/ 173634 w 173503"/>
                <a:gd name="connsiteY7" fmla="*/ 115583 h 175018"/>
                <a:gd name="connsiteX8" fmla="*/ 169088 w 173503"/>
                <a:gd name="connsiteY8" fmla="*/ 111720 h 175018"/>
                <a:gd name="connsiteX9" fmla="*/ 163785 w 173503"/>
                <a:gd name="connsiteY9" fmla="*/ 118674 h 175018"/>
                <a:gd name="connsiteX10" fmla="*/ 134994 w 173503"/>
                <a:gd name="connsiteY10" fmla="*/ 166582 h 175018"/>
                <a:gd name="connsiteX11" fmla="*/ 123629 w 173503"/>
                <a:gd name="connsiteY11" fmla="*/ 148810 h 175018"/>
                <a:gd name="connsiteX12" fmla="*/ 128553 w 173503"/>
                <a:gd name="connsiteY12" fmla="*/ 120220 h 175018"/>
                <a:gd name="connsiteX13" fmla="*/ 136888 w 173503"/>
                <a:gd name="connsiteY13" fmla="*/ 85448 h 175018"/>
                <a:gd name="connsiteX14" fmla="*/ 150526 w 173503"/>
                <a:gd name="connsiteY14" fmla="*/ 31358 h 175018"/>
                <a:gd name="connsiteX15" fmla="*/ 153177 w 173503"/>
                <a:gd name="connsiteY15" fmla="*/ 18222 h 175018"/>
                <a:gd name="connsiteX16" fmla="*/ 142191 w 173503"/>
                <a:gd name="connsiteY16" fmla="*/ 7790 h 175018"/>
                <a:gd name="connsiteX17" fmla="*/ 126281 w 173503"/>
                <a:gd name="connsiteY17" fmla="*/ 24790 h 175018"/>
                <a:gd name="connsiteX18" fmla="*/ 101657 w 173503"/>
                <a:gd name="connsiteY18" fmla="*/ 124856 h 175018"/>
                <a:gd name="connsiteX19" fmla="*/ 94080 w 173503"/>
                <a:gd name="connsiteY19" fmla="*/ 139151 h 175018"/>
                <a:gd name="connsiteX20" fmla="*/ 51272 w 173503"/>
                <a:gd name="connsiteY20" fmla="*/ 166582 h 175018"/>
                <a:gd name="connsiteX21" fmla="*/ 27027 w 173503"/>
                <a:gd name="connsiteY21" fmla="*/ 130265 h 175018"/>
                <a:gd name="connsiteX22" fmla="*/ 47863 w 173503"/>
                <a:gd name="connsiteY22" fmla="*/ 45653 h 175018"/>
                <a:gd name="connsiteX23" fmla="*/ 91807 w 173503"/>
                <a:gd name="connsiteY23" fmla="*/ 8563 h 175018"/>
                <a:gd name="connsiteX24" fmla="*/ 121735 w 173503"/>
                <a:gd name="connsiteY24" fmla="*/ 42562 h 175018"/>
                <a:gd name="connsiteX25" fmla="*/ 120598 w 173503"/>
                <a:gd name="connsiteY25" fmla="*/ 49130 h 175018"/>
                <a:gd name="connsiteX26" fmla="*/ 101657 w 173503"/>
                <a:gd name="connsiteY26" fmla="*/ 124856 h 175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73503" h="175018">
                  <a:moveTo>
                    <a:pt x="126281" y="24790"/>
                  </a:moveTo>
                  <a:cubicBezTo>
                    <a:pt x="119462" y="10495"/>
                    <a:pt x="108476" y="63"/>
                    <a:pt x="91428" y="63"/>
                  </a:cubicBezTo>
                  <a:cubicBezTo>
                    <a:pt x="47105" y="63"/>
                    <a:pt x="130" y="56857"/>
                    <a:pt x="130" y="113265"/>
                  </a:cubicBezTo>
                  <a:cubicBezTo>
                    <a:pt x="130" y="149583"/>
                    <a:pt x="20966" y="175082"/>
                    <a:pt x="50515" y="175082"/>
                  </a:cubicBezTo>
                  <a:cubicBezTo>
                    <a:pt x="58091" y="175082"/>
                    <a:pt x="77033" y="173536"/>
                    <a:pt x="99762" y="146105"/>
                  </a:cubicBezTo>
                  <a:cubicBezTo>
                    <a:pt x="102793" y="162332"/>
                    <a:pt x="116052" y="175082"/>
                    <a:pt x="134236" y="175082"/>
                  </a:cubicBezTo>
                  <a:cubicBezTo>
                    <a:pt x="147495" y="175082"/>
                    <a:pt x="156208" y="166196"/>
                    <a:pt x="162269" y="153832"/>
                  </a:cubicBezTo>
                  <a:cubicBezTo>
                    <a:pt x="168709" y="139924"/>
                    <a:pt x="173634" y="116356"/>
                    <a:pt x="173634" y="115583"/>
                  </a:cubicBezTo>
                  <a:cubicBezTo>
                    <a:pt x="173634" y="111720"/>
                    <a:pt x="170225" y="111720"/>
                    <a:pt x="169088" y="111720"/>
                  </a:cubicBezTo>
                  <a:cubicBezTo>
                    <a:pt x="165300" y="111720"/>
                    <a:pt x="164921" y="113265"/>
                    <a:pt x="163785" y="118674"/>
                  </a:cubicBezTo>
                  <a:cubicBezTo>
                    <a:pt x="157345" y="143787"/>
                    <a:pt x="150526" y="166582"/>
                    <a:pt x="134994" y="166582"/>
                  </a:cubicBezTo>
                  <a:cubicBezTo>
                    <a:pt x="124765" y="166582"/>
                    <a:pt x="123629" y="156537"/>
                    <a:pt x="123629" y="148810"/>
                  </a:cubicBezTo>
                  <a:cubicBezTo>
                    <a:pt x="123629" y="140310"/>
                    <a:pt x="124386" y="137219"/>
                    <a:pt x="128553" y="120220"/>
                  </a:cubicBezTo>
                  <a:cubicBezTo>
                    <a:pt x="132721" y="103993"/>
                    <a:pt x="133478" y="100129"/>
                    <a:pt x="136888" y="85448"/>
                  </a:cubicBezTo>
                  <a:lnTo>
                    <a:pt x="150526" y="31358"/>
                  </a:lnTo>
                  <a:cubicBezTo>
                    <a:pt x="153177" y="20540"/>
                    <a:pt x="153177" y="19767"/>
                    <a:pt x="153177" y="18222"/>
                  </a:cubicBezTo>
                  <a:cubicBezTo>
                    <a:pt x="153177" y="11654"/>
                    <a:pt x="148631" y="7790"/>
                    <a:pt x="142191" y="7790"/>
                  </a:cubicBezTo>
                  <a:cubicBezTo>
                    <a:pt x="133099" y="7790"/>
                    <a:pt x="127417" y="16290"/>
                    <a:pt x="126281" y="24790"/>
                  </a:cubicBezTo>
                  <a:close/>
                  <a:moveTo>
                    <a:pt x="101657" y="124856"/>
                  </a:moveTo>
                  <a:cubicBezTo>
                    <a:pt x="99762" y="131810"/>
                    <a:pt x="99762" y="132583"/>
                    <a:pt x="94080" y="139151"/>
                  </a:cubicBezTo>
                  <a:cubicBezTo>
                    <a:pt x="77411" y="160400"/>
                    <a:pt x="61880" y="166582"/>
                    <a:pt x="51272" y="166582"/>
                  </a:cubicBezTo>
                  <a:cubicBezTo>
                    <a:pt x="32331" y="166582"/>
                    <a:pt x="27027" y="145333"/>
                    <a:pt x="27027" y="130265"/>
                  </a:cubicBezTo>
                  <a:cubicBezTo>
                    <a:pt x="27027" y="110947"/>
                    <a:pt x="39150" y="63425"/>
                    <a:pt x="47863" y="45653"/>
                  </a:cubicBezTo>
                  <a:cubicBezTo>
                    <a:pt x="59607" y="22858"/>
                    <a:pt x="76654" y="8563"/>
                    <a:pt x="91807" y="8563"/>
                  </a:cubicBezTo>
                  <a:cubicBezTo>
                    <a:pt x="116431" y="8563"/>
                    <a:pt x="121735" y="40244"/>
                    <a:pt x="121735" y="42562"/>
                  </a:cubicBezTo>
                  <a:cubicBezTo>
                    <a:pt x="121735" y="44880"/>
                    <a:pt x="120977" y="47198"/>
                    <a:pt x="120598" y="49130"/>
                  </a:cubicBezTo>
                  <a:lnTo>
                    <a:pt x="101657" y="124856"/>
                  </a:lnTo>
                  <a:close/>
                </a:path>
              </a:pathLst>
            </a:custGeom>
            <a:grpFill/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B5B756F4-1EB1-D5D3-6D21-128E62FE077C}"/>
                </a:ext>
              </a:extLst>
            </p:cNvPr>
            <p:cNvSpPr/>
            <p:nvPr>
              <p:custDataLst>
                <p:tags r:id="rId84"/>
              </p:custDataLst>
            </p:nvPr>
          </p:nvSpPr>
          <p:spPr>
            <a:xfrm>
              <a:off x="12405479" y="5056905"/>
              <a:ext cx="89631" cy="171734"/>
            </a:xfrm>
            <a:custGeom>
              <a:avLst/>
              <a:gdLst>
                <a:gd name="connsiteX0" fmla="*/ 54232 w 89631"/>
                <a:gd name="connsiteY0" fmla="*/ 62268 h 171734"/>
                <a:gd name="connsiteX1" fmla="*/ 81281 w 89631"/>
                <a:gd name="connsiteY1" fmla="*/ 62268 h 171734"/>
                <a:gd name="connsiteX2" fmla="*/ 89767 w 89631"/>
                <a:gd name="connsiteY2" fmla="*/ 56318 h 171734"/>
                <a:gd name="connsiteX3" fmla="*/ 81811 w 89631"/>
                <a:gd name="connsiteY3" fmla="*/ 52532 h 171734"/>
                <a:gd name="connsiteX4" fmla="*/ 56619 w 89631"/>
                <a:gd name="connsiteY4" fmla="*/ 52532 h 171734"/>
                <a:gd name="connsiteX5" fmla="*/ 66431 w 89631"/>
                <a:gd name="connsiteY5" fmla="*/ 12505 h 171734"/>
                <a:gd name="connsiteX6" fmla="*/ 67226 w 89631"/>
                <a:gd name="connsiteY6" fmla="*/ 8719 h 171734"/>
                <a:gd name="connsiteX7" fmla="*/ 58210 w 89631"/>
                <a:gd name="connsiteY7" fmla="*/ 65 h 171734"/>
                <a:gd name="connsiteX8" fmla="*/ 45747 w 89631"/>
                <a:gd name="connsiteY8" fmla="*/ 11694 h 171734"/>
                <a:gd name="connsiteX9" fmla="*/ 35670 w 89631"/>
                <a:gd name="connsiteY9" fmla="*/ 52532 h 171734"/>
                <a:gd name="connsiteX10" fmla="*/ 8621 w 89631"/>
                <a:gd name="connsiteY10" fmla="*/ 52532 h 171734"/>
                <a:gd name="connsiteX11" fmla="*/ 136 w 89631"/>
                <a:gd name="connsiteY11" fmla="*/ 58482 h 171734"/>
                <a:gd name="connsiteX12" fmla="*/ 8091 w 89631"/>
                <a:gd name="connsiteY12" fmla="*/ 62268 h 171734"/>
                <a:gd name="connsiteX13" fmla="*/ 33283 w 89631"/>
                <a:gd name="connsiteY13" fmla="*/ 62268 h 171734"/>
                <a:gd name="connsiteX14" fmla="*/ 17638 w 89631"/>
                <a:gd name="connsiteY14" fmla="*/ 126094 h 171734"/>
                <a:gd name="connsiteX15" fmla="*/ 13660 w 89631"/>
                <a:gd name="connsiteY15" fmla="*/ 146107 h 171734"/>
                <a:gd name="connsiteX16" fmla="*/ 42034 w 89631"/>
                <a:gd name="connsiteY16" fmla="*/ 171799 h 171734"/>
                <a:gd name="connsiteX17" fmla="*/ 88176 w 89631"/>
                <a:gd name="connsiteY17" fmla="*/ 130421 h 171734"/>
                <a:gd name="connsiteX18" fmla="*/ 83933 w 89631"/>
                <a:gd name="connsiteY18" fmla="*/ 126905 h 171734"/>
                <a:gd name="connsiteX19" fmla="*/ 78364 w 89631"/>
                <a:gd name="connsiteY19" fmla="*/ 132043 h 171734"/>
                <a:gd name="connsiteX20" fmla="*/ 42830 w 89631"/>
                <a:gd name="connsiteY20" fmla="*/ 164227 h 171734"/>
                <a:gd name="connsiteX21" fmla="*/ 33548 w 89631"/>
                <a:gd name="connsiteY21" fmla="*/ 150975 h 171734"/>
                <a:gd name="connsiteX22" fmla="*/ 35139 w 89631"/>
                <a:gd name="connsiteY22" fmla="*/ 139886 h 171734"/>
                <a:gd name="connsiteX23" fmla="*/ 54232 w 89631"/>
                <a:gd name="connsiteY23" fmla="*/ 62268 h 171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89631" h="171734">
                  <a:moveTo>
                    <a:pt x="54232" y="62268"/>
                  </a:moveTo>
                  <a:lnTo>
                    <a:pt x="81281" y="62268"/>
                  </a:lnTo>
                  <a:cubicBezTo>
                    <a:pt x="86319" y="62268"/>
                    <a:pt x="89767" y="62268"/>
                    <a:pt x="89767" y="56318"/>
                  </a:cubicBezTo>
                  <a:cubicBezTo>
                    <a:pt x="89767" y="52532"/>
                    <a:pt x="86319" y="52532"/>
                    <a:pt x="81811" y="52532"/>
                  </a:cubicBezTo>
                  <a:lnTo>
                    <a:pt x="56619" y="52532"/>
                  </a:lnTo>
                  <a:lnTo>
                    <a:pt x="66431" y="12505"/>
                  </a:lnTo>
                  <a:cubicBezTo>
                    <a:pt x="66696" y="11153"/>
                    <a:pt x="67226" y="9801"/>
                    <a:pt x="67226" y="8719"/>
                  </a:cubicBezTo>
                  <a:cubicBezTo>
                    <a:pt x="67226" y="3851"/>
                    <a:pt x="63514" y="65"/>
                    <a:pt x="58210" y="65"/>
                  </a:cubicBezTo>
                  <a:cubicBezTo>
                    <a:pt x="51581" y="65"/>
                    <a:pt x="47603" y="4662"/>
                    <a:pt x="45747" y="11694"/>
                  </a:cubicBezTo>
                  <a:cubicBezTo>
                    <a:pt x="43890" y="18455"/>
                    <a:pt x="47338" y="5474"/>
                    <a:pt x="35670" y="52532"/>
                  </a:cubicBezTo>
                  <a:lnTo>
                    <a:pt x="8621" y="52532"/>
                  </a:lnTo>
                  <a:cubicBezTo>
                    <a:pt x="3583" y="52532"/>
                    <a:pt x="136" y="52532"/>
                    <a:pt x="136" y="58482"/>
                  </a:cubicBezTo>
                  <a:cubicBezTo>
                    <a:pt x="136" y="62268"/>
                    <a:pt x="3318" y="62268"/>
                    <a:pt x="8091" y="62268"/>
                  </a:cubicBezTo>
                  <a:lnTo>
                    <a:pt x="33283" y="62268"/>
                  </a:lnTo>
                  <a:lnTo>
                    <a:pt x="17638" y="126094"/>
                  </a:lnTo>
                  <a:cubicBezTo>
                    <a:pt x="16046" y="132855"/>
                    <a:pt x="13660" y="142591"/>
                    <a:pt x="13660" y="146107"/>
                  </a:cubicBezTo>
                  <a:cubicBezTo>
                    <a:pt x="13660" y="162063"/>
                    <a:pt x="26919" y="171799"/>
                    <a:pt x="42034" y="171799"/>
                  </a:cubicBezTo>
                  <a:cubicBezTo>
                    <a:pt x="71469" y="171799"/>
                    <a:pt x="88176" y="133937"/>
                    <a:pt x="88176" y="130421"/>
                  </a:cubicBezTo>
                  <a:cubicBezTo>
                    <a:pt x="88176" y="126905"/>
                    <a:pt x="84728" y="126905"/>
                    <a:pt x="83933" y="126905"/>
                  </a:cubicBezTo>
                  <a:cubicBezTo>
                    <a:pt x="80750" y="126905"/>
                    <a:pt x="80485" y="127446"/>
                    <a:pt x="78364" y="132043"/>
                  </a:cubicBezTo>
                  <a:cubicBezTo>
                    <a:pt x="70939" y="149082"/>
                    <a:pt x="57415" y="164227"/>
                    <a:pt x="42830" y="164227"/>
                  </a:cubicBezTo>
                  <a:cubicBezTo>
                    <a:pt x="37261" y="164227"/>
                    <a:pt x="33548" y="160711"/>
                    <a:pt x="33548" y="150975"/>
                  </a:cubicBezTo>
                  <a:cubicBezTo>
                    <a:pt x="33548" y="148270"/>
                    <a:pt x="34609" y="142591"/>
                    <a:pt x="35139" y="139886"/>
                  </a:cubicBezTo>
                  <a:lnTo>
                    <a:pt x="54232" y="62268"/>
                  </a:lnTo>
                  <a:close/>
                </a:path>
              </a:pathLst>
            </a:custGeom>
            <a:grpFill/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BDBA29AE-D749-73E0-4874-4C88371C11F7}"/>
                </a:ext>
              </a:extLst>
            </p:cNvPr>
            <p:cNvSpPr/>
            <p:nvPr>
              <p:custDataLst>
                <p:tags r:id="rId85"/>
              </p:custDataLst>
            </p:nvPr>
          </p:nvSpPr>
          <p:spPr>
            <a:xfrm>
              <a:off x="12644483" y="5050918"/>
              <a:ext cx="40155" cy="40953"/>
            </a:xfrm>
            <a:custGeom>
              <a:avLst/>
              <a:gdLst>
                <a:gd name="connsiteX0" fmla="*/ 40297 w 40155"/>
                <a:gd name="connsiteY0" fmla="*/ 20540 h 40953"/>
                <a:gd name="connsiteX1" fmla="*/ 20219 w 40155"/>
                <a:gd name="connsiteY1" fmla="*/ 63 h 40953"/>
                <a:gd name="connsiteX2" fmla="*/ 141 w 40155"/>
                <a:gd name="connsiteY2" fmla="*/ 20540 h 40953"/>
                <a:gd name="connsiteX3" fmla="*/ 20219 w 40155"/>
                <a:gd name="connsiteY3" fmla="*/ 41017 h 40953"/>
                <a:gd name="connsiteX4" fmla="*/ 40297 w 40155"/>
                <a:gd name="connsiteY4" fmla="*/ 20540 h 40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155" h="40953">
                  <a:moveTo>
                    <a:pt x="40297" y="20540"/>
                  </a:moveTo>
                  <a:cubicBezTo>
                    <a:pt x="40297" y="9336"/>
                    <a:pt x="31205" y="63"/>
                    <a:pt x="20219" y="63"/>
                  </a:cubicBezTo>
                  <a:cubicBezTo>
                    <a:pt x="9233" y="63"/>
                    <a:pt x="141" y="9336"/>
                    <a:pt x="141" y="20540"/>
                  </a:cubicBezTo>
                  <a:cubicBezTo>
                    <a:pt x="141" y="31744"/>
                    <a:pt x="9233" y="41017"/>
                    <a:pt x="20219" y="41017"/>
                  </a:cubicBezTo>
                  <a:cubicBezTo>
                    <a:pt x="31205" y="41017"/>
                    <a:pt x="40297" y="31744"/>
                    <a:pt x="40297" y="20540"/>
                  </a:cubicBezTo>
                  <a:close/>
                </a:path>
              </a:pathLst>
            </a:custGeom>
            <a:grpFill/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98D13722-13DB-C3CB-3A1F-5981885B0A4E}"/>
                </a:ext>
              </a:extLst>
            </p:cNvPr>
            <p:cNvSpPr/>
            <p:nvPr>
              <p:custDataLst>
                <p:tags r:id="rId86"/>
              </p:custDataLst>
            </p:nvPr>
          </p:nvSpPr>
          <p:spPr>
            <a:xfrm>
              <a:off x="12821016" y="4997214"/>
              <a:ext cx="139409" cy="175018"/>
            </a:xfrm>
            <a:custGeom>
              <a:avLst/>
              <a:gdLst>
                <a:gd name="connsiteX0" fmla="*/ 128569 w 139409"/>
                <a:gd name="connsiteY0" fmla="*/ 26335 h 175018"/>
                <a:gd name="connsiteX1" fmla="*/ 110386 w 139409"/>
                <a:gd name="connsiteY1" fmla="*/ 43721 h 175018"/>
                <a:gd name="connsiteX2" fmla="*/ 122129 w 139409"/>
                <a:gd name="connsiteY2" fmla="*/ 54926 h 175018"/>
                <a:gd name="connsiteX3" fmla="*/ 139556 w 139409"/>
                <a:gd name="connsiteY3" fmla="*/ 33290 h 175018"/>
                <a:gd name="connsiteX4" fmla="*/ 94475 w 139409"/>
                <a:gd name="connsiteY4" fmla="*/ 63 h 175018"/>
                <a:gd name="connsiteX5" fmla="*/ 30453 w 139409"/>
                <a:gd name="connsiteY5" fmla="*/ 56471 h 175018"/>
                <a:gd name="connsiteX6" fmla="*/ 69472 w 139409"/>
                <a:gd name="connsiteY6" fmla="*/ 94720 h 175018"/>
                <a:gd name="connsiteX7" fmla="*/ 108870 w 139409"/>
                <a:gd name="connsiteY7" fmla="*/ 124083 h 175018"/>
                <a:gd name="connsiteX8" fmla="*/ 54698 w 139409"/>
                <a:gd name="connsiteY8" fmla="*/ 166582 h 175018"/>
                <a:gd name="connsiteX9" fmla="*/ 11511 w 139409"/>
                <a:gd name="connsiteY9" fmla="*/ 146105 h 175018"/>
                <a:gd name="connsiteX10" fmla="*/ 35377 w 139409"/>
                <a:gd name="connsiteY10" fmla="*/ 125629 h 175018"/>
                <a:gd name="connsiteX11" fmla="*/ 21361 w 139409"/>
                <a:gd name="connsiteY11" fmla="*/ 112106 h 175018"/>
                <a:gd name="connsiteX12" fmla="*/ 146 w 139409"/>
                <a:gd name="connsiteY12" fmla="*/ 137606 h 175018"/>
                <a:gd name="connsiteX13" fmla="*/ 54319 w 139409"/>
                <a:gd name="connsiteY13" fmla="*/ 175082 h 175018"/>
                <a:gd name="connsiteX14" fmla="*/ 130464 w 139409"/>
                <a:gd name="connsiteY14" fmla="*/ 110947 h 175018"/>
                <a:gd name="connsiteX15" fmla="*/ 118720 w 139409"/>
                <a:gd name="connsiteY15" fmla="*/ 82743 h 175018"/>
                <a:gd name="connsiteX16" fmla="*/ 80837 w 139409"/>
                <a:gd name="connsiteY16" fmla="*/ 66516 h 175018"/>
                <a:gd name="connsiteX17" fmla="*/ 52046 w 139409"/>
                <a:gd name="connsiteY17" fmla="*/ 43335 h 175018"/>
                <a:gd name="connsiteX18" fmla="*/ 94475 w 139409"/>
                <a:gd name="connsiteY18" fmla="*/ 8563 h 175018"/>
                <a:gd name="connsiteX19" fmla="*/ 128569 w 139409"/>
                <a:gd name="connsiteY19" fmla="*/ 26335 h 175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39409" h="175018">
                  <a:moveTo>
                    <a:pt x="128569" y="26335"/>
                  </a:moveTo>
                  <a:cubicBezTo>
                    <a:pt x="117962" y="26722"/>
                    <a:pt x="110386" y="35221"/>
                    <a:pt x="110386" y="43721"/>
                  </a:cubicBezTo>
                  <a:cubicBezTo>
                    <a:pt x="110386" y="49130"/>
                    <a:pt x="113795" y="54926"/>
                    <a:pt x="122129" y="54926"/>
                  </a:cubicBezTo>
                  <a:cubicBezTo>
                    <a:pt x="130464" y="54926"/>
                    <a:pt x="139556" y="48358"/>
                    <a:pt x="139556" y="33290"/>
                  </a:cubicBezTo>
                  <a:cubicBezTo>
                    <a:pt x="139556" y="15904"/>
                    <a:pt x="123266" y="63"/>
                    <a:pt x="94475" y="63"/>
                  </a:cubicBezTo>
                  <a:cubicBezTo>
                    <a:pt x="44469" y="63"/>
                    <a:pt x="30453" y="39471"/>
                    <a:pt x="30453" y="56471"/>
                  </a:cubicBezTo>
                  <a:cubicBezTo>
                    <a:pt x="30453" y="86607"/>
                    <a:pt x="58486" y="92402"/>
                    <a:pt x="69472" y="94720"/>
                  </a:cubicBezTo>
                  <a:cubicBezTo>
                    <a:pt x="89171" y="98584"/>
                    <a:pt x="108870" y="102834"/>
                    <a:pt x="108870" y="124083"/>
                  </a:cubicBezTo>
                  <a:cubicBezTo>
                    <a:pt x="108870" y="134128"/>
                    <a:pt x="100157" y="166582"/>
                    <a:pt x="54698" y="166582"/>
                  </a:cubicBezTo>
                  <a:cubicBezTo>
                    <a:pt x="49394" y="166582"/>
                    <a:pt x="20224" y="166582"/>
                    <a:pt x="11511" y="146105"/>
                  </a:cubicBezTo>
                  <a:cubicBezTo>
                    <a:pt x="25907" y="148037"/>
                    <a:pt x="35377" y="136446"/>
                    <a:pt x="35377" y="125629"/>
                  </a:cubicBezTo>
                  <a:cubicBezTo>
                    <a:pt x="35377" y="116742"/>
                    <a:pt x="29316" y="112106"/>
                    <a:pt x="21361" y="112106"/>
                  </a:cubicBezTo>
                  <a:cubicBezTo>
                    <a:pt x="11511" y="112106"/>
                    <a:pt x="146" y="120220"/>
                    <a:pt x="146" y="137606"/>
                  </a:cubicBezTo>
                  <a:cubicBezTo>
                    <a:pt x="146" y="159628"/>
                    <a:pt x="21740" y="175082"/>
                    <a:pt x="54319" y="175082"/>
                  </a:cubicBezTo>
                  <a:cubicBezTo>
                    <a:pt x="115689" y="175082"/>
                    <a:pt x="130464" y="128333"/>
                    <a:pt x="130464" y="110947"/>
                  </a:cubicBezTo>
                  <a:cubicBezTo>
                    <a:pt x="130464" y="97038"/>
                    <a:pt x="123266" y="87379"/>
                    <a:pt x="118720" y="82743"/>
                  </a:cubicBezTo>
                  <a:cubicBezTo>
                    <a:pt x="108492" y="71925"/>
                    <a:pt x="97505" y="69993"/>
                    <a:pt x="80837" y="66516"/>
                  </a:cubicBezTo>
                  <a:cubicBezTo>
                    <a:pt x="67199" y="63425"/>
                    <a:pt x="52046" y="60721"/>
                    <a:pt x="52046" y="43335"/>
                  </a:cubicBezTo>
                  <a:cubicBezTo>
                    <a:pt x="52046" y="32131"/>
                    <a:pt x="61138" y="8563"/>
                    <a:pt x="94475" y="8563"/>
                  </a:cubicBezTo>
                  <a:cubicBezTo>
                    <a:pt x="103946" y="8563"/>
                    <a:pt x="122887" y="11268"/>
                    <a:pt x="128569" y="26335"/>
                  </a:cubicBezTo>
                  <a:close/>
                </a:path>
              </a:pathLst>
            </a:custGeom>
            <a:solidFill>
              <a:srgbClr val="64ACBE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47E218A1-897E-02AE-91AF-F09ABBF3FE48}"/>
                </a:ext>
              </a:extLst>
            </p:cNvPr>
            <p:cNvSpPr/>
            <p:nvPr>
              <p:custDataLst>
                <p:tags r:id="rId87"/>
              </p:custDataLst>
            </p:nvPr>
          </p:nvSpPr>
          <p:spPr>
            <a:xfrm>
              <a:off x="13009389" y="4764458"/>
              <a:ext cx="68946" cy="270177"/>
            </a:xfrm>
            <a:custGeom>
              <a:avLst/>
              <a:gdLst>
                <a:gd name="connsiteX0" fmla="*/ 63794 w 68946"/>
                <a:gd name="connsiteY0" fmla="*/ 58 h 270177"/>
                <a:gd name="connsiteX1" fmla="*/ 151 w 68946"/>
                <a:gd name="connsiteY1" fmla="*/ 135012 h 270177"/>
                <a:gd name="connsiteX2" fmla="*/ 63794 w 68946"/>
                <a:gd name="connsiteY2" fmla="*/ 270236 h 270177"/>
                <a:gd name="connsiteX3" fmla="*/ 69098 w 68946"/>
                <a:gd name="connsiteY3" fmla="*/ 266991 h 270177"/>
                <a:gd name="connsiteX4" fmla="*/ 66446 w 68946"/>
                <a:gd name="connsiteY4" fmla="*/ 262934 h 270177"/>
                <a:gd name="connsiteX5" fmla="*/ 18183 w 68946"/>
                <a:gd name="connsiteY5" fmla="*/ 135282 h 270177"/>
                <a:gd name="connsiteX6" fmla="*/ 67242 w 68946"/>
                <a:gd name="connsiteY6" fmla="*/ 6549 h 270177"/>
                <a:gd name="connsiteX7" fmla="*/ 69098 w 68946"/>
                <a:gd name="connsiteY7" fmla="*/ 3303 h 270177"/>
                <a:gd name="connsiteX8" fmla="*/ 63794 w 68946"/>
                <a:gd name="connsiteY8" fmla="*/ 58 h 270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8946" h="270177">
                  <a:moveTo>
                    <a:pt x="63794" y="58"/>
                  </a:moveTo>
                  <a:cubicBezTo>
                    <a:pt x="13410" y="36298"/>
                    <a:pt x="151" y="93633"/>
                    <a:pt x="151" y="135012"/>
                  </a:cubicBezTo>
                  <a:cubicBezTo>
                    <a:pt x="151" y="173145"/>
                    <a:pt x="11289" y="232373"/>
                    <a:pt x="63794" y="270236"/>
                  </a:cubicBezTo>
                  <a:cubicBezTo>
                    <a:pt x="65916" y="270236"/>
                    <a:pt x="69098" y="270236"/>
                    <a:pt x="69098" y="266991"/>
                  </a:cubicBezTo>
                  <a:cubicBezTo>
                    <a:pt x="69098" y="265368"/>
                    <a:pt x="68302" y="264827"/>
                    <a:pt x="66446" y="262934"/>
                  </a:cubicBezTo>
                  <a:cubicBezTo>
                    <a:pt x="31177" y="230480"/>
                    <a:pt x="18183" y="184504"/>
                    <a:pt x="18183" y="135282"/>
                  </a:cubicBezTo>
                  <a:cubicBezTo>
                    <a:pt x="18183" y="62261"/>
                    <a:pt x="45497" y="26562"/>
                    <a:pt x="67242" y="6549"/>
                  </a:cubicBezTo>
                  <a:cubicBezTo>
                    <a:pt x="68302" y="5467"/>
                    <a:pt x="69098" y="4656"/>
                    <a:pt x="69098" y="3303"/>
                  </a:cubicBezTo>
                  <a:cubicBezTo>
                    <a:pt x="69098" y="58"/>
                    <a:pt x="65916" y="58"/>
                    <a:pt x="63794" y="58"/>
                  </a:cubicBezTo>
                  <a:close/>
                </a:path>
              </a:pathLst>
            </a:custGeom>
            <a:solidFill>
              <a:srgbClr val="64ACBE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792" name="Freeform: Shape 1791">
              <a:extLst>
                <a:ext uri="{FF2B5EF4-FFF2-40B4-BE49-F238E27FC236}">
                  <a16:creationId xmlns:a16="http://schemas.microsoft.com/office/drawing/2014/main" id="{5594CD4D-7416-FE9B-595E-AC5298F3F4B0}"/>
                </a:ext>
              </a:extLst>
            </p:cNvPr>
            <p:cNvSpPr/>
            <p:nvPr>
              <p:custDataLst>
                <p:tags r:id="rId88"/>
              </p:custDataLst>
            </p:nvPr>
          </p:nvSpPr>
          <p:spPr>
            <a:xfrm>
              <a:off x="13109741" y="4787987"/>
              <a:ext cx="80349" cy="182011"/>
            </a:xfrm>
            <a:custGeom>
              <a:avLst/>
              <a:gdLst>
                <a:gd name="connsiteX0" fmla="*/ 73609 w 80349"/>
                <a:gd name="connsiteY0" fmla="*/ 10335 h 182011"/>
                <a:gd name="connsiteX1" fmla="*/ 63002 w 80349"/>
                <a:gd name="connsiteY1" fmla="*/ 58 h 182011"/>
                <a:gd name="connsiteX2" fmla="*/ 48152 w 80349"/>
                <a:gd name="connsiteY2" fmla="*/ 14933 h 182011"/>
                <a:gd name="connsiteX3" fmla="*/ 58759 w 80349"/>
                <a:gd name="connsiteY3" fmla="*/ 25210 h 182011"/>
                <a:gd name="connsiteX4" fmla="*/ 73609 w 80349"/>
                <a:gd name="connsiteY4" fmla="*/ 10335 h 182011"/>
                <a:gd name="connsiteX5" fmla="*/ 19512 w 80349"/>
                <a:gd name="connsiteY5" fmla="*/ 147723 h 182011"/>
                <a:gd name="connsiteX6" fmla="*/ 17126 w 80349"/>
                <a:gd name="connsiteY6" fmla="*/ 159082 h 182011"/>
                <a:gd name="connsiteX7" fmla="*/ 42318 w 80349"/>
                <a:gd name="connsiteY7" fmla="*/ 182070 h 182011"/>
                <a:gd name="connsiteX8" fmla="*/ 80504 w 80349"/>
                <a:gd name="connsiteY8" fmla="*/ 140691 h 182011"/>
                <a:gd name="connsiteX9" fmla="*/ 76261 w 80349"/>
                <a:gd name="connsiteY9" fmla="*/ 137175 h 182011"/>
                <a:gd name="connsiteX10" fmla="*/ 71222 w 80349"/>
                <a:gd name="connsiteY10" fmla="*/ 141773 h 182011"/>
                <a:gd name="connsiteX11" fmla="*/ 43113 w 80349"/>
                <a:gd name="connsiteY11" fmla="*/ 174497 h 182011"/>
                <a:gd name="connsiteX12" fmla="*/ 36484 w 80349"/>
                <a:gd name="connsiteY12" fmla="*/ 165032 h 182011"/>
                <a:gd name="connsiteX13" fmla="*/ 40727 w 80349"/>
                <a:gd name="connsiteY13" fmla="*/ 147723 h 182011"/>
                <a:gd name="connsiteX14" fmla="*/ 49212 w 80349"/>
                <a:gd name="connsiteY14" fmla="*/ 126087 h 182011"/>
                <a:gd name="connsiteX15" fmla="*/ 62206 w 80349"/>
                <a:gd name="connsiteY15" fmla="*/ 91740 h 182011"/>
                <a:gd name="connsiteX16" fmla="*/ 63797 w 80349"/>
                <a:gd name="connsiteY16" fmla="*/ 83086 h 182011"/>
                <a:gd name="connsiteX17" fmla="*/ 38605 w 80349"/>
                <a:gd name="connsiteY17" fmla="*/ 60098 h 182011"/>
                <a:gd name="connsiteX18" fmla="*/ 154 w 80349"/>
                <a:gd name="connsiteY18" fmla="*/ 101476 h 182011"/>
                <a:gd name="connsiteX19" fmla="*/ 4662 w 80349"/>
                <a:gd name="connsiteY19" fmla="*/ 104992 h 182011"/>
                <a:gd name="connsiteX20" fmla="*/ 9435 w 80349"/>
                <a:gd name="connsiteY20" fmla="*/ 100665 h 182011"/>
                <a:gd name="connsiteX21" fmla="*/ 37810 w 80349"/>
                <a:gd name="connsiteY21" fmla="*/ 67670 h 182011"/>
                <a:gd name="connsiteX22" fmla="*/ 44439 w 80349"/>
                <a:gd name="connsiteY22" fmla="*/ 77136 h 182011"/>
                <a:gd name="connsiteX23" fmla="*/ 36219 w 80349"/>
                <a:gd name="connsiteY23" fmla="*/ 104181 h 182011"/>
                <a:gd name="connsiteX24" fmla="*/ 19512 w 80349"/>
                <a:gd name="connsiteY24" fmla="*/ 147723 h 182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80349" h="182011">
                  <a:moveTo>
                    <a:pt x="73609" y="10335"/>
                  </a:moveTo>
                  <a:cubicBezTo>
                    <a:pt x="73609" y="6008"/>
                    <a:pt x="70427" y="58"/>
                    <a:pt x="63002" y="58"/>
                  </a:cubicBezTo>
                  <a:cubicBezTo>
                    <a:pt x="55842" y="58"/>
                    <a:pt x="48152" y="7090"/>
                    <a:pt x="48152" y="14933"/>
                  </a:cubicBezTo>
                  <a:cubicBezTo>
                    <a:pt x="48152" y="19530"/>
                    <a:pt x="51599" y="25210"/>
                    <a:pt x="58759" y="25210"/>
                  </a:cubicBezTo>
                  <a:cubicBezTo>
                    <a:pt x="66449" y="25210"/>
                    <a:pt x="73609" y="17637"/>
                    <a:pt x="73609" y="10335"/>
                  </a:cubicBezTo>
                  <a:close/>
                  <a:moveTo>
                    <a:pt x="19512" y="147723"/>
                  </a:moveTo>
                  <a:cubicBezTo>
                    <a:pt x="18452" y="151239"/>
                    <a:pt x="17126" y="154484"/>
                    <a:pt x="17126" y="159082"/>
                  </a:cubicBezTo>
                  <a:cubicBezTo>
                    <a:pt x="17126" y="171793"/>
                    <a:pt x="27733" y="182070"/>
                    <a:pt x="42318" y="182070"/>
                  </a:cubicBezTo>
                  <a:cubicBezTo>
                    <a:pt x="68836" y="182070"/>
                    <a:pt x="80504" y="144748"/>
                    <a:pt x="80504" y="140691"/>
                  </a:cubicBezTo>
                  <a:cubicBezTo>
                    <a:pt x="80504" y="137175"/>
                    <a:pt x="77056" y="137175"/>
                    <a:pt x="76261" y="137175"/>
                  </a:cubicBezTo>
                  <a:cubicBezTo>
                    <a:pt x="72548" y="137175"/>
                    <a:pt x="72283" y="138798"/>
                    <a:pt x="71222" y="141773"/>
                  </a:cubicBezTo>
                  <a:cubicBezTo>
                    <a:pt x="65123" y="163409"/>
                    <a:pt x="53455" y="174497"/>
                    <a:pt x="43113" y="174497"/>
                  </a:cubicBezTo>
                  <a:cubicBezTo>
                    <a:pt x="37810" y="174497"/>
                    <a:pt x="36484" y="170981"/>
                    <a:pt x="36484" y="165032"/>
                  </a:cubicBezTo>
                  <a:cubicBezTo>
                    <a:pt x="36484" y="158811"/>
                    <a:pt x="38340" y="153673"/>
                    <a:pt x="40727" y="147723"/>
                  </a:cubicBezTo>
                  <a:cubicBezTo>
                    <a:pt x="43379" y="140421"/>
                    <a:pt x="46295" y="133119"/>
                    <a:pt x="49212" y="126087"/>
                  </a:cubicBezTo>
                  <a:cubicBezTo>
                    <a:pt x="51599" y="119596"/>
                    <a:pt x="61146" y="94985"/>
                    <a:pt x="62206" y="91740"/>
                  </a:cubicBezTo>
                  <a:cubicBezTo>
                    <a:pt x="63002" y="89036"/>
                    <a:pt x="63797" y="85790"/>
                    <a:pt x="63797" y="83086"/>
                  </a:cubicBezTo>
                  <a:cubicBezTo>
                    <a:pt x="63797" y="70375"/>
                    <a:pt x="53190" y="60098"/>
                    <a:pt x="38605" y="60098"/>
                  </a:cubicBezTo>
                  <a:cubicBezTo>
                    <a:pt x="12352" y="60098"/>
                    <a:pt x="154" y="96879"/>
                    <a:pt x="154" y="101476"/>
                  </a:cubicBezTo>
                  <a:cubicBezTo>
                    <a:pt x="154" y="104992"/>
                    <a:pt x="3867" y="104992"/>
                    <a:pt x="4662" y="104992"/>
                  </a:cubicBezTo>
                  <a:cubicBezTo>
                    <a:pt x="8375" y="104992"/>
                    <a:pt x="8640" y="103640"/>
                    <a:pt x="9435" y="100665"/>
                  </a:cubicBezTo>
                  <a:cubicBezTo>
                    <a:pt x="16330" y="77406"/>
                    <a:pt x="27998" y="67670"/>
                    <a:pt x="37810" y="67670"/>
                  </a:cubicBezTo>
                  <a:cubicBezTo>
                    <a:pt x="42053" y="67670"/>
                    <a:pt x="44439" y="69834"/>
                    <a:pt x="44439" y="77136"/>
                  </a:cubicBezTo>
                  <a:cubicBezTo>
                    <a:pt x="44439" y="83356"/>
                    <a:pt x="42848" y="87413"/>
                    <a:pt x="36219" y="104181"/>
                  </a:cubicBezTo>
                  <a:lnTo>
                    <a:pt x="19512" y="147723"/>
                  </a:lnTo>
                  <a:close/>
                </a:path>
              </a:pathLst>
            </a:custGeom>
            <a:solidFill>
              <a:srgbClr val="64ACBE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793" name="Freeform: Shape 1792">
              <a:extLst>
                <a:ext uri="{FF2B5EF4-FFF2-40B4-BE49-F238E27FC236}">
                  <a16:creationId xmlns:a16="http://schemas.microsoft.com/office/drawing/2014/main" id="{841CD07E-C404-63A1-4B1C-1AB5C9DEE6C5}"/>
                </a:ext>
              </a:extLst>
            </p:cNvPr>
            <p:cNvSpPr/>
            <p:nvPr>
              <p:custDataLst>
                <p:tags r:id="rId89"/>
              </p:custDataLst>
            </p:nvPr>
          </p:nvSpPr>
          <p:spPr>
            <a:xfrm>
              <a:off x="13233100" y="4892921"/>
              <a:ext cx="179262" cy="13251"/>
            </a:xfrm>
            <a:custGeom>
              <a:avLst/>
              <a:gdLst>
                <a:gd name="connsiteX0" fmla="*/ 168812 w 179262"/>
                <a:gd name="connsiteY0" fmla="*/ 13310 h 13251"/>
                <a:gd name="connsiteX1" fmla="*/ 179419 w 179262"/>
                <a:gd name="connsiteY1" fmla="*/ 6819 h 13251"/>
                <a:gd name="connsiteX2" fmla="*/ 168812 w 179262"/>
                <a:gd name="connsiteY2" fmla="*/ 58 h 13251"/>
                <a:gd name="connsiteX3" fmla="*/ 10764 w 179262"/>
                <a:gd name="connsiteY3" fmla="*/ 58 h 13251"/>
                <a:gd name="connsiteX4" fmla="*/ 157 w 179262"/>
                <a:gd name="connsiteY4" fmla="*/ 6549 h 13251"/>
                <a:gd name="connsiteX5" fmla="*/ 10764 w 179262"/>
                <a:gd name="connsiteY5" fmla="*/ 13310 h 13251"/>
                <a:gd name="connsiteX6" fmla="*/ 168812 w 179262"/>
                <a:gd name="connsiteY6" fmla="*/ 13310 h 13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9262" h="13251">
                  <a:moveTo>
                    <a:pt x="168812" y="13310"/>
                  </a:moveTo>
                  <a:cubicBezTo>
                    <a:pt x="173055" y="13310"/>
                    <a:pt x="179419" y="13310"/>
                    <a:pt x="179419" y="6819"/>
                  </a:cubicBezTo>
                  <a:cubicBezTo>
                    <a:pt x="179419" y="58"/>
                    <a:pt x="173320" y="58"/>
                    <a:pt x="168812" y="58"/>
                  </a:cubicBezTo>
                  <a:lnTo>
                    <a:pt x="10764" y="58"/>
                  </a:lnTo>
                  <a:cubicBezTo>
                    <a:pt x="6521" y="58"/>
                    <a:pt x="157" y="58"/>
                    <a:pt x="157" y="6549"/>
                  </a:cubicBezTo>
                  <a:cubicBezTo>
                    <a:pt x="157" y="13310"/>
                    <a:pt x="6256" y="13310"/>
                    <a:pt x="10764" y="13310"/>
                  </a:cubicBezTo>
                  <a:lnTo>
                    <a:pt x="168812" y="13310"/>
                  </a:lnTo>
                  <a:close/>
                </a:path>
              </a:pathLst>
            </a:custGeom>
            <a:solidFill>
              <a:srgbClr val="64ACBE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794" name="Freeform: Shape 1793">
              <a:extLst>
                <a:ext uri="{FF2B5EF4-FFF2-40B4-BE49-F238E27FC236}">
                  <a16:creationId xmlns:a16="http://schemas.microsoft.com/office/drawing/2014/main" id="{5C495FD7-F891-31D8-7966-F4B583CF7D0F}"/>
                </a:ext>
              </a:extLst>
            </p:cNvPr>
            <p:cNvSpPr/>
            <p:nvPr>
              <p:custDataLst>
                <p:tags r:id="rId90"/>
              </p:custDataLst>
            </p:nvPr>
          </p:nvSpPr>
          <p:spPr>
            <a:xfrm>
              <a:off x="13470134" y="4787716"/>
              <a:ext cx="96525" cy="179577"/>
            </a:xfrm>
            <a:custGeom>
              <a:avLst/>
              <a:gdLst>
                <a:gd name="connsiteX0" fmla="*/ 60094 w 96525"/>
                <a:gd name="connsiteY0" fmla="*/ 7631 h 179577"/>
                <a:gd name="connsiteX1" fmla="*/ 52139 w 96525"/>
                <a:gd name="connsiteY1" fmla="*/ 58 h 179577"/>
                <a:gd name="connsiteX2" fmla="*/ 163 w 96525"/>
                <a:gd name="connsiteY2" fmla="*/ 17367 h 179577"/>
                <a:gd name="connsiteX3" fmla="*/ 163 w 96525"/>
                <a:gd name="connsiteY3" fmla="*/ 27103 h 179577"/>
                <a:gd name="connsiteX4" fmla="*/ 38614 w 96525"/>
                <a:gd name="connsiteY4" fmla="*/ 19530 h 179577"/>
                <a:gd name="connsiteX5" fmla="*/ 38614 w 96525"/>
                <a:gd name="connsiteY5" fmla="*/ 157459 h 179577"/>
                <a:gd name="connsiteX6" fmla="*/ 12096 w 96525"/>
                <a:gd name="connsiteY6" fmla="*/ 169900 h 179577"/>
                <a:gd name="connsiteX7" fmla="*/ 2019 w 96525"/>
                <a:gd name="connsiteY7" fmla="*/ 169900 h 179577"/>
                <a:gd name="connsiteX8" fmla="*/ 2019 w 96525"/>
                <a:gd name="connsiteY8" fmla="*/ 179636 h 179577"/>
                <a:gd name="connsiteX9" fmla="*/ 49222 w 96525"/>
                <a:gd name="connsiteY9" fmla="*/ 178554 h 179577"/>
                <a:gd name="connsiteX10" fmla="*/ 96689 w 96525"/>
                <a:gd name="connsiteY10" fmla="*/ 179636 h 179577"/>
                <a:gd name="connsiteX11" fmla="*/ 96689 w 96525"/>
                <a:gd name="connsiteY11" fmla="*/ 169900 h 179577"/>
                <a:gd name="connsiteX12" fmla="*/ 86612 w 96525"/>
                <a:gd name="connsiteY12" fmla="*/ 169900 h 179577"/>
                <a:gd name="connsiteX13" fmla="*/ 60094 w 96525"/>
                <a:gd name="connsiteY13" fmla="*/ 157459 h 179577"/>
                <a:gd name="connsiteX14" fmla="*/ 60094 w 96525"/>
                <a:gd name="connsiteY14" fmla="*/ 7631 h 179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6525" h="179577">
                  <a:moveTo>
                    <a:pt x="60094" y="7631"/>
                  </a:moveTo>
                  <a:cubicBezTo>
                    <a:pt x="60094" y="328"/>
                    <a:pt x="59564" y="58"/>
                    <a:pt x="52139" y="58"/>
                  </a:cubicBezTo>
                  <a:cubicBezTo>
                    <a:pt x="35167" y="17096"/>
                    <a:pt x="11036" y="17367"/>
                    <a:pt x="163" y="17367"/>
                  </a:cubicBezTo>
                  <a:lnTo>
                    <a:pt x="163" y="27103"/>
                  </a:lnTo>
                  <a:cubicBezTo>
                    <a:pt x="6527" y="27103"/>
                    <a:pt x="24029" y="27103"/>
                    <a:pt x="38614" y="19530"/>
                  </a:cubicBezTo>
                  <a:lnTo>
                    <a:pt x="38614" y="157459"/>
                  </a:lnTo>
                  <a:cubicBezTo>
                    <a:pt x="38614" y="166384"/>
                    <a:pt x="38614" y="169900"/>
                    <a:pt x="12096" y="169900"/>
                  </a:cubicBezTo>
                  <a:lnTo>
                    <a:pt x="2019" y="169900"/>
                  </a:lnTo>
                  <a:lnTo>
                    <a:pt x="2019" y="179636"/>
                  </a:lnTo>
                  <a:cubicBezTo>
                    <a:pt x="6793" y="179365"/>
                    <a:pt x="39410" y="178554"/>
                    <a:pt x="49222" y="178554"/>
                  </a:cubicBezTo>
                  <a:cubicBezTo>
                    <a:pt x="57442" y="178554"/>
                    <a:pt x="90855" y="179365"/>
                    <a:pt x="96689" y="179636"/>
                  </a:cubicBezTo>
                  <a:lnTo>
                    <a:pt x="96689" y="169900"/>
                  </a:lnTo>
                  <a:lnTo>
                    <a:pt x="86612" y="169900"/>
                  </a:lnTo>
                  <a:cubicBezTo>
                    <a:pt x="60094" y="169900"/>
                    <a:pt x="60094" y="166384"/>
                    <a:pt x="60094" y="157459"/>
                  </a:cubicBezTo>
                  <a:lnTo>
                    <a:pt x="60094" y="7631"/>
                  </a:lnTo>
                  <a:close/>
                </a:path>
              </a:pathLst>
            </a:custGeom>
            <a:solidFill>
              <a:srgbClr val="64ACBE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795" name="Freeform: Shape 1794">
              <a:extLst>
                <a:ext uri="{FF2B5EF4-FFF2-40B4-BE49-F238E27FC236}">
                  <a16:creationId xmlns:a16="http://schemas.microsoft.com/office/drawing/2014/main" id="{08B45D3F-2073-F970-8773-222353ADD1C9}"/>
                </a:ext>
              </a:extLst>
            </p:cNvPr>
            <p:cNvSpPr/>
            <p:nvPr>
              <p:custDataLst>
                <p:tags r:id="rId91"/>
              </p:custDataLst>
            </p:nvPr>
          </p:nvSpPr>
          <p:spPr>
            <a:xfrm>
              <a:off x="13611064" y="4764458"/>
              <a:ext cx="68681" cy="270177"/>
            </a:xfrm>
            <a:custGeom>
              <a:avLst/>
              <a:gdLst>
                <a:gd name="connsiteX0" fmla="*/ 5206 w 68681"/>
                <a:gd name="connsiteY0" fmla="*/ 58 h 270177"/>
                <a:gd name="connsiteX1" fmla="*/ 167 w 68681"/>
                <a:gd name="connsiteY1" fmla="*/ 3303 h 270177"/>
                <a:gd name="connsiteX2" fmla="*/ 2554 w 68681"/>
                <a:gd name="connsiteY2" fmla="*/ 7360 h 270177"/>
                <a:gd name="connsiteX3" fmla="*/ 50817 w 68681"/>
                <a:gd name="connsiteY3" fmla="*/ 135012 h 270177"/>
                <a:gd name="connsiteX4" fmla="*/ 4940 w 68681"/>
                <a:gd name="connsiteY4" fmla="*/ 260770 h 270177"/>
                <a:gd name="connsiteX5" fmla="*/ 167 w 68681"/>
                <a:gd name="connsiteY5" fmla="*/ 266991 h 270177"/>
                <a:gd name="connsiteX6" fmla="*/ 3614 w 68681"/>
                <a:gd name="connsiteY6" fmla="*/ 270236 h 270177"/>
                <a:gd name="connsiteX7" fmla="*/ 49491 w 68681"/>
                <a:gd name="connsiteY7" fmla="*/ 218580 h 270177"/>
                <a:gd name="connsiteX8" fmla="*/ 68849 w 68681"/>
                <a:gd name="connsiteY8" fmla="*/ 135282 h 270177"/>
                <a:gd name="connsiteX9" fmla="*/ 5206 w 68681"/>
                <a:gd name="connsiteY9" fmla="*/ 58 h 270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8681" h="270177">
                  <a:moveTo>
                    <a:pt x="5206" y="58"/>
                  </a:moveTo>
                  <a:cubicBezTo>
                    <a:pt x="3349" y="58"/>
                    <a:pt x="167" y="58"/>
                    <a:pt x="167" y="3303"/>
                  </a:cubicBezTo>
                  <a:cubicBezTo>
                    <a:pt x="167" y="4656"/>
                    <a:pt x="963" y="5467"/>
                    <a:pt x="2554" y="7360"/>
                  </a:cubicBezTo>
                  <a:cubicBezTo>
                    <a:pt x="25359" y="28726"/>
                    <a:pt x="50817" y="65236"/>
                    <a:pt x="50817" y="135012"/>
                  </a:cubicBezTo>
                  <a:cubicBezTo>
                    <a:pt x="50817" y="191535"/>
                    <a:pt x="33580" y="234266"/>
                    <a:pt x="4940" y="260770"/>
                  </a:cubicBezTo>
                  <a:cubicBezTo>
                    <a:pt x="432" y="265368"/>
                    <a:pt x="167" y="265638"/>
                    <a:pt x="167" y="266991"/>
                  </a:cubicBezTo>
                  <a:cubicBezTo>
                    <a:pt x="167" y="268343"/>
                    <a:pt x="963" y="270236"/>
                    <a:pt x="3614" y="270236"/>
                  </a:cubicBezTo>
                  <a:cubicBezTo>
                    <a:pt x="6797" y="270236"/>
                    <a:pt x="31989" y="252386"/>
                    <a:pt x="49491" y="218580"/>
                  </a:cubicBezTo>
                  <a:cubicBezTo>
                    <a:pt x="61159" y="196133"/>
                    <a:pt x="68849" y="166925"/>
                    <a:pt x="68849" y="135282"/>
                  </a:cubicBezTo>
                  <a:cubicBezTo>
                    <a:pt x="68849" y="97149"/>
                    <a:pt x="57711" y="37921"/>
                    <a:pt x="5206" y="58"/>
                  </a:cubicBezTo>
                  <a:close/>
                </a:path>
              </a:pathLst>
            </a:custGeom>
            <a:solidFill>
              <a:srgbClr val="64ACBE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796" name="Freeform: Shape 1795">
              <a:extLst>
                <a:ext uri="{FF2B5EF4-FFF2-40B4-BE49-F238E27FC236}">
                  <a16:creationId xmlns:a16="http://schemas.microsoft.com/office/drawing/2014/main" id="{5534CE6D-FAE2-93F8-E1D2-43C7BE2B2BF2}"/>
                </a:ext>
              </a:extLst>
            </p:cNvPr>
            <p:cNvSpPr/>
            <p:nvPr>
              <p:custDataLst>
                <p:tags r:id="rId92"/>
              </p:custDataLst>
            </p:nvPr>
          </p:nvSpPr>
          <p:spPr>
            <a:xfrm>
              <a:off x="12990031" y="5101978"/>
              <a:ext cx="89631" cy="171734"/>
            </a:xfrm>
            <a:custGeom>
              <a:avLst/>
              <a:gdLst>
                <a:gd name="connsiteX0" fmla="*/ 54248 w 89631"/>
                <a:gd name="connsiteY0" fmla="*/ 62269 h 171734"/>
                <a:gd name="connsiteX1" fmla="*/ 81296 w 89631"/>
                <a:gd name="connsiteY1" fmla="*/ 62269 h 171734"/>
                <a:gd name="connsiteX2" fmla="*/ 89782 w 89631"/>
                <a:gd name="connsiteY2" fmla="*/ 56319 h 171734"/>
                <a:gd name="connsiteX3" fmla="*/ 81827 w 89631"/>
                <a:gd name="connsiteY3" fmla="*/ 52533 h 171734"/>
                <a:gd name="connsiteX4" fmla="*/ 56634 w 89631"/>
                <a:gd name="connsiteY4" fmla="*/ 52533 h 171734"/>
                <a:gd name="connsiteX5" fmla="*/ 66446 w 89631"/>
                <a:gd name="connsiteY5" fmla="*/ 12506 h 171734"/>
                <a:gd name="connsiteX6" fmla="*/ 67242 w 89631"/>
                <a:gd name="connsiteY6" fmla="*/ 8720 h 171734"/>
                <a:gd name="connsiteX7" fmla="*/ 58225 w 89631"/>
                <a:gd name="connsiteY7" fmla="*/ 66 h 171734"/>
                <a:gd name="connsiteX8" fmla="*/ 45762 w 89631"/>
                <a:gd name="connsiteY8" fmla="*/ 11695 h 171734"/>
                <a:gd name="connsiteX9" fmla="*/ 35685 w 89631"/>
                <a:gd name="connsiteY9" fmla="*/ 52533 h 171734"/>
                <a:gd name="connsiteX10" fmla="*/ 8637 w 89631"/>
                <a:gd name="connsiteY10" fmla="*/ 52533 h 171734"/>
                <a:gd name="connsiteX11" fmla="*/ 151 w 89631"/>
                <a:gd name="connsiteY11" fmla="*/ 58483 h 171734"/>
                <a:gd name="connsiteX12" fmla="*/ 8106 w 89631"/>
                <a:gd name="connsiteY12" fmla="*/ 62269 h 171734"/>
                <a:gd name="connsiteX13" fmla="*/ 33299 w 89631"/>
                <a:gd name="connsiteY13" fmla="*/ 62269 h 171734"/>
                <a:gd name="connsiteX14" fmla="*/ 17653 w 89631"/>
                <a:gd name="connsiteY14" fmla="*/ 126095 h 171734"/>
                <a:gd name="connsiteX15" fmla="*/ 13675 w 89631"/>
                <a:gd name="connsiteY15" fmla="*/ 146108 h 171734"/>
                <a:gd name="connsiteX16" fmla="*/ 42049 w 89631"/>
                <a:gd name="connsiteY16" fmla="*/ 171801 h 171734"/>
                <a:gd name="connsiteX17" fmla="*/ 88191 w 89631"/>
                <a:gd name="connsiteY17" fmla="*/ 130422 h 171734"/>
                <a:gd name="connsiteX18" fmla="*/ 83948 w 89631"/>
                <a:gd name="connsiteY18" fmla="*/ 126906 h 171734"/>
                <a:gd name="connsiteX19" fmla="*/ 78379 w 89631"/>
                <a:gd name="connsiteY19" fmla="*/ 132045 h 171734"/>
                <a:gd name="connsiteX20" fmla="*/ 42845 w 89631"/>
                <a:gd name="connsiteY20" fmla="*/ 164228 h 171734"/>
                <a:gd name="connsiteX21" fmla="*/ 33564 w 89631"/>
                <a:gd name="connsiteY21" fmla="*/ 150976 h 171734"/>
                <a:gd name="connsiteX22" fmla="*/ 35155 w 89631"/>
                <a:gd name="connsiteY22" fmla="*/ 139888 h 171734"/>
                <a:gd name="connsiteX23" fmla="*/ 54248 w 89631"/>
                <a:gd name="connsiteY23" fmla="*/ 62269 h 171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89631" h="171734">
                  <a:moveTo>
                    <a:pt x="54248" y="62269"/>
                  </a:moveTo>
                  <a:lnTo>
                    <a:pt x="81296" y="62269"/>
                  </a:lnTo>
                  <a:cubicBezTo>
                    <a:pt x="86335" y="62269"/>
                    <a:pt x="89782" y="62269"/>
                    <a:pt x="89782" y="56319"/>
                  </a:cubicBezTo>
                  <a:cubicBezTo>
                    <a:pt x="89782" y="52533"/>
                    <a:pt x="86335" y="52533"/>
                    <a:pt x="81827" y="52533"/>
                  </a:cubicBezTo>
                  <a:lnTo>
                    <a:pt x="56634" y="52533"/>
                  </a:lnTo>
                  <a:lnTo>
                    <a:pt x="66446" y="12506"/>
                  </a:lnTo>
                  <a:cubicBezTo>
                    <a:pt x="66711" y="11154"/>
                    <a:pt x="67242" y="9802"/>
                    <a:pt x="67242" y="8720"/>
                  </a:cubicBezTo>
                  <a:cubicBezTo>
                    <a:pt x="67242" y="3852"/>
                    <a:pt x="63529" y="66"/>
                    <a:pt x="58225" y="66"/>
                  </a:cubicBezTo>
                  <a:cubicBezTo>
                    <a:pt x="51596" y="66"/>
                    <a:pt x="47618" y="4663"/>
                    <a:pt x="45762" y="11695"/>
                  </a:cubicBezTo>
                  <a:cubicBezTo>
                    <a:pt x="43906" y="18456"/>
                    <a:pt x="47353" y="5475"/>
                    <a:pt x="35685" y="52533"/>
                  </a:cubicBezTo>
                  <a:lnTo>
                    <a:pt x="8637" y="52533"/>
                  </a:lnTo>
                  <a:cubicBezTo>
                    <a:pt x="3598" y="52533"/>
                    <a:pt x="151" y="52533"/>
                    <a:pt x="151" y="58483"/>
                  </a:cubicBezTo>
                  <a:cubicBezTo>
                    <a:pt x="151" y="62269"/>
                    <a:pt x="3333" y="62269"/>
                    <a:pt x="8106" y="62269"/>
                  </a:cubicBezTo>
                  <a:lnTo>
                    <a:pt x="33299" y="62269"/>
                  </a:lnTo>
                  <a:lnTo>
                    <a:pt x="17653" y="126095"/>
                  </a:lnTo>
                  <a:cubicBezTo>
                    <a:pt x="16062" y="132856"/>
                    <a:pt x="13675" y="142592"/>
                    <a:pt x="13675" y="146108"/>
                  </a:cubicBezTo>
                  <a:cubicBezTo>
                    <a:pt x="13675" y="162064"/>
                    <a:pt x="26934" y="171801"/>
                    <a:pt x="42049" y="171801"/>
                  </a:cubicBezTo>
                  <a:cubicBezTo>
                    <a:pt x="71485" y="171801"/>
                    <a:pt x="88191" y="133938"/>
                    <a:pt x="88191" y="130422"/>
                  </a:cubicBezTo>
                  <a:cubicBezTo>
                    <a:pt x="88191" y="126906"/>
                    <a:pt x="84744" y="126906"/>
                    <a:pt x="83948" y="126906"/>
                  </a:cubicBezTo>
                  <a:cubicBezTo>
                    <a:pt x="80766" y="126906"/>
                    <a:pt x="80501" y="127447"/>
                    <a:pt x="78379" y="132045"/>
                  </a:cubicBezTo>
                  <a:cubicBezTo>
                    <a:pt x="70954" y="149083"/>
                    <a:pt x="57430" y="164228"/>
                    <a:pt x="42845" y="164228"/>
                  </a:cubicBezTo>
                  <a:cubicBezTo>
                    <a:pt x="37276" y="164228"/>
                    <a:pt x="33564" y="160712"/>
                    <a:pt x="33564" y="150976"/>
                  </a:cubicBezTo>
                  <a:cubicBezTo>
                    <a:pt x="33564" y="148272"/>
                    <a:pt x="34624" y="142592"/>
                    <a:pt x="35155" y="139888"/>
                  </a:cubicBezTo>
                  <a:lnTo>
                    <a:pt x="54248" y="62269"/>
                  </a:lnTo>
                  <a:close/>
                </a:path>
              </a:pathLst>
            </a:custGeom>
            <a:solidFill>
              <a:srgbClr val="64ACBE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797" name="Freeform: Shape 1796">
              <a:extLst>
                <a:ext uri="{FF2B5EF4-FFF2-40B4-BE49-F238E27FC236}">
                  <a16:creationId xmlns:a16="http://schemas.microsoft.com/office/drawing/2014/main" id="{5870BD50-64CE-A369-5673-CCBF1EE28815}"/>
                </a:ext>
              </a:extLst>
            </p:cNvPr>
            <p:cNvSpPr/>
            <p:nvPr>
              <p:custDataLst>
                <p:tags r:id="rId93"/>
              </p:custDataLst>
            </p:nvPr>
          </p:nvSpPr>
          <p:spPr>
            <a:xfrm>
              <a:off x="13121972" y="5196635"/>
              <a:ext cx="179262" cy="13251"/>
            </a:xfrm>
            <a:custGeom>
              <a:avLst/>
              <a:gdLst>
                <a:gd name="connsiteX0" fmla="*/ 168809 w 179262"/>
                <a:gd name="connsiteY0" fmla="*/ 13318 h 13251"/>
                <a:gd name="connsiteX1" fmla="*/ 179416 w 179262"/>
                <a:gd name="connsiteY1" fmla="*/ 6827 h 13251"/>
                <a:gd name="connsiteX2" fmla="*/ 168809 w 179262"/>
                <a:gd name="connsiteY2" fmla="*/ 66 h 13251"/>
                <a:gd name="connsiteX3" fmla="*/ 10761 w 179262"/>
                <a:gd name="connsiteY3" fmla="*/ 66 h 13251"/>
                <a:gd name="connsiteX4" fmla="*/ 154 w 179262"/>
                <a:gd name="connsiteY4" fmla="*/ 6557 h 13251"/>
                <a:gd name="connsiteX5" fmla="*/ 10761 w 179262"/>
                <a:gd name="connsiteY5" fmla="*/ 13318 h 13251"/>
                <a:gd name="connsiteX6" fmla="*/ 168809 w 179262"/>
                <a:gd name="connsiteY6" fmla="*/ 13318 h 13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9262" h="13251">
                  <a:moveTo>
                    <a:pt x="168809" y="13318"/>
                  </a:moveTo>
                  <a:cubicBezTo>
                    <a:pt x="173052" y="13318"/>
                    <a:pt x="179416" y="13318"/>
                    <a:pt x="179416" y="6827"/>
                  </a:cubicBezTo>
                  <a:cubicBezTo>
                    <a:pt x="179416" y="66"/>
                    <a:pt x="173317" y="66"/>
                    <a:pt x="168809" y="66"/>
                  </a:cubicBezTo>
                  <a:lnTo>
                    <a:pt x="10761" y="66"/>
                  </a:lnTo>
                  <a:cubicBezTo>
                    <a:pt x="6518" y="66"/>
                    <a:pt x="154" y="66"/>
                    <a:pt x="154" y="6557"/>
                  </a:cubicBezTo>
                  <a:cubicBezTo>
                    <a:pt x="154" y="13318"/>
                    <a:pt x="6253" y="13318"/>
                    <a:pt x="10761" y="13318"/>
                  </a:cubicBezTo>
                  <a:lnTo>
                    <a:pt x="168809" y="13318"/>
                  </a:lnTo>
                  <a:close/>
                </a:path>
              </a:pathLst>
            </a:custGeom>
            <a:solidFill>
              <a:srgbClr val="64ACBE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809" name="Freeform: Shape 1808">
              <a:extLst>
                <a:ext uri="{FF2B5EF4-FFF2-40B4-BE49-F238E27FC236}">
                  <a16:creationId xmlns:a16="http://schemas.microsoft.com/office/drawing/2014/main" id="{2DDFA7BE-F9AF-6451-43C9-435FBEA7C76B}"/>
                </a:ext>
              </a:extLst>
            </p:cNvPr>
            <p:cNvSpPr/>
            <p:nvPr>
              <p:custDataLst>
                <p:tags r:id="rId94"/>
              </p:custDataLst>
            </p:nvPr>
          </p:nvSpPr>
          <p:spPr>
            <a:xfrm>
              <a:off x="13359006" y="5091431"/>
              <a:ext cx="96525" cy="179577"/>
            </a:xfrm>
            <a:custGeom>
              <a:avLst/>
              <a:gdLst>
                <a:gd name="connsiteX0" fmla="*/ 60091 w 96525"/>
                <a:gd name="connsiteY0" fmla="*/ 7638 h 179577"/>
                <a:gd name="connsiteX1" fmla="*/ 52136 w 96525"/>
                <a:gd name="connsiteY1" fmla="*/ 66 h 179577"/>
                <a:gd name="connsiteX2" fmla="*/ 160 w 96525"/>
                <a:gd name="connsiteY2" fmla="*/ 17375 h 179577"/>
                <a:gd name="connsiteX3" fmla="*/ 160 w 96525"/>
                <a:gd name="connsiteY3" fmla="*/ 27111 h 179577"/>
                <a:gd name="connsiteX4" fmla="*/ 38611 w 96525"/>
                <a:gd name="connsiteY4" fmla="*/ 19538 h 179577"/>
                <a:gd name="connsiteX5" fmla="*/ 38611 w 96525"/>
                <a:gd name="connsiteY5" fmla="*/ 157467 h 179577"/>
                <a:gd name="connsiteX6" fmla="*/ 12093 w 96525"/>
                <a:gd name="connsiteY6" fmla="*/ 169907 h 179577"/>
                <a:gd name="connsiteX7" fmla="*/ 2016 w 96525"/>
                <a:gd name="connsiteY7" fmla="*/ 169907 h 179577"/>
                <a:gd name="connsiteX8" fmla="*/ 2016 w 96525"/>
                <a:gd name="connsiteY8" fmla="*/ 179644 h 179577"/>
                <a:gd name="connsiteX9" fmla="*/ 49219 w 96525"/>
                <a:gd name="connsiteY9" fmla="*/ 178562 h 179577"/>
                <a:gd name="connsiteX10" fmla="*/ 96686 w 96525"/>
                <a:gd name="connsiteY10" fmla="*/ 179644 h 179577"/>
                <a:gd name="connsiteX11" fmla="*/ 96686 w 96525"/>
                <a:gd name="connsiteY11" fmla="*/ 169907 h 179577"/>
                <a:gd name="connsiteX12" fmla="*/ 86609 w 96525"/>
                <a:gd name="connsiteY12" fmla="*/ 169907 h 179577"/>
                <a:gd name="connsiteX13" fmla="*/ 60091 w 96525"/>
                <a:gd name="connsiteY13" fmla="*/ 157467 h 179577"/>
                <a:gd name="connsiteX14" fmla="*/ 60091 w 96525"/>
                <a:gd name="connsiteY14" fmla="*/ 7638 h 179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6525" h="179577">
                  <a:moveTo>
                    <a:pt x="60091" y="7638"/>
                  </a:moveTo>
                  <a:cubicBezTo>
                    <a:pt x="60091" y="336"/>
                    <a:pt x="59561" y="66"/>
                    <a:pt x="52136" y="66"/>
                  </a:cubicBezTo>
                  <a:cubicBezTo>
                    <a:pt x="35164" y="17104"/>
                    <a:pt x="11033" y="17375"/>
                    <a:pt x="160" y="17375"/>
                  </a:cubicBezTo>
                  <a:lnTo>
                    <a:pt x="160" y="27111"/>
                  </a:lnTo>
                  <a:cubicBezTo>
                    <a:pt x="6525" y="27111"/>
                    <a:pt x="24026" y="27111"/>
                    <a:pt x="38611" y="19538"/>
                  </a:cubicBezTo>
                  <a:lnTo>
                    <a:pt x="38611" y="157467"/>
                  </a:lnTo>
                  <a:cubicBezTo>
                    <a:pt x="38611" y="166392"/>
                    <a:pt x="38611" y="169907"/>
                    <a:pt x="12093" y="169907"/>
                  </a:cubicBezTo>
                  <a:lnTo>
                    <a:pt x="2016" y="169907"/>
                  </a:lnTo>
                  <a:lnTo>
                    <a:pt x="2016" y="179644"/>
                  </a:lnTo>
                  <a:cubicBezTo>
                    <a:pt x="6790" y="179373"/>
                    <a:pt x="39407" y="178562"/>
                    <a:pt x="49219" y="178562"/>
                  </a:cubicBezTo>
                  <a:cubicBezTo>
                    <a:pt x="57439" y="178562"/>
                    <a:pt x="90852" y="179373"/>
                    <a:pt x="96686" y="179644"/>
                  </a:cubicBezTo>
                  <a:lnTo>
                    <a:pt x="96686" y="169907"/>
                  </a:lnTo>
                  <a:lnTo>
                    <a:pt x="86609" y="169907"/>
                  </a:lnTo>
                  <a:cubicBezTo>
                    <a:pt x="60091" y="169907"/>
                    <a:pt x="60091" y="166392"/>
                    <a:pt x="60091" y="157467"/>
                  </a:cubicBezTo>
                  <a:lnTo>
                    <a:pt x="60091" y="7638"/>
                  </a:lnTo>
                  <a:close/>
                </a:path>
              </a:pathLst>
            </a:custGeom>
            <a:solidFill>
              <a:srgbClr val="64ACBE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810" name="Freeform: Shape 1809">
              <a:extLst>
                <a:ext uri="{FF2B5EF4-FFF2-40B4-BE49-F238E27FC236}">
                  <a16:creationId xmlns:a16="http://schemas.microsoft.com/office/drawing/2014/main" id="{0477C77D-DA7A-1D05-0718-6D1F3D7EB73F}"/>
                </a:ext>
              </a:extLst>
            </p:cNvPr>
            <p:cNvSpPr/>
            <p:nvPr>
              <p:custDataLst>
                <p:tags r:id="rId95"/>
              </p:custDataLst>
            </p:nvPr>
          </p:nvSpPr>
          <p:spPr>
            <a:xfrm>
              <a:off x="13834958" y="4942738"/>
              <a:ext cx="251921" cy="257312"/>
            </a:xfrm>
            <a:custGeom>
              <a:avLst/>
              <a:gdLst>
                <a:gd name="connsiteX0" fmla="*/ 133900 w 251921"/>
                <a:gd name="connsiteY0" fmla="*/ 136446 h 257312"/>
                <a:gd name="connsiteX1" fmla="*/ 239593 w 251921"/>
                <a:gd name="connsiteY1" fmla="*/ 136446 h 257312"/>
                <a:gd name="connsiteX2" fmla="*/ 252094 w 251921"/>
                <a:gd name="connsiteY2" fmla="*/ 128719 h 257312"/>
                <a:gd name="connsiteX3" fmla="*/ 239593 w 251921"/>
                <a:gd name="connsiteY3" fmla="*/ 120992 h 257312"/>
                <a:gd name="connsiteX4" fmla="*/ 133900 w 251921"/>
                <a:gd name="connsiteY4" fmla="*/ 120992 h 257312"/>
                <a:gd name="connsiteX5" fmla="*/ 133900 w 251921"/>
                <a:gd name="connsiteY5" fmla="*/ 12813 h 257312"/>
                <a:gd name="connsiteX6" fmla="*/ 126323 w 251921"/>
                <a:gd name="connsiteY6" fmla="*/ 63 h 257312"/>
                <a:gd name="connsiteX7" fmla="*/ 118747 w 251921"/>
                <a:gd name="connsiteY7" fmla="*/ 12813 h 257312"/>
                <a:gd name="connsiteX8" fmla="*/ 118747 w 251921"/>
                <a:gd name="connsiteY8" fmla="*/ 120992 h 257312"/>
                <a:gd name="connsiteX9" fmla="*/ 12674 w 251921"/>
                <a:gd name="connsiteY9" fmla="*/ 120992 h 257312"/>
                <a:gd name="connsiteX10" fmla="*/ 173 w 251921"/>
                <a:gd name="connsiteY10" fmla="*/ 128719 h 257312"/>
                <a:gd name="connsiteX11" fmla="*/ 12674 w 251921"/>
                <a:gd name="connsiteY11" fmla="*/ 136446 h 257312"/>
                <a:gd name="connsiteX12" fmla="*/ 118747 w 251921"/>
                <a:gd name="connsiteY12" fmla="*/ 136446 h 257312"/>
                <a:gd name="connsiteX13" fmla="*/ 118747 w 251921"/>
                <a:gd name="connsiteY13" fmla="*/ 244626 h 257312"/>
                <a:gd name="connsiteX14" fmla="*/ 126323 w 251921"/>
                <a:gd name="connsiteY14" fmla="*/ 257375 h 257312"/>
                <a:gd name="connsiteX15" fmla="*/ 133900 w 251921"/>
                <a:gd name="connsiteY15" fmla="*/ 244626 h 257312"/>
                <a:gd name="connsiteX16" fmla="*/ 133900 w 251921"/>
                <a:gd name="connsiteY16" fmla="*/ 136446 h 257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1921" h="257312">
                  <a:moveTo>
                    <a:pt x="133900" y="136446"/>
                  </a:moveTo>
                  <a:lnTo>
                    <a:pt x="239593" y="136446"/>
                  </a:lnTo>
                  <a:cubicBezTo>
                    <a:pt x="244897" y="136446"/>
                    <a:pt x="252094" y="136446"/>
                    <a:pt x="252094" y="128719"/>
                  </a:cubicBezTo>
                  <a:cubicBezTo>
                    <a:pt x="252094" y="120992"/>
                    <a:pt x="244897" y="120992"/>
                    <a:pt x="239593" y="120992"/>
                  </a:cubicBezTo>
                  <a:lnTo>
                    <a:pt x="133900" y="120992"/>
                  </a:lnTo>
                  <a:lnTo>
                    <a:pt x="133900" y="12813"/>
                  </a:lnTo>
                  <a:cubicBezTo>
                    <a:pt x="133900" y="7404"/>
                    <a:pt x="133900" y="63"/>
                    <a:pt x="126323" y="63"/>
                  </a:cubicBezTo>
                  <a:cubicBezTo>
                    <a:pt x="118747" y="63"/>
                    <a:pt x="118747" y="7404"/>
                    <a:pt x="118747" y="12813"/>
                  </a:cubicBezTo>
                  <a:lnTo>
                    <a:pt x="118747" y="120992"/>
                  </a:lnTo>
                  <a:lnTo>
                    <a:pt x="12674" y="120992"/>
                  </a:lnTo>
                  <a:cubicBezTo>
                    <a:pt x="7371" y="120992"/>
                    <a:pt x="173" y="120992"/>
                    <a:pt x="173" y="128719"/>
                  </a:cubicBezTo>
                  <a:cubicBezTo>
                    <a:pt x="173" y="136446"/>
                    <a:pt x="7371" y="136446"/>
                    <a:pt x="12674" y="136446"/>
                  </a:cubicBezTo>
                  <a:lnTo>
                    <a:pt x="118747" y="136446"/>
                  </a:lnTo>
                  <a:lnTo>
                    <a:pt x="118747" y="244626"/>
                  </a:lnTo>
                  <a:cubicBezTo>
                    <a:pt x="118747" y="250035"/>
                    <a:pt x="118747" y="257375"/>
                    <a:pt x="126323" y="257375"/>
                  </a:cubicBezTo>
                  <a:cubicBezTo>
                    <a:pt x="133900" y="257375"/>
                    <a:pt x="133900" y="250035"/>
                    <a:pt x="133900" y="244626"/>
                  </a:cubicBezTo>
                  <a:lnTo>
                    <a:pt x="133900" y="136446"/>
                  </a:lnTo>
                  <a:close/>
                </a:path>
              </a:pathLst>
            </a:custGeom>
            <a:grpFill/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811" name="Freeform: Shape 1810">
              <a:extLst>
                <a:ext uri="{FF2B5EF4-FFF2-40B4-BE49-F238E27FC236}">
                  <a16:creationId xmlns:a16="http://schemas.microsoft.com/office/drawing/2014/main" id="{2B975B9D-7218-ACE7-5A95-B734AB0D293F}"/>
                </a:ext>
              </a:extLst>
            </p:cNvPr>
            <p:cNvSpPr/>
            <p:nvPr>
              <p:custDataLst>
                <p:tags r:id="rId96"/>
              </p:custDataLst>
            </p:nvPr>
          </p:nvSpPr>
          <p:spPr>
            <a:xfrm>
              <a:off x="14210377" y="4899853"/>
              <a:ext cx="139409" cy="272380"/>
            </a:xfrm>
            <a:custGeom>
              <a:avLst/>
              <a:gdLst>
                <a:gd name="connsiteX0" fmla="*/ 72918 w 139409"/>
                <a:gd name="connsiteY0" fmla="*/ 4313 h 272380"/>
                <a:gd name="connsiteX1" fmla="*/ 67993 w 139409"/>
                <a:gd name="connsiteY1" fmla="*/ 63 h 272380"/>
                <a:gd name="connsiteX2" fmla="*/ 21776 w 139409"/>
                <a:gd name="connsiteY2" fmla="*/ 3927 h 272380"/>
                <a:gd name="connsiteX3" fmla="*/ 14578 w 139409"/>
                <a:gd name="connsiteY3" fmla="*/ 11654 h 272380"/>
                <a:gd name="connsiteX4" fmla="*/ 23670 w 139409"/>
                <a:gd name="connsiteY4" fmla="*/ 16290 h 272380"/>
                <a:gd name="connsiteX5" fmla="*/ 42612 w 139409"/>
                <a:gd name="connsiteY5" fmla="*/ 22858 h 272380"/>
                <a:gd name="connsiteX6" fmla="*/ 37308 w 139409"/>
                <a:gd name="connsiteY6" fmla="*/ 46812 h 272380"/>
                <a:gd name="connsiteX7" fmla="*/ 6244 w 139409"/>
                <a:gd name="connsiteY7" fmla="*/ 172764 h 272380"/>
                <a:gd name="connsiteX8" fmla="*/ 183 w 139409"/>
                <a:gd name="connsiteY8" fmla="*/ 211786 h 272380"/>
                <a:gd name="connsiteX9" fmla="*/ 48294 w 139409"/>
                <a:gd name="connsiteY9" fmla="*/ 272443 h 272380"/>
                <a:gd name="connsiteX10" fmla="*/ 139592 w 139409"/>
                <a:gd name="connsiteY10" fmla="*/ 159241 h 272380"/>
                <a:gd name="connsiteX11" fmla="*/ 89208 w 139409"/>
                <a:gd name="connsiteY11" fmla="*/ 97425 h 272380"/>
                <a:gd name="connsiteX12" fmla="*/ 44885 w 139409"/>
                <a:gd name="connsiteY12" fmla="*/ 120606 h 272380"/>
                <a:gd name="connsiteX13" fmla="*/ 72918 w 139409"/>
                <a:gd name="connsiteY13" fmla="*/ 4313 h 272380"/>
                <a:gd name="connsiteX14" fmla="*/ 37308 w 139409"/>
                <a:gd name="connsiteY14" fmla="*/ 150355 h 272380"/>
                <a:gd name="connsiteX15" fmla="*/ 42991 w 139409"/>
                <a:gd name="connsiteY15" fmla="*/ 136833 h 272380"/>
                <a:gd name="connsiteX16" fmla="*/ 88450 w 139409"/>
                <a:gd name="connsiteY16" fmla="*/ 105924 h 272380"/>
                <a:gd name="connsiteX17" fmla="*/ 112316 w 139409"/>
                <a:gd name="connsiteY17" fmla="*/ 142242 h 272380"/>
                <a:gd name="connsiteX18" fmla="*/ 92996 w 139409"/>
                <a:gd name="connsiteY18" fmla="*/ 224149 h 272380"/>
                <a:gd name="connsiteX19" fmla="*/ 48294 w 139409"/>
                <a:gd name="connsiteY19" fmla="*/ 263944 h 272380"/>
                <a:gd name="connsiteX20" fmla="*/ 22913 w 139409"/>
                <a:gd name="connsiteY20" fmla="*/ 224922 h 272380"/>
                <a:gd name="connsiteX21" fmla="*/ 28974 w 139409"/>
                <a:gd name="connsiteY21" fmla="*/ 185900 h 272380"/>
                <a:gd name="connsiteX22" fmla="*/ 37308 w 139409"/>
                <a:gd name="connsiteY22" fmla="*/ 150355 h 272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39409" h="272380">
                  <a:moveTo>
                    <a:pt x="72918" y="4313"/>
                  </a:moveTo>
                  <a:cubicBezTo>
                    <a:pt x="72918" y="3927"/>
                    <a:pt x="72918" y="63"/>
                    <a:pt x="67993" y="63"/>
                  </a:cubicBezTo>
                  <a:cubicBezTo>
                    <a:pt x="59280" y="63"/>
                    <a:pt x="31626" y="3154"/>
                    <a:pt x="21776" y="3927"/>
                  </a:cubicBezTo>
                  <a:cubicBezTo>
                    <a:pt x="18746" y="4313"/>
                    <a:pt x="14578" y="4699"/>
                    <a:pt x="14578" y="11654"/>
                  </a:cubicBezTo>
                  <a:cubicBezTo>
                    <a:pt x="14578" y="16290"/>
                    <a:pt x="17988" y="16290"/>
                    <a:pt x="23670" y="16290"/>
                  </a:cubicBezTo>
                  <a:cubicBezTo>
                    <a:pt x="41854" y="16290"/>
                    <a:pt x="42612" y="18995"/>
                    <a:pt x="42612" y="22858"/>
                  </a:cubicBezTo>
                  <a:cubicBezTo>
                    <a:pt x="42612" y="25563"/>
                    <a:pt x="39202" y="38699"/>
                    <a:pt x="37308" y="46812"/>
                  </a:cubicBezTo>
                  <a:lnTo>
                    <a:pt x="6244" y="172764"/>
                  </a:lnTo>
                  <a:cubicBezTo>
                    <a:pt x="1698" y="192082"/>
                    <a:pt x="183" y="198263"/>
                    <a:pt x="183" y="211786"/>
                  </a:cubicBezTo>
                  <a:cubicBezTo>
                    <a:pt x="183" y="248489"/>
                    <a:pt x="20261" y="272443"/>
                    <a:pt x="48294" y="272443"/>
                  </a:cubicBezTo>
                  <a:cubicBezTo>
                    <a:pt x="92996" y="272443"/>
                    <a:pt x="139592" y="214876"/>
                    <a:pt x="139592" y="159241"/>
                  </a:cubicBezTo>
                  <a:cubicBezTo>
                    <a:pt x="139592" y="124083"/>
                    <a:pt x="119514" y="97425"/>
                    <a:pt x="89208" y="97425"/>
                  </a:cubicBezTo>
                  <a:cubicBezTo>
                    <a:pt x="71782" y="97425"/>
                    <a:pt x="56250" y="108629"/>
                    <a:pt x="44885" y="120606"/>
                  </a:cubicBezTo>
                  <a:lnTo>
                    <a:pt x="72918" y="4313"/>
                  </a:lnTo>
                  <a:close/>
                  <a:moveTo>
                    <a:pt x="37308" y="150355"/>
                  </a:moveTo>
                  <a:cubicBezTo>
                    <a:pt x="39581" y="141855"/>
                    <a:pt x="39581" y="141083"/>
                    <a:pt x="42991" y="136833"/>
                  </a:cubicBezTo>
                  <a:cubicBezTo>
                    <a:pt x="61553" y="111720"/>
                    <a:pt x="78601" y="105924"/>
                    <a:pt x="88450" y="105924"/>
                  </a:cubicBezTo>
                  <a:cubicBezTo>
                    <a:pt x="102088" y="105924"/>
                    <a:pt x="112316" y="117515"/>
                    <a:pt x="112316" y="142242"/>
                  </a:cubicBezTo>
                  <a:cubicBezTo>
                    <a:pt x="112316" y="165037"/>
                    <a:pt x="99815" y="209467"/>
                    <a:pt x="92996" y="224149"/>
                  </a:cubicBezTo>
                  <a:cubicBezTo>
                    <a:pt x="80495" y="250035"/>
                    <a:pt x="63069" y="263944"/>
                    <a:pt x="48294" y="263944"/>
                  </a:cubicBezTo>
                  <a:cubicBezTo>
                    <a:pt x="35414" y="263944"/>
                    <a:pt x="22913" y="253512"/>
                    <a:pt x="22913" y="224922"/>
                  </a:cubicBezTo>
                  <a:cubicBezTo>
                    <a:pt x="22913" y="217581"/>
                    <a:pt x="22913" y="210240"/>
                    <a:pt x="28974" y="185900"/>
                  </a:cubicBezTo>
                  <a:lnTo>
                    <a:pt x="37308" y="150355"/>
                  </a:lnTo>
                  <a:close/>
                </a:path>
              </a:pathLst>
            </a:custGeom>
            <a:grpFill/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812" name="Freeform: Shape 1811">
              <a:extLst>
                <a:ext uri="{FF2B5EF4-FFF2-40B4-BE49-F238E27FC236}">
                  <a16:creationId xmlns:a16="http://schemas.microsoft.com/office/drawing/2014/main" id="{AB88FA99-1F03-7DE2-D27D-5C97EDB29283}"/>
                </a:ext>
              </a:extLst>
            </p:cNvPr>
            <p:cNvSpPr/>
            <p:nvPr>
              <p:custDataLst>
                <p:tags r:id="rId97"/>
              </p:custDataLst>
            </p:nvPr>
          </p:nvSpPr>
          <p:spPr>
            <a:xfrm>
              <a:off x="14366290" y="5056905"/>
              <a:ext cx="89631" cy="171734"/>
            </a:xfrm>
            <a:custGeom>
              <a:avLst/>
              <a:gdLst>
                <a:gd name="connsiteX0" fmla="*/ 54284 w 89631"/>
                <a:gd name="connsiteY0" fmla="*/ 62268 h 171734"/>
                <a:gd name="connsiteX1" fmla="*/ 81332 w 89631"/>
                <a:gd name="connsiteY1" fmla="*/ 62268 h 171734"/>
                <a:gd name="connsiteX2" fmla="*/ 89818 w 89631"/>
                <a:gd name="connsiteY2" fmla="*/ 56318 h 171734"/>
                <a:gd name="connsiteX3" fmla="*/ 81863 w 89631"/>
                <a:gd name="connsiteY3" fmla="*/ 52532 h 171734"/>
                <a:gd name="connsiteX4" fmla="*/ 56671 w 89631"/>
                <a:gd name="connsiteY4" fmla="*/ 52532 h 171734"/>
                <a:gd name="connsiteX5" fmla="*/ 66482 w 89631"/>
                <a:gd name="connsiteY5" fmla="*/ 12505 h 171734"/>
                <a:gd name="connsiteX6" fmla="*/ 67278 w 89631"/>
                <a:gd name="connsiteY6" fmla="*/ 8719 h 171734"/>
                <a:gd name="connsiteX7" fmla="*/ 58262 w 89631"/>
                <a:gd name="connsiteY7" fmla="*/ 65 h 171734"/>
                <a:gd name="connsiteX8" fmla="*/ 45798 w 89631"/>
                <a:gd name="connsiteY8" fmla="*/ 11694 h 171734"/>
                <a:gd name="connsiteX9" fmla="*/ 35721 w 89631"/>
                <a:gd name="connsiteY9" fmla="*/ 52532 h 171734"/>
                <a:gd name="connsiteX10" fmla="*/ 8673 w 89631"/>
                <a:gd name="connsiteY10" fmla="*/ 52532 h 171734"/>
                <a:gd name="connsiteX11" fmla="*/ 187 w 89631"/>
                <a:gd name="connsiteY11" fmla="*/ 58482 h 171734"/>
                <a:gd name="connsiteX12" fmla="*/ 8143 w 89631"/>
                <a:gd name="connsiteY12" fmla="*/ 62268 h 171734"/>
                <a:gd name="connsiteX13" fmla="*/ 33335 w 89631"/>
                <a:gd name="connsiteY13" fmla="*/ 62268 h 171734"/>
                <a:gd name="connsiteX14" fmla="*/ 17689 w 89631"/>
                <a:gd name="connsiteY14" fmla="*/ 126094 h 171734"/>
                <a:gd name="connsiteX15" fmla="*/ 13711 w 89631"/>
                <a:gd name="connsiteY15" fmla="*/ 146107 h 171734"/>
                <a:gd name="connsiteX16" fmla="*/ 42086 w 89631"/>
                <a:gd name="connsiteY16" fmla="*/ 171799 h 171734"/>
                <a:gd name="connsiteX17" fmla="*/ 88227 w 89631"/>
                <a:gd name="connsiteY17" fmla="*/ 130421 h 171734"/>
                <a:gd name="connsiteX18" fmla="*/ 83984 w 89631"/>
                <a:gd name="connsiteY18" fmla="*/ 126905 h 171734"/>
                <a:gd name="connsiteX19" fmla="*/ 78415 w 89631"/>
                <a:gd name="connsiteY19" fmla="*/ 132043 h 171734"/>
                <a:gd name="connsiteX20" fmla="*/ 42881 w 89631"/>
                <a:gd name="connsiteY20" fmla="*/ 164227 h 171734"/>
                <a:gd name="connsiteX21" fmla="*/ 33600 w 89631"/>
                <a:gd name="connsiteY21" fmla="*/ 150975 h 171734"/>
                <a:gd name="connsiteX22" fmla="*/ 35191 w 89631"/>
                <a:gd name="connsiteY22" fmla="*/ 139886 h 171734"/>
                <a:gd name="connsiteX23" fmla="*/ 54284 w 89631"/>
                <a:gd name="connsiteY23" fmla="*/ 62268 h 171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89631" h="171734">
                  <a:moveTo>
                    <a:pt x="54284" y="62268"/>
                  </a:moveTo>
                  <a:lnTo>
                    <a:pt x="81332" y="62268"/>
                  </a:lnTo>
                  <a:cubicBezTo>
                    <a:pt x="86371" y="62268"/>
                    <a:pt x="89818" y="62268"/>
                    <a:pt x="89818" y="56318"/>
                  </a:cubicBezTo>
                  <a:cubicBezTo>
                    <a:pt x="89818" y="52532"/>
                    <a:pt x="86371" y="52532"/>
                    <a:pt x="81863" y="52532"/>
                  </a:cubicBezTo>
                  <a:lnTo>
                    <a:pt x="56671" y="52532"/>
                  </a:lnTo>
                  <a:lnTo>
                    <a:pt x="66482" y="12505"/>
                  </a:lnTo>
                  <a:cubicBezTo>
                    <a:pt x="66747" y="11153"/>
                    <a:pt x="67278" y="9801"/>
                    <a:pt x="67278" y="8719"/>
                  </a:cubicBezTo>
                  <a:cubicBezTo>
                    <a:pt x="67278" y="3851"/>
                    <a:pt x="63565" y="65"/>
                    <a:pt x="58262" y="65"/>
                  </a:cubicBezTo>
                  <a:cubicBezTo>
                    <a:pt x="51632" y="65"/>
                    <a:pt x="47654" y="4662"/>
                    <a:pt x="45798" y="11694"/>
                  </a:cubicBezTo>
                  <a:cubicBezTo>
                    <a:pt x="43942" y="18455"/>
                    <a:pt x="47389" y="5474"/>
                    <a:pt x="35721" y="52532"/>
                  </a:cubicBezTo>
                  <a:lnTo>
                    <a:pt x="8673" y="52532"/>
                  </a:lnTo>
                  <a:cubicBezTo>
                    <a:pt x="3635" y="52532"/>
                    <a:pt x="187" y="52532"/>
                    <a:pt x="187" y="58482"/>
                  </a:cubicBezTo>
                  <a:cubicBezTo>
                    <a:pt x="187" y="62268"/>
                    <a:pt x="3369" y="62268"/>
                    <a:pt x="8143" y="62268"/>
                  </a:cubicBezTo>
                  <a:lnTo>
                    <a:pt x="33335" y="62268"/>
                  </a:lnTo>
                  <a:lnTo>
                    <a:pt x="17689" y="126094"/>
                  </a:lnTo>
                  <a:cubicBezTo>
                    <a:pt x="16098" y="132855"/>
                    <a:pt x="13711" y="142591"/>
                    <a:pt x="13711" y="146107"/>
                  </a:cubicBezTo>
                  <a:cubicBezTo>
                    <a:pt x="13711" y="162063"/>
                    <a:pt x="26970" y="171799"/>
                    <a:pt x="42086" y="171799"/>
                  </a:cubicBezTo>
                  <a:cubicBezTo>
                    <a:pt x="71521" y="171799"/>
                    <a:pt x="88227" y="133937"/>
                    <a:pt x="88227" y="130421"/>
                  </a:cubicBezTo>
                  <a:cubicBezTo>
                    <a:pt x="88227" y="126905"/>
                    <a:pt x="84780" y="126905"/>
                    <a:pt x="83984" y="126905"/>
                  </a:cubicBezTo>
                  <a:cubicBezTo>
                    <a:pt x="80802" y="126905"/>
                    <a:pt x="80537" y="127446"/>
                    <a:pt x="78415" y="132043"/>
                  </a:cubicBezTo>
                  <a:cubicBezTo>
                    <a:pt x="70990" y="149082"/>
                    <a:pt x="57466" y="164227"/>
                    <a:pt x="42881" y="164227"/>
                  </a:cubicBezTo>
                  <a:cubicBezTo>
                    <a:pt x="37312" y="164227"/>
                    <a:pt x="33600" y="160711"/>
                    <a:pt x="33600" y="150975"/>
                  </a:cubicBezTo>
                  <a:cubicBezTo>
                    <a:pt x="33600" y="148270"/>
                    <a:pt x="34661" y="142591"/>
                    <a:pt x="35191" y="139886"/>
                  </a:cubicBezTo>
                  <a:lnTo>
                    <a:pt x="54284" y="62268"/>
                  </a:lnTo>
                  <a:close/>
                </a:path>
              </a:pathLst>
            </a:custGeom>
            <a:grpFill/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813" name="Freeform: Shape 1812">
              <a:extLst>
                <a:ext uri="{FF2B5EF4-FFF2-40B4-BE49-F238E27FC236}">
                  <a16:creationId xmlns:a16="http://schemas.microsoft.com/office/drawing/2014/main" id="{240C6294-5425-D28F-B7BC-6F02E939295F}"/>
                </a:ext>
              </a:extLst>
            </p:cNvPr>
            <p:cNvSpPr/>
            <p:nvPr>
              <p:custDataLst>
                <p:tags r:id="rId98"/>
              </p:custDataLst>
            </p:nvPr>
          </p:nvSpPr>
          <p:spPr>
            <a:xfrm>
              <a:off x="14499519" y="4997214"/>
              <a:ext cx="188657" cy="175018"/>
            </a:xfrm>
            <a:custGeom>
              <a:avLst/>
              <a:gdLst>
                <a:gd name="connsiteX0" fmla="*/ 115734 w 188657"/>
                <a:gd name="connsiteY0" fmla="*/ 54153 h 175018"/>
                <a:gd name="connsiteX1" fmla="*/ 153238 w 188657"/>
                <a:gd name="connsiteY1" fmla="*/ 8563 h 175018"/>
                <a:gd name="connsiteX2" fmla="*/ 172179 w 188657"/>
                <a:gd name="connsiteY2" fmla="*/ 13586 h 175018"/>
                <a:gd name="connsiteX3" fmla="*/ 153995 w 188657"/>
                <a:gd name="connsiteY3" fmla="*/ 34449 h 175018"/>
                <a:gd name="connsiteX4" fmla="*/ 168391 w 188657"/>
                <a:gd name="connsiteY4" fmla="*/ 47971 h 175018"/>
                <a:gd name="connsiteX5" fmla="*/ 188848 w 188657"/>
                <a:gd name="connsiteY5" fmla="*/ 25563 h 175018"/>
                <a:gd name="connsiteX6" fmla="*/ 153617 w 188657"/>
                <a:gd name="connsiteY6" fmla="*/ 63 h 175018"/>
                <a:gd name="connsiteX7" fmla="*/ 113839 w 188657"/>
                <a:gd name="connsiteY7" fmla="*/ 29426 h 175018"/>
                <a:gd name="connsiteX8" fmla="*/ 72926 w 188657"/>
                <a:gd name="connsiteY8" fmla="*/ 63 h 175018"/>
                <a:gd name="connsiteX9" fmla="*/ 11934 w 188657"/>
                <a:gd name="connsiteY9" fmla="*/ 59562 h 175018"/>
                <a:gd name="connsiteX10" fmla="*/ 16480 w 188657"/>
                <a:gd name="connsiteY10" fmla="*/ 63425 h 175018"/>
                <a:gd name="connsiteX11" fmla="*/ 21405 w 188657"/>
                <a:gd name="connsiteY11" fmla="*/ 59175 h 175018"/>
                <a:gd name="connsiteX12" fmla="*/ 72168 w 188657"/>
                <a:gd name="connsiteY12" fmla="*/ 8563 h 175018"/>
                <a:gd name="connsiteX13" fmla="*/ 92625 w 188657"/>
                <a:gd name="connsiteY13" fmla="*/ 34449 h 175018"/>
                <a:gd name="connsiteX14" fmla="*/ 72168 w 188657"/>
                <a:gd name="connsiteY14" fmla="*/ 126401 h 175018"/>
                <a:gd name="connsiteX15" fmla="*/ 36179 w 188657"/>
                <a:gd name="connsiteY15" fmla="*/ 166582 h 175018"/>
                <a:gd name="connsiteX16" fmla="*/ 17238 w 188657"/>
                <a:gd name="connsiteY16" fmla="*/ 161560 h 175018"/>
                <a:gd name="connsiteX17" fmla="*/ 35043 w 188657"/>
                <a:gd name="connsiteY17" fmla="*/ 140696 h 175018"/>
                <a:gd name="connsiteX18" fmla="*/ 21026 w 188657"/>
                <a:gd name="connsiteY18" fmla="*/ 127174 h 175018"/>
                <a:gd name="connsiteX19" fmla="*/ 191 w 188657"/>
                <a:gd name="connsiteY19" fmla="*/ 149583 h 175018"/>
                <a:gd name="connsiteX20" fmla="*/ 35801 w 188657"/>
                <a:gd name="connsiteY20" fmla="*/ 175082 h 175018"/>
                <a:gd name="connsiteX21" fmla="*/ 75578 w 188657"/>
                <a:gd name="connsiteY21" fmla="*/ 145719 h 175018"/>
                <a:gd name="connsiteX22" fmla="*/ 116491 w 188657"/>
                <a:gd name="connsiteY22" fmla="*/ 175082 h 175018"/>
                <a:gd name="connsiteX23" fmla="*/ 177104 w 188657"/>
                <a:gd name="connsiteY23" fmla="*/ 115583 h 175018"/>
                <a:gd name="connsiteX24" fmla="*/ 172558 w 188657"/>
                <a:gd name="connsiteY24" fmla="*/ 111720 h 175018"/>
                <a:gd name="connsiteX25" fmla="*/ 167633 w 188657"/>
                <a:gd name="connsiteY25" fmla="*/ 115970 h 175018"/>
                <a:gd name="connsiteX26" fmla="*/ 117249 w 188657"/>
                <a:gd name="connsiteY26" fmla="*/ 166582 h 175018"/>
                <a:gd name="connsiteX27" fmla="*/ 96413 w 188657"/>
                <a:gd name="connsiteY27" fmla="*/ 141083 h 175018"/>
                <a:gd name="connsiteX28" fmla="*/ 102853 w 188657"/>
                <a:gd name="connsiteY28" fmla="*/ 107083 h 175018"/>
                <a:gd name="connsiteX29" fmla="*/ 115734 w 188657"/>
                <a:gd name="connsiteY29" fmla="*/ 54153 h 175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88657" h="175018">
                  <a:moveTo>
                    <a:pt x="115734" y="54153"/>
                  </a:moveTo>
                  <a:cubicBezTo>
                    <a:pt x="118007" y="44108"/>
                    <a:pt x="126720" y="8563"/>
                    <a:pt x="153238" y="8563"/>
                  </a:cubicBezTo>
                  <a:cubicBezTo>
                    <a:pt x="155132" y="8563"/>
                    <a:pt x="164224" y="8563"/>
                    <a:pt x="172179" y="13586"/>
                  </a:cubicBezTo>
                  <a:cubicBezTo>
                    <a:pt x="161572" y="15517"/>
                    <a:pt x="153995" y="25176"/>
                    <a:pt x="153995" y="34449"/>
                  </a:cubicBezTo>
                  <a:cubicBezTo>
                    <a:pt x="153995" y="40630"/>
                    <a:pt x="158162" y="47971"/>
                    <a:pt x="168391" y="47971"/>
                  </a:cubicBezTo>
                  <a:cubicBezTo>
                    <a:pt x="176725" y="47971"/>
                    <a:pt x="188848" y="41017"/>
                    <a:pt x="188848" y="25563"/>
                  </a:cubicBezTo>
                  <a:cubicBezTo>
                    <a:pt x="188848" y="5472"/>
                    <a:pt x="166497" y="63"/>
                    <a:pt x="153617" y="63"/>
                  </a:cubicBezTo>
                  <a:cubicBezTo>
                    <a:pt x="131644" y="63"/>
                    <a:pt x="118385" y="20540"/>
                    <a:pt x="113839" y="29426"/>
                  </a:cubicBezTo>
                  <a:cubicBezTo>
                    <a:pt x="104369" y="3927"/>
                    <a:pt x="83912" y="63"/>
                    <a:pt x="72926" y="63"/>
                  </a:cubicBezTo>
                  <a:cubicBezTo>
                    <a:pt x="33528" y="63"/>
                    <a:pt x="11934" y="49903"/>
                    <a:pt x="11934" y="59562"/>
                  </a:cubicBezTo>
                  <a:cubicBezTo>
                    <a:pt x="11934" y="63425"/>
                    <a:pt x="15723" y="63425"/>
                    <a:pt x="16480" y="63425"/>
                  </a:cubicBezTo>
                  <a:cubicBezTo>
                    <a:pt x="19511" y="63425"/>
                    <a:pt x="20647" y="62653"/>
                    <a:pt x="21405" y="59175"/>
                  </a:cubicBezTo>
                  <a:cubicBezTo>
                    <a:pt x="34285" y="18222"/>
                    <a:pt x="59288" y="8563"/>
                    <a:pt x="72168" y="8563"/>
                  </a:cubicBezTo>
                  <a:cubicBezTo>
                    <a:pt x="79366" y="8563"/>
                    <a:pt x="92625" y="12040"/>
                    <a:pt x="92625" y="34449"/>
                  </a:cubicBezTo>
                  <a:cubicBezTo>
                    <a:pt x="92625" y="46426"/>
                    <a:pt x="86185" y="72312"/>
                    <a:pt x="72168" y="126401"/>
                  </a:cubicBezTo>
                  <a:cubicBezTo>
                    <a:pt x="66107" y="150355"/>
                    <a:pt x="52848" y="166582"/>
                    <a:pt x="36179" y="166582"/>
                  </a:cubicBezTo>
                  <a:cubicBezTo>
                    <a:pt x="33906" y="166582"/>
                    <a:pt x="25193" y="166582"/>
                    <a:pt x="17238" y="161560"/>
                  </a:cubicBezTo>
                  <a:cubicBezTo>
                    <a:pt x="26709" y="159628"/>
                    <a:pt x="35043" y="151514"/>
                    <a:pt x="35043" y="140696"/>
                  </a:cubicBezTo>
                  <a:cubicBezTo>
                    <a:pt x="35043" y="130265"/>
                    <a:pt x="26709" y="127174"/>
                    <a:pt x="21026" y="127174"/>
                  </a:cubicBezTo>
                  <a:cubicBezTo>
                    <a:pt x="9661" y="127174"/>
                    <a:pt x="191" y="137219"/>
                    <a:pt x="191" y="149583"/>
                  </a:cubicBezTo>
                  <a:cubicBezTo>
                    <a:pt x="191" y="167355"/>
                    <a:pt x="19132" y="175082"/>
                    <a:pt x="35801" y="175082"/>
                  </a:cubicBezTo>
                  <a:cubicBezTo>
                    <a:pt x="60803" y="175082"/>
                    <a:pt x="74441" y="148037"/>
                    <a:pt x="75578" y="145719"/>
                  </a:cubicBezTo>
                  <a:cubicBezTo>
                    <a:pt x="80124" y="160014"/>
                    <a:pt x="93762" y="175082"/>
                    <a:pt x="116491" y="175082"/>
                  </a:cubicBezTo>
                  <a:cubicBezTo>
                    <a:pt x="155511" y="175082"/>
                    <a:pt x="177104" y="125242"/>
                    <a:pt x="177104" y="115583"/>
                  </a:cubicBezTo>
                  <a:cubicBezTo>
                    <a:pt x="177104" y="111720"/>
                    <a:pt x="173695" y="111720"/>
                    <a:pt x="172558" y="111720"/>
                  </a:cubicBezTo>
                  <a:cubicBezTo>
                    <a:pt x="169149" y="111720"/>
                    <a:pt x="168391" y="113265"/>
                    <a:pt x="167633" y="115970"/>
                  </a:cubicBezTo>
                  <a:cubicBezTo>
                    <a:pt x="155132" y="157310"/>
                    <a:pt x="129371" y="166582"/>
                    <a:pt x="117249" y="166582"/>
                  </a:cubicBezTo>
                  <a:cubicBezTo>
                    <a:pt x="102475" y="166582"/>
                    <a:pt x="96413" y="154219"/>
                    <a:pt x="96413" y="141083"/>
                  </a:cubicBezTo>
                  <a:cubicBezTo>
                    <a:pt x="96413" y="132583"/>
                    <a:pt x="98686" y="124083"/>
                    <a:pt x="102853" y="107083"/>
                  </a:cubicBezTo>
                  <a:lnTo>
                    <a:pt x="115734" y="54153"/>
                  </a:lnTo>
                  <a:close/>
                </a:path>
              </a:pathLst>
            </a:custGeom>
            <a:grpFill/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814" name="Freeform: Shape 1813">
              <a:extLst>
                <a:ext uri="{FF2B5EF4-FFF2-40B4-BE49-F238E27FC236}">
                  <a16:creationId xmlns:a16="http://schemas.microsoft.com/office/drawing/2014/main" id="{4AB5978B-0A3E-31F0-E9AA-592089D0BFB3}"/>
                </a:ext>
              </a:extLst>
            </p:cNvPr>
            <p:cNvSpPr/>
            <p:nvPr>
              <p:custDataLst>
                <p:tags r:id="rId99"/>
              </p:custDataLst>
            </p:nvPr>
          </p:nvSpPr>
          <p:spPr>
            <a:xfrm>
              <a:off x="14716182" y="5056905"/>
              <a:ext cx="89631" cy="171734"/>
            </a:xfrm>
            <a:custGeom>
              <a:avLst/>
              <a:gdLst>
                <a:gd name="connsiteX0" fmla="*/ 54293 w 89631"/>
                <a:gd name="connsiteY0" fmla="*/ 62268 h 171734"/>
                <a:gd name="connsiteX1" fmla="*/ 81342 w 89631"/>
                <a:gd name="connsiteY1" fmla="*/ 62268 h 171734"/>
                <a:gd name="connsiteX2" fmla="*/ 89827 w 89631"/>
                <a:gd name="connsiteY2" fmla="*/ 56318 h 171734"/>
                <a:gd name="connsiteX3" fmla="*/ 81872 w 89631"/>
                <a:gd name="connsiteY3" fmla="*/ 52532 h 171734"/>
                <a:gd name="connsiteX4" fmla="*/ 56680 w 89631"/>
                <a:gd name="connsiteY4" fmla="*/ 52532 h 171734"/>
                <a:gd name="connsiteX5" fmla="*/ 66492 w 89631"/>
                <a:gd name="connsiteY5" fmla="*/ 12505 h 171734"/>
                <a:gd name="connsiteX6" fmla="*/ 67287 w 89631"/>
                <a:gd name="connsiteY6" fmla="*/ 8719 h 171734"/>
                <a:gd name="connsiteX7" fmla="*/ 58271 w 89631"/>
                <a:gd name="connsiteY7" fmla="*/ 65 h 171734"/>
                <a:gd name="connsiteX8" fmla="*/ 45807 w 89631"/>
                <a:gd name="connsiteY8" fmla="*/ 11694 h 171734"/>
                <a:gd name="connsiteX9" fmla="*/ 35731 w 89631"/>
                <a:gd name="connsiteY9" fmla="*/ 52532 h 171734"/>
                <a:gd name="connsiteX10" fmla="*/ 8682 w 89631"/>
                <a:gd name="connsiteY10" fmla="*/ 52532 h 171734"/>
                <a:gd name="connsiteX11" fmla="*/ 196 w 89631"/>
                <a:gd name="connsiteY11" fmla="*/ 58482 h 171734"/>
                <a:gd name="connsiteX12" fmla="*/ 8152 w 89631"/>
                <a:gd name="connsiteY12" fmla="*/ 62268 h 171734"/>
                <a:gd name="connsiteX13" fmla="*/ 33344 w 89631"/>
                <a:gd name="connsiteY13" fmla="*/ 62268 h 171734"/>
                <a:gd name="connsiteX14" fmla="*/ 17698 w 89631"/>
                <a:gd name="connsiteY14" fmla="*/ 126094 h 171734"/>
                <a:gd name="connsiteX15" fmla="*/ 13721 w 89631"/>
                <a:gd name="connsiteY15" fmla="*/ 146107 h 171734"/>
                <a:gd name="connsiteX16" fmla="*/ 42095 w 89631"/>
                <a:gd name="connsiteY16" fmla="*/ 171799 h 171734"/>
                <a:gd name="connsiteX17" fmla="*/ 88236 w 89631"/>
                <a:gd name="connsiteY17" fmla="*/ 130421 h 171734"/>
                <a:gd name="connsiteX18" fmla="*/ 83993 w 89631"/>
                <a:gd name="connsiteY18" fmla="*/ 126905 h 171734"/>
                <a:gd name="connsiteX19" fmla="*/ 78425 w 89631"/>
                <a:gd name="connsiteY19" fmla="*/ 132043 h 171734"/>
                <a:gd name="connsiteX20" fmla="*/ 42890 w 89631"/>
                <a:gd name="connsiteY20" fmla="*/ 164227 h 171734"/>
                <a:gd name="connsiteX21" fmla="*/ 33609 w 89631"/>
                <a:gd name="connsiteY21" fmla="*/ 150975 h 171734"/>
                <a:gd name="connsiteX22" fmla="*/ 35200 w 89631"/>
                <a:gd name="connsiteY22" fmla="*/ 139886 h 171734"/>
                <a:gd name="connsiteX23" fmla="*/ 54293 w 89631"/>
                <a:gd name="connsiteY23" fmla="*/ 62268 h 171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89631" h="171734">
                  <a:moveTo>
                    <a:pt x="54293" y="62268"/>
                  </a:moveTo>
                  <a:lnTo>
                    <a:pt x="81342" y="62268"/>
                  </a:lnTo>
                  <a:cubicBezTo>
                    <a:pt x="86380" y="62268"/>
                    <a:pt x="89827" y="62268"/>
                    <a:pt x="89827" y="56318"/>
                  </a:cubicBezTo>
                  <a:cubicBezTo>
                    <a:pt x="89827" y="52532"/>
                    <a:pt x="86380" y="52532"/>
                    <a:pt x="81872" y="52532"/>
                  </a:cubicBezTo>
                  <a:lnTo>
                    <a:pt x="56680" y="52532"/>
                  </a:lnTo>
                  <a:lnTo>
                    <a:pt x="66492" y="12505"/>
                  </a:lnTo>
                  <a:cubicBezTo>
                    <a:pt x="66757" y="11153"/>
                    <a:pt x="67287" y="9801"/>
                    <a:pt x="67287" y="8719"/>
                  </a:cubicBezTo>
                  <a:cubicBezTo>
                    <a:pt x="67287" y="3851"/>
                    <a:pt x="63574" y="65"/>
                    <a:pt x="58271" y="65"/>
                  </a:cubicBezTo>
                  <a:cubicBezTo>
                    <a:pt x="51641" y="65"/>
                    <a:pt x="47664" y="4662"/>
                    <a:pt x="45807" y="11694"/>
                  </a:cubicBezTo>
                  <a:cubicBezTo>
                    <a:pt x="43951" y="18455"/>
                    <a:pt x="47399" y="5474"/>
                    <a:pt x="35731" y="52532"/>
                  </a:cubicBezTo>
                  <a:lnTo>
                    <a:pt x="8682" y="52532"/>
                  </a:lnTo>
                  <a:cubicBezTo>
                    <a:pt x="3644" y="52532"/>
                    <a:pt x="196" y="52532"/>
                    <a:pt x="196" y="58482"/>
                  </a:cubicBezTo>
                  <a:cubicBezTo>
                    <a:pt x="196" y="62268"/>
                    <a:pt x="3379" y="62268"/>
                    <a:pt x="8152" y="62268"/>
                  </a:cubicBezTo>
                  <a:lnTo>
                    <a:pt x="33344" y="62268"/>
                  </a:lnTo>
                  <a:lnTo>
                    <a:pt x="17698" y="126094"/>
                  </a:lnTo>
                  <a:cubicBezTo>
                    <a:pt x="16107" y="132855"/>
                    <a:pt x="13721" y="142591"/>
                    <a:pt x="13721" y="146107"/>
                  </a:cubicBezTo>
                  <a:cubicBezTo>
                    <a:pt x="13721" y="162063"/>
                    <a:pt x="26980" y="171799"/>
                    <a:pt x="42095" y="171799"/>
                  </a:cubicBezTo>
                  <a:cubicBezTo>
                    <a:pt x="71530" y="171799"/>
                    <a:pt x="88236" y="133937"/>
                    <a:pt x="88236" y="130421"/>
                  </a:cubicBezTo>
                  <a:cubicBezTo>
                    <a:pt x="88236" y="126905"/>
                    <a:pt x="84789" y="126905"/>
                    <a:pt x="83993" y="126905"/>
                  </a:cubicBezTo>
                  <a:cubicBezTo>
                    <a:pt x="80811" y="126905"/>
                    <a:pt x="80546" y="127446"/>
                    <a:pt x="78425" y="132043"/>
                  </a:cubicBezTo>
                  <a:cubicBezTo>
                    <a:pt x="71000" y="149082"/>
                    <a:pt x="57475" y="164227"/>
                    <a:pt x="42890" y="164227"/>
                  </a:cubicBezTo>
                  <a:cubicBezTo>
                    <a:pt x="37322" y="164227"/>
                    <a:pt x="33609" y="160711"/>
                    <a:pt x="33609" y="150975"/>
                  </a:cubicBezTo>
                  <a:cubicBezTo>
                    <a:pt x="33609" y="148270"/>
                    <a:pt x="34670" y="142591"/>
                    <a:pt x="35200" y="139886"/>
                  </a:cubicBezTo>
                  <a:lnTo>
                    <a:pt x="54293" y="62268"/>
                  </a:lnTo>
                  <a:close/>
                </a:path>
              </a:pathLst>
            </a:custGeom>
            <a:grpFill/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815" name="Freeform: Shape 1814">
              <a:extLst>
                <a:ext uri="{FF2B5EF4-FFF2-40B4-BE49-F238E27FC236}">
                  <a16:creationId xmlns:a16="http://schemas.microsoft.com/office/drawing/2014/main" id="{78D83B41-7975-9A7B-ECA8-D30AC4160B28}"/>
                </a:ext>
              </a:extLst>
            </p:cNvPr>
            <p:cNvSpPr/>
            <p:nvPr>
              <p:custDataLst>
                <p:tags r:id="rId100"/>
              </p:custDataLst>
            </p:nvPr>
          </p:nvSpPr>
          <p:spPr>
            <a:xfrm>
              <a:off x="14860017" y="4878217"/>
              <a:ext cx="87888" cy="386354"/>
            </a:xfrm>
            <a:custGeom>
              <a:avLst/>
              <a:gdLst>
                <a:gd name="connsiteX0" fmla="*/ 88088 w 87888"/>
                <a:gd name="connsiteY0" fmla="*/ 193241 h 386354"/>
                <a:gd name="connsiteX1" fmla="*/ 63086 w 87888"/>
                <a:gd name="connsiteY1" fmla="*/ 72698 h 386354"/>
                <a:gd name="connsiteX2" fmla="*/ 3988 w 87888"/>
                <a:gd name="connsiteY2" fmla="*/ 63 h 386354"/>
                <a:gd name="connsiteX3" fmla="*/ 200 w 87888"/>
                <a:gd name="connsiteY3" fmla="*/ 3927 h 386354"/>
                <a:gd name="connsiteX4" fmla="*/ 7398 w 87888"/>
                <a:gd name="connsiteY4" fmla="*/ 12813 h 386354"/>
                <a:gd name="connsiteX5" fmla="*/ 66116 w 87888"/>
                <a:gd name="connsiteY5" fmla="*/ 193241 h 386354"/>
                <a:gd name="connsiteX6" fmla="*/ 5125 w 87888"/>
                <a:gd name="connsiteY6" fmla="*/ 375986 h 386354"/>
                <a:gd name="connsiteX7" fmla="*/ 200 w 87888"/>
                <a:gd name="connsiteY7" fmla="*/ 382554 h 386354"/>
                <a:gd name="connsiteX8" fmla="*/ 3988 w 87888"/>
                <a:gd name="connsiteY8" fmla="*/ 386418 h 386354"/>
                <a:gd name="connsiteX9" fmla="*/ 64222 w 87888"/>
                <a:gd name="connsiteY9" fmla="*/ 311079 h 386354"/>
                <a:gd name="connsiteX10" fmla="*/ 88088 w 87888"/>
                <a:gd name="connsiteY10" fmla="*/ 193241 h 386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7888" h="386354">
                  <a:moveTo>
                    <a:pt x="88088" y="193241"/>
                  </a:moveTo>
                  <a:cubicBezTo>
                    <a:pt x="88088" y="163105"/>
                    <a:pt x="83921" y="116356"/>
                    <a:pt x="63086" y="72698"/>
                  </a:cubicBezTo>
                  <a:cubicBezTo>
                    <a:pt x="40356" y="25176"/>
                    <a:pt x="7776" y="63"/>
                    <a:pt x="3988" y="63"/>
                  </a:cubicBezTo>
                  <a:cubicBezTo>
                    <a:pt x="1715" y="63"/>
                    <a:pt x="200" y="1609"/>
                    <a:pt x="200" y="3927"/>
                  </a:cubicBezTo>
                  <a:cubicBezTo>
                    <a:pt x="200" y="5086"/>
                    <a:pt x="200" y="5859"/>
                    <a:pt x="7398" y="12813"/>
                  </a:cubicBezTo>
                  <a:cubicBezTo>
                    <a:pt x="44523" y="51062"/>
                    <a:pt x="66116" y="112492"/>
                    <a:pt x="66116" y="193241"/>
                  </a:cubicBezTo>
                  <a:cubicBezTo>
                    <a:pt x="66116" y="259307"/>
                    <a:pt x="52100" y="327306"/>
                    <a:pt x="5125" y="375986"/>
                  </a:cubicBezTo>
                  <a:cubicBezTo>
                    <a:pt x="200" y="380623"/>
                    <a:pt x="200" y="381395"/>
                    <a:pt x="200" y="382554"/>
                  </a:cubicBezTo>
                  <a:cubicBezTo>
                    <a:pt x="200" y="384873"/>
                    <a:pt x="1715" y="386418"/>
                    <a:pt x="3988" y="386418"/>
                  </a:cubicBezTo>
                  <a:cubicBezTo>
                    <a:pt x="7776" y="386418"/>
                    <a:pt x="41871" y="360146"/>
                    <a:pt x="64222" y="311079"/>
                  </a:cubicBezTo>
                  <a:cubicBezTo>
                    <a:pt x="83542" y="268580"/>
                    <a:pt x="88088" y="225694"/>
                    <a:pt x="88088" y="193241"/>
                  </a:cubicBezTo>
                  <a:close/>
                </a:path>
              </a:pathLst>
            </a:custGeom>
            <a:grpFill/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grpSp>
        <p:nvGrpSpPr>
          <p:cNvPr id="1697" name="Group 1696" descr="\documentclass{article}&#10;\usepackage{amsmath}&#10;\pagestyle{empty}&#10;\begin{document}&#10;&#10;$s^{(i)}_i = k^{(i)}_i \cdot (a_i \cdot h_{i-1} + b_i x_i) = h_i$ &#10;&#10;&#10;\end{document}" title="IguanaTex Vector Display">
            <a:extLst>
              <a:ext uri="{FF2B5EF4-FFF2-40B4-BE49-F238E27FC236}">
                <a16:creationId xmlns:a16="http://schemas.microsoft.com/office/drawing/2014/main" id="{783D5967-1358-B32E-69C9-C181D6CA8633}"/>
              </a:ext>
            </a:extLst>
          </p:cNvPr>
          <p:cNvGrpSpPr>
            <a:grpSpLocks noChangeAspect="1"/>
          </p:cNvGrpSpPr>
          <p:nvPr>
            <p:custDataLst>
              <p:tags r:id="rId10"/>
            </p:custDataLst>
          </p:nvPr>
        </p:nvGrpSpPr>
        <p:grpSpPr>
          <a:xfrm>
            <a:off x="4308158" y="5771686"/>
            <a:ext cx="5428949" cy="524326"/>
            <a:chOff x="7939698" y="7885896"/>
            <a:chExt cx="5428949" cy="524326"/>
          </a:xfrm>
        </p:grpSpPr>
        <p:sp>
          <p:nvSpPr>
            <p:cNvPr id="1668" name="Freeform: Shape 1667">
              <a:extLst>
                <a:ext uri="{FF2B5EF4-FFF2-40B4-BE49-F238E27FC236}">
                  <a16:creationId xmlns:a16="http://schemas.microsoft.com/office/drawing/2014/main" id="{6BDE20D0-6033-8519-E1AE-35853B9E659E}"/>
                </a:ext>
              </a:extLst>
            </p:cNvPr>
            <p:cNvSpPr/>
            <p:nvPr>
              <p:custDataLst>
                <p:tags r:id="rId41"/>
              </p:custDataLst>
            </p:nvPr>
          </p:nvSpPr>
          <p:spPr>
            <a:xfrm>
              <a:off x="7939698" y="8123364"/>
              <a:ext cx="139928" cy="178561"/>
            </a:xfrm>
            <a:custGeom>
              <a:avLst/>
              <a:gdLst>
                <a:gd name="connsiteX0" fmla="*/ 128978 w 139928"/>
                <a:gd name="connsiteY0" fmla="*/ 26867 h 178561"/>
                <a:gd name="connsiteX1" fmla="*/ 110727 w 139928"/>
                <a:gd name="connsiteY1" fmla="*/ 44605 h 178561"/>
                <a:gd name="connsiteX2" fmla="*/ 122514 w 139928"/>
                <a:gd name="connsiteY2" fmla="*/ 56036 h 178561"/>
                <a:gd name="connsiteX3" fmla="*/ 140005 w 139928"/>
                <a:gd name="connsiteY3" fmla="*/ 33962 h 178561"/>
                <a:gd name="connsiteX4" fmla="*/ 94756 w 139928"/>
                <a:gd name="connsiteY4" fmla="*/ 63 h 178561"/>
                <a:gd name="connsiteX5" fmla="*/ 30496 w 139928"/>
                <a:gd name="connsiteY5" fmla="*/ 57613 h 178561"/>
                <a:gd name="connsiteX6" fmla="*/ 69661 w 139928"/>
                <a:gd name="connsiteY6" fmla="*/ 96636 h 178561"/>
                <a:gd name="connsiteX7" fmla="*/ 109206 w 139928"/>
                <a:gd name="connsiteY7" fmla="*/ 126594 h 178561"/>
                <a:gd name="connsiteX8" fmla="*/ 54831 w 139928"/>
                <a:gd name="connsiteY8" fmla="*/ 169953 h 178561"/>
                <a:gd name="connsiteX9" fmla="*/ 11484 w 139928"/>
                <a:gd name="connsiteY9" fmla="*/ 149062 h 178561"/>
                <a:gd name="connsiteX10" fmla="*/ 35439 w 139928"/>
                <a:gd name="connsiteY10" fmla="*/ 128170 h 178561"/>
                <a:gd name="connsiteX11" fmla="*/ 21370 w 139928"/>
                <a:gd name="connsiteY11" fmla="*/ 114374 h 178561"/>
                <a:gd name="connsiteX12" fmla="*/ 77 w 139928"/>
                <a:gd name="connsiteY12" fmla="*/ 140390 h 178561"/>
                <a:gd name="connsiteX13" fmla="*/ 54451 w 139928"/>
                <a:gd name="connsiteY13" fmla="*/ 178625 h 178561"/>
                <a:gd name="connsiteX14" fmla="*/ 130879 w 139928"/>
                <a:gd name="connsiteY14" fmla="*/ 113192 h 178561"/>
                <a:gd name="connsiteX15" fmla="*/ 119092 w 139928"/>
                <a:gd name="connsiteY15" fmla="*/ 84417 h 178561"/>
                <a:gd name="connsiteX16" fmla="*/ 81068 w 139928"/>
                <a:gd name="connsiteY16" fmla="*/ 67861 h 178561"/>
                <a:gd name="connsiteX17" fmla="*/ 52170 w 139928"/>
                <a:gd name="connsiteY17" fmla="*/ 44211 h 178561"/>
                <a:gd name="connsiteX18" fmla="*/ 94756 w 139928"/>
                <a:gd name="connsiteY18" fmla="*/ 8735 h 178561"/>
                <a:gd name="connsiteX19" fmla="*/ 128978 w 139928"/>
                <a:gd name="connsiteY19" fmla="*/ 26867 h 178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39928" h="178561">
                  <a:moveTo>
                    <a:pt x="128978" y="26867"/>
                  </a:moveTo>
                  <a:cubicBezTo>
                    <a:pt x="118331" y="27261"/>
                    <a:pt x="110727" y="35933"/>
                    <a:pt x="110727" y="44605"/>
                  </a:cubicBezTo>
                  <a:cubicBezTo>
                    <a:pt x="110727" y="50124"/>
                    <a:pt x="114149" y="56036"/>
                    <a:pt x="122514" y="56036"/>
                  </a:cubicBezTo>
                  <a:cubicBezTo>
                    <a:pt x="130879" y="56036"/>
                    <a:pt x="140005" y="49335"/>
                    <a:pt x="140005" y="33962"/>
                  </a:cubicBezTo>
                  <a:cubicBezTo>
                    <a:pt x="140005" y="16224"/>
                    <a:pt x="123655" y="63"/>
                    <a:pt x="94756" y="63"/>
                  </a:cubicBezTo>
                  <a:cubicBezTo>
                    <a:pt x="44565" y="63"/>
                    <a:pt x="30496" y="40269"/>
                    <a:pt x="30496" y="57613"/>
                  </a:cubicBezTo>
                  <a:cubicBezTo>
                    <a:pt x="30496" y="88359"/>
                    <a:pt x="58634" y="94271"/>
                    <a:pt x="69661" y="96636"/>
                  </a:cubicBezTo>
                  <a:cubicBezTo>
                    <a:pt x="89433" y="100578"/>
                    <a:pt x="109206" y="104914"/>
                    <a:pt x="109206" y="126594"/>
                  </a:cubicBezTo>
                  <a:cubicBezTo>
                    <a:pt x="109206" y="136842"/>
                    <a:pt x="100460" y="169953"/>
                    <a:pt x="54831" y="169953"/>
                  </a:cubicBezTo>
                  <a:cubicBezTo>
                    <a:pt x="49508" y="169953"/>
                    <a:pt x="20229" y="169953"/>
                    <a:pt x="11484" y="149062"/>
                  </a:cubicBezTo>
                  <a:cubicBezTo>
                    <a:pt x="25933" y="151033"/>
                    <a:pt x="35439" y="139207"/>
                    <a:pt x="35439" y="128170"/>
                  </a:cubicBezTo>
                  <a:cubicBezTo>
                    <a:pt x="35439" y="119104"/>
                    <a:pt x="29355" y="114374"/>
                    <a:pt x="21370" y="114374"/>
                  </a:cubicBezTo>
                  <a:cubicBezTo>
                    <a:pt x="11484" y="114374"/>
                    <a:pt x="77" y="122652"/>
                    <a:pt x="77" y="140390"/>
                  </a:cubicBezTo>
                  <a:cubicBezTo>
                    <a:pt x="77" y="162858"/>
                    <a:pt x="21750" y="178625"/>
                    <a:pt x="54451" y="178625"/>
                  </a:cubicBezTo>
                  <a:cubicBezTo>
                    <a:pt x="116050" y="178625"/>
                    <a:pt x="130879" y="130930"/>
                    <a:pt x="130879" y="113192"/>
                  </a:cubicBezTo>
                  <a:cubicBezTo>
                    <a:pt x="130879" y="99001"/>
                    <a:pt x="123655" y="89147"/>
                    <a:pt x="119092" y="84417"/>
                  </a:cubicBezTo>
                  <a:cubicBezTo>
                    <a:pt x="108825" y="73380"/>
                    <a:pt x="97798" y="71409"/>
                    <a:pt x="81068" y="67861"/>
                  </a:cubicBezTo>
                  <a:cubicBezTo>
                    <a:pt x="67379" y="64708"/>
                    <a:pt x="52170" y="61949"/>
                    <a:pt x="52170" y="44211"/>
                  </a:cubicBezTo>
                  <a:cubicBezTo>
                    <a:pt x="52170" y="32780"/>
                    <a:pt x="61295" y="8735"/>
                    <a:pt x="94756" y="8735"/>
                  </a:cubicBezTo>
                  <a:cubicBezTo>
                    <a:pt x="104262" y="8735"/>
                    <a:pt x="123274" y="11494"/>
                    <a:pt x="128978" y="26867"/>
                  </a:cubicBezTo>
                  <a:close/>
                </a:path>
              </a:pathLst>
            </a:custGeom>
            <a:solidFill>
              <a:srgbClr val="64ACBE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669" name="Freeform: Shape 1668">
              <a:extLst>
                <a:ext uri="{FF2B5EF4-FFF2-40B4-BE49-F238E27FC236}">
                  <a16:creationId xmlns:a16="http://schemas.microsoft.com/office/drawing/2014/main" id="{3786F141-C11A-DA5C-7D9A-E75F9CE425EF}"/>
                </a:ext>
              </a:extLst>
            </p:cNvPr>
            <p:cNvSpPr/>
            <p:nvPr>
              <p:custDataLst>
                <p:tags r:id="rId42"/>
              </p:custDataLst>
            </p:nvPr>
          </p:nvSpPr>
          <p:spPr>
            <a:xfrm>
              <a:off x="8128772" y="7885896"/>
              <a:ext cx="69203" cy="275647"/>
            </a:xfrm>
            <a:custGeom>
              <a:avLst/>
              <a:gdLst>
                <a:gd name="connsiteX0" fmla="*/ 63962 w 69203"/>
                <a:gd name="connsiteY0" fmla="*/ 58 h 275647"/>
                <a:gd name="connsiteX1" fmla="*/ 81 w 69203"/>
                <a:gd name="connsiteY1" fmla="*/ 137744 h 275647"/>
                <a:gd name="connsiteX2" fmla="*/ 63962 w 69203"/>
                <a:gd name="connsiteY2" fmla="*/ 275705 h 275647"/>
                <a:gd name="connsiteX3" fmla="*/ 69285 w 69203"/>
                <a:gd name="connsiteY3" fmla="*/ 272394 h 275647"/>
                <a:gd name="connsiteX4" fmla="*/ 66623 w 69203"/>
                <a:gd name="connsiteY4" fmla="*/ 268255 h 275647"/>
                <a:gd name="connsiteX5" fmla="*/ 18181 w 69203"/>
                <a:gd name="connsiteY5" fmla="*/ 138020 h 275647"/>
                <a:gd name="connsiteX6" fmla="*/ 67422 w 69203"/>
                <a:gd name="connsiteY6" fmla="*/ 6680 h 275647"/>
                <a:gd name="connsiteX7" fmla="*/ 69285 w 69203"/>
                <a:gd name="connsiteY7" fmla="*/ 3369 h 275647"/>
                <a:gd name="connsiteX8" fmla="*/ 63962 w 69203"/>
                <a:gd name="connsiteY8" fmla="*/ 58 h 275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203" h="275647">
                  <a:moveTo>
                    <a:pt x="63962" y="58"/>
                  </a:moveTo>
                  <a:cubicBezTo>
                    <a:pt x="13390" y="37032"/>
                    <a:pt x="81" y="95527"/>
                    <a:pt x="81" y="137744"/>
                  </a:cubicBezTo>
                  <a:cubicBezTo>
                    <a:pt x="81" y="176649"/>
                    <a:pt x="11260" y="237076"/>
                    <a:pt x="63962" y="275705"/>
                  </a:cubicBezTo>
                  <a:cubicBezTo>
                    <a:pt x="66091" y="275705"/>
                    <a:pt x="69285" y="275705"/>
                    <a:pt x="69285" y="272394"/>
                  </a:cubicBezTo>
                  <a:cubicBezTo>
                    <a:pt x="69285" y="270738"/>
                    <a:pt x="68487" y="270187"/>
                    <a:pt x="66623" y="268255"/>
                  </a:cubicBezTo>
                  <a:cubicBezTo>
                    <a:pt x="31223" y="235144"/>
                    <a:pt x="18181" y="188237"/>
                    <a:pt x="18181" y="138020"/>
                  </a:cubicBezTo>
                  <a:cubicBezTo>
                    <a:pt x="18181" y="63520"/>
                    <a:pt x="45596" y="27098"/>
                    <a:pt x="67422" y="6680"/>
                  </a:cubicBezTo>
                  <a:cubicBezTo>
                    <a:pt x="68487" y="5576"/>
                    <a:pt x="69285" y="4749"/>
                    <a:pt x="69285" y="3369"/>
                  </a:cubicBezTo>
                  <a:cubicBezTo>
                    <a:pt x="69285" y="58"/>
                    <a:pt x="66091" y="58"/>
                    <a:pt x="63962" y="58"/>
                  </a:cubicBezTo>
                  <a:close/>
                </a:path>
              </a:pathLst>
            </a:custGeom>
            <a:solidFill>
              <a:srgbClr val="64ACBE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670" name="Freeform: Shape 1669">
              <a:extLst>
                <a:ext uri="{FF2B5EF4-FFF2-40B4-BE49-F238E27FC236}">
                  <a16:creationId xmlns:a16="http://schemas.microsoft.com/office/drawing/2014/main" id="{EABC711D-F6AB-8B9C-0F48-85BA19388CAB}"/>
                </a:ext>
              </a:extLst>
            </p:cNvPr>
            <p:cNvSpPr/>
            <p:nvPr>
              <p:custDataLst>
                <p:tags r:id="rId43"/>
              </p:custDataLst>
            </p:nvPr>
          </p:nvSpPr>
          <p:spPr>
            <a:xfrm>
              <a:off x="8229498" y="7909901"/>
              <a:ext cx="80648" cy="185696"/>
            </a:xfrm>
            <a:custGeom>
              <a:avLst/>
              <a:gdLst>
                <a:gd name="connsiteX0" fmla="*/ 73813 w 80648"/>
                <a:gd name="connsiteY0" fmla="*/ 10543 h 185696"/>
                <a:gd name="connsiteX1" fmla="*/ 63166 w 80648"/>
                <a:gd name="connsiteY1" fmla="*/ 58 h 185696"/>
                <a:gd name="connsiteX2" fmla="*/ 48261 w 80648"/>
                <a:gd name="connsiteY2" fmla="*/ 15234 h 185696"/>
                <a:gd name="connsiteX3" fmla="*/ 58908 w 80648"/>
                <a:gd name="connsiteY3" fmla="*/ 25719 h 185696"/>
                <a:gd name="connsiteX4" fmla="*/ 73813 w 80648"/>
                <a:gd name="connsiteY4" fmla="*/ 10543 h 185696"/>
                <a:gd name="connsiteX5" fmla="*/ 19515 w 80648"/>
                <a:gd name="connsiteY5" fmla="*/ 150712 h 185696"/>
                <a:gd name="connsiteX6" fmla="*/ 17119 w 80648"/>
                <a:gd name="connsiteY6" fmla="*/ 162301 h 185696"/>
                <a:gd name="connsiteX7" fmla="*/ 42405 w 80648"/>
                <a:gd name="connsiteY7" fmla="*/ 185754 h 185696"/>
                <a:gd name="connsiteX8" fmla="*/ 80733 w 80648"/>
                <a:gd name="connsiteY8" fmla="*/ 143538 h 185696"/>
                <a:gd name="connsiteX9" fmla="*/ 76475 w 80648"/>
                <a:gd name="connsiteY9" fmla="*/ 139951 h 185696"/>
                <a:gd name="connsiteX10" fmla="*/ 71418 w 80648"/>
                <a:gd name="connsiteY10" fmla="*/ 144642 h 185696"/>
                <a:gd name="connsiteX11" fmla="*/ 43204 w 80648"/>
                <a:gd name="connsiteY11" fmla="*/ 178028 h 185696"/>
                <a:gd name="connsiteX12" fmla="*/ 36550 w 80648"/>
                <a:gd name="connsiteY12" fmla="*/ 168371 h 185696"/>
                <a:gd name="connsiteX13" fmla="*/ 40808 w 80648"/>
                <a:gd name="connsiteY13" fmla="*/ 150712 h 185696"/>
                <a:gd name="connsiteX14" fmla="*/ 49326 w 80648"/>
                <a:gd name="connsiteY14" fmla="*/ 128638 h 185696"/>
                <a:gd name="connsiteX15" fmla="*/ 62368 w 80648"/>
                <a:gd name="connsiteY15" fmla="*/ 93596 h 185696"/>
                <a:gd name="connsiteX16" fmla="*/ 63965 w 80648"/>
                <a:gd name="connsiteY16" fmla="*/ 84766 h 185696"/>
                <a:gd name="connsiteX17" fmla="*/ 38679 w 80648"/>
                <a:gd name="connsiteY17" fmla="*/ 61313 h 185696"/>
                <a:gd name="connsiteX18" fmla="*/ 84 w 80648"/>
                <a:gd name="connsiteY18" fmla="*/ 103529 h 185696"/>
                <a:gd name="connsiteX19" fmla="*/ 4609 w 80648"/>
                <a:gd name="connsiteY19" fmla="*/ 107116 h 185696"/>
                <a:gd name="connsiteX20" fmla="*/ 9400 w 80648"/>
                <a:gd name="connsiteY20" fmla="*/ 102701 h 185696"/>
                <a:gd name="connsiteX21" fmla="*/ 37880 w 80648"/>
                <a:gd name="connsiteY21" fmla="*/ 69039 h 185696"/>
                <a:gd name="connsiteX22" fmla="*/ 44535 w 80648"/>
                <a:gd name="connsiteY22" fmla="*/ 78696 h 185696"/>
                <a:gd name="connsiteX23" fmla="*/ 36283 w 80648"/>
                <a:gd name="connsiteY23" fmla="*/ 106288 h 185696"/>
                <a:gd name="connsiteX24" fmla="*/ 19515 w 80648"/>
                <a:gd name="connsiteY24" fmla="*/ 150712 h 185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80648" h="185696">
                  <a:moveTo>
                    <a:pt x="73813" y="10543"/>
                  </a:moveTo>
                  <a:cubicBezTo>
                    <a:pt x="73813" y="6128"/>
                    <a:pt x="70619" y="58"/>
                    <a:pt x="63166" y="58"/>
                  </a:cubicBezTo>
                  <a:cubicBezTo>
                    <a:pt x="55980" y="58"/>
                    <a:pt x="48261" y="7232"/>
                    <a:pt x="48261" y="15234"/>
                  </a:cubicBezTo>
                  <a:cubicBezTo>
                    <a:pt x="48261" y="19924"/>
                    <a:pt x="51721" y="25719"/>
                    <a:pt x="58908" y="25719"/>
                  </a:cubicBezTo>
                  <a:cubicBezTo>
                    <a:pt x="66626" y="25719"/>
                    <a:pt x="73813" y="17993"/>
                    <a:pt x="73813" y="10543"/>
                  </a:cubicBezTo>
                  <a:close/>
                  <a:moveTo>
                    <a:pt x="19515" y="150712"/>
                  </a:moveTo>
                  <a:cubicBezTo>
                    <a:pt x="18450" y="154299"/>
                    <a:pt x="17119" y="157610"/>
                    <a:pt x="17119" y="162301"/>
                  </a:cubicBezTo>
                  <a:cubicBezTo>
                    <a:pt x="17119" y="175269"/>
                    <a:pt x="27766" y="185754"/>
                    <a:pt x="42405" y="185754"/>
                  </a:cubicBezTo>
                  <a:cubicBezTo>
                    <a:pt x="69022" y="185754"/>
                    <a:pt x="80733" y="147677"/>
                    <a:pt x="80733" y="143538"/>
                  </a:cubicBezTo>
                  <a:cubicBezTo>
                    <a:pt x="80733" y="139951"/>
                    <a:pt x="77273" y="139951"/>
                    <a:pt x="76475" y="139951"/>
                  </a:cubicBezTo>
                  <a:cubicBezTo>
                    <a:pt x="72748" y="139951"/>
                    <a:pt x="72482" y="141607"/>
                    <a:pt x="71418" y="144642"/>
                  </a:cubicBezTo>
                  <a:cubicBezTo>
                    <a:pt x="65296" y="166716"/>
                    <a:pt x="53584" y="178028"/>
                    <a:pt x="43204" y="178028"/>
                  </a:cubicBezTo>
                  <a:cubicBezTo>
                    <a:pt x="37880" y="178028"/>
                    <a:pt x="36550" y="174441"/>
                    <a:pt x="36550" y="168371"/>
                  </a:cubicBezTo>
                  <a:cubicBezTo>
                    <a:pt x="36550" y="162025"/>
                    <a:pt x="38413" y="156782"/>
                    <a:pt x="40808" y="150712"/>
                  </a:cubicBezTo>
                  <a:cubicBezTo>
                    <a:pt x="43470" y="143262"/>
                    <a:pt x="46398" y="135812"/>
                    <a:pt x="49326" y="128638"/>
                  </a:cubicBezTo>
                  <a:cubicBezTo>
                    <a:pt x="51721" y="122016"/>
                    <a:pt x="61303" y="96907"/>
                    <a:pt x="62368" y="93596"/>
                  </a:cubicBezTo>
                  <a:cubicBezTo>
                    <a:pt x="63166" y="90837"/>
                    <a:pt x="63965" y="87526"/>
                    <a:pt x="63965" y="84766"/>
                  </a:cubicBezTo>
                  <a:cubicBezTo>
                    <a:pt x="63965" y="71798"/>
                    <a:pt x="53318" y="61313"/>
                    <a:pt x="38679" y="61313"/>
                  </a:cubicBezTo>
                  <a:cubicBezTo>
                    <a:pt x="12328" y="61313"/>
                    <a:pt x="84" y="98838"/>
                    <a:pt x="84" y="103529"/>
                  </a:cubicBezTo>
                  <a:cubicBezTo>
                    <a:pt x="84" y="107116"/>
                    <a:pt x="3811" y="107116"/>
                    <a:pt x="4609" y="107116"/>
                  </a:cubicBezTo>
                  <a:cubicBezTo>
                    <a:pt x="8336" y="107116"/>
                    <a:pt x="8602" y="105737"/>
                    <a:pt x="9400" y="102701"/>
                  </a:cubicBezTo>
                  <a:cubicBezTo>
                    <a:pt x="16321" y="78972"/>
                    <a:pt x="28032" y="69039"/>
                    <a:pt x="37880" y="69039"/>
                  </a:cubicBezTo>
                  <a:cubicBezTo>
                    <a:pt x="42139" y="69039"/>
                    <a:pt x="44535" y="71246"/>
                    <a:pt x="44535" y="78696"/>
                  </a:cubicBezTo>
                  <a:cubicBezTo>
                    <a:pt x="44535" y="85042"/>
                    <a:pt x="42938" y="89181"/>
                    <a:pt x="36283" y="106288"/>
                  </a:cubicBezTo>
                  <a:lnTo>
                    <a:pt x="19515" y="150712"/>
                  </a:lnTo>
                  <a:close/>
                </a:path>
              </a:pathLst>
            </a:custGeom>
            <a:solidFill>
              <a:srgbClr val="64ACBE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671" name="Freeform: Shape 1670">
              <a:extLst>
                <a:ext uri="{FF2B5EF4-FFF2-40B4-BE49-F238E27FC236}">
                  <a16:creationId xmlns:a16="http://schemas.microsoft.com/office/drawing/2014/main" id="{1CDFF061-80A2-51AC-0B3D-91146D600630}"/>
                </a:ext>
              </a:extLst>
            </p:cNvPr>
            <p:cNvSpPr/>
            <p:nvPr>
              <p:custDataLst>
                <p:tags r:id="rId44"/>
              </p:custDataLst>
            </p:nvPr>
          </p:nvSpPr>
          <p:spPr>
            <a:xfrm>
              <a:off x="8343468" y="7885896"/>
              <a:ext cx="68937" cy="275647"/>
            </a:xfrm>
            <a:custGeom>
              <a:avLst/>
              <a:gdLst>
                <a:gd name="connsiteX0" fmla="*/ 5145 w 68937"/>
                <a:gd name="connsiteY0" fmla="*/ 58 h 275647"/>
                <a:gd name="connsiteX1" fmla="*/ 87 w 68937"/>
                <a:gd name="connsiteY1" fmla="*/ 3369 h 275647"/>
                <a:gd name="connsiteX2" fmla="*/ 2483 w 68937"/>
                <a:gd name="connsiteY2" fmla="*/ 7508 h 275647"/>
                <a:gd name="connsiteX3" fmla="*/ 50925 w 68937"/>
                <a:gd name="connsiteY3" fmla="*/ 137744 h 275647"/>
                <a:gd name="connsiteX4" fmla="*/ 4878 w 68937"/>
                <a:gd name="connsiteY4" fmla="*/ 266048 h 275647"/>
                <a:gd name="connsiteX5" fmla="*/ 87 w 68937"/>
                <a:gd name="connsiteY5" fmla="*/ 272394 h 275647"/>
                <a:gd name="connsiteX6" fmla="*/ 3547 w 68937"/>
                <a:gd name="connsiteY6" fmla="*/ 275705 h 275647"/>
                <a:gd name="connsiteX7" fmla="*/ 49595 w 68937"/>
                <a:gd name="connsiteY7" fmla="*/ 223004 h 275647"/>
                <a:gd name="connsiteX8" fmla="*/ 69025 w 68937"/>
                <a:gd name="connsiteY8" fmla="*/ 138020 h 275647"/>
                <a:gd name="connsiteX9" fmla="*/ 5145 w 68937"/>
                <a:gd name="connsiteY9" fmla="*/ 58 h 275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8937" h="275647">
                  <a:moveTo>
                    <a:pt x="5145" y="58"/>
                  </a:moveTo>
                  <a:cubicBezTo>
                    <a:pt x="3281" y="58"/>
                    <a:pt x="87" y="58"/>
                    <a:pt x="87" y="3369"/>
                  </a:cubicBezTo>
                  <a:cubicBezTo>
                    <a:pt x="87" y="4749"/>
                    <a:pt x="886" y="5576"/>
                    <a:pt x="2483" y="7508"/>
                  </a:cubicBezTo>
                  <a:cubicBezTo>
                    <a:pt x="25373" y="29306"/>
                    <a:pt x="50925" y="66555"/>
                    <a:pt x="50925" y="137744"/>
                  </a:cubicBezTo>
                  <a:cubicBezTo>
                    <a:pt x="50925" y="195411"/>
                    <a:pt x="33624" y="239007"/>
                    <a:pt x="4878" y="266048"/>
                  </a:cubicBezTo>
                  <a:cubicBezTo>
                    <a:pt x="353" y="270738"/>
                    <a:pt x="87" y="271014"/>
                    <a:pt x="87" y="272394"/>
                  </a:cubicBezTo>
                  <a:cubicBezTo>
                    <a:pt x="87" y="273774"/>
                    <a:pt x="886" y="275705"/>
                    <a:pt x="3547" y="275705"/>
                  </a:cubicBezTo>
                  <a:cubicBezTo>
                    <a:pt x="6742" y="275705"/>
                    <a:pt x="32027" y="257494"/>
                    <a:pt x="49595" y="223004"/>
                  </a:cubicBezTo>
                  <a:cubicBezTo>
                    <a:pt x="61306" y="200102"/>
                    <a:pt x="69025" y="170303"/>
                    <a:pt x="69025" y="138020"/>
                  </a:cubicBezTo>
                  <a:cubicBezTo>
                    <a:pt x="69025" y="99114"/>
                    <a:pt x="57846" y="38687"/>
                    <a:pt x="5145" y="58"/>
                  </a:cubicBezTo>
                  <a:close/>
                </a:path>
              </a:pathLst>
            </a:custGeom>
            <a:solidFill>
              <a:srgbClr val="64ACBE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672" name="Freeform: Shape 1671">
              <a:extLst>
                <a:ext uri="{FF2B5EF4-FFF2-40B4-BE49-F238E27FC236}">
                  <a16:creationId xmlns:a16="http://schemas.microsoft.com/office/drawing/2014/main" id="{69B2DC00-5DEF-F45F-D25F-F52DF0EE952C}"/>
                </a:ext>
              </a:extLst>
            </p:cNvPr>
            <p:cNvSpPr/>
            <p:nvPr>
              <p:custDataLst>
                <p:tags r:id="rId45"/>
              </p:custDataLst>
            </p:nvPr>
          </p:nvSpPr>
          <p:spPr>
            <a:xfrm>
              <a:off x="8110673" y="8224526"/>
              <a:ext cx="80648" cy="185696"/>
            </a:xfrm>
            <a:custGeom>
              <a:avLst/>
              <a:gdLst>
                <a:gd name="connsiteX0" fmla="*/ 73810 w 80648"/>
                <a:gd name="connsiteY0" fmla="*/ 10551 h 185696"/>
                <a:gd name="connsiteX1" fmla="*/ 63163 w 80648"/>
                <a:gd name="connsiteY1" fmla="*/ 66 h 185696"/>
                <a:gd name="connsiteX2" fmla="*/ 48258 w 80648"/>
                <a:gd name="connsiteY2" fmla="*/ 15242 h 185696"/>
                <a:gd name="connsiteX3" fmla="*/ 58904 w 80648"/>
                <a:gd name="connsiteY3" fmla="*/ 25727 h 185696"/>
                <a:gd name="connsiteX4" fmla="*/ 73810 w 80648"/>
                <a:gd name="connsiteY4" fmla="*/ 10551 h 185696"/>
                <a:gd name="connsiteX5" fmla="*/ 19512 w 80648"/>
                <a:gd name="connsiteY5" fmla="*/ 150720 h 185696"/>
                <a:gd name="connsiteX6" fmla="*/ 17116 w 80648"/>
                <a:gd name="connsiteY6" fmla="*/ 162309 h 185696"/>
                <a:gd name="connsiteX7" fmla="*/ 42402 w 80648"/>
                <a:gd name="connsiteY7" fmla="*/ 185762 h 185696"/>
                <a:gd name="connsiteX8" fmla="*/ 80730 w 80648"/>
                <a:gd name="connsiteY8" fmla="*/ 143546 h 185696"/>
                <a:gd name="connsiteX9" fmla="*/ 76472 w 80648"/>
                <a:gd name="connsiteY9" fmla="*/ 139959 h 185696"/>
                <a:gd name="connsiteX10" fmla="*/ 71414 w 80648"/>
                <a:gd name="connsiteY10" fmla="*/ 144650 h 185696"/>
                <a:gd name="connsiteX11" fmla="*/ 43201 w 80648"/>
                <a:gd name="connsiteY11" fmla="*/ 178036 h 185696"/>
                <a:gd name="connsiteX12" fmla="*/ 36546 w 80648"/>
                <a:gd name="connsiteY12" fmla="*/ 168379 h 185696"/>
                <a:gd name="connsiteX13" fmla="*/ 40805 w 80648"/>
                <a:gd name="connsiteY13" fmla="*/ 150720 h 185696"/>
                <a:gd name="connsiteX14" fmla="*/ 49322 w 80648"/>
                <a:gd name="connsiteY14" fmla="*/ 128646 h 185696"/>
                <a:gd name="connsiteX15" fmla="*/ 62365 w 80648"/>
                <a:gd name="connsiteY15" fmla="*/ 93604 h 185696"/>
                <a:gd name="connsiteX16" fmla="*/ 63962 w 80648"/>
                <a:gd name="connsiteY16" fmla="*/ 84774 h 185696"/>
                <a:gd name="connsiteX17" fmla="*/ 38676 w 80648"/>
                <a:gd name="connsiteY17" fmla="*/ 61321 h 185696"/>
                <a:gd name="connsiteX18" fmla="*/ 81 w 80648"/>
                <a:gd name="connsiteY18" fmla="*/ 103537 h 185696"/>
                <a:gd name="connsiteX19" fmla="*/ 4606 w 80648"/>
                <a:gd name="connsiteY19" fmla="*/ 107124 h 185696"/>
                <a:gd name="connsiteX20" fmla="*/ 9397 w 80648"/>
                <a:gd name="connsiteY20" fmla="*/ 102709 h 185696"/>
                <a:gd name="connsiteX21" fmla="*/ 37877 w 80648"/>
                <a:gd name="connsiteY21" fmla="*/ 69047 h 185696"/>
                <a:gd name="connsiteX22" fmla="*/ 44531 w 80648"/>
                <a:gd name="connsiteY22" fmla="*/ 78704 h 185696"/>
                <a:gd name="connsiteX23" fmla="*/ 36280 w 80648"/>
                <a:gd name="connsiteY23" fmla="*/ 106296 h 185696"/>
                <a:gd name="connsiteX24" fmla="*/ 19512 w 80648"/>
                <a:gd name="connsiteY24" fmla="*/ 150720 h 185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80648" h="185696">
                  <a:moveTo>
                    <a:pt x="73810" y="10551"/>
                  </a:moveTo>
                  <a:cubicBezTo>
                    <a:pt x="73810" y="6136"/>
                    <a:pt x="70616" y="66"/>
                    <a:pt x="63163" y="66"/>
                  </a:cubicBezTo>
                  <a:cubicBezTo>
                    <a:pt x="55977" y="66"/>
                    <a:pt x="48258" y="7240"/>
                    <a:pt x="48258" y="15242"/>
                  </a:cubicBezTo>
                  <a:cubicBezTo>
                    <a:pt x="48258" y="19932"/>
                    <a:pt x="51718" y="25727"/>
                    <a:pt x="58904" y="25727"/>
                  </a:cubicBezTo>
                  <a:cubicBezTo>
                    <a:pt x="66623" y="25727"/>
                    <a:pt x="73810" y="18001"/>
                    <a:pt x="73810" y="10551"/>
                  </a:cubicBezTo>
                  <a:close/>
                  <a:moveTo>
                    <a:pt x="19512" y="150720"/>
                  </a:moveTo>
                  <a:cubicBezTo>
                    <a:pt x="18447" y="154307"/>
                    <a:pt x="17116" y="157618"/>
                    <a:pt x="17116" y="162309"/>
                  </a:cubicBezTo>
                  <a:cubicBezTo>
                    <a:pt x="17116" y="175277"/>
                    <a:pt x="27763" y="185762"/>
                    <a:pt x="42402" y="185762"/>
                  </a:cubicBezTo>
                  <a:cubicBezTo>
                    <a:pt x="69019" y="185762"/>
                    <a:pt x="80730" y="147685"/>
                    <a:pt x="80730" y="143546"/>
                  </a:cubicBezTo>
                  <a:cubicBezTo>
                    <a:pt x="80730" y="139959"/>
                    <a:pt x="77270" y="139959"/>
                    <a:pt x="76472" y="139959"/>
                  </a:cubicBezTo>
                  <a:cubicBezTo>
                    <a:pt x="72745" y="139959"/>
                    <a:pt x="72479" y="141614"/>
                    <a:pt x="71414" y="144650"/>
                  </a:cubicBezTo>
                  <a:cubicBezTo>
                    <a:pt x="65293" y="166723"/>
                    <a:pt x="53581" y="178036"/>
                    <a:pt x="43201" y="178036"/>
                  </a:cubicBezTo>
                  <a:cubicBezTo>
                    <a:pt x="37877" y="178036"/>
                    <a:pt x="36546" y="174449"/>
                    <a:pt x="36546" y="168379"/>
                  </a:cubicBezTo>
                  <a:cubicBezTo>
                    <a:pt x="36546" y="162033"/>
                    <a:pt x="38410" y="156790"/>
                    <a:pt x="40805" y="150720"/>
                  </a:cubicBezTo>
                  <a:cubicBezTo>
                    <a:pt x="43467" y="143270"/>
                    <a:pt x="46395" y="135820"/>
                    <a:pt x="49322" y="128646"/>
                  </a:cubicBezTo>
                  <a:cubicBezTo>
                    <a:pt x="51718" y="122024"/>
                    <a:pt x="61300" y="96915"/>
                    <a:pt x="62365" y="93604"/>
                  </a:cubicBezTo>
                  <a:cubicBezTo>
                    <a:pt x="63163" y="90845"/>
                    <a:pt x="63962" y="87534"/>
                    <a:pt x="63962" y="84774"/>
                  </a:cubicBezTo>
                  <a:cubicBezTo>
                    <a:pt x="63962" y="71806"/>
                    <a:pt x="53315" y="61321"/>
                    <a:pt x="38676" y="61321"/>
                  </a:cubicBezTo>
                  <a:cubicBezTo>
                    <a:pt x="12325" y="61321"/>
                    <a:pt x="81" y="98846"/>
                    <a:pt x="81" y="103537"/>
                  </a:cubicBezTo>
                  <a:cubicBezTo>
                    <a:pt x="81" y="107124"/>
                    <a:pt x="3808" y="107124"/>
                    <a:pt x="4606" y="107124"/>
                  </a:cubicBezTo>
                  <a:cubicBezTo>
                    <a:pt x="8333" y="107124"/>
                    <a:pt x="8599" y="105744"/>
                    <a:pt x="9397" y="102709"/>
                  </a:cubicBezTo>
                  <a:cubicBezTo>
                    <a:pt x="16318" y="78980"/>
                    <a:pt x="28029" y="69047"/>
                    <a:pt x="37877" y="69047"/>
                  </a:cubicBezTo>
                  <a:cubicBezTo>
                    <a:pt x="42136" y="69047"/>
                    <a:pt x="44531" y="71254"/>
                    <a:pt x="44531" y="78704"/>
                  </a:cubicBezTo>
                  <a:cubicBezTo>
                    <a:pt x="44531" y="85050"/>
                    <a:pt x="42934" y="89189"/>
                    <a:pt x="36280" y="106296"/>
                  </a:cubicBezTo>
                  <a:lnTo>
                    <a:pt x="19512" y="150720"/>
                  </a:lnTo>
                  <a:close/>
                </a:path>
              </a:pathLst>
            </a:custGeom>
            <a:solidFill>
              <a:srgbClr val="64ACBE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673" name="Freeform: Shape 1672">
              <a:extLst>
                <a:ext uri="{FF2B5EF4-FFF2-40B4-BE49-F238E27FC236}">
                  <a16:creationId xmlns:a16="http://schemas.microsoft.com/office/drawing/2014/main" id="{F9AB2303-D45C-241F-C55E-D334B5C366A7}"/>
                </a:ext>
              </a:extLst>
            </p:cNvPr>
            <p:cNvSpPr/>
            <p:nvPr>
              <p:custDataLst>
                <p:tags r:id="rId46"/>
              </p:custDataLst>
            </p:nvPr>
          </p:nvSpPr>
          <p:spPr>
            <a:xfrm>
              <a:off x="8589320" y="8152927"/>
              <a:ext cx="252859" cy="92237"/>
            </a:xfrm>
            <a:custGeom>
              <a:avLst/>
              <a:gdLst>
                <a:gd name="connsiteX0" fmla="*/ 240025 w 252859"/>
                <a:gd name="connsiteY0" fmla="*/ 15830 h 92237"/>
                <a:gd name="connsiteX1" fmla="*/ 252953 w 252859"/>
                <a:gd name="connsiteY1" fmla="*/ 7947 h 92237"/>
                <a:gd name="connsiteX2" fmla="*/ 240405 w 252859"/>
                <a:gd name="connsiteY2" fmla="*/ 63 h 92237"/>
                <a:gd name="connsiteX3" fmla="*/ 12642 w 252859"/>
                <a:gd name="connsiteY3" fmla="*/ 63 h 92237"/>
                <a:gd name="connsiteX4" fmla="*/ 94 w 252859"/>
                <a:gd name="connsiteY4" fmla="*/ 7947 h 92237"/>
                <a:gd name="connsiteX5" fmla="*/ 13022 w 252859"/>
                <a:gd name="connsiteY5" fmla="*/ 15830 h 92237"/>
                <a:gd name="connsiteX6" fmla="*/ 240025 w 252859"/>
                <a:gd name="connsiteY6" fmla="*/ 15830 h 92237"/>
                <a:gd name="connsiteX7" fmla="*/ 240405 w 252859"/>
                <a:gd name="connsiteY7" fmla="*/ 92300 h 92237"/>
                <a:gd name="connsiteX8" fmla="*/ 252953 w 252859"/>
                <a:gd name="connsiteY8" fmla="*/ 84417 h 92237"/>
                <a:gd name="connsiteX9" fmla="*/ 240025 w 252859"/>
                <a:gd name="connsiteY9" fmla="*/ 76533 h 92237"/>
                <a:gd name="connsiteX10" fmla="*/ 13022 w 252859"/>
                <a:gd name="connsiteY10" fmla="*/ 76533 h 92237"/>
                <a:gd name="connsiteX11" fmla="*/ 94 w 252859"/>
                <a:gd name="connsiteY11" fmla="*/ 84417 h 92237"/>
                <a:gd name="connsiteX12" fmla="*/ 12642 w 252859"/>
                <a:gd name="connsiteY12" fmla="*/ 92300 h 92237"/>
                <a:gd name="connsiteX13" fmla="*/ 240405 w 252859"/>
                <a:gd name="connsiteY13" fmla="*/ 92300 h 92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859" h="92237">
                  <a:moveTo>
                    <a:pt x="240025" y="15830"/>
                  </a:moveTo>
                  <a:cubicBezTo>
                    <a:pt x="245729" y="15830"/>
                    <a:pt x="252953" y="15830"/>
                    <a:pt x="252953" y="7947"/>
                  </a:cubicBezTo>
                  <a:cubicBezTo>
                    <a:pt x="252953" y="63"/>
                    <a:pt x="245729" y="63"/>
                    <a:pt x="240405" y="63"/>
                  </a:cubicBezTo>
                  <a:lnTo>
                    <a:pt x="12642" y="63"/>
                  </a:lnTo>
                  <a:cubicBezTo>
                    <a:pt x="7318" y="63"/>
                    <a:pt x="94" y="63"/>
                    <a:pt x="94" y="7947"/>
                  </a:cubicBezTo>
                  <a:cubicBezTo>
                    <a:pt x="94" y="15830"/>
                    <a:pt x="7318" y="15830"/>
                    <a:pt x="13022" y="15830"/>
                  </a:cubicBezTo>
                  <a:lnTo>
                    <a:pt x="240025" y="15830"/>
                  </a:lnTo>
                  <a:close/>
                  <a:moveTo>
                    <a:pt x="240405" y="92300"/>
                  </a:moveTo>
                  <a:cubicBezTo>
                    <a:pt x="245729" y="92300"/>
                    <a:pt x="252953" y="92300"/>
                    <a:pt x="252953" y="84417"/>
                  </a:cubicBezTo>
                  <a:cubicBezTo>
                    <a:pt x="252953" y="76533"/>
                    <a:pt x="245729" y="76533"/>
                    <a:pt x="240025" y="76533"/>
                  </a:cubicBezTo>
                  <a:lnTo>
                    <a:pt x="13022" y="76533"/>
                  </a:lnTo>
                  <a:cubicBezTo>
                    <a:pt x="7318" y="76533"/>
                    <a:pt x="94" y="76533"/>
                    <a:pt x="94" y="84417"/>
                  </a:cubicBezTo>
                  <a:cubicBezTo>
                    <a:pt x="94" y="92300"/>
                    <a:pt x="7318" y="92300"/>
                    <a:pt x="12642" y="92300"/>
                  </a:cubicBezTo>
                  <a:lnTo>
                    <a:pt x="240405" y="92300"/>
                  </a:lnTo>
                  <a:close/>
                </a:path>
              </a:pathLst>
            </a:custGeom>
            <a:solidFill>
              <a:schemeClr val="tx1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674" name="Freeform: Shape 1673">
              <a:extLst>
                <a:ext uri="{FF2B5EF4-FFF2-40B4-BE49-F238E27FC236}">
                  <a16:creationId xmlns:a16="http://schemas.microsoft.com/office/drawing/2014/main" id="{FEB200EB-D969-F355-0C68-2A062E55C56D}"/>
                </a:ext>
              </a:extLst>
            </p:cNvPr>
            <p:cNvSpPr/>
            <p:nvPr>
              <p:custDataLst>
                <p:tags r:id="rId47"/>
              </p:custDataLst>
            </p:nvPr>
          </p:nvSpPr>
          <p:spPr>
            <a:xfrm>
              <a:off x="8990302" y="8024032"/>
              <a:ext cx="172248" cy="277893"/>
            </a:xfrm>
            <a:custGeom>
              <a:avLst/>
              <a:gdLst>
                <a:gd name="connsiteX0" fmla="*/ 88320 w 172248"/>
                <a:gd name="connsiteY0" fmla="*/ 4399 h 277893"/>
                <a:gd name="connsiteX1" fmla="*/ 83377 w 172248"/>
                <a:gd name="connsiteY1" fmla="*/ 63 h 277893"/>
                <a:gd name="connsiteX2" fmla="*/ 36987 w 172248"/>
                <a:gd name="connsiteY2" fmla="*/ 4005 h 277893"/>
                <a:gd name="connsiteX3" fmla="*/ 29763 w 172248"/>
                <a:gd name="connsiteY3" fmla="*/ 11888 h 277893"/>
                <a:gd name="connsiteX4" fmla="*/ 38889 w 172248"/>
                <a:gd name="connsiteY4" fmla="*/ 16619 h 277893"/>
                <a:gd name="connsiteX5" fmla="*/ 57901 w 172248"/>
                <a:gd name="connsiteY5" fmla="*/ 23320 h 277893"/>
                <a:gd name="connsiteX6" fmla="*/ 56760 w 172248"/>
                <a:gd name="connsiteY6" fmla="*/ 31203 h 277893"/>
                <a:gd name="connsiteX7" fmla="*/ 1625 w 172248"/>
                <a:gd name="connsiteY7" fmla="*/ 258248 h 277893"/>
                <a:gd name="connsiteX8" fmla="*/ 104 w 172248"/>
                <a:gd name="connsiteY8" fmla="*/ 266920 h 277893"/>
                <a:gd name="connsiteX9" fmla="*/ 11131 w 172248"/>
                <a:gd name="connsiteY9" fmla="*/ 277957 h 277893"/>
                <a:gd name="connsiteX10" fmla="*/ 24059 w 172248"/>
                <a:gd name="connsiteY10" fmla="*/ 269679 h 277893"/>
                <a:gd name="connsiteX11" fmla="*/ 45353 w 172248"/>
                <a:gd name="connsiteY11" fmla="*/ 183355 h 277893"/>
                <a:gd name="connsiteX12" fmla="*/ 89461 w 172248"/>
                <a:gd name="connsiteY12" fmla="*/ 216860 h 277893"/>
                <a:gd name="connsiteX13" fmla="*/ 88320 w 172248"/>
                <a:gd name="connsiteY13" fmla="*/ 225138 h 277893"/>
                <a:gd name="connsiteX14" fmla="*/ 86799 w 172248"/>
                <a:gd name="connsiteY14" fmla="*/ 238934 h 277893"/>
                <a:gd name="connsiteX15" fmla="*/ 121781 w 172248"/>
                <a:gd name="connsiteY15" fmla="*/ 277957 h 277893"/>
                <a:gd name="connsiteX16" fmla="*/ 151820 w 172248"/>
                <a:gd name="connsiteY16" fmla="*/ 257066 h 277893"/>
                <a:gd name="connsiteX17" fmla="*/ 165509 w 172248"/>
                <a:gd name="connsiteY17" fmla="*/ 217254 h 277893"/>
                <a:gd name="connsiteX18" fmla="*/ 160946 w 172248"/>
                <a:gd name="connsiteY18" fmla="*/ 213312 h 277893"/>
                <a:gd name="connsiteX19" fmla="*/ 155622 w 172248"/>
                <a:gd name="connsiteY19" fmla="*/ 220407 h 277893"/>
                <a:gd name="connsiteX20" fmla="*/ 122541 w 172248"/>
                <a:gd name="connsiteY20" fmla="*/ 269285 h 277893"/>
                <a:gd name="connsiteX21" fmla="*/ 110374 w 172248"/>
                <a:gd name="connsiteY21" fmla="*/ 250759 h 277893"/>
                <a:gd name="connsiteX22" fmla="*/ 113416 w 172248"/>
                <a:gd name="connsiteY22" fmla="*/ 228685 h 277893"/>
                <a:gd name="connsiteX23" fmla="*/ 114937 w 172248"/>
                <a:gd name="connsiteY23" fmla="*/ 216466 h 277893"/>
                <a:gd name="connsiteX24" fmla="*/ 58661 w 172248"/>
                <a:gd name="connsiteY24" fmla="*/ 175077 h 277893"/>
                <a:gd name="connsiteX25" fmla="*/ 91362 w 172248"/>
                <a:gd name="connsiteY25" fmla="*/ 145908 h 277893"/>
                <a:gd name="connsiteX26" fmla="*/ 145736 w 172248"/>
                <a:gd name="connsiteY26" fmla="*/ 108067 h 277893"/>
                <a:gd name="connsiteX27" fmla="*/ 149158 w 172248"/>
                <a:gd name="connsiteY27" fmla="*/ 108462 h 277893"/>
                <a:gd name="connsiteX28" fmla="*/ 157143 w 172248"/>
                <a:gd name="connsiteY28" fmla="*/ 111615 h 277893"/>
                <a:gd name="connsiteX29" fmla="*/ 158664 w 172248"/>
                <a:gd name="connsiteY29" fmla="*/ 113192 h 277893"/>
                <a:gd name="connsiteX30" fmla="*/ 136991 w 172248"/>
                <a:gd name="connsiteY30" fmla="*/ 134477 h 277893"/>
                <a:gd name="connsiteX31" fmla="*/ 151440 w 172248"/>
                <a:gd name="connsiteY31" fmla="*/ 148273 h 277893"/>
                <a:gd name="connsiteX32" fmla="*/ 172353 w 172248"/>
                <a:gd name="connsiteY32" fmla="*/ 124229 h 277893"/>
                <a:gd name="connsiteX33" fmla="*/ 146497 w 172248"/>
                <a:gd name="connsiteY33" fmla="*/ 99395 h 277893"/>
                <a:gd name="connsiteX34" fmla="*/ 90982 w 172248"/>
                <a:gd name="connsiteY34" fmla="*/ 134083 h 277893"/>
                <a:gd name="connsiteX35" fmla="*/ 48775 w 172248"/>
                <a:gd name="connsiteY35" fmla="*/ 170741 h 277893"/>
                <a:gd name="connsiteX36" fmla="*/ 88320 w 172248"/>
                <a:gd name="connsiteY36" fmla="*/ 4399 h 2778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72248" h="277893">
                  <a:moveTo>
                    <a:pt x="88320" y="4399"/>
                  </a:moveTo>
                  <a:cubicBezTo>
                    <a:pt x="88320" y="4005"/>
                    <a:pt x="88320" y="63"/>
                    <a:pt x="83377" y="63"/>
                  </a:cubicBezTo>
                  <a:cubicBezTo>
                    <a:pt x="74631" y="63"/>
                    <a:pt x="46874" y="3217"/>
                    <a:pt x="36987" y="4005"/>
                  </a:cubicBezTo>
                  <a:cubicBezTo>
                    <a:pt x="33946" y="4399"/>
                    <a:pt x="29763" y="4793"/>
                    <a:pt x="29763" y="11888"/>
                  </a:cubicBezTo>
                  <a:cubicBezTo>
                    <a:pt x="29763" y="16619"/>
                    <a:pt x="33185" y="16619"/>
                    <a:pt x="38889" y="16619"/>
                  </a:cubicBezTo>
                  <a:cubicBezTo>
                    <a:pt x="57140" y="16619"/>
                    <a:pt x="57901" y="19378"/>
                    <a:pt x="57901" y="23320"/>
                  </a:cubicBezTo>
                  <a:lnTo>
                    <a:pt x="56760" y="31203"/>
                  </a:lnTo>
                  <a:lnTo>
                    <a:pt x="1625" y="258248"/>
                  </a:lnTo>
                  <a:cubicBezTo>
                    <a:pt x="104" y="263767"/>
                    <a:pt x="104" y="264555"/>
                    <a:pt x="104" y="266920"/>
                  </a:cubicBezTo>
                  <a:cubicBezTo>
                    <a:pt x="104" y="275986"/>
                    <a:pt x="7709" y="277957"/>
                    <a:pt x="11131" y="277957"/>
                  </a:cubicBezTo>
                  <a:cubicBezTo>
                    <a:pt x="16074" y="277957"/>
                    <a:pt x="21778" y="274409"/>
                    <a:pt x="24059" y="269679"/>
                  </a:cubicBezTo>
                  <a:cubicBezTo>
                    <a:pt x="25961" y="266132"/>
                    <a:pt x="43071" y="193209"/>
                    <a:pt x="45353" y="183355"/>
                  </a:cubicBezTo>
                  <a:cubicBezTo>
                    <a:pt x="58281" y="184537"/>
                    <a:pt x="89461" y="190844"/>
                    <a:pt x="89461" y="216860"/>
                  </a:cubicBezTo>
                  <a:cubicBezTo>
                    <a:pt x="89461" y="219619"/>
                    <a:pt x="89461" y="221196"/>
                    <a:pt x="88320" y="225138"/>
                  </a:cubicBezTo>
                  <a:cubicBezTo>
                    <a:pt x="87559" y="229868"/>
                    <a:pt x="86799" y="234598"/>
                    <a:pt x="86799" y="238934"/>
                  </a:cubicBezTo>
                  <a:cubicBezTo>
                    <a:pt x="86799" y="262190"/>
                    <a:pt x="102009" y="277957"/>
                    <a:pt x="121781" y="277957"/>
                  </a:cubicBezTo>
                  <a:cubicBezTo>
                    <a:pt x="133188" y="277957"/>
                    <a:pt x="143455" y="271650"/>
                    <a:pt x="151820" y="257066"/>
                  </a:cubicBezTo>
                  <a:cubicBezTo>
                    <a:pt x="161326" y="239722"/>
                    <a:pt x="165509" y="218042"/>
                    <a:pt x="165509" y="217254"/>
                  </a:cubicBezTo>
                  <a:cubicBezTo>
                    <a:pt x="165509" y="213312"/>
                    <a:pt x="162086" y="213312"/>
                    <a:pt x="160946" y="213312"/>
                  </a:cubicBezTo>
                  <a:cubicBezTo>
                    <a:pt x="157143" y="213312"/>
                    <a:pt x="156763" y="214889"/>
                    <a:pt x="155622" y="220407"/>
                  </a:cubicBezTo>
                  <a:cubicBezTo>
                    <a:pt x="148018" y="249182"/>
                    <a:pt x="139272" y="269285"/>
                    <a:pt x="122541" y="269285"/>
                  </a:cubicBezTo>
                  <a:cubicBezTo>
                    <a:pt x="115317" y="269285"/>
                    <a:pt x="110374" y="264949"/>
                    <a:pt x="110374" y="250759"/>
                  </a:cubicBezTo>
                  <a:cubicBezTo>
                    <a:pt x="110374" y="244058"/>
                    <a:pt x="111895" y="234992"/>
                    <a:pt x="113416" y="228685"/>
                  </a:cubicBezTo>
                  <a:cubicBezTo>
                    <a:pt x="114937" y="221984"/>
                    <a:pt x="114937" y="220407"/>
                    <a:pt x="114937" y="216466"/>
                  </a:cubicBezTo>
                  <a:cubicBezTo>
                    <a:pt x="114937" y="190844"/>
                    <a:pt x="90982" y="179413"/>
                    <a:pt x="58661" y="175077"/>
                  </a:cubicBezTo>
                  <a:cubicBezTo>
                    <a:pt x="70449" y="167982"/>
                    <a:pt x="82616" y="155368"/>
                    <a:pt x="91362" y="145908"/>
                  </a:cubicBezTo>
                  <a:cubicBezTo>
                    <a:pt x="109613" y="125017"/>
                    <a:pt x="127104" y="108067"/>
                    <a:pt x="145736" y="108067"/>
                  </a:cubicBezTo>
                  <a:cubicBezTo>
                    <a:pt x="148018" y="108067"/>
                    <a:pt x="148398" y="108067"/>
                    <a:pt x="149158" y="108462"/>
                  </a:cubicBezTo>
                  <a:cubicBezTo>
                    <a:pt x="153721" y="109250"/>
                    <a:pt x="154101" y="109250"/>
                    <a:pt x="157143" y="111615"/>
                  </a:cubicBezTo>
                  <a:cubicBezTo>
                    <a:pt x="157904" y="112009"/>
                    <a:pt x="157904" y="112403"/>
                    <a:pt x="158664" y="113192"/>
                  </a:cubicBezTo>
                  <a:cubicBezTo>
                    <a:pt x="140413" y="114374"/>
                    <a:pt x="136991" y="129747"/>
                    <a:pt x="136991" y="134477"/>
                  </a:cubicBezTo>
                  <a:cubicBezTo>
                    <a:pt x="136991" y="140784"/>
                    <a:pt x="141173" y="148273"/>
                    <a:pt x="151440" y="148273"/>
                  </a:cubicBezTo>
                  <a:cubicBezTo>
                    <a:pt x="161326" y="148273"/>
                    <a:pt x="172353" y="139601"/>
                    <a:pt x="172353" y="124229"/>
                  </a:cubicBezTo>
                  <a:cubicBezTo>
                    <a:pt x="172353" y="112403"/>
                    <a:pt x="163607" y="99395"/>
                    <a:pt x="146497" y="99395"/>
                  </a:cubicBezTo>
                  <a:cubicBezTo>
                    <a:pt x="135850" y="99395"/>
                    <a:pt x="118359" y="102549"/>
                    <a:pt x="90982" y="134083"/>
                  </a:cubicBezTo>
                  <a:cubicBezTo>
                    <a:pt x="78053" y="149062"/>
                    <a:pt x="63224" y="164829"/>
                    <a:pt x="48775" y="170741"/>
                  </a:cubicBezTo>
                  <a:lnTo>
                    <a:pt x="88320" y="4399"/>
                  </a:lnTo>
                  <a:close/>
                </a:path>
              </a:pathLst>
            </a:custGeom>
            <a:solidFill>
              <a:srgbClr val="D39421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675" name="Freeform: Shape 1674">
              <a:extLst>
                <a:ext uri="{FF2B5EF4-FFF2-40B4-BE49-F238E27FC236}">
                  <a16:creationId xmlns:a16="http://schemas.microsoft.com/office/drawing/2014/main" id="{8F4055F5-7681-6D35-DB9A-19C2C4F4B785}"/>
                </a:ext>
              </a:extLst>
            </p:cNvPr>
            <p:cNvSpPr/>
            <p:nvPr>
              <p:custDataLst>
                <p:tags r:id="rId48"/>
              </p:custDataLst>
            </p:nvPr>
          </p:nvSpPr>
          <p:spPr>
            <a:xfrm>
              <a:off x="9209923" y="7885896"/>
              <a:ext cx="69203" cy="275647"/>
            </a:xfrm>
            <a:custGeom>
              <a:avLst/>
              <a:gdLst>
                <a:gd name="connsiteX0" fmla="*/ 63990 w 69203"/>
                <a:gd name="connsiteY0" fmla="*/ 58 h 275647"/>
                <a:gd name="connsiteX1" fmla="*/ 110 w 69203"/>
                <a:gd name="connsiteY1" fmla="*/ 137744 h 275647"/>
                <a:gd name="connsiteX2" fmla="*/ 63990 w 69203"/>
                <a:gd name="connsiteY2" fmla="*/ 275705 h 275647"/>
                <a:gd name="connsiteX3" fmla="*/ 69313 w 69203"/>
                <a:gd name="connsiteY3" fmla="*/ 272394 h 275647"/>
                <a:gd name="connsiteX4" fmla="*/ 66652 w 69203"/>
                <a:gd name="connsiteY4" fmla="*/ 268255 h 275647"/>
                <a:gd name="connsiteX5" fmla="*/ 18209 w 69203"/>
                <a:gd name="connsiteY5" fmla="*/ 138020 h 275647"/>
                <a:gd name="connsiteX6" fmla="*/ 67450 w 69203"/>
                <a:gd name="connsiteY6" fmla="*/ 6680 h 275647"/>
                <a:gd name="connsiteX7" fmla="*/ 69313 w 69203"/>
                <a:gd name="connsiteY7" fmla="*/ 3369 h 275647"/>
                <a:gd name="connsiteX8" fmla="*/ 63990 w 69203"/>
                <a:gd name="connsiteY8" fmla="*/ 58 h 275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203" h="275647">
                  <a:moveTo>
                    <a:pt x="63990" y="58"/>
                  </a:moveTo>
                  <a:cubicBezTo>
                    <a:pt x="13418" y="37032"/>
                    <a:pt x="110" y="95527"/>
                    <a:pt x="110" y="137744"/>
                  </a:cubicBezTo>
                  <a:cubicBezTo>
                    <a:pt x="110" y="176649"/>
                    <a:pt x="11289" y="237076"/>
                    <a:pt x="63990" y="275705"/>
                  </a:cubicBezTo>
                  <a:cubicBezTo>
                    <a:pt x="66119" y="275705"/>
                    <a:pt x="69313" y="275705"/>
                    <a:pt x="69313" y="272394"/>
                  </a:cubicBezTo>
                  <a:cubicBezTo>
                    <a:pt x="69313" y="270738"/>
                    <a:pt x="68515" y="270187"/>
                    <a:pt x="66652" y="268255"/>
                  </a:cubicBezTo>
                  <a:cubicBezTo>
                    <a:pt x="31251" y="235144"/>
                    <a:pt x="18209" y="188237"/>
                    <a:pt x="18209" y="138020"/>
                  </a:cubicBezTo>
                  <a:cubicBezTo>
                    <a:pt x="18209" y="63520"/>
                    <a:pt x="45624" y="27098"/>
                    <a:pt x="67450" y="6680"/>
                  </a:cubicBezTo>
                  <a:cubicBezTo>
                    <a:pt x="68515" y="5576"/>
                    <a:pt x="69313" y="4749"/>
                    <a:pt x="69313" y="3369"/>
                  </a:cubicBezTo>
                  <a:cubicBezTo>
                    <a:pt x="69313" y="58"/>
                    <a:pt x="66119" y="58"/>
                    <a:pt x="63990" y="58"/>
                  </a:cubicBezTo>
                  <a:close/>
                </a:path>
              </a:pathLst>
            </a:custGeom>
            <a:solidFill>
              <a:srgbClr val="D39421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676" name="Freeform: Shape 1675">
              <a:extLst>
                <a:ext uri="{FF2B5EF4-FFF2-40B4-BE49-F238E27FC236}">
                  <a16:creationId xmlns:a16="http://schemas.microsoft.com/office/drawing/2014/main" id="{DDC592DE-2352-9590-9B7D-6CAE6837AC48}"/>
                </a:ext>
              </a:extLst>
            </p:cNvPr>
            <p:cNvSpPr/>
            <p:nvPr>
              <p:custDataLst>
                <p:tags r:id="rId49"/>
              </p:custDataLst>
            </p:nvPr>
          </p:nvSpPr>
          <p:spPr>
            <a:xfrm>
              <a:off x="9310649" y="7909901"/>
              <a:ext cx="80648" cy="185696"/>
            </a:xfrm>
            <a:custGeom>
              <a:avLst/>
              <a:gdLst>
                <a:gd name="connsiteX0" fmla="*/ 73841 w 80648"/>
                <a:gd name="connsiteY0" fmla="*/ 10543 h 185696"/>
                <a:gd name="connsiteX1" fmla="*/ 63195 w 80648"/>
                <a:gd name="connsiteY1" fmla="*/ 58 h 185696"/>
                <a:gd name="connsiteX2" fmla="*/ 48289 w 80648"/>
                <a:gd name="connsiteY2" fmla="*/ 15234 h 185696"/>
                <a:gd name="connsiteX3" fmla="*/ 58936 w 80648"/>
                <a:gd name="connsiteY3" fmla="*/ 25719 h 185696"/>
                <a:gd name="connsiteX4" fmla="*/ 73841 w 80648"/>
                <a:gd name="connsiteY4" fmla="*/ 10543 h 185696"/>
                <a:gd name="connsiteX5" fmla="*/ 19543 w 80648"/>
                <a:gd name="connsiteY5" fmla="*/ 150712 h 185696"/>
                <a:gd name="connsiteX6" fmla="*/ 17148 w 80648"/>
                <a:gd name="connsiteY6" fmla="*/ 162301 h 185696"/>
                <a:gd name="connsiteX7" fmla="*/ 42434 w 80648"/>
                <a:gd name="connsiteY7" fmla="*/ 185754 h 185696"/>
                <a:gd name="connsiteX8" fmla="*/ 80762 w 80648"/>
                <a:gd name="connsiteY8" fmla="*/ 143538 h 185696"/>
                <a:gd name="connsiteX9" fmla="*/ 76503 w 80648"/>
                <a:gd name="connsiteY9" fmla="*/ 139951 h 185696"/>
                <a:gd name="connsiteX10" fmla="*/ 71446 w 80648"/>
                <a:gd name="connsiteY10" fmla="*/ 144642 h 185696"/>
                <a:gd name="connsiteX11" fmla="*/ 43232 w 80648"/>
                <a:gd name="connsiteY11" fmla="*/ 178028 h 185696"/>
                <a:gd name="connsiteX12" fmla="*/ 36578 w 80648"/>
                <a:gd name="connsiteY12" fmla="*/ 168371 h 185696"/>
                <a:gd name="connsiteX13" fmla="*/ 40837 w 80648"/>
                <a:gd name="connsiteY13" fmla="*/ 150712 h 185696"/>
                <a:gd name="connsiteX14" fmla="*/ 49354 w 80648"/>
                <a:gd name="connsiteY14" fmla="*/ 128638 h 185696"/>
                <a:gd name="connsiteX15" fmla="*/ 62396 w 80648"/>
                <a:gd name="connsiteY15" fmla="*/ 93596 h 185696"/>
                <a:gd name="connsiteX16" fmla="*/ 63993 w 80648"/>
                <a:gd name="connsiteY16" fmla="*/ 84766 h 185696"/>
                <a:gd name="connsiteX17" fmla="*/ 38707 w 80648"/>
                <a:gd name="connsiteY17" fmla="*/ 61313 h 185696"/>
                <a:gd name="connsiteX18" fmla="*/ 113 w 80648"/>
                <a:gd name="connsiteY18" fmla="*/ 103529 h 185696"/>
                <a:gd name="connsiteX19" fmla="*/ 4638 w 80648"/>
                <a:gd name="connsiteY19" fmla="*/ 107116 h 185696"/>
                <a:gd name="connsiteX20" fmla="*/ 9429 w 80648"/>
                <a:gd name="connsiteY20" fmla="*/ 102701 h 185696"/>
                <a:gd name="connsiteX21" fmla="*/ 37909 w 80648"/>
                <a:gd name="connsiteY21" fmla="*/ 69039 h 185696"/>
                <a:gd name="connsiteX22" fmla="*/ 44563 w 80648"/>
                <a:gd name="connsiteY22" fmla="*/ 78696 h 185696"/>
                <a:gd name="connsiteX23" fmla="*/ 36312 w 80648"/>
                <a:gd name="connsiteY23" fmla="*/ 106288 h 185696"/>
                <a:gd name="connsiteX24" fmla="*/ 19543 w 80648"/>
                <a:gd name="connsiteY24" fmla="*/ 150712 h 185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80648" h="185696">
                  <a:moveTo>
                    <a:pt x="73841" y="10543"/>
                  </a:moveTo>
                  <a:cubicBezTo>
                    <a:pt x="73841" y="6128"/>
                    <a:pt x="70647" y="58"/>
                    <a:pt x="63195" y="58"/>
                  </a:cubicBezTo>
                  <a:cubicBezTo>
                    <a:pt x="56008" y="58"/>
                    <a:pt x="48289" y="7232"/>
                    <a:pt x="48289" y="15234"/>
                  </a:cubicBezTo>
                  <a:cubicBezTo>
                    <a:pt x="48289" y="19924"/>
                    <a:pt x="51749" y="25719"/>
                    <a:pt x="58936" y="25719"/>
                  </a:cubicBezTo>
                  <a:cubicBezTo>
                    <a:pt x="66655" y="25719"/>
                    <a:pt x="73841" y="17993"/>
                    <a:pt x="73841" y="10543"/>
                  </a:cubicBezTo>
                  <a:close/>
                  <a:moveTo>
                    <a:pt x="19543" y="150712"/>
                  </a:moveTo>
                  <a:cubicBezTo>
                    <a:pt x="18478" y="154299"/>
                    <a:pt x="17148" y="157610"/>
                    <a:pt x="17148" y="162301"/>
                  </a:cubicBezTo>
                  <a:cubicBezTo>
                    <a:pt x="17148" y="175269"/>
                    <a:pt x="27794" y="185754"/>
                    <a:pt x="42434" y="185754"/>
                  </a:cubicBezTo>
                  <a:cubicBezTo>
                    <a:pt x="69050" y="185754"/>
                    <a:pt x="80762" y="147677"/>
                    <a:pt x="80762" y="143538"/>
                  </a:cubicBezTo>
                  <a:cubicBezTo>
                    <a:pt x="80762" y="139951"/>
                    <a:pt x="77302" y="139951"/>
                    <a:pt x="76503" y="139951"/>
                  </a:cubicBezTo>
                  <a:cubicBezTo>
                    <a:pt x="72777" y="139951"/>
                    <a:pt x="72511" y="141607"/>
                    <a:pt x="71446" y="144642"/>
                  </a:cubicBezTo>
                  <a:cubicBezTo>
                    <a:pt x="65324" y="166716"/>
                    <a:pt x="53613" y="178028"/>
                    <a:pt x="43232" y="178028"/>
                  </a:cubicBezTo>
                  <a:cubicBezTo>
                    <a:pt x="37909" y="178028"/>
                    <a:pt x="36578" y="174441"/>
                    <a:pt x="36578" y="168371"/>
                  </a:cubicBezTo>
                  <a:cubicBezTo>
                    <a:pt x="36578" y="162025"/>
                    <a:pt x="38441" y="156782"/>
                    <a:pt x="40837" y="150712"/>
                  </a:cubicBezTo>
                  <a:cubicBezTo>
                    <a:pt x="43498" y="143262"/>
                    <a:pt x="46426" y="135812"/>
                    <a:pt x="49354" y="128638"/>
                  </a:cubicBezTo>
                  <a:cubicBezTo>
                    <a:pt x="51749" y="122016"/>
                    <a:pt x="61331" y="96907"/>
                    <a:pt x="62396" y="93596"/>
                  </a:cubicBezTo>
                  <a:cubicBezTo>
                    <a:pt x="63195" y="90837"/>
                    <a:pt x="63993" y="87526"/>
                    <a:pt x="63993" y="84766"/>
                  </a:cubicBezTo>
                  <a:cubicBezTo>
                    <a:pt x="63993" y="71798"/>
                    <a:pt x="53346" y="61313"/>
                    <a:pt x="38707" y="61313"/>
                  </a:cubicBezTo>
                  <a:cubicBezTo>
                    <a:pt x="12357" y="61313"/>
                    <a:pt x="113" y="98838"/>
                    <a:pt x="113" y="103529"/>
                  </a:cubicBezTo>
                  <a:cubicBezTo>
                    <a:pt x="113" y="107116"/>
                    <a:pt x="3839" y="107116"/>
                    <a:pt x="4638" y="107116"/>
                  </a:cubicBezTo>
                  <a:cubicBezTo>
                    <a:pt x="8364" y="107116"/>
                    <a:pt x="8630" y="105737"/>
                    <a:pt x="9429" y="102701"/>
                  </a:cubicBezTo>
                  <a:cubicBezTo>
                    <a:pt x="16349" y="78972"/>
                    <a:pt x="28060" y="69039"/>
                    <a:pt x="37909" y="69039"/>
                  </a:cubicBezTo>
                  <a:cubicBezTo>
                    <a:pt x="42167" y="69039"/>
                    <a:pt x="44563" y="71246"/>
                    <a:pt x="44563" y="78696"/>
                  </a:cubicBezTo>
                  <a:cubicBezTo>
                    <a:pt x="44563" y="85042"/>
                    <a:pt x="42966" y="89181"/>
                    <a:pt x="36312" y="106288"/>
                  </a:cubicBezTo>
                  <a:lnTo>
                    <a:pt x="19543" y="150712"/>
                  </a:lnTo>
                  <a:close/>
                </a:path>
              </a:pathLst>
            </a:custGeom>
            <a:solidFill>
              <a:srgbClr val="D39421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677" name="Freeform: Shape 1676">
              <a:extLst>
                <a:ext uri="{FF2B5EF4-FFF2-40B4-BE49-F238E27FC236}">
                  <a16:creationId xmlns:a16="http://schemas.microsoft.com/office/drawing/2014/main" id="{0EAEB8A3-85CA-8D9B-DC10-AC576B09B6C6}"/>
                </a:ext>
              </a:extLst>
            </p:cNvPr>
            <p:cNvSpPr/>
            <p:nvPr>
              <p:custDataLst>
                <p:tags r:id="rId50"/>
              </p:custDataLst>
            </p:nvPr>
          </p:nvSpPr>
          <p:spPr>
            <a:xfrm>
              <a:off x="9424619" y="7885896"/>
              <a:ext cx="68937" cy="275647"/>
            </a:xfrm>
            <a:custGeom>
              <a:avLst/>
              <a:gdLst>
                <a:gd name="connsiteX0" fmla="*/ 5173 w 68937"/>
                <a:gd name="connsiteY0" fmla="*/ 58 h 275647"/>
                <a:gd name="connsiteX1" fmla="*/ 116 w 68937"/>
                <a:gd name="connsiteY1" fmla="*/ 3369 h 275647"/>
                <a:gd name="connsiteX2" fmla="*/ 2511 w 68937"/>
                <a:gd name="connsiteY2" fmla="*/ 7508 h 275647"/>
                <a:gd name="connsiteX3" fmla="*/ 50954 w 68937"/>
                <a:gd name="connsiteY3" fmla="*/ 137744 h 275647"/>
                <a:gd name="connsiteX4" fmla="*/ 4907 w 68937"/>
                <a:gd name="connsiteY4" fmla="*/ 266048 h 275647"/>
                <a:gd name="connsiteX5" fmla="*/ 116 w 68937"/>
                <a:gd name="connsiteY5" fmla="*/ 272394 h 275647"/>
                <a:gd name="connsiteX6" fmla="*/ 3576 w 68937"/>
                <a:gd name="connsiteY6" fmla="*/ 275705 h 275647"/>
                <a:gd name="connsiteX7" fmla="*/ 49623 w 68937"/>
                <a:gd name="connsiteY7" fmla="*/ 223004 h 275647"/>
                <a:gd name="connsiteX8" fmla="*/ 69053 w 68937"/>
                <a:gd name="connsiteY8" fmla="*/ 138020 h 275647"/>
                <a:gd name="connsiteX9" fmla="*/ 5173 w 68937"/>
                <a:gd name="connsiteY9" fmla="*/ 58 h 275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8937" h="275647">
                  <a:moveTo>
                    <a:pt x="5173" y="58"/>
                  </a:moveTo>
                  <a:cubicBezTo>
                    <a:pt x="3310" y="58"/>
                    <a:pt x="116" y="58"/>
                    <a:pt x="116" y="3369"/>
                  </a:cubicBezTo>
                  <a:cubicBezTo>
                    <a:pt x="116" y="4749"/>
                    <a:pt x="914" y="5576"/>
                    <a:pt x="2511" y="7508"/>
                  </a:cubicBezTo>
                  <a:cubicBezTo>
                    <a:pt x="25402" y="29306"/>
                    <a:pt x="50954" y="66555"/>
                    <a:pt x="50954" y="137744"/>
                  </a:cubicBezTo>
                  <a:cubicBezTo>
                    <a:pt x="50954" y="195411"/>
                    <a:pt x="33653" y="239007"/>
                    <a:pt x="4907" y="266048"/>
                  </a:cubicBezTo>
                  <a:cubicBezTo>
                    <a:pt x="382" y="270738"/>
                    <a:pt x="116" y="271014"/>
                    <a:pt x="116" y="272394"/>
                  </a:cubicBezTo>
                  <a:cubicBezTo>
                    <a:pt x="116" y="273774"/>
                    <a:pt x="914" y="275705"/>
                    <a:pt x="3576" y="275705"/>
                  </a:cubicBezTo>
                  <a:cubicBezTo>
                    <a:pt x="6770" y="275705"/>
                    <a:pt x="32056" y="257494"/>
                    <a:pt x="49623" y="223004"/>
                  </a:cubicBezTo>
                  <a:cubicBezTo>
                    <a:pt x="61334" y="200102"/>
                    <a:pt x="69053" y="170303"/>
                    <a:pt x="69053" y="138020"/>
                  </a:cubicBezTo>
                  <a:cubicBezTo>
                    <a:pt x="69053" y="99114"/>
                    <a:pt x="57874" y="38687"/>
                    <a:pt x="5173" y="58"/>
                  </a:cubicBezTo>
                  <a:close/>
                </a:path>
              </a:pathLst>
            </a:custGeom>
            <a:solidFill>
              <a:srgbClr val="D39421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678" name="Freeform: Shape 1677">
              <a:extLst>
                <a:ext uri="{FF2B5EF4-FFF2-40B4-BE49-F238E27FC236}">
                  <a16:creationId xmlns:a16="http://schemas.microsoft.com/office/drawing/2014/main" id="{0C75AD0D-7242-2930-1457-898202B6185B}"/>
                </a:ext>
              </a:extLst>
            </p:cNvPr>
            <p:cNvSpPr/>
            <p:nvPr>
              <p:custDataLst>
                <p:tags r:id="rId51"/>
              </p:custDataLst>
            </p:nvPr>
          </p:nvSpPr>
          <p:spPr>
            <a:xfrm>
              <a:off x="9179854" y="8224526"/>
              <a:ext cx="80648" cy="185696"/>
            </a:xfrm>
            <a:custGeom>
              <a:avLst/>
              <a:gdLst>
                <a:gd name="connsiteX0" fmla="*/ 73838 w 80648"/>
                <a:gd name="connsiteY0" fmla="*/ 10551 h 185696"/>
                <a:gd name="connsiteX1" fmla="*/ 63191 w 80648"/>
                <a:gd name="connsiteY1" fmla="*/ 66 h 185696"/>
                <a:gd name="connsiteX2" fmla="*/ 48286 w 80648"/>
                <a:gd name="connsiteY2" fmla="*/ 15242 h 185696"/>
                <a:gd name="connsiteX3" fmla="*/ 58933 w 80648"/>
                <a:gd name="connsiteY3" fmla="*/ 25727 h 185696"/>
                <a:gd name="connsiteX4" fmla="*/ 73838 w 80648"/>
                <a:gd name="connsiteY4" fmla="*/ 10551 h 185696"/>
                <a:gd name="connsiteX5" fmla="*/ 19540 w 80648"/>
                <a:gd name="connsiteY5" fmla="*/ 150720 h 185696"/>
                <a:gd name="connsiteX6" fmla="*/ 17144 w 80648"/>
                <a:gd name="connsiteY6" fmla="*/ 162309 h 185696"/>
                <a:gd name="connsiteX7" fmla="*/ 42430 w 80648"/>
                <a:gd name="connsiteY7" fmla="*/ 185762 h 185696"/>
                <a:gd name="connsiteX8" fmla="*/ 80758 w 80648"/>
                <a:gd name="connsiteY8" fmla="*/ 143546 h 185696"/>
                <a:gd name="connsiteX9" fmla="*/ 76500 w 80648"/>
                <a:gd name="connsiteY9" fmla="*/ 139959 h 185696"/>
                <a:gd name="connsiteX10" fmla="*/ 71442 w 80648"/>
                <a:gd name="connsiteY10" fmla="*/ 144650 h 185696"/>
                <a:gd name="connsiteX11" fmla="*/ 43229 w 80648"/>
                <a:gd name="connsiteY11" fmla="*/ 178036 h 185696"/>
                <a:gd name="connsiteX12" fmla="*/ 36574 w 80648"/>
                <a:gd name="connsiteY12" fmla="*/ 168379 h 185696"/>
                <a:gd name="connsiteX13" fmla="*/ 40833 w 80648"/>
                <a:gd name="connsiteY13" fmla="*/ 150720 h 185696"/>
                <a:gd name="connsiteX14" fmla="*/ 49350 w 80648"/>
                <a:gd name="connsiteY14" fmla="*/ 128646 h 185696"/>
                <a:gd name="connsiteX15" fmla="*/ 62393 w 80648"/>
                <a:gd name="connsiteY15" fmla="*/ 93604 h 185696"/>
                <a:gd name="connsiteX16" fmla="*/ 63990 w 80648"/>
                <a:gd name="connsiteY16" fmla="*/ 84774 h 185696"/>
                <a:gd name="connsiteX17" fmla="*/ 38704 w 80648"/>
                <a:gd name="connsiteY17" fmla="*/ 61321 h 185696"/>
                <a:gd name="connsiteX18" fmla="*/ 109 w 80648"/>
                <a:gd name="connsiteY18" fmla="*/ 103537 h 185696"/>
                <a:gd name="connsiteX19" fmla="*/ 4634 w 80648"/>
                <a:gd name="connsiteY19" fmla="*/ 107124 h 185696"/>
                <a:gd name="connsiteX20" fmla="*/ 9425 w 80648"/>
                <a:gd name="connsiteY20" fmla="*/ 102709 h 185696"/>
                <a:gd name="connsiteX21" fmla="*/ 37905 w 80648"/>
                <a:gd name="connsiteY21" fmla="*/ 69047 h 185696"/>
                <a:gd name="connsiteX22" fmla="*/ 44559 w 80648"/>
                <a:gd name="connsiteY22" fmla="*/ 78704 h 185696"/>
                <a:gd name="connsiteX23" fmla="*/ 36308 w 80648"/>
                <a:gd name="connsiteY23" fmla="*/ 106296 h 185696"/>
                <a:gd name="connsiteX24" fmla="*/ 19540 w 80648"/>
                <a:gd name="connsiteY24" fmla="*/ 150720 h 185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80648" h="185696">
                  <a:moveTo>
                    <a:pt x="73838" y="10551"/>
                  </a:moveTo>
                  <a:cubicBezTo>
                    <a:pt x="73838" y="6136"/>
                    <a:pt x="70644" y="66"/>
                    <a:pt x="63191" y="66"/>
                  </a:cubicBezTo>
                  <a:cubicBezTo>
                    <a:pt x="56005" y="66"/>
                    <a:pt x="48286" y="7240"/>
                    <a:pt x="48286" y="15242"/>
                  </a:cubicBezTo>
                  <a:cubicBezTo>
                    <a:pt x="48286" y="19932"/>
                    <a:pt x="51746" y="25727"/>
                    <a:pt x="58933" y="25727"/>
                  </a:cubicBezTo>
                  <a:cubicBezTo>
                    <a:pt x="66651" y="25727"/>
                    <a:pt x="73838" y="18001"/>
                    <a:pt x="73838" y="10551"/>
                  </a:cubicBezTo>
                  <a:close/>
                  <a:moveTo>
                    <a:pt x="19540" y="150720"/>
                  </a:moveTo>
                  <a:cubicBezTo>
                    <a:pt x="18475" y="154307"/>
                    <a:pt x="17144" y="157618"/>
                    <a:pt x="17144" y="162309"/>
                  </a:cubicBezTo>
                  <a:cubicBezTo>
                    <a:pt x="17144" y="175277"/>
                    <a:pt x="27791" y="185762"/>
                    <a:pt x="42430" y="185762"/>
                  </a:cubicBezTo>
                  <a:cubicBezTo>
                    <a:pt x="69047" y="185762"/>
                    <a:pt x="80758" y="147685"/>
                    <a:pt x="80758" y="143546"/>
                  </a:cubicBezTo>
                  <a:cubicBezTo>
                    <a:pt x="80758" y="139959"/>
                    <a:pt x="77298" y="139959"/>
                    <a:pt x="76500" y="139959"/>
                  </a:cubicBezTo>
                  <a:cubicBezTo>
                    <a:pt x="72773" y="139959"/>
                    <a:pt x="72507" y="141614"/>
                    <a:pt x="71442" y="144650"/>
                  </a:cubicBezTo>
                  <a:cubicBezTo>
                    <a:pt x="65321" y="166723"/>
                    <a:pt x="53609" y="178036"/>
                    <a:pt x="43229" y="178036"/>
                  </a:cubicBezTo>
                  <a:cubicBezTo>
                    <a:pt x="37905" y="178036"/>
                    <a:pt x="36574" y="174449"/>
                    <a:pt x="36574" y="168379"/>
                  </a:cubicBezTo>
                  <a:cubicBezTo>
                    <a:pt x="36574" y="162033"/>
                    <a:pt x="38438" y="156790"/>
                    <a:pt x="40833" y="150720"/>
                  </a:cubicBezTo>
                  <a:cubicBezTo>
                    <a:pt x="43495" y="143270"/>
                    <a:pt x="46423" y="135820"/>
                    <a:pt x="49350" y="128646"/>
                  </a:cubicBezTo>
                  <a:cubicBezTo>
                    <a:pt x="51746" y="122024"/>
                    <a:pt x="61328" y="96915"/>
                    <a:pt x="62393" y="93604"/>
                  </a:cubicBezTo>
                  <a:cubicBezTo>
                    <a:pt x="63191" y="90845"/>
                    <a:pt x="63990" y="87534"/>
                    <a:pt x="63990" y="84774"/>
                  </a:cubicBezTo>
                  <a:cubicBezTo>
                    <a:pt x="63990" y="71806"/>
                    <a:pt x="53343" y="61321"/>
                    <a:pt x="38704" y="61321"/>
                  </a:cubicBezTo>
                  <a:cubicBezTo>
                    <a:pt x="12353" y="61321"/>
                    <a:pt x="109" y="98846"/>
                    <a:pt x="109" y="103537"/>
                  </a:cubicBezTo>
                  <a:cubicBezTo>
                    <a:pt x="109" y="107124"/>
                    <a:pt x="3836" y="107124"/>
                    <a:pt x="4634" y="107124"/>
                  </a:cubicBezTo>
                  <a:cubicBezTo>
                    <a:pt x="8361" y="107124"/>
                    <a:pt x="8627" y="105744"/>
                    <a:pt x="9425" y="102709"/>
                  </a:cubicBezTo>
                  <a:cubicBezTo>
                    <a:pt x="16346" y="78980"/>
                    <a:pt x="28057" y="69047"/>
                    <a:pt x="37905" y="69047"/>
                  </a:cubicBezTo>
                  <a:cubicBezTo>
                    <a:pt x="42164" y="69047"/>
                    <a:pt x="44559" y="71254"/>
                    <a:pt x="44559" y="78704"/>
                  </a:cubicBezTo>
                  <a:cubicBezTo>
                    <a:pt x="44559" y="85050"/>
                    <a:pt x="42962" y="89189"/>
                    <a:pt x="36308" y="106296"/>
                  </a:cubicBezTo>
                  <a:lnTo>
                    <a:pt x="19540" y="150720"/>
                  </a:lnTo>
                  <a:close/>
                </a:path>
              </a:pathLst>
            </a:custGeom>
            <a:solidFill>
              <a:srgbClr val="D39421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679" name="Freeform: Shape 1678">
              <a:extLst>
                <a:ext uri="{FF2B5EF4-FFF2-40B4-BE49-F238E27FC236}">
                  <a16:creationId xmlns:a16="http://schemas.microsoft.com/office/drawing/2014/main" id="{DCEE522C-4EDD-28F3-C943-6B80C71C8B75}"/>
                </a:ext>
              </a:extLst>
            </p:cNvPr>
            <p:cNvSpPr/>
            <p:nvPr>
              <p:custDataLst>
                <p:tags r:id="rId52"/>
              </p:custDataLst>
            </p:nvPr>
          </p:nvSpPr>
          <p:spPr>
            <a:xfrm>
              <a:off x="9660754" y="8178154"/>
              <a:ext cx="40305" cy="41782"/>
            </a:xfrm>
            <a:custGeom>
              <a:avLst/>
              <a:gdLst>
                <a:gd name="connsiteX0" fmla="*/ 40427 w 40305"/>
                <a:gd name="connsiteY0" fmla="*/ 20955 h 41782"/>
                <a:gd name="connsiteX1" fmla="*/ 20274 w 40305"/>
                <a:gd name="connsiteY1" fmla="*/ 63 h 41782"/>
                <a:gd name="connsiteX2" fmla="*/ 121 w 40305"/>
                <a:gd name="connsiteY2" fmla="*/ 20955 h 41782"/>
                <a:gd name="connsiteX3" fmla="*/ 20274 w 40305"/>
                <a:gd name="connsiteY3" fmla="*/ 41846 h 41782"/>
                <a:gd name="connsiteX4" fmla="*/ 40427 w 40305"/>
                <a:gd name="connsiteY4" fmla="*/ 20955 h 41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305" h="41782">
                  <a:moveTo>
                    <a:pt x="40427" y="20955"/>
                  </a:moveTo>
                  <a:cubicBezTo>
                    <a:pt x="40427" y="9523"/>
                    <a:pt x="31301" y="63"/>
                    <a:pt x="20274" y="63"/>
                  </a:cubicBezTo>
                  <a:cubicBezTo>
                    <a:pt x="9247" y="63"/>
                    <a:pt x="121" y="9523"/>
                    <a:pt x="121" y="20955"/>
                  </a:cubicBezTo>
                  <a:cubicBezTo>
                    <a:pt x="121" y="32386"/>
                    <a:pt x="9247" y="41846"/>
                    <a:pt x="20274" y="41846"/>
                  </a:cubicBezTo>
                  <a:cubicBezTo>
                    <a:pt x="31301" y="41846"/>
                    <a:pt x="40427" y="32386"/>
                    <a:pt x="40427" y="20955"/>
                  </a:cubicBezTo>
                  <a:close/>
                </a:path>
              </a:pathLst>
            </a:custGeom>
            <a:solidFill>
              <a:schemeClr val="tx1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680" name="Freeform: Shape 1679">
              <a:extLst>
                <a:ext uri="{FF2B5EF4-FFF2-40B4-BE49-F238E27FC236}">
                  <a16:creationId xmlns:a16="http://schemas.microsoft.com/office/drawing/2014/main" id="{10DFBDA2-3F2E-0393-CC60-0CECBD162AB4}"/>
                </a:ext>
              </a:extLst>
            </p:cNvPr>
            <p:cNvSpPr/>
            <p:nvPr>
              <p:custDataLst>
                <p:tags r:id="rId53"/>
              </p:custDataLst>
            </p:nvPr>
          </p:nvSpPr>
          <p:spPr>
            <a:xfrm>
              <a:off x="9855815" y="8001958"/>
              <a:ext cx="88215" cy="394175"/>
            </a:xfrm>
            <a:custGeom>
              <a:avLst/>
              <a:gdLst>
                <a:gd name="connsiteX0" fmla="*/ 88342 w 88215"/>
                <a:gd name="connsiteY0" fmla="*/ 390297 h 394175"/>
                <a:gd name="connsiteX1" fmla="*/ 81878 w 88215"/>
                <a:gd name="connsiteY1" fmla="*/ 381625 h 394175"/>
                <a:gd name="connsiteX2" fmla="*/ 22180 w 88215"/>
                <a:gd name="connsiteY2" fmla="*/ 197151 h 394175"/>
                <a:gd name="connsiteX3" fmla="*/ 83399 w 88215"/>
                <a:gd name="connsiteY3" fmla="*/ 10706 h 394175"/>
                <a:gd name="connsiteX4" fmla="*/ 88342 w 88215"/>
                <a:gd name="connsiteY4" fmla="*/ 4005 h 394175"/>
                <a:gd name="connsiteX5" fmla="*/ 84540 w 88215"/>
                <a:gd name="connsiteY5" fmla="*/ 63 h 394175"/>
                <a:gd name="connsiteX6" fmla="*/ 24082 w 88215"/>
                <a:gd name="connsiteY6" fmla="*/ 76927 h 394175"/>
                <a:gd name="connsiteX7" fmla="*/ 126 w 88215"/>
                <a:gd name="connsiteY7" fmla="*/ 197151 h 394175"/>
                <a:gd name="connsiteX8" fmla="*/ 25222 w 88215"/>
                <a:gd name="connsiteY8" fmla="*/ 320134 h 394175"/>
                <a:gd name="connsiteX9" fmla="*/ 84540 w 88215"/>
                <a:gd name="connsiteY9" fmla="*/ 394239 h 394175"/>
                <a:gd name="connsiteX10" fmla="*/ 88342 w 88215"/>
                <a:gd name="connsiteY10" fmla="*/ 390297 h 394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8215" h="394175">
                  <a:moveTo>
                    <a:pt x="88342" y="390297"/>
                  </a:moveTo>
                  <a:cubicBezTo>
                    <a:pt x="88342" y="389115"/>
                    <a:pt x="88342" y="388326"/>
                    <a:pt x="81878" y="381625"/>
                  </a:cubicBezTo>
                  <a:cubicBezTo>
                    <a:pt x="34348" y="331959"/>
                    <a:pt x="22180" y="257460"/>
                    <a:pt x="22180" y="197151"/>
                  </a:cubicBezTo>
                  <a:cubicBezTo>
                    <a:pt x="22180" y="128565"/>
                    <a:pt x="36630" y="59978"/>
                    <a:pt x="83399" y="10706"/>
                  </a:cubicBezTo>
                  <a:cubicBezTo>
                    <a:pt x="88342" y="5976"/>
                    <a:pt x="88342" y="5187"/>
                    <a:pt x="88342" y="4005"/>
                  </a:cubicBezTo>
                  <a:cubicBezTo>
                    <a:pt x="88342" y="1246"/>
                    <a:pt x="86821" y="63"/>
                    <a:pt x="84540" y="63"/>
                  </a:cubicBezTo>
                  <a:cubicBezTo>
                    <a:pt x="80737" y="63"/>
                    <a:pt x="46516" y="26867"/>
                    <a:pt x="24082" y="76927"/>
                  </a:cubicBezTo>
                  <a:cubicBezTo>
                    <a:pt x="4689" y="120287"/>
                    <a:pt x="126" y="164040"/>
                    <a:pt x="126" y="197151"/>
                  </a:cubicBezTo>
                  <a:cubicBezTo>
                    <a:pt x="126" y="227897"/>
                    <a:pt x="4309" y="275592"/>
                    <a:pt x="25222" y="320134"/>
                  </a:cubicBezTo>
                  <a:cubicBezTo>
                    <a:pt x="48037" y="368617"/>
                    <a:pt x="80737" y="394239"/>
                    <a:pt x="84540" y="394239"/>
                  </a:cubicBezTo>
                  <a:cubicBezTo>
                    <a:pt x="86821" y="394239"/>
                    <a:pt x="88342" y="393056"/>
                    <a:pt x="88342" y="390297"/>
                  </a:cubicBezTo>
                  <a:close/>
                </a:path>
              </a:pathLst>
            </a:custGeom>
            <a:solidFill>
              <a:schemeClr val="tx1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681" name="Freeform: Shape 1680">
              <a:extLst>
                <a:ext uri="{FF2B5EF4-FFF2-40B4-BE49-F238E27FC236}">
                  <a16:creationId xmlns:a16="http://schemas.microsoft.com/office/drawing/2014/main" id="{0F714F7B-0836-EE6C-7A18-40B7EBB50493}"/>
                </a:ext>
              </a:extLst>
            </p:cNvPr>
            <p:cNvSpPr/>
            <p:nvPr>
              <p:custDataLst>
                <p:tags r:id="rId54"/>
              </p:custDataLst>
            </p:nvPr>
          </p:nvSpPr>
          <p:spPr>
            <a:xfrm>
              <a:off x="9981253" y="8123364"/>
              <a:ext cx="174149" cy="178561"/>
            </a:xfrm>
            <a:custGeom>
              <a:avLst/>
              <a:gdLst>
                <a:gd name="connsiteX0" fmla="*/ 126750 w 174149"/>
                <a:gd name="connsiteY0" fmla="*/ 25290 h 178561"/>
                <a:gd name="connsiteX1" fmla="*/ 91768 w 174149"/>
                <a:gd name="connsiteY1" fmla="*/ 63 h 178561"/>
                <a:gd name="connsiteX2" fmla="*/ 130 w 174149"/>
                <a:gd name="connsiteY2" fmla="*/ 115557 h 178561"/>
                <a:gd name="connsiteX3" fmla="*/ 50702 w 174149"/>
                <a:gd name="connsiteY3" fmla="*/ 178625 h 178561"/>
                <a:gd name="connsiteX4" fmla="*/ 100133 w 174149"/>
                <a:gd name="connsiteY4" fmla="*/ 149062 h 178561"/>
                <a:gd name="connsiteX5" fmla="*/ 134735 w 174149"/>
                <a:gd name="connsiteY5" fmla="*/ 178625 h 178561"/>
                <a:gd name="connsiteX6" fmla="*/ 162873 w 174149"/>
                <a:gd name="connsiteY6" fmla="*/ 156945 h 178561"/>
                <a:gd name="connsiteX7" fmla="*/ 174280 w 174149"/>
                <a:gd name="connsiteY7" fmla="*/ 117922 h 178561"/>
                <a:gd name="connsiteX8" fmla="*/ 169717 w 174149"/>
                <a:gd name="connsiteY8" fmla="*/ 113980 h 178561"/>
                <a:gd name="connsiteX9" fmla="*/ 164394 w 174149"/>
                <a:gd name="connsiteY9" fmla="*/ 121075 h 178561"/>
                <a:gd name="connsiteX10" fmla="*/ 135496 w 174149"/>
                <a:gd name="connsiteY10" fmla="*/ 169953 h 178561"/>
                <a:gd name="connsiteX11" fmla="*/ 124089 w 174149"/>
                <a:gd name="connsiteY11" fmla="*/ 151821 h 178561"/>
                <a:gd name="connsiteX12" fmla="*/ 129032 w 174149"/>
                <a:gd name="connsiteY12" fmla="*/ 122652 h 178561"/>
                <a:gd name="connsiteX13" fmla="*/ 137397 w 174149"/>
                <a:gd name="connsiteY13" fmla="*/ 87176 h 178561"/>
                <a:gd name="connsiteX14" fmla="*/ 151086 w 174149"/>
                <a:gd name="connsiteY14" fmla="*/ 31991 h 178561"/>
                <a:gd name="connsiteX15" fmla="*/ 153747 w 174149"/>
                <a:gd name="connsiteY15" fmla="*/ 18589 h 178561"/>
                <a:gd name="connsiteX16" fmla="*/ 142720 w 174149"/>
                <a:gd name="connsiteY16" fmla="*/ 7947 h 178561"/>
                <a:gd name="connsiteX17" fmla="*/ 126750 w 174149"/>
                <a:gd name="connsiteY17" fmla="*/ 25290 h 178561"/>
                <a:gd name="connsiteX18" fmla="*/ 102035 w 174149"/>
                <a:gd name="connsiteY18" fmla="*/ 127382 h 178561"/>
                <a:gd name="connsiteX19" fmla="*/ 94430 w 174149"/>
                <a:gd name="connsiteY19" fmla="*/ 141966 h 178561"/>
                <a:gd name="connsiteX20" fmla="*/ 51463 w 174149"/>
                <a:gd name="connsiteY20" fmla="*/ 169953 h 178561"/>
                <a:gd name="connsiteX21" fmla="*/ 27127 w 174149"/>
                <a:gd name="connsiteY21" fmla="*/ 132900 h 178561"/>
                <a:gd name="connsiteX22" fmla="*/ 48041 w 174149"/>
                <a:gd name="connsiteY22" fmla="*/ 46576 h 178561"/>
                <a:gd name="connsiteX23" fmla="*/ 92148 w 174149"/>
                <a:gd name="connsiteY23" fmla="*/ 8735 h 178561"/>
                <a:gd name="connsiteX24" fmla="*/ 122187 w 174149"/>
                <a:gd name="connsiteY24" fmla="*/ 43423 h 178561"/>
                <a:gd name="connsiteX25" fmla="*/ 121047 w 174149"/>
                <a:gd name="connsiteY25" fmla="*/ 50124 h 178561"/>
                <a:gd name="connsiteX26" fmla="*/ 102035 w 174149"/>
                <a:gd name="connsiteY26" fmla="*/ 127382 h 178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74149" h="178561">
                  <a:moveTo>
                    <a:pt x="126750" y="25290"/>
                  </a:moveTo>
                  <a:cubicBezTo>
                    <a:pt x="119906" y="10706"/>
                    <a:pt x="108879" y="63"/>
                    <a:pt x="91768" y="63"/>
                  </a:cubicBezTo>
                  <a:cubicBezTo>
                    <a:pt x="47280" y="63"/>
                    <a:pt x="130" y="58007"/>
                    <a:pt x="130" y="115557"/>
                  </a:cubicBezTo>
                  <a:cubicBezTo>
                    <a:pt x="130" y="152609"/>
                    <a:pt x="21044" y="178625"/>
                    <a:pt x="50702" y="178625"/>
                  </a:cubicBezTo>
                  <a:cubicBezTo>
                    <a:pt x="58307" y="178625"/>
                    <a:pt x="77319" y="177048"/>
                    <a:pt x="100133" y="149062"/>
                  </a:cubicBezTo>
                  <a:cubicBezTo>
                    <a:pt x="103175" y="165617"/>
                    <a:pt x="116484" y="178625"/>
                    <a:pt x="134735" y="178625"/>
                  </a:cubicBezTo>
                  <a:cubicBezTo>
                    <a:pt x="148044" y="178625"/>
                    <a:pt x="156789" y="169559"/>
                    <a:pt x="162873" y="156945"/>
                  </a:cubicBezTo>
                  <a:cubicBezTo>
                    <a:pt x="169337" y="142755"/>
                    <a:pt x="174280" y="118710"/>
                    <a:pt x="174280" y="117922"/>
                  </a:cubicBezTo>
                  <a:cubicBezTo>
                    <a:pt x="174280" y="113980"/>
                    <a:pt x="170858" y="113980"/>
                    <a:pt x="169717" y="113980"/>
                  </a:cubicBezTo>
                  <a:cubicBezTo>
                    <a:pt x="165915" y="113980"/>
                    <a:pt x="165535" y="115557"/>
                    <a:pt x="164394" y="121075"/>
                  </a:cubicBezTo>
                  <a:cubicBezTo>
                    <a:pt x="157930" y="146697"/>
                    <a:pt x="151086" y="169953"/>
                    <a:pt x="135496" y="169953"/>
                  </a:cubicBezTo>
                  <a:cubicBezTo>
                    <a:pt x="125229" y="169953"/>
                    <a:pt x="124089" y="159704"/>
                    <a:pt x="124089" y="151821"/>
                  </a:cubicBezTo>
                  <a:cubicBezTo>
                    <a:pt x="124089" y="143149"/>
                    <a:pt x="124849" y="139996"/>
                    <a:pt x="129032" y="122652"/>
                  </a:cubicBezTo>
                  <a:cubicBezTo>
                    <a:pt x="133214" y="106096"/>
                    <a:pt x="133975" y="102155"/>
                    <a:pt x="137397" y="87176"/>
                  </a:cubicBezTo>
                  <a:lnTo>
                    <a:pt x="151086" y="31991"/>
                  </a:lnTo>
                  <a:cubicBezTo>
                    <a:pt x="153747" y="20955"/>
                    <a:pt x="153747" y="20166"/>
                    <a:pt x="153747" y="18589"/>
                  </a:cubicBezTo>
                  <a:cubicBezTo>
                    <a:pt x="153747" y="11888"/>
                    <a:pt x="149184" y="7947"/>
                    <a:pt x="142720" y="7947"/>
                  </a:cubicBezTo>
                  <a:cubicBezTo>
                    <a:pt x="133595" y="7947"/>
                    <a:pt x="127891" y="16619"/>
                    <a:pt x="126750" y="25290"/>
                  </a:cubicBezTo>
                  <a:close/>
                  <a:moveTo>
                    <a:pt x="102035" y="127382"/>
                  </a:moveTo>
                  <a:cubicBezTo>
                    <a:pt x="100133" y="134477"/>
                    <a:pt x="100133" y="135266"/>
                    <a:pt x="94430" y="141966"/>
                  </a:cubicBezTo>
                  <a:cubicBezTo>
                    <a:pt x="77699" y="163646"/>
                    <a:pt x="62109" y="169953"/>
                    <a:pt x="51463" y="169953"/>
                  </a:cubicBezTo>
                  <a:cubicBezTo>
                    <a:pt x="32451" y="169953"/>
                    <a:pt x="27127" y="148273"/>
                    <a:pt x="27127" y="132900"/>
                  </a:cubicBezTo>
                  <a:cubicBezTo>
                    <a:pt x="27127" y="113192"/>
                    <a:pt x="39295" y="64708"/>
                    <a:pt x="48041" y="46576"/>
                  </a:cubicBezTo>
                  <a:cubicBezTo>
                    <a:pt x="59828" y="23320"/>
                    <a:pt x="76939" y="8735"/>
                    <a:pt x="92148" y="8735"/>
                  </a:cubicBezTo>
                  <a:cubicBezTo>
                    <a:pt x="116864" y="8735"/>
                    <a:pt x="122187" y="41058"/>
                    <a:pt x="122187" y="43423"/>
                  </a:cubicBezTo>
                  <a:cubicBezTo>
                    <a:pt x="122187" y="45788"/>
                    <a:pt x="121427" y="48153"/>
                    <a:pt x="121047" y="50124"/>
                  </a:cubicBezTo>
                  <a:lnTo>
                    <a:pt x="102035" y="127382"/>
                  </a:lnTo>
                  <a:close/>
                </a:path>
              </a:pathLst>
            </a:custGeom>
            <a:solidFill>
              <a:schemeClr val="tx1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682" name="Freeform: Shape 1681">
              <a:extLst>
                <a:ext uri="{FF2B5EF4-FFF2-40B4-BE49-F238E27FC236}">
                  <a16:creationId xmlns:a16="http://schemas.microsoft.com/office/drawing/2014/main" id="{2BA053D8-D69C-2261-16B6-9652147DD627}"/>
                </a:ext>
              </a:extLst>
            </p:cNvPr>
            <p:cNvSpPr/>
            <p:nvPr>
              <p:custDataLst>
                <p:tags r:id="rId55"/>
              </p:custDataLst>
            </p:nvPr>
          </p:nvSpPr>
          <p:spPr>
            <a:xfrm>
              <a:off x="10179544" y="8173778"/>
              <a:ext cx="80648" cy="185696"/>
            </a:xfrm>
            <a:custGeom>
              <a:avLst/>
              <a:gdLst>
                <a:gd name="connsiteX0" fmla="*/ 73864 w 80648"/>
                <a:gd name="connsiteY0" fmla="*/ 10550 h 185696"/>
                <a:gd name="connsiteX1" fmla="*/ 63217 w 80648"/>
                <a:gd name="connsiteY1" fmla="*/ 65 h 185696"/>
                <a:gd name="connsiteX2" fmla="*/ 48312 w 80648"/>
                <a:gd name="connsiteY2" fmla="*/ 15240 h 185696"/>
                <a:gd name="connsiteX3" fmla="*/ 58959 w 80648"/>
                <a:gd name="connsiteY3" fmla="*/ 25726 h 185696"/>
                <a:gd name="connsiteX4" fmla="*/ 73864 w 80648"/>
                <a:gd name="connsiteY4" fmla="*/ 10550 h 185696"/>
                <a:gd name="connsiteX5" fmla="*/ 19566 w 80648"/>
                <a:gd name="connsiteY5" fmla="*/ 150719 h 185696"/>
                <a:gd name="connsiteX6" fmla="*/ 17170 w 80648"/>
                <a:gd name="connsiteY6" fmla="*/ 162307 h 185696"/>
                <a:gd name="connsiteX7" fmla="*/ 42456 w 80648"/>
                <a:gd name="connsiteY7" fmla="*/ 185761 h 185696"/>
                <a:gd name="connsiteX8" fmla="*/ 80784 w 80648"/>
                <a:gd name="connsiteY8" fmla="*/ 143545 h 185696"/>
                <a:gd name="connsiteX9" fmla="*/ 76526 w 80648"/>
                <a:gd name="connsiteY9" fmla="*/ 139958 h 185696"/>
                <a:gd name="connsiteX10" fmla="*/ 71469 w 80648"/>
                <a:gd name="connsiteY10" fmla="*/ 144648 h 185696"/>
                <a:gd name="connsiteX11" fmla="*/ 43255 w 80648"/>
                <a:gd name="connsiteY11" fmla="*/ 178035 h 185696"/>
                <a:gd name="connsiteX12" fmla="*/ 36601 w 80648"/>
                <a:gd name="connsiteY12" fmla="*/ 168378 h 185696"/>
                <a:gd name="connsiteX13" fmla="*/ 40859 w 80648"/>
                <a:gd name="connsiteY13" fmla="*/ 150719 h 185696"/>
                <a:gd name="connsiteX14" fmla="*/ 49377 w 80648"/>
                <a:gd name="connsiteY14" fmla="*/ 128645 h 185696"/>
                <a:gd name="connsiteX15" fmla="*/ 62419 w 80648"/>
                <a:gd name="connsiteY15" fmla="*/ 93603 h 185696"/>
                <a:gd name="connsiteX16" fmla="*/ 64016 w 80648"/>
                <a:gd name="connsiteY16" fmla="*/ 84773 h 185696"/>
                <a:gd name="connsiteX17" fmla="*/ 38730 w 80648"/>
                <a:gd name="connsiteY17" fmla="*/ 61320 h 185696"/>
                <a:gd name="connsiteX18" fmla="*/ 136 w 80648"/>
                <a:gd name="connsiteY18" fmla="*/ 103536 h 185696"/>
                <a:gd name="connsiteX19" fmla="*/ 4660 w 80648"/>
                <a:gd name="connsiteY19" fmla="*/ 107123 h 185696"/>
                <a:gd name="connsiteX20" fmla="*/ 9451 w 80648"/>
                <a:gd name="connsiteY20" fmla="*/ 102708 h 185696"/>
                <a:gd name="connsiteX21" fmla="*/ 37931 w 80648"/>
                <a:gd name="connsiteY21" fmla="*/ 69045 h 185696"/>
                <a:gd name="connsiteX22" fmla="*/ 44586 w 80648"/>
                <a:gd name="connsiteY22" fmla="*/ 78703 h 185696"/>
                <a:gd name="connsiteX23" fmla="*/ 36334 w 80648"/>
                <a:gd name="connsiteY23" fmla="*/ 106295 h 185696"/>
                <a:gd name="connsiteX24" fmla="*/ 19566 w 80648"/>
                <a:gd name="connsiteY24" fmla="*/ 150719 h 185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80648" h="185696">
                  <a:moveTo>
                    <a:pt x="73864" y="10550"/>
                  </a:moveTo>
                  <a:cubicBezTo>
                    <a:pt x="73864" y="6135"/>
                    <a:pt x="70670" y="65"/>
                    <a:pt x="63217" y="65"/>
                  </a:cubicBezTo>
                  <a:cubicBezTo>
                    <a:pt x="56031" y="65"/>
                    <a:pt x="48312" y="7239"/>
                    <a:pt x="48312" y="15240"/>
                  </a:cubicBezTo>
                  <a:cubicBezTo>
                    <a:pt x="48312" y="19931"/>
                    <a:pt x="51772" y="25726"/>
                    <a:pt x="58959" y="25726"/>
                  </a:cubicBezTo>
                  <a:cubicBezTo>
                    <a:pt x="66678" y="25726"/>
                    <a:pt x="73864" y="18000"/>
                    <a:pt x="73864" y="10550"/>
                  </a:cubicBezTo>
                  <a:close/>
                  <a:moveTo>
                    <a:pt x="19566" y="150719"/>
                  </a:moveTo>
                  <a:cubicBezTo>
                    <a:pt x="18501" y="154306"/>
                    <a:pt x="17170" y="157617"/>
                    <a:pt x="17170" y="162307"/>
                  </a:cubicBezTo>
                  <a:cubicBezTo>
                    <a:pt x="17170" y="175276"/>
                    <a:pt x="27817" y="185761"/>
                    <a:pt x="42456" y="185761"/>
                  </a:cubicBezTo>
                  <a:cubicBezTo>
                    <a:pt x="69073" y="185761"/>
                    <a:pt x="80784" y="147683"/>
                    <a:pt x="80784" y="143545"/>
                  </a:cubicBezTo>
                  <a:cubicBezTo>
                    <a:pt x="80784" y="139958"/>
                    <a:pt x="77324" y="139958"/>
                    <a:pt x="76526" y="139958"/>
                  </a:cubicBezTo>
                  <a:cubicBezTo>
                    <a:pt x="72799" y="139958"/>
                    <a:pt x="72533" y="141613"/>
                    <a:pt x="71469" y="144648"/>
                  </a:cubicBezTo>
                  <a:cubicBezTo>
                    <a:pt x="65347" y="166722"/>
                    <a:pt x="53635" y="178035"/>
                    <a:pt x="43255" y="178035"/>
                  </a:cubicBezTo>
                  <a:cubicBezTo>
                    <a:pt x="37931" y="178035"/>
                    <a:pt x="36601" y="174448"/>
                    <a:pt x="36601" y="168378"/>
                  </a:cubicBezTo>
                  <a:cubicBezTo>
                    <a:pt x="36601" y="162032"/>
                    <a:pt x="38464" y="156789"/>
                    <a:pt x="40859" y="150719"/>
                  </a:cubicBezTo>
                  <a:cubicBezTo>
                    <a:pt x="43521" y="143269"/>
                    <a:pt x="46449" y="135819"/>
                    <a:pt x="49377" y="128645"/>
                  </a:cubicBezTo>
                  <a:cubicBezTo>
                    <a:pt x="51772" y="122023"/>
                    <a:pt x="61354" y="96914"/>
                    <a:pt x="62419" y="93603"/>
                  </a:cubicBezTo>
                  <a:cubicBezTo>
                    <a:pt x="63217" y="90843"/>
                    <a:pt x="64016" y="87532"/>
                    <a:pt x="64016" y="84773"/>
                  </a:cubicBezTo>
                  <a:cubicBezTo>
                    <a:pt x="64016" y="71805"/>
                    <a:pt x="53369" y="61320"/>
                    <a:pt x="38730" y="61320"/>
                  </a:cubicBezTo>
                  <a:cubicBezTo>
                    <a:pt x="12379" y="61320"/>
                    <a:pt x="136" y="98845"/>
                    <a:pt x="136" y="103536"/>
                  </a:cubicBezTo>
                  <a:cubicBezTo>
                    <a:pt x="136" y="107123"/>
                    <a:pt x="3862" y="107123"/>
                    <a:pt x="4660" y="107123"/>
                  </a:cubicBezTo>
                  <a:cubicBezTo>
                    <a:pt x="8387" y="107123"/>
                    <a:pt x="8653" y="105743"/>
                    <a:pt x="9451" y="102708"/>
                  </a:cubicBezTo>
                  <a:cubicBezTo>
                    <a:pt x="16372" y="78979"/>
                    <a:pt x="28083" y="69045"/>
                    <a:pt x="37931" y="69045"/>
                  </a:cubicBezTo>
                  <a:cubicBezTo>
                    <a:pt x="42190" y="69045"/>
                    <a:pt x="44586" y="71253"/>
                    <a:pt x="44586" y="78703"/>
                  </a:cubicBezTo>
                  <a:cubicBezTo>
                    <a:pt x="44586" y="85049"/>
                    <a:pt x="42989" y="89188"/>
                    <a:pt x="36334" y="106295"/>
                  </a:cubicBezTo>
                  <a:lnTo>
                    <a:pt x="19566" y="150719"/>
                  </a:lnTo>
                  <a:close/>
                </a:path>
              </a:pathLst>
            </a:custGeom>
            <a:solidFill>
              <a:schemeClr val="tx1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683" name="Freeform: Shape 1682">
              <a:extLst>
                <a:ext uri="{FF2B5EF4-FFF2-40B4-BE49-F238E27FC236}">
                  <a16:creationId xmlns:a16="http://schemas.microsoft.com/office/drawing/2014/main" id="{9ED00935-D1F1-63D9-4BA9-B2E0F0F75246}"/>
                </a:ext>
              </a:extLst>
            </p:cNvPr>
            <p:cNvSpPr/>
            <p:nvPr>
              <p:custDataLst>
                <p:tags r:id="rId56"/>
              </p:custDataLst>
            </p:nvPr>
          </p:nvSpPr>
          <p:spPr>
            <a:xfrm>
              <a:off x="10410823" y="8178154"/>
              <a:ext cx="40305" cy="41782"/>
            </a:xfrm>
            <a:custGeom>
              <a:avLst/>
              <a:gdLst>
                <a:gd name="connsiteX0" fmla="*/ 40447 w 40305"/>
                <a:gd name="connsiteY0" fmla="*/ 20955 h 41782"/>
                <a:gd name="connsiteX1" fmla="*/ 20294 w 40305"/>
                <a:gd name="connsiteY1" fmla="*/ 63 h 41782"/>
                <a:gd name="connsiteX2" fmla="*/ 141 w 40305"/>
                <a:gd name="connsiteY2" fmla="*/ 20955 h 41782"/>
                <a:gd name="connsiteX3" fmla="*/ 20294 w 40305"/>
                <a:gd name="connsiteY3" fmla="*/ 41846 h 41782"/>
                <a:gd name="connsiteX4" fmla="*/ 40447 w 40305"/>
                <a:gd name="connsiteY4" fmla="*/ 20955 h 41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305" h="41782">
                  <a:moveTo>
                    <a:pt x="40447" y="20955"/>
                  </a:moveTo>
                  <a:cubicBezTo>
                    <a:pt x="40447" y="9523"/>
                    <a:pt x="31321" y="63"/>
                    <a:pt x="20294" y="63"/>
                  </a:cubicBezTo>
                  <a:cubicBezTo>
                    <a:pt x="9267" y="63"/>
                    <a:pt x="141" y="9523"/>
                    <a:pt x="141" y="20955"/>
                  </a:cubicBezTo>
                  <a:cubicBezTo>
                    <a:pt x="141" y="32386"/>
                    <a:pt x="9267" y="41846"/>
                    <a:pt x="20294" y="41846"/>
                  </a:cubicBezTo>
                  <a:cubicBezTo>
                    <a:pt x="31321" y="41846"/>
                    <a:pt x="40447" y="32386"/>
                    <a:pt x="40447" y="20955"/>
                  </a:cubicBezTo>
                  <a:close/>
                </a:path>
              </a:pathLst>
            </a:custGeom>
            <a:solidFill>
              <a:schemeClr val="tx1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684" name="Freeform: Shape 1683">
              <a:extLst>
                <a:ext uri="{FF2B5EF4-FFF2-40B4-BE49-F238E27FC236}">
                  <a16:creationId xmlns:a16="http://schemas.microsoft.com/office/drawing/2014/main" id="{5A7F0865-A7FB-5C5F-635C-40DF761239E4}"/>
                </a:ext>
              </a:extLst>
            </p:cNvPr>
            <p:cNvSpPr/>
            <p:nvPr>
              <p:custDataLst>
                <p:tags r:id="rId57"/>
              </p:custDataLst>
            </p:nvPr>
          </p:nvSpPr>
          <p:spPr>
            <a:xfrm>
              <a:off x="10589154" y="8024032"/>
              <a:ext cx="186697" cy="277893"/>
            </a:xfrm>
            <a:custGeom>
              <a:avLst/>
              <a:gdLst>
                <a:gd name="connsiteX0" fmla="*/ 88362 w 186697"/>
                <a:gd name="connsiteY0" fmla="*/ 4399 h 277893"/>
                <a:gd name="connsiteX1" fmla="*/ 83419 w 186697"/>
                <a:gd name="connsiteY1" fmla="*/ 63 h 277893"/>
                <a:gd name="connsiteX2" fmla="*/ 37029 w 186697"/>
                <a:gd name="connsiteY2" fmla="*/ 4005 h 277893"/>
                <a:gd name="connsiteX3" fmla="*/ 29805 w 186697"/>
                <a:gd name="connsiteY3" fmla="*/ 11888 h 277893"/>
                <a:gd name="connsiteX4" fmla="*/ 38931 w 186697"/>
                <a:gd name="connsiteY4" fmla="*/ 16619 h 277893"/>
                <a:gd name="connsiteX5" fmla="*/ 57943 w 186697"/>
                <a:gd name="connsiteY5" fmla="*/ 23320 h 277893"/>
                <a:gd name="connsiteX6" fmla="*/ 56802 w 186697"/>
                <a:gd name="connsiteY6" fmla="*/ 31203 h 277893"/>
                <a:gd name="connsiteX7" fmla="*/ 1667 w 186697"/>
                <a:gd name="connsiteY7" fmla="*/ 258248 h 277893"/>
                <a:gd name="connsiteX8" fmla="*/ 146 w 186697"/>
                <a:gd name="connsiteY8" fmla="*/ 266920 h 277893"/>
                <a:gd name="connsiteX9" fmla="*/ 11173 w 186697"/>
                <a:gd name="connsiteY9" fmla="*/ 277957 h 277893"/>
                <a:gd name="connsiteX10" fmla="*/ 25242 w 186697"/>
                <a:gd name="connsiteY10" fmla="*/ 267708 h 277893"/>
                <a:gd name="connsiteX11" fmla="*/ 32467 w 186697"/>
                <a:gd name="connsiteY11" fmla="*/ 237751 h 277893"/>
                <a:gd name="connsiteX12" fmla="*/ 40832 w 186697"/>
                <a:gd name="connsiteY12" fmla="*/ 202275 h 277893"/>
                <a:gd name="connsiteX13" fmla="*/ 47296 w 186697"/>
                <a:gd name="connsiteY13" fmla="*/ 175866 h 277893"/>
                <a:gd name="connsiteX14" fmla="*/ 51479 w 186697"/>
                <a:gd name="connsiteY14" fmla="*/ 158128 h 277893"/>
                <a:gd name="connsiteX15" fmla="*/ 77335 w 186697"/>
                <a:gd name="connsiteY15" fmla="*/ 121864 h 277893"/>
                <a:gd name="connsiteX16" fmla="*/ 113838 w 186697"/>
                <a:gd name="connsiteY16" fmla="*/ 108067 h 277893"/>
                <a:gd name="connsiteX17" fmla="*/ 134371 w 186697"/>
                <a:gd name="connsiteY17" fmla="*/ 135660 h 277893"/>
                <a:gd name="connsiteX18" fmla="*/ 110796 w 186697"/>
                <a:gd name="connsiteY18" fmla="*/ 223955 h 277893"/>
                <a:gd name="connsiteX19" fmla="*/ 105853 w 186697"/>
                <a:gd name="connsiteY19" fmla="*/ 245635 h 277893"/>
                <a:gd name="connsiteX20" fmla="*/ 137033 w 186697"/>
                <a:gd name="connsiteY20" fmla="*/ 277957 h 277893"/>
                <a:gd name="connsiteX21" fmla="*/ 186844 w 186697"/>
                <a:gd name="connsiteY21" fmla="*/ 217254 h 277893"/>
                <a:gd name="connsiteX22" fmla="*/ 182281 w 186697"/>
                <a:gd name="connsiteY22" fmla="*/ 213312 h 277893"/>
                <a:gd name="connsiteX23" fmla="*/ 176577 w 186697"/>
                <a:gd name="connsiteY23" fmla="*/ 220407 h 277893"/>
                <a:gd name="connsiteX24" fmla="*/ 137793 w 186697"/>
                <a:gd name="connsiteY24" fmla="*/ 269285 h 277893"/>
                <a:gd name="connsiteX25" fmla="*/ 128667 w 186697"/>
                <a:gd name="connsiteY25" fmla="*/ 256277 h 277893"/>
                <a:gd name="connsiteX26" fmla="*/ 135512 w 186697"/>
                <a:gd name="connsiteY26" fmla="*/ 228291 h 277893"/>
                <a:gd name="connsiteX27" fmla="*/ 158706 w 186697"/>
                <a:gd name="connsiteY27" fmla="*/ 141572 h 277893"/>
                <a:gd name="connsiteX28" fmla="*/ 114979 w 186697"/>
                <a:gd name="connsiteY28" fmla="*/ 99395 h 277893"/>
                <a:gd name="connsiteX29" fmla="*/ 58703 w 186697"/>
                <a:gd name="connsiteY29" fmla="*/ 129747 h 277893"/>
                <a:gd name="connsiteX30" fmla="*/ 88362 w 186697"/>
                <a:gd name="connsiteY30" fmla="*/ 4399 h 2778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86697" h="277893">
                  <a:moveTo>
                    <a:pt x="88362" y="4399"/>
                  </a:moveTo>
                  <a:cubicBezTo>
                    <a:pt x="88362" y="4005"/>
                    <a:pt x="88362" y="63"/>
                    <a:pt x="83419" y="63"/>
                  </a:cubicBezTo>
                  <a:cubicBezTo>
                    <a:pt x="74673" y="63"/>
                    <a:pt x="46916" y="3217"/>
                    <a:pt x="37029" y="4005"/>
                  </a:cubicBezTo>
                  <a:cubicBezTo>
                    <a:pt x="33987" y="4399"/>
                    <a:pt x="29805" y="4793"/>
                    <a:pt x="29805" y="11888"/>
                  </a:cubicBezTo>
                  <a:cubicBezTo>
                    <a:pt x="29805" y="16619"/>
                    <a:pt x="33227" y="16619"/>
                    <a:pt x="38931" y="16619"/>
                  </a:cubicBezTo>
                  <a:cubicBezTo>
                    <a:pt x="57182" y="16619"/>
                    <a:pt x="57943" y="19378"/>
                    <a:pt x="57943" y="23320"/>
                  </a:cubicBezTo>
                  <a:lnTo>
                    <a:pt x="56802" y="31203"/>
                  </a:lnTo>
                  <a:lnTo>
                    <a:pt x="1667" y="258248"/>
                  </a:lnTo>
                  <a:cubicBezTo>
                    <a:pt x="146" y="263767"/>
                    <a:pt x="146" y="264555"/>
                    <a:pt x="146" y="266920"/>
                  </a:cubicBezTo>
                  <a:cubicBezTo>
                    <a:pt x="146" y="275986"/>
                    <a:pt x="7751" y="277957"/>
                    <a:pt x="11173" y="277957"/>
                  </a:cubicBezTo>
                  <a:cubicBezTo>
                    <a:pt x="17257" y="277957"/>
                    <a:pt x="23341" y="273227"/>
                    <a:pt x="25242" y="267708"/>
                  </a:cubicBezTo>
                  <a:lnTo>
                    <a:pt x="32467" y="237751"/>
                  </a:lnTo>
                  <a:lnTo>
                    <a:pt x="40832" y="202275"/>
                  </a:lnTo>
                  <a:cubicBezTo>
                    <a:pt x="43113" y="193603"/>
                    <a:pt x="45395" y="184932"/>
                    <a:pt x="47296" y="175866"/>
                  </a:cubicBezTo>
                  <a:cubicBezTo>
                    <a:pt x="48056" y="173500"/>
                    <a:pt x="51098" y="160493"/>
                    <a:pt x="51479" y="158128"/>
                  </a:cubicBezTo>
                  <a:cubicBezTo>
                    <a:pt x="52619" y="154580"/>
                    <a:pt x="64407" y="132506"/>
                    <a:pt x="77335" y="121864"/>
                  </a:cubicBezTo>
                  <a:cubicBezTo>
                    <a:pt x="85700" y="115557"/>
                    <a:pt x="97488" y="108067"/>
                    <a:pt x="113838" y="108067"/>
                  </a:cubicBezTo>
                  <a:cubicBezTo>
                    <a:pt x="130188" y="108067"/>
                    <a:pt x="134371" y="121469"/>
                    <a:pt x="134371" y="135660"/>
                  </a:cubicBezTo>
                  <a:cubicBezTo>
                    <a:pt x="134371" y="156945"/>
                    <a:pt x="119922" y="199910"/>
                    <a:pt x="110796" y="223955"/>
                  </a:cubicBezTo>
                  <a:cubicBezTo>
                    <a:pt x="107754" y="233021"/>
                    <a:pt x="105853" y="237751"/>
                    <a:pt x="105853" y="245635"/>
                  </a:cubicBezTo>
                  <a:cubicBezTo>
                    <a:pt x="105853" y="264161"/>
                    <a:pt x="119161" y="277957"/>
                    <a:pt x="137033" y="277957"/>
                  </a:cubicBezTo>
                  <a:cubicBezTo>
                    <a:pt x="172775" y="277957"/>
                    <a:pt x="186844" y="220407"/>
                    <a:pt x="186844" y="217254"/>
                  </a:cubicBezTo>
                  <a:cubicBezTo>
                    <a:pt x="186844" y="213312"/>
                    <a:pt x="183422" y="213312"/>
                    <a:pt x="182281" y="213312"/>
                  </a:cubicBezTo>
                  <a:cubicBezTo>
                    <a:pt x="178479" y="213312"/>
                    <a:pt x="178479" y="214495"/>
                    <a:pt x="176577" y="220407"/>
                  </a:cubicBezTo>
                  <a:cubicBezTo>
                    <a:pt x="170874" y="241299"/>
                    <a:pt x="158706" y="269285"/>
                    <a:pt x="137793" y="269285"/>
                  </a:cubicBezTo>
                  <a:cubicBezTo>
                    <a:pt x="131329" y="269285"/>
                    <a:pt x="128667" y="265343"/>
                    <a:pt x="128667" y="256277"/>
                  </a:cubicBezTo>
                  <a:cubicBezTo>
                    <a:pt x="128667" y="246423"/>
                    <a:pt x="132089" y="236963"/>
                    <a:pt x="135512" y="228291"/>
                  </a:cubicBezTo>
                  <a:cubicBezTo>
                    <a:pt x="141595" y="211341"/>
                    <a:pt x="158706" y="164434"/>
                    <a:pt x="158706" y="141572"/>
                  </a:cubicBezTo>
                  <a:cubicBezTo>
                    <a:pt x="158706" y="115951"/>
                    <a:pt x="143497" y="99395"/>
                    <a:pt x="114979" y="99395"/>
                  </a:cubicBezTo>
                  <a:cubicBezTo>
                    <a:pt x="91023" y="99395"/>
                    <a:pt x="72772" y="111615"/>
                    <a:pt x="58703" y="129747"/>
                  </a:cubicBezTo>
                  <a:lnTo>
                    <a:pt x="88362" y="4399"/>
                  </a:lnTo>
                  <a:close/>
                </a:path>
              </a:pathLst>
            </a:custGeom>
            <a:solidFill>
              <a:srgbClr val="EE442F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685" name="Freeform: Shape 1684">
              <a:extLst>
                <a:ext uri="{FF2B5EF4-FFF2-40B4-BE49-F238E27FC236}">
                  <a16:creationId xmlns:a16="http://schemas.microsoft.com/office/drawing/2014/main" id="{FF32CB7F-1E92-142D-020E-D6A0FE82ED95}"/>
                </a:ext>
              </a:extLst>
            </p:cNvPr>
            <p:cNvSpPr/>
            <p:nvPr>
              <p:custDataLst>
                <p:tags r:id="rId58"/>
              </p:custDataLst>
            </p:nvPr>
          </p:nvSpPr>
          <p:spPr>
            <a:xfrm>
              <a:off x="10799830" y="8173778"/>
              <a:ext cx="80648" cy="185696"/>
            </a:xfrm>
            <a:custGeom>
              <a:avLst/>
              <a:gdLst>
                <a:gd name="connsiteX0" fmla="*/ 73880 w 80648"/>
                <a:gd name="connsiteY0" fmla="*/ 10550 h 185696"/>
                <a:gd name="connsiteX1" fmla="*/ 63234 w 80648"/>
                <a:gd name="connsiteY1" fmla="*/ 65 h 185696"/>
                <a:gd name="connsiteX2" fmla="*/ 48328 w 80648"/>
                <a:gd name="connsiteY2" fmla="*/ 15240 h 185696"/>
                <a:gd name="connsiteX3" fmla="*/ 58975 w 80648"/>
                <a:gd name="connsiteY3" fmla="*/ 25726 h 185696"/>
                <a:gd name="connsiteX4" fmla="*/ 73880 w 80648"/>
                <a:gd name="connsiteY4" fmla="*/ 10550 h 185696"/>
                <a:gd name="connsiteX5" fmla="*/ 19582 w 80648"/>
                <a:gd name="connsiteY5" fmla="*/ 150719 h 185696"/>
                <a:gd name="connsiteX6" fmla="*/ 17187 w 80648"/>
                <a:gd name="connsiteY6" fmla="*/ 162307 h 185696"/>
                <a:gd name="connsiteX7" fmla="*/ 42473 w 80648"/>
                <a:gd name="connsiteY7" fmla="*/ 185761 h 185696"/>
                <a:gd name="connsiteX8" fmla="*/ 80801 w 80648"/>
                <a:gd name="connsiteY8" fmla="*/ 143545 h 185696"/>
                <a:gd name="connsiteX9" fmla="*/ 76542 w 80648"/>
                <a:gd name="connsiteY9" fmla="*/ 139958 h 185696"/>
                <a:gd name="connsiteX10" fmla="*/ 71485 w 80648"/>
                <a:gd name="connsiteY10" fmla="*/ 144648 h 185696"/>
                <a:gd name="connsiteX11" fmla="*/ 43271 w 80648"/>
                <a:gd name="connsiteY11" fmla="*/ 178035 h 185696"/>
                <a:gd name="connsiteX12" fmla="*/ 36617 w 80648"/>
                <a:gd name="connsiteY12" fmla="*/ 168378 h 185696"/>
                <a:gd name="connsiteX13" fmla="*/ 40876 w 80648"/>
                <a:gd name="connsiteY13" fmla="*/ 150719 h 185696"/>
                <a:gd name="connsiteX14" fmla="*/ 49393 w 80648"/>
                <a:gd name="connsiteY14" fmla="*/ 128645 h 185696"/>
                <a:gd name="connsiteX15" fmla="*/ 62435 w 80648"/>
                <a:gd name="connsiteY15" fmla="*/ 93603 h 185696"/>
                <a:gd name="connsiteX16" fmla="*/ 64032 w 80648"/>
                <a:gd name="connsiteY16" fmla="*/ 84773 h 185696"/>
                <a:gd name="connsiteX17" fmla="*/ 38746 w 80648"/>
                <a:gd name="connsiteY17" fmla="*/ 61320 h 185696"/>
                <a:gd name="connsiteX18" fmla="*/ 152 w 80648"/>
                <a:gd name="connsiteY18" fmla="*/ 103536 h 185696"/>
                <a:gd name="connsiteX19" fmla="*/ 4677 w 80648"/>
                <a:gd name="connsiteY19" fmla="*/ 107123 h 185696"/>
                <a:gd name="connsiteX20" fmla="*/ 9468 w 80648"/>
                <a:gd name="connsiteY20" fmla="*/ 102708 h 185696"/>
                <a:gd name="connsiteX21" fmla="*/ 37948 w 80648"/>
                <a:gd name="connsiteY21" fmla="*/ 69045 h 185696"/>
                <a:gd name="connsiteX22" fmla="*/ 44602 w 80648"/>
                <a:gd name="connsiteY22" fmla="*/ 78703 h 185696"/>
                <a:gd name="connsiteX23" fmla="*/ 36351 w 80648"/>
                <a:gd name="connsiteY23" fmla="*/ 106295 h 185696"/>
                <a:gd name="connsiteX24" fmla="*/ 19582 w 80648"/>
                <a:gd name="connsiteY24" fmla="*/ 150719 h 185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80648" h="185696">
                  <a:moveTo>
                    <a:pt x="73880" y="10550"/>
                  </a:moveTo>
                  <a:cubicBezTo>
                    <a:pt x="73880" y="6135"/>
                    <a:pt x="70686" y="65"/>
                    <a:pt x="63234" y="65"/>
                  </a:cubicBezTo>
                  <a:cubicBezTo>
                    <a:pt x="56047" y="65"/>
                    <a:pt x="48328" y="7239"/>
                    <a:pt x="48328" y="15240"/>
                  </a:cubicBezTo>
                  <a:cubicBezTo>
                    <a:pt x="48328" y="19931"/>
                    <a:pt x="51788" y="25726"/>
                    <a:pt x="58975" y="25726"/>
                  </a:cubicBezTo>
                  <a:cubicBezTo>
                    <a:pt x="66694" y="25726"/>
                    <a:pt x="73880" y="18000"/>
                    <a:pt x="73880" y="10550"/>
                  </a:cubicBezTo>
                  <a:close/>
                  <a:moveTo>
                    <a:pt x="19582" y="150719"/>
                  </a:moveTo>
                  <a:cubicBezTo>
                    <a:pt x="18517" y="154306"/>
                    <a:pt x="17187" y="157617"/>
                    <a:pt x="17187" y="162307"/>
                  </a:cubicBezTo>
                  <a:cubicBezTo>
                    <a:pt x="17187" y="175276"/>
                    <a:pt x="27833" y="185761"/>
                    <a:pt x="42473" y="185761"/>
                  </a:cubicBezTo>
                  <a:cubicBezTo>
                    <a:pt x="69089" y="185761"/>
                    <a:pt x="80801" y="147683"/>
                    <a:pt x="80801" y="143545"/>
                  </a:cubicBezTo>
                  <a:cubicBezTo>
                    <a:pt x="80801" y="139958"/>
                    <a:pt x="77341" y="139958"/>
                    <a:pt x="76542" y="139958"/>
                  </a:cubicBezTo>
                  <a:cubicBezTo>
                    <a:pt x="72816" y="139958"/>
                    <a:pt x="72550" y="141613"/>
                    <a:pt x="71485" y="144648"/>
                  </a:cubicBezTo>
                  <a:cubicBezTo>
                    <a:pt x="65363" y="166722"/>
                    <a:pt x="53652" y="178035"/>
                    <a:pt x="43271" y="178035"/>
                  </a:cubicBezTo>
                  <a:cubicBezTo>
                    <a:pt x="37948" y="178035"/>
                    <a:pt x="36617" y="174448"/>
                    <a:pt x="36617" y="168378"/>
                  </a:cubicBezTo>
                  <a:cubicBezTo>
                    <a:pt x="36617" y="162032"/>
                    <a:pt x="38480" y="156789"/>
                    <a:pt x="40876" y="150719"/>
                  </a:cubicBezTo>
                  <a:cubicBezTo>
                    <a:pt x="43537" y="143269"/>
                    <a:pt x="46465" y="135819"/>
                    <a:pt x="49393" y="128645"/>
                  </a:cubicBezTo>
                  <a:cubicBezTo>
                    <a:pt x="51788" y="122023"/>
                    <a:pt x="61370" y="96914"/>
                    <a:pt x="62435" y="93603"/>
                  </a:cubicBezTo>
                  <a:cubicBezTo>
                    <a:pt x="63234" y="90843"/>
                    <a:pt x="64032" y="87532"/>
                    <a:pt x="64032" y="84773"/>
                  </a:cubicBezTo>
                  <a:cubicBezTo>
                    <a:pt x="64032" y="71805"/>
                    <a:pt x="53385" y="61320"/>
                    <a:pt x="38746" y="61320"/>
                  </a:cubicBezTo>
                  <a:cubicBezTo>
                    <a:pt x="12396" y="61320"/>
                    <a:pt x="152" y="98845"/>
                    <a:pt x="152" y="103536"/>
                  </a:cubicBezTo>
                  <a:cubicBezTo>
                    <a:pt x="152" y="107123"/>
                    <a:pt x="3878" y="107123"/>
                    <a:pt x="4677" y="107123"/>
                  </a:cubicBezTo>
                  <a:cubicBezTo>
                    <a:pt x="8403" y="107123"/>
                    <a:pt x="8669" y="105743"/>
                    <a:pt x="9468" y="102708"/>
                  </a:cubicBezTo>
                  <a:cubicBezTo>
                    <a:pt x="16388" y="78979"/>
                    <a:pt x="28099" y="69045"/>
                    <a:pt x="37948" y="69045"/>
                  </a:cubicBezTo>
                  <a:cubicBezTo>
                    <a:pt x="42206" y="69045"/>
                    <a:pt x="44602" y="71253"/>
                    <a:pt x="44602" y="78703"/>
                  </a:cubicBezTo>
                  <a:cubicBezTo>
                    <a:pt x="44602" y="85049"/>
                    <a:pt x="43005" y="89188"/>
                    <a:pt x="36351" y="106295"/>
                  </a:cubicBezTo>
                  <a:lnTo>
                    <a:pt x="19582" y="150719"/>
                  </a:lnTo>
                  <a:close/>
                </a:path>
              </a:pathLst>
            </a:custGeom>
            <a:solidFill>
              <a:srgbClr val="EE442F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686" name="Freeform: Shape 1685">
              <a:extLst>
                <a:ext uri="{FF2B5EF4-FFF2-40B4-BE49-F238E27FC236}">
                  <a16:creationId xmlns:a16="http://schemas.microsoft.com/office/drawing/2014/main" id="{E137FEC5-6105-90B9-8288-CD8414CEB4F1}"/>
                </a:ext>
              </a:extLst>
            </p:cNvPr>
            <p:cNvSpPr/>
            <p:nvPr>
              <p:custDataLst>
                <p:tags r:id="rId59"/>
              </p:custDataLst>
            </p:nvPr>
          </p:nvSpPr>
          <p:spPr>
            <a:xfrm>
              <a:off x="10923647" y="8280837"/>
              <a:ext cx="179929" cy="13520"/>
            </a:xfrm>
            <a:custGeom>
              <a:avLst/>
              <a:gdLst>
                <a:gd name="connsiteX0" fmla="*/ 169437 w 179929"/>
                <a:gd name="connsiteY0" fmla="*/ 13585 h 13520"/>
                <a:gd name="connsiteX1" fmla="*/ 180084 w 179929"/>
                <a:gd name="connsiteY1" fmla="*/ 6963 h 13520"/>
                <a:gd name="connsiteX2" fmla="*/ 169437 w 179929"/>
                <a:gd name="connsiteY2" fmla="*/ 65 h 13520"/>
                <a:gd name="connsiteX3" fmla="*/ 10801 w 179929"/>
                <a:gd name="connsiteY3" fmla="*/ 65 h 13520"/>
                <a:gd name="connsiteX4" fmla="*/ 155 w 179929"/>
                <a:gd name="connsiteY4" fmla="*/ 6687 h 13520"/>
                <a:gd name="connsiteX5" fmla="*/ 10801 w 179929"/>
                <a:gd name="connsiteY5" fmla="*/ 13585 h 13520"/>
                <a:gd name="connsiteX6" fmla="*/ 169437 w 179929"/>
                <a:gd name="connsiteY6" fmla="*/ 13585 h 13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9929" h="13520">
                  <a:moveTo>
                    <a:pt x="169437" y="13585"/>
                  </a:moveTo>
                  <a:cubicBezTo>
                    <a:pt x="173696" y="13585"/>
                    <a:pt x="180084" y="13585"/>
                    <a:pt x="180084" y="6963"/>
                  </a:cubicBezTo>
                  <a:cubicBezTo>
                    <a:pt x="180084" y="65"/>
                    <a:pt x="173962" y="65"/>
                    <a:pt x="169437" y="65"/>
                  </a:cubicBezTo>
                  <a:lnTo>
                    <a:pt x="10801" y="65"/>
                  </a:lnTo>
                  <a:cubicBezTo>
                    <a:pt x="6543" y="65"/>
                    <a:pt x="155" y="65"/>
                    <a:pt x="155" y="6687"/>
                  </a:cubicBezTo>
                  <a:cubicBezTo>
                    <a:pt x="155" y="13585"/>
                    <a:pt x="6277" y="13585"/>
                    <a:pt x="10801" y="13585"/>
                  </a:cubicBezTo>
                  <a:lnTo>
                    <a:pt x="169437" y="13585"/>
                  </a:lnTo>
                  <a:close/>
                </a:path>
              </a:pathLst>
            </a:custGeom>
            <a:solidFill>
              <a:srgbClr val="EE442F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687" name="Freeform: Shape 1686">
              <a:extLst>
                <a:ext uri="{FF2B5EF4-FFF2-40B4-BE49-F238E27FC236}">
                  <a16:creationId xmlns:a16="http://schemas.microsoft.com/office/drawing/2014/main" id="{6BA227B7-FBDC-0868-0939-DD3EC3B84303}"/>
                </a:ext>
              </a:extLst>
            </p:cNvPr>
            <p:cNvSpPr/>
            <p:nvPr>
              <p:custDataLst>
                <p:tags r:id="rId60"/>
              </p:custDataLst>
            </p:nvPr>
          </p:nvSpPr>
          <p:spPr>
            <a:xfrm>
              <a:off x="11161564" y="8173503"/>
              <a:ext cx="96885" cy="183212"/>
            </a:xfrm>
            <a:custGeom>
              <a:avLst/>
              <a:gdLst>
                <a:gd name="connsiteX0" fmla="*/ 60315 w 96885"/>
                <a:gd name="connsiteY0" fmla="*/ 7791 h 183212"/>
                <a:gd name="connsiteX1" fmla="*/ 52330 w 96885"/>
                <a:gd name="connsiteY1" fmla="*/ 65 h 183212"/>
                <a:gd name="connsiteX2" fmla="*/ 161 w 96885"/>
                <a:gd name="connsiteY2" fmla="*/ 17724 h 183212"/>
                <a:gd name="connsiteX3" fmla="*/ 161 w 96885"/>
                <a:gd name="connsiteY3" fmla="*/ 27657 h 183212"/>
                <a:gd name="connsiteX4" fmla="*/ 38755 w 96885"/>
                <a:gd name="connsiteY4" fmla="*/ 19931 h 183212"/>
                <a:gd name="connsiteX5" fmla="*/ 38755 w 96885"/>
                <a:gd name="connsiteY5" fmla="*/ 160652 h 183212"/>
                <a:gd name="connsiteX6" fmla="*/ 12138 w 96885"/>
                <a:gd name="connsiteY6" fmla="*/ 173344 h 183212"/>
                <a:gd name="connsiteX7" fmla="*/ 2024 w 96885"/>
                <a:gd name="connsiteY7" fmla="*/ 173344 h 183212"/>
                <a:gd name="connsiteX8" fmla="*/ 2024 w 96885"/>
                <a:gd name="connsiteY8" fmla="*/ 183278 h 183212"/>
                <a:gd name="connsiteX9" fmla="*/ 49402 w 96885"/>
                <a:gd name="connsiteY9" fmla="*/ 182174 h 183212"/>
                <a:gd name="connsiteX10" fmla="*/ 97046 w 96885"/>
                <a:gd name="connsiteY10" fmla="*/ 183278 h 183212"/>
                <a:gd name="connsiteX11" fmla="*/ 97046 w 96885"/>
                <a:gd name="connsiteY11" fmla="*/ 173344 h 183212"/>
                <a:gd name="connsiteX12" fmla="*/ 86932 w 96885"/>
                <a:gd name="connsiteY12" fmla="*/ 173344 h 183212"/>
                <a:gd name="connsiteX13" fmla="*/ 60315 w 96885"/>
                <a:gd name="connsiteY13" fmla="*/ 160652 h 183212"/>
                <a:gd name="connsiteX14" fmla="*/ 60315 w 96885"/>
                <a:gd name="connsiteY14" fmla="*/ 7791 h 183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6885" h="183212">
                  <a:moveTo>
                    <a:pt x="60315" y="7791"/>
                  </a:moveTo>
                  <a:cubicBezTo>
                    <a:pt x="60315" y="341"/>
                    <a:pt x="59783" y="65"/>
                    <a:pt x="52330" y="65"/>
                  </a:cubicBezTo>
                  <a:cubicBezTo>
                    <a:pt x="35295" y="17448"/>
                    <a:pt x="11074" y="17724"/>
                    <a:pt x="161" y="17724"/>
                  </a:cubicBezTo>
                  <a:lnTo>
                    <a:pt x="161" y="27657"/>
                  </a:lnTo>
                  <a:cubicBezTo>
                    <a:pt x="6549" y="27657"/>
                    <a:pt x="24116" y="27657"/>
                    <a:pt x="38755" y="19931"/>
                  </a:cubicBezTo>
                  <a:lnTo>
                    <a:pt x="38755" y="160652"/>
                  </a:lnTo>
                  <a:cubicBezTo>
                    <a:pt x="38755" y="169757"/>
                    <a:pt x="38755" y="173344"/>
                    <a:pt x="12138" y="173344"/>
                  </a:cubicBezTo>
                  <a:lnTo>
                    <a:pt x="2024" y="173344"/>
                  </a:lnTo>
                  <a:lnTo>
                    <a:pt x="2024" y="183278"/>
                  </a:lnTo>
                  <a:cubicBezTo>
                    <a:pt x="6815" y="183002"/>
                    <a:pt x="39554" y="182174"/>
                    <a:pt x="49402" y="182174"/>
                  </a:cubicBezTo>
                  <a:cubicBezTo>
                    <a:pt x="57653" y="182174"/>
                    <a:pt x="91190" y="183002"/>
                    <a:pt x="97046" y="183278"/>
                  </a:cubicBezTo>
                  <a:lnTo>
                    <a:pt x="97046" y="173344"/>
                  </a:lnTo>
                  <a:lnTo>
                    <a:pt x="86932" y="173344"/>
                  </a:lnTo>
                  <a:cubicBezTo>
                    <a:pt x="60315" y="173344"/>
                    <a:pt x="60315" y="169757"/>
                    <a:pt x="60315" y="160652"/>
                  </a:cubicBezTo>
                  <a:lnTo>
                    <a:pt x="60315" y="7791"/>
                  </a:lnTo>
                  <a:close/>
                </a:path>
              </a:pathLst>
            </a:custGeom>
            <a:solidFill>
              <a:srgbClr val="EE442F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688" name="Freeform: Shape 1687">
              <a:extLst>
                <a:ext uri="{FF2B5EF4-FFF2-40B4-BE49-F238E27FC236}">
                  <a16:creationId xmlns:a16="http://schemas.microsoft.com/office/drawing/2014/main" id="{05B357CE-83BA-7B5A-8710-A0AB1EC53F3A}"/>
                </a:ext>
              </a:extLst>
            </p:cNvPr>
            <p:cNvSpPr/>
            <p:nvPr>
              <p:custDataLst>
                <p:tags r:id="rId61"/>
              </p:custDataLst>
            </p:nvPr>
          </p:nvSpPr>
          <p:spPr>
            <a:xfrm>
              <a:off x="11408921" y="8067785"/>
              <a:ext cx="252859" cy="262520"/>
            </a:xfrm>
            <a:custGeom>
              <a:avLst/>
              <a:gdLst>
                <a:gd name="connsiteX0" fmla="*/ 134392 w 252859"/>
                <a:gd name="connsiteY0" fmla="*/ 139207 h 262520"/>
                <a:gd name="connsiteX1" fmla="*/ 240479 w 252859"/>
                <a:gd name="connsiteY1" fmla="*/ 139207 h 262520"/>
                <a:gd name="connsiteX2" fmla="*/ 253027 w 252859"/>
                <a:gd name="connsiteY2" fmla="*/ 131324 h 262520"/>
                <a:gd name="connsiteX3" fmla="*/ 240479 w 252859"/>
                <a:gd name="connsiteY3" fmla="*/ 123440 h 262520"/>
                <a:gd name="connsiteX4" fmla="*/ 134392 w 252859"/>
                <a:gd name="connsiteY4" fmla="*/ 123440 h 262520"/>
                <a:gd name="connsiteX5" fmla="*/ 134392 w 252859"/>
                <a:gd name="connsiteY5" fmla="*/ 13071 h 262520"/>
                <a:gd name="connsiteX6" fmla="*/ 126787 w 252859"/>
                <a:gd name="connsiteY6" fmla="*/ 63 h 262520"/>
                <a:gd name="connsiteX7" fmla="*/ 119183 w 252859"/>
                <a:gd name="connsiteY7" fmla="*/ 13071 h 262520"/>
                <a:gd name="connsiteX8" fmla="*/ 119183 w 252859"/>
                <a:gd name="connsiteY8" fmla="*/ 123440 h 262520"/>
                <a:gd name="connsiteX9" fmla="*/ 12715 w 252859"/>
                <a:gd name="connsiteY9" fmla="*/ 123440 h 262520"/>
                <a:gd name="connsiteX10" fmla="*/ 168 w 252859"/>
                <a:gd name="connsiteY10" fmla="*/ 131324 h 262520"/>
                <a:gd name="connsiteX11" fmla="*/ 12715 w 252859"/>
                <a:gd name="connsiteY11" fmla="*/ 139207 h 262520"/>
                <a:gd name="connsiteX12" fmla="*/ 119183 w 252859"/>
                <a:gd name="connsiteY12" fmla="*/ 139207 h 262520"/>
                <a:gd name="connsiteX13" fmla="*/ 119183 w 252859"/>
                <a:gd name="connsiteY13" fmla="*/ 249576 h 262520"/>
                <a:gd name="connsiteX14" fmla="*/ 126787 w 252859"/>
                <a:gd name="connsiteY14" fmla="*/ 262584 h 262520"/>
                <a:gd name="connsiteX15" fmla="*/ 134392 w 252859"/>
                <a:gd name="connsiteY15" fmla="*/ 249576 h 262520"/>
                <a:gd name="connsiteX16" fmla="*/ 134392 w 252859"/>
                <a:gd name="connsiteY16" fmla="*/ 139207 h 262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2859" h="262520">
                  <a:moveTo>
                    <a:pt x="134392" y="139207"/>
                  </a:moveTo>
                  <a:lnTo>
                    <a:pt x="240479" y="139207"/>
                  </a:lnTo>
                  <a:cubicBezTo>
                    <a:pt x="245803" y="139207"/>
                    <a:pt x="253027" y="139207"/>
                    <a:pt x="253027" y="131324"/>
                  </a:cubicBezTo>
                  <a:cubicBezTo>
                    <a:pt x="253027" y="123440"/>
                    <a:pt x="245803" y="123440"/>
                    <a:pt x="240479" y="123440"/>
                  </a:cubicBezTo>
                  <a:lnTo>
                    <a:pt x="134392" y="123440"/>
                  </a:lnTo>
                  <a:lnTo>
                    <a:pt x="134392" y="13071"/>
                  </a:lnTo>
                  <a:cubicBezTo>
                    <a:pt x="134392" y="7553"/>
                    <a:pt x="134392" y="63"/>
                    <a:pt x="126787" y="63"/>
                  </a:cubicBezTo>
                  <a:cubicBezTo>
                    <a:pt x="119183" y="63"/>
                    <a:pt x="119183" y="7553"/>
                    <a:pt x="119183" y="13071"/>
                  </a:cubicBezTo>
                  <a:lnTo>
                    <a:pt x="119183" y="123440"/>
                  </a:lnTo>
                  <a:lnTo>
                    <a:pt x="12715" y="123440"/>
                  </a:lnTo>
                  <a:cubicBezTo>
                    <a:pt x="7392" y="123440"/>
                    <a:pt x="168" y="123440"/>
                    <a:pt x="168" y="131324"/>
                  </a:cubicBezTo>
                  <a:cubicBezTo>
                    <a:pt x="168" y="139207"/>
                    <a:pt x="7392" y="139207"/>
                    <a:pt x="12715" y="139207"/>
                  </a:cubicBezTo>
                  <a:lnTo>
                    <a:pt x="119183" y="139207"/>
                  </a:lnTo>
                  <a:lnTo>
                    <a:pt x="119183" y="249576"/>
                  </a:lnTo>
                  <a:cubicBezTo>
                    <a:pt x="119183" y="255095"/>
                    <a:pt x="119183" y="262584"/>
                    <a:pt x="126787" y="262584"/>
                  </a:cubicBezTo>
                  <a:cubicBezTo>
                    <a:pt x="134392" y="262584"/>
                    <a:pt x="134392" y="255095"/>
                    <a:pt x="134392" y="249576"/>
                  </a:cubicBezTo>
                  <a:lnTo>
                    <a:pt x="134392" y="139207"/>
                  </a:lnTo>
                  <a:close/>
                </a:path>
              </a:pathLst>
            </a:custGeom>
            <a:solidFill>
              <a:schemeClr val="tx1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689" name="Freeform: Shape 1688">
              <a:extLst>
                <a:ext uri="{FF2B5EF4-FFF2-40B4-BE49-F238E27FC236}">
                  <a16:creationId xmlns:a16="http://schemas.microsoft.com/office/drawing/2014/main" id="{53E1FE2D-319A-8C70-1F7A-7D676C4A8218}"/>
                </a:ext>
              </a:extLst>
            </p:cNvPr>
            <p:cNvSpPr/>
            <p:nvPr>
              <p:custDataLst>
                <p:tags r:id="rId62"/>
              </p:custDataLst>
            </p:nvPr>
          </p:nvSpPr>
          <p:spPr>
            <a:xfrm>
              <a:off x="11785738" y="8024032"/>
              <a:ext cx="139928" cy="277893"/>
            </a:xfrm>
            <a:custGeom>
              <a:avLst/>
              <a:gdLst>
                <a:gd name="connsiteX0" fmla="*/ 73184 w 139928"/>
                <a:gd name="connsiteY0" fmla="*/ 4399 h 277893"/>
                <a:gd name="connsiteX1" fmla="*/ 68241 w 139928"/>
                <a:gd name="connsiteY1" fmla="*/ 63 h 277893"/>
                <a:gd name="connsiteX2" fmla="*/ 21851 w 139928"/>
                <a:gd name="connsiteY2" fmla="*/ 4005 h 277893"/>
                <a:gd name="connsiteX3" fmla="*/ 14627 w 139928"/>
                <a:gd name="connsiteY3" fmla="*/ 11888 h 277893"/>
                <a:gd name="connsiteX4" fmla="*/ 23752 w 139928"/>
                <a:gd name="connsiteY4" fmla="*/ 16619 h 277893"/>
                <a:gd name="connsiteX5" fmla="*/ 42764 w 139928"/>
                <a:gd name="connsiteY5" fmla="*/ 23320 h 277893"/>
                <a:gd name="connsiteX6" fmla="*/ 37441 w 139928"/>
                <a:gd name="connsiteY6" fmla="*/ 47758 h 277893"/>
                <a:gd name="connsiteX7" fmla="*/ 6261 w 139928"/>
                <a:gd name="connsiteY7" fmla="*/ 176260 h 277893"/>
                <a:gd name="connsiteX8" fmla="*/ 178 w 139928"/>
                <a:gd name="connsiteY8" fmla="*/ 216072 h 277893"/>
                <a:gd name="connsiteX9" fmla="*/ 48468 w 139928"/>
                <a:gd name="connsiteY9" fmla="*/ 277957 h 277893"/>
                <a:gd name="connsiteX10" fmla="*/ 140106 w 139928"/>
                <a:gd name="connsiteY10" fmla="*/ 162464 h 277893"/>
                <a:gd name="connsiteX11" fmla="*/ 89534 w 139928"/>
                <a:gd name="connsiteY11" fmla="*/ 99395 h 277893"/>
                <a:gd name="connsiteX12" fmla="*/ 45046 w 139928"/>
                <a:gd name="connsiteY12" fmla="*/ 123046 h 277893"/>
                <a:gd name="connsiteX13" fmla="*/ 73184 w 139928"/>
                <a:gd name="connsiteY13" fmla="*/ 4399 h 277893"/>
                <a:gd name="connsiteX14" fmla="*/ 37441 w 139928"/>
                <a:gd name="connsiteY14" fmla="*/ 153398 h 277893"/>
                <a:gd name="connsiteX15" fmla="*/ 43145 w 139928"/>
                <a:gd name="connsiteY15" fmla="*/ 139601 h 277893"/>
                <a:gd name="connsiteX16" fmla="*/ 88773 w 139928"/>
                <a:gd name="connsiteY16" fmla="*/ 108067 h 277893"/>
                <a:gd name="connsiteX17" fmla="*/ 112729 w 139928"/>
                <a:gd name="connsiteY17" fmla="*/ 145120 h 277893"/>
                <a:gd name="connsiteX18" fmla="*/ 93336 w 139928"/>
                <a:gd name="connsiteY18" fmla="*/ 228685 h 277893"/>
                <a:gd name="connsiteX19" fmla="*/ 48468 w 139928"/>
                <a:gd name="connsiteY19" fmla="*/ 269285 h 277893"/>
                <a:gd name="connsiteX20" fmla="*/ 22992 w 139928"/>
                <a:gd name="connsiteY20" fmla="*/ 229473 h 277893"/>
                <a:gd name="connsiteX21" fmla="*/ 29076 w 139928"/>
                <a:gd name="connsiteY21" fmla="*/ 189662 h 277893"/>
                <a:gd name="connsiteX22" fmla="*/ 37441 w 139928"/>
                <a:gd name="connsiteY22" fmla="*/ 153398 h 2778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39928" h="277893">
                  <a:moveTo>
                    <a:pt x="73184" y="4399"/>
                  </a:moveTo>
                  <a:cubicBezTo>
                    <a:pt x="73184" y="4005"/>
                    <a:pt x="73184" y="63"/>
                    <a:pt x="68241" y="63"/>
                  </a:cubicBezTo>
                  <a:cubicBezTo>
                    <a:pt x="59495" y="63"/>
                    <a:pt x="31737" y="3217"/>
                    <a:pt x="21851" y="4005"/>
                  </a:cubicBezTo>
                  <a:cubicBezTo>
                    <a:pt x="18809" y="4399"/>
                    <a:pt x="14627" y="4793"/>
                    <a:pt x="14627" y="11888"/>
                  </a:cubicBezTo>
                  <a:cubicBezTo>
                    <a:pt x="14627" y="16619"/>
                    <a:pt x="18049" y="16619"/>
                    <a:pt x="23752" y="16619"/>
                  </a:cubicBezTo>
                  <a:cubicBezTo>
                    <a:pt x="42004" y="16619"/>
                    <a:pt x="42764" y="19378"/>
                    <a:pt x="42764" y="23320"/>
                  </a:cubicBezTo>
                  <a:cubicBezTo>
                    <a:pt x="42764" y="26079"/>
                    <a:pt x="39342" y="39481"/>
                    <a:pt x="37441" y="47758"/>
                  </a:cubicBezTo>
                  <a:lnTo>
                    <a:pt x="6261" y="176260"/>
                  </a:lnTo>
                  <a:cubicBezTo>
                    <a:pt x="1699" y="195969"/>
                    <a:pt x="178" y="202275"/>
                    <a:pt x="178" y="216072"/>
                  </a:cubicBezTo>
                  <a:cubicBezTo>
                    <a:pt x="178" y="253518"/>
                    <a:pt x="20330" y="277957"/>
                    <a:pt x="48468" y="277957"/>
                  </a:cubicBezTo>
                  <a:cubicBezTo>
                    <a:pt x="93336" y="277957"/>
                    <a:pt x="140106" y="219225"/>
                    <a:pt x="140106" y="162464"/>
                  </a:cubicBezTo>
                  <a:cubicBezTo>
                    <a:pt x="140106" y="126594"/>
                    <a:pt x="119953" y="99395"/>
                    <a:pt x="89534" y="99395"/>
                  </a:cubicBezTo>
                  <a:cubicBezTo>
                    <a:pt x="72043" y="99395"/>
                    <a:pt x="56453" y="110827"/>
                    <a:pt x="45046" y="123046"/>
                  </a:cubicBezTo>
                  <a:lnTo>
                    <a:pt x="73184" y="4399"/>
                  </a:lnTo>
                  <a:close/>
                  <a:moveTo>
                    <a:pt x="37441" y="153398"/>
                  </a:moveTo>
                  <a:cubicBezTo>
                    <a:pt x="39723" y="144726"/>
                    <a:pt x="39723" y="143937"/>
                    <a:pt x="43145" y="139601"/>
                  </a:cubicBezTo>
                  <a:cubicBezTo>
                    <a:pt x="61776" y="113980"/>
                    <a:pt x="78887" y="108067"/>
                    <a:pt x="88773" y="108067"/>
                  </a:cubicBezTo>
                  <a:cubicBezTo>
                    <a:pt x="102462" y="108067"/>
                    <a:pt x="112729" y="119893"/>
                    <a:pt x="112729" y="145120"/>
                  </a:cubicBezTo>
                  <a:cubicBezTo>
                    <a:pt x="112729" y="168376"/>
                    <a:pt x="100181" y="213706"/>
                    <a:pt x="93336" y="228685"/>
                  </a:cubicBezTo>
                  <a:cubicBezTo>
                    <a:pt x="80788" y="255095"/>
                    <a:pt x="63297" y="269285"/>
                    <a:pt x="48468" y="269285"/>
                  </a:cubicBezTo>
                  <a:cubicBezTo>
                    <a:pt x="35540" y="269285"/>
                    <a:pt x="22992" y="258642"/>
                    <a:pt x="22992" y="229473"/>
                  </a:cubicBezTo>
                  <a:cubicBezTo>
                    <a:pt x="22992" y="221984"/>
                    <a:pt x="22992" y="214495"/>
                    <a:pt x="29076" y="189662"/>
                  </a:cubicBezTo>
                  <a:lnTo>
                    <a:pt x="37441" y="153398"/>
                  </a:lnTo>
                  <a:close/>
                </a:path>
              </a:pathLst>
            </a:custGeom>
            <a:solidFill>
              <a:schemeClr val="tx1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690" name="Freeform: Shape 1689">
              <a:extLst>
                <a:ext uri="{FF2B5EF4-FFF2-40B4-BE49-F238E27FC236}">
                  <a16:creationId xmlns:a16="http://schemas.microsoft.com/office/drawing/2014/main" id="{AFE83017-3377-B13D-DF4A-C6233B87955C}"/>
                </a:ext>
              </a:extLst>
            </p:cNvPr>
            <p:cNvSpPr/>
            <p:nvPr>
              <p:custDataLst>
                <p:tags r:id="rId63"/>
              </p:custDataLst>
            </p:nvPr>
          </p:nvSpPr>
          <p:spPr>
            <a:xfrm>
              <a:off x="11943563" y="8173778"/>
              <a:ext cx="80648" cy="185696"/>
            </a:xfrm>
            <a:custGeom>
              <a:avLst/>
              <a:gdLst>
                <a:gd name="connsiteX0" fmla="*/ 73910 w 80648"/>
                <a:gd name="connsiteY0" fmla="*/ 10550 h 185696"/>
                <a:gd name="connsiteX1" fmla="*/ 63264 w 80648"/>
                <a:gd name="connsiteY1" fmla="*/ 65 h 185696"/>
                <a:gd name="connsiteX2" fmla="*/ 48358 w 80648"/>
                <a:gd name="connsiteY2" fmla="*/ 15240 h 185696"/>
                <a:gd name="connsiteX3" fmla="*/ 59005 w 80648"/>
                <a:gd name="connsiteY3" fmla="*/ 25726 h 185696"/>
                <a:gd name="connsiteX4" fmla="*/ 73910 w 80648"/>
                <a:gd name="connsiteY4" fmla="*/ 10550 h 185696"/>
                <a:gd name="connsiteX5" fmla="*/ 19612 w 80648"/>
                <a:gd name="connsiteY5" fmla="*/ 150719 h 185696"/>
                <a:gd name="connsiteX6" fmla="*/ 17217 w 80648"/>
                <a:gd name="connsiteY6" fmla="*/ 162307 h 185696"/>
                <a:gd name="connsiteX7" fmla="*/ 42503 w 80648"/>
                <a:gd name="connsiteY7" fmla="*/ 185761 h 185696"/>
                <a:gd name="connsiteX8" fmla="*/ 80831 w 80648"/>
                <a:gd name="connsiteY8" fmla="*/ 143545 h 185696"/>
                <a:gd name="connsiteX9" fmla="*/ 76572 w 80648"/>
                <a:gd name="connsiteY9" fmla="*/ 139958 h 185696"/>
                <a:gd name="connsiteX10" fmla="*/ 71515 w 80648"/>
                <a:gd name="connsiteY10" fmla="*/ 144648 h 185696"/>
                <a:gd name="connsiteX11" fmla="*/ 43301 w 80648"/>
                <a:gd name="connsiteY11" fmla="*/ 178035 h 185696"/>
                <a:gd name="connsiteX12" fmla="*/ 36647 w 80648"/>
                <a:gd name="connsiteY12" fmla="*/ 168378 h 185696"/>
                <a:gd name="connsiteX13" fmla="*/ 40906 w 80648"/>
                <a:gd name="connsiteY13" fmla="*/ 150719 h 185696"/>
                <a:gd name="connsiteX14" fmla="*/ 49423 w 80648"/>
                <a:gd name="connsiteY14" fmla="*/ 128645 h 185696"/>
                <a:gd name="connsiteX15" fmla="*/ 62465 w 80648"/>
                <a:gd name="connsiteY15" fmla="*/ 93603 h 185696"/>
                <a:gd name="connsiteX16" fmla="*/ 64062 w 80648"/>
                <a:gd name="connsiteY16" fmla="*/ 84773 h 185696"/>
                <a:gd name="connsiteX17" fmla="*/ 38776 w 80648"/>
                <a:gd name="connsiteY17" fmla="*/ 61320 h 185696"/>
                <a:gd name="connsiteX18" fmla="*/ 182 w 80648"/>
                <a:gd name="connsiteY18" fmla="*/ 103536 h 185696"/>
                <a:gd name="connsiteX19" fmla="*/ 4707 w 80648"/>
                <a:gd name="connsiteY19" fmla="*/ 107123 h 185696"/>
                <a:gd name="connsiteX20" fmla="*/ 9498 w 80648"/>
                <a:gd name="connsiteY20" fmla="*/ 102708 h 185696"/>
                <a:gd name="connsiteX21" fmla="*/ 37978 w 80648"/>
                <a:gd name="connsiteY21" fmla="*/ 69045 h 185696"/>
                <a:gd name="connsiteX22" fmla="*/ 44632 w 80648"/>
                <a:gd name="connsiteY22" fmla="*/ 78703 h 185696"/>
                <a:gd name="connsiteX23" fmla="*/ 36381 w 80648"/>
                <a:gd name="connsiteY23" fmla="*/ 106295 h 185696"/>
                <a:gd name="connsiteX24" fmla="*/ 19612 w 80648"/>
                <a:gd name="connsiteY24" fmla="*/ 150719 h 185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80648" h="185696">
                  <a:moveTo>
                    <a:pt x="73910" y="10550"/>
                  </a:moveTo>
                  <a:cubicBezTo>
                    <a:pt x="73910" y="6135"/>
                    <a:pt x="70716" y="65"/>
                    <a:pt x="63264" y="65"/>
                  </a:cubicBezTo>
                  <a:cubicBezTo>
                    <a:pt x="56077" y="65"/>
                    <a:pt x="48358" y="7239"/>
                    <a:pt x="48358" y="15240"/>
                  </a:cubicBezTo>
                  <a:cubicBezTo>
                    <a:pt x="48358" y="19931"/>
                    <a:pt x="51818" y="25726"/>
                    <a:pt x="59005" y="25726"/>
                  </a:cubicBezTo>
                  <a:cubicBezTo>
                    <a:pt x="66724" y="25726"/>
                    <a:pt x="73910" y="18000"/>
                    <a:pt x="73910" y="10550"/>
                  </a:cubicBezTo>
                  <a:close/>
                  <a:moveTo>
                    <a:pt x="19612" y="150719"/>
                  </a:moveTo>
                  <a:cubicBezTo>
                    <a:pt x="18547" y="154306"/>
                    <a:pt x="17217" y="157617"/>
                    <a:pt x="17217" y="162307"/>
                  </a:cubicBezTo>
                  <a:cubicBezTo>
                    <a:pt x="17217" y="175276"/>
                    <a:pt x="27863" y="185761"/>
                    <a:pt x="42503" y="185761"/>
                  </a:cubicBezTo>
                  <a:cubicBezTo>
                    <a:pt x="69119" y="185761"/>
                    <a:pt x="80831" y="147683"/>
                    <a:pt x="80831" y="143545"/>
                  </a:cubicBezTo>
                  <a:cubicBezTo>
                    <a:pt x="80831" y="139958"/>
                    <a:pt x="77371" y="139958"/>
                    <a:pt x="76572" y="139958"/>
                  </a:cubicBezTo>
                  <a:cubicBezTo>
                    <a:pt x="72846" y="139958"/>
                    <a:pt x="72580" y="141613"/>
                    <a:pt x="71515" y="144648"/>
                  </a:cubicBezTo>
                  <a:cubicBezTo>
                    <a:pt x="65393" y="166722"/>
                    <a:pt x="53682" y="178035"/>
                    <a:pt x="43301" y="178035"/>
                  </a:cubicBezTo>
                  <a:cubicBezTo>
                    <a:pt x="37978" y="178035"/>
                    <a:pt x="36647" y="174448"/>
                    <a:pt x="36647" y="168378"/>
                  </a:cubicBezTo>
                  <a:cubicBezTo>
                    <a:pt x="36647" y="162032"/>
                    <a:pt x="38510" y="156789"/>
                    <a:pt x="40906" y="150719"/>
                  </a:cubicBezTo>
                  <a:cubicBezTo>
                    <a:pt x="43567" y="143269"/>
                    <a:pt x="46495" y="135819"/>
                    <a:pt x="49423" y="128645"/>
                  </a:cubicBezTo>
                  <a:cubicBezTo>
                    <a:pt x="51818" y="122023"/>
                    <a:pt x="61400" y="96914"/>
                    <a:pt x="62465" y="93603"/>
                  </a:cubicBezTo>
                  <a:cubicBezTo>
                    <a:pt x="63264" y="90843"/>
                    <a:pt x="64062" y="87532"/>
                    <a:pt x="64062" y="84773"/>
                  </a:cubicBezTo>
                  <a:cubicBezTo>
                    <a:pt x="64062" y="71805"/>
                    <a:pt x="53415" y="61320"/>
                    <a:pt x="38776" y="61320"/>
                  </a:cubicBezTo>
                  <a:cubicBezTo>
                    <a:pt x="12426" y="61320"/>
                    <a:pt x="182" y="98845"/>
                    <a:pt x="182" y="103536"/>
                  </a:cubicBezTo>
                  <a:cubicBezTo>
                    <a:pt x="182" y="107123"/>
                    <a:pt x="3908" y="107123"/>
                    <a:pt x="4707" y="107123"/>
                  </a:cubicBezTo>
                  <a:cubicBezTo>
                    <a:pt x="8433" y="107123"/>
                    <a:pt x="8699" y="105743"/>
                    <a:pt x="9498" y="102708"/>
                  </a:cubicBezTo>
                  <a:cubicBezTo>
                    <a:pt x="16418" y="78979"/>
                    <a:pt x="28129" y="69045"/>
                    <a:pt x="37978" y="69045"/>
                  </a:cubicBezTo>
                  <a:cubicBezTo>
                    <a:pt x="42236" y="69045"/>
                    <a:pt x="44632" y="71253"/>
                    <a:pt x="44632" y="78703"/>
                  </a:cubicBezTo>
                  <a:cubicBezTo>
                    <a:pt x="44632" y="85049"/>
                    <a:pt x="43035" y="89188"/>
                    <a:pt x="36381" y="106295"/>
                  </a:cubicBezTo>
                  <a:lnTo>
                    <a:pt x="19612" y="150719"/>
                  </a:lnTo>
                  <a:close/>
                </a:path>
              </a:pathLst>
            </a:custGeom>
            <a:solidFill>
              <a:schemeClr val="tx1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691" name="Freeform: Shape 1690">
              <a:extLst>
                <a:ext uri="{FF2B5EF4-FFF2-40B4-BE49-F238E27FC236}">
                  <a16:creationId xmlns:a16="http://schemas.microsoft.com/office/drawing/2014/main" id="{7FC71223-D391-23C3-2D76-393F5DA21AEA}"/>
                </a:ext>
              </a:extLst>
            </p:cNvPr>
            <p:cNvSpPr/>
            <p:nvPr>
              <p:custDataLst>
                <p:tags r:id="rId64"/>
              </p:custDataLst>
            </p:nvPr>
          </p:nvSpPr>
          <p:spPr>
            <a:xfrm>
              <a:off x="12068672" y="8123364"/>
              <a:ext cx="189359" cy="178561"/>
            </a:xfrm>
            <a:custGeom>
              <a:avLst/>
              <a:gdLst>
                <a:gd name="connsiteX0" fmla="*/ 116158 w 189359"/>
                <a:gd name="connsiteY0" fmla="*/ 55248 h 178561"/>
                <a:gd name="connsiteX1" fmla="*/ 153802 w 189359"/>
                <a:gd name="connsiteY1" fmla="*/ 8735 h 178561"/>
                <a:gd name="connsiteX2" fmla="*/ 172814 w 189359"/>
                <a:gd name="connsiteY2" fmla="*/ 13859 h 178561"/>
                <a:gd name="connsiteX3" fmla="*/ 154563 w 189359"/>
                <a:gd name="connsiteY3" fmla="*/ 35145 h 178561"/>
                <a:gd name="connsiteX4" fmla="*/ 169012 w 189359"/>
                <a:gd name="connsiteY4" fmla="*/ 48941 h 178561"/>
                <a:gd name="connsiteX5" fmla="*/ 189545 w 189359"/>
                <a:gd name="connsiteY5" fmla="*/ 26079 h 178561"/>
                <a:gd name="connsiteX6" fmla="*/ 154182 w 189359"/>
                <a:gd name="connsiteY6" fmla="*/ 63 h 178561"/>
                <a:gd name="connsiteX7" fmla="*/ 114257 w 189359"/>
                <a:gd name="connsiteY7" fmla="*/ 30021 h 178561"/>
                <a:gd name="connsiteX8" fmla="*/ 73191 w 189359"/>
                <a:gd name="connsiteY8" fmla="*/ 63 h 178561"/>
                <a:gd name="connsiteX9" fmla="*/ 11973 w 189359"/>
                <a:gd name="connsiteY9" fmla="*/ 60766 h 178561"/>
                <a:gd name="connsiteX10" fmla="*/ 16535 w 189359"/>
                <a:gd name="connsiteY10" fmla="*/ 64708 h 178561"/>
                <a:gd name="connsiteX11" fmla="*/ 21479 w 189359"/>
                <a:gd name="connsiteY11" fmla="*/ 60372 h 178561"/>
                <a:gd name="connsiteX12" fmla="*/ 72431 w 189359"/>
                <a:gd name="connsiteY12" fmla="*/ 8735 h 178561"/>
                <a:gd name="connsiteX13" fmla="*/ 92964 w 189359"/>
                <a:gd name="connsiteY13" fmla="*/ 35145 h 178561"/>
                <a:gd name="connsiteX14" fmla="*/ 72431 w 189359"/>
                <a:gd name="connsiteY14" fmla="*/ 128959 h 178561"/>
                <a:gd name="connsiteX15" fmla="*/ 36308 w 189359"/>
                <a:gd name="connsiteY15" fmla="*/ 169953 h 178561"/>
                <a:gd name="connsiteX16" fmla="*/ 17296 w 189359"/>
                <a:gd name="connsiteY16" fmla="*/ 164829 h 178561"/>
                <a:gd name="connsiteX17" fmla="*/ 35167 w 189359"/>
                <a:gd name="connsiteY17" fmla="*/ 143543 h 178561"/>
                <a:gd name="connsiteX18" fmla="*/ 21098 w 189359"/>
                <a:gd name="connsiteY18" fmla="*/ 129747 h 178561"/>
                <a:gd name="connsiteX19" fmla="*/ 185 w 189359"/>
                <a:gd name="connsiteY19" fmla="*/ 152609 h 178561"/>
                <a:gd name="connsiteX20" fmla="*/ 35928 w 189359"/>
                <a:gd name="connsiteY20" fmla="*/ 178625 h 178561"/>
                <a:gd name="connsiteX21" fmla="*/ 75853 w 189359"/>
                <a:gd name="connsiteY21" fmla="*/ 148667 h 178561"/>
                <a:gd name="connsiteX22" fmla="*/ 116919 w 189359"/>
                <a:gd name="connsiteY22" fmla="*/ 178625 h 178561"/>
                <a:gd name="connsiteX23" fmla="*/ 177757 w 189359"/>
                <a:gd name="connsiteY23" fmla="*/ 117922 h 178561"/>
                <a:gd name="connsiteX24" fmla="*/ 173194 w 189359"/>
                <a:gd name="connsiteY24" fmla="*/ 113980 h 178561"/>
                <a:gd name="connsiteX25" fmla="*/ 168251 w 189359"/>
                <a:gd name="connsiteY25" fmla="*/ 118316 h 178561"/>
                <a:gd name="connsiteX26" fmla="*/ 117679 w 189359"/>
                <a:gd name="connsiteY26" fmla="*/ 169953 h 178561"/>
                <a:gd name="connsiteX27" fmla="*/ 96766 w 189359"/>
                <a:gd name="connsiteY27" fmla="*/ 143937 h 178561"/>
                <a:gd name="connsiteX28" fmla="*/ 103230 w 189359"/>
                <a:gd name="connsiteY28" fmla="*/ 109250 h 178561"/>
                <a:gd name="connsiteX29" fmla="*/ 116158 w 189359"/>
                <a:gd name="connsiteY29" fmla="*/ 55248 h 178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89359" h="178561">
                  <a:moveTo>
                    <a:pt x="116158" y="55248"/>
                  </a:moveTo>
                  <a:cubicBezTo>
                    <a:pt x="118440" y="44999"/>
                    <a:pt x="127185" y="8735"/>
                    <a:pt x="153802" y="8735"/>
                  </a:cubicBezTo>
                  <a:cubicBezTo>
                    <a:pt x="155703" y="8735"/>
                    <a:pt x="164829" y="8735"/>
                    <a:pt x="172814" y="13859"/>
                  </a:cubicBezTo>
                  <a:cubicBezTo>
                    <a:pt x="162167" y="15830"/>
                    <a:pt x="154563" y="25685"/>
                    <a:pt x="154563" y="35145"/>
                  </a:cubicBezTo>
                  <a:cubicBezTo>
                    <a:pt x="154563" y="41452"/>
                    <a:pt x="158745" y="48941"/>
                    <a:pt x="169012" y="48941"/>
                  </a:cubicBezTo>
                  <a:cubicBezTo>
                    <a:pt x="177377" y="48941"/>
                    <a:pt x="189545" y="41846"/>
                    <a:pt x="189545" y="26079"/>
                  </a:cubicBezTo>
                  <a:cubicBezTo>
                    <a:pt x="189545" y="5582"/>
                    <a:pt x="167110" y="63"/>
                    <a:pt x="154182" y="63"/>
                  </a:cubicBezTo>
                  <a:cubicBezTo>
                    <a:pt x="132128" y="63"/>
                    <a:pt x="118820" y="20955"/>
                    <a:pt x="114257" y="30021"/>
                  </a:cubicBezTo>
                  <a:cubicBezTo>
                    <a:pt x="104751" y="4005"/>
                    <a:pt x="84218" y="63"/>
                    <a:pt x="73191" y="63"/>
                  </a:cubicBezTo>
                  <a:cubicBezTo>
                    <a:pt x="33646" y="63"/>
                    <a:pt x="11973" y="50912"/>
                    <a:pt x="11973" y="60766"/>
                  </a:cubicBezTo>
                  <a:cubicBezTo>
                    <a:pt x="11973" y="64708"/>
                    <a:pt x="15775" y="64708"/>
                    <a:pt x="16535" y="64708"/>
                  </a:cubicBezTo>
                  <a:cubicBezTo>
                    <a:pt x="19577" y="64708"/>
                    <a:pt x="20718" y="63920"/>
                    <a:pt x="21479" y="60372"/>
                  </a:cubicBezTo>
                  <a:cubicBezTo>
                    <a:pt x="34407" y="18589"/>
                    <a:pt x="59503" y="8735"/>
                    <a:pt x="72431" y="8735"/>
                  </a:cubicBezTo>
                  <a:cubicBezTo>
                    <a:pt x="79655" y="8735"/>
                    <a:pt x="92964" y="12283"/>
                    <a:pt x="92964" y="35145"/>
                  </a:cubicBezTo>
                  <a:cubicBezTo>
                    <a:pt x="92964" y="47364"/>
                    <a:pt x="86500" y="73774"/>
                    <a:pt x="72431" y="128959"/>
                  </a:cubicBezTo>
                  <a:cubicBezTo>
                    <a:pt x="66347" y="153398"/>
                    <a:pt x="53038" y="169953"/>
                    <a:pt x="36308" y="169953"/>
                  </a:cubicBezTo>
                  <a:cubicBezTo>
                    <a:pt x="34026" y="169953"/>
                    <a:pt x="25281" y="169953"/>
                    <a:pt x="17296" y="164829"/>
                  </a:cubicBezTo>
                  <a:cubicBezTo>
                    <a:pt x="26802" y="162858"/>
                    <a:pt x="35167" y="154580"/>
                    <a:pt x="35167" y="143543"/>
                  </a:cubicBezTo>
                  <a:cubicBezTo>
                    <a:pt x="35167" y="132900"/>
                    <a:pt x="26802" y="129747"/>
                    <a:pt x="21098" y="129747"/>
                  </a:cubicBezTo>
                  <a:cubicBezTo>
                    <a:pt x="9691" y="129747"/>
                    <a:pt x="185" y="139996"/>
                    <a:pt x="185" y="152609"/>
                  </a:cubicBezTo>
                  <a:cubicBezTo>
                    <a:pt x="185" y="170741"/>
                    <a:pt x="19197" y="178625"/>
                    <a:pt x="35928" y="178625"/>
                  </a:cubicBezTo>
                  <a:cubicBezTo>
                    <a:pt x="61024" y="178625"/>
                    <a:pt x="74712" y="151033"/>
                    <a:pt x="75853" y="148667"/>
                  </a:cubicBezTo>
                  <a:cubicBezTo>
                    <a:pt x="80416" y="163252"/>
                    <a:pt x="94104" y="178625"/>
                    <a:pt x="116919" y="178625"/>
                  </a:cubicBezTo>
                  <a:cubicBezTo>
                    <a:pt x="156084" y="178625"/>
                    <a:pt x="177757" y="127776"/>
                    <a:pt x="177757" y="117922"/>
                  </a:cubicBezTo>
                  <a:cubicBezTo>
                    <a:pt x="177757" y="113980"/>
                    <a:pt x="174335" y="113980"/>
                    <a:pt x="173194" y="113980"/>
                  </a:cubicBezTo>
                  <a:cubicBezTo>
                    <a:pt x="169772" y="113980"/>
                    <a:pt x="169012" y="115557"/>
                    <a:pt x="168251" y="118316"/>
                  </a:cubicBezTo>
                  <a:cubicBezTo>
                    <a:pt x="155703" y="160493"/>
                    <a:pt x="129847" y="169953"/>
                    <a:pt x="117679" y="169953"/>
                  </a:cubicBezTo>
                  <a:cubicBezTo>
                    <a:pt x="102850" y="169953"/>
                    <a:pt x="96766" y="157339"/>
                    <a:pt x="96766" y="143937"/>
                  </a:cubicBezTo>
                  <a:cubicBezTo>
                    <a:pt x="96766" y="135266"/>
                    <a:pt x="99048" y="126594"/>
                    <a:pt x="103230" y="109250"/>
                  </a:cubicBezTo>
                  <a:lnTo>
                    <a:pt x="116158" y="55248"/>
                  </a:lnTo>
                  <a:close/>
                </a:path>
              </a:pathLst>
            </a:custGeom>
            <a:solidFill>
              <a:schemeClr val="tx1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692" name="Freeform: Shape 1691">
              <a:extLst>
                <a:ext uri="{FF2B5EF4-FFF2-40B4-BE49-F238E27FC236}">
                  <a16:creationId xmlns:a16="http://schemas.microsoft.com/office/drawing/2014/main" id="{B751471C-F825-9028-085C-9718FB5E052F}"/>
                </a:ext>
              </a:extLst>
            </p:cNvPr>
            <p:cNvSpPr/>
            <p:nvPr>
              <p:custDataLst>
                <p:tags r:id="rId65"/>
              </p:custDataLst>
            </p:nvPr>
          </p:nvSpPr>
          <p:spPr>
            <a:xfrm>
              <a:off x="12287473" y="8173778"/>
              <a:ext cx="80648" cy="185696"/>
            </a:xfrm>
            <a:custGeom>
              <a:avLst/>
              <a:gdLst>
                <a:gd name="connsiteX0" fmla="*/ 73919 w 80648"/>
                <a:gd name="connsiteY0" fmla="*/ 10550 h 185696"/>
                <a:gd name="connsiteX1" fmla="*/ 63273 w 80648"/>
                <a:gd name="connsiteY1" fmla="*/ 65 h 185696"/>
                <a:gd name="connsiteX2" fmla="*/ 48367 w 80648"/>
                <a:gd name="connsiteY2" fmla="*/ 15240 h 185696"/>
                <a:gd name="connsiteX3" fmla="*/ 59014 w 80648"/>
                <a:gd name="connsiteY3" fmla="*/ 25726 h 185696"/>
                <a:gd name="connsiteX4" fmla="*/ 73919 w 80648"/>
                <a:gd name="connsiteY4" fmla="*/ 10550 h 185696"/>
                <a:gd name="connsiteX5" fmla="*/ 19621 w 80648"/>
                <a:gd name="connsiteY5" fmla="*/ 150719 h 185696"/>
                <a:gd name="connsiteX6" fmla="*/ 17226 w 80648"/>
                <a:gd name="connsiteY6" fmla="*/ 162307 h 185696"/>
                <a:gd name="connsiteX7" fmla="*/ 42512 w 80648"/>
                <a:gd name="connsiteY7" fmla="*/ 185761 h 185696"/>
                <a:gd name="connsiteX8" fmla="*/ 80840 w 80648"/>
                <a:gd name="connsiteY8" fmla="*/ 143545 h 185696"/>
                <a:gd name="connsiteX9" fmla="*/ 76581 w 80648"/>
                <a:gd name="connsiteY9" fmla="*/ 139958 h 185696"/>
                <a:gd name="connsiteX10" fmla="*/ 71524 w 80648"/>
                <a:gd name="connsiteY10" fmla="*/ 144648 h 185696"/>
                <a:gd name="connsiteX11" fmla="*/ 43310 w 80648"/>
                <a:gd name="connsiteY11" fmla="*/ 178035 h 185696"/>
                <a:gd name="connsiteX12" fmla="*/ 36656 w 80648"/>
                <a:gd name="connsiteY12" fmla="*/ 168378 h 185696"/>
                <a:gd name="connsiteX13" fmla="*/ 40915 w 80648"/>
                <a:gd name="connsiteY13" fmla="*/ 150719 h 185696"/>
                <a:gd name="connsiteX14" fmla="*/ 49432 w 80648"/>
                <a:gd name="connsiteY14" fmla="*/ 128645 h 185696"/>
                <a:gd name="connsiteX15" fmla="*/ 62474 w 80648"/>
                <a:gd name="connsiteY15" fmla="*/ 93603 h 185696"/>
                <a:gd name="connsiteX16" fmla="*/ 64071 w 80648"/>
                <a:gd name="connsiteY16" fmla="*/ 84773 h 185696"/>
                <a:gd name="connsiteX17" fmla="*/ 38785 w 80648"/>
                <a:gd name="connsiteY17" fmla="*/ 61320 h 185696"/>
                <a:gd name="connsiteX18" fmla="*/ 191 w 80648"/>
                <a:gd name="connsiteY18" fmla="*/ 103536 h 185696"/>
                <a:gd name="connsiteX19" fmla="*/ 4716 w 80648"/>
                <a:gd name="connsiteY19" fmla="*/ 107123 h 185696"/>
                <a:gd name="connsiteX20" fmla="*/ 9507 w 80648"/>
                <a:gd name="connsiteY20" fmla="*/ 102708 h 185696"/>
                <a:gd name="connsiteX21" fmla="*/ 37987 w 80648"/>
                <a:gd name="connsiteY21" fmla="*/ 69045 h 185696"/>
                <a:gd name="connsiteX22" fmla="*/ 44641 w 80648"/>
                <a:gd name="connsiteY22" fmla="*/ 78703 h 185696"/>
                <a:gd name="connsiteX23" fmla="*/ 36390 w 80648"/>
                <a:gd name="connsiteY23" fmla="*/ 106295 h 185696"/>
                <a:gd name="connsiteX24" fmla="*/ 19621 w 80648"/>
                <a:gd name="connsiteY24" fmla="*/ 150719 h 185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80648" h="185696">
                  <a:moveTo>
                    <a:pt x="73919" y="10550"/>
                  </a:moveTo>
                  <a:cubicBezTo>
                    <a:pt x="73919" y="6135"/>
                    <a:pt x="70725" y="65"/>
                    <a:pt x="63273" y="65"/>
                  </a:cubicBezTo>
                  <a:cubicBezTo>
                    <a:pt x="56086" y="65"/>
                    <a:pt x="48367" y="7239"/>
                    <a:pt x="48367" y="15240"/>
                  </a:cubicBezTo>
                  <a:cubicBezTo>
                    <a:pt x="48367" y="19931"/>
                    <a:pt x="51827" y="25726"/>
                    <a:pt x="59014" y="25726"/>
                  </a:cubicBezTo>
                  <a:cubicBezTo>
                    <a:pt x="66733" y="25726"/>
                    <a:pt x="73919" y="18000"/>
                    <a:pt x="73919" y="10550"/>
                  </a:cubicBezTo>
                  <a:close/>
                  <a:moveTo>
                    <a:pt x="19621" y="150719"/>
                  </a:moveTo>
                  <a:cubicBezTo>
                    <a:pt x="18556" y="154306"/>
                    <a:pt x="17226" y="157617"/>
                    <a:pt x="17226" y="162307"/>
                  </a:cubicBezTo>
                  <a:cubicBezTo>
                    <a:pt x="17226" y="175276"/>
                    <a:pt x="27872" y="185761"/>
                    <a:pt x="42512" y="185761"/>
                  </a:cubicBezTo>
                  <a:cubicBezTo>
                    <a:pt x="69128" y="185761"/>
                    <a:pt x="80840" y="147683"/>
                    <a:pt x="80840" y="143545"/>
                  </a:cubicBezTo>
                  <a:cubicBezTo>
                    <a:pt x="80840" y="139958"/>
                    <a:pt x="77380" y="139958"/>
                    <a:pt x="76581" y="139958"/>
                  </a:cubicBezTo>
                  <a:cubicBezTo>
                    <a:pt x="72855" y="139958"/>
                    <a:pt x="72589" y="141613"/>
                    <a:pt x="71524" y="144648"/>
                  </a:cubicBezTo>
                  <a:cubicBezTo>
                    <a:pt x="65402" y="166722"/>
                    <a:pt x="53691" y="178035"/>
                    <a:pt x="43310" y="178035"/>
                  </a:cubicBezTo>
                  <a:cubicBezTo>
                    <a:pt x="37987" y="178035"/>
                    <a:pt x="36656" y="174448"/>
                    <a:pt x="36656" y="168378"/>
                  </a:cubicBezTo>
                  <a:cubicBezTo>
                    <a:pt x="36656" y="162032"/>
                    <a:pt x="38519" y="156789"/>
                    <a:pt x="40915" y="150719"/>
                  </a:cubicBezTo>
                  <a:cubicBezTo>
                    <a:pt x="43576" y="143269"/>
                    <a:pt x="46504" y="135819"/>
                    <a:pt x="49432" y="128645"/>
                  </a:cubicBezTo>
                  <a:cubicBezTo>
                    <a:pt x="51827" y="122023"/>
                    <a:pt x="61409" y="96914"/>
                    <a:pt x="62474" y="93603"/>
                  </a:cubicBezTo>
                  <a:cubicBezTo>
                    <a:pt x="63273" y="90843"/>
                    <a:pt x="64071" y="87532"/>
                    <a:pt x="64071" y="84773"/>
                  </a:cubicBezTo>
                  <a:cubicBezTo>
                    <a:pt x="64071" y="71805"/>
                    <a:pt x="53424" y="61320"/>
                    <a:pt x="38785" y="61320"/>
                  </a:cubicBezTo>
                  <a:cubicBezTo>
                    <a:pt x="12435" y="61320"/>
                    <a:pt x="191" y="98845"/>
                    <a:pt x="191" y="103536"/>
                  </a:cubicBezTo>
                  <a:cubicBezTo>
                    <a:pt x="191" y="107123"/>
                    <a:pt x="3917" y="107123"/>
                    <a:pt x="4716" y="107123"/>
                  </a:cubicBezTo>
                  <a:cubicBezTo>
                    <a:pt x="8442" y="107123"/>
                    <a:pt x="8708" y="105743"/>
                    <a:pt x="9507" y="102708"/>
                  </a:cubicBezTo>
                  <a:cubicBezTo>
                    <a:pt x="16427" y="78979"/>
                    <a:pt x="28138" y="69045"/>
                    <a:pt x="37987" y="69045"/>
                  </a:cubicBezTo>
                  <a:cubicBezTo>
                    <a:pt x="42245" y="69045"/>
                    <a:pt x="44641" y="71253"/>
                    <a:pt x="44641" y="78703"/>
                  </a:cubicBezTo>
                  <a:cubicBezTo>
                    <a:pt x="44641" y="85049"/>
                    <a:pt x="43044" y="89188"/>
                    <a:pt x="36390" y="106295"/>
                  </a:cubicBezTo>
                  <a:lnTo>
                    <a:pt x="19621" y="150719"/>
                  </a:lnTo>
                  <a:close/>
                </a:path>
              </a:pathLst>
            </a:custGeom>
            <a:solidFill>
              <a:schemeClr val="tx1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693" name="Freeform: Shape 1692">
              <a:extLst>
                <a:ext uri="{FF2B5EF4-FFF2-40B4-BE49-F238E27FC236}">
                  <a16:creationId xmlns:a16="http://schemas.microsoft.com/office/drawing/2014/main" id="{ADD7C9D7-AD2B-5408-0B98-74104661A703}"/>
                </a:ext>
              </a:extLst>
            </p:cNvPr>
            <p:cNvSpPr/>
            <p:nvPr>
              <p:custDataLst>
                <p:tags r:id="rId66"/>
              </p:custDataLst>
            </p:nvPr>
          </p:nvSpPr>
          <p:spPr>
            <a:xfrm>
              <a:off x="12423230" y="8001958"/>
              <a:ext cx="88215" cy="394175"/>
            </a:xfrm>
            <a:custGeom>
              <a:avLst/>
              <a:gdLst>
                <a:gd name="connsiteX0" fmla="*/ 88410 w 88215"/>
                <a:gd name="connsiteY0" fmla="*/ 197151 h 394175"/>
                <a:gd name="connsiteX1" fmla="*/ 63314 w 88215"/>
                <a:gd name="connsiteY1" fmla="*/ 74168 h 394175"/>
                <a:gd name="connsiteX2" fmla="*/ 3997 w 88215"/>
                <a:gd name="connsiteY2" fmla="*/ 63 h 394175"/>
                <a:gd name="connsiteX3" fmla="*/ 194 w 88215"/>
                <a:gd name="connsiteY3" fmla="*/ 4005 h 394175"/>
                <a:gd name="connsiteX4" fmla="*/ 7419 w 88215"/>
                <a:gd name="connsiteY4" fmla="*/ 13071 h 394175"/>
                <a:gd name="connsiteX5" fmla="*/ 66356 w 88215"/>
                <a:gd name="connsiteY5" fmla="*/ 197151 h 394175"/>
                <a:gd name="connsiteX6" fmla="*/ 5137 w 88215"/>
                <a:gd name="connsiteY6" fmla="*/ 383596 h 394175"/>
                <a:gd name="connsiteX7" fmla="*/ 194 w 88215"/>
                <a:gd name="connsiteY7" fmla="*/ 390297 h 394175"/>
                <a:gd name="connsiteX8" fmla="*/ 3997 w 88215"/>
                <a:gd name="connsiteY8" fmla="*/ 394239 h 394175"/>
                <a:gd name="connsiteX9" fmla="*/ 64455 w 88215"/>
                <a:gd name="connsiteY9" fmla="*/ 317375 h 394175"/>
                <a:gd name="connsiteX10" fmla="*/ 88410 w 88215"/>
                <a:gd name="connsiteY10" fmla="*/ 197151 h 394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8215" h="394175">
                  <a:moveTo>
                    <a:pt x="88410" y="197151"/>
                  </a:moveTo>
                  <a:cubicBezTo>
                    <a:pt x="88410" y="166405"/>
                    <a:pt x="84227" y="118710"/>
                    <a:pt x="63314" y="74168"/>
                  </a:cubicBezTo>
                  <a:cubicBezTo>
                    <a:pt x="40500" y="25685"/>
                    <a:pt x="7799" y="63"/>
                    <a:pt x="3997" y="63"/>
                  </a:cubicBezTo>
                  <a:cubicBezTo>
                    <a:pt x="1715" y="63"/>
                    <a:pt x="194" y="1640"/>
                    <a:pt x="194" y="4005"/>
                  </a:cubicBezTo>
                  <a:cubicBezTo>
                    <a:pt x="194" y="5187"/>
                    <a:pt x="194" y="5976"/>
                    <a:pt x="7419" y="13071"/>
                  </a:cubicBezTo>
                  <a:cubicBezTo>
                    <a:pt x="44682" y="52094"/>
                    <a:pt x="66356" y="114768"/>
                    <a:pt x="66356" y="197151"/>
                  </a:cubicBezTo>
                  <a:cubicBezTo>
                    <a:pt x="66356" y="264555"/>
                    <a:pt x="52287" y="333930"/>
                    <a:pt x="5137" y="383596"/>
                  </a:cubicBezTo>
                  <a:cubicBezTo>
                    <a:pt x="194" y="388326"/>
                    <a:pt x="194" y="389115"/>
                    <a:pt x="194" y="390297"/>
                  </a:cubicBezTo>
                  <a:cubicBezTo>
                    <a:pt x="194" y="392662"/>
                    <a:pt x="1715" y="394239"/>
                    <a:pt x="3997" y="394239"/>
                  </a:cubicBezTo>
                  <a:cubicBezTo>
                    <a:pt x="7799" y="394239"/>
                    <a:pt x="42021" y="367435"/>
                    <a:pt x="64455" y="317375"/>
                  </a:cubicBezTo>
                  <a:cubicBezTo>
                    <a:pt x="83847" y="274015"/>
                    <a:pt x="88410" y="230262"/>
                    <a:pt x="88410" y="197151"/>
                  </a:cubicBezTo>
                  <a:close/>
                </a:path>
              </a:pathLst>
            </a:custGeom>
            <a:solidFill>
              <a:schemeClr val="tx1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694" name="Freeform: Shape 1693">
              <a:extLst>
                <a:ext uri="{FF2B5EF4-FFF2-40B4-BE49-F238E27FC236}">
                  <a16:creationId xmlns:a16="http://schemas.microsoft.com/office/drawing/2014/main" id="{5E3303D9-AF33-1C13-E361-FA4778A054B1}"/>
                </a:ext>
              </a:extLst>
            </p:cNvPr>
            <p:cNvSpPr/>
            <p:nvPr>
              <p:custDataLst>
                <p:tags r:id="rId67"/>
              </p:custDataLst>
            </p:nvPr>
          </p:nvSpPr>
          <p:spPr>
            <a:xfrm>
              <a:off x="12676341" y="8152927"/>
              <a:ext cx="252859" cy="92237"/>
            </a:xfrm>
            <a:custGeom>
              <a:avLst/>
              <a:gdLst>
                <a:gd name="connsiteX0" fmla="*/ 240132 w 252859"/>
                <a:gd name="connsiteY0" fmla="*/ 15830 h 92237"/>
                <a:gd name="connsiteX1" fmla="*/ 253060 w 252859"/>
                <a:gd name="connsiteY1" fmla="*/ 7947 h 92237"/>
                <a:gd name="connsiteX2" fmla="*/ 240512 w 252859"/>
                <a:gd name="connsiteY2" fmla="*/ 63 h 92237"/>
                <a:gd name="connsiteX3" fmla="*/ 12749 w 252859"/>
                <a:gd name="connsiteY3" fmla="*/ 63 h 92237"/>
                <a:gd name="connsiteX4" fmla="*/ 201 w 252859"/>
                <a:gd name="connsiteY4" fmla="*/ 7947 h 92237"/>
                <a:gd name="connsiteX5" fmla="*/ 13129 w 252859"/>
                <a:gd name="connsiteY5" fmla="*/ 15830 h 92237"/>
                <a:gd name="connsiteX6" fmla="*/ 240132 w 252859"/>
                <a:gd name="connsiteY6" fmla="*/ 15830 h 92237"/>
                <a:gd name="connsiteX7" fmla="*/ 240512 w 252859"/>
                <a:gd name="connsiteY7" fmla="*/ 92300 h 92237"/>
                <a:gd name="connsiteX8" fmla="*/ 253060 w 252859"/>
                <a:gd name="connsiteY8" fmla="*/ 84417 h 92237"/>
                <a:gd name="connsiteX9" fmla="*/ 240132 w 252859"/>
                <a:gd name="connsiteY9" fmla="*/ 76533 h 92237"/>
                <a:gd name="connsiteX10" fmla="*/ 13129 w 252859"/>
                <a:gd name="connsiteY10" fmla="*/ 76533 h 92237"/>
                <a:gd name="connsiteX11" fmla="*/ 201 w 252859"/>
                <a:gd name="connsiteY11" fmla="*/ 84417 h 92237"/>
                <a:gd name="connsiteX12" fmla="*/ 12749 w 252859"/>
                <a:gd name="connsiteY12" fmla="*/ 92300 h 92237"/>
                <a:gd name="connsiteX13" fmla="*/ 240512 w 252859"/>
                <a:gd name="connsiteY13" fmla="*/ 92300 h 92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859" h="92237">
                  <a:moveTo>
                    <a:pt x="240132" y="15830"/>
                  </a:moveTo>
                  <a:cubicBezTo>
                    <a:pt x="245836" y="15830"/>
                    <a:pt x="253060" y="15830"/>
                    <a:pt x="253060" y="7947"/>
                  </a:cubicBezTo>
                  <a:cubicBezTo>
                    <a:pt x="253060" y="63"/>
                    <a:pt x="245836" y="63"/>
                    <a:pt x="240512" y="63"/>
                  </a:cubicBezTo>
                  <a:lnTo>
                    <a:pt x="12749" y="63"/>
                  </a:lnTo>
                  <a:cubicBezTo>
                    <a:pt x="7425" y="63"/>
                    <a:pt x="201" y="63"/>
                    <a:pt x="201" y="7947"/>
                  </a:cubicBezTo>
                  <a:cubicBezTo>
                    <a:pt x="201" y="15830"/>
                    <a:pt x="7425" y="15830"/>
                    <a:pt x="13129" y="15830"/>
                  </a:cubicBezTo>
                  <a:lnTo>
                    <a:pt x="240132" y="15830"/>
                  </a:lnTo>
                  <a:close/>
                  <a:moveTo>
                    <a:pt x="240512" y="92300"/>
                  </a:moveTo>
                  <a:cubicBezTo>
                    <a:pt x="245836" y="92300"/>
                    <a:pt x="253060" y="92300"/>
                    <a:pt x="253060" y="84417"/>
                  </a:cubicBezTo>
                  <a:cubicBezTo>
                    <a:pt x="253060" y="76533"/>
                    <a:pt x="245836" y="76533"/>
                    <a:pt x="240132" y="76533"/>
                  </a:cubicBezTo>
                  <a:lnTo>
                    <a:pt x="13129" y="76533"/>
                  </a:lnTo>
                  <a:cubicBezTo>
                    <a:pt x="7425" y="76533"/>
                    <a:pt x="201" y="76533"/>
                    <a:pt x="201" y="84417"/>
                  </a:cubicBezTo>
                  <a:cubicBezTo>
                    <a:pt x="201" y="92300"/>
                    <a:pt x="7425" y="92300"/>
                    <a:pt x="12749" y="92300"/>
                  </a:cubicBezTo>
                  <a:lnTo>
                    <a:pt x="240512" y="92300"/>
                  </a:lnTo>
                  <a:close/>
                </a:path>
              </a:pathLst>
            </a:custGeom>
            <a:solidFill>
              <a:schemeClr val="tx1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695" name="Freeform: Shape 1694">
              <a:extLst>
                <a:ext uri="{FF2B5EF4-FFF2-40B4-BE49-F238E27FC236}">
                  <a16:creationId xmlns:a16="http://schemas.microsoft.com/office/drawing/2014/main" id="{6FDEFC1E-2E5E-1E10-2E42-2241E429763A}"/>
                </a:ext>
              </a:extLst>
            </p:cNvPr>
            <p:cNvSpPr/>
            <p:nvPr>
              <p:custDataLst>
                <p:tags r:id="rId68"/>
              </p:custDataLst>
            </p:nvPr>
          </p:nvSpPr>
          <p:spPr>
            <a:xfrm>
              <a:off x="13077323" y="8024032"/>
              <a:ext cx="186697" cy="277893"/>
            </a:xfrm>
            <a:custGeom>
              <a:avLst/>
              <a:gdLst>
                <a:gd name="connsiteX0" fmla="*/ 88427 w 186697"/>
                <a:gd name="connsiteY0" fmla="*/ 4399 h 277893"/>
                <a:gd name="connsiteX1" fmla="*/ 83484 w 186697"/>
                <a:gd name="connsiteY1" fmla="*/ 63 h 277893"/>
                <a:gd name="connsiteX2" fmla="*/ 37095 w 186697"/>
                <a:gd name="connsiteY2" fmla="*/ 4005 h 277893"/>
                <a:gd name="connsiteX3" fmla="*/ 29870 w 186697"/>
                <a:gd name="connsiteY3" fmla="*/ 11888 h 277893"/>
                <a:gd name="connsiteX4" fmla="*/ 38996 w 186697"/>
                <a:gd name="connsiteY4" fmla="*/ 16619 h 277893"/>
                <a:gd name="connsiteX5" fmla="*/ 58008 w 186697"/>
                <a:gd name="connsiteY5" fmla="*/ 23320 h 277893"/>
                <a:gd name="connsiteX6" fmla="*/ 56867 w 186697"/>
                <a:gd name="connsiteY6" fmla="*/ 31203 h 277893"/>
                <a:gd name="connsiteX7" fmla="*/ 1732 w 186697"/>
                <a:gd name="connsiteY7" fmla="*/ 258248 h 277893"/>
                <a:gd name="connsiteX8" fmla="*/ 211 w 186697"/>
                <a:gd name="connsiteY8" fmla="*/ 266920 h 277893"/>
                <a:gd name="connsiteX9" fmla="*/ 11238 w 186697"/>
                <a:gd name="connsiteY9" fmla="*/ 277957 h 277893"/>
                <a:gd name="connsiteX10" fmla="*/ 25307 w 186697"/>
                <a:gd name="connsiteY10" fmla="*/ 267708 h 277893"/>
                <a:gd name="connsiteX11" fmla="*/ 32532 w 186697"/>
                <a:gd name="connsiteY11" fmla="*/ 237751 h 277893"/>
                <a:gd name="connsiteX12" fmla="*/ 40897 w 186697"/>
                <a:gd name="connsiteY12" fmla="*/ 202275 h 277893"/>
                <a:gd name="connsiteX13" fmla="*/ 47361 w 186697"/>
                <a:gd name="connsiteY13" fmla="*/ 175866 h 277893"/>
                <a:gd name="connsiteX14" fmla="*/ 51544 w 186697"/>
                <a:gd name="connsiteY14" fmla="*/ 158128 h 277893"/>
                <a:gd name="connsiteX15" fmla="*/ 77400 w 186697"/>
                <a:gd name="connsiteY15" fmla="*/ 121864 h 277893"/>
                <a:gd name="connsiteX16" fmla="*/ 113903 w 186697"/>
                <a:gd name="connsiteY16" fmla="*/ 108067 h 277893"/>
                <a:gd name="connsiteX17" fmla="*/ 134436 w 186697"/>
                <a:gd name="connsiteY17" fmla="*/ 135660 h 277893"/>
                <a:gd name="connsiteX18" fmla="*/ 110861 w 186697"/>
                <a:gd name="connsiteY18" fmla="*/ 223955 h 277893"/>
                <a:gd name="connsiteX19" fmla="*/ 105918 w 186697"/>
                <a:gd name="connsiteY19" fmla="*/ 245635 h 277893"/>
                <a:gd name="connsiteX20" fmla="*/ 137098 w 186697"/>
                <a:gd name="connsiteY20" fmla="*/ 277957 h 277893"/>
                <a:gd name="connsiteX21" fmla="*/ 186909 w 186697"/>
                <a:gd name="connsiteY21" fmla="*/ 217254 h 277893"/>
                <a:gd name="connsiteX22" fmla="*/ 182346 w 186697"/>
                <a:gd name="connsiteY22" fmla="*/ 213312 h 277893"/>
                <a:gd name="connsiteX23" fmla="*/ 176643 w 186697"/>
                <a:gd name="connsiteY23" fmla="*/ 220407 h 277893"/>
                <a:gd name="connsiteX24" fmla="*/ 137858 w 186697"/>
                <a:gd name="connsiteY24" fmla="*/ 269285 h 277893"/>
                <a:gd name="connsiteX25" fmla="*/ 128732 w 186697"/>
                <a:gd name="connsiteY25" fmla="*/ 256277 h 277893"/>
                <a:gd name="connsiteX26" fmla="*/ 135577 w 186697"/>
                <a:gd name="connsiteY26" fmla="*/ 228291 h 277893"/>
                <a:gd name="connsiteX27" fmla="*/ 158771 w 186697"/>
                <a:gd name="connsiteY27" fmla="*/ 141572 h 277893"/>
                <a:gd name="connsiteX28" fmla="*/ 115044 w 186697"/>
                <a:gd name="connsiteY28" fmla="*/ 99395 h 277893"/>
                <a:gd name="connsiteX29" fmla="*/ 58768 w 186697"/>
                <a:gd name="connsiteY29" fmla="*/ 129747 h 277893"/>
                <a:gd name="connsiteX30" fmla="*/ 88427 w 186697"/>
                <a:gd name="connsiteY30" fmla="*/ 4399 h 2778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86697" h="277893">
                  <a:moveTo>
                    <a:pt x="88427" y="4399"/>
                  </a:moveTo>
                  <a:cubicBezTo>
                    <a:pt x="88427" y="4005"/>
                    <a:pt x="88427" y="63"/>
                    <a:pt x="83484" y="63"/>
                  </a:cubicBezTo>
                  <a:cubicBezTo>
                    <a:pt x="74738" y="63"/>
                    <a:pt x="46981" y="3217"/>
                    <a:pt x="37095" y="4005"/>
                  </a:cubicBezTo>
                  <a:cubicBezTo>
                    <a:pt x="34053" y="4399"/>
                    <a:pt x="29870" y="4793"/>
                    <a:pt x="29870" y="11888"/>
                  </a:cubicBezTo>
                  <a:cubicBezTo>
                    <a:pt x="29870" y="16619"/>
                    <a:pt x="33292" y="16619"/>
                    <a:pt x="38996" y="16619"/>
                  </a:cubicBezTo>
                  <a:cubicBezTo>
                    <a:pt x="57247" y="16619"/>
                    <a:pt x="58008" y="19378"/>
                    <a:pt x="58008" y="23320"/>
                  </a:cubicBezTo>
                  <a:lnTo>
                    <a:pt x="56867" y="31203"/>
                  </a:lnTo>
                  <a:lnTo>
                    <a:pt x="1732" y="258248"/>
                  </a:lnTo>
                  <a:cubicBezTo>
                    <a:pt x="211" y="263767"/>
                    <a:pt x="211" y="264555"/>
                    <a:pt x="211" y="266920"/>
                  </a:cubicBezTo>
                  <a:cubicBezTo>
                    <a:pt x="211" y="275986"/>
                    <a:pt x="7816" y="277957"/>
                    <a:pt x="11238" y="277957"/>
                  </a:cubicBezTo>
                  <a:cubicBezTo>
                    <a:pt x="17322" y="277957"/>
                    <a:pt x="23406" y="273227"/>
                    <a:pt x="25307" y="267708"/>
                  </a:cubicBezTo>
                  <a:lnTo>
                    <a:pt x="32532" y="237751"/>
                  </a:lnTo>
                  <a:lnTo>
                    <a:pt x="40897" y="202275"/>
                  </a:lnTo>
                  <a:cubicBezTo>
                    <a:pt x="43178" y="193603"/>
                    <a:pt x="45460" y="184932"/>
                    <a:pt x="47361" y="175866"/>
                  </a:cubicBezTo>
                  <a:cubicBezTo>
                    <a:pt x="48122" y="173500"/>
                    <a:pt x="51163" y="160493"/>
                    <a:pt x="51544" y="158128"/>
                  </a:cubicBezTo>
                  <a:cubicBezTo>
                    <a:pt x="52684" y="154580"/>
                    <a:pt x="64472" y="132506"/>
                    <a:pt x="77400" y="121864"/>
                  </a:cubicBezTo>
                  <a:cubicBezTo>
                    <a:pt x="85765" y="115557"/>
                    <a:pt x="97553" y="108067"/>
                    <a:pt x="113903" y="108067"/>
                  </a:cubicBezTo>
                  <a:cubicBezTo>
                    <a:pt x="130253" y="108067"/>
                    <a:pt x="134436" y="121469"/>
                    <a:pt x="134436" y="135660"/>
                  </a:cubicBezTo>
                  <a:cubicBezTo>
                    <a:pt x="134436" y="156945"/>
                    <a:pt x="119987" y="199910"/>
                    <a:pt x="110861" y="223955"/>
                  </a:cubicBezTo>
                  <a:cubicBezTo>
                    <a:pt x="107819" y="233021"/>
                    <a:pt x="105918" y="237751"/>
                    <a:pt x="105918" y="245635"/>
                  </a:cubicBezTo>
                  <a:cubicBezTo>
                    <a:pt x="105918" y="264161"/>
                    <a:pt x="119226" y="277957"/>
                    <a:pt x="137098" y="277957"/>
                  </a:cubicBezTo>
                  <a:cubicBezTo>
                    <a:pt x="172840" y="277957"/>
                    <a:pt x="186909" y="220407"/>
                    <a:pt x="186909" y="217254"/>
                  </a:cubicBezTo>
                  <a:cubicBezTo>
                    <a:pt x="186909" y="213312"/>
                    <a:pt x="183487" y="213312"/>
                    <a:pt x="182346" y="213312"/>
                  </a:cubicBezTo>
                  <a:cubicBezTo>
                    <a:pt x="178544" y="213312"/>
                    <a:pt x="178544" y="214495"/>
                    <a:pt x="176643" y="220407"/>
                  </a:cubicBezTo>
                  <a:cubicBezTo>
                    <a:pt x="170939" y="241299"/>
                    <a:pt x="158771" y="269285"/>
                    <a:pt x="137858" y="269285"/>
                  </a:cubicBezTo>
                  <a:cubicBezTo>
                    <a:pt x="131394" y="269285"/>
                    <a:pt x="128732" y="265343"/>
                    <a:pt x="128732" y="256277"/>
                  </a:cubicBezTo>
                  <a:cubicBezTo>
                    <a:pt x="128732" y="246423"/>
                    <a:pt x="132155" y="236963"/>
                    <a:pt x="135577" y="228291"/>
                  </a:cubicBezTo>
                  <a:cubicBezTo>
                    <a:pt x="141661" y="211341"/>
                    <a:pt x="158771" y="164434"/>
                    <a:pt x="158771" y="141572"/>
                  </a:cubicBezTo>
                  <a:cubicBezTo>
                    <a:pt x="158771" y="115951"/>
                    <a:pt x="143562" y="99395"/>
                    <a:pt x="115044" y="99395"/>
                  </a:cubicBezTo>
                  <a:cubicBezTo>
                    <a:pt x="91089" y="99395"/>
                    <a:pt x="72837" y="111615"/>
                    <a:pt x="58768" y="129747"/>
                  </a:cubicBezTo>
                  <a:lnTo>
                    <a:pt x="88427" y="4399"/>
                  </a:lnTo>
                  <a:close/>
                </a:path>
              </a:pathLst>
            </a:custGeom>
            <a:solidFill>
              <a:srgbClr val="EE442F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696" name="Freeform: Shape 1695">
              <a:extLst>
                <a:ext uri="{FF2B5EF4-FFF2-40B4-BE49-F238E27FC236}">
                  <a16:creationId xmlns:a16="http://schemas.microsoft.com/office/drawing/2014/main" id="{F1C4F1F8-C7F0-AA6F-4184-E09218E979A9}"/>
                </a:ext>
              </a:extLst>
            </p:cNvPr>
            <p:cNvSpPr/>
            <p:nvPr>
              <p:custDataLst>
                <p:tags r:id="rId69"/>
              </p:custDataLst>
            </p:nvPr>
          </p:nvSpPr>
          <p:spPr>
            <a:xfrm>
              <a:off x="13287999" y="8173778"/>
              <a:ext cx="80648" cy="185696"/>
            </a:xfrm>
            <a:custGeom>
              <a:avLst/>
              <a:gdLst>
                <a:gd name="connsiteX0" fmla="*/ 73946 w 80648"/>
                <a:gd name="connsiteY0" fmla="*/ 10550 h 185696"/>
                <a:gd name="connsiteX1" fmla="*/ 63299 w 80648"/>
                <a:gd name="connsiteY1" fmla="*/ 65 h 185696"/>
                <a:gd name="connsiteX2" fmla="*/ 48393 w 80648"/>
                <a:gd name="connsiteY2" fmla="*/ 15240 h 185696"/>
                <a:gd name="connsiteX3" fmla="*/ 59040 w 80648"/>
                <a:gd name="connsiteY3" fmla="*/ 25726 h 185696"/>
                <a:gd name="connsiteX4" fmla="*/ 73946 w 80648"/>
                <a:gd name="connsiteY4" fmla="*/ 10550 h 185696"/>
                <a:gd name="connsiteX5" fmla="*/ 19647 w 80648"/>
                <a:gd name="connsiteY5" fmla="*/ 150719 h 185696"/>
                <a:gd name="connsiteX6" fmla="*/ 17252 w 80648"/>
                <a:gd name="connsiteY6" fmla="*/ 162307 h 185696"/>
                <a:gd name="connsiteX7" fmla="*/ 42538 w 80648"/>
                <a:gd name="connsiteY7" fmla="*/ 185761 h 185696"/>
                <a:gd name="connsiteX8" fmla="*/ 80866 w 80648"/>
                <a:gd name="connsiteY8" fmla="*/ 143545 h 185696"/>
                <a:gd name="connsiteX9" fmla="*/ 76607 w 80648"/>
                <a:gd name="connsiteY9" fmla="*/ 139958 h 185696"/>
                <a:gd name="connsiteX10" fmla="*/ 71550 w 80648"/>
                <a:gd name="connsiteY10" fmla="*/ 144648 h 185696"/>
                <a:gd name="connsiteX11" fmla="*/ 43336 w 80648"/>
                <a:gd name="connsiteY11" fmla="*/ 178035 h 185696"/>
                <a:gd name="connsiteX12" fmla="*/ 36682 w 80648"/>
                <a:gd name="connsiteY12" fmla="*/ 168378 h 185696"/>
                <a:gd name="connsiteX13" fmla="*/ 40941 w 80648"/>
                <a:gd name="connsiteY13" fmla="*/ 150719 h 185696"/>
                <a:gd name="connsiteX14" fmla="*/ 49458 w 80648"/>
                <a:gd name="connsiteY14" fmla="*/ 128645 h 185696"/>
                <a:gd name="connsiteX15" fmla="*/ 62500 w 80648"/>
                <a:gd name="connsiteY15" fmla="*/ 93603 h 185696"/>
                <a:gd name="connsiteX16" fmla="*/ 64097 w 80648"/>
                <a:gd name="connsiteY16" fmla="*/ 84773 h 185696"/>
                <a:gd name="connsiteX17" fmla="*/ 38811 w 80648"/>
                <a:gd name="connsiteY17" fmla="*/ 61320 h 185696"/>
                <a:gd name="connsiteX18" fmla="*/ 217 w 80648"/>
                <a:gd name="connsiteY18" fmla="*/ 103536 h 185696"/>
                <a:gd name="connsiteX19" fmla="*/ 4742 w 80648"/>
                <a:gd name="connsiteY19" fmla="*/ 107123 h 185696"/>
                <a:gd name="connsiteX20" fmla="*/ 9533 w 80648"/>
                <a:gd name="connsiteY20" fmla="*/ 102708 h 185696"/>
                <a:gd name="connsiteX21" fmla="*/ 38013 w 80648"/>
                <a:gd name="connsiteY21" fmla="*/ 69045 h 185696"/>
                <a:gd name="connsiteX22" fmla="*/ 44667 w 80648"/>
                <a:gd name="connsiteY22" fmla="*/ 78703 h 185696"/>
                <a:gd name="connsiteX23" fmla="*/ 36416 w 80648"/>
                <a:gd name="connsiteY23" fmla="*/ 106295 h 185696"/>
                <a:gd name="connsiteX24" fmla="*/ 19647 w 80648"/>
                <a:gd name="connsiteY24" fmla="*/ 150719 h 185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80648" h="185696">
                  <a:moveTo>
                    <a:pt x="73946" y="10550"/>
                  </a:moveTo>
                  <a:cubicBezTo>
                    <a:pt x="73946" y="6135"/>
                    <a:pt x="70752" y="65"/>
                    <a:pt x="63299" y="65"/>
                  </a:cubicBezTo>
                  <a:cubicBezTo>
                    <a:pt x="56112" y="65"/>
                    <a:pt x="48393" y="7239"/>
                    <a:pt x="48393" y="15240"/>
                  </a:cubicBezTo>
                  <a:cubicBezTo>
                    <a:pt x="48393" y="19931"/>
                    <a:pt x="51854" y="25726"/>
                    <a:pt x="59040" y="25726"/>
                  </a:cubicBezTo>
                  <a:cubicBezTo>
                    <a:pt x="66759" y="25726"/>
                    <a:pt x="73946" y="18000"/>
                    <a:pt x="73946" y="10550"/>
                  </a:cubicBezTo>
                  <a:close/>
                  <a:moveTo>
                    <a:pt x="19647" y="150719"/>
                  </a:moveTo>
                  <a:cubicBezTo>
                    <a:pt x="18583" y="154306"/>
                    <a:pt x="17252" y="157617"/>
                    <a:pt x="17252" y="162307"/>
                  </a:cubicBezTo>
                  <a:cubicBezTo>
                    <a:pt x="17252" y="175276"/>
                    <a:pt x="27898" y="185761"/>
                    <a:pt x="42538" y="185761"/>
                  </a:cubicBezTo>
                  <a:cubicBezTo>
                    <a:pt x="69155" y="185761"/>
                    <a:pt x="80866" y="147683"/>
                    <a:pt x="80866" y="143545"/>
                  </a:cubicBezTo>
                  <a:cubicBezTo>
                    <a:pt x="80866" y="139958"/>
                    <a:pt x="77406" y="139958"/>
                    <a:pt x="76607" y="139958"/>
                  </a:cubicBezTo>
                  <a:cubicBezTo>
                    <a:pt x="72881" y="139958"/>
                    <a:pt x="72615" y="141613"/>
                    <a:pt x="71550" y="144648"/>
                  </a:cubicBezTo>
                  <a:cubicBezTo>
                    <a:pt x="65428" y="166722"/>
                    <a:pt x="53717" y="178035"/>
                    <a:pt x="43336" y="178035"/>
                  </a:cubicBezTo>
                  <a:cubicBezTo>
                    <a:pt x="38013" y="178035"/>
                    <a:pt x="36682" y="174448"/>
                    <a:pt x="36682" y="168378"/>
                  </a:cubicBezTo>
                  <a:cubicBezTo>
                    <a:pt x="36682" y="162032"/>
                    <a:pt x="38545" y="156789"/>
                    <a:pt x="40941" y="150719"/>
                  </a:cubicBezTo>
                  <a:cubicBezTo>
                    <a:pt x="43602" y="143269"/>
                    <a:pt x="46530" y="135819"/>
                    <a:pt x="49458" y="128645"/>
                  </a:cubicBezTo>
                  <a:cubicBezTo>
                    <a:pt x="51854" y="122023"/>
                    <a:pt x="61436" y="96914"/>
                    <a:pt x="62500" y="93603"/>
                  </a:cubicBezTo>
                  <a:cubicBezTo>
                    <a:pt x="63299" y="90843"/>
                    <a:pt x="64097" y="87532"/>
                    <a:pt x="64097" y="84773"/>
                  </a:cubicBezTo>
                  <a:cubicBezTo>
                    <a:pt x="64097" y="71805"/>
                    <a:pt x="53451" y="61320"/>
                    <a:pt x="38811" y="61320"/>
                  </a:cubicBezTo>
                  <a:cubicBezTo>
                    <a:pt x="12461" y="61320"/>
                    <a:pt x="217" y="98845"/>
                    <a:pt x="217" y="103536"/>
                  </a:cubicBezTo>
                  <a:cubicBezTo>
                    <a:pt x="217" y="107123"/>
                    <a:pt x="3943" y="107123"/>
                    <a:pt x="4742" y="107123"/>
                  </a:cubicBezTo>
                  <a:cubicBezTo>
                    <a:pt x="8468" y="107123"/>
                    <a:pt x="8734" y="105743"/>
                    <a:pt x="9533" y="102708"/>
                  </a:cubicBezTo>
                  <a:cubicBezTo>
                    <a:pt x="16453" y="78979"/>
                    <a:pt x="28165" y="69045"/>
                    <a:pt x="38013" y="69045"/>
                  </a:cubicBezTo>
                  <a:cubicBezTo>
                    <a:pt x="42272" y="69045"/>
                    <a:pt x="44667" y="71253"/>
                    <a:pt x="44667" y="78703"/>
                  </a:cubicBezTo>
                  <a:cubicBezTo>
                    <a:pt x="44667" y="85049"/>
                    <a:pt x="43070" y="89188"/>
                    <a:pt x="36416" y="106295"/>
                  </a:cubicBezTo>
                  <a:lnTo>
                    <a:pt x="19647" y="150719"/>
                  </a:lnTo>
                  <a:close/>
                </a:path>
              </a:pathLst>
            </a:custGeom>
            <a:solidFill>
              <a:srgbClr val="EE442F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grpSp>
        <p:nvGrpSpPr>
          <p:cNvPr id="1257" name="Group 1256" descr="\documentclass{article}&#10;\usepackage{amsmath}&#10;\pagestyle{empty}&#10;\begin{document}&#10;&#10;\begin{align*}&#10;k^{(i)}_i &#10;= \frac{ h_i }{ a_i h_{i-1} + b_i x_i }&#10;\end{align*}&#10;&#10;\end{document}" title="IguanaTex Vector Display">
            <a:extLst>
              <a:ext uri="{FF2B5EF4-FFF2-40B4-BE49-F238E27FC236}">
                <a16:creationId xmlns:a16="http://schemas.microsoft.com/office/drawing/2014/main" id="{E13EB749-7291-8DFE-7D35-1CDCC06777DE}"/>
              </a:ext>
            </a:extLst>
          </p:cNvPr>
          <p:cNvGrpSpPr>
            <a:grpSpLocks noChangeAspect="1"/>
          </p:cNvGrpSpPr>
          <p:nvPr>
            <p:custDataLst>
              <p:tags r:id="rId11"/>
            </p:custDataLst>
          </p:nvPr>
        </p:nvGrpSpPr>
        <p:grpSpPr>
          <a:xfrm>
            <a:off x="8629621" y="4128055"/>
            <a:ext cx="3270542" cy="821911"/>
            <a:chOff x="11704549" y="5392703"/>
            <a:chExt cx="3270542" cy="821911"/>
          </a:xfrm>
          <a:solidFill>
            <a:schemeClr val="tx1"/>
          </a:solidFill>
        </p:grpSpPr>
        <p:sp>
          <p:nvSpPr>
            <p:cNvPr id="1237" name="Freeform: Shape 1236">
              <a:extLst>
                <a:ext uri="{FF2B5EF4-FFF2-40B4-BE49-F238E27FC236}">
                  <a16:creationId xmlns:a16="http://schemas.microsoft.com/office/drawing/2014/main" id="{F743868E-95F6-8A46-F6CD-522BD3BF218C}"/>
                </a:ext>
              </a:extLst>
            </p:cNvPr>
            <p:cNvSpPr/>
            <p:nvPr>
              <p:custDataLst>
                <p:tags r:id="rId21"/>
              </p:custDataLst>
            </p:nvPr>
          </p:nvSpPr>
          <p:spPr>
            <a:xfrm>
              <a:off x="11704549" y="5643907"/>
              <a:ext cx="172447" cy="261784"/>
            </a:xfrm>
            <a:custGeom>
              <a:avLst/>
              <a:gdLst>
                <a:gd name="connsiteX0" fmla="*/ 88508 w 172447"/>
                <a:gd name="connsiteY0" fmla="*/ 4172 h 261784"/>
                <a:gd name="connsiteX1" fmla="*/ 83559 w 172447"/>
                <a:gd name="connsiteY1" fmla="*/ 87 h 261784"/>
                <a:gd name="connsiteX2" fmla="*/ 37116 w 172447"/>
                <a:gd name="connsiteY2" fmla="*/ 3801 h 261784"/>
                <a:gd name="connsiteX3" fmla="*/ 29883 w 172447"/>
                <a:gd name="connsiteY3" fmla="*/ 11227 h 261784"/>
                <a:gd name="connsiteX4" fmla="*/ 39019 w 172447"/>
                <a:gd name="connsiteY4" fmla="*/ 15683 h 261784"/>
                <a:gd name="connsiteX5" fmla="*/ 58053 w 172447"/>
                <a:gd name="connsiteY5" fmla="*/ 21996 h 261784"/>
                <a:gd name="connsiteX6" fmla="*/ 56911 w 172447"/>
                <a:gd name="connsiteY6" fmla="*/ 29422 h 261784"/>
                <a:gd name="connsiteX7" fmla="*/ 1713 w 172447"/>
                <a:gd name="connsiteY7" fmla="*/ 243305 h 261784"/>
                <a:gd name="connsiteX8" fmla="*/ 190 w 172447"/>
                <a:gd name="connsiteY8" fmla="*/ 251474 h 261784"/>
                <a:gd name="connsiteX9" fmla="*/ 11230 w 172447"/>
                <a:gd name="connsiteY9" fmla="*/ 261871 h 261784"/>
                <a:gd name="connsiteX10" fmla="*/ 24173 w 172447"/>
                <a:gd name="connsiteY10" fmla="*/ 254074 h 261784"/>
                <a:gd name="connsiteX11" fmla="*/ 45491 w 172447"/>
                <a:gd name="connsiteY11" fmla="*/ 172753 h 261784"/>
                <a:gd name="connsiteX12" fmla="*/ 89650 w 172447"/>
                <a:gd name="connsiteY12" fmla="*/ 204316 h 261784"/>
                <a:gd name="connsiteX13" fmla="*/ 88508 w 172447"/>
                <a:gd name="connsiteY13" fmla="*/ 212114 h 261784"/>
                <a:gd name="connsiteX14" fmla="*/ 86985 w 172447"/>
                <a:gd name="connsiteY14" fmla="*/ 225110 h 261784"/>
                <a:gd name="connsiteX15" fmla="*/ 122007 w 172447"/>
                <a:gd name="connsiteY15" fmla="*/ 261871 h 261784"/>
                <a:gd name="connsiteX16" fmla="*/ 152081 w 172447"/>
                <a:gd name="connsiteY16" fmla="*/ 242191 h 261784"/>
                <a:gd name="connsiteX17" fmla="*/ 165786 w 172447"/>
                <a:gd name="connsiteY17" fmla="*/ 204687 h 261784"/>
                <a:gd name="connsiteX18" fmla="*/ 161218 w 172447"/>
                <a:gd name="connsiteY18" fmla="*/ 200974 h 261784"/>
                <a:gd name="connsiteX19" fmla="*/ 155888 w 172447"/>
                <a:gd name="connsiteY19" fmla="*/ 207658 h 261784"/>
                <a:gd name="connsiteX20" fmla="*/ 122769 w 172447"/>
                <a:gd name="connsiteY20" fmla="*/ 253702 h 261784"/>
                <a:gd name="connsiteX21" fmla="*/ 110587 w 172447"/>
                <a:gd name="connsiteY21" fmla="*/ 236250 h 261784"/>
                <a:gd name="connsiteX22" fmla="*/ 113633 w 172447"/>
                <a:gd name="connsiteY22" fmla="*/ 215456 h 261784"/>
                <a:gd name="connsiteX23" fmla="*/ 115155 w 172447"/>
                <a:gd name="connsiteY23" fmla="*/ 203945 h 261784"/>
                <a:gd name="connsiteX24" fmla="*/ 58815 w 172447"/>
                <a:gd name="connsiteY24" fmla="*/ 164956 h 261784"/>
                <a:gd name="connsiteX25" fmla="*/ 91553 w 172447"/>
                <a:gd name="connsiteY25" fmla="*/ 137478 h 261784"/>
                <a:gd name="connsiteX26" fmla="*/ 145990 w 172447"/>
                <a:gd name="connsiteY26" fmla="*/ 101830 h 261784"/>
                <a:gd name="connsiteX27" fmla="*/ 149416 w 172447"/>
                <a:gd name="connsiteY27" fmla="*/ 102202 h 261784"/>
                <a:gd name="connsiteX28" fmla="*/ 157411 w 172447"/>
                <a:gd name="connsiteY28" fmla="*/ 105172 h 261784"/>
                <a:gd name="connsiteX29" fmla="*/ 158933 w 172447"/>
                <a:gd name="connsiteY29" fmla="*/ 106658 h 261784"/>
                <a:gd name="connsiteX30" fmla="*/ 137235 w 172447"/>
                <a:gd name="connsiteY30" fmla="*/ 126709 h 261784"/>
                <a:gd name="connsiteX31" fmla="*/ 151701 w 172447"/>
                <a:gd name="connsiteY31" fmla="*/ 139706 h 261784"/>
                <a:gd name="connsiteX32" fmla="*/ 172638 w 172447"/>
                <a:gd name="connsiteY32" fmla="*/ 117055 h 261784"/>
                <a:gd name="connsiteX33" fmla="*/ 146752 w 172447"/>
                <a:gd name="connsiteY33" fmla="*/ 93661 h 261784"/>
                <a:gd name="connsiteX34" fmla="*/ 91172 w 172447"/>
                <a:gd name="connsiteY34" fmla="*/ 126338 h 261784"/>
                <a:gd name="connsiteX35" fmla="*/ 48917 w 172447"/>
                <a:gd name="connsiteY35" fmla="*/ 160871 h 261784"/>
                <a:gd name="connsiteX36" fmla="*/ 88508 w 172447"/>
                <a:gd name="connsiteY36" fmla="*/ 4172 h 261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72447" h="261784">
                  <a:moveTo>
                    <a:pt x="88508" y="4172"/>
                  </a:moveTo>
                  <a:cubicBezTo>
                    <a:pt x="88508" y="3801"/>
                    <a:pt x="88508" y="87"/>
                    <a:pt x="83559" y="87"/>
                  </a:cubicBezTo>
                  <a:cubicBezTo>
                    <a:pt x="74803" y="87"/>
                    <a:pt x="47014" y="3058"/>
                    <a:pt x="37116" y="3801"/>
                  </a:cubicBezTo>
                  <a:cubicBezTo>
                    <a:pt x="34070" y="4172"/>
                    <a:pt x="29883" y="4543"/>
                    <a:pt x="29883" y="11227"/>
                  </a:cubicBezTo>
                  <a:cubicBezTo>
                    <a:pt x="29883" y="15683"/>
                    <a:pt x="33309" y="15683"/>
                    <a:pt x="39019" y="15683"/>
                  </a:cubicBezTo>
                  <a:cubicBezTo>
                    <a:pt x="57292" y="15683"/>
                    <a:pt x="58053" y="18282"/>
                    <a:pt x="58053" y="21996"/>
                  </a:cubicBezTo>
                  <a:lnTo>
                    <a:pt x="56911" y="29422"/>
                  </a:lnTo>
                  <a:lnTo>
                    <a:pt x="1713" y="243305"/>
                  </a:lnTo>
                  <a:cubicBezTo>
                    <a:pt x="190" y="248504"/>
                    <a:pt x="190" y="249246"/>
                    <a:pt x="190" y="251474"/>
                  </a:cubicBezTo>
                  <a:cubicBezTo>
                    <a:pt x="190" y="260015"/>
                    <a:pt x="7804" y="261871"/>
                    <a:pt x="11230" y="261871"/>
                  </a:cubicBezTo>
                  <a:cubicBezTo>
                    <a:pt x="16179" y="261871"/>
                    <a:pt x="21889" y="258530"/>
                    <a:pt x="24173" y="254074"/>
                  </a:cubicBezTo>
                  <a:cubicBezTo>
                    <a:pt x="26076" y="250732"/>
                    <a:pt x="43207" y="182037"/>
                    <a:pt x="45491" y="172753"/>
                  </a:cubicBezTo>
                  <a:cubicBezTo>
                    <a:pt x="58434" y="173867"/>
                    <a:pt x="89650" y="179809"/>
                    <a:pt x="89650" y="204316"/>
                  </a:cubicBezTo>
                  <a:cubicBezTo>
                    <a:pt x="89650" y="206915"/>
                    <a:pt x="89650" y="208401"/>
                    <a:pt x="88508" y="212114"/>
                  </a:cubicBezTo>
                  <a:cubicBezTo>
                    <a:pt x="87746" y="216570"/>
                    <a:pt x="86985" y="221026"/>
                    <a:pt x="86985" y="225110"/>
                  </a:cubicBezTo>
                  <a:cubicBezTo>
                    <a:pt x="86985" y="247018"/>
                    <a:pt x="102212" y="261871"/>
                    <a:pt x="122007" y="261871"/>
                  </a:cubicBezTo>
                  <a:cubicBezTo>
                    <a:pt x="133428" y="261871"/>
                    <a:pt x="143706" y="255930"/>
                    <a:pt x="152081" y="242191"/>
                  </a:cubicBezTo>
                  <a:cubicBezTo>
                    <a:pt x="161598" y="225853"/>
                    <a:pt x="165786" y="205430"/>
                    <a:pt x="165786" y="204687"/>
                  </a:cubicBezTo>
                  <a:cubicBezTo>
                    <a:pt x="165786" y="200974"/>
                    <a:pt x="162360" y="200974"/>
                    <a:pt x="161218" y="200974"/>
                  </a:cubicBezTo>
                  <a:cubicBezTo>
                    <a:pt x="157411" y="200974"/>
                    <a:pt x="157030" y="202459"/>
                    <a:pt x="155888" y="207658"/>
                  </a:cubicBezTo>
                  <a:cubicBezTo>
                    <a:pt x="148274" y="234765"/>
                    <a:pt x="139519" y="253702"/>
                    <a:pt x="122769" y="253702"/>
                  </a:cubicBezTo>
                  <a:cubicBezTo>
                    <a:pt x="115536" y="253702"/>
                    <a:pt x="110587" y="249618"/>
                    <a:pt x="110587" y="236250"/>
                  </a:cubicBezTo>
                  <a:cubicBezTo>
                    <a:pt x="110587" y="229938"/>
                    <a:pt x="112110" y="221397"/>
                    <a:pt x="113633" y="215456"/>
                  </a:cubicBezTo>
                  <a:cubicBezTo>
                    <a:pt x="115155" y="209143"/>
                    <a:pt x="115155" y="207658"/>
                    <a:pt x="115155" y="203945"/>
                  </a:cubicBezTo>
                  <a:cubicBezTo>
                    <a:pt x="115155" y="179809"/>
                    <a:pt x="91172" y="169040"/>
                    <a:pt x="58815" y="164956"/>
                  </a:cubicBezTo>
                  <a:cubicBezTo>
                    <a:pt x="70616" y="158272"/>
                    <a:pt x="82797" y="146389"/>
                    <a:pt x="91553" y="137478"/>
                  </a:cubicBezTo>
                  <a:cubicBezTo>
                    <a:pt x="109826" y="117797"/>
                    <a:pt x="127337" y="101830"/>
                    <a:pt x="145990" y="101830"/>
                  </a:cubicBezTo>
                  <a:cubicBezTo>
                    <a:pt x="148274" y="101830"/>
                    <a:pt x="148655" y="101830"/>
                    <a:pt x="149416" y="102202"/>
                  </a:cubicBezTo>
                  <a:cubicBezTo>
                    <a:pt x="153985" y="102944"/>
                    <a:pt x="154365" y="102944"/>
                    <a:pt x="157411" y="105172"/>
                  </a:cubicBezTo>
                  <a:cubicBezTo>
                    <a:pt x="158172" y="105544"/>
                    <a:pt x="158172" y="105915"/>
                    <a:pt x="158933" y="106658"/>
                  </a:cubicBezTo>
                  <a:cubicBezTo>
                    <a:pt x="140661" y="107772"/>
                    <a:pt x="137235" y="122253"/>
                    <a:pt x="137235" y="126709"/>
                  </a:cubicBezTo>
                  <a:cubicBezTo>
                    <a:pt x="137235" y="132650"/>
                    <a:pt x="141422" y="139706"/>
                    <a:pt x="151701" y="139706"/>
                  </a:cubicBezTo>
                  <a:cubicBezTo>
                    <a:pt x="161598" y="139706"/>
                    <a:pt x="172638" y="131536"/>
                    <a:pt x="172638" y="117055"/>
                  </a:cubicBezTo>
                  <a:cubicBezTo>
                    <a:pt x="172638" y="105915"/>
                    <a:pt x="163882" y="93661"/>
                    <a:pt x="146752" y="93661"/>
                  </a:cubicBezTo>
                  <a:cubicBezTo>
                    <a:pt x="136093" y="93661"/>
                    <a:pt x="118581" y="96632"/>
                    <a:pt x="91172" y="126338"/>
                  </a:cubicBezTo>
                  <a:cubicBezTo>
                    <a:pt x="78229" y="140448"/>
                    <a:pt x="63383" y="155301"/>
                    <a:pt x="48917" y="160871"/>
                  </a:cubicBezTo>
                  <a:lnTo>
                    <a:pt x="88508" y="4172"/>
                  </a:lnTo>
                  <a:close/>
                </a:path>
              </a:pathLst>
            </a:custGeom>
            <a:solidFill>
              <a:srgbClr val="D39421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rgbClr val="D39421"/>
                </a:solidFill>
              </a:endParaRPr>
            </a:p>
          </p:txBody>
        </p:sp>
        <p:sp>
          <p:nvSpPr>
            <p:cNvPr id="1238" name="Freeform: Shape 1237">
              <a:extLst>
                <a:ext uri="{FF2B5EF4-FFF2-40B4-BE49-F238E27FC236}">
                  <a16:creationId xmlns:a16="http://schemas.microsoft.com/office/drawing/2014/main" id="{736AC21D-F75C-6892-6815-0F36F8F29B70}"/>
                </a:ext>
              </a:extLst>
            </p:cNvPr>
            <p:cNvSpPr/>
            <p:nvPr>
              <p:custDataLst>
                <p:tags r:id="rId22"/>
              </p:custDataLst>
            </p:nvPr>
          </p:nvSpPr>
          <p:spPr>
            <a:xfrm>
              <a:off x="11924424" y="5513779"/>
              <a:ext cx="69283" cy="259667"/>
            </a:xfrm>
            <a:custGeom>
              <a:avLst/>
              <a:gdLst>
                <a:gd name="connsiteX0" fmla="*/ 64150 w 69283"/>
                <a:gd name="connsiteY0" fmla="*/ 82 h 259667"/>
                <a:gd name="connsiteX1" fmla="*/ 195 w 69283"/>
                <a:gd name="connsiteY1" fmla="*/ 129786 h 259667"/>
                <a:gd name="connsiteX2" fmla="*/ 64150 w 69283"/>
                <a:gd name="connsiteY2" fmla="*/ 259750 h 259667"/>
                <a:gd name="connsiteX3" fmla="*/ 69479 w 69283"/>
                <a:gd name="connsiteY3" fmla="*/ 256631 h 259667"/>
                <a:gd name="connsiteX4" fmla="*/ 66814 w 69283"/>
                <a:gd name="connsiteY4" fmla="*/ 252732 h 259667"/>
                <a:gd name="connsiteX5" fmla="*/ 18316 w 69283"/>
                <a:gd name="connsiteY5" fmla="*/ 130046 h 259667"/>
                <a:gd name="connsiteX6" fmla="*/ 67614 w 69283"/>
                <a:gd name="connsiteY6" fmla="*/ 6320 h 259667"/>
                <a:gd name="connsiteX7" fmla="*/ 69479 w 69283"/>
                <a:gd name="connsiteY7" fmla="*/ 3201 h 259667"/>
                <a:gd name="connsiteX8" fmla="*/ 64150 w 69283"/>
                <a:gd name="connsiteY8" fmla="*/ 82 h 259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283" h="259667">
                  <a:moveTo>
                    <a:pt x="64150" y="82"/>
                  </a:moveTo>
                  <a:cubicBezTo>
                    <a:pt x="13519" y="34912"/>
                    <a:pt x="195" y="90017"/>
                    <a:pt x="195" y="129786"/>
                  </a:cubicBezTo>
                  <a:cubicBezTo>
                    <a:pt x="195" y="166436"/>
                    <a:pt x="11387" y="223360"/>
                    <a:pt x="64150" y="259750"/>
                  </a:cubicBezTo>
                  <a:cubicBezTo>
                    <a:pt x="66281" y="259750"/>
                    <a:pt x="69479" y="259750"/>
                    <a:pt x="69479" y="256631"/>
                  </a:cubicBezTo>
                  <a:cubicBezTo>
                    <a:pt x="69479" y="255071"/>
                    <a:pt x="68680" y="254551"/>
                    <a:pt x="66814" y="252732"/>
                  </a:cubicBezTo>
                  <a:cubicBezTo>
                    <a:pt x="31373" y="221540"/>
                    <a:pt x="18316" y="177353"/>
                    <a:pt x="18316" y="130046"/>
                  </a:cubicBezTo>
                  <a:cubicBezTo>
                    <a:pt x="18316" y="59866"/>
                    <a:pt x="45763" y="25555"/>
                    <a:pt x="67614" y="6320"/>
                  </a:cubicBezTo>
                  <a:cubicBezTo>
                    <a:pt x="68680" y="5281"/>
                    <a:pt x="69479" y="4501"/>
                    <a:pt x="69479" y="3201"/>
                  </a:cubicBezTo>
                  <a:cubicBezTo>
                    <a:pt x="69479" y="82"/>
                    <a:pt x="66281" y="82"/>
                    <a:pt x="64150" y="82"/>
                  </a:cubicBezTo>
                  <a:close/>
                </a:path>
              </a:pathLst>
            </a:custGeom>
            <a:solidFill>
              <a:srgbClr val="D39421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rgbClr val="D39421"/>
                </a:solidFill>
              </a:endParaRPr>
            </a:p>
          </p:txBody>
        </p:sp>
        <p:sp>
          <p:nvSpPr>
            <p:cNvPr id="1239" name="Freeform: Shape 1238">
              <a:extLst>
                <a:ext uri="{FF2B5EF4-FFF2-40B4-BE49-F238E27FC236}">
                  <a16:creationId xmlns:a16="http://schemas.microsoft.com/office/drawing/2014/main" id="{9FC29DFF-35FA-58CA-10F4-E2288AF761BE}"/>
                </a:ext>
              </a:extLst>
            </p:cNvPr>
            <p:cNvSpPr/>
            <p:nvPr>
              <p:custDataLst>
                <p:tags r:id="rId23"/>
              </p:custDataLst>
            </p:nvPr>
          </p:nvSpPr>
          <p:spPr>
            <a:xfrm>
              <a:off x="12025267" y="5536393"/>
              <a:ext cx="80742" cy="174931"/>
            </a:xfrm>
            <a:custGeom>
              <a:avLst/>
              <a:gdLst>
                <a:gd name="connsiteX0" fmla="*/ 74012 w 80742"/>
                <a:gd name="connsiteY0" fmla="*/ 9959 h 174931"/>
                <a:gd name="connsiteX1" fmla="*/ 63353 w 80742"/>
                <a:gd name="connsiteY1" fmla="*/ 82 h 174931"/>
                <a:gd name="connsiteX2" fmla="*/ 48431 w 80742"/>
                <a:gd name="connsiteY2" fmla="*/ 14378 h 174931"/>
                <a:gd name="connsiteX3" fmla="*/ 59090 w 80742"/>
                <a:gd name="connsiteY3" fmla="*/ 24255 h 174931"/>
                <a:gd name="connsiteX4" fmla="*/ 74012 w 80742"/>
                <a:gd name="connsiteY4" fmla="*/ 9959 h 174931"/>
                <a:gd name="connsiteX5" fmla="*/ 19651 w 80742"/>
                <a:gd name="connsiteY5" fmla="*/ 142003 h 174931"/>
                <a:gd name="connsiteX6" fmla="*/ 17253 w 80742"/>
                <a:gd name="connsiteY6" fmla="*/ 152920 h 174931"/>
                <a:gd name="connsiteX7" fmla="*/ 42568 w 80742"/>
                <a:gd name="connsiteY7" fmla="*/ 175013 h 174931"/>
                <a:gd name="connsiteX8" fmla="*/ 80941 w 80742"/>
                <a:gd name="connsiteY8" fmla="*/ 135244 h 174931"/>
                <a:gd name="connsiteX9" fmla="*/ 76677 w 80742"/>
                <a:gd name="connsiteY9" fmla="*/ 131865 h 174931"/>
                <a:gd name="connsiteX10" fmla="*/ 71614 w 80742"/>
                <a:gd name="connsiteY10" fmla="*/ 136284 h 174931"/>
                <a:gd name="connsiteX11" fmla="*/ 43368 w 80742"/>
                <a:gd name="connsiteY11" fmla="*/ 167735 h 174931"/>
                <a:gd name="connsiteX12" fmla="*/ 36706 w 80742"/>
                <a:gd name="connsiteY12" fmla="*/ 158638 h 174931"/>
                <a:gd name="connsiteX13" fmla="*/ 40969 w 80742"/>
                <a:gd name="connsiteY13" fmla="*/ 142003 h 174931"/>
                <a:gd name="connsiteX14" fmla="*/ 49497 w 80742"/>
                <a:gd name="connsiteY14" fmla="*/ 121208 h 174931"/>
                <a:gd name="connsiteX15" fmla="*/ 62554 w 80742"/>
                <a:gd name="connsiteY15" fmla="*/ 88198 h 174931"/>
                <a:gd name="connsiteX16" fmla="*/ 64153 w 80742"/>
                <a:gd name="connsiteY16" fmla="*/ 79880 h 174931"/>
                <a:gd name="connsiteX17" fmla="*/ 38838 w 80742"/>
                <a:gd name="connsiteY17" fmla="*/ 57786 h 174931"/>
                <a:gd name="connsiteX18" fmla="*/ 199 w 80742"/>
                <a:gd name="connsiteY18" fmla="*/ 97555 h 174931"/>
                <a:gd name="connsiteX19" fmla="*/ 4729 w 80742"/>
                <a:gd name="connsiteY19" fmla="*/ 100934 h 174931"/>
                <a:gd name="connsiteX20" fmla="*/ 9525 w 80742"/>
                <a:gd name="connsiteY20" fmla="*/ 96775 h 174931"/>
                <a:gd name="connsiteX21" fmla="*/ 38038 w 80742"/>
                <a:gd name="connsiteY21" fmla="*/ 65064 h 174931"/>
                <a:gd name="connsiteX22" fmla="*/ 44700 w 80742"/>
                <a:gd name="connsiteY22" fmla="*/ 74162 h 174931"/>
                <a:gd name="connsiteX23" fmla="*/ 36439 w 80742"/>
                <a:gd name="connsiteY23" fmla="*/ 100154 h 174931"/>
                <a:gd name="connsiteX24" fmla="*/ 19651 w 80742"/>
                <a:gd name="connsiteY24" fmla="*/ 142003 h 174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80742" h="174931">
                  <a:moveTo>
                    <a:pt x="74012" y="9959"/>
                  </a:moveTo>
                  <a:cubicBezTo>
                    <a:pt x="74012" y="5801"/>
                    <a:pt x="70815" y="82"/>
                    <a:pt x="63353" y="82"/>
                  </a:cubicBezTo>
                  <a:cubicBezTo>
                    <a:pt x="56158" y="82"/>
                    <a:pt x="48431" y="6840"/>
                    <a:pt x="48431" y="14378"/>
                  </a:cubicBezTo>
                  <a:cubicBezTo>
                    <a:pt x="48431" y="18797"/>
                    <a:pt x="51895" y="24255"/>
                    <a:pt x="59090" y="24255"/>
                  </a:cubicBezTo>
                  <a:cubicBezTo>
                    <a:pt x="66818" y="24255"/>
                    <a:pt x="74012" y="16977"/>
                    <a:pt x="74012" y="9959"/>
                  </a:cubicBezTo>
                  <a:close/>
                  <a:moveTo>
                    <a:pt x="19651" y="142003"/>
                  </a:moveTo>
                  <a:cubicBezTo>
                    <a:pt x="18585" y="145382"/>
                    <a:pt x="17253" y="148501"/>
                    <a:pt x="17253" y="152920"/>
                  </a:cubicBezTo>
                  <a:cubicBezTo>
                    <a:pt x="17253" y="165136"/>
                    <a:pt x="27912" y="175013"/>
                    <a:pt x="42568" y="175013"/>
                  </a:cubicBezTo>
                  <a:cubicBezTo>
                    <a:pt x="69216" y="175013"/>
                    <a:pt x="80941" y="139143"/>
                    <a:pt x="80941" y="135244"/>
                  </a:cubicBezTo>
                  <a:cubicBezTo>
                    <a:pt x="80941" y="131865"/>
                    <a:pt x="77477" y="131865"/>
                    <a:pt x="76677" y="131865"/>
                  </a:cubicBezTo>
                  <a:cubicBezTo>
                    <a:pt x="72946" y="131865"/>
                    <a:pt x="72680" y="133425"/>
                    <a:pt x="71614" y="136284"/>
                  </a:cubicBezTo>
                  <a:cubicBezTo>
                    <a:pt x="65485" y="157078"/>
                    <a:pt x="53760" y="167735"/>
                    <a:pt x="43368" y="167735"/>
                  </a:cubicBezTo>
                  <a:cubicBezTo>
                    <a:pt x="38038" y="167735"/>
                    <a:pt x="36706" y="164356"/>
                    <a:pt x="36706" y="158638"/>
                  </a:cubicBezTo>
                  <a:cubicBezTo>
                    <a:pt x="36706" y="152660"/>
                    <a:pt x="38571" y="147721"/>
                    <a:pt x="40969" y="142003"/>
                  </a:cubicBezTo>
                  <a:cubicBezTo>
                    <a:pt x="43634" y="134985"/>
                    <a:pt x="46565" y="127967"/>
                    <a:pt x="49497" y="121208"/>
                  </a:cubicBezTo>
                  <a:cubicBezTo>
                    <a:pt x="51895" y="114970"/>
                    <a:pt x="61488" y="91317"/>
                    <a:pt x="62554" y="88198"/>
                  </a:cubicBezTo>
                  <a:cubicBezTo>
                    <a:pt x="63353" y="85598"/>
                    <a:pt x="64153" y="82479"/>
                    <a:pt x="64153" y="79880"/>
                  </a:cubicBezTo>
                  <a:cubicBezTo>
                    <a:pt x="64153" y="67663"/>
                    <a:pt x="53494" y="57786"/>
                    <a:pt x="38838" y="57786"/>
                  </a:cubicBezTo>
                  <a:cubicBezTo>
                    <a:pt x="12456" y="57786"/>
                    <a:pt x="199" y="93136"/>
                    <a:pt x="199" y="97555"/>
                  </a:cubicBezTo>
                  <a:cubicBezTo>
                    <a:pt x="199" y="100934"/>
                    <a:pt x="3929" y="100934"/>
                    <a:pt x="4729" y="100934"/>
                  </a:cubicBezTo>
                  <a:cubicBezTo>
                    <a:pt x="8459" y="100934"/>
                    <a:pt x="8726" y="99634"/>
                    <a:pt x="9525" y="96775"/>
                  </a:cubicBezTo>
                  <a:cubicBezTo>
                    <a:pt x="16454" y="74421"/>
                    <a:pt x="28179" y="65064"/>
                    <a:pt x="38038" y="65064"/>
                  </a:cubicBezTo>
                  <a:cubicBezTo>
                    <a:pt x="42302" y="65064"/>
                    <a:pt x="44700" y="67143"/>
                    <a:pt x="44700" y="74162"/>
                  </a:cubicBezTo>
                  <a:cubicBezTo>
                    <a:pt x="44700" y="80140"/>
                    <a:pt x="43101" y="84039"/>
                    <a:pt x="36439" y="100154"/>
                  </a:cubicBezTo>
                  <a:lnTo>
                    <a:pt x="19651" y="142003"/>
                  </a:lnTo>
                  <a:close/>
                </a:path>
              </a:pathLst>
            </a:custGeom>
            <a:solidFill>
              <a:srgbClr val="D39421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rgbClr val="D39421"/>
                </a:solidFill>
              </a:endParaRPr>
            </a:p>
          </p:txBody>
        </p:sp>
        <p:sp>
          <p:nvSpPr>
            <p:cNvPr id="1240" name="Freeform: Shape 1239">
              <a:extLst>
                <a:ext uri="{FF2B5EF4-FFF2-40B4-BE49-F238E27FC236}">
                  <a16:creationId xmlns:a16="http://schemas.microsoft.com/office/drawing/2014/main" id="{3BCA3B35-19ED-3433-BEA4-15CEC9E56E05}"/>
                </a:ext>
              </a:extLst>
            </p:cNvPr>
            <p:cNvSpPr/>
            <p:nvPr>
              <p:custDataLst>
                <p:tags r:id="rId24"/>
              </p:custDataLst>
            </p:nvPr>
          </p:nvSpPr>
          <p:spPr>
            <a:xfrm>
              <a:off x="12139368" y="5513779"/>
              <a:ext cx="69017" cy="259667"/>
            </a:xfrm>
            <a:custGeom>
              <a:avLst/>
              <a:gdLst>
                <a:gd name="connsiteX0" fmla="*/ 5264 w 69017"/>
                <a:gd name="connsiteY0" fmla="*/ 82 h 259667"/>
                <a:gd name="connsiteX1" fmla="*/ 201 w 69017"/>
                <a:gd name="connsiteY1" fmla="*/ 3201 h 259667"/>
                <a:gd name="connsiteX2" fmla="*/ 2600 w 69017"/>
                <a:gd name="connsiteY2" fmla="*/ 7100 h 259667"/>
                <a:gd name="connsiteX3" fmla="*/ 51098 w 69017"/>
                <a:gd name="connsiteY3" fmla="*/ 129786 h 259667"/>
                <a:gd name="connsiteX4" fmla="*/ 4998 w 69017"/>
                <a:gd name="connsiteY4" fmla="*/ 250652 h 259667"/>
                <a:gd name="connsiteX5" fmla="*/ 201 w 69017"/>
                <a:gd name="connsiteY5" fmla="*/ 256631 h 259667"/>
                <a:gd name="connsiteX6" fmla="*/ 3666 w 69017"/>
                <a:gd name="connsiteY6" fmla="*/ 259750 h 259667"/>
                <a:gd name="connsiteX7" fmla="*/ 49766 w 69017"/>
                <a:gd name="connsiteY7" fmla="*/ 210104 h 259667"/>
                <a:gd name="connsiteX8" fmla="*/ 69219 w 69017"/>
                <a:gd name="connsiteY8" fmla="*/ 130046 h 259667"/>
                <a:gd name="connsiteX9" fmla="*/ 5264 w 69017"/>
                <a:gd name="connsiteY9" fmla="*/ 82 h 259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017" h="259667">
                  <a:moveTo>
                    <a:pt x="5264" y="82"/>
                  </a:moveTo>
                  <a:cubicBezTo>
                    <a:pt x="3399" y="82"/>
                    <a:pt x="201" y="82"/>
                    <a:pt x="201" y="3201"/>
                  </a:cubicBezTo>
                  <a:cubicBezTo>
                    <a:pt x="201" y="4501"/>
                    <a:pt x="1001" y="5281"/>
                    <a:pt x="2600" y="7100"/>
                  </a:cubicBezTo>
                  <a:cubicBezTo>
                    <a:pt x="25517" y="27635"/>
                    <a:pt x="51098" y="62725"/>
                    <a:pt x="51098" y="129786"/>
                  </a:cubicBezTo>
                  <a:cubicBezTo>
                    <a:pt x="51098" y="184111"/>
                    <a:pt x="33777" y="225179"/>
                    <a:pt x="4998" y="250652"/>
                  </a:cubicBezTo>
                  <a:cubicBezTo>
                    <a:pt x="468" y="255071"/>
                    <a:pt x="201" y="255331"/>
                    <a:pt x="201" y="256631"/>
                  </a:cubicBezTo>
                  <a:cubicBezTo>
                    <a:pt x="201" y="257930"/>
                    <a:pt x="1001" y="259750"/>
                    <a:pt x="3666" y="259750"/>
                  </a:cubicBezTo>
                  <a:cubicBezTo>
                    <a:pt x="6863" y="259750"/>
                    <a:pt x="32179" y="242595"/>
                    <a:pt x="49766" y="210104"/>
                  </a:cubicBezTo>
                  <a:cubicBezTo>
                    <a:pt x="61491" y="188530"/>
                    <a:pt x="69219" y="160457"/>
                    <a:pt x="69219" y="130046"/>
                  </a:cubicBezTo>
                  <a:cubicBezTo>
                    <a:pt x="69219" y="93396"/>
                    <a:pt x="58027" y="36472"/>
                    <a:pt x="5264" y="82"/>
                  </a:cubicBezTo>
                  <a:close/>
                </a:path>
              </a:pathLst>
            </a:custGeom>
            <a:solidFill>
              <a:srgbClr val="D39421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rgbClr val="D39421"/>
                </a:solidFill>
              </a:endParaRPr>
            </a:p>
          </p:txBody>
        </p:sp>
        <p:sp>
          <p:nvSpPr>
            <p:cNvPr id="1241" name="Freeform: Shape 1240">
              <a:extLst>
                <a:ext uri="{FF2B5EF4-FFF2-40B4-BE49-F238E27FC236}">
                  <a16:creationId xmlns:a16="http://schemas.microsoft.com/office/drawing/2014/main" id="{6DE6B67A-C875-7C88-9BC0-7BD65908F184}"/>
                </a:ext>
              </a:extLst>
            </p:cNvPr>
            <p:cNvSpPr/>
            <p:nvPr>
              <p:custDataLst>
                <p:tags r:id="rId25"/>
              </p:custDataLst>
            </p:nvPr>
          </p:nvSpPr>
          <p:spPr>
            <a:xfrm>
              <a:off x="11894320" y="5832778"/>
              <a:ext cx="80742" cy="174931"/>
            </a:xfrm>
            <a:custGeom>
              <a:avLst/>
              <a:gdLst>
                <a:gd name="connsiteX0" fmla="*/ 74009 w 80742"/>
                <a:gd name="connsiteY0" fmla="*/ 9967 h 174931"/>
                <a:gd name="connsiteX1" fmla="*/ 63350 w 80742"/>
                <a:gd name="connsiteY1" fmla="*/ 90 h 174931"/>
                <a:gd name="connsiteX2" fmla="*/ 48427 w 80742"/>
                <a:gd name="connsiteY2" fmla="*/ 14386 h 174931"/>
                <a:gd name="connsiteX3" fmla="*/ 59086 w 80742"/>
                <a:gd name="connsiteY3" fmla="*/ 24263 h 174931"/>
                <a:gd name="connsiteX4" fmla="*/ 74009 w 80742"/>
                <a:gd name="connsiteY4" fmla="*/ 9967 h 174931"/>
                <a:gd name="connsiteX5" fmla="*/ 19648 w 80742"/>
                <a:gd name="connsiteY5" fmla="*/ 142011 h 174931"/>
                <a:gd name="connsiteX6" fmla="*/ 17250 w 80742"/>
                <a:gd name="connsiteY6" fmla="*/ 152927 h 174931"/>
                <a:gd name="connsiteX7" fmla="*/ 42565 w 80742"/>
                <a:gd name="connsiteY7" fmla="*/ 175021 h 174931"/>
                <a:gd name="connsiteX8" fmla="*/ 80937 w 80742"/>
                <a:gd name="connsiteY8" fmla="*/ 135252 h 174931"/>
                <a:gd name="connsiteX9" fmla="*/ 76674 w 80742"/>
                <a:gd name="connsiteY9" fmla="*/ 131873 h 174931"/>
                <a:gd name="connsiteX10" fmla="*/ 71611 w 80742"/>
                <a:gd name="connsiteY10" fmla="*/ 136292 h 174931"/>
                <a:gd name="connsiteX11" fmla="*/ 43364 w 80742"/>
                <a:gd name="connsiteY11" fmla="*/ 167743 h 174931"/>
                <a:gd name="connsiteX12" fmla="*/ 36702 w 80742"/>
                <a:gd name="connsiteY12" fmla="*/ 158646 h 174931"/>
                <a:gd name="connsiteX13" fmla="*/ 40966 w 80742"/>
                <a:gd name="connsiteY13" fmla="*/ 142011 h 174931"/>
                <a:gd name="connsiteX14" fmla="*/ 49493 w 80742"/>
                <a:gd name="connsiteY14" fmla="*/ 121216 h 174931"/>
                <a:gd name="connsiteX15" fmla="*/ 62550 w 80742"/>
                <a:gd name="connsiteY15" fmla="*/ 88206 h 174931"/>
                <a:gd name="connsiteX16" fmla="*/ 64149 w 80742"/>
                <a:gd name="connsiteY16" fmla="*/ 79888 h 174931"/>
                <a:gd name="connsiteX17" fmla="*/ 38834 w 80742"/>
                <a:gd name="connsiteY17" fmla="*/ 57794 h 174931"/>
                <a:gd name="connsiteX18" fmla="*/ 195 w 80742"/>
                <a:gd name="connsiteY18" fmla="*/ 97563 h 174931"/>
                <a:gd name="connsiteX19" fmla="*/ 4725 w 80742"/>
                <a:gd name="connsiteY19" fmla="*/ 100942 h 174931"/>
                <a:gd name="connsiteX20" fmla="*/ 9522 w 80742"/>
                <a:gd name="connsiteY20" fmla="*/ 96783 h 174931"/>
                <a:gd name="connsiteX21" fmla="*/ 38035 w 80742"/>
                <a:gd name="connsiteY21" fmla="*/ 65072 h 174931"/>
                <a:gd name="connsiteX22" fmla="*/ 44697 w 80742"/>
                <a:gd name="connsiteY22" fmla="*/ 74169 h 174931"/>
                <a:gd name="connsiteX23" fmla="*/ 36436 w 80742"/>
                <a:gd name="connsiteY23" fmla="*/ 100162 h 174931"/>
                <a:gd name="connsiteX24" fmla="*/ 19648 w 80742"/>
                <a:gd name="connsiteY24" fmla="*/ 142011 h 174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80742" h="174931">
                  <a:moveTo>
                    <a:pt x="74009" y="9967"/>
                  </a:moveTo>
                  <a:cubicBezTo>
                    <a:pt x="74009" y="5809"/>
                    <a:pt x="70811" y="90"/>
                    <a:pt x="63350" y="90"/>
                  </a:cubicBezTo>
                  <a:cubicBezTo>
                    <a:pt x="56155" y="90"/>
                    <a:pt x="48427" y="6848"/>
                    <a:pt x="48427" y="14386"/>
                  </a:cubicBezTo>
                  <a:cubicBezTo>
                    <a:pt x="48427" y="18805"/>
                    <a:pt x="51891" y="24263"/>
                    <a:pt x="59086" y="24263"/>
                  </a:cubicBezTo>
                  <a:cubicBezTo>
                    <a:pt x="66814" y="24263"/>
                    <a:pt x="74009" y="16985"/>
                    <a:pt x="74009" y="9967"/>
                  </a:cubicBezTo>
                  <a:close/>
                  <a:moveTo>
                    <a:pt x="19648" y="142011"/>
                  </a:moveTo>
                  <a:cubicBezTo>
                    <a:pt x="18582" y="145390"/>
                    <a:pt x="17250" y="148509"/>
                    <a:pt x="17250" y="152927"/>
                  </a:cubicBezTo>
                  <a:cubicBezTo>
                    <a:pt x="17250" y="165144"/>
                    <a:pt x="27909" y="175021"/>
                    <a:pt x="42565" y="175021"/>
                  </a:cubicBezTo>
                  <a:cubicBezTo>
                    <a:pt x="69212" y="175021"/>
                    <a:pt x="80937" y="139151"/>
                    <a:pt x="80937" y="135252"/>
                  </a:cubicBezTo>
                  <a:cubicBezTo>
                    <a:pt x="80937" y="131873"/>
                    <a:pt x="77473" y="131873"/>
                    <a:pt x="76674" y="131873"/>
                  </a:cubicBezTo>
                  <a:cubicBezTo>
                    <a:pt x="72943" y="131873"/>
                    <a:pt x="72677" y="133433"/>
                    <a:pt x="71611" y="136292"/>
                  </a:cubicBezTo>
                  <a:cubicBezTo>
                    <a:pt x="65482" y="157086"/>
                    <a:pt x="53757" y="167743"/>
                    <a:pt x="43364" y="167743"/>
                  </a:cubicBezTo>
                  <a:cubicBezTo>
                    <a:pt x="38035" y="167743"/>
                    <a:pt x="36702" y="164364"/>
                    <a:pt x="36702" y="158646"/>
                  </a:cubicBezTo>
                  <a:cubicBezTo>
                    <a:pt x="36702" y="152668"/>
                    <a:pt x="38568" y="147729"/>
                    <a:pt x="40966" y="142011"/>
                  </a:cubicBezTo>
                  <a:cubicBezTo>
                    <a:pt x="43631" y="134993"/>
                    <a:pt x="46562" y="127974"/>
                    <a:pt x="49493" y="121216"/>
                  </a:cubicBezTo>
                  <a:cubicBezTo>
                    <a:pt x="51891" y="114978"/>
                    <a:pt x="61485" y="91325"/>
                    <a:pt x="62550" y="88206"/>
                  </a:cubicBezTo>
                  <a:cubicBezTo>
                    <a:pt x="63350" y="85606"/>
                    <a:pt x="64149" y="82487"/>
                    <a:pt x="64149" y="79888"/>
                  </a:cubicBezTo>
                  <a:cubicBezTo>
                    <a:pt x="64149" y="67671"/>
                    <a:pt x="53490" y="57794"/>
                    <a:pt x="38834" y="57794"/>
                  </a:cubicBezTo>
                  <a:cubicBezTo>
                    <a:pt x="12453" y="57794"/>
                    <a:pt x="195" y="93144"/>
                    <a:pt x="195" y="97563"/>
                  </a:cubicBezTo>
                  <a:cubicBezTo>
                    <a:pt x="195" y="100942"/>
                    <a:pt x="3926" y="100942"/>
                    <a:pt x="4725" y="100942"/>
                  </a:cubicBezTo>
                  <a:cubicBezTo>
                    <a:pt x="8456" y="100942"/>
                    <a:pt x="8722" y="99642"/>
                    <a:pt x="9522" y="96783"/>
                  </a:cubicBezTo>
                  <a:cubicBezTo>
                    <a:pt x="16450" y="74429"/>
                    <a:pt x="28175" y="65072"/>
                    <a:pt x="38035" y="65072"/>
                  </a:cubicBezTo>
                  <a:cubicBezTo>
                    <a:pt x="42298" y="65072"/>
                    <a:pt x="44697" y="67151"/>
                    <a:pt x="44697" y="74169"/>
                  </a:cubicBezTo>
                  <a:cubicBezTo>
                    <a:pt x="44697" y="80148"/>
                    <a:pt x="43098" y="84047"/>
                    <a:pt x="36436" y="100162"/>
                  </a:cubicBezTo>
                  <a:lnTo>
                    <a:pt x="19648" y="142011"/>
                  </a:lnTo>
                  <a:close/>
                </a:path>
              </a:pathLst>
            </a:custGeom>
            <a:solidFill>
              <a:srgbClr val="D39421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rgbClr val="D39421"/>
                </a:solidFill>
              </a:endParaRPr>
            </a:p>
          </p:txBody>
        </p:sp>
        <p:sp>
          <p:nvSpPr>
            <p:cNvPr id="1242" name="Freeform: Shape 1241">
              <a:extLst>
                <a:ext uri="{FF2B5EF4-FFF2-40B4-BE49-F238E27FC236}">
                  <a16:creationId xmlns:a16="http://schemas.microsoft.com/office/drawing/2014/main" id="{6880296A-F854-CE80-A516-6A54DB883E78}"/>
                </a:ext>
              </a:extLst>
            </p:cNvPr>
            <p:cNvSpPr/>
            <p:nvPr>
              <p:custDataLst>
                <p:tags r:id="rId26"/>
              </p:custDataLst>
            </p:nvPr>
          </p:nvSpPr>
          <p:spPr>
            <a:xfrm>
              <a:off x="12385504" y="5765330"/>
              <a:ext cx="253152" cy="86890"/>
            </a:xfrm>
            <a:custGeom>
              <a:avLst/>
              <a:gdLst>
                <a:gd name="connsiteX0" fmla="*/ 240417 w 253152"/>
                <a:gd name="connsiteY0" fmla="*/ 14940 h 86890"/>
                <a:gd name="connsiteX1" fmla="*/ 253360 w 253152"/>
                <a:gd name="connsiteY1" fmla="*/ 7514 h 86890"/>
                <a:gd name="connsiteX2" fmla="*/ 240797 w 253152"/>
                <a:gd name="connsiteY2" fmla="*/ 87 h 86890"/>
                <a:gd name="connsiteX3" fmla="*/ 12770 w 253152"/>
                <a:gd name="connsiteY3" fmla="*/ 87 h 86890"/>
                <a:gd name="connsiteX4" fmla="*/ 208 w 253152"/>
                <a:gd name="connsiteY4" fmla="*/ 7514 h 86890"/>
                <a:gd name="connsiteX5" fmla="*/ 13151 w 253152"/>
                <a:gd name="connsiteY5" fmla="*/ 14940 h 86890"/>
                <a:gd name="connsiteX6" fmla="*/ 240417 w 253152"/>
                <a:gd name="connsiteY6" fmla="*/ 14940 h 86890"/>
                <a:gd name="connsiteX7" fmla="*/ 240797 w 253152"/>
                <a:gd name="connsiteY7" fmla="*/ 86977 h 86890"/>
                <a:gd name="connsiteX8" fmla="*/ 253360 w 253152"/>
                <a:gd name="connsiteY8" fmla="*/ 79551 h 86890"/>
                <a:gd name="connsiteX9" fmla="*/ 240417 w 253152"/>
                <a:gd name="connsiteY9" fmla="*/ 72124 h 86890"/>
                <a:gd name="connsiteX10" fmla="*/ 13151 w 253152"/>
                <a:gd name="connsiteY10" fmla="*/ 72124 h 86890"/>
                <a:gd name="connsiteX11" fmla="*/ 208 w 253152"/>
                <a:gd name="connsiteY11" fmla="*/ 79551 h 86890"/>
                <a:gd name="connsiteX12" fmla="*/ 12770 w 253152"/>
                <a:gd name="connsiteY12" fmla="*/ 86977 h 86890"/>
                <a:gd name="connsiteX13" fmla="*/ 240797 w 253152"/>
                <a:gd name="connsiteY13" fmla="*/ 86977 h 86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3152" h="86890">
                  <a:moveTo>
                    <a:pt x="240417" y="14940"/>
                  </a:moveTo>
                  <a:cubicBezTo>
                    <a:pt x="246127" y="14940"/>
                    <a:pt x="253360" y="14940"/>
                    <a:pt x="253360" y="7514"/>
                  </a:cubicBezTo>
                  <a:cubicBezTo>
                    <a:pt x="253360" y="87"/>
                    <a:pt x="246127" y="87"/>
                    <a:pt x="240797" y="87"/>
                  </a:cubicBezTo>
                  <a:lnTo>
                    <a:pt x="12770" y="87"/>
                  </a:lnTo>
                  <a:cubicBezTo>
                    <a:pt x="7441" y="87"/>
                    <a:pt x="208" y="87"/>
                    <a:pt x="208" y="7514"/>
                  </a:cubicBezTo>
                  <a:cubicBezTo>
                    <a:pt x="208" y="14940"/>
                    <a:pt x="7441" y="14940"/>
                    <a:pt x="13151" y="14940"/>
                  </a:cubicBezTo>
                  <a:lnTo>
                    <a:pt x="240417" y="14940"/>
                  </a:lnTo>
                  <a:close/>
                  <a:moveTo>
                    <a:pt x="240797" y="86977"/>
                  </a:moveTo>
                  <a:cubicBezTo>
                    <a:pt x="246127" y="86977"/>
                    <a:pt x="253360" y="86977"/>
                    <a:pt x="253360" y="79551"/>
                  </a:cubicBezTo>
                  <a:cubicBezTo>
                    <a:pt x="253360" y="72124"/>
                    <a:pt x="246127" y="72124"/>
                    <a:pt x="240417" y="72124"/>
                  </a:cubicBezTo>
                  <a:lnTo>
                    <a:pt x="13151" y="72124"/>
                  </a:lnTo>
                  <a:cubicBezTo>
                    <a:pt x="7441" y="72124"/>
                    <a:pt x="208" y="72124"/>
                    <a:pt x="208" y="79551"/>
                  </a:cubicBezTo>
                  <a:cubicBezTo>
                    <a:pt x="208" y="86977"/>
                    <a:pt x="7441" y="86977"/>
                    <a:pt x="12770" y="86977"/>
                  </a:cubicBezTo>
                  <a:lnTo>
                    <a:pt x="240797" y="86977"/>
                  </a:lnTo>
                  <a:close/>
                </a:path>
              </a:pathLst>
            </a:custGeom>
            <a:grpFill/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rgbClr val="D39421"/>
                </a:solidFill>
              </a:endParaRPr>
            </a:p>
          </p:txBody>
        </p:sp>
        <p:sp>
          <p:nvSpPr>
            <p:cNvPr id="1243" name="Freeform: Shape 1242">
              <a:extLst>
                <a:ext uri="{FF2B5EF4-FFF2-40B4-BE49-F238E27FC236}">
                  <a16:creationId xmlns:a16="http://schemas.microsoft.com/office/drawing/2014/main" id="{4A5BE18E-7FD6-7E1C-4D7E-B58EF5812ED0}"/>
                </a:ext>
              </a:extLst>
            </p:cNvPr>
            <p:cNvSpPr/>
            <p:nvPr>
              <p:custDataLst>
                <p:tags r:id="rId27"/>
              </p:custDataLst>
            </p:nvPr>
          </p:nvSpPr>
          <p:spPr>
            <a:xfrm>
              <a:off x="13741295" y="5392703"/>
              <a:ext cx="186913" cy="261784"/>
            </a:xfrm>
            <a:custGeom>
              <a:avLst/>
              <a:gdLst>
                <a:gd name="connsiteX0" fmla="*/ 88561 w 186913"/>
                <a:gd name="connsiteY0" fmla="*/ 4165 h 261784"/>
                <a:gd name="connsiteX1" fmla="*/ 83612 w 186913"/>
                <a:gd name="connsiteY1" fmla="*/ 81 h 261784"/>
                <a:gd name="connsiteX2" fmla="*/ 37169 w 186913"/>
                <a:gd name="connsiteY2" fmla="*/ 3794 h 261784"/>
                <a:gd name="connsiteX3" fmla="*/ 29936 w 186913"/>
                <a:gd name="connsiteY3" fmla="*/ 11220 h 261784"/>
                <a:gd name="connsiteX4" fmla="*/ 39073 w 186913"/>
                <a:gd name="connsiteY4" fmla="*/ 15676 h 261784"/>
                <a:gd name="connsiteX5" fmla="*/ 58107 w 186913"/>
                <a:gd name="connsiteY5" fmla="*/ 21989 h 261784"/>
                <a:gd name="connsiteX6" fmla="*/ 56965 w 186913"/>
                <a:gd name="connsiteY6" fmla="*/ 29415 h 261784"/>
                <a:gd name="connsiteX7" fmla="*/ 1766 w 186913"/>
                <a:gd name="connsiteY7" fmla="*/ 243298 h 261784"/>
                <a:gd name="connsiteX8" fmla="*/ 243 w 186913"/>
                <a:gd name="connsiteY8" fmla="*/ 251468 h 261784"/>
                <a:gd name="connsiteX9" fmla="*/ 11283 w 186913"/>
                <a:gd name="connsiteY9" fmla="*/ 261865 h 261784"/>
                <a:gd name="connsiteX10" fmla="*/ 25368 w 186913"/>
                <a:gd name="connsiteY10" fmla="*/ 252210 h 261784"/>
                <a:gd name="connsiteX11" fmla="*/ 32601 w 186913"/>
                <a:gd name="connsiteY11" fmla="*/ 223990 h 261784"/>
                <a:gd name="connsiteX12" fmla="*/ 40976 w 186913"/>
                <a:gd name="connsiteY12" fmla="*/ 190570 h 261784"/>
                <a:gd name="connsiteX13" fmla="*/ 47448 w 186913"/>
                <a:gd name="connsiteY13" fmla="*/ 165692 h 261784"/>
                <a:gd name="connsiteX14" fmla="*/ 51635 w 186913"/>
                <a:gd name="connsiteY14" fmla="*/ 148982 h 261784"/>
                <a:gd name="connsiteX15" fmla="*/ 77521 w 186913"/>
                <a:gd name="connsiteY15" fmla="*/ 114820 h 261784"/>
                <a:gd name="connsiteX16" fmla="*/ 114067 w 186913"/>
                <a:gd name="connsiteY16" fmla="*/ 101824 h 261784"/>
                <a:gd name="connsiteX17" fmla="*/ 134623 w 186913"/>
                <a:gd name="connsiteY17" fmla="*/ 127816 h 261784"/>
                <a:gd name="connsiteX18" fmla="*/ 111021 w 186913"/>
                <a:gd name="connsiteY18" fmla="*/ 210993 h 261784"/>
                <a:gd name="connsiteX19" fmla="*/ 106072 w 186913"/>
                <a:gd name="connsiteY19" fmla="*/ 231416 h 261784"/>
                <a:gd name="connsiteX20" fmla="*/ 137288 w 186913"/>
                <a:gd name="connsiteY20" fmla="*/ 261865 h 261784"/>
                <a:gd name="connsiteX21" fmla="*/ 187157 w 186913"/>
                <a:gd name="connsiteY21" fmla="*/ 204681 h 261784"/>
                <a:gd name="connsiteX22" fmla="*/ 182589 w 186913"/>
                <a:gd name="connsiteY22" fmla="*/ 200967 h 261784"/>
                <a:gd name="connsiteX23" fmla="*/ 176879 w 186913"/>
                <a:gd name="connsiteY23" fmla="*/ 207651 h 261784"/>
                <a:gd name="connsiteX24" fmla="*/ 138049 w 186913"/>
                <a:gd name="connsiteY24" fmla="*/ 253696 h 261784"/>
                <a:gd name="connsiteX25" fmla="*/ 128913 w 186913"/>
                <a:gd name="connsiteY25" fmla="*/ 241442 h 261784"/>
                <a:gd name="connsiteX26" fmla="*/ 135765 w 186913"/>
                <a:gd name="connsiteY26" fmla="*/ 215078 h 261784"/>
                <a:gd name="connsiteX27" fmla="*/ 158987 w 186913"/>
                <a:gd name="connsiteY27" fmla="*/ 133386 h 261784"/>
                <a:gd name="connsiteX28" fmla="*/ 115209 w 186913"/>
                <a:gd name="connsiteY28" fmla="*/ 93655 h 261784"/>
                <a:gd name="connsiteX29" fmla="*/ 58868 w 186913"/>
                <a:gd name="connsiteY29" fmla="*/ 122247 h 261784"/>
                <a:gd name="connsiteX30" fmla="*/ 88561 w 186913"/>
                <a:gd name="connsiteY30" fmla="*/ 4165 h 261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86913" h="261784">
                  <a:moveTo>
                    <a:pt x="88561" y="4165"/>
                  </a:moveTo>
                  <a:cubicBezTo>
                    <a:pt x="88561" y="3794"/>
                    <a:pt x="88561" y="81"/>
                    <a:pt x="83612" y="81"/>
                  </a:cubicBezTo>
                  <a:cubicBezTo>
                    <a:pt x="74857" y="81"/>
                    <a:pt x="47067" y="3051"/>
                    <a:pt x="37169" y="3794"/>
                  </a:cubicBezTo>
                  <a:cubicBezTo>
                    <a:pt x="34124" y="4165"/>
                    <a:pt x="29936" y="4537"/>
                    <a:pt x="29936" y="11220"/>
                  </a:cubicBezTo>
                  <a:cubicBezTo>
                    <a:pt x="29936" y="15676"/>
                    <a:pt x="33362" y="15676"/>
                    <a:pt x="39073" y="15676"/>
                  </a:cubicBezTo>
                  <a:cubicBezTo>
                    <a:pt x="57345" y="15676"/>
                    <a:pt x="58107" y="18276"/>
                    <a:pt x="58107" y="21989"/>
                  </a:cubicBezTo>
                  <a:lnTo>
                    <a:pt x="56965" y="29415"/>
                  </a:lnTo>
                  <a:lnTo>
                    <a:pt x="1766" y="243298"/>
                  </a:lnTo>
                  <a:cubicBezTo>
                    <a:pt x="243" y="248497"/>
                    <a:pt x="243" y="249240"/>
                    <a:pt x="243" y="251468"/>
                  </a:cubicBezTo>
                  <a:cubicBezTo>
                    <a:pt x="243" y="260008"/>
                    <a:pt x="7857" y="261865"/>
                    <a:pt x="11283" y="261865"/>
                  </a:cubicBezTo>
                  <a:cubicBezTo>
                    <a:pt x="17374" y="261865"/>
                    <a:pt x="23465" y="257409"/>
                    <a:pt x="25368" y="252210"/>
                  </a:cubicBezTo>
                  <a:lnTo>
                    <a:pt x="32601" y="223990"/>
                  </a:lnTo>
                  <a:lnTo>
                    <a:pt x="40976" y="190570"/>
                  </a:lnTo>
                  <a:cubicBezTo>
                    <a:pt x="43260" y="182401"/>
                    <a:pt x="45544" y="174232"/>
                    <a:pt x="47448" y="165692"/>
                  </a:cubicBezTo>
                  <a:cubicBezTo>
                    <a:pt x="48209" y="163464"/>
                    <a:pt x="51254" y="151210"/>
                    <a:pt x="51635" y="148982"/>
                  </a:cubicBezTo>
                  <a:cubicBezTo>
                    <a:pt x="52777" y="145640"/>
                    <a:pt x="64578" y="124846"/>
                    <a:pt x="77521" y="114820"/>
                  </a:cubicBezTo>
                  <a:cubicBezTo>
                    <a:pt x="85896" y="108879"/>
                    <a:pt x="97697" y="101824"/>
                    <a:pt x="114067" y="101824"/>
                  </a:cubicBezTo>
                  <a:cubicBezTo>
                    <a:pt x="130436" y="101824"/>
                    <a:pt x="134623" y="114449"/>
                    <a:pt x="134623" y="127816"/>
                  </a:cubicBezTo>
                  <a:cubicBezTo>
                    <a:pt x="134623" y="147868"/>
                    <a:pt x="120157" y="188342"/>
                    <a:pt x="111021" y="210993"/>
                  </a:cubicBezTo>
                  <a:cubicBezTo>
                    <a:pt x="107976" y="219534"/>
                    <a:pt x="106072" y="223990"/>
                    <a:pt x="106072" y="231416"/>
                  </a:cubicBezTo>
                  <a:cubicBezTo>
                    <a:pt x="106072" y="248868"/>
                    <a:pt x="119396" y="261865"/>
                    <a:pt x="137288" y="261865"/>
                  </a:cubicBezTo>
                  <a:cubicBezTo>
                    <a:pt x="173072" y="261865"/>
                    <a:pt x="187157" y="207651"/>
                    <a:pt x="187157" y="204681"/>
                  </a:cubicBezTo>
                  <a:cubicBezTo>
                    <a:pt x="187157" y="200967"/>
                    <a:pt x="183731" y="200967"/>
                    <a:pt x="182589" y="200967"/>
                  </a:cubicBezTo>
                  <a:cubicBezTo>
                    <a:pt x="178782" y="200967"/>
                    <a:pt x="178782" y="202081"/>
                    <a:pt x="176879" y="207651"/>
                  </a:cubicBezTo>
                  <a:cubicBezTo>
                    <a:pt x="171169" y="227332"/>
                    <a:pt x="158987" y="253696"/>
                    <a:pt x="138049" y="253696"/>
                  </a:cubicBezTo>
                  <a:cubicBezTo>
                    <a:pt x="131578" y="253696"/>
                    <a:pt x="128913" y="249982"/>
                    <a:pt x="128913" y="241442"/>
                  </a:cubicBezTo>
                  <a:cubicBezTo>
                    <a:pt x="128913" y="232159"/>
                    <a:pt x="132339" y="223247"/>
                    <a:pt x="135765" y="215078"/>
                  </a:cubicBezTo>
                  <a:cubicBezTo>
                    <a:pt x="141856" y="199111"/>
                    <a:pt x="158987" y="154923"/>
                    <a:pt x="158987" y="133386"/>
                  </a:cubicBezTo>
                  <a:cubicBezTo>
                    <a:pt x="158987" y="109250"/>
                    <a:pt x="143760" y="93655"/>
                    <a:pt x="115209" y="93655"/>
                  </a:cubicBezTo>
                  <a:cubicBezTo>
                    <a:pt x="91226" y="93655"/>
                    <a:pt x="72953" y="105166"/>
                    <a:pt x="58868" y="122247"/>
                  </a:cubicBezTo>
                  <a:lnTo>
                    <a:pt x="88561" y="4165"/>
                  </a:lnTo>
                  <a:close/>
                </a:path>
              </a:pathLst>
            </a:custGeom>
            <a:solidFill>
              <a:srgbClr val="EE442F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rgbClr val="D39421"/>
                </a:solidFill>
              </a:endParaRPr>
            </a:p>
          </p:txBody>
        </p:sp>
        <p:sp>
          <p:nvSpPr>
            <p:cNvPr id="1244" name="Freeform: Shape 1243">
              <a:extLst>
                <a:ext uri="{FF2B5EF4-FFF2-40B4-BE49-F238E27FC236}">
                  <a16:creationId xmlns:a16="http://schemas.microsoft.com/office/drawing/2014/main" id="{1757E835-4514-3EC7-CEE5-76F53B40CC44}"/>
                </a:ext>
              </a:extLst>
            </p:cNvPr>
            <p:cNvSpPr/>
            <p:nvPr>
              <p:custDataLst>
                <p:tags r:id="rId28"/>
              </p:custDataLst>
            </p:nvPr>
          </p:nvSpPr>
          <p:spPr>
            <a:xfrm>
              <a:off x="13952214" y="5533769"/>
              <a:ext cx="80742" cy="174931"/>
            </a:xfrm>
            <a:custGeom>
              <a:avLst/>
              <a:gdLst>
                <a:gd name="connsiteX0" fmla="*/ 74063 w 80742"/>
                <a:gd name="connsiteY0" fmla="*/ 9959 h 174931"/>
                <a:gd name="connsiteX1" fmla="*/ 63404 w 80742"/>
                <a:gd name="connsiteY1" fmla="*/ 82 h 174931"/>
                <a:gd name="connsiteX2" fmla="*/ 48481 w 80742"/>
                <a:gd name="connsiteY2" fmla="*/ 14378 h 174931"/>
                <a:gd name="connsiteX3" fmla="*/ 59140 w 80742"/>
                <a:gd name="connsiteY3" fmla="*/ 24255 h 174931"/>
                <a:gd name="connsiteX4" fmla="*/ 74063 w 80742"/>
                <a:gd name="connsiteY4" fmla="*/ 9959 h 174931"/>
                <a:gd name="connsiteX5" fmla="*/ 19702 w 80742"/>
                <a:gd name="connsiteY5" fmla="*/ 142003 h 174931"/>
                <a:gd name="connsiteX6" fmla="*/ 17303 w 80742"/>
                <a:gd name="connsiteY6" fmla="*/ 152919 h 174931"/>
                <a:gd name="connsiteX7" fmla="*/ 42619 w 80742"/>
                <a:gd name="connsiteY7" fmla="*/ 175013 h 174931"/>
                <a:gd name="connsiteX8" fmla="*/ 80991 w 80742"/>
                <a:gd name="connsiteY8" fmla="*/ 135244 h 174931"/>
                <a:gd name="connsiteX9" fmla="*/ 76728 w 80742"/>
                <a:gd name="connsiteY9" fmla="*/ 131865 h 174931"/>
                <a:gd name="connsiteX10" fmla="*/ 71665 w 80742"/>
                <a:gd name="connsiteY10" fmla="*/ 136284 h 174931"/>
                <a:gd name="connsiteX11" fmla="*/ 43418 w 80742"/>
                <a:gd name="connsiteY11" fmla="*/ 167735 h 174931"/>
                <a:gd name="connsiteX12" fmla="*/ 36756 w 80742"/>
                <a:gd name="connsiteY12" fmla="*/ 158638 h 174931"/>
                <a:gd name="connsiteX13" fmla="*/ 41020 w 80742"/>
                <a:gd name="connsiteY13" fmla="*/ 142003 h 174931"/>
                <a:gd name="connsiteX14" fmla="*/ 49547 w 80742"/>
                <a:gd name="connsiteY14" fmla="*/ 121208 h 174931"/>
                <a:gd name="connsiteX15" fmla="*/ 62604 w 80742"/>
                <a:gd name="connsiteY15" fmla="*/ 88198 h 174931"/>
                <a:gd name="connsiteX16" fmla="*/ 64203 w 80742"/>
                <a:gd name="connsiteY16" fmla="*/ 79880 h 174931"/>
                <a:gd name="connsiteX17" fmla="*/ 38888 w 80742"/>
                <a:gd name="connsiteY17" fmla="*/ 57786 h 174931"/>
                <a:gd name="connsiteX18" fmla="*/ 249 w 80742"/>
                <a:gd name="connsiteY18" fmla="*/ 97555 h 174931"/>
                <a:gd name="connsiteX19" fmla="*/ 4779 w 80742"/>
                <a:gd name="connsiteY19" fmla="*/ 100934 h 174931"/>
                <a:gd name="connsiteX20" fmla="*/ 9576 w 80742"/>
                <a:gd name="connsiteY20" fmla="*/ 96775 h 174931"/>
                <a:gd name="connsiteX21" fmla="*/ 38089 w 80742"/>
                <a:gd name="connsiteY21" fmla="*/ 65064 h 174931"/>
                <a:gd name="connsiteX22" fmla="*/ 44750 w 80742"/>
                <a:gd name="connsiteY22" fmla="*/ 74161 h 174931"/>
                <a:gd name="connsiteX23" fmla="*/ 36490 w 80742"/>
                <a:gd name="connsiteY23" fmla="*/ 100154 h 174931"/>
                <a:gd name="connsiteX24" fmla="*/ 19702 w 80742"/>
                <a:gd name="connsiteY24" fmla="*/ 142003 h 174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80742" h="174931">
                  <a:moveTo>
                    <a:pt x="74063" y="9959"/>
                  </a:moveTo>
                  <a:cubicBezTo>
                    <a:pt x="74063" y="5801"/>
                    <a:pt x="70865" y="82"/>
                    <a:pt x="63404" y="82"/>
                  </a:cubicBezTo>
                  <a:cubicBezTo>
                    <a:pt x="56209" y="82"/>
                    <a:pt x="48481" y="6840"/>
                    <a:pt x="48481" y="14378"/>
                  </a:cubicBezTo>
                  <a:cubicBezTo>
                    <a:pt x="48481" y="18797"/>
                    <a:pt x="51945" y="24255"/>
                    <a:pt x="59140" y="24255"/>
                  </a:cubicBezTo>
                  <a:cubicBezTo>
                    <a:pt x="66868" y="24255"/>
                    <a:pt x="74063" y="16977"/>
                    <a:pt x="74063" y="9959"/>
                  </a:cubicBezTo>
                  <a:close/>
                  <a:moveTo>
                    <a:pt x="19702" y="142003"/>
                  </a:moveTo>
                  <a:cubicBezTo>
                    <a:pt x="18636" y="145382"/>
                    <a:pt x="17303" y="148501"/>
                    <a:pt x="17303" y="152919"/>
                  </a:cubicBezTo>
                  <a:cubicBezTo>
                    <a:pt x="17303" y="165136"/>
                    <a:pt x="27962" y="175013"/>
                    <a:pt x="42619" y="175013"/>
                  </a:cubicBezTo>
                  <a:cubicBezTo>
                    <a:pt x="69266" y="175013"/>
                    <a:pt x="80991" y="139143"/>
                    <a:pt x="80991" y="135244"/>
                  </a:cubicBezTo>
                  <a:cubicBezTo>
                    <a:pt x="80991" y="131865"/>
                    <a:pt x="77527" y="131865"/>
                    <a:pt x="76728" y="131865"/>
                  </a:cubicBezTo>
                  <a:cubicBezTo>
                    <a:pt x="72997" y="131865"/>
                    <a:pt x="72730" y="133425"/>
                    <a:pt x="71665" y="136284"/>
                  </a:cubicBezTo>
                  <a:cubicBezTo>
                    <a:pt x="65536" y="157078"/>
                    <a:pt x="53811" y="167735"/>
                    <a:pt x="43418" y="167735"/>
                  </a:cubicBezTo>
                  <a:cubicBezTo>
                    <a:pt x="38089" y="167735"/>
                    <a:pt x="36756" y="164356"/>
                    <a:pt x="36756" y="158638"/>
                  </a:cubicBezTo>
                  <a:cubicBezTo>
                    <a:pt x="36756" y="152660"/>
                    <a:pt x="38622" y="147721"/>
                    <a:pt x="41020" y="142003"/>
                  </a:cubicBezTo>
                  <a:cubicBezTo>
                    <a:pt x="43685" y="134984"/>
                    <a:pt x="46616" y="127966"/>
                    <a:pt x="49547" y="121208"/>
                  </a:cubicBezTo>
                  <a:cubicBezTo>
                    <a:pt x="51945" y="114970"/>
                    <a:pt x="61538" y="91317"/>
                    <a:pt x="62604" y="88198"/>
                  </a:cubicBezTo>
                  <a:cubicBezTo>
                    <a:pt x="63404" y="85598"/>
                    <a:pt x="64203" y="82479"/>
                    <a:pt x="64203" y="79880"/>
                  </a:cubicBezTo>
                  <a:cubicBezTo>
                    <a:pt x="64203" y="67663"/>
                    <a:pt x="53544" y="57786"/>
                    <a:pt x="38888" y="57786"/>
                  </a:cubicBezTo>
                  <a:cubicBezTo>
                    <a:pt x="12507" y="57786"/>
                    <a:pt x="249" y="93136"/>
                    <a:pt x="249" y="97555"/>
                  </a:cubicBezTo>
                  <a:cubicBezTo>
                    <a:pt x="249" y="100934"/>
                    <a:pt x="3980" y="100934"/>
                    <a:pt x="4779" y="100934"/>
                  </a:cubicBezTo>
                  <a:cubicBezTo>
                    <a:pt x="8510" y="100934"/>
                    <a:pt x="8776" y="99634"/>
                    <a:pt x="9576" y="96775"/>
                  </a:cubicBezTo>
                  <a:cubicBezTo>
                    <a:pt x="16504" y="74421"/>
                    <a:pt x="28229" y="65064"/>
                    <a:pt x="38089" y="65064"/>
                  </a:cubicBezTo>
                  <a:cubicBezTo>
                    <a:pt x="42352" y="65064"/>
                    <a:pt x="44750" y="67143"/>
                    <a:pt x="44750" y="74161"/>
                  </a:cubicBezTo>
                  <a:cubicBezTo>
                    <a:pt x="44750" y="80140"/>
                    <a:pt x="43152" y="84039"/>
                    <a:pt x="36490" y="100154"/>
                  </a:cubicBezTo>
                  <a:lnTo>
                    <a:pt x="19702" y="142003"/>
                  </a:lnTo>
                  <a:close/>
                </a:path>
              </a:pathLst>
            </a:custGeom>
            <a:solidFill>
              <a:srgbClr val="EE442F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rgbClr val="D39421"/>
                </a:solidFill>
              </a:endParaRPr>
            </a:p>
          </p:txBody>
        </p:sp>
        <p:sp>
          <p:nvSpPr>
            <p:cNvPr id="1245" name="Freeform: Shape 1244">
              <a:extLst>
                <a:ext uri="{FF2B5EF4-FFF2-40B4-BE49-F238E27FC236}">
                  <a16:creationId xmlns:a16="http://schemas.microsoft.com/office/drawing/2014/main" id="{CD1FCE75-0888-6D2D-46C8-DED0BBC31B26}"/>
                </a:ext>
              </a:extLst>
            </p:cNvPr>
            <p:cNvSpPr/>
            <p:nvPr>
              <p:custDataLst>
                <p:tags r:id="rId29"/>
              </p:custDataLst>
            </p:nvPr>
          </p:nvSpPr>
          <p:spPr>
            <a:xfrm>
              <a:off x="12811695" y="5801349"/>
              <a:ext cx="2163396" cy="14852"/>
            </a:xfrm>
            <a:custGeom>
              <a:avLst/>
              <a:gdLst>
                <a:gd name="connsiteX0" fmla="*/ 0 w 2163396"/>
                <a:gd name="connsiteY0" fmla="*/ 0 h 14852"/>
                <a:gd name="connsiteX1" fmla="*/ 2163396 w 2163396"/>
                <a:gd name="connsiteY1" fmla="*/ 0 h 14852"/>
                <a:gd name="connsiteX2" fmla="*/ 2163396 w 2163396"/>
                <a:gd name="connsiteY2" fmla="*/ 14852 h 14852"/>
                <a:gd name="connsiteX3" fmla="*/ -1 w 2163396"/>
                <a:gd name="connsiteY3" fmla="*/ 14852 h 14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63396" h="14852">
                  <a:moveTo>
                    <a:pt x="0" y="0"/>
                  </a:moveTo>
                  <a:lnTo>
                    <a:pt x="2163396" y="0"/>
                  </a:lnTo>
                  <a:lnTo>
                    <a:pt x="2163396" y="14852"/>
                  </a:lnTo>
                  <a:lnTo>
                    <a:pt x="-1" y="14852"/>
                  </a:lnTo>
                  <a:close/>
                </a:path>
              </a:pathLst>
            </a:custGeom>
            <a:grpFill/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rgbClr val="D39421"/>
                </a:solidFill>
              </a:endParaRPr>
            </a:p>
          </p:txBody>
        </p:sp>
        <p:sp>
          <p:nvSpPr>
            <p:cNvPr id="1246" name="Freeform: Shape 1245">
              <a:extLst>
                <a:ext uri="{FF2B5EF4-FFF2-40B4-BE49-F238E27FC236}">
                  <a16:creationId xmlns:a16="http://schemas.microsoft.com/office/drawing/2014/main" id="{AC378272-57AF-A614-AA52-F8E18CB0BB0F}"/>
                </a:ext>
              </a:extLst>
            </p:cNvPr>
            <p:cNvSpPr/>
            <p:nvPr>
              <p:custDataLst>
                <p:tags r:id="rId30"/>
              </p:custDataLst>
            </p:nvPr>
          </p:nvSpPr>
          <p:spPr>
            <a:xfrm>
              <a:off x="12826922" y="5992191"/>
              <a:ext cx="174351" cy="168210"/>
            </a:xfrm>
            <a:custGeom>
              <a:avLst/>
              <a:gdLst>
                <a:gd name="connsiteX0" fmla="*/ 126986 w 174351"/>
                <a:gd name="connsiteY0" fmla="*/ 23859 h 168210"/>
                <a:gd name="connsiteX1" fmla="*/ 91963 w 174351"/>
                <a:gd name="connsiteY1" fmla="*/ 94 h 168210"/>
                <a:gd name="connsiteX2" fmla="*/ 219 w 174351"/>
                <a:gd name="connsiteY2" fmla="*/ 108892 h 168210"/>
                <a:gd name="connsiteX3" fmla="*/ 50850 w 174351"/>
                <a:gd name="connsiteY3" fmla="*/ 168304 h 168210"/>
                <a:gd name="connsiteX4" fmla="*/ 100338 w 174351"/>
                <a:gd name="connsiteY4" fmla="*/ 140455 h 168210"/>
                <a:gd name="connsiteX5" fmla="*/ 134980 w 174351"/>
                <a:gd name="connsiteY5" fmla="*/ 168304 h 168210"/>
                <a:gd name="connsiteX6" fmla="*/ 163150 w 174351"/>
                <a:gd name="connsiteY6" fmla="*/ 147882 h 168210"/>
                <a:gd name="connsiteX7" fmla="*/ 174571 w 174351"/>
                <a:gd name="connsiteY7" fmla="*/ 111120 h 168210"/>
                <a:gd name="connsiteX8" fmla="*/ 170003 w 174351"/>
                <a:gd name="connsiteY8" fmla="*/ 107407 h 168210"/>
                <a:gd name="connsiteX9" fmla="*/ 164673 w 174351"/>
                <a:gd name="connsiteY9" fmla="*/ 114091 h 168210"/>
                <a:gd name="connsiteX10" fmla="*/ 135741 w 174351"/>
                <a:gd name="connsiteY10" fmla="*/ 160135 h 168210"/>
                <a:gd name="connsiteX11" fmla="*/ 124321 w 174351"/>
                <a:gd name="connsiteY11" fmla="*/ 143054 h 168210"/>
                <a:gd name="connsiteX12" fmla="*/ 129270 w 174351"/>
                <a:gd name="connsiteY12" fmla="*/ 115576 h 168210"/>
                <a:gd name="connsiteX13" fmla="*/ 137645 w 174351"/>
                <a:gd name="connsiteY13" fmla="*/ 82157 h 168210"/>
                <a:gd name="connsiteX14" fmla="*/ 151349 w 174351"/>
                <a:gd name="connsiteY14" fmla="*/ 30172 h 168210"/>
                <a:gd name="connsiteX15" fmla="*/ 154014 w 174351"/>
                <a:gd name="connsiteY15" fmla="*/ 17546 h 168210"/>
                <a:gd name="connsiteX16" fmla="*/ 142974 w 174351"/>
                <a:gd name="connsiteY16" fmla="*/ 7521 h 168210"/>
                <a:gd name="connsiteX17" fmla="*/ 126986 w 174351"/>
                <a:gd name="connsiteY17" fmla="*/ 23859 h 168210"/>
                <a:gd name="connsiteX18" fmla="*/ 102242 w 174351"/>
                <a:gd name="connsiteY18" fmla="*/ 120032 h 168210"/>
                <a:gd name="connsiteX19" fmla="*/ 94628 w 174351"/>
                <a:gd name="connsiteY19" fmla="*/ 133771 h 168210"/>
                <a:gd name="connsiteX20" fmla="*/ 51611 w 174351"/>
                <a:gd name="connsiteY20" fmla="*/ 160135 h 168210"/>
                <a:gd name="connsiteX21" fmla="*/ 27248 w 174351"/>
                <a:gd name="connsiteY21" fmla="*/ 125231 h 168210"/>
                <a:gd name="connsiteX22" fmla="*/ 48185 w 174351"/>
                <a:gd name="connsiteY22" fmla="*/ 43911 h 168210"/>
                <a:gd name="connsiteX23" fmla="*/ 92344 w 174351"/>
                <a:gd name="connsiteY23" fmla="*/ 8263 h 168210"/>
                <a:gd name="connsiteX24" fmla="*/ 122418 w 174351"/>
                <a:gd name="connsiteY24" fmla="*/ 40940 h 168210"/>
                <a:gd name="connsiteX25" fmla="*/ 121276 w 174351"/>
                <a:gd name="connsiteY25" fmla="*/ 47252 h 168210"/>
                <a:gd name="connsiteX26" fmla="*/ 102242 w 174351"/>
                <a:gd name="connsiteY26" fmla="*/ 120032 h 168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74351" h="168210">
                  <a:moveTo>
                    <a:pt x="126986" y="23859"/>
                  </a:moveTo>
                  <a:cubicBezTo>
                    <a:pt x="120134" y="10120"/>
                    <a:pt x="109094" y="94"/>
                    <a:pt x="91963" y="94"/>
                  </a:cubicBezTo>
                  <a:cubicBezTo>
                    <a:pt x="47424" y="94"/>
                    <a:pt x="219" y="54679"/>
                    <a:pt x="219" y="108892"/>
                  </a:cubicBezTo>
                  <a:cubicBezTo>
                    <a:pt x="219" y="143797"/>
                    <a:pt x="21157" y="168304"/>
                    <a:pt x="50850" y="168304"/>
                  </a:cubicBezTo>
                  <a:cubicBezTo>
                    <a:pt x="58463" y="168304"/>
                    <a:pt x="77497" y="166819"/>
                    <a:pt x="100338" y="140455"/>
                  </a:cubicBezTo>
                  <a:cubicBezTo>
                    <a:pt x="103384" y="156051"/>
                    <a:pt x="116707" y="168304"/>
                    <a:pt x="134980" y="168304"/>
                  </a:cubicBezTo>
                  <a:cubicBezTo>
                    <a:pt x="148304" y="168304"/>
                    <a:pt x="157060" y="159764"/>
                    <a:pt x="163150" y="147882"/>
                  </a:cubicBezTo>
                  <a:cubicBezTo>
                    <a:pt x="169622" y="134514"/>
                    <a:pt x="174571" y="111863"/>
                    <a:pt x="174571" y="111120"/>
                  </a:cubicBezTo>
                  <a:cubicBezTo>
                    <a:pt x="174571" y="107407"/>
                    <a:pt x="171145" y="107407"/>
                    <a:pt x="170003" y="107407"/>
                  </a:cubicBezTo>
                  <a:cubicBezTo>
                    <a:pt x="166196" y="107407"/>
                    <a:pt x="165815" y="108892"/>
                    <a:pt x="164673" y="114091"/>
                  </a:cubicBezTo>
                  <a:cubicBezTo>
                    <a:pt x="158202" y="138227"/>
                    <a:pt x="151349" y="160135"/>
                    <a:pt x="135741" y="160135"/>
                  </a:cubicBezTo>
                  <a:cubicBezTo>
                    <a:pt x="125463" y="160135"/>
                    <a:pt x="124321" y="150481"/>
                    <a:pt x="124321" y="143054"/>
                  </a:cubicBezTo>
                  <a:cubicBezTo>
                    <a:pt x="124321" y="134885"/>
                    <a:pt x="125082" y="131915"/>
                    <a:pt x="129270" y="115576"/>
                  </a:cubicBezTo>
                  <a:cubicBezTo>
                    <a:pt x="133457" y="99981"/>
                    <a:pt x="134219" y="96267"/>
                    <a:pt x="137645" y="82157"/>
                  </a:cubicBezTo>
                  <a:lnTo>
                    <a:pt x="151349" y="30172"/>
                  </a:lnTo>
                  <a:cubicBezTo>
                    <a:pt x="154014" y="19774"/>
                    <a:pt x="154014" y="19032"/>
                    <a:pt x="154014" y="17546"/>
                  </a:cubicBezTo>
                  <a:cubicBezTo>
                    <a:pt x="154014" y="11234"/>
                    <a:pt x="149446" y="7521"/>
                    <a:pt x="142974" y="7521"/>
                  </a:cubicBezTo>
                  <a:cubicBezTo>
                    <a:pt x="133838" y="7521"/>
                    <a:pt x="128128" y="15690"/>
                    <a:pt x="126986" y="23859"/>
                  </a:cubicBezTo>
                  <a:close/>
                  <a:moveTo>
                    <a:pt x="102242" y="120032"/>
                  </a:moveTo>
                  <a:cubicBezTo>
                    <a:pt x="100338" y="126716"/>
                    <a:pt x="100338" y="127459"/>
                    <a:pt x="94628" y="133771"/>
                  </a:cubicBezTo>
                  <a:cubicBezTo>
                    <a:pt x="77878" y="154194"/>
                    <a:pt x="62270" y="160135"/>
                    <a:pt x="51611" y="160135"/>
                  </a:cubicBezTo>
                  <a:cubicBezTo>
                    <a:pt x="32577" y="160135"/>
                    <a:pt x="27248" y="139712"/>
                    <a:pt x="27248" y="125231"/>
                  </a:cubicBezTo>
                  <a:cubicBezTo>
                    <a:pt x="27248" y="106664"/>
                    <a:pt x="39429" y="60992"/>
                    <a:pt x="48185" y="43911"/>
                  </a:cubicBezTo>
                  <a:cubicBezTo>
                    <a:pt x="59986" y="22002"/>
                    <a:pt x="77117" y="8263"/>
                    <a:pt x="92344" y="8263"/>
                  </a:cubicBezTo>
                  <a:cubicBezTo>
                    <a:pt x="117088" y="8263"/>
                    <a:pt x="122418" y="38712"/>
                    <a:pt x="122418" y="40940"/>
                  </a:cubicBezTo>
                  <a:cubicBezTo>
                    <a:pt x="122418" y="43168"/>
                    <a:pt x="121656" y="45396"/>
                    <a:pt x="121276" y="47252"/>
                  </a:cubicBezTo>
                  <a:lnTo>
                    <a:pt x="102242" y="120032"/>
                  </a:lnTo>
                  <a:close/>
                </a:path>
              </a:pathLst>
            </a:custGeom>
            <a:grpFill/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rgbClr val="D39421"/>
                </a:solidFill>
              </a:endParaRPr>
            </a:p>
          </p:txBody>
        </p:sp>
        <p:sp>
          <p:nvSpPr>
            <p:cNvPr id="1247" name="Freeform: Shape 1246">
              <a:extLst>
                <a:ext uri="{FF2B5EF4-FFF2-40B4-BE49-F238E27FC236}">
                  <a16:creationId xmlns:a16="http://schemas.microsoft.com/office/drawing/2014/main" id="{4C0F10D7-7EF1-0CE8-827B-8D3BED9CD5DB}"/>
                </a:ext>
              </a:extLst>
            </p:cNvPr>
            <p:cNvSpPr/>
            <p:nvPr>
              <p:custDataLst>
                <p:tags r:id="rId31"/>
              </p:custDataLst>
            </p:nvPr>
          </p:nvSpPr>
          <p:spPr>
            <a:xfrm>
              <a:off x="13025443" y="6039683"/>
              <a:ext cx="80742" cy="174931"/>
            </a:xfrm>
            <a:custGeom>
              <a:avLst/>
              <a:gdLst>
                <a:gd name="connsiteX0" fmla="*/ 74039 w 80742"/>
                <a:gd name="connsiteY0" fmla="*/ 9973 h 174931"/>
                <a:gd name="connsiteX1" fmla="*/ 63380 w 80742"/>
                <a:gd name="connsiteY1" fmla="*/ 96 h 174931"/>
                <a:gd name="connsiteX2" fmla="*/ 48457 w 80742"/>
                <a:gd name="connsiteY2" fmla="*/ 14392 h 174931"/>
                <a:gd name="connsiteX3" fmla="*/ 59116 w 80742"/>
                <a:gd name="connsiteY3" fmla="*/ 24269 h 174931"/>
                <a:gd name="connsiteX4" fmla="*/ 74039 w 80742"/>
                <a:gd name="connsiteY4" fmla="*/ 9973 h 174931"/>
                <a:gd name="connsiteX5" fmla="*/ 19677 w 80742"/>
                <a:gd name="connsiteY5" fmla="*/ 142016 h 174931"/>
                <a:gd name="connsiteX6" fmla="*/ 17279 w 80742"/>
                <a:gd name="connsiteY6" fmla="*/ 152933 h 174931"/>
                <a:gd name="connsiteX7" fmla="*/ 42594 w 80742"/>
                <a:gd name="connsiteY7" fmla="*/ 175027 h 174931"/>
                <a:gd name="connsiteX8" fmla="*/ 80967 w 80742"/>
                <a:gd name="connsiteY8" fmla="*/ 135258 h 174931"/>
                <a:gd name="connsiteX9" fmla="*/ 76703 w 80742"/>
                <a:gd name="connsiteY9" fmla="*/ 131879 h 174931"/>
                <a:gd name="connsiteX10" fmla="*/ 71640 w 80742"/>
                <a:gd name="connsiteY10" fmla="*/ 136298 h 174931"/>
                <a:gd name="connsiteX11" fmla="*/ 43394 w 80742"/>
                <a:gd name="connsiteY11" fmla="*/ 167749 h 174931"/>
                <a:gd name="connsiteX12" fmla="*/ 36732 w 80742"/>
                <a:gd name="connsiteY12" fmla="*/ 158651 h 174931"/>
                <a:gd name="connsiteX13" fmla="*/ 40996 w 80742"/>
                <a:gd name="connsiteY13" fmla="*/ 142016 h 174931"/>
                <a:gd name="connsiteX14" fmla="*/ 49523 w 80742"/>
                <a:gd name="connsiteY14" fmla="*/ 121222 h 174931"/>
                <a:gd name="connsiteX15" fmla="*/ 62580 w 80742"/>
                <a:gd name="connsiteY15" fmla="*/ 88211 h 174931"/>
                <a:gd name="connsiteX16" fmla="*/ 64179 w 80742"/>
                <a:gd name="connsiteY16" fmla="*/ 79893 h 174931"/>
                <a:gd name="connsiteX17" fmla="*/ 38864 w 80742"/>
                <a:gd name="connsiteY17" fmla="*/ 57800 h 174931"/>
                <a:gd name="connsiteX18" fmla="*/ 225 w 80742"/>
                <a:gd name="connsiteY18" fmla="*/ 97569 h 174931"/>
                <a:gd name="connsiteX19" fmla="*/ 4755 w 80742"/>
                <a:gd name="connsiteY19" fmla="*/ 100948 h 174931"/>
                <a:gd name="connsiteX20" fmla="*/ 9551 w 80742"/>
                <a:gd name="connsiteY20" fmla="*/ 96789 h 174931"/>
                <a:gd name="connsiteX21" fmla="*/ 38064 w 80742"/>
                <a:gd name="connsiteY21" fmla="*/ 65078 h 174931"/>
                <a:gd name="connsiteX22" fmla="*/ 44726 w 80742"/>
                <a:gd name="connsiteY22" fmla="*/ 74175 h 174931"/>
                <a:gd name="connsiteX23" fmla="*/ 36465 w 80742"/>
                <a:gd name="connsiteY23" fmla="*/ 100168 h 174931"/>
                <a:gd name="connsiteX24" fmla="*/ 19677 w 80742"/>
                <a:gd name="connsiteY24" fmla="*/ 142016 h 174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80742" h="174931">
                  <a:moveTo>
                    <a:pt x="74039" y="9973"/>
                  </a:moveTo>
                  <a:cubicBezTo>
                    <a:pt x="74039" y="5814"/>
                    <a:pt x="70841" y="96"/>
                    <a:pt x="63380" y="96"/>
                  </a:cubicBezTo>
                  <a:cubicBezTo>
                    <a:pt x="56185" y="96"/>
                    <a:pt x="48457" y="6854"/>
                    <a:pt x="48457" y="14392"/>
                  </a:cubicBezTo>
                  <a:cubicBezTo>
                    <a:pt x="48457" y="18810"/>
                    <a:pt x="51921" y="24269"/>
                    <a:pt x="59116" y="24269"/>
                  </a:cubicBezTo>
                  <a:cubicBezTo>
                    <a:pt x="66844" y="24269"/>
                    <a:pt x="74039" y="16991"/>
                    <a:pt x="74039" y="9973"/>
                  </a:cubicBezTo>
                  <a:close/>
                  <a:moveTo>
                    <a:pt x="19677" y="142016"/>
                  </a:moveTo>
                  <a:cubicBezTo>
                    <a:pt x="18612" y="145395"/>
                    <a:pt x="17279" y="148514"/>
                    <a:pt x="17279" y="152933"/>
                  </a:cubicBezTo>
                  <a:cubicBezTo>
                    <a:pt x="17279" y="165150"/>
                    <a:pt x="27938" y="175027"/>
                    <a:pt x="42594" y="175027"/>
                  </a:cubicBezTo>
                  <a:cubicBezTo>
                    <a:pt x="69242" y="175027"/>
                    <a:pt x="80967" y="139157"/>
                    <a:pt x="80967" y="135258"/>
                  </a:cubicBezTo>
                  <a:cubicBezTo>
                    <a:pt x="80967" y="131879"/>
                    <a:pt x="77503" y="131879"/>
                    <a:pt x="76703" y="131879"/>
                  </a:cubicBezTo>
                  <a:cubicBezTo>
                    <a:pt x="72973" y="131879"/>
                    <a:pt x="72706" y="133438"/>
                    <a:pt x="71640" y="136298"/>
                  </a:cubicBezTo>
                  <a:cubicBezTo>
                    <a:pt x="65511" y="157092"/>
                    <a:pt x="53786" y="167749"/>
                    <a:pt x="43394" y="167749"/>
                  </a:cubicBezTo>
                  <a:cubicBezTo>
                    <a:pt x="38064" y="167749"/>
                    <a:pt x="36732" y="164370"/>
                    <a:pt x="36732" y="158651"/>
                  </a:cubicBezTo>
                  <a:cubicBezTo>
                    <a:pt x="36732" y="152673"/>
                    <a:pt x="38597" y="147734"/>
                    <a:pt x="40996" y="142016"/>
                  </a:cubicBezTo>
                  <a:cubicBezTo>
                    <a:pt x="43660" y="134998"/>
                    <a:pt x="46592" y="127980"/>
                    <a:pt x="49523" y="121222"/>
                  </a:cubicBezTo>
                  <a:cubicBezTo>
                    <a:pt x="51921" y="114984"/>
                    <a:pt x="61514" y="91330"/>
                    <a:pt x="62580" y="88211"/>
                  </a:cubicBezTo>
                  <a:cubicBezTo>
                    <a:pt x="63380" y="85612"/>
                    <a:pt x="64179" y="82493"/>
                    <a:pt x="64179" y="79893"/>
                  </a:cubicBezTo>
                  <a:cubicBezTo>
                    <a:pt x="64179" y="67677"/>
                    <a:pt x="53520" y="57800"/>
                    <a:pt x="38864" y="57800"/>
                  </a:cubicBezTo>
                  <a:cubicBezTo>
                    <a:pt x="12483" y="57800"/>
                    <a:pt x="225" y="93150"/>
                    <a:pt x="225" y="97569"/>
                  </a:cubicBezTo>
                  <a:cubicBezTo>
                    <a:pt x="225" y="100948"/>
                    <a:pt x="3955" y="100948"/>
                    <a:pt x="4755" y="100948"/>
                  </a:cubicBezTo>
                  <a:cubicBezTo>
                    <a:pt x="8485" y="100948"/>
                    <a:pt x="8752" y="99648"/>
                    <a:pt x="9551" y="96789"/>
                  </a:cubicBezTo>
                  <a:cubicBezTo>
                    <a:pt x="16480" y="74435"/>
                    <a:pt x="28205" y="65078"/>
                    <a:pt x="38064" y="65078"/>
                  </a:cubicBezTo>
                  <a:cubicBezTo>
                    <a:pt x="42328" y="65078"/>
                    <a:pt x="44726" y="67157"/>
                    <a:pt x="44726" y="74175"/>
                  </a:cubicBezTo>
                  <a:cubicBezTo>
                    <a:pt x="44726" y="80153"/>
                    <a:pt x="43127" y="84052"/>
                    <a:pt x="36465" y="100168"/>
                  </a:cubicBezTo>
                  <a:lnTo>
                    <a:pt x="19677" y="142016"/>
                  </a:lnTo>
                  <a:close/>
                </a:path>
              </a:pathLst>
            </a:custGeom>
            <a:grpFill/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rgbClr val="D39421"/>
                </a:solidFill>
              </a:endParaRPr>
            </a:p>
          </p:txBody>
        </p:sp>
        <p:sp>
          <p:nvSpPr>
            <p:cNvPr id="1248" name="Freeform: Shape 1247">
              <a:extLst>
                <a:ext uri="{FF2B5EF4-FFF2-40B4-BE49-F238E27FC236}">
                  <a16:creationId xmlns:a16="http://schemas.microsoft.com/office/drawing/2014/main" id="{5434E79F-A68E-CF16-7A6B-0301BEEEE922}"/>
                </a:ext>
              </a:extLst>
            </p:cNvPr>
            <p:cNvSpPr/>
            <p:nvPr>
              <p:custDataLst>
                <p:tags r:id="rId32"/>
              </p:custDataLst>
            </p:nvPr>
          </p:nvSpPr>
          <p:spPr>
            <a:xfrm>
              <a:off x="13160595" y="5898617"/>
              <a:ext cx="186913" cy="261784"/>
            </a:xfrm>
            <a:custGeom>
              <a:avLst/>
              <a:gdLst>
                <a:gd name="connsiteX0" fmla="*/ 88546 w 186913"/>
                <a:gd name="connsiteY0" fmla="*/ 4179 h 261784"/>
                <a:gd name="connsiteX1" fmla="*/ 83597 w 186913"/>
                <a:gd name="connsiteY1" fmla="*/ 94 h 261784"/>
                <a:gd name="connsiteX2" fmla="*/ 37154 w 186913"/>
                <a:gd name="connsiteY2" fmla="*/ 3807 h 261784"/>
                <a:gd name="connsiteX3" fmla="*/ 29921 w 186913"/>
                <a:gd name="connsiteY3" fmla="*/ 11234 h 261784"/>
                <a:gd name="connsiteX4" fmla="*/ 39057 w 186913"/>
                <a:gd name="connsiteY4" fmla="*/ 15690 h 261784"/>
                <a:gd name="connsiteX5" fmla="*/ 58091 w 186913"/>
                <a:gd name="connsiteY5" fmla="*/ 22002 h 261784"/>
                <a:gd name="connsiteX6" fmla="*/ 56949 w 186913"/>
                <a:gd name="connsiteY6" fmla="*/ 29429 h 261784"/>
                <a:gd name="connsiteX7" fmla="*/ 1751 w 186913"/>
                <a:gd name="connsiteY7" fmla="*/ 243312 h 261784"/>
                <a:gd name="connsiteX8" fmla="*/ 228 w 186913"/>
                <a:gd name="connsiteY8" fmla="*/ 251481 h 261784"/>
                <a:gd name="connsiteX9" fmla="*/ 11268 w 186913"/>
                <a:gd name="connsiteY9" fmla="*/ 261878 h 261784"/>
                <a:gd name="connsiteX10" fmla="*/ 25353 w 186913"/>
                <a:gd name="connsiteY10" fmla="*/ 252224 h 261784"/>
                <a:gd name="connsiteX11" fmla="*/ 32586 w 186913"/>
                <a:gd name="connsiteY11" fmla="*/ 224003 h 261784"/>
                <a:gd name="connsiteX12" fmla="*/ 40961 w 186913"/>
                <a:gd name="connsiteY12" fmla="*/ 190584 h 261784"/>
                <a:gd name="connsiteX13" fmla="*/ 47432 w 186913"/>
                <a:gd name="connsiteY13" fmla="*/ 165705 h 261784"/>
                <a:gd name="connsiteX14" fmla="*/ 51620 w 186913"/>
                <a:gd name="connsiteY14" fmla="*/ 148995 h 261784"/>
                <a:gd name="connsiteX15" fmla="*/ 77506 w 186913"/>
                <a:gd name="connsiteY15" fmla="*/ 114834 h 261784"/>
                <a:gd name="connsiteX16" fmla="*/ 114051 w 186913"/>
                <a:gd name="connsiteY16" fmla="*/ 101837 h 261784"/>
                <a:gd name="connsiteX17" fmla="*/ 134608 w 186913"/>
                <a:gd name="connsiteY17" fmla="*/ 127830 h 261784"/>
                <a:gd name="connsiteX18" fmla="*/ 111006 w 186913"/>
                <a:gd name="connsiteY18" fmla="*/ 211007 h 261784"/>
                <a:gd name="connsiteX19" fmla="*/ 106057 w 186913"/>
                <a:gd name="connsiteY19" fmla="*/ 231430 h 261784"/>
                <a:gd name="connsiteX20" fmla="*/ 137273 w 186913"/>
                <a:gd name="connsiteY20" fmla="*/ 261878 h 261784"/>
                <a:gd name="connsiteX21" fmla="*/ 187142 w 186913"/>
                <a:gd name="connsiteY21" fmla="*/ 204694 h 261784"/>
                <a:gd name="connsiteX22" fmla="*/ 182574 w 186913"/>
                <a:gd name="connsiteY22" fmla="*/ 200981 h 261784"/>
                <a:gd name="connsiteX23" fmla="*/ 176863 w 186913"/>
                <a:gd name="connsiteY23" fmla="*/ 207665 h 261784"/>
                <a:gd name="connsiteX24" fmla="*/ 138034 w 186913"/>
                <a:gd name="connsiteY24" fmla="*/ 253709 h 261784"/>
                <a:gd name="connsiteX25" fmla="*/ 128898 w 186913"/>
                <a:gd name="connsiteY25" fmla="*/ 241455 h 261784"/>
                <a:gd name="connsiteX26" fmla="*/ 135750 w 186913"/>
                <a:gd name="connsiteY26" fmla="*/ 215091 h 261784"/>
                <a:gd name="connsiteX27" fmla="*/ 158972 w 186913"/>
                <a:gd name="connsiteY27" fmla="*/ 133400 h 261784"/>
                <a:gd name="connsiteX28" fmla="*/ 115193 w 186913"/>
                <a:gd name="connsiteY28" fmla="*/ 93668 h 261784"/>
                <a:gd name="connsiteX29" fmla="*/ 58853 w 186913"/>
                <a:gd name="connsiteY29" fmla="*/ 122260 h 261784"/>
                <a:gd name="connsiteX30" fmla="*/ 88546 w 186913"/>
                <a:gd name="connsiteY30" fmla="*/ 4179 h 261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86913" h="261784">
                  <a:moveTo>
                    <a:pt x="88546" y="4179"/>
                  </a:moveTo>
                  <a:cubicBezTo>
                    <a:pt x="88546" y="3807"/>
                    <a:pt x="88546" y="94"/>
                    <a:pt x="83597" y="94"/>
                  </a:cubicBezTo>
                  <a:cubicBezTo>
                    <a:pt x="74841" y="94"/>
                    <a:pt x="47052" y="3065"/>
                    <a:pt x="37154" y="3807"/>
                  </a:cubicBezTo>
                  <a:cubicBezTo>
                    <a:pt x="34109" y="4179"/>
                    <a:pt x="29921" y="4550"/>
                    <a:pt x="29921" y="11234"/>
                  </a:cubicBezTo>
                  <a:cubicBezTo>
                    <a:pt x="29921" y="15690"/>
                    <a:pt x="33347" y="15690"/>
                    <a:pt x="39057" y="15690"/>
                  </a:cubicBezTo>
                  <a:cubicBezTo>
                    <a:pt x="57330" y="15690"/>
                    <a:pt x="58091" y="18289"/>
                    <a:pt x="58091" y="22002"/>
                  </a:cubicBezTo>
                  <a:lnTo>
                    <a:pt x="56949" y="29429"/>
                  </a:lnTo>
                  <a:lnTo>
                    <a:pt x="1751" y="243312"/>
                  </a:lnTo>
                  <a:cubicBezTo>
                    <a:pt x="228" y="248511"/>
                    <a:pt x="228" y="249253"/>
                    <a:pt x="228" y="251481"/>
                  </a:cubicBezTo>
                  <a:cubicBezTo>
                    <a:pt x="228" y="260022"/>
                    <a:pt x="7842" y="261878"/>
                    <a:pt x="11268" y="261878"/>
                  </a:cubicBezTo>
                  <a:cubicBezTo>
                    <a:pt x="17359" y="261878"/>
                    <a:pt x="23450" y="257422"/>
                    <a:pt x="25353" y="252224"/>
                  </a:cubicBezTo>
                  <a:lnTo>
                    <a:pt x="32586" y="224003"/>
                  </a:lnTo>
                  <a:lnTo>
                    <a:pt x="40961" y="190584"/>
                  </a:lnTo>
                  <a:cubicBezTo>
                    <a:pt x="43245" y="182415"/>
                    <a:pt x="45529" y="174246"/>
                    <a:pt x="47432" y="165705"/>
                  </a:cubicBezTo>
                  <a:cubicBezTo>
                    <a:pt x="48194" y="163477"/>
                    <a:pt x="51239" y="151223"/>
                    <a:pt x="51620" y="148995"/>
                  </a:cubicBezTo>
                  <a:cubicBezTo>
                    <a:pt x="52762" y="145654"/>
                    <a:pt x="64563" y="124859"/>
                    <a:pt x="77506" y="114834"/>
                  </a:cubicBezTo>
                  <a:cubicBezTo>
                    <a:pt x="85881" y="108892"/>
                    <a:pt x="97682" y="101837"/>
                    <a:pt x="114051" y="101837"/>
                  </a:cubicBezTo>
                  <a:cubicBezTo>
                    <a:pt x="130421" y="101837"/>
                    <a:pt x="134608" y="114462"/>
                    <a:pt x="134608" y="127830"/>
                  </a:cubicBezTo>
                  <a:cubicBezTo>
                    <a:pt x="134608" y="147882"/>
                    <a:pt x="120142" y="188356"/>
                    <a:pt x="111006" y="211007"/>
                  </a:cubicBezTo>
                  <a:cubicBezTo>
                    <a:pt x="107960" y="219547"/>
                    <a:pt x="106057" y="224003"/>
                    <a:pt x="106057" y="231430"/>
                  </a:cubicBezTo>
                  <a:cubicBezTo>
                    <a:pt x="106057" y="248882"/>
                    <a:pt x="119381" y="261878"/>
                    <a:pt x="137273" y="261878"/>
                  </a:cubicBezTo>
                  <a:cubicBezTo>
                    <a:pt x="173057" y="261878"/>
                    <a:pt x="187142" y="207665"/>
                    <a:pt x="187142" y="204694"/>
                  </a:cubicBezTo>
                  <a:cubicBezTo>
                    <a:pt x="187142" y="200981"/>
                    <a:pt x="183716" y="200981"/>
                    <a:pt x="182574" y="200981"/>
                  </a:cubicBezTo>
                  <a:cubicBezTo>
                    <a:pt x="178767" y="200981"/>
                    <a:pt x="178767" y="202095"/>
                    <a:pt x="176863" y="207665"/>
                  </a:cubicBezTo>
                  <a:cubicBezTo>
                    <a:pt x="171153" y="227345"/>
                    <a:pt x="158972" y="253709"/>
                    <a:pt x="138034" y="253709"/>
                  </a:cubicBezTo>
                  <a:cubicBezTo>
                    <a:pt x="131563" y="253709"/>
                    <a:pt x="128898" y="249996"/>
                    <a:pt x="128898" y="241455"/>
                  </a:cubicBezTo>
                  <a:cubicBezTo>
                    <a:pt x="128898" y="232172"/>
                    <a:pt x="132324" y="223260"/>
                    <a:pt x="135750" y="215091"/>
                  </a:cubicBezTo>
                  <a:cubicBezTo>
                    <a:pt x="141841" y="199124"/>
                    <a:pt x="158972" y="154937"/>
                    <a:pt x="158972" y="133400"/>
                  </a:cubicBezTo>
                  <a:cubicBezTo>
                    <a:pt x="158972" y="109264"/>
                    <a:pt x="143744" y="93668"/>
                    <a:pt x="115193" y="93668"/>
                  </a:cubicBezTo>
                  <a:cubicBezTo>
                    <a:pt x="91211" y="93668"/>
                    <a:pt x="72938" y="105179"/>
                    <a:pt x="58853" y="122260"/>
                  </a:cubicBezTo>
                  <a:lnTo>
                    <a:pt x="88546" y="4179"/>
                  </a:lnTo>
                  <a:close/>
                </a:path>
              </a:pathLst>
            </a:custGeom>
            <a:solidFill>
              <a:srgbClr val="EE442F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rgbClr val="D39421"/>
                </a:solidFill>
              </a:endParaRPr>
            </a:p>
          </p:txBody>
        </p:sp>
        <p:sp>
          <p:nvSpPr>
            <p:cNvPr id="1249" name="Freeform: Shape 1248">
              <a:extLst>
                <a:ext uri="{FF2B5EF4-FFF2-40B4-BE49-F238E27FC236}">
                  <a16:creationId xmlns:a16="http://schemas.microsoft.com/office/drawing/2014/main" id="{014F98E6-8CFD-0A4F-D175-6F58192AFD2F}"/>
                </a:ext>
              </a:extLst>
            </p:cNvPr>
            <p:cNvSpPr/>
            <p:nvPr>
              <p:custDataLst>
                <p:tags r:id="rId33"/>
              </p:custDataLst>
            </p:nvPr>
          </p:nvSpPr>
          <p:spPr>
            <a:xfrm>
              <a:off x="13371514" y="6039683"/>
              <a:ext cx="80742" cy="174931"/>
            </a:xfrm>
            <a:custGeom>
              <a:avLst/>
              <a:gdLst>
                <a:gd name="connsiteX0" fmla="*/ 74048 w 80742"/>
                <a:gd name="connsiteY0" fmla="*/ 9973 h 174931"/>
                <a:gd name="connsiteX1" fmla="*/ 63389 w 80742"/>
                <a:gd name="connsiteY1" fmla="*/ 96 h 174931"/>
                <a:gd name="connsiteX2" fmla="*/ 48466 w 80742"/>
                <a:gd name="connsiteY2" fmla="*/ 14392 h 174931"/>
                <a:gd name="connsiteX3" fmla="*/ 59125 w 80742"/>
                <a:gd name="connsiteY3" fmla="*/ 24269 h 174931"/>
                <a:gd name="connsiteX4" fmla="*/ 74048 w 80742"/>
                <a:gd name="connsiteY4" fmla="*/ 9973 h 174931"/>
                <a:gd name="connsiteX5" fmla="*/ 19687 w 80742"/>
                <a:gd name="connsiteY5" fmla="*/ 142016 h 174931"/>
                <a:gd name="connsiteX6" fmla="*/ 17288 w 80742"/>
                <a:gd name="connsiteY6" fmla="*/ 152933 h 174931"/>
                <a:gd name="connsiteX7" fmla="*/ 42603 w 80742"/>
                <a:gd name="connsiteY7" fmla="*/ 175027 h 174931"/>
                <a:gd name="connsiteX8" fmla="*/ 80976 w 80742"/>
                <a:gd name="connsiteY8" fmla="*/ 135258 h 174931"/>
                <a:gd name="connsiteX9" fmla="*/ 76712 w 80742"/>
                <a:gd name="connsiteY9" fmla="*/ 131879 h 174931"/>
                <a:gd name="connsiteX10" fmla="*/ 71649 w 80742"/>
                <a:gd name="connsiteY10" fmla="*/ 136298 h 174931"/>
                <a:gd name="connsiteX11" fmla="*/ 43403 w 80742"/>
                <a:gd name="connsiteY11" fmla="*/ 167749 h 174931"/>
                <a:gd name="connsiteX12" fmla="*/ 36741 w 80742"/>
                <a:gd name="connsiteY12" fmla="*/ 158651 h 174931"/>
                <a:gd name="connsiteX13" fmla="*/ 41005 w 80742"/>
                <a:gd name="connsiteY13" fmla="*/ 142016 h 174931"/>
                <a:gd name="connsiteX14" fmla="*/ 49532 w 80742"/>
                <a:gd name="connsiteY14" fmla="*/ 121222 h 174931"/>
                <a:gd name="connsiteX15" fmla="*/ 62589 w 80742"/>
                <a:gd name="connsiteY15" fmla="*/ 88211 h 174931"/>
                <a:gd name="connsiteX16" fmla="*/ 64188 w 80742"/>
                <a:gd name="connsiteY16" fmla="*/ 79893 h 174931"/>
                <a:gd name="connsiteX17" fmla="*/ 38873 w 80742"/>
                <a:gd name="connsiteY17" fmla="*/ 57800 h 174931"/>
                <a:gd name="connsiteX18" fmla="*/ 234 w 80742"/>
                <a:gd name="connsiteY18" fmla="*/ 97569 h 174931"/>
                <a:gd name="connsiteX19" fmla="*/ 4764 w 80742"/>
                <a:gd name="connsiteY19" fmla="*/ 100948 h 174931"/>
                <a:gd name="connsiteX20" fmla="*/ 9560 w 80742"/>
                <a:gd name="connsiteY20" fmla="*/ 96789 h 174931"/>
                <a:gd name="connsiteX21" fmla="*/ 38073 w 80742"/>
                <a:gd name="connsiteY21" fmla="*/ 65078 h 174931"/>
                <a:gd name="connsiteX22" fmla="*/ 44735 w 80742"/>
                <a:gd name="connsiteY22" fmla="*/ 74175 h 174931"/>
                <a:gd name="connsiteX23" fmla="*/ 36475 w 80742"/>
                <a:gd name="connsiteY23" fmla="*/ 100168 h 174931"/>
                <a:gd name="connsiteX24" fmla="*/ 19687 w 80742"/>
                <a:gd name="connsiteY24" fmla="*/ 142016 h 174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80742" h="174931">
                  <a:moveTo>
                    <a:pt x="74048" y="9973"/>
                  </a:moveTo>
                  <a:cubicBezTo>
                    <a:pt x="74048" y="5814"/>
                    <a:pt x="70850" y="96"/>
                    <a:pt x="63389" y="96"/>
                  </a:cubicBezTo>
                  <a:cubicBezTo>
                    <a:pt x="56194" y="96"/>
                    <a:pt x="48466" y="6854"/>
                    <a:pt x="48466" y="14392"/>
                  </a:cubicBezTo>
                  <a:cubicBezTo>
                    <a:pt x="48466" y="18810"/>
                    <a:pt x="51930" y="24269"/>
                    <a:pt x="59125" y="24269"/>
                  </a:cubicBezTo>
                  <a:cubicBezTo>
                    <a:pt x="66853" y="24269"/>
                    <a:pt x="74048" y="16991"/>
                    <a:pt x="74048" y="9973"/>
                  </a:cubicBezTo>
                  <a:close/>
                  <a:moveTo>
                    <a:pt x="19687" y="142016"/>
                  </a:moveTo>
                  <a:cubicBezTo>
                    <a:pt x="18621" y="145395"/>
                    <a:pt x="17288" y="148514"/>
                    <a:pt x="17288" y="152933"/>
                  </a:cubicBezTo>
                  <a:cubicBezTo>
                    <a:pt x="17288" y="165150"/>
                    <a:pt x="27947" y="175027"/>
                    <a:pt x="42603" y="175027"/>
                  </a:cubicBezTo>
                  <a:cubicBezTo>
                    <a:pt x="69251" y="175027"/>
                    <a:pt x="80976" y="139157"/>
                    <a:pt x="80976" y="135258"/>
                  </a:cubicBezTo>
                  <a:cubicBezTo>
                    <a:pt x="80976" y="131879"/>
                    <a:pt x="77512" y="131879"/>
                    <a:pt x="76712" y="131879"/>
                  </a:cubicBezTo>
                  <a:cubicBezTo>
                    <a:pt x="72982" y="131879"/>
                    <a:pt x="72715" y="133438"/>
                    <a:pt x="71649" y="136298"/>
                  </a:cubicBezTo>
                  <a:cubicBezTo>
                    <a:pt x="65520" y="157092"/>
                    <a:pt x="53795" y="167749"/>
                    <a:pt x="43403" y="167749"/>
                  </a:cubicBezTo>
                  <a:cubicBezTo>
                    <a:pt x="38073" y="167749"/>
                    <a:pt x="36741" y="164370"/>
                    <a:pt x="36741" y="158651"/>
                  </a:cubicBezTo>
                  <a:cubicBezTo>
                    <a:pt x="36741" y="152673"/>
                    <a:pt x="38606" y="147734"/>
                    <a:pt x="41005" y="142016"/>
                  </a:cubicBezTo>
                  <a:cubicBezTo>
                    <a:pt x="43669" y="134998"/>
                    <a:pt x="46601" y="127980"/>
                    <a:pt x="49532" y="121222"/>
                  </a:cubicBezTo>
                  <a:cubicBezTo>
                    <a:pt x="51930" y="114984"/>
                    <a:pt x="61523" y="91330"/>
                    <a:pt x="62589" y="88211"/>
                  </a:cubicBezTo>
                  <a:cubicBezTo>
                    <a:pt x="63389" y="85612"/>
                    <a:pt x="64188" y="82493"/>
                    <a:pt x="64188" y="79893"/>
                  </a:cubicBezTo>
                  <a:cubicBezTo>
                    <a:pt x="64188" y="67677"/>
                    <a:pt x="53529" y="57800"/>
                    <a:pt x="38873" y="57800"/>
                  </a:cubicBezTo>
                  <a:cubicBezTo>
                    <a:pt x="12492" y="57800"/>
                    <a:pt x="234" y="93150"/>
                    <a:pt x="234" y="97569"/>
                  </a:cubicBezTo>
                  <a:cubicBezTo>
                    <a:pt x="234" y="100948"/>
                    <a:pt x="3964" y="100948"/>
                    <a:pt x="4764" y="100948"/>
                  </a:cubicBezTo>
                  <a:cubicBezTo>
                    <a:pt x="8495" y="100948"/>
                    <a:pt x="8761" y="99648"/>
                    <a:pt x="9560" y="96789"/>
                  </a:cubicBezTo>
                  <a:cubicBezTo>
                    <a:pt x="16489" y="74435"/>
                    <a:pt x="28214" y="65078"/>
                    <a:pt x="38073" y="65078"/>
                  </a:cubicBezTo>
                  <a:cubicBezTo>
                    <a:pt x="42337" y="65078"/>
                    <a:pt x="44735" y="67157"/>
                    <a:pt x="44735" y="74175"/>
                  </a:cubicBezTo>
                  <a:cubicBezTo>
                    <a:pt x="44735" y="80153"/>
                    <a:pt x="43136" y="84052"/>
                    <a:pt x="36475" y="100168"/>
                  </a:cubicBezTo>
                  <a:lnTo>
                    <a:pt x="19687" y="142016"/>
                  </a:lnTo>
                  <a:close/>
                </a:path>
              </a:pathLst>
            </a:custGeom>
            <a:solidFill>
              <a:srgbClr val="EE442F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rgbClr val="D39421"/>
                </a:solidFill>
              </a:endParaRPr>
            </a:p>
          </p:txBody>
        </p:sp>
        <p:sp>
          <p:nvSpPr>
            <p:cNvPr id="1250" name="Freeform: Shape 1249">
              <a:extLst>
                <a:ext uri="{FF2B5EF4-FFF2-40B4-BE49-F238E27FC236}">
                  <a16:creationId xmlns:a16="http://schemas.microsoft.com/office/drawing/2014/main" id="{E2E30949-1530-77B7-F1A4-926322C42F15}"/>
                </a:ext>
              </a:extLst>
            </p:cNvPr>
            <p:cNvSpPr/>
            <p:nvPr>
              <p:custDataLst>
                <p:tags r:id="rId34"/>
              </p:custDataLst>
            </p:nvPr>
          </p:nvSpPr>
          <p:spPr>
            <a:xfrm>
              <a:off x="13495475" y="6140535"/>
              <a:ext cx="180137" cy="12736"/>
            </a:xfrm>
            <a:custGeom>
              <a:avLst/>
              <a:gdLst>
                <a:gd name="connsiteX0" fmla="*/ 169715 w 180137"/>
                <a:gd name="connsiteY0" fmla="*/ 12832 h 12736"/>
                <a:gd name="connsiteX1" fmla="*/ 180374 w 180137"/>
                <a:gd name="connsiteY1" fmla="*/ 6594 h 12736"/>
                <a:gd name="connsiteX2" fmla="*/ 169715 w 180137"/>
                <a:gd name="connsiteY2" fmla="*/ 96 h 12736"/>
                <a:gd name="connsiteX3" fmla="*/ 10896 w 180137"/>
                <a:gd name="connsiteY3" fmla="*/ 96 h 12736"/>
                <a:gd name="connsiteX4" fmla="*/ 237 w 180137"/>
                <a:gd name="connsiteY4" fmla="*/ 6334 h 12736"/>
                <a:gd name="connsiteX5" fmla="*/ 10896 w 180137"/>
                <a:gd name="connsiteY5" fmla="*/ 12832 h 12736"/>
                <a:gd name="connsiteX6" fmla="*/ 169715 w 180137"/>
                <a:gd name="connsiteY6" fmla="*/ 12832 h 12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0137" h="12736">
                  <a:moveTo>
                    <a:pt x="169715" y="12832"/>
                  </a:moveTo>
                  <a:cubicBezTo>
                    <a:pt x="173979" y="12832"/>
                    <a:pt x="180374" y="12832"/>
                    <a:pt x="180374" y="6594"/>
                  </a:cubicBezTo>
                  <a:cubicBezTo>
                    <a:pt x="180374" y="96"/>
                    <a:pt x="174245" y="96"/>
                    <a:pt x="169715" y="96"/>
                  </a:cubicBezTo>
                  <a:lnTo>
                    <a:pt x="10896" y="96"/>
                  </a:lnTo>
                  <a:cubicBezTo>
                    <a:pt x="6632" y="96"/>
                    <a:pt x="237" y="96"/>
                    <a:pt x="237" y="6334"/>
                  </a:cubicBezTo>
                  <a:cubicBezTo>
                    <a:pt x="237" y="12832"/>
                    <a:pt x="6366" y="12832"/>
                    <a:pt x="10896" y="12832"/>
                  </a:cubicBezTo>
                  <a:lnTo>
                    <a:pt x="169715" y="12832"/>
                  </a:lnTo>
                  <a:close/>
                </a:path>
              </a:pathLst>
            </a:custGeom>
            <a:solidFill>
              <a:srgbClr val="EE442F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rgbClr val="D39421"/>
                </a:solidFill>
              </a:endParaRPr>
            </a:p>
          </p:txBody>
        </p:sp>
        <p:sp>
          <p:nvSpPr>
            <p:cNvPr id="1251" name="Freeform: Shape 1250">
              <a:extLst>
                <a:ext uri="{FF2B5EF4-FFF2-40B4-BE49-F238E27FC236}">
                  <a16:creationId xmlns:a16="http://schemas.microsoft.com/office/drawing/2014/main" id="{8E2C29BA-B7B7-B587-AF2A-3A61B4D4A0CC}"/>
                </a:ext>
              </a:extLst>
            </p:cNvPr>
            <p:cNvSpPr/>
            <p:nvPr>
              <p:custDataLst>
                <p:tags r:id="rId35"/>
              </p:custDataLst>
            </p:nvPr>
          </p:nvSpPr>
          <p:spPr>
            <a:xfrm>
              <a:off x="13733667" y="6039423"/>
              <a:ext cx="96997" cy="172591"/>
            </a:xfrm>
            <a:custGeom>
              <a:avLst/>
              <a:gdLst>
                <a:gd name="connsiteX0" fmla="*/ 60466 w 96997"/>
                <a:gd name="connsiteY0" fmla="*/ 7374 h 172591"/>
                <a:gd name="connsiteX1" fmla="*/ 52472 w 96997"/>
                <a:gd name="connsiteY1" fmla="*/ 96 h 172591"/>
                <a:gd name="connsiteX2" fmla="*/ 243 w 96997"/>
                <a:gd name="connsiteY2" fmla="*/ 16731 h 172591"/>
                <a:gd name="connsiteX3" fmla="*/ 243 w 96997"/>
                <a:gd name="connsiteY3" fmla="*/ 26088 h 172591"/>
                <a:gd name="connsiteX4" fmla="*/ 38882 w 96997"/>
                <a:gd name="connsiteY4" fmla="*/ 18810 h 172591"/>
                <a:gd name="connsiteX5" fmla="*/ 38882 w 96997"/>
                <a:gd name="connsiteY5" fmla="*/ 151373 h 172591"/>
                <a:gd name="connsiteX6" fmla="*/ 12234 w 96997"/>
                <a:gd name="connsiteY6" fmla="*/ 163330 h 172591"/>
                <a:gd name="connsiteX7" fmla="*/ 2108 w 96997"/>
                <a:gd name="connsiteY7" fmla="*/ 163330 h 172591"/>
                <a:gd name="connsiteX8" fmla="*/ 2108 w 96997"/>
                <a:gd name="connsiteY8" fmla="*/ 172688 h 172591"/>
                <a:gd name="connsiteX9" fmla="*/ 49541 w 96997"/>
                <a:gd name="connsiteY9" fmla="*/ 171648 h 172591"/>
                <a:gd name="connsiteX10" fmla="*/ 97240 w 96997"/>
                <a:gd name="connsiteY10" fmla="*/ 172688 h 172591"/>
                <a:gd name="connsiteX11" fmla="*/ 97240 w 96997"/>
                <a:gd name="connsiteY11" fmla="*/ 163330 h 172591"/>
                <a:gd name="connsiteX12" fmla="*/ 87114 w 96997"/>
                <a:gd name="connsiteY12" fmla="*/ 163330 h 172591"/>
                <a:gd name="connsiteX13" fmla="*/ 60466 w 96997"/>
                <a:gd name="connsiteY13" fmla="*/ 151373 h 172591"/>
                <a:gd name="connsiteX14" fmla="*/ 60466 w 96997"/>
                <a:gd name="connsiteY14" fmla="*/ 7374 h 172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6997" h="172591">
                  <a:moveTo>
                    <a:pt x="60466" y="7374"/>
                  </a:moveTo>
                  <a:cubicBezTo>
                    <a:pt x="60466" y="356"/>
                    <a:pt x="59933" y="96"/>
                    <a:pt x="52472" y="96"/>
                  </a:cubicBezTo>
                  <a:cubicBezTo>
                    <a:pt x="35418" y="16471"/>
                    <a:pt x="11168" y="16731"/>
                    <a:pt x="243" y="16731"/>
                  </a:cubicBezTo>
                  <a:lnTo>
                    <a:pt x="243" y="26088"/>
                  </a:lnTo>
                  <a:cubicBezTo>
                    <a:pt x="6638" y="26088"/>
                    <a:pt x="24226" y="26088"/>
                    <a:pt x="38882" y="18810"/>
                  </a:cubicBezTo>
                  <a:lnTo>
                    <a:pt x="38882" y="151373"/>
                  </a:lnTo>
                  <a:cubicBezTo>
                    <a:pt x="38882" y="159951"/>
                    <a:pt x="38882" y="163330"/>
                    <a:pt x="12234" y="163330"/>
                  </a:cubicBezTo>
                  <a:lnTo>
                    <a:pt x="2108" y="163330"/>
                  </a:lnTo>
                  <a:lnTo>
                    <a:pt x="2108" y="172688"/>
                  </a:lnTo>
                  <a:cubicBezTo>
                    <a:pt x="6905" y="172428"/>
                    <a:pt x="39681" y="171648"/>
                    <a:pt x="49541" y="171648"/>
                  </a:cubicBezTo>
                  <a:cubicBezTo>
                    <a:pt x="57802" y="171648"/>
                    <a:pt x="91378" y="172428"/>
                    <a:pt x="97240" y="172688"/>
                  </a:cubicBezTo>
                  <a:lnTo>
                    <a:pt x="97240" y="163330"/>
                  </a:lnTo>
                  <a:lnTo>
                    <a:pt x="87114" y="163330"/>
                  </a:lnTo>
                  <a:cubicBezTo>
                    <a:pt x="60466" y="163330"/>
                    <a:pt x="60466" y="159951"/>
                    <a:pt x="60466" y="151373"/>
                  </a:cubicBezTo>
                  <a:lnTo>
                    <a:pt x="60466" y="7374"/>
                  </a:lnTo>
                  <a:close/>
                </a:path>
              </a:pathLst>
            </a:custGeom>
            <a:solidFill>
              <a:srgbClr val="EE442F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rgbClr val="D39421"/>
                </a:solidFill>
              </a:endParaRPr>
            </a:p>
          </p:txBody>
        </p:sp>
        <p:sp>
          <p:nvSpPr>
            <p:cNvPr id="1252" name="Freeform: Shape 1251">
              <a:extLst>
                <a:ext uri="{FF2B5EF4-FFF2-40B4-BE49-F238E27FC236}">
                  <a16:creationId xmlns:a16="http://schemas.microsoft.com/office/drawing/2014/main" id="{3763B521-1FA1-15CE-92AE-99855F17EEB0}"/>
                </a:ext>
              </a:extLst>
            </p:cNvPr>
            <p:cNvSpPr/>
            <p:nvPr>
              <p:custDataLst>
                <p:tags r:id="rId36"/>
              </p:custDataLst>
            </p:nvPr>
          </p:nvSpPr>
          <p:spPr>
            <a:xfrm>
              <a:off x="13981310" y="5939834"/>
              <a:ext cx="253152" cy="247302"/>
            </a:xfrm>
            <a:custGeom>
              <a:avLst/>
              <a:gdLst>
                <a:gd name="connsiteX0" fmla="*/ 134629 w 253152"/>
                <a:gd name="connsiteY0" fmla="*/ 131172 h 247302"/>
                <a:gd name="connsiteX1" fmla="*/ 240839 w 253152"/>
                <a:gd name="connsiteY1" fmla="*/ 131172 h 247302"/>
                <a:gd name="connsiteX2" fmla="*/ 253402 w 253152"/>
                <a:gd name="connsiteY2" fmla="*/ 123745 h 247302"/>
                <a:gd name="connsiteX3" fmla="*/ 240839 w 253152"/>
                <a:gd name="connsiteY3" fmla="*/ 116319 h 247302"/>
                <a:gd name="connsiteX4" fmla="*/ 134629 w 253152"/>
                <a:gd name="connsiteY4" fmla="*/ 116319 h 247302"/>
                <a:gd name="connsiteX5" fmla="*/ 134629 w 253152"/>
                <a:gd name="connsiteY5" fmla="*/ 12348 h 247302"/>
                <a:gd name="connsiteX6" fmla="*/ 127016 w 253152"/>
                <a:gd name="connsiteY6" fmla="*/ 94 h 247302"/>
                <a:gd name="connsiteX7" fmla="*/ 119402 w 253152"/>
                <a:gd name="connsiteY7" fmla="*/ 12348 h 247302"/>
                <a:gd name="connsiteX8" fmla="*/ 119402 w 253152"/>
                <a:gd name="connsiteY8" fmla="*/ 116319 h 247302"/>
                <a:gd name="connsiteX9" fmla="*/ 12812 w 253152"/>
                <a:gd name="connsiteY9" fmla="*/ 116319 h 247302"/>
                <a:gd name="connsiteX10" fmla="*/ 250 w 253152"/>
                <a:gd name="connsiteY10" fmla="*/ 123745 h 247302"/>
                <a:gd name="connsiteX11" fmla="*/ 12812 w 253152"/>
                <a:gd name="connsiteY11" fmla="*/ 131172 h 247302"/>
                <a:gd name="connsiteX12" fmla="*/ 119402 w 253152"/>
                <a:gd name="connsiteY12" fmla="*/ 131172 h 247302"/>
                <a:gd name="connsiteX13" fmla="*/ 119402 w 253152"/>
                <a:gd name="connsiteY13" fmla="*/ 235143 h 247302"/>
                <a:gd name="connsiteX14" fmla="*/ 127016 w 253152"/>
                <a:gd name="connsiteY14" fmla="*/ 247397 h 247302"/>
                <a:gd name="connsiteX15" fmla="*/ 134629 w 253152"/>
                <a:gd name="connsiteY15" fmla="*/ 235143 h 247302"/>
                <a:gd name="connsiteX16" fmla="*/ 134629 w 253152"/>
                <a:gd name="connsiteY16" fmla="*/ 131172 h 247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3152" h="247302">
                  <a:moveTo>
                    <a:pt x="134629" y="131172"/>
                  </a:moveTo>
                  <a:lnTo>
                    <a:pt x="240839" y="131172"/>
                  </a:lnTo>
                  <a:cubicBezTo>
                    <a:pt x="246169" y="131172"/>
                    <a:pt x="253402" y="131172"/>
                    <a:pt x="253402" y="123745"/>
                  </a:cubicBezTo>
                  <a:cubicBezTo>
                    <a:pt x="253402" y="116319"/>
                    <a:pt x="246169" y="116319"/>
                    <a:pt x="240839" y="116319"/>
                  </a:cubicBezTo>
                  <a:lnTo>
                    <a:pt x="134629" y="116319"/>
                  </a:lnTo>
                  <a:lnTo>
                    <a:pt x="134629" y="12348"/>
                  </a:lnTo>
                  <a:cubicBezTo>
                    <a:pt x="134629" y="7149"/>
                    <a:pt x="134629" y="94"/>
                    <a:pt x="127016" y="94"/>
                  </a:cubicBezTo>
                  <a:cubicBezTo>
                    <a:pt x="119402" y="94"/>
                    <a:pt x="119402" y="7149"/>
                    <a:pt x="119402" y="12348"/>
                  </a:cubicBezTo>
                  <a:lnTo>
                    <a:pt x="119402" y="116319"/>
                  </a:lnTo>
                  <a:lnTo>
                    <a:pt x="12812" y="116319"/>
                  </a:lnTo>
                  <a:cubicBezTo>
                    <a:pt x="7482" y="116319"/>
                    <a:pt x="250" y="116319"/>
                    <a:pt x="250" y="123745"/>
                  </a:cubicBezTo>
                  <a:cubicBezTo>
                    <a:pt x="250" y="131172"/>
                    <a:pt x="7482" y="131172"/>
                    <a:pt x="12812" y="131172"/>
                  </a:cubicBezTo>
                  <a:lnTo>
                    <a:pt x="119402" y="131172"/>
                  </a:lnTo>
                  <a:lnTo>
                    <a:pt x="119402" y="235143"/>
                  </a:lnTo>
                  <a:cubicBezTo>
                    <a:pt x="119402" y="240341"/>
                    <a:pt x="119402" y="247397"/>
                    <a:pt x="127016" y="247397"/>
                  </a:cubicBezTo>
                  <a:cubicBezTo>
                    <a:pt x="134629" y="247397"/>
                    <a:pt x="134629" y="240341"/>
                    <a:pt x="134629" y="235143"/>
                  </a:cubicBezTo>
                  <a:lnTo>
                    <a:pt x="134629" y="131172"/>
                  </a:lnTo>
                  <a:close/>
                </a:path>
              </a:pathLst>
            </a:custGeom>
            <a:grpFill/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rgbClr val="D39421"/>
                </a:solidFill>
              </a:endParaRPr>
            </a:p>
          </p:txBody>
        </p:sp>
        <p:sp>
          <p:nvSpPr>
            <p:cNvPr id="1253" name="Freeform: Shape 1252">
              <a:extLst>
                <a:ext uri="{FF2B5EF4-FFF2-40B4-BE49-F238E27FC236}">
                  <a16:creationId xmlns:a16="http://schemas.microsoft.com/office/drawing/2014/main" id="{526314C2-EB8B-B76A-1B87-50616DD5D80F}"/>
                </a:ext>
              </a:extLst>
            </p:cNvPr>
            <p:cNvSpPr/>
            <p:nvPr>
              <p:custDataLst>
                <p:tags r:id="rId37"/>
              </p:custDataLst>
            </p:nvPr>
          </p:nvSpPr>
          <p:spPr>
            <a:xfrm>
              <a:off x="14358562" y="5898617"/>
              <a:ext cx="140090" cy="261784"/>
            </a:xfrm>
            <a:custGeom>
              <a:avLst/>
              <a:gdLst>
                <a:gd name="connsiteX0" fmla="*/ 73350 w 140090"/>
                <a:gd name="connsiteY0" fmla="*/ 4179 h 261784"/>
                <a:gd name="connsiteX1" fmla="*/ 68401 w 140090"/>
                <a:gd name="connsiteY1" fmla="*/ 94 h 261784"/>
                <a:gd name="connsiteX2" fmla="*/ 21958 w 140090"/>
                <a:gd name="connsiteY2" fmla="*/ 3807 h 261784"/>
                <a:gd name="connsiteX3" fmla="*/ 14725 w 140090"/>
                <a:gd name="connsiteY3" fmla="*/ 11234 h 261784"/>
                <a:gd name="connsiteX4" fmla="*/ 23862 w 140090"/>
                <a:gd name="connsiteY4" fmla="*/ 15690 h 261784"/>
                <a:gd name="connsiteX5" fmla="*/ 42896 w 140090"/>
                <a:gd name="connsiteY5" fmla="*/ 22002 h 261784"/>
                <a:gd name="connsiteX6" fmla="*/ 37566 w 140090"/>
                <a:gd name="connsiteY6" fmla="*/ 45025 h 261784"/>
                <a:gd name="connsiteX7" fmla="*/ 6350 w 140090"/>
                <a:gd name="connsiteY7" fmla="*/ 166076 h 261784"/>
                <a:gd name="connsiteX8" fmla="*/ 259 w 140090"/>
                <a:gd name="connsiteY8" fmla="*/ 203580 h 261784"/>
                <a:gd name="connsiteX9" fmla="*/ 48606 w 140090"/>
                <a:gd name="connsiteY9" fmla="*/ 261878 h 261784"/>
                <a:gd name="connsiteX10" fmla="*/ 140350 w 140090"/>
                <a:gd name="connsiteY10" fmla="*/ 153080 h 261784"/>
                <a:gd name="connsiteX11" fmla="*/ 89719 w 140090"/>
                <a:gd name="connsiteY11" fmla="*/ 93668 h 261784"/>
                <a:gd name="connsiteX12" fmla="*/ 45180 w 140090"/>
                <a:gd name="connsiteY12" fmla="*/ 115948 h 261784"/>
                <a:gd name="connsiteX13" fmla="*/ 73350 w 140090"/>
                <a:gd name="connsiteY13" fmla="*/ 4179 h 261784"/>
                <a:gd name="connsiteX14" fmla="*/ 37566 w 140090"/>
                <a:gd name="connsiteY14" fmla="*/ 144540 h 261784"/>
                <a:gd name="connsiteX15" fmla="*/ 43276 w 140090"/>
                <a:gd name="connsiteY15" fmla="*/ 131543 h 261784"/>
                <a:gd name="connsiteX16" fmla="*/ 88958 w 140090"/>
                <a:gd name="connsiteY16" fmla="*/ 101837 h 261784"/>
                <a:gd name="connsiteX17" fmla="*/ 112941 w 140090"/>
                <a:gd name="connsiteY17" fmla="*/ 136742 h 261784"/>
                <a:gd name="connsiteX18" fmla="*/ 93526 w 140090"/>
                <a:gd name="connsiteY18" fmla="*/ 215463 h 261784"/>
                <a:gd name="connsiteX19" fmla="*/ 48606 w 140090"/>
                <a:gd name="connsiteY19" fmla="*/ 253709 h 261784"/>
                <a:gd name="connsiteX20" fmla="*/ 23100 w 140090"/>
                <a:gd name="connsiteY20" fmla="*/ 216205 h 261784"/>
                <a:gd name="connsiteX21" fmla="*/ 29191 w 140090"/>
                <a:gd name="connsiteY21" fmla="*/ 178702 h 261784"/>
                <a:gd name="connsiteX22" fmla="*/ 37566 w 140090"/>
                <a:gd name="connsiteY22" fmla="*/ 144540 h 261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40090" h="261784">
                  <a:moveTo>
                    <a:pt x="73350" y="4179"/>
                  </a:moveTo>
                  <a:cubicBezTo>
                    <a:pt x="73350" y="3807"/>
                    <a:pt x="73350" y="94"/>
                    <a:pt x="68401" y="94"/>
                  </a:cubicBezTo>
                  <a:cubicBezTo>
                    <a:pt x="59646" y="94"/>
                    <a:pt x="31856" y="3065"/>
                    <a:pt x="21958" y="3807"/>
                  </a:cubicBezTo>
                  <a:cubicBezTo>
                    <a:pt x="18913" y="4179"/>
                    <a:pt x="14725" y="4550"/>
                    <a:pt x="14725" y="11234"/>
                  </a:cubicBezTo>
                  <a:cubicBezTo>
                    <a:pt x="14725" y="15690"/>
                    <a:pt x="18151" y="15690"/>
                    <a:pt x="23862" y="15690"/>
                  </a:cubicBezTo>
                  <a:cubicBezTo>
                    <a:pt x="42134" y="15690"/>
                    <a:pt x="42896" y="18289"/>
                    <a:pt x="42896" y="22002"/>
                  </a:cubicBezTo>
                  <a:cubicBezTo>
                    <a:pt x="42896" y="24602"/>
                    <a:pt x="39470" y="37227"/>
                    <a:pt x="37566" y="45025"/>
                  </a:cubicBezTo>
                  <a:lnTo>
                    <a:pt x="6350" y="166076"/>
                  </a:lnTo>
                  <a:cubicBezTo>
                    <a:pt x="1782" y="184643"/>
                    <a:pt x="259" y="190584"/>
                    <a:pt x="259" y="203580"/>
                  </a:cubicBezTo>
                  <a:cubicBezTo>
                    <a:pt x="259" y="238856"/>
                    <a:pt x="20436" y="261878"/>
                    <a:pt x="48606" y="261878"/>
                  </a:cubicBezTo>
                  <a:cubicBezTo>
                    <a:pt x="93526" y="261878"/>
                    <a:pt x="140350" y="206551"/>
                    <a:pt x="140350" y="153080"/>
                  </a:cubicBezTo>
                  <a:cubicBezTo>
                    <a:pt x="140350" y="119290"/>
                    <a:pt x="120174" y="93668"/>
                    <a:pt x="89719" y="93668"/>
                  </a:cubicBezTo>
                  <a:cubicBezTo>
                    <a:pt x="72208" y="93668"/>
                    <a:pt x="56600" y="104437"/>
                    <a:pt x="45180" y="115948"/>
                  </a:cubicBezTo>
                  <a:lnTo>
                    <a:pt x="73350" y="4179"/>
                  </a:lnTo>
                  <a:close/>
                  <a:moveTo>
                    <a:pt x="37566" y="144540"/>
                  </a:moveTo>
                  <a:cubicBezTo>
                    <a:pt x="39850" y="136370"/>
                    <a:pt x="39850" y="135628"/>
                    <a:pt x="43276" y="131543"/>
                  </a:cubicBezTo>
                  <a:cubicBezTo>
                    <a:pt x="61930" y="107407"/>
                    <a:pt x="79060" y="101837"/>
                    <a:pt x="88958" y="101837"/>
                  </a:cubicBezTo>
                  <a:cubicBezTo>
                    <a:pt x="102662" y="101837"/>
                    <a:pt x="112941" y="112977"/>
                    <a:pt x="112941" y="136742"/>
                  </a:cubicBezTo>
                  <a:cubicBezTo>
                    <a:pt x="112941" y="158650"/>
                    <a:pt x="100378" y="201352"/>
                    <a:pt x="93526" y="215463"/>
                  </a:cubicBezTo>
                  <a:cubicBezTo>
                    <a:pt x="80964" y="240341"/>
                    <a:pt x="63452" y="253709"/>
                    <a:pt x="48606" y="253709"/>
                  </a:cubicBezTo>
                  <a:cubicBezTo>
                    <a:pt x="35663" y="253709"/>
                    <a:pt x="23100" y="243683"/>
                    <a:pt x="23100" y="216205"/>
                  </a:cubicBezTo>
                  <a:cubicBezTo>
                    <a:pt x="23100" y="209150"/>
                    <a:pt x="23100" y="202095"/>
                    <a:pt x="29191" y="178702"/>
                  </a:cubicBezTo>
                  <a:lnTo>
                    <a:pt x="37566" y="144540"/>
                  </a:lnTo>
                  <a:close/>
                </a:path>
              </a:pathLst>
            </a:custGeom>
            <a:grpFill/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rgbClr val="D39421"/>
                </a:solidFill>
              </a:endParaRPr>
            </a:p>
          </p:txBody>
        </p:sp>
        <p:sp>
          <p:nvSpPr>
            <p:cNvPr id="1254" name="Freeform: Shape 1253">
              <a:extLst>
                <a:ext uri="{FF2B5EF4-FFF2-40B4-BE49-F238E27FC236}">
                  <a16:creationId xmlns:a16="http://schemas.microsoft.com/office/drawing/2014/main" id="{9C3ED5B1-BF5F-EBDC-E832-F459B69B7AFA}"/>
                </a:ext>
              </a:extLst>
            </p:cNvPr>
            <p:cNvSpPr/>
            <p:nvPr>
              <p:custDataLst>
                <p:tags r:id="rId38"/>
              </p:custDataLst>
            </p:nvPr>
          </p:nvSpPr>
          <p:spPr>
            <a:xfrm>
              <a:off x="14516570" y="6039683"/>
              <a:ext cx="80742" cy="174931"/>
            </a:xfrm>
            <a:custGeom>
              <a:avLst/>
              <a:gdLst>
                <a:gd name="connsiteX0" fmla="*/ 74078 w 80742"/>
                <a:gd name="connsiteY0" fmla="*/ 9973 h 174931"/>
                <a:gd name="connsiteX1" fmla="*/ 63419 w 80742"/>
                <a:gd name="connsiteY1" fmla="*/ 96 h 174931"/>
                <a:gd name="connsiteX2" fmla="*/ 48496 w 80742"/>
                <a:gd name="connsiteY2" fmla="*/ 14392 h 174931"/>
                <a:gd name="connsiteX3" fmla="*/ 59155 w 80742"/>
                <a:gd name="connsiteY3" fmla="*/ 24269 h 174931"/>
                <a:gd name="connsiteX4" fmla="*/ 74078 w 80742"/>
                <a:gd name="connsiteY4" fmla="*/ 9973 h 174931"/>
                <a:gd name="connsiteX5" fmla="*/ 19717 w 80742"/>
                <a:gd name="connsiteY5" fmla="*/ 142016 h 174931"/>
                <a:gd name="connsiteX6" fmla="*/ 17318 w 80742"/>
                <a:gd name="connsiteY6" fmla="*/ 152933 h 174931"/>
                <a:gd name="connsiteX7" fmla="*/ 42633 w 80742"/>
                <a:gd name="connsiteY7" fmla="*/ 175027 h 174931"/>
                <a:gd name="connsiteX8" fmla="*/ 81006 w 80742"/>
                <a:gd name="connsiteY8" fmla="*/ 135258 h 174931"/>
                <a:gd name="connsiteX9" fmla="*/ 76742 w 80742"/>
                <a:gd name="connsiteY9" fmla="*/ 131879 h 174931"/>
                <a:gd name="connsiteX10" fmla="*/ 71679 w 80742"/>
                <a:gd name="connsiteY10" fmla="*/ 136298 h 174931"/>
                <a:gd name="connsiteX11" fmla="*/ 43433 w 80742"/>
                <a:gd name="connsiteY11" fmla="*/ 167749 h 174931"/>
                <a:gd name="connsiteX12" fmla="*/ 36771 w 80742"/>
                <a:gd name="connsiteY12" fmla="*/ 158651 h 174931"/>
                <a:gd name="connsiteX13" fmla="*/ 41035 w 80742"/>
                <a:gd name="connsiteY13" fmla="*/ 142016 h 174931"/>
                <a:gd name="connsiteX14" fmla="*/ 49562 w 80742"/>
                <a:gd name="connsiteY14" fmla="*/ 121222 h 174931"/>
                <a:gd name="connsiteX15" fmla="*/ 62619 w 80742"/>
                <a:gd name="connsiteY15" fmla="*/ 88211 h 174931"/>
                <a:gd name="connsiteX16" fmla="*/ 64218 w 80742"/>
                <a:gd name="connsiteY16" fmla="*/ 79893 h 174931"/>
                <a:gd name="connsiteX17" fmla="*/ 38903 w 80742"/>
                <a:gd name="connsiteY17" fmla="*/ 57800 h 174931"/>
                <a:gd name="connsiteX18" fmla="*/ 264 w 80742"/>
                <a:gd name="connsiteY18" fmla="*/ 97569 h 174931"/>
                <a:gd name="connsiteX19" fmla="*/ 4794 w 80742"/>
                <a:gd name="connsiteY19" fmla="*/ 100948 h 174931"/>
                <a:gd name="connsiteX20" fmla="*/ 9590 w 80742"/>
                <a:gd name="connsiteY20" fmla="*/ 96789 h 174931"/>
                <a:gd name="connsiteX21" fmla="*/ 38103 w 80742"/>
                <a:gd name="connsiteY21" fmla="*/ 65078 h 174931"/>
                <a:gd name="connsiteX22" fmla="*/ 44765 w 80742"/>
                <a:gd name="connsiteY22" fmla="*/ 74175 h 174931"/>
                <a:gd name="connsiteX23" fmla="*/ 36504 w 80742"/>
                <a:gd name="connsiteY23" fmla="*/ 100168 h 174931"/>
                <a:gd name="connsiteX24" fmla="*/ 19717 w 80742"/>
                <a:gd name="connsiteY24" fmla="*/ 142016 h 174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80742" h="174931">
                  <a:moveTo>
                    <a:pt x="74078" y="9973"/>
                  </a:moveTo>
                  <a:cubicBezTo>
                    <a:pt x="74078" y="5814"/>
                    <a:pt x="70880" y="96"/>
                    <a:pt x="63419" y="96"/>
                  </a:cubicBezTo>
                  <a:cubicBezTo>
                    <a:pt x="56224" y="96"/>
                    <a:pt x="48496" y="6854"/>
                    <a:pt x="48496" y="14392"/>
                  </a:cubicBezTo>
                  <a:cubicBezTo>
                    <a:pt x="48496" y="18810"/>
                    <a:pt x="51960" y="24269"/>
                    <a:pt x="59155" y="24269"/>
                  </a:cubicBezTo>
                  <a:cubicBezTo>
                    <a:pt x="66883" y="24269"/>
                    <a:pt x="74078" y="16991"/>
                    <a:pt x="74078" y="9973"/>
                  </a:cubicBezTo>
                  <a:close/>
                  <a:moveTo>
                    <a:pt x="19717" y="142016"/>
                  </a:moveTo>
                  <a:cubicBezTo>
                    <a:pt x="18651" y="145395"/>
                    <a:pt x="17318" y="148514"/>
                    <a:pt x="17318" y="152933"/>
                  </a:cubicBezTo>
                  <a:cubicBezTo>
                    <a:pt x="17318" y="165150"/>
                    <a:pt x="27977" y="175027"/>
                    <a:pt x="42633" y="175027"/>
                  </a:cubicBezTo>
                  <a:cubicBezTo>
                    <a:pt x="69281" y="175027"/>
                    <a:pt x="81006" y="139157"/>
                    <a:pt x="81006" y="135258"/>
                  </a:cubicBezTo>
                  <a:cubicBezTo>
                    <a:pt x="81006" y="131879"/>
                    <a:pt x="77542" y="131879"/>
                    <a:pt x="76742" y="131879"/>
                  </a:cubicBezTo>
                  <a:cubicBezTo>
                    <a:pt x="73012" y="131879"/>
                    <a:pt x="72745" y="133438"/>
                    <a:pt x="71679" y="136298"/>
                  </a:cubicBezTo>
                  <a:cubicBezTo>
                    <a:pt x="65550" y="157092"/>
                    <a:pt x="53825" y="167749"/>
                    <a:pt x="43433" y="167749"/>
                  </a:cubicBezTo>
                  <a:cubicBezTo>
                    <a:pt x="38103" y="167749"/>
                    <a:pt x="36771" y="164370"/>
                    <a:pt x="36771" y="158651"/>
                  </a:cubicBezTo>
                  <a:cubicBezTo>
                    <a:pt x="36771" y="152673"/>
                    <a:pt x="38636" y="147734"/>
                    <a:pt x="41035" y="142016"/>
                  </a:cubicBezTo>
                  <a:cubicBezTo>
                    <a:pt x="43699" y="134998"/>
                    <a:pt x="46631" y="127980"/>
                    <a:pt x="49562" y="121222"/>
                  </a:cubicBezTo>
                  <a:cubicBezTo>
                    <a:pt x="51960" y="114984"/>
                    <a:pt x="61553" y="91330"/>
                    <a:pt x="62619" y="88211"/>
                  </a:cubicBezTo>
                  <a:cubicBezTo>
                    <a:pt x="63419" y="85612"/>
                    <a:pt x="64218" y="82493"/>
                    <a:pt x="64218" y="79893"/>
                  </a:cubicBezTo>
                  <a:cubicBezTo>
                    <a:pt x="64218" y="67677"/>
                    <a:pt x="53559" y="57800"/>
                    <a:pt x="38903" y="57800"/>
                  </a:cubicBezTo>
                  <a:cubicBezTo>
                    <a:pt x="12522" y="57800"/>
                    <a:pt x="264" y="93150"/>
                    <a:pt x="264" y="97569"/>
                  </a:cubicBezTo>
                  <a:cubicBezTo>
                    <a:pt x="264" y="100948"/>
                    <a:pt x="3994" y="100948"/>
                    <a:pt x="4794" y="100948"/>
                  </a:cubicBezTo>
                  <a:cubicBezTo>
                    <a:pt x="8525" y="100948"/>
                    <a:pt x="8791" y="99648"/>
                    <a:pt x="9590" y="96789"/>
                  </a:cubicBezTo>
                  <a:cubicBezTo>
                    <a:pt x="16519" y="74435"/>
                    <a:pt x="28244" y="65078"/>
                    <a:pt x="38103" y="65078"/>
                  </a:cubicBezTo>
                  <a:cubicBezTo>
                    <a:pt x="42367" y="65078"/>
                    <a:pt x="44765" y="67157"/>
                    <a:pt x="44765" y="74175"/>
                  </a:cubicBezTo>
                  <a:cubicBezTo>
                    <a:pt x="44765" y="80153"/>
                    <a:pt x="43166" y="84052"/>
                    <a:pt x="36504" y="100168"/>
                  </a:cubicBezTo>
                  <a:lnTo>
                    <a:pt x="19717" y="142016"/>
                  </a:lnTo>
                  <a:close/>
                </a:path>
              </a:pathLst>
            </a:custGeom>
            <a:grpFill/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rgbClr val="D39421"/>
                </a:solidFill>
              </a:endParaRPr>
            </a:p>
          </p:txBody>
        </p:sp>
        <p:sp>
          <p:nvSpPr>
            <p:cNvPr id="1255" name="Freeform: Shape 1254">
              <a:extLst>
                <a:ext uri="{FF2B5EF4-FFF2-40B4-BE49-F238E27FC236}">
                  <a16:creationId xmlns:a16="http://schemas.microsoft.com/office/drawing/2014/main" id="{F64A5C80-9429-0D79-F067-2492C1477E43}"/>
                </a:ext>
              </a:extLst>
            </p:cNvPr>
            <p:cNvSpPr/>
            <p:nvPr>
              <p:custDataLst>
                <p:tags r:id="rId39"/>
              </p:custDataLst>
            </p:nvPr>
          </p:nvSpPr>
          <p:spPr>
            <a:xfrm>
              <a:off x="14641824" y="5992191"/>
              <a:ext cx="189578" cy="168210"/>
            </a:xfrm>
            <a:custGeom>
              <a:avLst/>
              <a:gdLst>
                <a:gd name="connsiteX0" fmla="*/ 116374 w 189578"/>
                <a:gd name="connsiteY0" fmla="*/ 52080 h 168210"/>
                <a:gd name="connsiteX1" fmla="*/ 154062 w 189578"/>
                <a:gd name="connsiteY1" fmla="*/ 8263 h 168210"/>
                <a:gd name="connsiteX2" fmla="*/ 173096 w 189578"/>
                <a:gd name="connsiteY2" fmla="*/ 13091 h 168210"/>
                <a:gd name="connsiteX3" fmla="*/ 154823 w 189578"/>
                <a:gd name="connsiteY3" fmla="*/ 33142 h 168210"/>
                <a:gd name="connsiteX4" fmla="*/ 169289 w 189578"/>
                <a:gd name="connsiteY4" fmla="*/ 46139 h 168210"/>
                <a:gd name="connsiteX5" fmla="*/ 189846 w 189578"/>
                <a:gd name="connsiteY5" fmla="*/ 24602 h 168210"/>
                <a:gd name="connsiteX6" fmla="*/ 154442 w 189578"/>
                <a:gd name="connsiteY6" fmla="*/ 94 h 168210"/>
                <a:gd name="connsiteX7" fmla="*/ 114471 w 189578"/>
                <a:gd name="connsiteY7" fmla="*/ 28315 h 168210"/>
                <a:gd name="connsiteX8" fmla="*/ 73358 w 189578"/>
                <a:gd name="connsiteY8" fmla="*/ 94 h 168210"/>
                <a:gd name="connsiteX9" fmla="*/ 12068 w 189578"/>
                <a:gd name="connsiteY9" fmla="*/ 57278 h 168210"/>
                <a:gd name="connsiteX10" fmla="*/ 16636 w 189578"/>
                <a:gd name="connsiteY10" fmla="*/ 60992 h 168210"/>
                <a:gd name="connsiteX11" fmla="*/ 21585 w 189578"/>
                <a:gd name="connsiteY11" fmla="*/ 56907 h 168210"/>
                <a:gd name="connsiteX12" fmla="*/ 72596 w 189578"/>
                <a:gd name="connsiteY12" fmla="*/ 8263 h 168210"/>
                <a:gd name="connsiteX13" fmla="*/ 93153 w 189578"/>
                <a:gd name="connsiteY13" fmla="*/ 33142 h 168210"/>
                <a:gd name="connsiteX14" fmla="*/ 72596 w 189578"/>
                <a:gd name="connsiteY14" fmla="*/ 121517 h 168210"/>
                <a:gd name="connsiteX15" fmla="*/ 36432 w 189578"/>
                <a:gd name="connsiteY15" fmla="*/ 160135 h 168210"/>
                <a:gd name="connsiteX16" fmla="*/ 17398 w 189578"/>
                <a:gd name="connsiteY16" fmla="*/ 155308 h 168210"/>
                <a:gd name="connsiteX17" fmla="*/ 35290 w 189578"/>
                <a:gd name="connsiteY17" fmla="*/ 135257 h 168210"/>
                <a:gd name="connsiteX18" fmla="*/ 21204 w 189578"/>
                <a:gd name="connsiteY18" fmla="*/ 122260 h 168210"/>
                <a:gd name="connsiteX19" fmla="*/ 267 w 189578"/>
                <a:gd name="connsiteY19" fmla="*/ 143797 h 168210"/>
                <a:gd name="connsiteX20" fmla="*/ 36051 w 189578"/>
                <a:gd name="connsiteY20" fmla="*/ 168304 h 168210"/>
                <a:gd name="connsiteX21" fmla="*/ 76022 w 189578"/>
                <a:gd name="connsiteY21" fmla="*/ 140084 h 168210"/>
                <a:gd name="connsiteX22" fmla="*/ 117136 w 189578"/>
                <a:gd name="connsiteY22" fmla="*/ 168304 h 168210"/>
                <a:gd name="connsiteX23" fmla="*/ 178045 w 189578"/>
                <a:gd name="connsiteY23" fmla="*/ 111120 h 168210"/>
                <a:gd name="connsiteX24" fmla="*/ 173476 w 189578"/>
                <a:gd name="connsiteY24" fmla="*/ 107407 h 168210"/>
                <a:gd name="connsiteX25" fmla="*/ 168528 w 189578"/>
                <a:gd name="connsiteY25" fmla="*/ 111492 h 168210"/>
                <a:gd name="connsiteX26" fmla="*/ 117897 w 189578"/>
                <a:gd name="connsiteY26" fmla="*/ 160135 h 168210"/>
                <a:gd name="connsiteX27" fmla="*/ 96960 w 189578"/>
                <a:gd name="connsiteY27" fmla="*/ 135628 h 168210"/>
                <a:gd name="connsiteX28" fmla="*/ 103431 w 189578"/>
                <a:gd name="connsiteY28" fmla="*/ 102951 h 168210"/>
                <a:gd name="connsiteX29" fmla="*/ 116374 w 189578"/>
                <a:gd name="connsiteY29" fmla="*/ 52080 h 168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89578" h="168210">
                  <a:moveTo>
                    <a:pt x="116374" y="52080"/>
                  </a:moveTo>
                  <a:cubicBezTo>
                    <a:pt x="118659" y="42425"/>
                    <a:pt x="127414" y="8263"/>
                    <a:pt x="154062" y="8263"/>
                  </a:cubicBezTo>
                  <a:cubicBezTo>
                    <a:pt x="155965" y="8263"/>
                    <a:pt x="165101" y="8263"/>
                    <a:pt x="173096" y="13091"/>
                  </a:cubicBezTo>
                  <a:cubicBezTo>
                    <a:pt x="162437" y="14947"/>
                    <a:pt x="154823" y="24230"/>
                    <a:pt x="154823" y="33142"/>
                  </a:cubicBezTo>
                  <a:cubicBezTo>
                    <a:pt x="154823" y="39083"/>
                    <a:pt x="159011" y="46139"/>
                    <a:pt x="169289" y="46139"/>
                  </a:cubicBezTo>
                  <a:cubicBezTo>
                    <a:pt x="177664" y="46139"/>
                    <a:pt x="189846" y="39455"/>
                    <a:pt x="189846" y="24602"/>
                  </a:cubicBezTo>
                  <a:cubicBezTo>
                    <a:pt x="189846" y="5293"/>
                    <a:pt x="167386" y="94"/>
                    <a:pt x="154442" y="94"/>
                  </a:cubicBezTo>
                  <a:cubicBezTo>
                    <a:pt x="132363" y="94"/>
                    <a:pt x="119039" y="19774"/>
                    <a:pt x="114471" y="28315"/>
                  </a:cubicBezTo>
                  <a:cubicBezTo>
                    <a:pt x="104954" y="3807"/>
                    <a:pt x="84397" y="94"/>
                    <a:pt x="73358" y="94"/>
                  </a:cubicBezTo>
                  <a:cubicBezTo>
                    <a:pt x="33767" y="94"/>
                    <a:pt x="12068" y="47995"/>
                    <a:pt x="12068" y="57278"/>
                  </a:cubicBezTo>
                  <a:cubicBezTo>
                    <a:pt x="12068" y="60992"/>
                    <a:pt x="15875" y="60992"/>
                    <a:pt x="16636" y="60992"/>
                  </a:cubicBezTo>
                  <a:cubicBezTo>
                    <a:pt x="19682" y="60992"/>
                    <a:pt x="20824" y="60249"/>
                    <a:pt x="21585" y="56907"/>
                  </a:cubicBezTo>
                  <a:cubicBezTo>
                    <a:pt x="34528" y="17546"/>
                    <a:pt x="59653" y="8263"/>
                    <a:pt x="72596" y="8263"/>
                  </a:cubicBezTo>
                  <a:cubicBezTo>
                    <a:pt x="79829" y="8263"/>
                    <a:pt x="93153" y="11605"/>
                    <a:pt x="93153" y="33142"/>
                  </a:cubicBezTo>
                  <a:cubicBezTo>
                    <a:pt x="93153" y="44653"/>
                    <a:pt x="86681" y="69532"/>
                    <a:pt x="72596" y="121517"/>
                  </a:cubicBezTo>
                  <a:cubicBezTo>
                    <a:pt x="66505" y="144540"/>
                    <a:pt x="53182" y="160135"/>
                    <a:pt x="36432" y="160135"/>
                  </a:cubicBezTo>
                  <a:cubicBezTo>
                    <a:pt x="34148" y="160135"/>
                    <a:pt x="25392" y="160135"/>
                    <a:pt x="17398" y="155308"/>
                  </a:cubicBezTo>
                  <a:cubicBezTo>
                    <a:pt x="26915" y="153451"/>
                    <a:pt x="35290" y="145654"/>
                    <a:pt x="35290" y="135257"/>
                  </a:cubicBezTo>
                  <a:cubicBezTo>
                    <a:pt x="35290" y="125231"/>
                    <a:pt x="26915" y="122260"/>
                    <a:pt x="21204" y="122260"/>
                  </a:cubicBezTo>
                  <a:cubicBezTo>
                    <a:pt x="9784" y="122260"/>
                    <a:pt x="267" y="131915"/>
                    <a:pt x="267" y="143797"/>
                  </a:cubicBezTo>
                  <a:cubicBezTo>
                    <a:pt x="267" y="160878"/>
                    <a:pt x="19301" y="168304"/>
                    <a:pt x="36051" y="168304"/>
                  </a:cubicBezTo>
                  <a:cubicBezTo>
                    <a:pt x="61176" y="168304"/>
                    <a:pt x="74880" y="142312"/>
                    <a:pt x="76022" y="140084"/>
                  </a:cubicBezTo>
                  <a:cubicBezTo>
                    <a:pt x="80591" y="153823"/>
                    <a:pt x="94295" y="168304"/>
                    <a:pt x="117136" y="168304"/>
                  </a:cubicBezTo>
                  <a:cubicBezTo>
                    <a:pt x="156346" y="168304"/>
                    <a:pt x="178045" y="120403"/>
                    <a:pt x="178045" y="111120"/>
                  </a:cubicBezTo>
                  <a:cubicBezTo>
                    <a:pt x="178045" y="107407"/>
                    <a:pt x="174618" y="107407"/>
                    <a:pt x="173476" y="107407"/>
                  </a:cubicBezTo>
                  <a:cubicBezTo>
                    <a:pt x="170050" y="107407"/>
                    <a:pt x="169289" y="108892"/>
                    <a:pt x="168528" y="111492"/>
                  </a:cubicBezTo>
                  <a:cubicBezTo>
                    <a:pt x="155965" y="151223"/>
                    <a:pt x="130079" y="160135"/>
                    <a:pt x="117897" y="160135"/>
                  </a:cubicBezTo>
                  <a:cubicBezTo>
                    <a:pt x="103051" y="160135"/>
                    <a:pt x="96960" y="148253"/>
                    <a:pt x="96960" y="135628"/>
                  </a:cubicBezTo>
                  <a:cubicBezTo>
                    <a:pt x="96960" y="127459"/>
                    <a:pt x="99244" y="119290"/>
                    <a:pt x="103431" y="102951"/>
                  </a:cubicBezTo>
                  <a:lnTo>
                    <a:pt x="116374" y="52080"/>
                  </a:lnTo>
                  <a:close/>
                </a:path>
              </a:pathLst>
            </a:custGeom>
            <a:grpFill/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rgbClr val="D39421"/>
                </a:solidFill>
              </a:endParaRPr>
            </a:p>
          </p:txBody>
        </p:sp>
        <p:sp>
          <p:nvSpPr>
            <p:cNvPr id="1256" name="Freeform: Shape 1255">
              <a:extLst>
                <a:ext uri="{FF2B5EF4-FFF2-40B4-BE49-F238E27FC236}">
                  <a16:creationId xmlns:a16="http://schemas.microsoft.com/office/drawing/2014/main" id="{584ACF59-1F44-F3B0-4ED4-B26FD0DE2E05}"/>
                </a:ext>
              </a:extLst>
            </p:cNvPr>
            <p:cNvSpPr/>
            <p:nvPr>
              <p:custDataLst>
                <p:tags r:id="rId40"/>
              </p:custDataLst>
            </p:nvPr>
          </p:nvSpPr>
          <p:spPr>
            <a:xfrm>
              <a:off x="14860878" y="6039683"/>
              <a:ext cx="80742" cy="174931"/>
            </a:xfrm>
            <a:custGeom>
              <a:avLst/>
              <a:gdLst>
                <a:gd name="connsiteX0" fmla="*/ 74087 w 80742"/>
                <a:gd name="connsiteY0" fmla="*/ 9973 h 174931"/>
                <a:gd name="connsiteX1" fmla="*/ 63428 w 80742"/>
                <a:gd name="connsiteY1" fmla="*/ 96 h 174931"/>
                <a:gd name="connsiteX2" fmla="*/ 48505 w 80742"/>
                <a:gd name="connsiteY2" fmla="*/ 14392 h 174931"/>
                <a:gd name="connsiteX3" fmla="*/ 59164 w 80742"/>
                <a:gd name="connsiteY3" fmla="*/ 24269 h 174931"/>
                <a:gd name="connsiteX4" fmla="*/ 74087 w 80742"/>
                <a:gd name="connsiteY4" fmla="*/ 9973 h 174931"/>
                <a:gd name="connsiteX5" fmla="*/ 19726 w 80742"/>
                <a:gd name="connsiteY5" fmla="*/ 142016 h 174931"/>
                <a:gd name="connsiteX6" fmla="*/ 17327 w 80742"/>
                <a:gd name="connsiteY6" fmla="*/ 152933 h 174931"/>
                <a:gd name="connsiteX7" fmla="*/ 42642 w 80742"/>
                <a:gd name="connsiteY7" fmla="*/ 175027 h 174931"/>
                <a:gd name="connsiteX8" fmla="*/ 81015 w 80742"/>
                <a:gd name="connsiteY8" fmla="*/ 135258 h 174931"/>
                <a:gd name="connsiteX9" fmla="*/ 76751 w 80742"/>
                <a:gd name="connsiteY9" fmla="*/ 131879 h 174931"/>
                <a:gd name="connsiteX10" fmla="*/ 71688 w 80742"/>
                <a:gd name="connsiteY10" fmla="*/ 136298 h 174931"/>
                <a:gd name="connsiteX11" fmla="*/ 43442 w 80742"/>
                <a:gd name="connsiteY11" fmla="*/ 167749 h 174931"/>
                <a:gd name="connsiteX12" fmla="*/ 36780 w 80742"/>
                <a:gd name="connsiteY12" fmla="*/ 158651 h 174931"/>
                <a:gd name="connsiteX13" fmla="*/ 41044 w 80742"/>
                <a:gd name="connsiteY13" fmla="*/ 142016 h 174931"/>
                <a:gd name="connsiteX14" fmla="*/ 49571 w 80742"/>
                <a:gd name="connsiteY14" fmla="*/ 121222 h 174931"/>
                <a:gd name="connsiteX15" fmla="*/ 62628 w 80742"/>
                <a:gd name="connsiteY15" fmla="*/ 88211 h 174931"/>
                <a:gd name="connsiteX16" fmla="*/ 64227 w 80742"/>
                <a:gd name="connsiteY16" fmla="*/ 79893 h 174931"/>
                <a:gd name="connsiteX17" fmla="*/ 38912 w 80742"/>
                <a:gd name="connsiteY17" fmla="*/ 57800 h 174931"/>
                <a:gd name="connsiteX18" fmla="*/ 273 w 80742"/>
                <a:gd name="connsiteY18" fmla="*/ 97569 h 174931"/>
                <a:gd name="connsiteX19" fmla="*/ 4803 w 80742"/>
                <a:gd name="connsiteY19" fmla="*/ 100948 h 174931"/>
                <a:gd name="connsiteX20" fmla="*/ 9599 w 80742"/>
                <a:gd name="connsiteY20" fmla="*/ 96789 h 174931"/>
                <a:gd name="connsiteX21" fmla="*/ 38112 w 80742"/>
                <a:gd name="connsiteY21" fmla="*/ 65078 h 174931"/>
                <a:gd name="connsiteX22" fmla="*/ 44774 w 80742"/>
                <a:gd name="connsiteY22" fmla="*/ 74175 h 174931"/>
                <a:gd name="connsiteX23" fmla="*/ 36513 w 80742"/>
                <a:gd name="connsiteY23" fmla="*/ 100168 h 174931"/>
                <a:gd name="connsiteX24" fmla="*/ 19726 w 80742"/>
                <a:gd name="connsiteY24" fmla="*/ 142016 h 174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80742" h="174931">
                  <a:moveTo>
                    <a:pt x="74087" y="9973"/>
                  </a:moveTo>
                  <a:cubicBezTo>
                    <a:pt x="74087" y="5814"/>
                    <a:pt x="70889" y="96"/>
                    <a:pt x="63428" y="96"/>
                  </a:cubicBezTo>
                  <a:cubicBezTo>
                    <a:pt x="56233" y="96"/>
                    <a:pt x="48505" y="6854"/>
                    <a:pt x="48505" y="14392"/>
                  </a:cubicBezTo>
                  <a:cubicBezTo>
                    <a:pt x="48505" y="18810"/>
                    <a:pt x="51969" y="24269"/>
                    <a:pt x="59164" y="24269"/>
                  </a:cubicBezTo>
                  <a:cubicBezTo>
                    <a:pt x="66892" y="24269"/>
                    <a:pt x="74087" y="16991"/>
                    <a:pt x="74087" y="9973"/>
                  </a:cubicBezTo>
                  <a:close/>
                  <a:moveTo>
                    <a:pt x="19726" y="142016"/>
                  </a:moveTo>
                  <a:cubicBezTo>
                    <a:pt x="18660" y="145395"/>
                    <a:pt x="17327" y="148514"/>
                    <a:pt x="17327" y="152933"/>
                  </a:cubicBezTo>
                  <a:cubicBezTo>
                    <a:pt x="17327" y="165150"/>
                    <a:pt x="27986" y="175027"/>
                    <a:pt x="42642" y="175027"/>
                  </a:cubicBezTo>
                  <a:cubicBezTo>
                    <a:pt x="69290" y="175027"/>
                    <a:pt x="81015" y="139157"/>
                    <a:pt x="81015" y="135258"/>
                  </a:cubicBezTo>
                  <a:cubicBezTo>
                    <a:pt x="81015" y="131879"/>
                    <a:pt x="77551" y="131879"/>
                    <a:pt x="76751" y="131879"/>
                  </a:cubicBezTo>
                  <a:cubicBezTo>
                    <a:pt x="73021" y="131879"/>
                    <a:pt x="72754" y="133438"/>
                    <a:pt x="71688" y="136298"/>
                  </a:cubicBezTo>
                  <a:cubicBezTo>
                    <a:pt x="65559" y="157092"/>
                    <a:pt x="53834" y="167749"/>
                    <a:pt x="43442" y="167749"/>
                  </a:cubicBezTo>
                  <a:cubicBezTo>
                    <a:pt x="38112" y="167749"/>
                    <a:pt x="36780" y="164370"/>
                    <a:pt x="36780" y="158651"/>
                  </a:cubicBezTo>
                  <a:cubicBezTo>
                    <a:pt x="36780" y="152673"/>
                    <a:pt x="38645" y="147734"/>
                    <a:pt x="41044" y="142016"/>
                  </a:cubicBezTo>
                  <a:cubicBezTo>
                    <a:pt x="43708" y="134998"/>
                    <a:pt x="46640" y="127980"/>
                    <a:pt x="49571" y="121222"/>
                  </a:cubicBezTo>
                  <a:cubicBezTo>
                    <a:pt x="51969" y="114984"/>
                    <a:pt x="61562" y="91330"/>
                    <a:pt x="62628" y="88211"/>
                  </a:cubicBezTo>
                  <a:cubicBezTo>
                    <a:pt x="63428" y="85612"/>
                    <a:pt x="64227" y="82493"/>
                    <a:pt x="64227" y="79893"/>
                  </a:cubicBezTo>
                  <a:cubicBezTo>
                    <a:pt x="64227" y="67677"/>
                    <a:pt x="53568" y="57800"/>
                    <a:pt x="38912" y="57800"/>
                  </a:cubicBezTo>
                  <a:cubicBezTo>
                    <a:pt x="12531" y="57800"/>
                    <a:pt x="273" y="93150"/>
                    <a:pt x="273" y="97569"/>
                  </a:cubicBezTo>
                  <a:cubicBezTo>
                    <a:pt x="273" y="100948"/>
                    <a:pt x="4003" y="100948"/>
                    <a:pt x="4803" y="100948"/>
                  </a:cubicBezTo>
                  <a:cubicBezTo>
                    <a:pt x="8534" y="100948"/>
                    <a:pt x="8800" y="99648"/>
                    <a:pt x="9599" y="96789"/>
                  </a:cubicBezTo>
                  <a:cubicBezTo>
                    <a:pt x="16528" y="74435"/>
                    <a:pt x="28253" y="65078"/>
                    <a:pt x="38112" y="65078"/>
                  </a:cubicBezTo>
                  <a:cubicBezTo>
                    <a:pt x="42376" y="65078"/>
                    <a:pt x="44774" y="67157"/>
                    <a:pt x="44774" y="74175"/>
                  </a:cubicBezTo>
                  <a:cubicBezTo>
                    <a:pt x="44774" y="80153"/>
                    <a:pt x="43175" y="84052"/>
                    <a:pt x="36513" y="100168"/>
                  </a:cubicBezTo>
                  <a:lnTo>
                    <a:pt x="19726" y="142016"/>
                  </a:lnTo>
                  <a:close/>
                </a:path>
              </a:pathLst>
            </a:custGeom>
            <a:grpFill/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rgbClr val="D39421"/>
                </a:solidFill>
              </a:endParaRPr>
            </a:p>
          </p:txBody>
        </p:sp>
      </p:grpSp>
      <p:grpSp>
        <p:nvGrpSpPr>
          <p:cNvPr id="31" name="Group 30" descr="\documentclass{article}&#10;\usepackage{amsmath}&#10;\pagestyle{empty}&#10;\begin{document}&#10;&#10;$\rho(0)/0 \searrow 1$ &#10;&#10;&#10;\end{document}" title="IguanaTex Vector Display">
            <a:extLst>
              <a:ext uri="{FF2B5EF4-FFF2-40B4-BE49-F238E27FC236}">
                <a16:creationId xmlns:a16="http://schemas.microsoft.com/office/drawing/2014/main" id="{310DB468-DEF4-3A8F-189E-6C93AF1B18BB}"/>
              </a:ext>
            </a:extLst>
          </p:cNvPr>
          <p:cNvGrpSpPr>
            <a:grpSpLocks noChangeAspect="1"/>
          </p:cNvGrpSpPr>
          <p:nvPr>
            <p:custDataLst>
              <p:tags r:id="rId12"/>
            </p:custDataLst>
          </p:nvPr>
        </p:nvGrpSpPr>
        <p:grpSpPr>
          <a:xfrm>
            <a:off x="10147300" y="990600"/>
            <a:ext cx="1199296" cy="246724"/>
            <a:chOff x="12103384" y="2359921"/>
            <a:chExt cx="1199296" cy="246724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B90D7D2B-F271-3FA7-4CF6-BAD8C1968D9C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>
              <a:off x="12103384" y="2435912"/>
              <a:ext cx="119440" cy="162344"/>
            </a:xfrm>
            <a:custGeom>
              <a:avLst/>
              <a:gdLst>
                <a:gd name="connsiteX0" fmla="*/ 836 w 119440"/>
                <a:gd name="connsiteY0" fmla="*/ 151799 h 162344"/>
                <a:gd name="connsiteX1" fmla="*/ 77 w 119440"/>
                <a:gd name="connsiteY1" fmla="*/ 155746 h 162344"/>
                <a:gd name="connsiteX2" fmla="*/ 7162 w 119440"/>
                <a:gd name="connsiteY2" fmla="*/ 162408 h 162344"/>
                <a:gd name="connsiteX3" fmla="*/ 16019 w 119440"/>
                <a:gd name="connsiteY3" fmla="*/ 157226 h 162344"/>
                <a:gd name="connsiteX4" fmla="*/ 32214 w 119440"/>
                <a:gd name="connsiteY4" fmla="*/ 95299 h 162344"/>
                <a:gd name="connsiteX5" fmla="*/ 57266 w 119440"/>
                <a:gd name="connsiteY5" fmla="*/ 111829 h 162344"/>
                <a:gd name="connsiteX6" fmla="*/ 119517 w 119440"/>
                <a:gd name="connsiteY6" fmla="*/ 40279 h 162344"/>
                <a:gd name="connsiteX7" fmla="*/ 84343 w 119440"/>
                <a:gd name="connsiteY7" fmla="*/ 63 h 162344"/>
                <a:gd name="connsiteX8" fmla="*/ 25635 w 119440"/>
                <a:gd name="connsiteY8" fmla="*/ 54836 h 162344"/>
                <a:gd name="connsiteX9" fmla="*/ 836 w 119440"/>
                <a:gd name="connsiteY9" fmla="*/ 151799 h 162344"/>
                <a:gd name="connsiteX10" fmla="*/ 57013 w 119440"/>
                <a:gd name="connsiteY10" fmla="*/ 106401 h 162344"/>
                <a:gd name="connsiteX11" fmla="*/ 35251 w 119440"/>
                <a:gd name="connsiteY11" fmla="*/ 84443 h 162344"/>
                <a:gd name="connsiteX12" fmla="*/ 37275 w 119440"/>
                <a:gd name="connsiteY12" fmla="*/ 75314 h 162344"/>
                <a:gd name="connsiteX13" fmla="*/ 52458 w 119440"/>
                <a:gd name="connsiteY13" fmla="*/ 28930 h 162344"/>
                <a:gd name="connsiteX14" fmla="*/ 83837 w 119440"/>
                <a:gd name="connsiteY14" fmla="*/ 5491 h 162344"/>
                <a:gd name="connsiteX15" fmla="*/ 101297 w 119440"/>
                <a:gd name="connsiteY15" fmla="*/ 29670 h 162344"/>
                <a:gd name="connsiteX16" fmla="*/ 87126 w 119440"/>
                <a:gd name="connsiteY16" fmla="*/ 82962 h 162344"/>
                <a:gd name="connsiteX17" fmla="*/ 57013 w 119440"/>
                <a:gd name="connsiteY17" fmla="*/ 106401 h 162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19440" h="162344">
                  <a:moveTo>
                    <a:pt x="836" y="151799"/>
                  </a:moveTo>
                  <a:cubicBezTo>
                    <a:pt x="77" y="154759"/>
                    <a:pt x="77" y="155253"/>
                    <a:pt x="77" y="155746"/>
                  </a:cubicBezTo>
                  <a:cubicBezTo>
                    <a:pt x="77" y="159447"/>
                    <a:pt x="2860" y="162408"/>
                    <a:pt x="7162" y="162408"/>
                  </a:cubicBezTo>
                  <a:cubicBezTo>
                    <a:pt x="12476" y="162408"/>
                    <a:pt x="15513" y="157967"/>
                    <a:pt x="16019" y="157226"/>
                  </a:cubicBezTo>
                  <a:cubicBezTo>
                    <a:pt x="17284" y="155006"/>
                    <a:pt x="25382" y="121945"/>
                    <a:pt x="32214" y="95299"/>
                  </a:cubicBezTo>
                  <a:cubicBezTo>
                    <a:pt x="37275" y="105168"/>
                    <a:pt x="45373" y="111829"/>
                    <a:pt x="57266" y="111829"/>
                  </a:cubicBezTo>
                  <a:cubicBezTo>
                    <a:pt x="86873" y="111829"/>
                    <a:pt x="119517" y="77041"/>
                    <a:pt x="119517" y="40279"/>
                  </a:cubicBezTo>
                  <a:cubicBezTo>
                    <a:pt x="119517" y="14126"/>
                    <a:pt x="102815" y="63"/>
                    <a:pt x="84343" y="63"/>
                  </a:cubicBezTo>
                  <a:cubicBezTo>
                    <a:pt x="59797" y="63"/>
                    <a:pt x="33226" y="24735"/>
                    <a:pt x="25635" y="54836"/>
                  </a:cubicBezTo>
                  <a:lnTo>
                    <a:pt x="836" y="151799"/>
                  </a:lnTo>
                  <a:close/>
                  <a:moveTo>
                    <a:pt x="57013" y="106401"/>
                  </a:moveTo>
                  <a:cubicBezTo>
                    <a:pt x="39300" y="106401"/>
                    <a:pt x="35251" y="86663"/>
                    <a:pt x="35251" y="84443"/>
                  </a:cubicBezTo>
                  <a:cubicBezTo>
                    <a:pt x="35251" y="83456"/>
                    <a:pt x="36516" y="78521"/>
                    <a:pt x="37275" y="75314"/>
                  </a:cubicBezTo>
                  <a:cubicBezTo>
                    <a:pt x="44361" y="47681"/>
                    <a:pt x="46891" y="38799"/>
                    <a:pt x="52458" y="28930"/>
                  </a:cubicBezTo>
                  <a:cubicBezTo>
                    <a:pt x="63339" y="10919"/>
                    <a:pt x="75992" y="5491"/>
                    <a:pt x="83837" y="5491"/>
                  </a:cubicBezTo>
                  <a:cubicBezTo>
                    <a:pt x="93200" y="5491"/>
                    <a:pt x="101297" y="12646"/>
                    <a:pt x="101297" y="29670"/>
                  </a:cubicBezTo>
                  <a:cubicBezTo>
                    <a:pt x="101297" y="43240"/>
                    <a:pt x="93959" y="70873"/>
                    <a:pt x="87126" y="82962"/>
                  </a:cubicBezTo>
                  <a:cubicBezTo>
                    <a:pt x="78776" y="98506"/>
                    <a:pt x="66629" y="106401"/>
                    <a:pt x="57013" y="106401"/>
                  </a:cubicBezTo>
                  <a:close/>
                </a:path>
              </a:pathLst>
            </a:custGeom>
            <a:solidFill>
              <a:schemeClr val="tx1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8D34444E-B4C1-8265-9A15-5B54D8F01993}"/>
                </a:ext>
              </a:extLst>
            </p:cNvPr>
            <p:cNvSpPr/>
            <p:nvPr>
              <p:custDataLst>
                <p:tags r:id="rId14"/>
              </p:custDataLst>
            </p:nvPr>
          </p:nvSpPr>
          <p:spPr>
            <a:xfrm>
              <a:off x="12251676" y="2359921"/>
              <a:ext cx="58707" cy="246724"/>
            </a:xfrm>
            <a:custGeom>
              <a:avLst/>
              <a:gdLst>
                <a:gd name="connsiteX0" fmla="*/ 58790 w 58707"/>
                <a:gd name="connsiteY0" fmla="*/ 244320 h 246724"/>
                <a:gd name="connsiteX1" fmla="*/ 54488 w 58707"/>
                <a:gd name="connsiteY1" fmla="*/ 238892 h 246724"/>
                <a:gd name="connsiteX2" fmla="*/ 14759 w 58707"/>
                <a:gd name="connsiteY2" fmla="*/ 123425 h 246724"/>
                <a:gd name="connsiteX3" fmla="*/ 55500 w 58707"/>
                <a:gd name="connsiteY3" fmla="*/ 6724 h 246724"/>
                <a:gd name="connsiteX4" fmla="*/ 58790 w 58707"/>
                <a:gd name="connsiteY4" fmla="*/ 2530 h 246724"/>
                <a:gd name="connsiteX5" fmla="*/ 56259 w 58707"/>
                <a:gd name="connsiteY5" fmla="*/ 63 h 246724"/>
                <a:gd name="connsiteX6" fmla="*/ 16024 w 58707"/>
                <a:gd name="connsiteY6" fmla="*/ 48174 h 246724"/>
                <a:gd name="connsiteX7" fmla="*/ 82 w 58707"/>
                <a:gd name="connsiteY7" fmla="*/ 123425 h 246724"/>
                <a:gd name="connsiteX8" fmla="*/ 16783 w 58707"/>
                <a:gd name="connsiteY8" fmla="*/ 200403 h 246724"/>
                <a:gd name="connsiteX9" fmla="*/ 56259 w 58707"/>
                <a:gd name="connsiteY9" fmla="*/ 246788 h 246724"/>
                <a:gd name="connsiteX10" fmla="*/ 58790 w 58707"/>
                <a:gd name="connsiteY10" fmla="*/ 244320 h 246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707" h="246724">
                  <a:moveTo>
                    <a:pt x="58790" y="244320"/>
                  </a:moveTo>
                  <a:cubicBezTo>
                    <a:pt x="58790" y="243580"/>
                    <a:pt x="58790" y="243087"/>
                    <a:pt x="54488" y="238892"/>
                  </a:cubicBezTo>
                  <a:cubicBezTo>
                    <a:pt x="22856" y="207805"/>
                    <a:pt x="14759" y="161174"/>
                    <a:pt x="14759" y="123425"/>
                  </a:cubicBezTo>
                  <a:cubicBezTo>
                    <a:pt x="14759" y="80495"/>
                    <a:pt x="24375" y="37565"/>
                    <a:pt x="55500" y="6724"/>
                  </a:cubicBezTo>
                  <a:cubicBezTo>
                    <a:pt x="58790" y="3764"/>
                    <a:pt x="58790" y="3270"/>
                    <a:pt x="58790" y="2530"/>
                  </a:cubicBezTo>
                  <a:cubicBezTo>
                    <a:pt x="58790" y="803"/>
                    <a:pt x="57778" y="63"/>
                    <a:pt x="56259" y="63"/>
                  </a:cubicBezTo>
                  <a:cubicBezTo>
                    <a:pt x="53729" y="63"/>
                    <a:pt x="30954" y="16840"/>
                    <a:pt x="16024" y="48174"/>
                  </a:cubicBezTo>
                  <a:cubicBezTo>
                    <a:pt x="3118" y="75314"/>
                    <a:pt x="82" y="102700"/>
                    <a:pt x="82" y="123425"/>
                  </a:cubicBezTo>
                  <a:cubicBezTo>
                    <a:pt x="82" y="142670"/>
                    <a:pt x="2865" y="172523"/>
                    <a:pt x="16783" y="200403"/>
                  </a:cubicBezTo>
                  <a:cubicBezTo>
                    <a:pt x="31966" y="230750"/>
                    <a:pt x="53729" y="246788"/>
                    <a:pt x="56259" y="246788"/>
                  </a:cubicBezTo>
                  <a:cubicBezTo>
                    <a:pt x="57778" y="246788"/>
                    <a:pt x="58790" y="246047"/>
                    <a:pt x="58790" y="244320"/>
                  </a:cubicBezTo>
                  <a:close/>
                </a:path>
              </a:pathLst>
            </a:custGeom>
            <a:solidFill>
              <a:schemeClr val="tx1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8C6A32B-8ACE-9378-FB49-FC4AC6D6586C}"/>
                </a:ext>
              </a:extLst>
            </p:cNvPr>
            <p:cNvSpPr/>
            <p:nvPr>
              <p:custDataLst>
                <p:tags r:id="rId15"/>
              </p:custDataLst>
            </p:nvPr>
          </p:nvSpPr>
          <p:spPr>
            <a:xfrm>
              <a:off x="12334902" y="2380646"/>
              <a:ext cx="106534" cy="169746"/>
            </a:xfrm>
            <a:custGeom>
              <a:avLst/>
              <a:gdLst>
                <a:gd name="connsiteX0" fmla="*/ 106620 w 106534"/>
                <a:gd name="connsiteY0" fmla="*/ 85430 h 169746"/>
                <a:gd name="connsiteX1" fmla="*/ 96498 w 106534"/>
                <a:gd name="connsiteY1" fmla="*/ 27696 h 169746"/>
                <a:gd name="connsiteX2" fmla="*/ 53480 w 106534"/>
                <a:gd name="connsiteY2" fmla="*/ 63 h 169746"/>
                <a:gd name="connsiteX3" fmla="*/ 9449 w 106534"/>
                <a:gd name="connsiteY3" fmla="*/ 29423 h 169746"/>
                <a:gd name="connsiteX4" fmla="*/ 86 w 106534"/>
                <a:gd name="connsiteY4" fmla="*/ 85430 h 169746"/>
                <a:gd name="connsiteX5" fmla="*/ 11473 w 106534"/>
                <a:gd name="connsiteY5" fmla="*/ 144890 h 169746"/>
                <a:gd name="connsiteX6" fmla="*/ 53226 w 106534"/>
                <a:gd name="connsiteY6" fmla="*/ 169809 h 169746"/>
                <a:gd name="connsiteX7" fmla="*/ 97257 w 106534"/>
                <a:gd name="connsiteY7" fmla="*/ 141189 h 169746"/>
                <a:gd name="connsiteX8" fmla="*/ 106620 w 106534"/>
                <a:gd name="connsiteY8" fmla="*/ 85430 h 169746"/>
                <a:gd name="connsiteX9" fmla="*/ 53226 w 106534"/>
                <a:gd name="connsiteY9" fmla="*/ 164381 h 169746"/>
                <a:gd name="connsiteX10" fmla="*/ 23873 w 106534"/>
                <a:gd name="connsiteY10" fmla="*/ 134528 h 169746"/>
                <a:gd name="connsiteX11" fmla="*/ 21089 w 106534"/>
                <a:gd name="connsiteY11" fmla="*/ 82469 h 169746"/>
                <a:gd name="connsiteX12" fmla="*/ 23113 w 106534"/>
                <a:gd name="connsiteY12" fmla="*/ 37071 h 169746"/>
                <a:gd name="connsiteX13" fmla="*/ 53226 w 106534"/>
                <a:gd name="connsiteY13" fmla="*/ 5491 h 169746"/>
                <a:gd name="connsiteX14" fmla="*/ 83086 w 106534"/>
                <a:gd name="connsiteY14" fmla="*/ 34358 h 169746"/>
                <a:gd name="connsiteX15" fmla="*/ 85617 w 106534"/>
                <a:gd name="connsiteY15" fmla="*/ 82469 h 169746"/>
                <a:gd name="connsiteX16" fmla="*/ 82833 w 106534"/>
                <a:gd name="connsiteY16" fmla="*/ 133541 h 169746"/>
                <a:gd name="connsiteX17" fmla="*/ 53226 w 106534"/>
                <a:gd name="connsiteY17" fmla="*/ 164381 h 169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6534" h="169746">
                  <a:moveTo>
                    <a:pt x="106620" y="85430"/>
                  </a:moveTo>
                  <a:cubicBezTo>
                    <a:pt x="106620" y="65692"/>
                    <a:pt x="105355" y="45954"/>
                    <a:pt x="96498" y="27696"/>
                  </a:cubicBezTo>
                  <a:cubicBezTo>
                    <a:pt x="84858" y="4010"/>
                    <a:pt x="64108" y="63"/>
                    <a:pt x="53480" y="63"/>
                  </a:cubicBezTo>
                  <a:cubicBezTo>
                    <a:pt x="38296" y="63"/>
                    <a:pt x="19824" y="6478"/>
                    <a:pt x="9449" y="29423"/>
                  </a:cubicBezTo>
                  <a:cubicBezTo>
                    <a:pt x="1351" y="46447"/>
                    <a:pt x="86" y="65692"/>
                    <a:pt x="86" y="85430"/>
                  </a:cubicBezTo>
                  <a:cubicBezTo>
                    <a:pt x="86" y="103934"/>
                    <a:pt x="1098" y="126139"/>
                    <a:pt x="11473" y="144890"/>
                  </a:cubicBezTo>
                  <a:cubicBezTo>
                    <a:pt x="22354" y="164875"/>
                    <a:pt x="40827" y="169809"/>
                    <a:pt x="53226" y="169809"/>
                  </a:cubicBezTo>
                  <a:cubicBezTo>
                    <a:pt x="66891" y="169809"/>
                    <a:pt x="86123" y="164628"/>
                    <a:pt x="97257" y="141189"/>
                  </a:cubicBezTo>
                  <a:cubicBezTo>
                    <a:pt x="105355" y="124165"/>
                    <a:pt x="106620" y="104921"/>
                    <a:pt x="106620" y="85430"/>
                  </a:cubicBezTo>
                  <a:close/>
                  <a:moveTo>
                    <a:pt x="53226" y="164381"/>
                  </a:moveTo>
                  <a:cubicBezTo>
                    <a:pt x="43357" y="164381"/>
                    <a:pt x="28427" y="158213"/>
                    <a:pt x="23873" y="134528"/>
                  </a:cubicBezTo>
                  <a:cubicBezTo>
                    <a:pt x="21089" y="119724"/>
                    <a:pt x="21089" y="97026"/>
                    <a:pt x="21089" y="82469"/>
                  </a:cubicBezTo>
                  <a:cubicBezTo>
                    <a:pt x="21089" y="66678"/>
                    <a:pt x="21089" y="50395"/>
                    <a:pt x="23113" y="37071"/>
                  </a:cubicBezTo>
                  <a:cubicBezTo>
                    <a:pt x="27921" y="7711"/>
                    <a:pt x="46900" y="5491"/>
                    <a:pt x="53226" y="5491"/>
                  </a:cubicBezTo>
                  <a:cubicBezTo>
                    <a:pt x="61577" y="5491"/>
                    <a:pt x="78279" y="9932"/>
                    <a:pt x="83086" y="34358"/>
                  </a:cubicBezTo>
                  <a:cubicBezTo>
                    <a:pt x="85617" y="48174"/>
                    <a:pt x="85617" y="66925"/>
                    <a:pt x="85617" y="82469"/>
                  </a:cubicBezTo>
                  <a:cubicBezTo>
                    <a:pt x="85617" y="100973"/>
                    <a:pt x="85617" y="117750"/>
                    <a:pt x="82833" y="133541"/>
                  </a:cubicBezTo>
                  <a:cubicBezTo>
                    <a:pt x="79038" y="156980"/>
                    <a:pt x="64614" y="164381"/>
                    <a:pt x="53226" y="164381"/>
                  </a:cubicBezTo>
                  <a:close/>
                </a:path>
              </a:pathLst>
            </a:custGeom>
            <a:solidFill>
              <a:schemeClr val="tx1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6932D406-EB5B-7E68-B878-5AEFDE59E8EB}"/>
                </a:ext>
              </a:extLst>
            </p:cNvPr>
            <p:cNvSpPr/>
            <p:nvPr>
              <p:custDataLst>
                <p:tags r:id="rId16"/>
              </p:custDataLst>
            </p:nvPr>
          </p:nvSpPr>
          <p:spPr>
            <a:xfrm>
              <a:off x="12465983" y="2359921"/>
              <a:ext cx="58707" cy="246724"/>
            </a:xfrm>
            <a:custGeom>
              <a:avLst/>
              <a:gdLst>
                <a:gd name="connsiteX0" fmla="*/ 58799 w 58707"/>
                <a:gd name="connsiteY0" fmla="*/ 123425 h 246724"/>
                <a:gd name="connsiteX1" fmla="*/ 42097 w 58707"/>
                <a:gd name="connsiteY1" fmla="*/ 46447 h 246724"/>
                <a:gd name="connsiteX2" fmla="*/ 2621 w 58707"/>
                <a:gd name="connsiteY2" fmla="*/ 63 h 246724"/>
                <a:gd name="connsiteX3" fmla="*/ 91 w 58707"/>
                <a:gd name="connsiteY3" fmla="*/ 2530 h 246724"/>
                <a:gd name="connsiteX4" fmla="*/ 4899 w 58707"/>
                <a:gd name="connsiteY4" fmla="*/ 8205 h 246724"/>
                <a:gd name="connsiteX5" fmla="*/ 44122 w 58707"/>
                <a:gd name="connsiteY5" fmla="*/ 123425 h 246724"/>
                <a:gd name="connsiteX6" fmla="*/ 3380 w 58707"/>
                <a:gd name="connsiteY6" fmla="*/ 240126 h 246724"/>
                <a:gd name="connsiteX7" fmla="*/ 91 w 58707"/>
                <a:gd name="connsiteY7" fmla="*/ 244320 h 246724"/>
                <a:gd name="connsiteX8" fmla="*/ 2621 w 58707"/>
                <a:gd name="connsiteY8" fmla="*/ 246788 h 246724"/>
                <a:gd name="connsiteX9" fmla="*/ 42856 w 58707"/>
                <a:gd name="connsiteY9" fmla="*/ 198676 h 246724"/>
                <a:gd name="connsiteX10" fmla="*/ 58799 w 58707"/>
                <a:gd name="connsiteY10" fmla="*/ 123425 h 246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707" h="246724">
                  <a:moveTo>
                    <a:pt x="58799" y="123425"/>
                  </a:moveTo>
                  <a:cubicBezTo>
                    <a:pt x="58799" y="104181"/>
                    <a:pt x="56015" y="74327"/>
                    <a:pt x="42097" y="46447"/>
                  </a:cubicBezTo>
                  <a:cubicBezTo>
                    <a:pt x="26914" y="16100"/>
                    <a:pt x="5152" y="63"/>
                    <a:pt x="2621" y="63"/>
                  </a:cubicBezTo>
                  <a:cubicBezTo>
                    <a:pt x="1103" y="63"/>
                    <a:pt x="91" y="1050"/>
                    <a:pt x="91" y="2530"/>
                  </a:cubicBezTo>
                  <a:cubicBezTo>
                    <a:pt x="91" y="3270"/>
                    <a:pt x="91" y="3764"/>
                    <a:pt x="4899" y="8205"/>
                  </a:cubicBezTo>
                  <a:cubicBezTo>
                    <a:pt x="29698" y="32630"/>
                    <a:pt x="44122" y="71860"/>
                    <a:pt x="44122" y="123425"/>
                  </a:cubicBezTo>
                  <a:cubicBezTo>
                    <a:pt x="44122" y="165615"/>
                    <a:pt x="34759" y="209039"/>
                    <a:pt x="3380" y="240126"/>
                  </a:cubicBezTo>
                  <a:cubicBezTo>
                    <a:pt x="91" y="243087"/>
                    <a:pt x="91" y="243580"/>
                    <a:pt x="91" y="244320"/>
                  </a:cubicBezTo>
                  <a:cubicBezTo>
                    <a:pt x="91" y="245801"/>
                    <a:pt x="1103" y="246788"/>
                    <a:pt x="2621" y="246788"/>
                  </a:cubicBezTo>
                  <a:cubicBezTo>
                    <a:pt x="5152" y="246788"/>
                    <a:pt x="27926" y="230010"/>
                    <a:pt x="42856" y="198676"/>
                  </a:cubicBezTo>
                  <a:cubicBezTo>
                    <a:pt x="55762" y="171537"/>
                    <a:pt x="58799" y="144150"/>
                    <a:pt x="58799" y="123425"/>
                  </a:cubicBezTo>
                  <a:close/>
                </a:path>
              </a:pathLst>
            </a:custGeom>
            <a:solidFill>
              <a:schemeClr val="tx1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1AED5379-BDBD-A890-1FA0-86D95B5892D9}"/>
                </a:ext>
              </a:extLst>
            </p:cNvPr>
            <p:cNvSpPr/>
            <p:nvPr>
              <p:custDataLst>
                <p:tags r:id="rId17"/>
              </p:custDataLst>
            </p:nvPr>
          </p:nvSpPr>
          <p:spPr>
            <a:xfrm>
              <a:off x="12563886" y="2359921"/>
              <a:ext cx="98436" cy="246724"/>
            </a:xfrm>
            <a:custGeom>
              <a:avLst/>
              <a:gdLst>
                <a:gd name="connsiteX0" fmla="*/ 97266 w 98436"/>
                <a:gd name="connsiteY0" fmla="*/ 9438 h 246724"/>
                <a:gd name="connsiteX1" fmla="*/ 98531 w 98436"/>
                <a:gd name="connsiteY1" fmla="*/ 4997 h 246724"/>
                <a:gd name="connsiteX2" fmla="*/ 93470 w 98436"/>
                <a:gd name="connsiteY2" fmla="*/ 63 h 246724"/>
                <a:gd name="connsiteX3" fmla="*/ 89169 w 98436"/>
                <a:gd name="connsiteY3" fmla="*/ 2283 h 246724"/>
                <a:gd name="connsiteX4" fmla="*/ 1360 w 98436"/>
                <a:gd name="connsiteY4" fmla="*/ 237412 h 246724"/>
                <a:gd name="connsiteX5" fmla="*/ 95 w 98436"/>
                <a:gd name="connsiteY5" fmla="*/ 241853 h 246724"/>
                <a:gd name="connsiteX6" fmla="*/ 5156 w 98436"/>
                <a:gd name="connsiteY6" fmla="*/ 246788 h 246724"/>
                <a:gd name="connsiteX7" fmla="*/ 10723 w 98436"/>
                <a:gd name="connsiteY7" fmla="*/ 240866 h 246724"/>
                <a:gd name="connsiteX8" fmla="*/ 97266 w 98436"/>
                <a:gd name="connsiteY8" fmla="*/ 9438 h 246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8436" h="246724">
                  <a:moveTo>
                    <a:pt x="97266" y="9438"/>
                  </a:moveTo>
                  <a:cubicBezTo>
                    <a:pt x="98531" y="6231"/>
                    <a:pt x="98531" y="5244"/>
                    <a:pt x="98531" y="4997"/>
                  </a:cubicBezTo>
                  <a:cubicBezTo>
                    <a:pt x="98531" y="2283"/>
                    <a:pt x="96254" y="63"/>
                    <a:pt x="93470" y="63"/>
                  </a:cubicBezTo>
                  <a:cubicBezTo>
                    <a:pt x="91699" y="63"/>
                    <a:pt x="89928" y="803"/>
                    <a:pt x="89169" y="2283"/>
                  </a:cubicBezTo>
                  <a:lnTo>
                    <a:pt x="1360" y="237412"/>
                  </a:lnTo>
                  <a:cubicBezTo>
                    <a:pt x="95" y="240619"/>
                    <a:pt x="95" y="241606"/>
                    <a:pt x="95" y="241853"/>
                  </a:cubicBezTo>
                  <a:cubicBezTo>
                    <a:pt x="95" y="244567"/>
                    <a:pt x="2372" y="246788"/>
                    <a:pt x="5156" y="246788"/>
                  </a:cubicBezTo>
                  <a:cubicBezTo>
                    <a:pt x="8445" y="246788"/>
                    <a:pt x="9204" y="245060"/>
                    <a:pt x="10723" y="240866"/>
                  </a:cubicBezTo>
                  <a:lnTo>
                    <a:pt x="97266" y="9438"/>
                  </a:lnTo>
                  <a:close/>
                </a:path>
              </a:pathLst>
            </a:custGeom>
            <a:solidFill>
              <a:schemeClr val="tx1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9B1AEBBB-0C46-EEA6-82C9-5715F1A20A53}"/>
                </a:ext>
              </a:extLst>
            </p:cNvPr>
            <p:cNvSpPr/>
            <p:nvPr>
              <p:custDataLst>
                <p:tags r:id="rId18"/>
              </p:custDataLst>
            </p:nvPr>
          </p:nvSpPr>
          <p:spPr>
            <a:xfrm>
              <a:off x="12686363" y="2380646"/>
              <a:ext cx="106534" cy="169746"/>
            </a:xfrm>
            <a:custGeom>
              <a:avLst/>
              <a:gdLst>
                <a:gd name="connsiteX0" fmla="*/ 106634 w 106534"/>
                <a:gd name="connsiteY0" fmla="*/ 85430 h 169746"/>
                <a:gd name="connsiteX1" fmla="*/ 96512 w 106534"/>
                <a:gd name="connsiteY1" fmla="*/ 27696 h 169746"/>
                <a:gd name="connsiteX2" fmla="*/ 53493 w 106534"/>
                <a:gd name="connsiteY2" fmla="*/ 63 h 169746"/>
                <a:gd name="connsiteX3" fmla="*/ 9462 w 106534"/>
                <a:gd name="connsiteY3" fmla="*/ 29423 h 169746"/>
                <a:gd name="connsiteX4" fmla="*/ 100 w 106534"/>
                <a:gd name="connsiteY4" fmla="*/ 85430 h 169746"/>
                <a:gd name="connsiteX5" fmla="*/ 11487 w 106534"/>
                <a:gd name="connsiteY5" fmla="*/ 144890 h 169746"/>
                <a:gd name="connsiteX6" fmla="*/ 53240 w 106534"/>
                <a:gd name="connsiteY6" fmla="*/ 169809 h 169746"/>
                <a:gd name="connsiteX7" fmla="*/ 97271 w 106534"/>
                <a:gd name="connsiteY7" fmla="*/ 141189 h 169746"/>
                <a:gd name="connsiteX8" fmla="*/ 106634 w 106534"/>
                <a:gd name="connsiteY8" fmla="*/ 85430 h 169746"/>
                <a:gd name="connsiteX9" fmla="*/ 53240 w 106534"/>
                <a:gd name="connsiteY9" fmla="*/ 164381 h 169746"/>
                <a:gd name="connsiteX10" fmla="*/ 23886 w 106534"/>
                <a:gd name="connsiteY10" fmla="*/ 134528 h 169746"/>
                <a:gd name="connsiteX11" fmla="*/ 21103 w 106534"/>
                <a:gd name="connsiteY11" fmla="*/ 82469 h 169746"/>
                <a:gd name="connsiteX12" fmla="*/ 23127 w 106534"/>
                <a:gd name="connsiteY12" fmla="*/ 37071 h 169746"/>
                <a:gd name="connsiteX13" fmla="*/ 53240 w 106534"/>
                <a:gd name="connsiteY13" fmla="*/ 5491 h 169746"/>
                <a:gd name="connsiteX14" fmla="*/ 83100 w 106534"/>
                <a:gd name="connsiteY14" fmla="*/ 34358 h 169746"/>
                <a:gd name="connsiteX15" fmla="*/ 85631 w 106534"/>
                <a:gd name="connsiteY15" fmla="*/ 82469 h 169746"/>
                <a:gd name="connsiteX16" fmla="*/ 82847 w 106534"/>
                <a:gd name="connsiteY16" fmla="*/ 133541 h 169746"/>
                <a:gd name="connsiteX17" fmla="*/ 53240 w 106534"/>
                <a:gd name="connsiteY17" fmla="*/ 164381 h 169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6534" h="169746">
                  <a:moveTo>
                    <a:pt x="106634" y="85430"/>
                  </a:moveTo>
                  <a:cubicBezTo>
                    <a:pt x="106634" y="65692"/>
                    <a:pt x="105369" y="45954"/>
                    <a:pt x="96512" y="27696"/>
                  </a:cubicBezTo>
                  <a:cubicBezTo>
                    <a:pt x="84872" y="4010"/>
                    <a:pt x="64121" y="63"/>
                    <a:pt x="53493" y="63"/>
                  </a:cubicBezTo>
                  <a:cubicBezTo>
                    <a:pt x="38310" y="63"/>
                    <a:pt x="19838" y="6478"/>
                    <a:pt x="9462" y="29423"/>
                  </a:cubicBezTo>
                  <a:cubicBezTo>
                    <a:pt x="1365" y="46447"/>
                    <a:pt x="100" y="65692"/>
                    <a:pt x="100" y="85430"/>
                  </a:cubicBezTo>
                  <a:cubicBezTo>
                    <a:pt x="100" y="103934"/>
                    <a:pt x="1112" y="126139"/>
                    <a:pt x="11487" y="144890"/>
                  </a:cubicBezTo>
                  <a:cubicBezTo>
                    <a:pt x="22368" y="164875"/>
                    <a:pt x="40841" y="169809"/>
                    <a:pt x="53240" y="169809"/>
                  </a:cubicBezTo>
                  <a:cubicBezTo>
                    <a:pt x="66905" y="169809"/>
                    <a:pt x="86137" y="164628"/>
                    <a:pt x="97271" y="141189"/>
                  </a:cubicBezTo>
                  <a:cubicBezTo>
                    <a:pt x="105369" y="124165"/>
                    <a:pt x="106634" y="104921"/>
                    <a:pt x="106634" y="85430"/>
                  </a:cubicBezTo>
                  <a:close/>
                  <a:moveTo>
                    <a:pt x="53240" y="164381"/>
                  </a:moveTo>
                  <a:cubicBezTo>
                    <a:pt x="43371" y="164381"/>
                    <a:pt x="28441" y="158213"/>
                    <a:pt x="23886" y="134528"/>
                  </a:cubicBezTo>
                  <a:cubicBezTo>
                    <a:pt x="21103" y="119724"/>
                    <a:pt x="21103" y="97026"/>
                    <a:pt x="21103" y="82469"/>
                  </a:cubicBezTo>
                  <a:cubicBezTo>
                    <a:pt x="21103" y="66678"/>
                    <a:pt x="21103" y="50395"/>
                    <a:pt x="23127" y="37071"/>
                  </a:cubicBezTo>
                  <a:cubicBezTo>
                    <a:pt x="27935" y="7711"/>
                    <a:pt x="46914" y="5491"/>
                    <a:pt x="53240" y="5491"/>
                  </a:cubicBezTo>
                  <a:cubicBezTo>
                    <a:pt x="61591" y="5491"/>
                    <a:pt x="78292" y="9932"/>
                    <a:pt x="83100" y="34358"/>
                  </a:cubicBezTo>
                  <a:cubicBezTo>
                    <a:pt x="85631" y="48174"/>
                    <a:pt x="85631" y="66925"/>
                    <a:pt x="85631" y="82469"/>
                  </a:cubicBezTo>
                  <a:cubicBezTo>
                    <a:pt x="85631" y="100973"/>
                    <a:pt x="85631" y="117750"/>
                    <a:pt x="82847" y="133541"/>
                  </a:cubicBezTo>
                  <a:cubicBezTo>
                    <a:pt x="79052" y="156980"/>
                    <a:pt x="64628" y="164381"/>
                    <a:pt x="53240" y="164381"/>
                  </a:cubicBezTo>
                  <a:close/>
                </a:path>
              </a:pathLst>
            </a:custGeom>
            <a:solidFill>
              <a:schemeClr val="tx1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1ADC03A4-1407-6845-E218-25E8C5DA51E4}"/>
                </a:ext>
              </a:extLst>
            </p:cNvPr>
            <p:cNvSpPr/>
            <p:nvPr>
              <p:custDataLst>
                <p:tags r:id="rId19"/>
              </p:custDataLst>
            </p:nvPr>
          </p:nvSpPr>
          <p:spPr>
            <a:xfrm>
              <a:off x="12887228" y="2373491"/>
              <a:ext cx="231288" cy="225506"/>
            </a:xfrm>
            <a:custGeom>
              <a:avLst/>
              <a:gdLst>
                <a:gd name="connsiteX0" fmla="*/ 201030 w 231288"/>
                <a:gd name="connsiteY0" fmla="*/ 203117 h 225506"/>
                <a:gd name="connsiteX1" fmla="*/ 186353 w 231288"/>
                <a:gd name="connsiteY1" fmla="*/ 201884 h 225506"/>
                <a:gd name="connsiteX2" fmla="*/ 154215 w 231288"/>
                <a:gd name="connsiteY2" fmla="*/ 207558 h 225506"/>
                <a:gd name="connsiteX3" fmla="*/ 133718 w 231288"/>
                <a:gd name="connsiteY3" fmla="*/ 219895 h 225506"/>
                <a:gd name="connsiteX4" fmla="*/ 139538 w 231288"/>
                <a:gd name="connsiteY4" fmla="*/ 225569 h 225506"/>
                <a:gd name="connsiteX5" fmla="*/ 142828 w 231288"/>
                <a:gd name="connsiteY5" fmla="*/ 224336 h 225506"/>
                <a:gd name="connsiteX6" fmla="*/ 186606 w 231288"/>
                <a:gd name="connsiteY6" fmla="*/ 211506 h 225506"/>
                <a:gd name="connsiteX7" fmla="*/ 219250 w 231288"/>
                <a:gd name="connsiteY7" fmla="*/ 218167 h 225506"/>
                <a:gd name="connsiteX8" fmla="*/ 222286 w 231288"/>
                <a:gd name="connsiteY8" fmla="*/ 219154 h 225506"/>
                <a:gd name="connsiteX9" fmla="*/ 224817 w 231288"/>
                <a:gd name="connsiteY9" fmla="*/ 216687 h 225506"/>
                <a:gd name="connsiteX10" fmla="*/ 224058 w 231288"/>
                <a:gd name="connsiteY10" fmla="*/ 213726 h 225506"/>
                <a:gd name="connsiteX11" fmla="*/ 216972 w 231288"/>
                <a:gd name="connsiteY11" fmla="*/ 181899 h 225506"/>
                <a:gd name="connsiteX12" fmla="*/ 230131 w 231288"/>
                <a:gd name="connsiteY12" fmla="*/ 139216 h 225506"/>
                <a:gd name="connsiteX13" fmla="*/ 231396 w 231288"/>
                <a:gd name="connsiteY13" fmla="*/ 136008 h 225506"/>
                <a:gd name="connsiteX14" fmla="*/ 225576 w 231288"/>
                <a:gd name="connsiteY14" fmla="*/ 130333 h 225506"/>
                <a:gd name="connsiteX15" fmla="*/ 212923 w 231288"/>
                <a:gd name="connsiteY15" fmla="*/ 150318 h 225506"/>
                <a:gd name="connsiteX16" fmla="*/ 207103 w 231288"/>
                <a:gd name="connsiteY16" fmla="*/ 181652 h 225506"/>
                <a:gd name="connsiteX17" fmla="*/ 208368 w 231288"/>
                <a:gd name="connsiteY17" fmla="*/ 195962 h 225506"/>
                <a:gd name="connsiteX18" fmla="*/ 10735 w 231288"/>
                <a:gd name="connsiteY18" fmla="*/ 3517 h 225506"/>
                <a:gd name="connsiteX19" fmla="*/ 5168 w 231288"/>
                <a:gd name="connsiteY19" fmla="*/ 63 h 225506"/>
                <a:gd name="connsiteX20" fmla="*/ 107 w 231288"/>
                <a:gd name="connsiteY20" fmla="*/ 4997 h 225506"/>
                <a:gd name="connsiteX21" fmla="*/ 3903 w 231288"/>
                <a:gd name="connsiteY21" fmla="*/ 10672 h 225506"/>
                <a:gd name="connsiteX22" fmla="*/ 201030 w 231288"/>
                <a:gd name="connsiteY22" fmla="*/ 203117 h 225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31288" h="225506">
                  <a:moveTo>
                    <a:pt x="201030" y="203117"/>
                  </a:moveTo>
                  <a:cubicBezTo>
                    <a:pt x="196728" y="202377"/>
                    <a:pt x="190908" y="201884"/>
                    <a:pt x="186353" y="201884"/>
                  </a:cubicBezTo>
                  <a:cubicBezTo>
                    <a:pt x="181292" y="201884"/>
                    <a:pt x="168892" y="202377"/>
                    <a:pt x="154215" y="207558"/>
                  </a:cubicBezTo>
                  <a:cubicBezTo>
                    <a:pt x="152444" y="208298"/>
                    <a:pt x="133718" y="215947"/>
                    <a:pt x="133718" y="219895"/>
                  </a:cubicBezTo>
                  <a:cubicBezTo>
                    <a:pt x="133718" y="221622"/>
                    <a:pt x="137767" y="225569"/>
                    <a:pt x="139538" y="225569"/>
                  </a:cubicBezTo>
                  <a:cubicBezTo>
                    <a:pt x="140551" y="225569"/>
                    <a:pt x="141310" y="225323"/>
                    <a:pt x="142828" y="224336"/>
                  </a:cubicBezTo>
                  <a:cubicBezTo>
                    <a:pt x="162819" y="211506"/>
                    <a:pt x="180280" y="211506"/>
                    <a:pt x="186606" y="211506"/>
                  </a:cubicBezTo>
                  <a:cubicBezTo>
                    <a:pt x="202042" y="211506"/>
                    <a:pt x="213429" y="215454"/>
                    <a:pt x="219250" y="218167"/>
                  </a:cubicBezTo>
                  <a:cubicBezTo>
                    <a:pt x="220768" y="218908"/>
                    <a:pt x="221527" y="219154"/>
                    <a:pt x="222286" y="219154"/>
                  </a:cubicBezTo>
                  <a:cubicBezTo>
                    <a:pt x="223298" y="219154"/>
                    <a:pt x="224817" y="218661"/>
                    <a:pt x="224817" y="216687"/>
                  </a:cubicBezTo>
                  <a:cubicBezTo>
                    <a:pt x="224817" y="216194"/>
                    <a:pt x="224817" y="215700"/>
                    <a:pt x="224058" y="213726"/>
                  </a:cubicBezTo>
                  <a:cubicBezTo>
                    <a:pt x="220768" y="207065"/>
                    <a:pt x="216972" y="196456"/>
                    <a:pt x="216972" y="181899"/>
                  </a:cubicBezTo>
                  <a:cubicBezTo>
                    <a:pt x="216972" y="171537"/>
                    <a:pt x="218490" y="156733"/>
                    <a:pt x="230131" y="139216"/>
                  </a:cubicBezTo>
                  <a:cubicBezTo>
                    <a:pt x="231143" y="137488"/>
                    <a:pt x="231396" y="136995"/>
                    <a:pt x="231396" y="136008"/>
                  </a:cubicBezTo>
                  <a:cubicBezTo>
                    <a:pt x="231396" y="134281"/>
                    <a:pt x="227347" y="130333"/>
                    <a:pt x="225576" y="130333"/>
                  </a:cubicBezTo>
                  <a:cubicBezTo>
                    <a:pt x="222033" y="130333"/>
                    <a:pt x="214948" y="145630"/>
                    <a:pt x="212923" y="150318"/>
                  </a:cubicBezTo>
                  <a:cubicBezTo>
                    <a:pt x="207609" y="164135"/>
                    <a:pt x="207103" y="175978"/>
                    <a:pt x="207103" y="181652"/>
                  </a:cubicBezTo>
                  <a:cubicBezTo>
                    <a:pt x="207103" y="189547"/>
                    <a:pt x="207103" y="189794"/>
                    <a:pt x="208368" y="195962"/>
                  </a:cubicBezTo>
                  <a:lnTo>
                    <a:pt x="10735" y="3517"/>
                  </a:lnTo>
                  <a:cubicBezTo>
                    <a:pt x="7699" y="556"/>
                    <a:pt x="7193" y="63"/>
                    <a:pt x="5168" y="63"/>
                  </a:cubicBezTo>
                  <a:cubicBezTo>
                    <a:pt x="2132" y="63"/>
                    <a:pt x="107" y="2530"/>
                    <a:pt x="107" y="4997"/>
                  </a:cubicBezTo>
                  <a:cubicBezTo>
                    <a:pt x="107" y="6971"/>
                    <a:pt x="613" y="7465"/>
                    <a:pt x="3903" y="10672"/>
                  </a:cubicBezTo>
                  <a:lnTo>
                    <a:pt x="201030" y="203117"/>
                  </a:lnTo>
                  <a:close/>
                </a:path>
              </a:pathLst>
            </a:custGeom>
            <a:solidFill>
              <a:schemeClr val="tx1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E85247A2-830D-3A3B-54AA-73C6CD8C9799}"/>
                </a:ext>
              </a:extLst>
            </p:cNvPr>
            <p:cNvSpPr/>
            <p:nvPr>
              <p:custDataLst>
                <p:tags r:id="rId20"/>
              </p:custDataLst>
            </p:nvPr>
          </p:nvSpPr>
          <p:spPr>
            <a:xfrm>
              <a:off x="13219174" y="2380646"/>
              <a:ext cx="83506" cy="164318"/>
            </a:xfrm>
            <a:custGeom>
              <a:avLst/>
              <a:gdLst>
                <a:gd name="connsiteX0" fmla="*/ 51996 w 83506"/>
                <a:gd name="connsiteY0" fmla="*/ 6478 h 164318"/>
                <a:gd name="connsiteX1" fmla="*/ 46175 w 83506"/>
                <a:gd name="connsiteY1" fmla="*/ 63 h 164318"/>
                <a:gd name="connsiteX2" fmla="*/ 120 w 83506"/>
                <a:gd name="connsiteY2" fmla="*/ 15853 h 164318"/>
                <a:gd name="connsiteX3" fmla="*/ 120 w 83506"/>
                <a:gd name="connsiteY3" fmla="*/ 23502 h 164318"/>
                <a:gd name="connsiteX4" fmla="*/ 33270 w 83506"/>
                <a:gd name="connsiteY4" fmla="*/ 17087 h 164318"/>
                <a:gd name="connsiteX5" fmla="*/ 33270 w 83506"/>
                <a:gd name="connsiteY5" fmla="*/ 144890 h 164318"/>
                <a:gd name="connsiteX6" fmla="*/ 9736 w 83506"/>
                <a:gd name="connsiteY6" fmla="*/ 156733 h 164318"/>
                <a:gd name="connsiteX7" fmla="*/ 1638 w 83506"/>
                <a:gd name="connsiteY7" fmla="*/ 156733 h 164318"/>
                <a:gd name="connsiteX8" fmla="*/ 1638 w 83506"/>
                <a:gd name="connsiteY8" fmla="*/ 164381 h 164318"/>
                <a:gd name="connsiteX9" fmla="*/ 42633 w 83506"/>
                <a:gd name="connsiteY9" fmla="*/ 163641 h 164318"/>
                <a:gd name="connsiteX10" fmla="*/ 83627 w 83506"/>
                <a:gd name="connsiteY10" fmla="*/ 164381 h 164318"/>
                <a:gd name="connsiteX11" fmla="*/ 83627 w 83506"/>
                <a:gd name="connsiteY11" fmla="*/ 156733 h 164318"/>
                <a:gd name="connsiteX12" fmla="*/ 75529 w 83506"/>
                <a:gd name="connsiteY12" fmla="*/ 156733 h 164318"/>
                <a:gd name="connsiteX13" fmla="*/ 51996 w 83506"/>
                <a:gd name="connsiteY13" fmla="*/ 144890 h 164318"/>
                <a:gd name="connsiteX14" fmla="*/ 51996 w 83506"/>
                <a:gd name="connsiteY14" fmla="*/ 6478 h 164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3506" h="164318">
                  <a:moveTo>
                    <a:pt x="51996" y="6478"/>
                  </a:moveTo>
                  <a:cubicBezTo>
                    <a:pt x="51996" y="556"/>
                    <a:pt x="51996" y="63"/>
                    <a:pt x="46175" y="63"/>
                  </a:cubicBezTo>
                  <a:cubicBezTo>
                    <a:pt x="30486" y="15853"/>
                    <a:pt x="8218" y="15853"/>
                    <a:pt x="120" y="15853"/>
                  </a:cubicBezTo>
                  <a:lnTo>
                    <a:pt x="120" y="23502"/>
                  </a:lnTo>
                  <a:cubicBezTo>
                    <a:pt x="5181" y="23502"/>
                    <a:pt x="20111" y="23502"/>
                    <a:pt x="33270" y="17087"/>
                  </a:cubicBezTo>
                  <a:lnTo>
                    <a:pt x="33270" y="144890"/>
                  </a:lnTo>
                  <a:cubicBezTo>
                    <a:pt x="33270" y="153772"/>
                    <a:pt x="32511" y="156733"/>
                    <a:pt x="9736" y="156733"/>
                  </a:cubicBezTo>
                  <a:lnTo>
                    <a:pt x="1638" y="156733"/>
                  </a:lnTo>
                  <a:lnTo>
                    <a:pt x="1638" y="164381"/>
                  </a:lnTo>
                  <a:cubicBezTo>
                    <a:pt x="10495" y="163641"/>
                    <a:pt x="32511" y="163641"/>
                    <a:pt x="42633" y="163641"/>
                  </a:cubicBezTo>
                  <a:cubicBezTo>
                    <a:pt x="52755" y="163641"/>
                    <a:pt x="74770" y="163641"/>
                    <a:pt x="83627" y="164381"/>
                  </a:cubicBezTo>
                  <a:lnTo>
                    <a:pt x="83627" y="156733"/>
                  </a:lnTo>
                  <a:lnTo>
                    <a:pt x="75529" y="156733"/>
                  </a:lnTo>
                  <a:cubicBezTo>
                    <a:pt x="52755" y="156733"/>
                    <a:pt x="51996" y="154019"/>
                    <a:pt x="51996" y="144890"/>
                  </a:cubicBezTo>
                  <a:lnTo>
                    <a:pt x="51996" y="6478"/>
                  </a:lnTo>
                  <a:close/>
                </a:path>
              </a:pathLst>
            </a:custGeom>
            <a:solidFill>
              <a:schemeClr val="tx1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0D9BBF0A-3D98-1CF1-A3F1-7C0D0CF8D54E}"/>
              </a:ext>
            </a:extLst>
          </p:cNvPr>
          <p:cNvSpPr txBox="1"/>
          <p:nvPr/>
        </p:nvSpPr>
        <p:spPr>
          <a:xfrm>
            <a:off x="9969032" y="601685"/>
            <a:ext cx="1587338" cy="707886"/>
          </a:xfrm>
          <a:prstGeom prst="rect">
            <a:avLst/>
          </a:prstGeom>
          <a:noFill/>
          <a:ln w="19050">
            <a:solidFill>
              <a:schemeClr val="bg1">
                <a:lumMod val="65000"/>
              </a:schemeClr>
            </a:solidFill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en-US" sz="1600" b="0" i="1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Franklin Gothic Demi" panose="020B0703020102020204" pitchFamily="34" charset="0"/>
                <a:cs typeface="Myanmar Text" panose="020B0502040204020203" pitchFamily="34" charset="0"/>
              </a:rPr>
              <a:t>ASSUMPTION</a:t>
            </a:r>
          </a:p>
          <a:p>
            <a:pPr algn="ctr"/>
            <a:r>
              <a:rPr lang="en-US" sz="2400" i="1" dirty="0">
                <a:solidFill>
                  <a:srgbClr val="222222"/>
                </a:solidFill>
                <a:highlight>
                  <a:srgbClr val="FFFFFF"/>
                </a:highlight>
                <a:latin typeface="Franklin Gothic Demi" panose="020B0703020102020204" pitchFamily="34" charset="0"/>
                <a:cs typeface="Myanmar Text" panose="020B0502040204020203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05162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8" name="Graphic 467">
            <a:extLst>
              <a:ext uri="{FF2B5EF4-FFF2-40B4-BE49-F238E27FC236}">
                <a16:creationId xmlns:a16="http://schemas.microsoft.com/office/drawing/2014/main" id="{D6FE32D3-073C-C5AD-7060-C2CD0B1F64C9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96DAC541-7B7A-43D3-8B79-37D633B846F1}">
                <asvg:svgBlip xmlns:asvg="http://schemas.microsoft.com/office/drawing/2016/SVG/main" r:embed="rId48"/>
              </a:ext>
            </a:extLst>
          </a:blip>
          <a:stretch>
            <a:fillRect/>
          </a:stretch>
        </p:blipFill>
        <p:spPr>
          <a:xfrm>
            <a:off x="3052916" y="202063"/>
            <a:ext cx="6086168" cy="6453874"/>
          </a:xfrm>
          <a:prstGeom prst="rect">
            <a:avLst/>
          </a:prstGeom>
        </p:spPr>
      </p:pic>
      <p:grpSp>
        <p:nvGrpSpPr>
          <p:cNvPr id="552" name="Group 551" descr="\documentclass{article}&#10;\usepackage{amsmath}&#10;\pagestyle{empty}&#10;\begin{document}&#10;&#10;$\rho = \textrm{ReLU}$ &#10;&#10;&#10;\end{document}" title="IguanaTex Vector Display">
            <a:extLst>
              <a:ext uri="{FF2B5EF4-FFF2-40B4-BE49-F238E27FC236}">
                <a16:creationId xmlns:a16="http://schemas.microsoft.com/office/drawing/2014/main" id="{C2E7C2CE-B7F3-427E-4C71-3A3994032EC6}"/>
              </a:ext>
            </a:extLst>
          </p:cNvPr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646471" y="622300"/>
            <a:ext cx="1657445" cy="341239"/>
            <a:chOff x="3331795" y="2754381"/>
            <a:chExt cx="1657445" cy="341239"/>
          </a:xfrm>
          <a:solidFill>
            <a:schemeClr val="tx1"/>
          </a:solidFill>
        </p:grpSpPr>
        <p:sp>
          <p:nvSpPr>
            <p:cNvPr id="546" name="Freeform: Shape 545">
              <a:extLst>
                <a:ext uri="{FF2B5EF4-FFF2-40B4-BE49-F238E27FC236}">
                  <a16:creationId xmlns:a16="http://schemas.microsoft.com/office/drawing/2014/main" id="{4A274669-97CD-18DC-AEFA-7E03A95F66A5}"/>
                </a:ext>
              </a:extLst>
            </p:cNvPr>
            <p:cNvSpPr/>
            <p:nvPr>
              <p:custDataLst>
                <p:tags r:id="rId40"/>
              </p:custDataLst>
            </p:nvPr>
          </p:nvSpPr>
          <p:spPr>
            <a:xfrm>
              <a:off x="3331795" y="2845859"/>
              <a:ext cx="180177" cy="249761"/>
            </a:xfrm>
            <a:custGeom>
              <a:avLst/>
              <a:gdLst>
                <a:gd name="connsiteX0" fmla="*/ 1222 w 180177"/>
                <a:gd name="connsiteY0" fmla="*/ 233502 h 249761"/>
                <a:gd name="connsiteX1" fmla="*/ 77 w 180177"/>
                <a:gd name="connsiteY1" fmla="*/ 239576 h 249761"/>
                <a:gd name="connsiteX2" fmla="*/ 10765 w 180177"/>
                <a:gd name="connsiteY2" fmla="*/ 249824 h 249761"/>
                <a:gd name="connsiteX3" fmla="*/ 24126 w 180177"/>
                <a:gd name="connsiteY3" fmla="*/ 241853 h 249761"/>
                <a:gd name="connsiteX4" fmla="*/ 48557 w 180177"/>
                <a:gd name="connsiteY4" fmla="*/ 146579 h 249761"/>
                <a:gd name="connsiteX5" fmla="*/ 86348 w 180177"/>
                <a:gd name="connsiteY5" fmla="*/ 172011 h 249761"/>
                <a:gd name="connsiteX6" fmla="*/ 180255 w 180177"/>
                <a:gd name="connsiteY6" fmla="*/ 61934 h 249761"/>
                <a:gd name="connsiteX7" fmla="*/ 127194 w 180177"/>
                <a:gd name="connsiteY7" fmla="*/ 63 h 249761"/>
                <a:gd name="connsiteX8" fmla="*/ 38632 w 180177"/>
                <a:gd name="connsiteY8" fmla="*/ 84329 h 249761"/>
                <a:gd name="connsiteX9" fmla="*/ 1222 w 180177"/>
                <a:gd name="connsiteY9" fmla="*/ 233502 h 249761"/>
                <a:gd name="connsiteX10" fmla="*/ 85967 w 180177"/>
                <a:gd name="connsiteY10" fmla="*/ 163660 h 249761"/>
                <a:gd name="connsiteX11" fmla="*/ 53138 w 180177"/>
                <a:gd name="connsiteY11" fmla="*/ 129878 h 249761"/>
                <a:gd name="connsiteX12" fmla="*/ 56191 w 180177"/>
                <a:gd name="connsiteY12" fmla="*/ 115834 h 249761"/>
                <a:gd name="connsiteX13" fmla="*/ 79095 w 180177"/>
                <a:gd name="connsiteY13" fmla="*/ 44473 h 249761"/>
                <a:gd name="connsiteX14" fmla="*/ 126430 w 180177"/>
                <a:gd name="connsiteY14" fmla="*/ 8413 h 249761"/>
                <a:gd name="connsiteX15" fmla="*/ 152770 w 180177"/>
                <a:gd name="connsiteY15" fmla="*/ 45612 h 249761"/>
                <a:gd name="connsiteX16" fmla="*/ 131393 w 180177"/>
                <a:gd name="connsiteY16" fmla="*/ 127601 h 249761"/>
                <a:gd name="connsiteX17" fmla="*/ 85967 w 180177"/>
                <a:gd name="connsiteY17" fmla="*/ 163660 h 249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0177" h="249761">
                  <a:moveTo>
                    <a:pt x="1222" y="233502"/>
                  </a:moveTo>
                  <a:cubicBezTo>
                    <a:pt x="77" y="238057"/>
                    <a:pt x="77" y="238816"/>
                    <a:pt x="77" y="239576"/>
                  </a:cubicBezTo>
                  <a:cubicBezTo>
                    <a:pt x="77" y="245269"/>
                    <a:pt x="4276" y="249824"/>
                    <a:pt x="10765" y="249824"/>
                  </a:cubicBezTo>
                  <a:cubicBezTo>
                    <a:pt x="18782" y="249824"/>
                    <a:pt x="23362" y="242992"/>
                    <a:pt x="24126" y="241853"/>
                  </a:cubicBezTo>
                  <a:cubicBezTo>
                    <a:pt x="26035" y="238437"/>
                    <a:pt x="38250" y="187574"/>
                    <a:pt x="48557" y="146579"/>
                  </a:cubicBezTo>
                  <a:cubicBezTo>
                    <a:pt x="56191" y="161762"/>
                    <a:pt x="68407" y="172011"/>
                    <a:pt x="86348" y="172011"/>
                  </a:cubicBezTo>
                  <a:cubicBezTo>
                    <a:pt x="131011" y="172011"/>
                    <a:pt x="180255" y="118491"/>
                    <a:pt x="180255" y="61934"/>
                  </a:cubicBezTo>
                  <a:cubicBezTo>
                    <a:pt x="180255" y="21699"/>
                    <a:pt x="155060" y="63"/>
                    <a:pt x="127194" y="63"/>
                  </a:cubicBezTo>
                  <a:cubicBezTo>
                    <a:pt x="90166" y="63"/>
                    <a:pt x="50084" y="38020"/>
                    <a:pt x="38632" y="84329"/>
                  </a:cubicBezTo>
                  <a:lnTo>
                    <a:pt x="1222" y="233502"/>
                  </a:lnTo>
                  <a:close/>
                  <a:moveTo>
                    <a:pt x="85967" y="163660"/>
                  </a:moveTo>
                  <a:cubicBezTo>
                    <a:pt x="59245" y="163660"/>
                    <a:pt x="53138" y="133294"/>
                    <a:pt x="53138" y="129878"/>
                  </a:cubicBezTo>
                  <a:cubicBezTo>
                    <a:pt x="53138" y="128360"/>
                    <a:pt x="55046" y="120768"/>
                    <a:pt x="56191" y="115834"/>
                  </a:cubicBezTo>
                  <a:cubicBezTo>
                    <a:pt x="66880" y="73321"/>
                    <a:pt x="70697" y="59656"/>
                    <a:pt x="79095" y="44473"/>
                  </a:cubicBezTo>
                  <a:cubicBezTo>
                    <a:pt x="95510" y="16764"/>
                    <a:pt x="114597" y="8413"/>
                    <a:pt x="126430" y="8413"/>
                  </a:cubicBezTo>
                  <a:cubicBezTo>
                    <a:pt x="140555" y="8413"/>
                    <a:pt x="152770" y="19421"/>
                    <a:pt x="152770" y="45612"/>
                  </a:cubicBezTo>
                  <a:cubicBezTo>
                    <a:pt x="152770" y="66489"/>
                    <a:pt x="141700" y="109001"/>
                    <a:pt x="131393" y="127601"/>
                  </a:cubicBezTo>
                  <a:cubicBezTo>
                    <a:pt x="118796" y="151514"/>
                    <a:pt x="100473" y="163660"/>
                    <a:pt x="85967" y="163660"/>
                  </a:cubicBezTo>
                  <a:close/>
                </a:path>
              </a:pathLst>
            </a:custGeom>
            <a:grpFill/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47" name="Freeform: Shape 546">
              <a:extLst>
                <a:ext uri="{FF2B5EF4-FFF2-40B4-BE49-F238E27FC236}">
                  <a16:creationId xmlns:a16="http://schemas.microsoft.com/office/drawing/2014/main" id="{08D4F664-D742-A7EB-C67A-1C801CB8DFF6}"/>
                </a:ext>
              </a:extLst>
            </p:cNvPr>
            <p:cNvSpPr/>
            <p:nvPr>
              <p:custDataLst>
                <p:tags r:id="rId41"/>
              </p:custDataLst>
            </p:nvPr>
          </p:nvSpPr>
          <p:spPr>
            <a:xfrm>
              <a:off x="3645116" y="2874327"/>
              <a:ext cx="253852" cy="88820"/>
            </a:xfrm>
            <a:custGeom>
              <a:avLst/>
              <a:gdLst>
                <a:gd name="connsiteX0" fmla="*/ 240958 w 253852"/>
                <a:gd name="connsiteY0" fmla="*/ 15246 h 88820"/>
                <a:gd name="connsiteX1" fmla="*/ 253937 w 253852"/>
                <a:gd name="connsiteY1" fmla="*/ 7654 h 88820"/>
                <a:gd name="connsiteX2" fmla="*/ 241340 w 253852"/>
                <a:gd name="connsiteY2" fmla="*/ 63 h 88820"/>
                <a:gd name="connsiteX3" fmla="*/ 12682 w 253852"/>
                <a:gd name="connsiteY3" fmla="*/ 63 h 88820"/>
                <a:gd name="connsiteX4" fmla="*/ 85 w 253852"/>
                <a:gd name="connsiteY4" fmla="*/ 7654 h 88820"/>
                <a:gd name="connsiteX5" fmla="*/ 13064 w 253852"/>
                <a:gd name="connsiteY5" fmla="*/ 15246 h 88820"/>
                <a:gd name="connsiteX6" fmla="*/ 240958 w 253852"/>
                <a:gd name="connsiteY6" fmla="*/ 15246 h 88820"/>
                <a:gd name="connsiteX7" fmla="*/ 241340 w 253852"/>
                <a:gd name="connsiteY7" fmla="*/ 88884 h 88820"/>
                <a:gd name="connsiteX8" fmla="*/ 253937 w 253852"/>
                <a:gd name="connsiteY8" fmla="*/ 81292 h 88820"/>
                <a:gd name="connsiteX9" fmla="*/ 240958 w 253852"/>
                <a:gd name="connsiteY9" fmla="*/ 73701 h 88820"/>
                <a:gd name="connsiteX10" fmla="*/ 13064 w 253852"/>
                <a:gd name="connsiteY10" fmla="*/ 73701 h 88820"/>
                <a:gd name="connsiteX11" fmla="*/ 85 w 253852"/>
                <a:gd name="connsiteY11" fmla="*/ 81292 h 88820"/>
                <a:gd name="connsiteX12" fmla="*/ 12682 w 253852"/>
                <a:gd name="connsiteY12" fmla="*/ 88884 h 88820"/>
                <a:gd name="connsiteX13" fmla="*/ 241340 w 253852"/>
                <a:gd name="connsiteY13" fmla="*/ 88884 h 88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3852" h="88820">
                  <a:moveTo>
                    <a:pt x="240958" y="15246"/>
                  </a:moveTo>
                  <a:cubicBezTo>
                    <a:pt x="246684" y="15246"/>
                    <a:pt x="253937" y="15246"/>
                    <a:pt x="253937" y="7654"/>
                  </a:cubicBezTo>
                  <a:cubicBezTo>
                    <a:pt x="253937" y="63"/>
                    <a:pt x="246684" y="63"/>
                    <a:pt x="241340" y="63"/>
                  </a:cubicBezTo>
                  <a:lnTo>
                    <a:pt x="12682" y="63"/>
                  </a:lnTo>
                  <a:cubicBezTo>
                    <a:pt x="7338" y="63"/>
                    <a:pt x="85" y="63"/>
                    <a:pt x="85" y="7654"/>
                  </a:cubicBezTo>
                  <a:cubicBezTo>
                    <a:pt x="85" y="15246"/>
                    <a:pt x="7338" y="15246"/>
                    <a:pt x="13064" y="15246"/>
                  </a:cubicBezTo>
                  <a:lnTo>
                    <a:pt x="240958" y="15246"/>
                  </a:lnTo>
                  <a:close/>
                  <a:moveTo>
                    <a:pt x="241340" y="88884"/>
                  </a:moveTo>
                  <a:cubicBezTo>
                    <a:pt x="246684" y="88884"/>
                    <a:pt x="253937" y="88884"/>
                    <a:pt x="253937" y="81292"/>
                  </a:cubicBezTo>
                  <a:cubicBezTo>
                    <a:pt x="253937" y="73701"/>
                    <a:pt x="246684" y="73701"/>
                    <a:pt x="240958" y="73701"/>
                  </a:cubicBezTo>
                  <a:lnTo>
                    <a:pt x="13064" y="73701"/>
                  </a:lnTo>
                  <a:cubicBezTo>
                    <a:pt x="7338" y="73701"/>
                    <a:pt x="85" y="73701"/>
                    <a:pt x="85" y="81292"/>
                  </a:cubicBezTo>
                  <a:cubicBezTo>
                    <a:pt x="85" y="88884"/>
                    <a:pt x="7338" y="88884"/>
                    <a:pt x="12682" y="88884"/>
                  </a:cubicBezTo>
                  <a:lnTo>
                    <a:pt x="241340" y="88884"/>
                  </a:lnTo>
                  <a:close/>
                </a:path>
              </a:pathLst>
            </a:custGeom>
            <a:grpFill/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48" name="Freeform: Shape 547">
              <a:extLst>
                <a:ext uri="{FF2B5EF4-FFF2-40B4-BE49-F238E27FC236}">
                  <a16:creationId xmlns:a16="http://schemas.microsoft.com/office/drawing/2014/main" id="{178A1700-168D-2D23-401D-46C16DF481FF}"/>
                </a:ext>
              </a:extLst>
            </p:cNvPr>
            <p:cNvSpPr/>
            <p:nvPr>
              <p:custDataLst>
                <p:tags r:id="rId42"/>
              </p:custDataLst>
            </p:nvPr>
          </p:nvSpPr>
          <p:spPr>
            <a:xfrm>
              <a:off x="4040039" y="2754381"/>
              <a:ext cx="266067" cy="267601"/>
            </a:xfrm>
            <a:custGeom>
              <a:avLst/>
              <a:gdLst>
                <a:gd name="connsiteX0" fmla="*/ 72243 w 266067"/>
                <a:gd name="connsiteY0" fmla="*/ 125323 h 267601"/>
                <a:gd name="connsiteX1" fmla="*/ 72243 w 266067"/>
                <a:gd name="connsiteY1" fmla="*/ 27013 h 267601"/>
                <a:gd name="connsiteX2" fmla="*/ 80641 w 266067"/>
                <a:gd name="connsiteY2" fmla="*/ 12589 h 267601"/>
                <a:gd name="connsiteX3" fmla="*/ 103163 w 266067"/>
                <a:gd name="connsiteY3" fmla="*/ 11830 h 267601"/>
                <a:gd name="connsiteX4" fmla="*/ 180273 w 266067"/>
                <a:gd name="connsiteY4" fmla="*/ 68387 h 267601"/>
                <a:gd name="connsiteX5" fmla="*/ 114615 w 266067"/>
                <a:gd name="connsiteY5" fmla="*/ 125323 h 267601"/>
                <a:gd name="connsiteX6" fmla="*/ 72243 w 266067"/>
                <a:gd name="connsiteY6" fmla="*/ 125323 h 267601"/>
                <a:gd name="connsiteX7" fmla="*/ 152788 w 266067"/>
                <a:gd name="connsiteY7" fmla="*/ 130258 h 267601"/>
                <a:gd name="connsiteX8" fmla="*/ 219592 w 266067"/>
                <a:gd name="connsiteY8" fmla="*/ 68387 h 267601"/>
                <a:gd name="connsiteX9" fmla="*/ 119959 w 266067"/>
                <a:gd name="connsiteY9" fmla="*/ 63 h 267601"/>
                <a:gd name="connsiteX10" fmla="*/ 95 w 266067"/>
                <a:gd name="connsiteY10" fmla="*/ 63 h 267601"/>
                <a:gd name="connsiteX11" fmla="*/ 95 w 266067"/>
                <a:gd name="connsiteY11" fmla="*/ 11830 h 267601"/>
                <a:gd name="connsiteX12" fmla="*/ 9257 w 266067"/>
                <a:gd name="connsiteY12" fmla="*/ 11830 h 267601"/>
                <a:gd name="connsiteX13" fmla="*/ 39414 w 266067"/>
                <a:gd name="connsiteY13" fmla="*/ 29670 h 267601"/>
                <a:gd name="connsiteX14" fmla="*/ 39414 w 266067"/>
                <a:gd name="connsiteY14" fmla="*/ 229707 h 267601"/>
                <a:gd name="connsiteX15" fmla="*/ 9257 w 266067"/>
                <a:gd name="connsiteY15" fmla="*/ 247547 h 267601"/>
                <a:gd name="connsiteX16" fmla="*/ 95 w 266067"/>
                <a:gd name="connsiteY16" fmla="*/ 247547 h 267601"/>
                <a:gd name="connsiteX17" fmla="*/ 95 w 266067"/>
                <a:gd name="connsiteY17" fmla="*/ 259314 h 267601"/>
                <a:gd name="connsiteX18" fmla="*/ 55828 w 266067"/>
                <a:gd name="connsiteY18" fmla="*/ 258175 h 267601"/>
                <a:gd name="connsiteX19" fmla="*/ 111561 w 266067"/>
                <a:gd name="connsiteY19" fmla="*/ 259314 h 267601"/>
                <a:gd name="connsiteX20" fmla="*/ 111561 w 266067"/>
                <a:gd name="connsiteY20" fmla="*/ 247547 h 267601"/>
                <a:gd name="connsiteX21" fmla="*/ 102400 w 266067"/>
                <a:gd name="connsiteY21" fmla="*/ 247547 h 267601"/>
                <a:gd name="connsiteX22" fmla="*/ 72243 w 266067"/>
                <a:gd name="connsiteY22" fmla="*/ 229707 h 267601"/>
                <a:gd name="connsiteX23" fmla="*/ 72243 w 266067"/>
                <a:gd name="connsiteY23" fmla="*/ 133674 h 267601"/>
                <a:gd name="connsiteX24" fmla="*/ 116142 w 266067"/>
                <a:gd name="connsiteY24" fmla="*/ 133674 h 267601"/>
                <a:gd name="connsiteX25" fmla="*/ 151643 w 266067"/>
                <a:gd name="connsiteY25" fmla="*/ 146579 h 267601"/>
                <a:gd name="connsiteX26" fmla="*/ 166149 w 266067"/>
                <a:gd name="connsiteY26" fmla="*/ 197443 h 267601"/>
                <a:gd name="connsiteX27" fmla="*/ 181800 w 266067"/>
                <a:gd name="connsiteY27" fmla="*/ 251722 h 267601"/>
                <a:gd name="connsiteX28" fmla="*/ 229898 w 266067"/>
                <a:gd name="connsiteY28" fmla="*/ 267664 h 267601"/>
                <a:gd name="connsiteX29" fmla="*/ 266163 w 266067"/>
                <a:gd name="connsiteY29" fmla="*/ 225911 h 267601"/>
                <a:gd name="connsiteX30" fmla="*/ 261201 w 266067"/>
                <a:gd name="connsiteY30" fmla="*/ 219458 h 267601"/>
                <a:gd name="connsiteX31" fmla="*/ 256620 w 266067"/>
                <a:gd name="connsiteY31" fmla="*/ 225531 h 267601"/>
                <a:gd name="connsiteX32" fmla="*/ 231425 w 266067"/>
                <a:gd name="connsiteY32" fmla="*/ 259314 h 267601"/>
                <a:gd name="connsiteX33" fmla="*/ 204322 w 266067"/>
                <a:gd name="connsiteY33" fmla="*/ 204655 h 267601"/>
                <a:gd name="connsiteX34" fmla="*/ 199360 w 266067"/>
                <a:gd name="connsiteY34" fmla="*/ 174288 h 267601"/>
                <a:gd name="connsiteX35" fmla="*/ 152788 w 266067"/>
                <a:gd name="connsiteY35" fmla="*/ 130258 h 267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66067" h="267601">
                  <a:moveTo>
                    <a:pt x="72243" y="125323"/>
                  </a:moveTo>
                  <a:lnTo>
                    <a:pt x="72243" y="27013"/>
                  </a:lnTo>
                  <a:cubicBezTo>
                    <a:pt x="72243" y="18282"/>
                    <a:pt x="72243" y="13728"/>
                    <a:pt x="80641" y="12589"/>
                  </a:cubicBezTo>
                  <a:cubicBezTo>
                    <a:pt x="84458" y="11830"/>
                    <a:pt x="95528" y="11830"/>
                    <a:pt x="103163" y="11830"/>
                  </a:cubicBezTo>
                  <a:cubicBezTo>
                    <a:pt x="137519" y="11830"/>
                    <a:pt x="180273" y="13348"/>
                    <a:pt x="180273" y="68387"/>
                  </a:cubicBezTo>
                  <a:cubicBezTo>
                    <a:pt x="180273" y="94577"/>
                    <a:pt x="171112" y="125323"/>
                    <a:pt x="114615" y="125323"/>
                  </a:cubicBezTo>
                  <a:lnTo>
                    <a:pt x="72243" y="125323"/>
                  </a:lnTo>
                  <a:close/>
                  <a:moveTo>
                    <a:pt x="152788" y="130258"/>
                  </a:moveTo>
                  <a:cubicBezTo>
                    <a:pt x="189817" y="121148"/>
                    <a:pt x="219592" y="97994"/>
                    <a:pt x="219592" y="68387"/>
                  </a:cubicBezTo>
                  <a:cubicBezTo>
                    <a:pt x="219592" y="31947"/>
                    <a:pt x="176074" y="63"/>
                    <a:pt x="119959" y="63"/>
                  </a:cubicBezTo>
                  <a:lnTo>
                    <a:pt x="95" y="63"/>
                  </a:lnTo>
                  <a:lnTo>
                    <a:pt x="95" y="11830"/>
                  </a:lnTo>
                  <a:lnTo>
                    <a:pt x="9257" y="11830"/>
                  </a:lnTo>
                  <a:cubicBezTo>
                    <a:pt x="38650" y="11830"/>
                    <a:pt x="39414" y="16005"/>
                    <a:pt x="39414" y="29670"/>
                  </a:cubicBezTo>
                  <a:lnTo>
                    <a:pt x="39414" y="229707"/>
                  </a:lnTo>
                  <a:cubicBezTo>
                    <a:pt x="39414" y="243371"/>
                    <a:pt x="38650" y="247547"/>
                    <a:pt x="9257" y="247547"/>
                  </a:cubicBezTo>
                  <a:lnTo>
                    <a:pt x="95" y="247547"/>
                  </a:lnTo>
                  <a:lnTo>
                    <a:pt x="95" y="259314"/>
                  </a:lnTo>
                  <a:cubicBezTo>
                    <a:pt x="13838" y="258175"/>
                    <a:pt x="40941" y="258175"/>
                    <a:pt x="55828" y="258175"/>
                  </a:cubicBezTo>
                  <a:cubicBezTo>
                    <a:pt x="70716" y="258175"/>
                    <a:pt x="97819" y="258175"/>
                    <a:pt x="111561" y="259314"/>
                  </a:cubicBezTo>
                  <a:lnTo>
                    <a:pt x="111561" y="247547"/>
                  </a:lnTo>
                  <a:lnTo>
                    <a:pt x="102400" y="247547"/>
                  </a:lnTo>
                  <a:cubicBezTo>
                    <a:pt x="73006" y="247547"/>
                    <a:pt x="72243" y="243371"/>
                    <a:pt x="72243" y="229707"/>
                  </a:cubicBezTo>
                  <a:lnTo>
                    <a:pt x="72243" y="133674"/>
                  </a:lnTo>
                  <a:lnTo>
                    <a:pt x="116142" y="133674"/>
                  </a:lnTo>
                  <a:cubicBezTo>
                    <a:pt x="122250" y="133674"/>
                    <a:pt x="138283" y="133674"/>
                    <a:pt x="151643" y="146579"/>
                  </a:cubicBezTo>
                  <a:cubicBezTo>
                    <a:pt x="166149" y="160244"/>
                    <a:pt x="166149" y="172011"/>
                    <a:pt x="166149" y="197443"/>
                  </a:cubicBezTo>
                  <a:cubicBezTo>
                    <a:pt x="166149" y="222115"/>
                    <a:pt x="166149" y="237298"/>
                    <a:pt x="181800" y="251722"/>
                  </a:cubicBezTo>
                  <a:cubicBezTo>
                    <a:pt x="197451" y="265387"/>
                    <a:pt x="218446" y="267664"/>
                    <a:pt x="229898" y="267664"/>
                  </a:cubicBezTo>
                  <a:cubicBezTo>
                    <a:pt x="259674" y="267664"/>
                    <a:pt x="266163" y="236539"/>
                    <a:pt x="266163" y="225911"/>
                  </a:cubicBezTo>
                  <a:cubicBezTo>
                    <a:pt x="266163" y="223633"/>
                    <a:pt x="266163" y="219458"/>
                    <a:pt x="261201" y="219458"/>
                  </a:cubicBezTo>
                  <a:cubicBezTo>
                    <a:pt x="257001" y="219458"/>
                    <a:pt x="257001" y="222874"/>
                    <a:pt x="256620" y="225531"/>
                  </a:cubicBezTo>
                  <a:cubicBezTo>
                    <a:pt x="254329" y="252481"/>
                    <a:pt x="240969" y="259314"/>
                    <a:pt x="231425" y="259314"/>
                  </a:cubicBezTo>
                  <a:cubicBezTo>
                    <a:pt x="212720" y="259314"/>
                    <a:pt x="209667" y="239955"/>
                    <a:pt x="204322" y="204655"/>
                  </a:cubicBezTo>
                  <a:lnTo>
                    <a:pt x="199360" y="174288"/>
                  </a:lnTo>
                  <a:cubicBezTo>
                    <a:pt x="192489" y="149996"/>
                    <a:pt x="173784" y="137470"/>
                    <a:pt x="152788" y="130258"/>
                  </a:cubicBezTo>
                  <a:close/>
                </a:path>
              </a:pathLst>
            </a:custGeom>
            <a:grpFill/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49" name="Freeform: Shape 548">
              <a:extLst>
                <a:ext uri="{FF2B5EF4-FFF2-40B4-BE49-F238E27FC236}">
                  <a16:creationId xmlns:a16="http://schemas.microsoft.com/office/drawing/2014/main" id="{97F470B7-93C7-4FAC-DE3B-84FB0590E2BF}"/>
                </a:ext>
              </a:extLst>
            </p:cNvPr>
            <p:cNvSpPr/>
            <p:nvPr>
              <p:custDataLst>
                <p:tags r:id="rId43"/>
              </p:custDataLst>
            </p:nvPr>
          </p:nvSpPr>
          <p:spPr>
            <a:xfrm>
              <a:off x="4318365" y="2843582"/>
              <a:ext cx="147730" cy="174225"/>
            </a:xfrm>
            <a:custGeom>
              <a:avLst/>
              <a:gdLst>
                <a:gd name="connsiteX0" fmla="*/ 32168 w 147730"/>
                <a:gd name="connsiteY0" fmla="*/ 74460 h 174225"/>
                <a:gd name="connsiteX1" fmla="*/ 79503 w 147730"/>
                <a:gd name="connsiteY1" fmla="*/ 8413 h 174225"/>
                <a:gd name="connsiteX2" fmla="*/ 122639 w 147730"/>
                <a:gd name="connsiteY2" fmla="*/ 74460 h 174225"/>
                <a:gd name="connsiteX3" fmla="*/ 32168 w 147730"/>
                <a:gd name="connsiteY3" fmla="*/ 74460 h 174225"/>
                <a:gd name="connsiteX4" fmla="*/ 31786 w 147730"/>
                <a:gd name="connsiteY4" fmla="*/ 82431 h 174225"/>
                <a:gd name="connsiteX5" fmla="*/ 138290 w 147730"/>
                <a:gd name="connsiteY5" fmla="*/ 82431 h 174225"/>
                <a:gd name="connsiteX6" fmla="*/ 147833 w 147730"/>
                <a:gd name="connsiteY6" fmla="*/ 74460 h 174225"/>
                <a:gd name="connsiteX7" fmla="*/ 79503 w 147730"/>
                <a:gd name="connsiteY7" fmla="*/ 63 h 174225"/>
                <a:gd name="connsiteX8" fmla="*/ 102 w 147730"/>
                <a:gd name="connsiteY8" fmla="*/ 86606 h 174225"/>
                <a:gd name="connsiteX9" fmla="*/ 84084 w 147730"/>
                <a:gd name="connsiteY9" fmla="*/ 174288 h 174225"/>
                <a:gd name="connsiteX10" fmla="*/ 147833 w 147730"/>
                <a:gd name="connsiteY10" fmla="*/ 124943 h 174225"/>
                <a:gd name="connsiteX11" fmla="*/ 142871 w 147730"/>
                <a:gd name="connsiteY11" fmla="*/ 120389 h 174225"/>
                <a:gd name="connsiteX12" fmla="*/ 137908 w 147730"/>
                <a:gd name="connsiteY12" fmla="*/ 125703 h 174225"/>
                <a:gd name="connsiteX13" fmla="*/ 86374 w 147730"/>
                <a:gd name="connsiteY13" fmla="*/ 164799 h 174225"/>
                <a:gd name="connsiteX14" fmla="*/ 43238 w 147730"/>
                <a:gd name="connsiteY14" fmla="*/ 139367 h 174225"/>
                <a:gd name="connsiteX15" fmla="*/ 31786 w 147730"/>
                <a:gd name="connsiteY15" fmla="*/ 82431 h 174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7730" h="174225">
                  <a:moveTo>
                    <a:pt x="32168" y="74460"/>
                  </a:moveTo>
                  <a:cubicBezTo>
                    <a:pt x="34458" y="17903"/>
                    <a:pt x="66524" y="8413"/>
                    <a:pt x="79503" y="8413"/>
                  </a:cubicBezTo>
                  <a:cubicBezTo>
                    <a:pt x="118821" y="8413"/>
                    <a:pt x="122639" y="59656"/>
                    <a:pt x="122639" y="74460"/>
                  </a:cubicBezTo>
                  <a:lnTo>
                    <a:pt x="32168" y="74460"/>
                  </a:lnTo>
                  <a:close/>
                  <a:moveTo>
                    <a:pt x="31786" y="82431"/>
                  </a:moveTo>
                  <a:lnTo>
                    <a:pt x="138290" y="82431"/>
                  </a:lnTo>
                  <a:cubicBezTo>
                    <a:pt x="146688" y="82431"/>
                    <a:pt x="147833" y="82431"/>
                    <a:pt x="147833" y="74460"/>
                  </a:cubicBezTo>
                  <a:cubicBezTo>
                    <a:pt x="147833" y="36882"/>
                    <a:pt x="127220" y="63"/>
                    <a:pt x="79503" y="63"/>
                  </a:cubicBezTo>
                  <a:cubicBezTo>
                    <a:pt x="35222" y="63"/>
                    <a:pt x="102" y="39159"/>
                    <a:pt x="102" y="86606"/>
                  </a:cubicBezTo>
                  <a:cubicBezTo>
                    <a:pt x="102" y="137470"/>
                    <a:pt x="40184" y="174288"/>
                    <a:pt x="84084" y="174288"/>
                  </a:cubicBezTo>
                  <a:cubicBezTo>
                    <a:pt x="130655" y="174288"/>
                    <a:pt x="147833" y="132155"/>
                    <a:pt x="147833" y="124943"/>
                  </a:cubicBezTo>
                  <a:cubicBezTo>
                    <a:pt x="147833" y="121148"/>
                    <a:pt x="144779" y="120389"/>
                    <a:pt x="142871" y="120389"/>
                  </a:cubicBezTo>
                  <a:cubicBezTo>
                    <a:pt x="139435" y="120389"/>
                    <a:pt x="138672" y="122666"/>
                    <a:pt x="137908" y="125703"/>
                  </a:cubicBezTo>
                  <a:cubicBezTo>
                    <a:pt x="124547" y="164799"/>
                    <a:pt x="90191" y="164799"/>
                    <a:pt x="86374" y="164799"/>
                  </a:cubicBezTo>
                  <a:cubicBezTo>
                    <a:pt x="67288" y="164799"/>
                    <a:pt x="52018" y="153412"/>
                    <a:pt x="43238" y="139367"/>
                  </a:cubicBezTo>
                  <a:cubicBezTo>
                    <a:pt x="31786" y="121148"/>
                    <a:pt x="31786" y="96096"/>
                    <a:pt x="31786" y="82431"/>
                  </a:cubicBezTo>
                  <a:close/>
                </a:path>
              </a:pathLst>
            </a:custGeom>
            <a:grpFill/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50" name="Freeform: Shape 549">
              <a:extLst>
                <a:ext uri="{FF2B5EF4-FFF2-40B4-BE49-F238E27FC236}">
                  <a16:creationId xmlns:a16="http://schemas.microsoft.com/office/drawing/2014/main" id="{565A7E14-799B-00A6-1069-33B4215ECB03}"/>
                </a:ext>
              </a:extLst>
            </p:cNvPr>
            <p:cNvSpPr/>
            <p:nvPr>
              <p:custDataLst>
                <p:tags r:id="rId44"/>
              </p:custDataLst>
            </p:nvPr>
          </p:nvSpPr>
          <p:spPr>
            <a:xfrm>
              <a:off x="4489933" y="2754381"/>
              <a:ext cx="209571" cy="259250"/>
            </a:xfrm>
            <a:custGeom>
              <a:avLst/>
              <a:gdLst>
                <a:gd name="connsiteX0" fmla="*/ 209678 w 209571"/>
                <a:gd name="connsiteY0" fmla="*/ 161383 h 259250"/>
                <a:gd name="connsiteX1" fmla="*/ 200135 w 209571"/>
                <a:gd name="connsiteY1" fmla="*/ 161383 h 259250"/>
                <a:gd name="connsiteX2" fmla="*/ 123407 w 209571"/>
                <a:gd name="connsiteY2" fmla="*/ 247547 h 259250"/>
                <a:gd name="connsiteX3" fmla="*/ 92105 w 209571"/>
                <a:gd name="connsiteY3" fmla="*/ 247547 h 259250"/>
                <a:gd name="connsiteX4" fmla="*/ 73400 w 209571"/>
                <a:gd name="connsiteY4" fmla="*/ 232364 h 259250"/>
                <a:gd name="connsiteX5" fmla="*/ 73400 w 209571"/>
                <a:gd name="connsiteY5" fmla="*/ 30049 h 259250"/>
                <a:gd name="connsiteX6" fmla="*/ 109664 w 209571"/>
                <a:gd name="connsiteY6" fmla="*/ 11830 h 259250"/>
                <a:gd name="connsiteX7" fmla="*/ 122261 w 209571"/>
                <a:gd name="connsiteY7" fmla="*/ 11830 h 259250"/>
                <a:gd name="connsiteX8" fmla="*/ 122261 w 209571"/>
                <a:gd name="connsiteY8" fmla="*/ 63 h 259250"/>
                <a:gd name="connsiteX9" fmla="*/ 58130 w 209571"/>
                <a:gd name="connsiteY9" fmla="*/ 1202 h 259250"/>
                <a:gd name="connsiteX10" fmla="*/ 107 w 209571"/>
                <a:gd name="connsiteY10" fmla="*/ 63 h 259250"/>
                <a:gd name="connsiteX11" fmla="*/ 107 w 209571"/>
                <a:gd name="connsiteY11" fmla="*/ 11830 h 259250"/>
                <a:gd name="connsiteX12" fmla="*/ 9268 w 209571"/>
                <a:gd name="connsiteY12" fmla="*/ 11830 h 259250"/>
                <a:gd name="connsiteX13" fmla="*/ 39425 w 209571"/>
                <a:gd name="connsiteY13" fmla="*/ 29670 h 259250"/>
                <a:gd name="connsiteX14" fmla="*/ 39425 w 209571"/>
                <a:gd name="connsiteY14" fmla="*/ 229707 h 259250"/>
                <a:gd name="connsiteX15" fmla="*/ 9268 w 209571"/>
                <a:gd name="connsiteY15" fmla="*/ 247547 h 259250"/>
                <a:gd name="connsiteX16" fmla="*/ 107 w 209571"/>
                <a:gd name="connsiteY16" fmla="*/ 247547 h 259250"/>
                <a:gd name="connsiteX17" fmla="*/ 107 w 209571"/>
                <a:gd name="connsiteY17" fmla="*/ 259314 h 259250"/>
                <a:gd name="connsiteX18" fmla="*/ 198990 w 209571"/>
                <a:gd name="connsiteY18" fmla="*/ 259314 h 259250"/>
                <a:gd name="connsiteX19" fmla="*/ 209678 w 209571"/>
                <a:gd name="connsiteY19" fmla="*/ 161383 h 259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09571" h="259250">
                  <a:moveTo>
                    <a:pt x="209678" y="161383"/>
                  </a:moveTo>
                  <a:lnTo>
                    <a:pt x="200135" y="161383"/>
                  </a:lnTo>
                  <a:cubicBezTo>
                    <a:pt x="195936" y="200100"/>
                    <a:pt x="190592" y="247547"/>
                    <a:pt x="123407" y="247547"/>
                  </a:cubicBezTo>
                  <a:lnTo>
                    <a:pt x="92105" y="247547"/>
                  </a:lnTo>
                  <a:cubicBezTo>
                    <a:pt x="74163" y="247547"/>
                    <a:pt x="73400" y="244890"/>
                    <a:pt x="73400" y="232364"/>
                  </a:cubicBezTo>
                  <a:lnTo>
                    <a:pt x="73400" y="30049"/>
                  </a:lnTo>
                  <a:cubicBezTo>
                    <a:pt x="73400" y="17144"/>
                    <a:pt x="73400" y="11830"/>
                    <a:pt x="109664" y="11830"/>
                  </a:cubicBezTo>
                  <a:lnTo>
                    <a:pt x="122261" y="11830"/>
                  </a:lnTo>
                  <a:lnTo>
                    <a:pt x="122261" y="63"/>
                  </a:lnTo>
                  <a:cubicBezTo>
                    <a:pt x="108519" y="1202"/>
                    <a:pt x="73781" y="1202"/>
                    <a:pt x="58130" y="1202"/>
                  </a:cubicBezTo>
                  <a:cubicBezTo>
                    <a:pt x="43243" y="1202"/>
                    <a:pt x="13468" y="1202"/>
                    <a:pt x="107" y="63"/>
                  </a:cubicBezTo>
                  <a:lnTo>
                    <a:pt x="107" y="11830"/>
                  </a:lnTo>
                  <a:lnTo>
                    <a:pt x="9268" y="11830"/>
                  </a:lnTo>
                  <a:cubicBezTo>
                    <a:pt x="38662" y="11830"/>
                    <a:pt x="39425" y="16005"/>
                    <a:pt x="39425" y="29670"/>
                  </a:cubicBezTo>
                  <a:lnTo>
                    <a:pt x="39425" y="229707"/>
                  </a:lnTo>
                  <a:cubicBezTo>
                    <a:pt x="39425" y="243371"/>
                    <a:pt x="38662" y="247547"/>
                    <a:pt x="9268" y="247547"/>
                  </a:cubicBezTo>
                  <a:lnTo>
                    <a:pt x="107" y="247547"/>
                  </a:lnTo>
                  <a:lnTo>
                    <a:pt x="107" y="259314"/>
                  </a:lnTo>
                  <a:lnTo>
                    <a:pt x="198990" y="259314"/>
                  </a:lnTo>
                  <a:lnTo>
                    <a:pt x="209678" y="161383"/>
                  </a:lnTo>
                  <a:close/>
                </a:path>
              </a:pathLst>
            </a:custGeom>
            <a:grpFill/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51" name="Freeform: Shape 550">
              <a:extLst>
                <a:ext uri="{FF2B5EF4-FFF2-40B4-BE49-F238E27FC236}">
                  <a16:creationId xmlns:a16="http://schemas.microsoft.com/office/drawing/2014/main" id="{B8B4FC47-A98D-0BE4-BC0E-2ABFA961F74F}"/>
                </a:ext>
              </a:extLst>
            </p:cNvPr>
            <p:cNvSpPr/>
            <p:nvPr>
              <p:custDataLst>
                <p:tags r:id="rId45"/>
              </p:custDataLst>
            </p:nvPr>
          </p:nvSpPr>
          <p:spPr>
            <a:xfrm>
              <a:off x="4728517" y="2754381"/>
              <a:ext cx="260723" cy="267601"/>
            </a:xfrm>
            <a:custGeom>
              <a:avLst/>
              <a:gdLst>
                <a:gd name="connsiteX0" fmla="*/ 209685 w 260723"/>
                <a:gd name="connsiteY0" fmla="*/ 171631 h 267601"/>
                <a:gd name="connsiteX1" fmla="*/ 136392 w 260723"/>
                <a:gd name="connsiteY1" fmla="*/ 255897 h 267601"/>
                <a:gd name="connsiteX2" fmla="*/ 73406 w 260723"/>
                <a:gd name="connsiteY2" fmla="*/ 174288 h 267601"/>
                <a:gd name="connsiteX3" fmla="*/ 73406 w 260723"/>
                <a:gd name="connsiteY3" fmla="*/ 29670 h 267601"/>
                <a:gd name="connsiteX4" fmla="*/ 103563 w 260723"/>
                <a:gd name="connsiteY4" fmla="*/ 11830 h 267601"/>
                <a:gd name="connsiteX5" fmla="*/ 112724 w 260723"/>
                <a:gd name="connsiteY5" fmla="*/ 11830 h 267601"/>
                <a:gd name="connsiteX6" fmla="*/ 112724 w 260723"/>
                <a:gd name="connsiteY6" fmla="*/ 63 h 267601"/>
                <a:gd name="connsiteX7" fmla="*/ 56610 w 260723"/>
                <a:gd name="connsiteY7" fmla="*/ 1202 h 267601"/>
                <a:gd name="connsiteX8" fmla="*/ 113 w 260723"/>
                <a:gd name="connsiteY8" fmla="*/ 63 h 267601"/>
                <a:gd name="connsiteX9" fmla="*/ 113 w 260723"/>
                <a:gd name="connsiteY9" fmla="*/ 11830 h 267601"/>
                <a:gd name="connsiteX10" fmla="*/ 9275 w 260723"/>
                <a:gd name="connsiteY10" fmla="*/ 11830 h 267601"/>
                <a:gd name="connsiteX11" fmla="*/ 39432 w 260723"/>
                <a:gd name="connsiteY11" fmla="*/ 29670 h 267601"/>
                <a:gd name="connsiteX12" fmla="*/ 39432 w 260723"/>
                <a:gd name="connsiteY12" fmla="*/ 172770 h 267601"/>
                <a:gd name="connsiteX13" fmla="*/ 135628 w 260723"/>
                <a:gd name="connsiteY13" fmla="*/ 267664 h 267601"/>
                <a:gd name="connsiteX14" fmla="*/ 220373 w 260723"/>
                <a:gd name="connsiteY14" fmla="*/ 189092 h 267601"/>
                <a:gd name="connsiteX15" fmla="*/ 221518 w 260723"/>
                <a:gd name="connsiteY15" fmla="*/ 162901 h 267601"/>
                <a:gd name="connsiteX16" fmla="*/ 221518 w 260723"/>
                <a:gd name="connsiteY16" fmla="*/ 41437 h 267601"/>
                <a:gd name="connsiteX17" fmla="*/ 260837 w 260723"/>
                <a:gd name="connsiteY17" fmla="*/ 11830 h 267601"/>
                <a:gd name="connsiteX18" fmla="*/ 260837 w 260723"/>
                <a:gd name="connsiteY18" fmla="*/ 63 h 267601"/>
                <a:gd name="connsiteX19" fmla="*/ 215792 w 260723"/>
                <a:gd name="connsiteY19" fmla="*/ 1202 h 267601"/>
                <a:gd name="connsiteX20" fmla="*/ 170366 w 260723"/>
                <a:gd name="connsiteY20" fmla="*/ 63 h 267601"/>
                <a:gd name="connsiteX21" fmla="*/ 170366 w 260723"/>
                <a:gd name="connsiteY21" fmla="*/ 11830 h 267601"/>
                <a:gd name="connsiteX22" fmla="*/ 209685 w 260723"/>
                <a:gd name="connsiteY22" fmla="*/ 39918 h 267601"/>
                <a:gd name="connsiteX23" fmla="*/ 209685 w 260723"/>
                <a:gd name="connsiteY23" fmla="*/ 171631 h 267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60723" h="267601">
                  <a:moveTo>
                    <a:pt x="209685" y="171631"/>
                  </a:moveTo>
                  <a:cubicBezTo>
                    <a:pt x="209685" y="225531"/>
                    <a:pt x="172656" y="255897"/>
                    <a:pt x="136392" y="255897"/>
                  </a:cubicBezTo>
                  <a:cubicBezTo>
                    <a:pt x="118450" y="255897"/>
                    <a:pt x="73406" y="246408"/>
                    <a:pt x="73406" y="174288"/>
                  </a:cubicBezTo>
                  <a:lnTo>
                    <a:pt x="73406" y="29670"/>
                  </a:lnTo>
                  <a:cubicBezTo>
                    <a:pt x="73406" y="16005"/>
                    <a:pt x="74169" y="11830"/>
                    <a:pt x="103563" y="11830"/>
                  </a:cubicBezTo>
                  <a:lnTo>
                    <a:pt x="112724" y="11830"/>
                  </a:lnTo>
                  <a:lnTo>
                    <a:pt x="112724" y="63"/>
                  </a:lnTo>
                  <a:cubicBezTo>
                    <a:pt x="99364" y="1202"/>
                    <a:pt x="71115" y="1202"/>
                    <a:pt x="56610" y="1202"/>
                  </a:cubicBezTo>
                  <a:cubicBezTo>
                    <a:pt x="42104" y="1202"/>
                    <a:pt x="13474" y="1202"/>
                    <a:pt x="113" y="63"/>
                  </a:cubicBezTo>
                  <a:lnTo>
                    <a:pt x="113" y="11830"/>
                  </a:lnTo>
                  <a:lnTo>
                    <a:pt x="9275" y="11830"/>
                  </a:lnTo>
                  <a:cubicBezTo>
                    <a:pt x="38668" y="11830"/>
                    <a:pt x="39432" y="16005"/>
                    <a:pt x="39432" y="29670"/>
                  </a:cubicBezTo>
                  <a:lnTo>
                    <a:pt x="39432" y="172770"/>
                  </a:lnTo>
                  <a:cubicBezTo>
                    <a:pt x="39432" y="226290"/>
                    <a:pt x="83713" y="267664"/>
                    <a:pt x="135628" y="267664"/>
                  </a:cubicBezTo>
                  <a:cubicBezTo>
                    <a:pt x="179528" y="267664"/>
                    <a:pt x="213884" y="232364"/>
                    <a:pt x="220373" y="189092"/>
                  </a:cubicBezTo>
                  <a:cubicBezTo>
                    <a:pt x="221518" y="181500"/>
                    <a:pt x="221518" y="178084"/>
                    <a:pt x="221518" y="162901"/>
                  </a:cubicBezTo>
                  <a:lnTo>
                    <a:pt x="221518" y="41437"/>
                  </a:lnTo>
                  <a:cubicBezTo>
                    <a:pt x="221518" y="28911"/>
                    <a:pt x="221518" y="11830"/>
                    <a:pt x="260837" y="11830"/>
                  </a:cubicBezTo>
                  <a:lnTo>
                    <a:pt x="260837" y="63"/>
                  </a:lnTo>
                  <a:cubicBezTo>
                    <a:pt x="247094" y="442"/>
                    <a:pt x="228771" y="1202"/>
                    <a:pt x="215792" y="1202"/>
                  </a:cubicBezTo>
                  <a:cubicBezTo>
                    <a:pt x="202432" y="1202"/>
                    <a:pt x="184108" y="442"/>
                    <a:pt x="170366" y="63"/>
                  </a:cubicBezTo>
                  <a:lnTo>
                    <a:pt x="170366" y="11830"/>
                  </a:lnTo>
                  <a:cubicBezTo>
                    <a:pt x="209685" y="11830"/>
                    <a:pt x="209685" y="29670"/>
                    <a:pt x="209685" y="39918"/>
                  </a:cubicBezTo>
                  <a:lnTo>
                    <a:pt x="209685" y="171631"/>
                  </a:lnTo>
                  <a:close/>
                </a:path>
              </a:pathLst>
            </a:custGeom>
            <a:grpFill/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sp>
        <p:nvSpPr>
          <p:cNvPr id="20" name="Graphic 18 1 1">
            <a:extLst>
              <a:ext uri="{FF2B5EF4-FFF2-40B4-BE49-F238E27FC236}">
                <a16:creationId xmlns:a16="http://schemas.microsoft.com/office/drawing/2014/main" id="{69687A17-C9EE-288E-26EC-8BD206D4330C}"/>
              </a:ext>
            </a:extLst>
          </p:cNvPr>
          <p:cNvSpPr>
            <a:spLocks noChangeAspect="1"/>
          </p:cNvSpPr>
          <p:nvPr>
            <p:custDataLst>
              <p:tags r:id="rId2"/>
            </p:custDataLst>
          </p:nvPr>
        </p:nvSpPr>
        <p:spPr>
          <a:xfrm>
            <a:off x="9229360" y="211165"/>
            <a:ext cx="124248" cy="172029"/>
          </a:xfrm>
          <a:custGeom>
            <a:avLst/>
            <a:gdLst>
              <a:gd name="connsiteX0" fmla="*/ 58785 w 124248"/>
              <a:gd name="connsiteY0" fmla="*/ 2747 h 172029"/>
              <a:gd name="connsiteX1" fmla="*/ 55495 w 124248"/>
              <a:gd name="connsiteY1" fmla="*/ 63 h 172029"/>
              <a:gd name="connsiteX2" fmla="*/ 24623 w 124248"/>
              <a:gd name="connsiteY2" fmla="*/ 2503 h 172029"/>
              <a:gd name="connsiteX3" fmla="*/ 19815 w 124248"/>
              <a:gd name="connsiteY3" fmla="*/ 7383 h 172029"/>
              <a:gd name="connsiteX4" fmla="*/ 25888 w 124248"/>
              <a:gd name="connsiteY4" fmla="*/ 10311 h 172029"/>
              <a:gd name="connsiteX5" fmla="*/ 38540 w 124248"/>
              <a:gd name="connsiteY5" fmla="*/ 14460 h 172029"/>
              <a:gd name="connsiteX6" fmla="*/ 37781 w 124248"/>
              <a:gd name="connsiteY6" fmla="*/ 19340 h 172029"/>
              <a:gd name="connsiteX7" fmla="*/ 1089 w 124248"/>
              <a:gd name="connsiteY7" fmla="*/ 159892 h 172029"/>
              <a:gd name="connsiteX8" fmla="*/ 77 w 124248"/>
              <a:gd name="connsiteY8" fmla="*/ 165260 h 172029"/>
              <a:gd name="connsiteX9" fmla="*/ 7415 w 124248"/>
              <a:gd name="connsiteY9" fmla="*/ 172092 h 172029"/>
              <a:gd name="connsiteX10" fmla="*/ 16778 w 124248"/>
              <a:gd name="connsiteY10" fmla="*/ 165748 h 172029"/>
              <a:gd name="connsiteX11" fmla="*/ 21586 w 124248"/>
              <a:gd name="connsiteY11" fmla="*/ 147203 h 172029"/>
              <a:gd name="connsiteX12" fmla="*/ 27153 w 124248"/>
              <a:gd name="connsiteY12" fmla="*/ 125242 h 172029"/>
              <a:gd name="connsiteX13" fmla="*/ 31455 w 124248"/>
              <a:gd name="connsiteY13" fmla="*/ 108893 h 172029"/>
              <a:gd name="connsiteX14" fmla="*/ 34239 w 124248"/>
              <a:gd name="connsiteY14" fmla="*/ 97912 h 172029"/>
              <a:gd name="connsiteX15" fmla="*/ 51446 w 124248"/>
              <a:gd name="connsiteY15" fmla="*/ 75463 h 172029"/>
              <a:gd name="connsiteX16" fmla="*/ 75739 w 124248"/>
              <a:gd name="connsiteY16" fmla="*/ 66922 h 172029"/>
              <a:gd name="connsiteX17" fmla="*/ 89404 w 124248"/>
              <a:gd name="connsiteY17" fmla="*/ 84003 h 172029"/>
              <a:gd name="connsiteX18" fmla="*/ 73715 w 124248"/>
              <a:gd name="connsiteY18" fmla="*/ 138662 h 172029"/>
              <a:gd name="connsiteX19" fmla="*/ 70425 w 124248"/>
              <a:gd name="connsiteY19" fmla="*/ 152083 h 172029"/>
              <a:gd name="connsiteX20" fmla="*/ 91175 w 124248"/>
              <a:gd name="connsiteY20" fmla="*/ 172092 h 172029"/>
              <a:gd name="connsiteX21" fmla="*/ 124325 w 124248"/>
              <a:gd name="connsiteY21" fmla="*/ 134514 h 172029"/>
              <a:gd name="connsiteX22" fmla="*/ 121288 w 124248"/>
              <a:gd name="connsiteY22" fmla="*/ 132074 h 172029"/>
              <a:gd name="connsiteX23" fmla="*/ 117492 w 124248"/>
              <a:gd name="connsiteY23" fmla="*/ 136466 h 172029"/>
              <a:gd name="connsiteX24" fmla="*/ 91681 w 124248"/>
              <a:gd name="connsiteY24" fmla="*/ 166724 h 172029"/>
              <a:gd name="connsiteX25" fmla="*/ 85608 w 124248"/>
              <a:gd name="connsiteY25" fmla="*/ 158672 h 172029"/>
              <a:gd name="connsiteX26" fmla="*/ 90163 w 124248"/>
              <a:gd name="connsiteY26" fmla="*/ 141347 h 172029"/>
              <a:gd name="connsiteX27" fmla="*/ 105599 w 124248"/>
              <a:gd name="connsiteY27" fmla="*/ 87664 h 172029"/>
              <a:gd name="connsiteX28" fmla="*/ 76498 w 124248"/>
              <a:gd name="connsiteY28" fmla="*/ 61554 h 172029"/>
              <a:gd name="connsiteX29" fmla="*/ 39047 w 124248"/>
              <a:gd name="connsiteY29" fmla="*/ 80343 h 172029"/>
              <a:gd name="connsiteX30" fmla="*/ 58785 w 124248"/>
              <a:gd name="connsiteY30" fmla="*/ 2747 h 172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24248" h="172029">
                <a:moveTo>
                  <a:pt x="58785" y="2747"/>
                </a:moveTo>
                <a:cubicBezTo>
                  <a:pt x="58785" y="2503"/>
                  <a:pt x="58785" y="63"/>
                  <a:pt x="55495" y="63"/>
                </a:cubicBezTo>
                <a:cubicBezTo>
                  <a:pt x="49675" y="63"/>
                  <a:pt x="31202" y="2015"/>
                  <a:pt x="24623" y="2503"/>
                </a:cubicBezTo>
                <a:cubicBezTo>
                  <a:pt x="22598" y="2747"/>
                  <a:pt x="19815" y="2991"/>
                  <a:pt x="19815" y="7383"/>
                </a:cubicBezTo>
                <a:cubicBezTo>
                  <a:pt x="19815" y="10311"/>
                  <a:pt x="22092" y="10311"/>
                  <a:pt x="25888" y="10311"/>
                </a:cubicBezTo>
                <a:cubicBezTo>
                  <a:pt x="38034" y="10311"/>
                  <a:pt x="38540" y="12019"/>
                  <a:pt x="38540" y="14460"/>
                </a:cubicBezTo>
                <a:lnTo>
                  <a:pt x="37781" y="19340"/>
                </a:lnTo>
                <a:lnTo>
                  <a:pt x="1089" y="159892"/>
                </a:lnTo>
                <a:cubicBezTo>
                  <a:pt x="77" y="163308"/>
                  <a:pt x="77" y="163796"/>
                  <a:pt x="77" y="165260"/>
                </a:cubicBezTo>
                <a:cubicBezTo>
                  <a:pt x="77" y="170872"/>
                  <a:pt x="5138" y="172092"/>
                  <a:pt x="7415" y="172092"/>
                </a:cubicBezTo>
                <a:cubicBezTo>
                  <a:pt x="11464" y="172092"/>
                  <a:pt x="15513" y="169164"/>
                  <a:pt x="16778" y="165748"/>
                </a:cubicBezTo>
                <a:lnTo>
                  <a:pt x="21586" y="147203"/>
                </a:lnTo>
                <a:lnTo>
                  <a:pt x="27153" y="125242"/>
                </a:lnTo>
                <a:cubicBezTo>
                  <a:pt x="28672" y="119873"/>
                  <a:pt x="30190" y="114505"/>
                  <a:pt x="31455" y="108893"/>
                </a:cubicBezTo>
                <a:cubicBezTo>
                  <a:pt x="31961" y="107429"/>
                  <a:pt x="33986" y="99376"/>
                  <a:pt x="34239" y="97912"/>
                </a:cubicBezTo>
                <a:cubicBezTo>
                  <a:pt x="34998" y="95716"/>
                  <a:pt x="42842" y="82051"/>
                  <a:pt x="51446" y="75463"/>
                </a:cubicBezTo>
                <a:cubicBezTo>
                  <a:pt x="57013" y="71559"/>
                  <a:pt x="64858" y="66922"/>
                  <a:pt x="75739" y="66922"/>
                </a:cubicBezTo>
                <a:cubicBezTo>
                  <a:pt x="86620" y="66922"/>
                  <a:pt x="89404" y="75219"/>
                  <a:pt x="89404" y="84003"/>
                </a:cubicBezTo>
                <a:cubicBezTo>
                  <a:pt x="89404" y="97180"/>
                  <a:pt x="79788" y="123778"/>
                  <a:pt x="73715" y="138662"/>
                </a:cubicBezTo>
                <a:cubicBezTo>
                  <a:pt x="71690" y="144275"/>
                  <a:pt x="70425" y="147203"/>
                  <a:pt x="70425" y="152083"/>
                </a:cubicBezTo>
                <a:cubicBezTo>
                  <a:pt x="70425" y="163552"/>
                  <a:pt x="79282" y="172092"/>
                  <a:pt x="91175" y="172092"/>
                </a:cubicBezTo>
                <a:cubicBezTo>
                  <a:pt x="114962" y="172092"/>
                  <a:pt x="124325" y="136466"/>
                  <a:pt x="124325" y="134514"/>
                </a:cubicBezTo>
                <a:cubicBezTo>
                  <a:pt x="124325" y="132074"/>
                  <a:pt x="122047" y="132074"/>
                  <a:pt x="121288" y="132074"/>
                </a:cubicBezTo>
                <a:cubicBezTo>
                  <a:pt x="118758" y="132074"/>
                  <a:pt x="118758" y="132806"/>
                  <a:pt x="117492" y="136466"/>
                </a:cubicBezTo>
                <a:cubicBezTo>
                  <a:pt x="113697" y="149399"/>
                  <a:pt x="105599" y="166724"/>
                  <a:pt x="91681" y="166724"/>
                </a:cubicBezTo>
                <a:cubicBezTo>
                  <a:pt x="87379" y="166724"/>
                  <a:pt x="85608" y="164284"/>
                  <a:pt x="85608" y="158672"/>
                </a:cubicBezTo>
                <a:cubicBezTo>
                  <a:pt x="85608" y="152571"/>
                  <a:pt x="87885" y="146715"/>
                  <a:pt x="90163" y="141347"/>
                </a:cubicBezTo>
                <a:cubicBezTo>
                  <a:pt x="94212" y="130854"/>
                  <a:pt x="105599" y="101816"/>
                  <a:pt x="105599" y="87664"/>
                </a:cubicBezTo>
                <a:cubicBezTo>
                  <a:pt x="105599" y="71803"/>
                  <a:pt x="95477" y="61554"/>
                  <a:pt x="76498" y="61554"/>
                </a:cubicBezTo>
                <a:cubicBezTo>
                  <a:pt x="60556" y="61554"/>
                  <a:pt x="48409" y="69119"/>
                  <a:pt x="39047" y="80343"/>
                </a:cubicBezTo>
                <a:lnTo>
                  <a:pt x="58785" y="2747"/>
                </a:lnTo>
                <a:close/>
              </a:path>
            </a:pathLst>
          </a:custGeom>
          <a:solidFill>
            <a:srgbClr val="EE442F"/>
          </a:solidFill>
          <a:ln w="254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44" name="Group 43" descr="\documentclass{article}&#10;\usepackage{amsmath}&#10;\pagestyle{empty}&#10;\begin{document}&#10;&#10;$s^{(0)}$ &#10;&#10;&#10;\end{document}" title="IguanaTex Vector Display">
            <a:extLst>
              <a:ext uri="{FF2B5EF4-FFF2-40B4-BE49-F238E27FC236}">
                <a16:creationId xmlns:a16="http://schemas.microsoft.com/office/drawing/2014/main" id="{901E08B1-CAB6-B31C-3190-8FC3F398E8FC}"/>
              </a:ext>
            </a:extLst>
          </p:cNvPr>
          <p:cNvGrpSpPr>
            <a:grpSpLocks noChangeAspect="1"/>
          </p:cNvGrpSpPr>
          <p:nvPr>
            <p:custDataLst>
              <p:tags r:id="rId3"/>
            </p:custDataLst>
          </p:nvPr>
        </p:nvGrpSpPr>
        <p:grpSpPr>
          <a:xfrm>
            <a:off x="9207500" y="524459"/>
            <a:ext cx="343862" cy="227466"/>
            <a:chOff x="11173479" y="1989218"/>
            <a:chExt cx="343862" cy="227466"/>
          </a:xfrm>
          <a:solidFill>
            <a:srgbClr val="0072B2"/>
          </a:solidFill>
        </p:grpSpPr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A4D62972-6EE4-BFAB-CB3B-FE87D98A8CE4}"/>
                </a:ext>
              </a:extLst>
            </p:cNvPr>
            <p:cNvSpPr/>
            <p:nvPr>
              <p:custDataLst>
                <p:tags r:id="rId36"/>
              </p:custDataLst>
            </p:nvPr>
          </p:nvSpPr>
          <p:spPr>
            <a:xfrm>
              <a:off x="11173479" y="2102052"/>
              <a:ext cx="93122" cy="114632"/>
            </a:xfrm>
            <a:custGeom>
              <a:avLst/>
              <a:gdLst>
                <a:gd name="connsiteX0" fmla="*/ 85861 w 93122"/>
                <a:gd name="connsiteY0" fmla="*/ 17270 h 114632"/>
                <a:gd name="connsiteX1" fmla="*/ 73715 w 93122"/>
                <a:gd name="connsiteY1" fmla="*/ 28658 h 114632"/>
                <a:gd name="connsiteX2" fmla="*/ 81559 w 93122"/>
                <a:gd name="connsiteY2" fmla="*/ 35996 h 114632"/>
                <a:gd name="connsiteX3" fmla="*/ 93200 w 93122"/>
                <a:gd name="connsiteY3" fmla="*/ 21825 h 114632"/>
                <a:gd name="connsiteX4" fmla="*/ 63086 w 93122"/>
                <a:gd name="connsiteY4" fmla="*/ 63 h 114632"/>
                <a:gd name="connsiteX5" fmla="*/ 20321 w 93122"/>
                <a:gd name="connsiteY5" fmla="*/ 37008 h 114632"/>
                <a:gd name="connsiteX6" fmla="*/ 46385 w 93122"/>
                <a:gd name="connsiteY6" fmla="*/ 62060 h 114632"/>
                <a:gd name="connsiteX7" fmla="*/ 72702 w 93122"/>
                <a:gd name="connsiteY7" fmla="*/ 81292 h 114632"/>
                <a:gd name="connsiteX8" fmla="*/ 36516 w 93122"/>
                <a:gd name="connsiteY8" fmla="*/ 109128 h 114632"/>
                <a:gd name="connsiteX9" fmla="*/ 7668 w 93122"/>
                <a:gd name="connsiteY9" fmla="*/ 95716 h 114632"/>
                <a:gd name="connsiteX10" fmla="*/ 23610 w 93122"/>
                <a:gd name="connsiteY10" fmla="*/ 82304 h 114632"/>
                <a:gd name="connsiteX11" fmla="*/ 14248 w 93122"/>
                <a:gd name="connsiteY11" fmla="*/ 73448 h 114632"/>
                <a:gd name="connsiteX12" fmla="*/ 77 w 93122"/>
                <a:gd name="connsiteY12" fmla="*/ 90149 h 114632"/>
                <a:gd name="connsiteX13" fmla="*/ 36263 w 93122"/>
                <a:gd name="connsiteY13" fmla="*/ 114695 h 114632"/>
                <a:gd name="connsiteX14" fmla="*/ 87126 w 93122"/>
                <a:gd name="connsiteY14" fmla="*/ 72688 h 114632"/>
                <a:gd name="connsiteX15" fmla="*/ 79282 w 93122"/>
                <a:gd name="connsiteY15" fmla="*/ 54216 h 114632"/>
                <a:gd name="connsiteX16" fmla="*/ 53977 w 93122"/>
                <a:gd name="connsiteY16" fmla="*/ 43588 h 114632"/>
                <a:gd name="connsiteX17" fmla="*/ 34745 w 93122"/>
                <a:gd name="connsiteY17" fmla="*/ 28404 h 114632"/>
                <a:gd name="connsiteX18" fmla="*/ 63086 w 93122"/>
                <a:gd name="connsiteY18" fmla="*/ 5630 h 114632"/>
                <a:gd name="connsiteX19" fmla="*/ 85861 w 93122"/>
                <a:gd name="connsiteY19" fmla="*/ 17270 h 11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3122" h="114632">
                  <a:moveTo>
                    <a:pt x="85861" y="17270"/>
                  </a:moveTo>
                  <a:cubicBezTo>
                    <a:pt x="78776" y="17523"/>
                    <a:pt x="73715" y="23090"/>
                    <a:pt x="73715" y="28658"/>
                  </a:cubicBezTo>
                  <a:cubicBezTo>
                    <a:pt x="73715" y="32200"/>
                    <a:pt x="75992" y="35996"/>
                    <a:pt x="81559" y="35996"/>
                  </a:cubicBezTo>
                  <a:cubicBezTo>
                    <a:pt x="87126" y="35996"/>
                    <a:pt x="93200" y="31694"/>
                    <a:pt x="93200" y="21825"/>
                  </a:cubicBezTo>
                  <a:cubicBezTo>
                    <a:pt x="93200" y="10438"/>
                    <a:pt x="82318" y="63"/>
                    <a:pt x="63086" y="63"/>
                  </a:cubicBezTo>
                  <a:cubicBezTo>
                    <a:pt x="29684" y="63"/>
                    <a:pt x="20321" y="25874"/>
                    <a:pt x="20321" y="37008"/>
                  </a:cubicBezTo>
                  <a:cubicBezTo>
                    <a:pt x="20321" y="56746"/>
                    <a:pt x="39047" y="60542"/>
                    <a:pt x="46385" y="62060"/>
                  </a:cubicBezTo>
                  <a:cubicBezTo>
                    <a:pt x="59544" y="64591"/>
                    <a:pt x="72702" y="67374"/>
                    <a:pt x="72702" y="81292"/>
                  </a:cubicBezTo>
                  <a:cubicBezTo>
                    <a:pt x="72702" y="87871"/>
                    <a:pt x="66882" y="109128"/>
                    <a:pt x="36516" y="109128"/>
                  </a:cubicBezTo>
                  <a:cubicBezTo>
                    <a:pt x="32973" y="109128"/>
                    <a:pt x="13488" y="109128"/>
                    <a:pt x="7668" y="95716"/>
                  </a:cubicBezTo>
                  <a:cubicBezTo>
                    <a:pt x="17284" y="96981"/>
                    <a:pt x="23610" y="89390"/>
                    <a:pt x="23610" y="82304"/>
                  </a:cubicBezTo>
                  <a:cubicBezTo>
                    <a:pt x="23610" y="76484"/>
                    <a:pt x="19562" y="73448"/>
                    <a:pt x="14248" y="73448"/>
                  </a:cubicBezTo>
                  <a:cubicBezTo>
                    <a:pt x="7668" y="73448"/>
                    <a:pt x="77" y="78762"/>
                    <a:pt x="77" y="90149"/>
                  </a:cubicBezTo>
                  <a:cubicBezTo>
                    <a:pt x="77" y="104573"/>
                    <a:pt x="14501" y="114695"/>
                    <a:pt x="36263" y="114695"/>
                  </a:cubicBezTo>
                  <a:cubicBezTo>
                    <a:pt x="77257" y="114695"/>
                    <a:pt x="87126" y="84076"/>
                    <a:pt x="87126" y="72688"/>
                  </a:cubicBezTo>
                  <a:cubicBezTo>
                    <a:pt x="87126" y="63579"/>
                    <a:pt x="82318" y="57252"/>
                    <a:pt x="79282" y="54216"/>
                  </a:cubicBezTo>
                  <a:cubicBezTo>
                    <a:pt x="72449" y="47130"/>
                    <a:pt x="65111" y="45865"/>
                    <a:pt x="53977" y="43588"/>
                  </a:cubicBezTo>
                  <a:cubicBezTo>
                    <a:pt x="44867" y="41563"/>
                    <a:pt x="34745" y="39792"/>
                    <a:pt x="34745" y="28404"/>
                  </a:cubicBezTo>
                  <a:cubicBezTo>
                    <a:pt x="34745" y="21066"/>
                    <a:pt x="40818" y="5630"/>
                    <a:pt x="63086" y="5630"/>
                  </a:cubicBezTo>
                  <a:cubicBezTo>
                    <a:pt x="69413" y="5630"/>
                    <a:pt x="82065" y="7401"/>
                    <a:pt x="85861" y="17270"/>
                  </a:cubicBezTo>
                  <a:close/>
                </a:path>
              </a:pathLst>
            </a:custGeom>
            <a:grpFill/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E3FE2B84-C296-A93B-EF9D-5D9EF885380A}"/>
                </a:ext>
              </a:extLst>
            </p:cNvPr>
            <p:cNvSpPr/>
            <p:nvPr>
              <p:custDataLst>
                <p:tags r:id="rId37"/>
              </p:custDataLst>
            </p:nvPr>
          </p:nvSpPr>
          <p:spPr>
            <a:xfrm>
              <a:off x="11299309" y="1989218"/>
              <a:ext cx="46055" cy="176958"/>
            </a:xfrm>
            <a:custGeom>
              <a:avLst/>
              <a:gdLst>
                <a:gd name="connsiteX0" fmla="*/ 42594 w 46055"/>
                <a:gd name="connsiteY0" fmla="*/ 59 h 176958"/>
                <a:gd name="connsiteX1" fmla="*/ 81 w 46055"/>
                <a:gd name="connsiteY1" fmla="*/ 88450 h 176958"/>
                <a:gd name="connsiteX2" fmla="*/ 42594 w 46055"/>
                <a:gd name="connsiteY2" fmla="*/ 177018 h 176958"/>
                <a:gd name="connsiteX3" fmla="*/ 46137 w 46055"/>
                <a:gd name="connsiteY3" fmla="*/ 174892 h 176958"/>
                <a:gd name="connsiteX4" fmla="*/ 44365 w 46055"/>
                <a:gd name="connsiteY4" fmla="*/ 172235 h 176958"/>
                <a:gd name="connsiteX5" fmla="*/ 12127 w 46055"/>
                <a:gd name="connsiteY5" fmla="*/ 88627 h 176958"/>
                <a:gd name="connsiteX6" fmla="*/ 44897 w 46055"/>
                <a:gd name="connsiteY6" fmla="*/ 4310 h 176958"/>
                <a:gd name="connsiteX7" fmla="*/ 46137 w 46055"/>
                <a:gd name="connsiteY7" fmla="*/ 2185 h 176958"/>
                <a:gd name="connsiteX8" fmla="*/ 42594 w 46055"/>
                <a:gd name="connsiteY8" fmla="*/ 59 h 176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055" h="176958">
                  <a:moveTo>
                    <a:pt x="42594" y="59"/>
                  </a:moveTo>
                  <a:cubicBezTo>
                    <a:pt x="8938" y="23795"/>
                    <a:pt x="81" y="61348"/>
                    <a:pt x="81" y="88450"/>
                  </a:cubicBezTo>
                  <a:cubicBezTo>
                    <a:pt x="81" y="113426"/>
                    <a:pt x="7521" y="152219"/>
                    <a:pt x="42594" y="177018"/>
                  </a:cubicBezTo>
                  <a:cubicBezTo>
                    <a:pt x="44011" y="177018"/>
                    <a:pt x="46137" y="177018"/>
                    <a:pt x="46137" y="174892"/>
                  </a:cubicBezTo>
                  <a:cubicBezTo>
                    <a:pt x="46137" y="173829"/>
                    <a:pt x="45605" y="173475"/>
                    <a:pt x="44365" y="172235"/>
                  </a:cubicBezTo>
                  <a:cubicBezTo>
                    <a:pt x="20806" y="150979"/>
                    <a:pt x="12127" y="120866"/>
                    <a:pt x="12127" y="88627"/>
                  </a:cubicBezTo>
                  <a:cubicBezTo>
                    <a:pt x="12127" y="40800"/>
                    <a:pt x="30372" y="17418"/>
                    <a:pt x="44897" y="4310"/>
                  </a:cubicBezTo>
                  <a:cubicBezTo>
                    <a:pt x="45605" y="3602"/>
                    <a:pt x="46137" y="3070"/>
                    <a:pt x="46137" y="2185"/>
                  </a:cubicBezTo>
                  <a:cubicBezTo>
                    <a:pt x="46137" y="59"/>
                    <a:pt x="44011" y="59"/>
                    <a:pt x="42594" y="59"/>
                  </a:cubicBezTo>
                  <a:close/>
                </a:path>
              </a:pathLst>
            </a:custGeom>
            <a:grpFill/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254C53CD-CA9A-EE59-8346-89B87E27E083}"/>
                </a:ext>
              </a:extLst>
            </p:cNvPr>
            <p:cNvSpPr/>
            <p:nvPr>
              <p:custDataLst>
                <p:tags r:id="rId38"/>
              </p:custDataLst>
            </p:nvPr>
          </p:nvSpPr>
          <p:spPr>
            <a:xfrm>
              <a:off x="11367228" y="2004452"/>
              <a:ext cx="82190" cy="121160"/>
            </a:xfrm>
            <a:custGeom>
              <a:avLst/>
              <a:gdLst>
                <a:gd name="connsiteX0" fmla="*/ 82275 w 82190"/>
                <a:gd name="connsiteY0" fmla="*/ 61171 h 121160"/>
                <a:gd name="connsiteX1" fmla="*/ 71824 w 82190"/>
                <a:gd name="connsiteY1" fmla="*/ 15293 h 121160"/>
                <a:gd name="connsiteX2" fmla="*/ 41180 w 82190"/>
                <a:gd name="connsiteY2" fmla="*/ 59 h 121160"/>
                <a:gd name="connsiteX3" fmla="*/ 84 w 82190"/>
                <a:gd name="connsiteY3" fmla="*/ 61171 h 121160"/>
                <a:gd name="connsiteX4" fmla="*/ 41180 w 82190"/>
                <a:gd name="connsiteY4" fmla="*/ 121220 h 121160"/>
                <a:gd name="connsiteX5" fmla="*/ 82275 w 82190"/>
                <a:gd name="connsiteY5" fmla="*/ 61171 h 121160"/>
                <a:gd name="connsiteX6" fmla="*/ 41180 w 82190"/>
                <a:gd name="connsiteY6" fmla="*/ 116260 h 121160"/>
                <a:gd name="connsiteX7" fmla="*/ 18684 w 82190"/>
                <a:gd name="connsiteY7" fmla="*/ 96952 h 121160"/>
                <a:gd name="connsiteX8" fmla="*/ 16204 w 82190"/>
                <a:gd name="connsiteY8" fmla="*/ 58868 h 121160"/>
                <a:gd name="connsiteX9" fmla="*/ 18861 w 82190"/>
                <a:gd name="connsiteY9" fmla="*/ 22733 h 121160"/>
                <a:gd name="connsiteX10" fmla="*/ 41180 w 82190"/>
                <a:gd name="connsiteY10" fmla="*/ 5019 h 121160"/>
                <a:gd name="connsiteX11" fmla="*/ 63145 w 82190"/>
                <a:gd name="connsiteY11" fmla="*/ 21138 h 121160"/>
                <a:gd name="connsiteX12" fmla="*/ 66156 w 82190"/>
                <a:gd name="connsiteY12" fmla="*/ 58868 h 121160"/>
                <a:gd name="connsiteX13" fmla="*/ 63853 w 82190"/>
                <a:gd name="connsiteY13" fmla="*/ 96244 h 121160"/>
                <a:gd name="connsiteX14" fmla="*/ 41180 w 82190"/>
                <a:gd name="connsiteY14" fmla="*/ 116260 h 121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2190" h="121160">
                  <a:moveTo>
                    <a:pt x="82275" y="61171"/>
                  </a:moveTo>
                  <a:cubicBezTo>
                    <a:pt x="82275" y="41686"/>
                    <a:pt x="79973" y="27692"/>
                    <a:pt x="71824" y="15293"/>
                  </a:cubicBezTo>
                  <a:cubicBezTo>
                    <a:pt x="66333" y="7145"/>
                    <a:pt x="55351" y="59"/>
                    <a:pt x="41180" y="59"/>
                  </a:cubicBezTo>
                  <a:cubicBezTo>
                    <a:pt x="84" y="59"/>
                    <a:pt x="84" y="48417"/>
                    <a:pt x="84" y="61171"/>
                  </a:cubicBezTo>
                  <a:cubicBezTo>
                    <a:pt x="84" y="73925"/>
                    <a:pt x="84" y="121220"/>
                    <a:pt x="41180" y="121220"/>
                  </a:cubicBezTo>
                  <a:cubicBezTo>
                    <a:pt x="82275" y="121220"/>
                    <a:pt x="82275" y="73925"/>
                    <a:pt x="82275" y="61171"/>
                  </a:cubicBezTo>
                  <a:close/>
                  <a:moveTo>
                    <a:pt x="41180" y="116260"/>
                  </a:moveTo>
                  <a:cubicBezTo>
                    <a:pt x="33032" y="116260"/>
                    <a:pt x="22226" y="111478"/>
                    <a:pt x="18684" y="96952"/>
                  </a:cubicBezTo>
                  <a:cubicBezTo>
                    <a:pt x="16204" y="86501"/>
                    <a:pt x="16204" y="71976"/>
                    <a:pt x="16204" y="58868"/>
                  </a:cubicBezTo>
                  <a:cubicBezTo>
                    <a:pt x="16204" y="45937"/>
                    <a:pt x="16204" y="32475"/>
                    <a:pt x="18861" y="22733"/>
                  </a:cubicBezTo>
                  <a:cubicBezTo>
                    <a:pt x="22581" y="8739"/>
                    <a:pt x="33917" y="5019"/>
                    <a:pt x="41180" y="5019"/>
                  </a:cubicBezTo>
                  <a:cubicBezTo>
                    <a:pt x="50745" y="5019"/>
                    <a:pt x="59956" y="10864"/>
                    <a:pt x="63145" y="21138"/>
                  </a:cubicBezTo>
                  <a:cubicBezTo>
                    <a:pt x="65979" y="30704"/>
                    <a:pt x="66156" y="43457"/>
                    <a:pt x="66156" y="58868"/>
                  </a:cubicBezTo>
                  <a:cubicBezTo>
                    <a:pt x="66156" y="71976"/>
                    <a:pt x="66156" y="85084"/>
                    <a:pt x="63853" y="96244"/>
                  </a:cubicBezTo>
                  <a:cubicBezTo>
                    <a:pt x="60311" y="112363"/>
                    <a:pt x="48265" y="116260"/>
                    <a:pt x="41180" y="116260"/>
                  </a:cubicBezTo>
                  <a:close/>
                </a:path>
              </a:pathLst>
            </a:custGeom>
            <a:grpFill/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56BCE5F6-BAFD-445B-5081-4B9AEC92A6BF}"/>
                </a:ext>
              </a:extLst>
            </p:cNvPr>
            <p:cNvSpPr/>
            <p:nvPr>
              <p:custDataLst>
                <p:tags r:id="rId39"/>
              </p:custDataLst>
            </p:nvPr>
          </p:nvSpPr>
          <p:spPr>
            <a:xfrm>
              <a:off x="11471463" y="1989218"/>
              <a:ext cx="45878" cy="176958"/>
            </a:xfrm>
            <a:custGeom>
              <a:avLst/>
              <a:gdLst>
                <a:gd name="connsiteX0" fmla="*/ 3454 w 45878"/>
                <a:gd name="connsiteY0" fmla="*/ 59 h 176958"/>
                <a:gd name="connsiteX1" fmla="*/ 88 w 45878"/>
                <a:gd name="connsiteY1" fmla="*/ 2185 h 176958"/>
                <a:gd name="connsiteX2" fmla="*/ 1683 w 45878"/>
                <a:gd name="connsiteY2" fmla="*/ 4842 h 176958"/>
                <a:gd name="connsiteX3" fmla="*/ 33921 w 45878"/>
                <a:gd name="connsiteY3" fmla="*/ 88450 h 176958"/>
                <a:gd name="connsiteX4" fmla="*/ 3277 w 45878"/>
                <a:gd name="connsiteY4" fmla="*/ 170818 h 176958"/>
                <a:gd name="connsiteX5" fmla="*/ 88 w 45878"/>
                <a:gd name="connsiteY5" fmla="*/ 174892 h 176958"/>
                <a:gd name="connsiteX6" fmla="*/ 2391 w 45878"/>
                <a:gd name="connsiteY6" fmla="*/ 177018 h 176958"/>
                <a:gd name="connsiteX7" fmla="*/ 33036 w 45878"/>
                <a:gd name="connsiteY7" fmla="*/ 143185 h 176958"/>
                <a:gd name="connsiteX8" fmla="*/ 45967 w 45878"/>
                <a:gd name="connsiteY8" fmla="*/ 88627 h 176958"/>
                <a:gd name="connsiteX9" fmla="*/ 3454 w 45878"/>
                <a:gd name="connsiteY9" fmla="*/ 59 h 176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878" h="176958">
                  <a:moveTo>
                    <a:pt x="3454" y="59"/>
                  </a:moveTo>
                  <a:cubicBezTo>
                    <a:pt x="2214" y="59"/>
                    <a:pt x="88" y="59"/>
                    <a:pt x="88" y="2185"/>
                  </a:cubicBezTo>
                  <a:cubicBezTo>
                    <a:pt x="88" y="3070"/>
                    <a:pt x="620" y="3602"/>
                    <a:pt x="1683" y="4842"/>
                  </a:cubicBezTo>
                  <a:cubicBezTo>
                    <a:pt x="16916" y="18836"/>
                    <a:pt x="33921" y="42749"/>
                    <a:pt x="33921" y="88450"/>
                  </a:cubicBezTo>
                  <a:cubicBezTo>
                    <a:pt x="33921" y="125471"/>
                    <a:pt x="22408" y="153459"/>
                    <a:pt x="3277" y="170818"/>
                  </a:cubicBezTo>
                  <a:cubicBezTo>
                    <a:pt x="266" y="173829"/>
                    <a:pt x="88" y="174006"/>
                    <a:pt x="88" y="174892"/>
                  </a:cubicBezTo>
                  <a:cubicBezTo>
                    <a:pt x="88" y="175778"/>
                    <a:pt x="620" y="177018"/>
                    <a:pt x="2391" y="177018"/>
                  </a:cubicBezTo>
                  <a:cubicBezTo>
                    <a:pt x="4517" y="177018"/>
                    <a:pt x="21345" y="165327"/>
                    <a:pt x="33036" y="143185"/>
                  </a:cubicBezTo>
                  <a:cubicBezTo>
                    <a:pt x="40830" y="128483"/>
                    <a:pt x="45967" y="109352"/>
                    <a:pt x="45967" y="88627"/>
                  </a:cubicBezTo>
                  <a:cubicBezTo>
                    <a:pt x="45967" y="63651"/>
                    <a:pt x="38527" y="24858"/>
                    <a:pt x="3454" y="59"/>
                  </a:cubicBezTo>
                  <a:close/>
                </a:path>
              </a:pathLst>
            </a:custGeom>
            <a:grpFill/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sp>
        <p:nvSpPr>
          <p:cNvPr id="45" name="Graphic 18 1 2 1">
            <a:extLst>
              <a:ext uri="{FF2B5EF4-FFF2-40B4-BE49-F238E27FC236}">
                <a16:creationId xmlns:a16="http://schemas.microsoft.com/office/drawing/2014/main" id="{8E5F7C91-EBC8-F5D4-2053-75A4D8C15620}"/>
              </a:ext>
            </a:extLst>
          </p:cNvPr>
          <p:cNvSpPr>
            <a:spLocks noChangeAspect="1"/>
          </p:cNvSpPr>
          <p:nvPr>
            <p:custDataLst>
              <p:tags r:id="rId4"/>
            </p:custDataLst>
          </p:nvPr>
        </p:nvSpPr>
        <p:spPr>
          <a:xfrm>
            <a:off x="9229314" y="1340454"/>
            <a:ext cx="124248" cy="172029"/>
          </a:xfrm>
          <a:custGeom>
            <a:avLst/>
            <a:gdLst>
              <a:gd name="connsiteX0" fmla="*/ 58785 w 124248"/>
              <a:gd name="connsiteY0" fmla="*/ 2747 h 172029"/>
              <a:gd name="connsiteX1" fmla="*/ 55495 w 124248"/>
              <a:gd name="connsiteY1" fmla="*/ 63 h 172029"/>
              <a:gd name="connsiteX2" fmla="*/ 24623 w 124248"/>
              <a:gd name="connsiteY2" fmla="*/ 2503 h 172029"/>
              <a:gd name="connsiteX3" fmla="*/ 19815 w 124248"/>
              <a:gd name="connsiteY3" fmla="*/ 7383 h 172029"/>
              <a:gd name="connsiteX4" fmla="*/ 25888 w 124248"/>
              <a:gd name="connsiteY4" fmla="*/ 10311 h 172029"/>
              <a:gd name="connsiteX5" fmla="*/ 38540 w 124248"/>
              <a:gd name="connsiteY5" fmla="*/ 14460 h 172029"/>
              <a:gd name="connsiteX6" fmla="*/ 37781 w 124248"/>
              <a:gd name="connsiteY6" fmla="*/ 19340 h 172029"/>
              <a:gd name="connsiteX7" fmla="*/ 1089 w 124248"/>
              <a:gd name="connsiteY7" fmla="*/ 159892 h 172029"/>
              <a:gd name="connsiteX8" fmla="*/ 77 w 124248"/>
              <a:gd name="connsiteY8" fmla="*/ 165260 h 172029"/>
              <a:gd name="connsiteX9" fmla="*/ 7415 w 124248"/>
              <a:gd name="connsiteY9" fmla="*/ 172092 h 172029"/>
              <a:gd name="connsiteX10" fmla="*/ 16778 w 124248"/>
              <a:gd name="connsiteY10" fmla="*/ 165748 h 172029"/>
              <a:gd name="connsiteX11" fmla="*/ 21586 w 124248"/>
              <a:gd name="connsiteY11" fmla="*/ 147203 h 172029"/>
              <a:gd name="connsiteX12" fmla="*/ 27153 w 124248"/>
              <a:gd name="connsiteY12" fmla="*/ 125242 h 172029"/>
              <a:gd name="connsiteX13" fmla="*/ 31455 w 124248"/>
              <a:gd name="connsiteY13" fmla="*/ 108893 h 172029"/>
              <a:gd name="connsiteX14" fmla="*/ 34239 w 124248"/>
              <a:gd name="connsiteY14" fmla="*/ 97912 h 172029"/>
              <a:gd name="connsiteX15" fmla="*/ 51446 w 124248"/>
              <a:gd name="connsiteY15" fmla="*/ 75463 h 172029"/>
              <a:gd name="connsiteX16" fmla="*/ 75739 w 124248"/>
              <a:gd name="connsiteY16" fmla="*/ 66922 h 172029"/>
              <a:gd name="connsiteX17" fmla="*/ 89404 w 124248"/>
              <a:gd name="connsiteY17" fmla="*/ 84003 h 172029"/>
              <a:gd name="connsiteX18" fmla="*/ 73715 w 124248"/>
              <a:gd name="connsiteY18" fmla="*/ 138662 h 172029"/>
              <a:gd name="connsiteX19" fmla="*/ 70425 w 124248"/>
              <a:gd name="connsiteY19" fmla="*/ 152083 h 172029"/>
              <a:gd name="connsiteX20" fmla="*/ 91175 w 124248"/>
              <a:gd name="connsiteY20" fmla="*/ 172092 h 172029"/>
              <a:gd name="connsiteX21" fmla="*/ 124325 w 124248"/>
              <a:gd name="connsiteY21" fmla="*/ 134514 h 172029"/>
              <a:gd name="connsiteX22" fmla="*/ 121288 w 124248"/>
              <a:gd name="connsiteY22" fmla="*/ 132074 h 172029"/>
              <a:gd name="connsiteX23" fmla="*/ 117492 w 124248"/>
              <a:gd name="connsiteY23" fmla="*/ 136466 h 172029"/>
              <a:gd name="connsiteX24" fmla="*/ 91681 w 124248"/>
              <a:gd name="connsiteY24" fmla="*/ 166724 h 172029"/>
              <a:gd name="connsiteX25" fmla="*/ 85608 w 124248"/>
              <a:gd name="connsiteY25" fmla="*/ 158672 h 172029"/>
              <a:gd name="connsiteX26" fmla="*/ 90163 w 124248"/>
              <a:gd name="connsiteY26" fmla="*/ 141347 h 172029"/>
              <a:gd name="connsiteX27" fmla="*/ 105599 w 124248"/>
              <a:gd name="connsiteY27" fmla="*/ 87664 h 172029"/>
              <a:gd name="connsiteX28" fmla="*/ 76498 w 124248"/>
              <a:gd name="connsiteY28" fmla="*/ 61554 h 172029"/>
              <a:gd name="connsiteX29" fmla="*/ 39047 w 124248"/>
              <a:gd name="connsiteY29" fmla="*/ 80343 h 172029"/>
              <a:gd name="connsiteX30" fmla="*/ 58785 w 124248"/>
              <a:gd name="connsiteY30" fmla="*/ 2747 h 172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24248" h="172029">
                <a:moveTo>
                  <a:pt x="58785" y="2747"/>
                </a:moveTo>
                <a:cubicBezTo>
                  <a:pt x="58785" y="2503"/>
                  <a:pt x="58785" y="63"/>
                  <a:pt x="55495" y="63"/>
                </a:cubicBezTo>
                <a:cubicBezTo>
                  <a:pt x="49675" y="63"/>
                  <a:pt x="31202" y="2015"/>
                  <a:pt x="24623" y="2503"/>
                </a:cubicBezTo>
                <a:cubicBezTo>
                  <a:pt x="22598" y="2747"/>
                  <a:pt x="19815" y="2991"/>
                  <a:pt x="19815" y="7383"/>
                </a:cubicBezTo>
                <a:cubicBezTo>
                  <a:pt x="19815" y="10311"/>
                  <a:pt x="22092" y="10311"/>
                  <a:pt x="25888" y="10311"/>
                </a:cubicBezTo>
                <a:cubicBezTo>
                  <a:pt x="38034" y="10311"/>
                  <a:pt x="38540" y="12019"/>
                  <a:pt x="38540" y="14460"/>
                </a:cubicBezTo>
                <a:lnTo>
                  <a:pt x="37781" y="19340"/>
                </a:lnTo>
                <a:lnTo>
                  <a:pt x="1089" y="159892"/>
                </a:lnTo>
                <a:cubicBezTo>
                  <a:pt x="77" y="163308"/>
                  <a:pt x="77" y="163796"/>
                  <a:pt x="77" y="165260"/>
                </a:cubicBezTo>
                <a:cubicBezTo>
                  <a:pt x="77" y="170872"/>
                  <a:pt x="5138" y="172092"/>
                  <a:pt x="7415" y="172092"/>
                </a:cubicBezTo>
                <a:cubicBezTo>
                  <a:pt x="11464" y="172092"/>
                  <a:pt x="15513" y="169164"/>
                  <a:pt x="16778" y="165748"/>
                </a:cubicBezTo>
                <a:lnTo>
                  <a:pt x="21586" y="147203"/>
                </a:lnTo>
                <a:lnTo>
                  <a:pt x="27153" y="125242"/>
                </a:lnTo>
                <a:cubicBezTo>
                  <a:pt x="28672" y="119873"/>
                  <a:pt x="30190" y="114505"/>
                  <a:pt x="31455" y="108893"/>
                </a:cubicBezTo>
                <a:cubicBezTo>
                  <a:pt x="31961" y="107429"/>
                  <a:pt x="33986" y="99376"/>
                  <a:pt x="34239" y="97912"/>
                </a:cubicBezTo>
                <a:cubicBezTo>
                  <a:pt x="34998" y="95716"/>
                  <a:pt x="42842" y="82051"/>
                  <a:pt x="51446" y="75463"/>
                </a:cubicBezTo>
                <a:cubicBezTo>
                  <a:pt x="57013" y="71559"/>
                  <a:pt x="64858" y="66922"/>
                  <a:pt x="75739" y="66922"/>
                </a:cubicBezTo>
                <a:cubicBezTo>
                  <a:pt x="86620" y="66922"/>
                  <a:pt x="89404" y="75219"/>
                  <a:pt x="89404" y="84003"/>
                </a:cubicBezTo>
                <a:cubicBezTo>
                  <a:pt x="89404" y="97180"/>
                  <a:pt x="79788" y="123778"/>
                  <a:pt x="73715" y="138662"/>
                </a:cubicBezTo>
                <a:cubicBezTo>
                  <a:pt x="71690" y="144275"/>
                  <a:pt x="70425" y="147203"/>
                  <a:pt x="70425" y="152083"/>
                </a:cubicBezTo>
                <a:cubicBezTo>
                  <a:pt x="70425" y="163552"/>
                  <a:pt x="79282" y="172092"/>
                  <a:pt x="91175" y="172092"/>
                </a:cubicBezTo>
                <a:cubicBezTo>
                  <a:pt x="114962" y="172092"/>
                  <a:pt x="124325" y="136466"/>
                  <a:pt x="124325" y="134514"/>
                </a:cubicBezTo>
                <a:cubicBezTo>
                  <a:pt x="124325" y="132074"/>
                  <a:pt x="122047" y="132074"/>
                  <a:pt x="121288" y="132074"/>
                </a:cubicBezTo>
                <a:cubicBezTo>
                  <a:pt x="118758" y="132074"/>
                  <a:pt x="118758" y="132806"/>
                  <a:pt x="117492" y="136466"/>
                </a:cubicBezTo>
                <a:cubicBezTo>
                  <a:pt x="113697" y="149399"/>
                  <a:pt x="105599" y="166724"/>
                  <a:pt x="91681" y="166724"/>
                </a:cubicBezTo>
                <a:cubicBezTo>
                  <a:pt x="87379" y="166724"/>
                  <a:pt x="85608" y="164284"/>
                  <a:pt x="85608" y="158672"/>
                </a:cubicBezTo>
                <a:cubicBezTo>
                  <a:pt x="85608" y="152571"/>
                  <a:pt x="87885" y="146715"/>
                  <a:pt x="90163" y="141347"/>
                </a:cubicBezTo>
                <a:cubicBezTo>
                  <a:pt x="94212" y="130854"/>
                  <a:pt x="105599" y="101816"/>
                  <a:pt x="105599" y="87664"/>
                </a:cubicBezTo>
                <a:cubicBezTo>
                  <a:pt x="105599" y="71803"/>
                  <a:pt x="95477" y="61554"/>
                  <a:pt x="76498" y="61554"/>
                </a:cubicBezTo>
                <a:cubicBezTo>
                  <a:pt x="60556" y="61554"/>
                  <a:pt x="48409" y="69119"/>
                  <a:pt x="39047" y="80343"/>
                </a:cubicBezTo>
                <a:lnTo>
                  <a:pt x="58785" y="2747"/>
                </a:lnTo>
                <a:close/>
              </a:path>
            </a:pathLst>
          </a:custGeom>
          <a:solidFill>
            <a:srgbClr val="EE442F"/>
          </a:solidFill>
          <a:ln w="254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58" name="Group 57" descr="\documentclass{article}&#10;\usepackage{amsmath}&#10;\pagestyle{empty}&#10;\begin{document}&#10;&#10;$s^{(1)}$ &#10;&#10;&#10;\end{document}" title="IguanaTex Vector Display">
            <a:extLst>
              <a:ext uri="{FF2B5EF4-FFF2-40B4-BE49-F238E27FC236}">
                <a16:creationId xmlns:a16="http://schemas.microsoft.com/office/drawing/2014/main" id="{5FD53CE1-7812-0FE5-9E7B-6F81E1C60C39}"/>
              </a:ext>
            </a:extLst>
          </p:cNvPr>
          <p:cNvGrpSpPr>
            <a:grpSpLocks noChangeAspect="1"/>
          </p:cNvGrpSpPr>
          <p:nvPr>
            <p:custDataLst>
              <p:tags r:id="rId5"/>
            </p:custDataLst>
          </p:nvPr>
        </p:nvGrpSpPr>
        <p:grpSpPr>
          <a:xfrm>
            <a:off x="9207500" y="1879600"/>
            <a:ext cx="343862" cy="227466"/>
            <a:chOff x="11169105" y="3253103"/>
            <a:chExt cx="343862" cy="227466"/>
          </a:xfrm>
        </p:grpSpPr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85131151-D144-E20C-6A7C-8D32F9C6B179}"/>
                </a:ext>
              </a:extLst>
            </p:cNvPr>
            <p:cNvSpPr/>
            <p:nvPr>
              <p:custDataLst>
                <p:tags r:id="rId32"/>
              </p:custDataLst>
            </p:nvPr>
          </p:nvSpPr>
          <p:spPr>
            <a:xfrm>
              <a:off x="11169105" y="3365937"/>
              <a:ext cx="93122" cy="114632"/>
            </a:xfrm>
            <a:custGeom>
              <a:avLst/>
              <a:gdLst>
                <a:gd name="connsiteX0" fmla="*/ 85861 w 93122"/>
                <a:gd name="connsiteY0" fmla="*/ 17270 h 114632"/>
                <a:gd name="connsiteX1" fmla="*/ 73715 w 93122"/>
                <a:gd name="connsiteY1" fmla="*/ 28658 h 114632"/>
                <a:gd name="connsiteX2" fmla="*/ 81559 w 93122"/>
                <a:gd name="connsiteY2" fmla="*/ 35996 h 114632"/>
                <a:gd name="connsiteX3" fmla="*/ 93200 w 93122"/>
                <a:gd name="connsiteY3" fmla="*/ 21825 h 114632"/>
                <a:gd name="connsiteX4" fmla="*/ 63086 w 93122"/>
                <a:gd name="connsiteY4" fmla="*/ 63 h 114632"/>
                <a:gd name="connsiteX5" fmla="*/ 20321 w 93122"/>
                <a:gd name="connsiteY5" fmla="*/ 37008 h 114632"/>
                <a:gd name="connsiteX6" fmla="*/ 46385 w 93122"/>
                <a:gd name="connsiteY6" fmla="*/ 62060 h 114632"/>
                <a:gd name="connsiteX7" fmla="*/ 72702 w 93122"/>
                <a:gd name="connsiteY7" fmla="*/ 81292 h 114632"/>
                <a:gd name="connsiteX8" fmla="*/ 36516 w 93122"/>
                <a:gd name="connsiteY8" fmla="*/ 109128 h 114632"/>
                <a:gd name="connsiteX9" fmla="*/ 7668 w 93122"/>
                <a:gd name="connsiteY9" fmla="*/ 95716 h 114632"/>
                <a:gd name="connsiteX10" fmla="*/ 23610 w 93122"/>
                <a:gd name="connsiteY10" fmla="*/ 82304 h 114632"/>
                <a:gd name="connsiteX11" fmla="*/ 14248 w 93122"/>
                <a:gd name="connsiteY11" fmla="*/ 73448 h 114632"/>
                <a:gd name="connsiteX12" fmla="*/ 77 w 93122"/>
                <a:gd name="connsiteY12" fmla="*/ 90149 h 114632"/>
                <a:gd name="connsiteX13" fmla="*/ 36263 w 93122"/>
                <a:gd name="connsiteY13" fmla="*/ 114695 h 114632"/>
                <a:gd name="connsiteX14" fmla="*/ 87126 w 93122"/>
                <a:gd name="connsiteY14" fmla="*/ 72688 h 114632"/>
                <a:gd name="connsiteX15" fmla="*/ 79282 w 93122"/>
                <a:gd name="connsiteY15" fmla="*/ 54216 h 114632"/>
                <a:gd name="connsiteX16" fmla="*/ 53977 w 93122"/>
                <a:gd name="connsiteY16" fmla="*/ 43588 h 114632"/>
                <a:gd name="connsiteX17" fmla="*/ 34745 w 93122"/>
                <a:gd name="connsiteY17" fmla="*/ 28404 h 114632"/>
                <a:gd name="connsiteX18" fmla="*/ 63086 w 93122"/>
                <a:gd name="connsiteY18" fmla="*/ 5630 h 114632"/>
                <a:gd name="connsiteX19" fmla="*/ 85861 w 93122"/>
                <a:gd name="connsiteY19" fmla="*/ 17270 h 11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3122" h="114632">
                  <a:moveTo>
                    <a:pt x="85861" y="17270"/>
                  </a:moveTo>
                  <a:cubicBezTo>
                    <a:pt x="78776" y="17523"/>
                    <a:pt x="73715" y="23090"/>
                    <a:pt x="73715" y="28658"/>
                  </a:cubicBezTo>
                  <a:cubicBezTo>
                    <a:pt x="73715" y="32200"/>
                    <a:pt x="75992" y="35996"/>
                    <a:pt x="81559" y="35996"/>
                  </a:cubicBezTo>
                  <a:cubicBezTo>
                    <a:pt x="87126" y="35996"/>
                    <a:pt x="93200" y="31694"/>
                    <a:pt x="93200" y="21825"/>
                  </a:cubicBezTo>
                  <a:cubicBezTo>
                    <a:pt x="93200" y="10438"/>
                    <a:pt x="82318" y="63"/>
                    <a:pt x="63086" y="63"/>
                  </a:cubicBezTo>
                  <a:cubicBezTo>
                    <a:pt x="29684" y="63"/>
                    <a:pt x="20321" y="25874"/>
                    <a:pt x="20321" y="37008"/>
                  </a:cubicBezTo>
                  <a:cubicBezTo>
                    <a:pt x="20321" y="56746"/>
                    <a:pt x="39047" y="60542"/>
                    <a:pt x="46385" y="62060"/>
                  </a:cubicBezTo>
                  <a:cubicBezTo>
                    <a:pt x="59544" y="64591"/>
                    <a:pt x="72702" y="67374"/>
                    <a:pt x="72702" y="81292"/>
                  </a:cubicBezTo>
                  <a:cubicBezTo>
                    <a:pt x="72702" y="87871"/>
                    <a:pt x="66882" y="109128"/>
                    <a:pt x="36516" y="109128"/>
                  </a:cubicBezTo>
                  <a:cubicBezTo>
                    <a:pt x="32973" y="109128"/>
                    <a:pt x="13488" y="109128"/>
                    <a:pt x="7668" y="95716"/>
                  </a:cubicBezTo>
                  <a:cubicBezTo>
                    <a:pt x="17284" y="96981"/>
                    <a:pt x="23610" y="89390"/>
                    <a:pt x="23610" y="82304"/>
                  </a:cubicBezTo>
                  <a:cubicBezTo>
                    <a:pt x="23610" y="76484"/>
                    <a:pt x="19562" y="73448"/>
                    <a:pt x="14248" y="73448"/>
                  </a:cubicBezTo>
                  <a:cubicBezTo>
                    <a:pt x="7668" y="73448"/>
                    <a:pt x="77" y="78762"/>
                    <a:pt x="77" y="90149"/>
                  </a:cubicBezTo>
                  <a:cubicBezTo>
                    <a:pt x="77" y="104573"/>
                    <a:pt x="14501" y="114695"/>
                    <a:pt x="36263" y="114695"/>
                  </a:cubicBezTo>
                  <a:cubicBezTo>
                    <a:pt x="77257" y="114695"/>
                    <a:pt x="87126" y="84076"/>
                    <a:pt x="87126" y="72688"/>
                  </a:cubicBezTo>
                  <a:cubicBezTo>
                    <a:pt x="87126" y="63579"/>
                    <a:pt x="82318" y="57252"/>
                    <a:pt x="79282" y="54216"/>
                  </a:cubicBezTo>
                  <a:cubicBezTo>
                    <a:pt x="72449" y="47130"/>
                    <a:pt x="65111" y="45865"/>
                    <a:pt x="53977" y="43588"/>
                  </a:cubicBezTo>
                  <a:cubicBezTo>
                    <a:pt x="44867" y="41563"/>
                    <a:pt x="34745" y="39792"/>
                    <a:pt x="34745" y="28404"/>
                  </a:cubicBezTo>
                  <a:cubicBezTo>
                    <a:pt x="34745" y="21066"/>
                    <a:pt x="40818" y="5630"/>
                    <a:pt x="63086" y="5630"/>
                  </a:cubicBezTo>
                  <a:cubicBezTo>
                    <a:pt x="69413" y="5630"/>
                    <a:pt x="82065" y="7401"/>
                    <a:pt x="85861" y="17270"/>
                  </a:cubicBezTo>
                  <a:close/>
                </a:path>
              </a:pathLst>
            </a:custGeom>
            <a:solidFill>
              <a:srgbClr val="64ACBE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13C91A60-DB73-8B9F-F83D-2189F151F1C9}"/>
                </a:ext>
              </a:extLst>
            </p:cNvPr>
            <p:cNvSpPr/>
            <p:nvPr>
              <p:custDataLst>
                <p:tags r:id="rId33"/>
              </p:custDataLst>
            </p:nvPr>
          </p:nvSpPr>
          <p:spPr>
            <a:xfrm>
              <a:off x="11294935" y="3253103"/>
              <a:ext cx="46055" cy="176958"/>
            </a:xfrm>
            <a:custGeom>
              <a:avLst/>
              <a:gdLst>
                <a:gd name="connsiteX0" fmla="*/ 42594 w 46055"/>
                <a:gd name="connsiteY0" fmla="*/ 59 h 176958"/>
                <a:gd name="connsiteX1" fmla="*/ 81 w 46055"/>
                <a:gd name="connsiteY1" fmla="*/ 88450 h 176958"/>
                <a:gd name="connsiteX2" fmla="*/ 42594 w 46055"/>
                <a:gd name="connsiteY2" fmla="*/ 177018 h 176958"/>
                <a:gd name="connsiteX3" fmla="*/ 46137 w 46055"/>
                <a:gd name="connsiteY3" fmla="*/ 174892 h 176958"/>
                <a:gd name="connsiteX4" fmla="*/ 44365 w 46055"/>
                <a:gd name="connsiteY4" fmla="*/ 172235 h 176958"/>
                <a:gd name="connsiteX5" fmla="*/ 12127 w 46055"/>
                <a:gd name="connsiteY5" fmla="*/ 88627 h 176958"/>
                <a:gd name="connsiteX6" fmla="*/ 44897 w 46055"/>
                <a:gd name="connsiteY6" fmla="*/ 4310 h 176958"/>
                <a:gd name="connsiteX7" fmla="*/ 46137 w 46055"/>
                <a:gd name="connsiteY7" fmla="*/ 2185 h 176958"/>
                <a:gd name="connsiteX8" fmla="*/ 42594 w 46055"/>
                <a:gd name="connsiteY8" fmla="*/ 59 h 176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055" h="176958">
                  <a:moveTo>
                    <a:pt x="42594" y="59"/>
                  </a:moveTo>
                  <a:cubicBezTo>
                    <a:pt x="8938" y="23795"/>
                    <a:pt x="81" y="61348"/>
                    <a:pt x="81" y="88450"/>
                  </a:cubicBezTo>
                  <a:cubicBezTo>
                    <a:pt x="81" y="113426"/>
                    <a:pt x="7521" y="152219"/>
                    <a:pt x="42594" y="177018"/>
                  </a:cubicBezTo>
                  <a:cubicBezTo>
                    <a:pt x="44011" y="177018"/>
                    <a:pt x="46137" y="177018"/>
                    <a:pt x="46137" y="174892"/>
                  </a:cubicBezTo>
                  <a:cubicBezTo>
                    <a:pt x="46137" y="173829"/>
                    <a:pt x="45605" y="173475"/>
                    <a:pt x="44365" y="172235"/>
                  </a:cubicBezTo>
                  <a:cubicBezTo>
                    <a:pt x="20806" y="150979"/>
                    <a:pt x="12127" y="120866"/>
                    <a:pt x="12127" y="88627"/>
                  </a:cubicBezTo>
                  <a:cubicBezTo>
                    <a:pt x="12127" y="40800"/>
                    <a:pt x="30372" y="17418"/>
                    <a:pt x="44897" y="4310"/>
                  </a:cubicBezTo>
                  <a:cubicBezTo>
                    <a:pt x="45605" y="3602"/>
                    <a:pt x="46137" y="3070"/>
                    <a:pt x="46137" y="2185"/>
                  </a:cubicBezTo>
                  <a:cubicBezTo>
                    <a:pt x="46137" y="59"/>
                    <a:pt x="44011" y="59"/>
                    <a:pt x="42594" y="59"/>
                  </a:cubicBezTo>
                  <a:close/>
                </a:path>
              </a:pathLst>
            </a:custGeom>
            <a:solidFill>
              <a:srgbClr val="64ACBE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64CBC961-8272-2C16-973E-092A192C425F}"/>
                </a:ext>
              </a:extLst>
            </p:cNvPr>
            <p:cNvSpPr/>
            <p:nvPr>
              <p:custDataLst>
                <p:tags r:id="rId34"/>
              </p:custDataLst>
            </p:nvPr>
          </p:nvSpPr>
          <p:spPr>
            <a:xfrm>
              <a:off x="11372951" y="3268337"/>
              <a:ext cx="64477" cy="117618"/>
            </a:xfrm>
            <a:custGeom>
              <a:avLst/>
              <a:gdLst>
                <a:gd name="connsiteX0" fmla="*/ 40117 w 64477"/>
                <a:gd name="connsiteY0" fmla="*/ 5019 h 117618"/>
                <a:gd name="connsiteX1" fmla="*/ 34803 w 64477"/>
                <a:gd name="connsiteY1" fmla="*/ 59 h 117618"/>
                <a:gd name="connsiteX2" fmla="*/ 84 w 64477"/>
                <a:gd name="connsiteY2" fmla="*/ 11396 h 117618"/>
                <a:gd name="connsiteX3" fmla="*/ 84 w 64477"/>
                <a:gd name="connsiteY3" fmla="*/ 17773 h 117618"/>
                <a:gd name="connsiteX4" fmla="*/ 25769 w 64477"/>
                <a:gd name="connsiteY4" fmla="*/ 12813 h 117618"/>
                <a:gd name="connsiteX5" fmla="*/ 25769 w 64477"/>
                <a:gd name="connsiteY5" fmla="*/ 103152 h 117618"/>
                <a:gd name="connsiteX6" fmla="*/ 8056 w 64477"/>
                <a:gd name="connsiteY6" fmla="*/ 111300 h 117618"/>
                <a:gd name="connsiteX7" fmla="*/ 1324 w 64477"/>
                <a:gd name="connsiteY7" fmla="*/ 111300 h 117618"/>
                <a:gd name="connsiteX8" fmla="*/ 1324 w 64477"/>
                <a:gd name="connsiteY8" fmla="*/ 117677 h 117618"/>
                <a:gd name="connsiteX9" fmla="*/ 32855 w 64477"/>
                <a:gd name="connsiteY9" fmla="*/ 116969 h 117618"/>
                <a:gd name="connsiteX10" fmla="*/ 64562 w 64477"/>
                <a:gd name="connsiteY10" fmla="*/ 117677 h 117618"/>
                <a:gd name="connsiteX11" fmla="*/ 64562 w 64477"/>
                <a:gd name="connsiteY11" fmla="*/ 111300 h 117618"/>
                <a:gd name="connsiteX12" fmla="*/ 57831 w 64477"/>
                <a:gd name="connsiteY12" fmla="*/ 111300 h 117618"/>
                <a:gd name="connsiteX13" fmla="*/ 40117 w 64477"/>
                <a:gd name="connsiteY13" fmla="*/ 103152 h 117618"/>
                <a:gd name="connsiteX14" fmla="*/ 40117 w 64477"/>
                <a:gd name="connsiteY14" fmla="*/ 5019 h 117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4477" h="117618">
                  <a:moveTo>
                    <a:pt x="40117" y="5019"/>
                  </a:moveTo>
                  <a:cubicBezTo>
                    <a:pt x="40117" y="236"/>
                    <a:pt x="39763" y="59"/>
                    <a:pt x="34803" y="59"/>
                  </a:cubicBezTo>
                  <a:cubicBezTo>
                    <a:pt x="23466" y="11219"/>
                    <a:pt x="7347" y="11396"/>
                    <a:pt x="84" y="11396"/>
                  </a:cubicBezTo>
                  <a:lnTo>
                    <a:pt x="84" y="17773"/>
                  </a:lnTo>
                  <a:cubicBezTo>
                    <a:pt x="4336" y="17773"/>
                    <a:pt x="16027" y="17773"/>
                    <a:pt x="25769" y="12813"/>
                  </a:cubicBezTo>
                  <a:lnTo>
                    <a:pt x="25769" y="103152"/>
                  </a:lnTo>
                  <a:cubicBezTo>
                    <a:pt x="25769" y="108998"/>
                    <a:pt x="25769" y="111300"/>
                    <a:pt x="8056" y="111300"/>
                  </a:cubicBezTo>
                  <a:lnTo>
                    <a:pt x="1324" y="111300"/>
                  </a:lnTo>
                  <a:lnTo>
                    <a:pt x="1324" y="117677"/>
                  </a:lnTo>
                  <a:cubicBezTo>
                    <a:pt x="4513" y="117500"/>
                    <a:pt x="26301" y="116969"/>
                    <a:pt x="32855" y="116969"/>
                  </a:cubicBezTo>
                  <a:cubicBezTo>
                    <a:pt x="38346" y="116969"/>
                    <a:pt x="60665" y="117500"/>
                    <a:pt x="64562" y="117677"/>
                  </a:cubicBezTo>
                  <a:lnTo>
                    <a:pt x="64562" y="111300"/>
                  </a:lnTo>
                  <a:lnTo>
                    <a:pt x="57831" y="111300"/>
                  </a:lnTo>
                  <a:cubicBezTo>
                    <a:pt x="40117" y="111300"/>
                    <a:pt x="40117" y="108998"/>
                    <a:pt x="40117" y="103152"/>
                  </a:cubicBezTo>
                  <a:lnTo>
                    <a:pt x="40117" y="5019"/>
                  </a:lnTo>
                  <a:close/>
                </a:path>
              </a:pathLst>
            </a:custGeom>
            <a:solidFill>
              <a:srgbClr val="64ACBE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A2FB8E0C-7CD5-E7F8-21EF-EDB5E2FA059F}"/>
                </a:ext>
              </a:extLst>
            </p:cNvPr>
            <p:cNvSpPr/>
            <p:nvPr>
              <p:custDataLst>
                <p:tags r:id="rId35"/>
              </p:custDataLst>
            </p:nvPr>
          </p:nvSpPr>
          <p:spPr>
            <a:xfrm>
              <a:off x="11467089" y="3253103"/>
              <a:ext cx="45878" cy="176958"/>
            </a:xfrm>
            <a:custGeom>
              <a:avLst/>
              <a:gdLst>
                <a:gd name="connsiteX0" fmla="*/ 3454 w 45878"/>
                <a:gd name="connsiteY0" fmla="*/ 59 h 176958"/>
                <a:gd name="connsiteX1" fmla="*/ 88 w 45878"/>
                <a:gd name="connsiteY1" fmla="*/ 2185 h 176958"/>
                <a:gd name="connsiteX2" fmla="*/ 1683 w 45878"/>
                <a:gd name="connsiteY2" fmla="*/ 4842 h 176958"/>
                <a:gd name="connsiteX3" fmla="*/ 33921 w 45878"/>
                <a:gd name="connsiteY3" fmla="*/ 88450 h 176958"/>
                <a:gd name="connsiteX4" fmla="*/ 3277 w 45878"/>
                <a:gd name="connsiteY4" fmla="*/ 170818 h 176958"/>
                <a:gd name="connsiteX5" fmla="*/ 88 w 45878"/>
                <a:gd name="connsiteY5" fmla="*/ 174892 h 176958"/>
                <a:gd name="connsiteX6" fmla="*/ 2391 w 45878"/>
                <a:gd name="connsiteY6" fmla="*/ 177018 h 176958"/>
                <a:gd name="connsiteX7" fmla="*/ 33036 w 45878"/>
                <a:gd name="connsiteY7" fmla="*/ 143185 h 176958"/>
                <a:gd name="connsiteX8" fmla="*/ 45967 w 45878"/>
                <a:gd name="connsiteY8" fmla="*/ 88627 h 176958"/>
                <a:gd name="connsiteX9" fmla="*/ 3454 w 45878"/>
                <a:gd name="connsiteY9" fmla="*/ 59 h 176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878" h="176958">
                  <a:moveTo>
                    <a:pt x="3454" y="59"/>
                  </a:moveTo>
                  <a:cubicBezTo>
                    <a:pt x="2214" y="59"/>
                    <a:pt x="88" y="59"/>
                    <a:pt x="88" y="2185"/>
                  </a:cubicBezTo>
                  <a:cubicBezTo>
                    <a:pt x="88" y="3070"/>
                    <a:pt x="620" y="3602"/>
                    <a:pt x="1683" y="4842"/>
                  </a:cubicBezTo>
                  <a:cubicBezTo>
                    <a:pt x="16916" y="18836"/>
                    <a:pt x="33921" y="42749"/>
                    <a:pt x="33921" y="88450"/>
                  </a:cubicBezTo>
                  <a:cubicBezTo>
                    <a:pt x="33921" y="125471"/>
                    <a:pt x="22408" y="153459"/>
                    <a:pt x="3277" y="170818"/>
                  </a:cubicBezTo>
                  <a:cubicBezTo>
                    <a:pt x="266" y="173829"/>
                    <a:pt x="88" y="174006"/>
                    <a:pt x="88" y="174892"/>
                  </a:cubicBezTo>
                  <a:cubicBezTo>
                    <a:pt x="88" y="175778"/>
                    <a:pt x="620" y="177018"/>
                    <a:pt x="2391" y="177018"/>
                  </a:cubicBezTo>
                  <a:cubicBezTo>
                    <a:pt x="4517" y="177018"/>
                    <a:pt x="21345" y="165327"/>
                    <a:pt x="33036" y="143185"/>
                  </a:cubicBezTo>
                  <a:cubicBezTo>
                    <a:pt x="40830" y="128483"/>
                    <a:pt x="45967" y="109352"/>
                    <a:pt x="45967" y="88627"/>
                  </a:cubicBezTo>
                  <a:cubicBezTo>
                    <a:pt x="45967" y="63651"/>
                    <a:pt x="38527" y="24858"/>
                    <a:pt x="3454" y="59"/>
                  </a:cubicBezTo>
                  <a:close/>
                </a:path>
              </a:pathLst>
            </a:custGeom>
            <a:solidFill>
              <a:srgbClr val="64ACBE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sp>
        <p:nvSpPr>
          <p:cNvPr id="448" name="Graphic 18 1 2 2 1">
            <a:extLst>
              <a:ext uri="{FF2B5EF4-FFF2-40B4-BE49-F238E27FC236}">
                <a16:creationId xmlns:a16="http://schemas.microsoft.com/office/drawing/2014/main" id="{9351ED50-278B-EBB8-4D8D-231F879D6B1A}"/>
              </a:ext>
            </a:extLst>
          </p:cNvPr>
          <p:cNvSpPr>
            <a:spLocks noChangeAspect="1"/>
          </p:cNvSpPr>
          <p:nvPr>
            <p:custDataLst>
              <p:tags r:id="rId6"/>
            </p:custDataLst>
          </p:nvPr>
        </p:nvSpPr>
        <p:spPr>
          <a:xfrm>
            <a:off x="9229314" y="2403203"/>
            <a:ext cx="124248" cy="172029"/>
          </a:xfrm>
          <a:custGeom>
            <a:avLst/>
            <a:gdLst>
              <a:gd name="connsiteX0" fmla="*/ 58785 w 124248"/>
              <a:gd name="connsiteY0" fmla="*/ 2747 h 172029"/>
              <a:gd name="connsiteX1" fmla="*/ 55495 w 124248"/>
              <a:gd name="connsiteY1" fmla="*/ 63 h 172029"/>
              <a:gd name="connsiteX2" fmla="*/ 24623 w 124248"/>
              <a:gd name="connsiteY2" fmla="*/ 2503 h 172029"/>
              <a:gd name="connsiteX3" fmla="*/ 19815 w 124248"/>
              <a:gd name="connsiteY3" fmla="*/ 7383 h 172029"/>
              <a:gd name="connsiteX4" fmla="*/ 25888 w 124248"/>
              <a:gd name="connsiteY4" fmla="*/ 10311 h 172029"/>
              <a:gd name="connsiteX5" fmla="*/ 38540 w 124248"/>
              <a:gd name="connsiteY5" fmla="*/ 14460 h 172029"/>
              <a:gd name="connsiteX6" fmla="*/ 37781 w 124248"/>
              <a:gd name="connsiteY6" fmla="*/ 19340 h 172029"/>
              <a:gd name="connsiteX7" fmla="*/ 1089 w 124248"/>
              <a:gd name="connsiteY7" fmla="*/ 159892 h 172029"/>
              <a:gd name="connsiteX8" fmla="*/ 77 w 124248"/>
              <a:gd name="connsiteY8" fmla="*/ 165260 h 172029"/>
              <a:gd name="connsiteX9" fmla="*/ 7415 w 124248"/>
              <a:gd name="connsiteY9" fmla="*/ 172092 h 172029"/>
              <a:gd name="connsiteX10" fmla="*/ 16778 w 124248"/>
              <a:gd name="connsiteY10" fmla="*/ 165748 h 172029"/>
              <a:gd name="connsiteX11" fmla="*/ 21586 w 124248"/>
              <a:gd name="connsiteY11" fmla="*/ 147203 h 172029"/>
              <a:gd name="connsiteX12" fmla="*/ 27153 w 124248"/>
              <a:gd name="connsiteY12" fmla="*/ 125242 h 172029"/>
              <a:gd name="connsiteX13" fmla="*/ 31455 w 124248"/>
              <a:gd name="connsiteY13" fmla="*/ 108893 h 172029"/>
              <a:gd name="connsiteX14" fmla="*/ 34239 w 124248"/>
              <a:gd name="connsiteY14" fmla="*/ 97912 h 172029"/>
              <a:gd name="connsiteX15" fmla="*/ 51446 w 124248"/>
              <a:gd name="connsiteY15" fmla="*/ 75463 h 172029"/>
              <a:gd name="connsiteX16" fmla="*/ 75739 w 124248"/>
              <a:gd name="connsiteY16" fmla="*/ 66922 h 172029"/>
              <a:gd name="connsiteX17" fmla="*/ 89404 w 124248"/>
              <a:gd name="connsiteY17" fmla="*/ 84003 h 172029"/>
              <a:gd name="connsiteX18" fmla="*/ 73715 w 124248"/>
              <a:gd name="connsiteY18" fmla="*/ 138662 h 172029"/>
              <a:gd name="connsiteX19" fmla="*/ 70425 w 124248"/>
              <a:gd name="connsiteY19" fmla="*/ 152083 h 172029"/>
              <a:gd name="connsiteX20" fmla="*/ 91175 w 124248"/>
              <a:gd name="connsiteY20" fmla="*/ 172092 h 172029"/>
              <a:gd name="connsiteX21" fmla="*/ 124325 w 124248"/>
              <a:gd name="connsiteY21" fmla="*/ 134514 h 172029"/>
              <a:gd name="connsiteX22" fmla="*/ 121288 w 124248"/>
              <a:gd name="connsiteY22" fmla="*/ 132074 h 172029"/>
              <a:gd name="connsiteX23" fmla="*/ 117492 w 124248"/>
              <a:gd name="connsiteY23" fmla="*/ 136466 h 172029"/>
              <a:gd name="connsiteX24" fmla="*/ 91681 w 124248"/>
              <a:gd name="connsiteY24" fmla="*/ 166724 h 172029"/>
              <a:gd name="connsiteX25" fmla="*/ 85608 w 124248"/>
              <a:gd name="connsiteY25" fmla="*/ 158672 h 172029"/>
              <a:gd name="connsiteX26" fmla="*/ 90163 w 124248"/>
              <a:gd name="connsiteY26" fmla="*/ 141347 h 172029"/>
              <a:gd name="connsiteX27" fmla="*/ 105599 w 124248"/>
              <a:gd name="connsiteY27" fmla="*/ 87664 h 172029"/>
              <a:gd name="connsiteX28" fmla="*/ 76498 w 124248"/>
              <a:gd name="connsiteY28" fmla="*/ 61554 h 172029"/>
              <a:gd name="connsiteX29" fmla="*/ 39047 w 124248"/>
              <a:gd name="connsiteY29" fmla="*/ 80343 h 172029"/>
              <a:gd name="connsiteX30" fmla="*/ 58785 w 124248"/>
              <a:gd name="connsiteY30" fmla="*/ 2747 h 172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24248" h="172029">
                <a:moveTo>
                  <a:pt x="58785" y="2747"/>
                </a:moveTo>
                <a:cubicBezTo>
                  <a:pt x="58785" y="2503"/>
                  <a:pt x="58785" y="63"/>
                  <a:pt x="55495" y="63"/>
                </a:cubicBezTo>
                <a:cubicBezTo>
                  <a:pt x="49675" y="63"/>
                  <a:pt x="31202" y="2015"/>
                  <a:pt x="24623" y="2503"/>
                </a:cubicBezTo>
                <a:cubicBezTo>
                  <a:pt x="22598" y="2747"/>
                  <a:pt x="19815" y="2991"/>
                  <a:pt x="19815" y="7383"/>
                </a:cubicBezTo>
                <a:cubicBezTo>
                  <a:pt x="19815" y="10311"/>
                  <a:pt x="22092" y="10311"/>
                  <a:pt x="25888" y="10311"/>
                </a:cubicBezTo>
                <a:cubicBezTo>
                  <a:pt x="38034" y="10311"/>
                  <a:pt x="38540" y="12019"/>
                  <a:pt x="38540" y="14460"/>
                </a:cubicBezTo>
                <a:lnTo>
                  <a:pt x="37781" y="19340"/>
                </a:lnTo>
                <a:lnTo>
                  <a:pt x="1089" y="159892"/>
                </a:lnTo>
                <a:cubicBezTo>
                  <a:pt x="77" y="163308"/>
                  <a:pt x="77" y="163796"/>
                  <a:pt x="77" y="165260"/>
                </a:cubicBezTo>
                <a:cubicBezTo>
                  <a:pt x="77" y="170872"/>
                  <a:pt x="5138" y="172092"/>
                  <a:pt x="7415" y="172092"/>
                </a:cubicBezTo>
                <a:cubicBezTo>
                  <a:pt x="11464" y="172092"/>
                  <a:pt x="15513" y="169164"/>
                  <a:pt x="16778" y="165748"/>
                </a:cubicBezTo>
                <a:lnTo>
                  <a:pt x="21586" y="147203"/>
                </a:lnTo>
                <a:lnTo>
                  <a:pt x="27153" y="125242"/>
                </a:lnTo>
                <a:cubicBezTo>
                  <a:pt x="28672" y="119873"/>
                  <a:pt x="30190" y="114505"/>
                  <a:pt x="31455" y="108893"/>
                </a:cubicBezTo>
                <a:cubicBezTo>
                  <a:pt x="31961" y="107429"/>
                  <a:pt x="33986" y="99376"/>
                  <a:pt x="34239" y="97912"/>
                </a:cubicBezTo>
                <a:cubicBezTo>
                  <a:pt x="34998" y="95716"/>
                  <a:pt x="42842" y="82051"/>
                  <a:pt x="51446" y="75463"/>
                </a:cubicBezTo>
                <a:cubicBezTo>
                  <a:pt x="57013" y="71559"/>
                  <a:pt x="64858" y="66922"/>
                  <a:pt x="75739" y="66922"/>
                </a:cubicBezTo>
                <a:cubicBezTo>
                  <a:pt x="86620" y="66922"/>
                  <a:pt x="89404" y="75219"/>
                  <a:pt x="89404" y="84003"/>
                </a:cubicBezTo>
                <a:cubicBezTo>
                  <a:pt x="89404" y="97180"/>
                  <a:pt x="79788" y="123778"/>
                  <a:pt x="73715" y="138662"/>
                </a:cubicBezTo>
                <a:cubicBezTo>
                  <a:pt x="71690" y="144275"/>
                  <a:pt x="70425" y="147203"/>
                  <a:pt x="70425" y="152083"/>
                </a:cubicBezTo>
                <a:cubicBezTo>
                  <a:pt x="70425" y="163552"/>
                  <a:pt x="79282" y="172092"/>
                  <a:pt x="91175" y="172092"/>
                </a:cubicBezTo>
                <a:cubicBezTo>
                  <a:pt x="114962" y="172092"/>
                  <a:pt x="124325" y="136466"/>
                  <a:pt x="124325" y="134514"/>
                </a:cubicBezTo>
                <a:cubicBezTo>
                  <a:pt x="124325" y="132074"/>
                  <a:pt x="122047" y="132074"/>
                  <a:pt x="121288" y="132074"/>
                </a:cubicBezTo>
                <a:cubicBezTo>
                  <a:pt x="118758" y="132074"/>
                  <a:pt x="118758" y="132806"/>
                  <a:pt x="117492" y="136466"/>
                </a:cubicBezTo>
                <a:cubicBezTo>
                  <a:pt x="113697" y="149399"/>
                  <a:pt x="105599" y="166724"/>
                  <a:pt x="91681" y="166724"/>
                </a:cubicBezTo>
                <a:cubicBezTo>
                  <a:pt x="87379" y="166724"/>
                  <a:pt x="85608" y="164284"/>
                  <a:pt x="85608" y="158672"/>
                </a:cubicBezTo>
                <a:cubicBezTo>
                  <a:pt x="85608" y="152571"/>
                  <a:pt x="87885" y="146715"/>
                  <a:pt x="90163" y="141347"/>
                </a:cubicBezTo>
                <a:cubicBezTo>
                  <a:pt x="94212" y="130854"/>
                  <a:pt x="105599" y="101816"/>
                  <a:pt x="105599" y="87664"/>
                </a:cubicBezTo>
                <a:cubicBezTo>
                  <a:pt x="105599" y="71803"/>
                  <a:pt x="95477" y="61554"/>
                  <a:pt x="76498" y="61554"/>
                </a:cubicBezTo>
                <a:cubicBezTo>
                  <a:pt x="60556" y="61554"/>
                  <a:pt x="48409" y="69119"/>
                  <a:pt x="39047" y="80343"/>
                </a:cubicBezTo>
                <a:lnTo>
                  <a:pt x="58785" y="2747"/>
                </a:lnTo>
                <a:close/>
              </a:path>
            </a:pathLst>
          </a:custGeom>
          <a:solidFill>
            <a:srgbClr val="EE442F"/>
          </a:solidFill>
          <a:ln w="254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461" name="Group 460" descr="\documentclass{article}&#10;\usepackage{amsmath}&#10;\pagestyle{empty}&#10;\begin{document}&#10;&#10;$s^{(2)}$ &#10;&#10;&#10;\end{document}" title="IguanaTex Vector Display">
            <a:extLst>
              <a:ext uri="{FF2B5EF4-FFF2-40B4-BE49-F238E27FC236}">
                <a16:creationId xmlns:a16="http://schemas.microsoft.com/office/drawing/2014/main" id="{FE6D94FA-D98E-7569-8596-AAAD29FA8C16}"/>
              </a:ext>
            </a:extLst>
          </p:cNvPr>
          <p:cNvGrpSpPr>
            <a:grpSpLocks noChangeAspect="1"/>
          </p:cNvGrpSpPr>
          <p:nvPr>
            <p:custDataLst>
              <p:tags r:id="rId7"/>
            </p:custDataLst>
          </p:nvPr>
        </p:nvGrpSpPr>
        <p:grpSpPr>
          <a:xfrm>
            <a:off x="9207500" y="2870200"/>
            <a:ext cx="343862" cy="227466"/>
            <a:chOff x="11169151" y="4240908"/>
            <a:chExt cx="343862" cy="227466"/>
          </a:xfrm>
        </p:grpSpPr>
        <p:sp>
          <p:nvSpPr>
            <p:cNvPr id="457" name="Freeform: Shape 456">
              <a:extLst>
                <a:ext uri="{FF2B5EF4-FFF2-40B4-BE49-F238E27FC236}">
                  <a16:creationId xmlns:a16="http://schemas.microsoft.com/office/drawing/2014/main" id="{E44BD397-F26B-8310-52B3-4EF04527FEE8}"/>
                </a:ext>
              </a:extLst>
            </p:cNvPr>
            <p:cNvSpPr/>
            <p:nvPr>
              <p:custDataLst>
                <p:tags r:id="rId28"/>
              </p:custDataLst>
            </p:nvPr>
          </p:nvSpPr>
          <p:spPr>
            <a:xfrm>
              <a:off x="11169151" y="4353742"/>
              <a:ext cx="93122" cy="114632"/>
            </a:xfrm>
            <a:custGeom>
              <a:avLst/>
              <a:gdLst>
                <a:gd name="connsiteX0" fmla="*/ 85861 w 93122"/>
                <a:gd name="connsiteY0" fmla="*/ 17270 h 114632"/>
                <a:gd name="connsiteX1" fmla="*/ 73715 w 93122"/>
                <a:gd name="connsiteY1" fmla="*/ 28658 h 114632"/>
                <a:gd name="connsiteX2" fmla="*/ 81559 w 93122"/>
                <a:gd name="connsiteY2" fmla="*/ 35996 h 114632"/>
                <a:gd name="connsiteX3" fmla="*/ 93200 w 93122"/>
                <a:gd name="connsiteY3" fmla="*/ 21825 h 114632"/>
                <a:gd name="connsiteX4" fmla="*/ 63086 w 93122"/>
                <a:gd name="connsiteY4" fmla="*/ 63 h 114632"/>
                <a:gd name="connsiteX5" fmla="*/ 20321 w 93122"/>
                <a:gd name="connsiteY5" fmla="*/ 37008 h 114632"/>
                <a:gd name="connsiteX6" fmla="*/ 46385 w 93122"/>
                <a:gd name="connsiteY6" fmla="*/ 62060 h 114632"/>
                <a:gd name="connsiteX7" fmla="*/ 72702 w 93122"/>
                <a:gd name="connsiteY7" fmla="*/ 81292 h 114632"/>
                <a:gd name="connsiteX8" fmla="*/ 36516 w 93122"/>
                <a:gd name="connsiteY8" fmla="*/ 109128 h 114632"/>
                <a:gd name="connsiteX9" fmla="*/ 7668 w 93122"/>
                <a:gd name="connsiteY9" fmla="*/ 95716 h 114632"/>
                <a:gd name="connsiteX10" fmla="*/ 23610 w 93122"/>
                <a:gd name="connsiteY10" fmla="*/ 82304 h 114632"/>
                <a:gd name="connsiteX11" fmla="*/ 14248 w 93122"/>
                <a:gd name="connsiteY11" fmla="*/ 73448 h 114632"/>
                <a:gd name="connsiteX12" fmla="*/ 77 w 93122"/>
                <a:gd name="connsiteY12" fmla="*/ 90149 h 114632"/>
                <a:gd name="connsiteX13" fmla="*/ 36263 w 93122"/>
                <a:gd name="connsiteY13" fmla="*/ 114695 h 114632"/>
                <a:gd name="connsiteX14" fmla="*/ 87126 w 93122"/>
                <a:gd name="connsiteY14" fmla="*/ 72688 h 114632"/>
                <a:gd name="connsiteX15" fmla="*/ 79282 w 93122"/>
                <a:gd name="connsiteY15" fmla="*/ 54216 h 114632"/>
                <a:gd name="connsiteX16" fmla="*/ 53977 w 93122"/>
                <a:gd name="connsiteY16" fmla="*/ 43588 h 114632"/>
                <a:gd name="connsiteX17" fmla="*/ 34745 w 93122"/>
                <a:gd name="connsiteY17" fmla="*/ 28404 h 114632"/>
                <a:gd name="connsiteX18" fmla="*/ 63086 w 93122"/>
                <a:gd name="connsiteY18" fmla="*/ 5630 h 114632"/>
                <a:gd name="connsiteX19" fmla="*/ 85861 w 93122"/>
                <a:gd name="connsiteY19" fmla="*/ 17270 h 11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3122" h="114632">
                  <a:moveTo>
                    <a:pt x="85861" y="17270"/>
                  </a:moveTo>
                  <a:cubicBezTo>
                    <a:pt x="78776" y="17523"/>
                    <a:pt x="73715" y="23090"/>
                    <a:pt x="73715" y="28658"/>
                  </a:cubicBezTo>
                  <a:cubicBezTo>
                    <a:pt x="73715" y="32200"/>
                    <a:pt x="75992" y="35996"/>
                    <a:pt x="81559" y="35996"/>
                  </a:cubicBezTo>
                  <a:cubicBezTo>
                    <a:pt x="87126" y="35996"/>
                    <a:pt x="93200" y="31694"/>
                    <a:pt x="93200" y="21825"/>
                  </a:cubicBezTo>
                  <a:cubicBezTo>
                    <a:pt x="93200" y="10438"/>
                    <a:pt x="82318" y="63"/>
                    <a:pt x="63086" y="63"/>
                  </a:cubicBezTo>
                  <a:cubicBezTo>
                    <a:pt x="29684" y="63"/>
                    <a:pt x="20321" y="25874"/>
                    <a:pt x="20321" y="37008"/>
                  </a:cubicBezTo>
                  <a:cubicBezTo>
                    <a:pt x="20321" y="56746"/>
                    <a:pt x="39047" y="60542"/>
                    <a:pt x="46385" y="62060"/>
                  </a:cubicBezTo>
                  <a:cubicBezTo>
                    <a:pt x="59544" y="64591"/>
                    <a:pt x="72702" y="67374"/>
                    <a:pt x="72702" y="81292"/>
                  </a:cubicBezTo>
                  <a:cubicBezTo>
                    <a:pt x="72702" y="87871"/>
                    <a:pt x="66882" y="109128"/>
                    <a:pt x="36516" y="109128"/>
                  </a:cubicBezTo>
                  <a:cubicBezTo>
                    <a:pt x="32973" y="109128"/>
                    <a:pt x="13488" y="109128"/>
                    <a:pt x="7668" y="95716"/>
                  </a:cubicBezTo>
                  <a:cubicBezTo>
                    <a:pt x="17284" y="96981"/>
                    <a:pt x="23610" y="89390"/>
                    <a:pt x="23610" y="82304"/>
                  </a:cubicBezTo>
                  <a:cubicBezTo>
                    <a:pt x="23610" y="76484"/>
                    <a:pt x="19562" y="73448"/>
                    <a:pt x="14248" y="73448"/>
                  </a:cubicBezTo>
                  <a:cubicBezTo>
                    <a:pt x="7668" y="73448"/>
                    <a:pt x="77" y="78762"/>
                    <a:pt x="77" y="90149"/>
                  </a:cubicBezTo>
                  <a:cubicBezTo>
                    <a:pt x="77" y="104573"/>
                    <a:pt x="14501" y="114695"/>
                    <a:pt x="36263" y="114695"/>
                  </a:cubicBezTo>
                  <a:cubicBezTo>
                    <a:pt x="77257" y="114695"/>
                    <a:pt x="87126" y="84076"/>
                    <a:pt x="87126" y="72688"/>
                  </a:cubicBezTo>
                  <a:cubicBezTo>
                    <a:pt x="87126" y="63579"/>
                    <a:pt x="82318" y="57252"/>
                    <a:pt x="79282" y="54216"/>
                  </a:cubicBezTo>
                  <a:cubicBezTo>
                    <a:pt x="72449" y="47130"/>
                    <a:pt x="65111" y="45865"/>
                    <a:pt x="53977" y="43588"/>
                  </a:cubicBezTo>
                  <a:cubicBezTo>
                    <a:pt x="44867" y="41563"/>
                    <a:pt x="34745" y="39792"/>
                    <a:pt x="34745" y="28404"/>
                  </a:cubicBezTo>
                  <a:cubicBezTo>
                    <a:pt x="34745" y="21066"/>
                    <a:pt x="40818" y="5630"/>
                    <a:pt x="63086" y="5630"/>
                  </a:cubicBezTo>
                  <a:cubicBezTo>
                    <a:pt x="69413" y="5630"/>
                    <a:pt x="82065" y="7401"/>
                    <a:pt x="85861" y="17270"/>
                  </a:cubicBezTo>
                  <a:close/>
                </a:path>
              </a:pathLst>
            </a:custGeom>
            <a:solidFill>
              <a:srgbClr val="64ACBE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58" name="Freeform: Shape 457">
              <a:extLst>
                <a:ext uri="{FF2B5EF4-FFF2-40B4-BE49-F238E27FC236}">
                  <a16:creationId xmlns:a16="http://schemas.microsoft.com/office/drawing/2014/main" id="{3A02AEE9-36B7-D6B0-B0A4-11689EBB38C5}"/>
                </a:ext>
              </a:extLst>
            </p:cNvPr>
            <p:cNvSpPr/>
            <p:nvPr>
              <p:custDataLst>
                <p:tags r:id="rId29"/>
              </p:custDataLst>
            </p:nvPr>
          </p:nvSpPr>
          <p:spPr>
            <a:xfrm>
              <a:off x="11294981" y="4240908"/>
              <a:ext cx="46055" cy="176958"/>
            </a:xfrm>
            <a:custGeom>
              <a:avLst/>
              <a:gdLst>
                <a:gd name="connsiteX0" fmla="*/ 42594 w 46055"/>
                <a:gd name="connsiteY0" fmla="*/ 59 h 176958"/>
                <a:gd name="connsiteX1" fmla="*/ 81 w 46055"/>
                <a:gd name="connsiteY1" fmla="*/ 88450 h 176958"/>
                <a:gd name="connsiteX2" fmla="*/ 42594 w 46055"/>
                <a:gd name="connsiteY2" fmla="*/ 177018 h 176958"/>
                <a:gd name="connsiteX3" fmla="*/ 46137 w 46055"/>
                <a:gd name="connsiteY3" fmla="*/ 174892 h 176958"/>
                <a:gd name="connsiteX4" fmla="*/ 44365 w 46055"/>
                <a:gd name="connsiteY4" fmla="*/ 172235 h 176958"/>
                <a:gd name="connsiteX5" fmla="*/ 12127 w 46055"/>
                <a:gd name="connsiteY5" fmla="*/ 88627 h 176958"/>
                <a:gd name="connsiteX6" fmla="*/ 44897 w 46055"/>
                <a:gd name="connsiteY6" fmla="*/ 4310 h 176958"/>
                <a:gd name="connsiteX7" fmla="*/ 46137 w 46055"/>
                <a:gd name="connsiteY7" fmla="*/ 2185 h 176958"/>
                <a:gd name="connsiteX8" fmla="*/ 42594 w 46055"/>
                <a:gd name="connsiteY8" fmla="*/ 59 h 176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055" h="176958">
                  <a:moveTo>
                    <a:pt x="42594" y="59"/>
                  </a:moveTo>
                  <a:cubicBezTo>
                    <a:pt x="8938" y="23795"/>
                    <a:pt x="81" y="61348"/>
                    <a:pt x="81" y="88450"/>
                  </a:cubicBezTo>
                  <a:cubicBezTo>
                    <a:pt x="81" y="113426"/>
                    <a:pt x="7521" y="152219"/>
                    <a:pt x="42594" y="177018"/>
                  </a:cubicBezTo>
                  <a:cubicBezTo>
                    <a:pt x="44011" y="177018"/>
                    <a:pt x="46137" y="177018"/>
                    <a:pt x="46137" y="174892"/>
                  </a:cubicBezTo>
                  <a:cubicBezTo>
                    <a:pt x="46137" y="173829"/>
                    <a:pt x="45605" y="173475"/>
                    <a:pt x="44365" y="172235"/>
                  </a:cubicBezTo>
                  <a:cubicBezTo>
                    <a:pt x="20806" y="150979"/>
                    <a:pt x="12127" y="120866"/>
                    <a:pt x="12127" y="88627"/>
                  </a:cubicBezTo>
                  <a:cubicBezTo>
                    <a:pt x="12127" y="40800"/>
                    <a:pt x="30372" y="17418"/>
                    <a:pt x="44897" y="4310"/>
                  </a:cubicBezTo>
                  <a:cubicBezTo>
                    <a:pt x="45605" y="3602"/>
                    <a:pt x="46137" y="3070"/>
                    <a:pt x="46137" y="2185"/>
                  </a:cubicBezTo>
                  <a:cubicBezTo>
                    <a:pt x="46137" y="59"/>
                    <a:pt x="44011" y="59"/>
                    <a:pt x="42594" y="59"/>
                  </a:cubicBezTo>
                  <a:close/>
                </a:path>
              </a:pathLst>
            </a:custGeom>
            <a:solidFill>
              <a:srgbClr val="64ACBE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59" name="Freeform: Shape 458">
              <a:extLst>
                <a:ext uri="{FF2B5EF4-FFF2-40B4-BE49-F238E27FC236}">
                  <a16:creationId xmlns:a16="http://schemas.microsoft.com/office/drawing/2014/main" id="{D3555FD8-3878-7AEB-AF38-0184F9923E9B}"/>
                </a:ext>
              </a:extLst>
            </p:cNvPr>
            <p:cNvSpPr/>
            <p:nvPr>
              <p:custDataLst>
                <p:tags r:id="rId30"/>
              </p:custDataLst>
            </p:nvPr>
          </p:nvSpPr>
          <p:spPr>
            <a:xfrm>
              <a:off x="11364849" y="4256142"/>
              <a:ext cx="78293" cy="117618"/>
            </a:xfrm>
            <a:custGeom>
              <a:avLst/>
              <a:gdLst>
                <a:gd name="connsiteX0" fmla="*/ 78378 w 78293"/>
                <a:gd name="connsiteY0" fmla="*/ 85439 h 117618"/>
                <a:gd name="connsiteX1" fmla="*/ 72356 w 78293"/>
                <a:gd name="connsiteY1" fmla="*/ 85439 h 117618"/>
                <a:gd name="connsiteX2" fmla="*/ 67750 w 78293"/>
                <a:gd name="connsiteY2" fmla="*/ 101558 h 117618"/>
                <a:gd name="connsiteX3" fmla="*/ 50214 w 78293"/>
                <a:gd name="connsiteY3" fmla="*/ 102621 h 117618"/>
                <a:gd name="connsiteX4" fmla="*/ 17621 w 78293"/>
                <a:gd name="connsiteY4" fmla="*/ 102621 h 117618"/>
                <a:gd name="connsiteX5" fmla="*/ 53048 w 78293"/>
                <a:gd name="connsiteY5" fmla="*/ 72862 h 117618"/>
                <a:gd name="connsiteX6" fmla="*/ 78378 w 78293"/>
                <a:gd name="connsiteY6" fmla="*/ 34601 h 117618"/>
                <a:gd name="connsiteX7" fmla="*/ 36929 w 78293"/>
                <a:gd name="connsiteY7" fmla="*/ 59 h 117618"/>
                <a:gd name="connsiteX8" fmla="*/ 84 w 78293"/>
                <a:gd name="connsiteY8" fmla="*/ 31766 h 117618"/>
                <a:gd name="connsiteX9" fmla="*/ 9473 w 78293"/>
                <a:gd name="connsiteY9" fmla="*/ 41686 h 117618"/>
                <a:gd name="connsiteX10" fmla="*/ 18861 w 78293"/>
                <a:gd name="connsiteY10" fmla="*/ 32298 h 117618"/>
                <a:gd name="connsiteX11" fmla="*/ 8410 w 78293"/>
                <a:gd name="connsiteY11" fmla="*/ 22910 h 117618"/>
                <a:gd name="connsiteX12" fmla="*/ 34272 w 78293"/>
                <a:gd name="connsiteY12" fmla="*/ 6436 h 117618"/>
                <a:gd name="connsiteX13" fmla="*/ 61196 w 78293"/>
                <a:gd name="connsiteY13" fmla="*/ 34601 h 117618"/>
                <a:gd name="connsiteX14" fmla="*/ 44546 w 78293"/>
                <a:gd name="connsiteY14" fmla="*/ 68611 h 117618"/>
                <a:gd name="connsiteX15" fmla="*/ 1856 w 78293"/>
                <a:gd name="connsiteY15" fmla="*/ 110769 h 117618"/>
                <a:gd name="connsiteX16" fmla="*/ 84 w 78293"/>
                <a:gd name="connsiteY16" fmla="*/ 117677 h 117618"/>
                <a:gd name="connsiteX17" fmla="*/ 73064 w 78293"/>
                <a:gd name="connsiteY17" fmla="*/ 117677 h 117618"/>
                <a:gd name="connsiteX18" fmla="*/ 78378 w 78293"/>
                <a:gd name="connsiteY18" fmla="*/ 85439 h 117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78293" h="117618">
                  <a:moveTo>
                    <a:pt x="78378" y="85439"/>
                  </a:moveTo>
                  <a:lnTo>
                    <a:pt x="72356" y="85439"/>
                  </a:lnTo>
                  <a:cubicBezTo>
                    <a:pt x="71824" y="89336"/>
                    <a:pt x="70053" y="99787"/>
                    <a:pt x="67750" y="101558"/>
                  </a:cubicBezTo>
                  <a:cubicBezTo>
                    <a:pt x="66333" y="102621"/>
                    <a:pt x="52694" y="102621"/>
                    <a:pt x="50214" y="102621"/>
                  </a:cubicBezTo>
                  <a:lnTo>
                    <a:pt x="17621" y="102621"/>
                  </a:lnTo>
                  <a:cubicBezTo>
                    <a:pt x="36220" y="86147"/>
                    <a:pt x="42420" y="81187"/>
                    <a:pt x="53048" y="72862"/>
                  </a:cubicBezTo>
                  <a:cubicBezTo>
                    <a:pt x="66156" y="62411"/>
                    <a:pt x="78378" y="51429"/>
                    <a:pt x="78378" y="34601"/>
                  </a:cubicBezTo>
                  <a:cubicBezTo>
                    <a:pt x="78378" y="13167"/>
                    <a:pt x="59602" y="59"/>
                    <a:pt x="36929" y="59"/>
                  </a:cubicBezTo>
                  <a:cubicBezTo>
                    <a:pt x="14964" y="59"/>
                    <a:pt x="84" y="15470"/>
                    <a:pt x="84" y="31766"/>
                  </a:cubicBezTo>
                  <a:cubicBezTo>
                    <a:pt x="84" y="40800"/>
                    <a:pt x="7701" y="41686"/>
                    <a:pt x="9473" y="41686"/>
                  </a:cubicBezTo>
                  <a:cubicBezTo>
                    <a:pt x="13724" y="41686"/>
                    <a:pt x="18861" y="38675"/>
                    <a:pt x="18861" y="32298"/>
                  </a:cubicBezTo>
                  <a:cubicBezTo>
                    <a:pt x="18861" y="29109"/>
                    <a:pt x="17621" y="22910"/>
                    <a:pt x="8410" y="22910"/>
                  </a:cubicBezTo>
                  <a:cubicBezTo>
                    <a:pt x="13901" y="10333"/>
                    <a:pt x="25946" y="6436"/>
                    <a:pt x="34272" y="6436"/>
                  </a:cubicBezTo>
                  <a:cubicBezTo>
                    <a:pt x="51985" y="6436"/>
                    <a:pt x="61196" y="20253"/>
                    <a:pt x="61196" y="34601"/>
                  </a:cubicBezTo>
                  <a:cubicBezTo>
                    <a:pt x="61196" y="50011"/>
                    <a:pt x="50214" y="62234"/>
                    <a:pt x="44546" y="68611"/>
                  </a:cubicBezTo>
                  <a:lnTo>
                    <a:pt x="1856" y="110769"/>
                  </a:lnTo>
                  <a:cubicBezTo>
                    <a:pt x="84" y="112363"/>
                    <a:pt x="84" y="112717"/>
                    <a:pt x="84" y="117677"/>
                  </a:cubicBezTo>
                  <a:lnTo>
                    <a:pt x="73064" y="117677"/>
                  </a:lnTo>
                  <a:lnTo>
                    <a:pt x="78378" y="85439"/>
                  </a:lnTo>
                  <a:close/>
                </a:path>
              </a:pathLst>
            </a:custGeom>
            <a:solidFill>
              <a:srgbClr val="64ACBE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60" name="Freeform: Shape 459">
              <a:extLst>
                <a:ext uri="{FF2B5EF4-FFF2-40B4-BE49-F238E27FC236}">
                  <a16:creationId xmlns:a16="http://schemas.microsoft.com/office/drawing/2014/main" id="{461B6FA6-EE34-3EDE-0416-251FEA95BEEE}"/>
                </a:ext>
              </a:extLst>
            </p:cNvPr>
            <p:cNvSpPr/>
            <p:nvPr>
              <p:custDataLst>
                <p:tags r:id="rId31"/>
              </p:custDataLst>
            </p:nvPr>
          </p:nvSpPr>
          <p:spPr>
            <a:xfrm>
              <a:off x="11467135" y="4240908"/>
              <a:ext cx="45878" cy="176958"/>
            </a:xfrm>
            <a:custGeom>
              <a:avLst/>
              <a:gdLst>
                <a:gd name="connsiteX0" fmla="*/ 3454 w 45878"/>
                <a:gd name="connsiteY0" fmla="*/ 59 h 176958"/>
                <a:gd name="connsiteX1" fmla="*/ 88 w 45878"/>
                <a:gd name="connsiteY1" fmla="*/ 2185 h 176958"/>
                <a:gd name="connsiteX2" fmla="*/ 1683 w 45878"/>
                <a:gd name="connsiteY2" fmla="*/ 4842 h 176958"/>
                <a:gd name="connsiteX3" fmla="*/ 33921 w 45878"/>
                <a:gd name="connsiteY3" fmla="*/ 88450 h 176958"/>
                <a:gd name="connsiteX4" fmla="*/ 3277 w 45878"/>
                <a:gd name="connsiteY4" fmla="*/ 170818 h 176958"/>
                <a:gd name="connsiteX5" fmla="*/ 88 w 45878"/>
                <a:gd name="connsiteY5" fmla="*/ 174892 h 176958"/>
                <a:gd name="connsiteX6" fmla="*/ 2391 w 45878"/>
                <a:gd name="connsiteY6" fmla="*/ 177018 h 176958"/>
                <a:gd name="connsiteX7" fmla="*/ 33036 w 45878"/>
                <a:gd name="connsiteY7" fmla="*/ 143185 h 176958"/>
                <a:gd name="connsiteX8" fmla="*/ 45967 w 45878"/>
                <a:gd name="connsiteY8" fmla="*/ 88627 h 176958"/>
                <a:gd name="connsiteX9" fmla="*/ 3454 w 45878"/>
                <a:gd name="connsiteY9" fmla="*/ 59 h 176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878" h="176958">
                  <a:moveTo>
                    <a:pt x="3454" y="59"/>
                  </a:moveTo>
                  <a:cubicBezTo>
                    <a:pt x="2214" y="59"/>
                    <a:pt x="88" y="59"/>
                    <a:pt x="88" y="2185"/>
                  </a:cubicBezTo>
                  <a:cubicBezTo>
                    <a:pt x="88" y="3070"/>
                    <a:pt x="620" y="3602"/>
                    <a:pt x="1683" y="4842"/>
                  </a:cubicBezTo>
                  <a:cubicBezTo>
                    <a:pt x="16916" y="18836"/>
                    <a:pt x="33921" y="42749"/>
                    <a:pt x="33921" y="88450"/>
                  </a:cubicBezTo>
                  <a:cubicBezTo>
                    <a:pt x="33921" y="125471"/>
                    <a:pt x="22408" y="153459"/>
                    <a:pt x="3277" y="170818"/>
                  </a:cubicBezTo>
                  <a:cubicBezTo>
                    <a:pt x="266" y="173829"/>
                    <a:pt x="88" y="174006"/>
                    <a:pt x="88" y="174892"/>
                  </a:cubicBezTo>
                  <a:cubicBezTo>
                    <a:pt x="88" y="175778"/>
                    <a:pt x="620" y="177018"/>
                    <a:pt x="2391" y="177018"/>
                  </a:cubicBezTo>
                  <a:cubicBezTo>
                    <a:pt x="4517" y="177018"/>
                    <a:pt x="21345" y="165327"/>
                    <a:pt x="33036" y="143185"/>
                  </a:cubicBezTo>
                  <a:cubicBezTo>
                    <a:pt x="40830" y="128483"/>
                    <a:pt x="45967" y="109352"/>
                    <a:pt x="45967" y="88627"/>
                  </a:cubicBezTo>
                  <a:cubicBezTo>
                    <a:pt x="45967" y="63651"/>
                    <a:pt x="38527" y="24858"/>
                    <a:pt x="3454" y="59"/>
                  </a:cubicBezTo>
                  <a:close/>
                </a:path>
              </a:pathLst>
            </a:custGeom>
            <a:solidFill>
              <a:srgbClr val="64ACBE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sp>
        <p:nvSpPr>
          <p:cNvPr id="467" name="Graphic 18 1 2 2 2 1">
            <a:extLst>
              <a:ext uri="{FF2B5EF4-FFF2-40B4-BE49-F238E27FC236}">
                <a16:creationId xmlns:a16="http://schemas.microsoft.com/office/drawing/2014/main" id="{47D2F1B5-1A30-D41D-5239-152DD27F59D1}"/>
              </a:ext>
            </a:extLst>
          </p:cNvPr>
          <p:cNvSpPr>
            <a:spLocks noChangeAspect="1"/>
          </p:cNvSpPr>
          <p:nvPr>
            <p:custDataLst>
              <p:tags r:id="rId8"/>
            </p:custDataLst>
          </p:nvPr>
        </p:nvSpPr>
        <p:spPr>
          <a:xfrm>
            <a:off x="9229268" y="3504512"/>
            <a:ext cx="124248" cy="172029"/>
          </a:xfrm>
          <a:custGeom>
            <a:avLst/>
            <a:gdLst>
              <a:gd name="connsiteX0" fmla="*/ 58785 w 124248"/>
              <a:gd name="connsiteY0" fmla="*/ 2747 h 172029"/>
              <a:gd name="connsiteX1" fmla="*/ 55495 w 124248"/>
              <a:gd name="connsiteY1" fmla="*/ 63 h 172029"/>
              <a:gd name="connsiteX2" fmla="*/ 24623 w 124248"/>
              <a:gd name="connsiteY2" fmla="*/ 2503 h 172029"/>
              <a:gd name="connsiteX3" fmla="*/ 19815 w 124248"/>
              <a:gd name="connsiteY3" fmla="*/ 7383 h 172029"/>
              <a:gd name="connsiteX4" fmla="*/ 25888 w 124248"/>
              <a:gd name="connsiteY4" fmla="*/ 10311 h 172029"/>
              <a:gd name="connsiteX5" fmla="*/ 38540 w 124248"/>
              <a:gd name="connsiteY5" fmla="*/ 14460 h 172029"/>
              <a:gd name="connsiteX6" fmla="*/ 37781 w 124248"/>
              <a:gd name="connsiteY6" fmla="*/ 19340 h 172029"/>
              <a:gd name="connsiteX7" fmla="*/ 1089 w 124248"/>
              <a:gd name="connsiteY7" fmla="*/ 159892 h 172029"/>
              <a:gd name="connsiteX8" fmla="*/ 77 w 124248"/>
              <a:gd name="connsiteY8" fmla="*/ 165260 h 172029"/>
              <a:gd name="connsiteX9" fmla="*/ 7415 w 124248"/>
              <a:gd name="connsiteY9" fmla="*/ 172092 h 172029"/>
              <a:gd name="connsiteX10" fmla="*/ 16778 w 124248"/>
              <a:gd name="connsiteY10" fmla="*/ 165748 h 172029"/>
              <a:gd name="connsiteX11" fmla="*/ 21586 w 124248"/>
              <a:gd name="connsiteY11" fmla="*/ 147203 h 172029"/>
              <a:gd name="connsiteX12" fmla="*/ 27153 w 124248"/>
              <a:gd name="connsiteY12" fmla="*/ 125242 h 172029"/>
              <a:gd name="connsiteX13" fmla="*/ 31455 w 124248"/>
              <a:gd name="connsiteY13" fmla="*/ 108893 h 172029"/>
              <a:gd name="connsiteX14" fmla="*/ 34239 w 124248"/>
              <a:gd name="connsiteY14" fmla="*/ 97912 h 172029"/>
              <a:gd name="connsiteX15" fmla="*/ 51446 w 124248"/>
              <a:gd name="connsiteY15" fmla="*/ 75463 h 172029"/>
              <a:gd name="connsiteX16" fmla="*/ 75739 w 124248"/>
              <a:gd name="connsiteY16" fmla="*/ 66922 h 172029"/>
              <a:gd name="connsiteX17" fmla="*/ 89404 w 124248"/>
              <a:gd name="connsiteY17" fmla="*/ 84003 h 172029"/>
              <a:gd name="connsiteX18" fmla="*/ 73715 w 124248"/>
              <a:gd name="connsiteY18" fmla="*/ 138662 h 172029"/>
              <a:gd name="connsiteX19" fmla="*/ 70425 w 124248"/>
              <a:gd name="connsiteY19" fmla="*/ 152083 h 172029"/>
              <a:gd name="connsiteX20" fmla="*/ 91175 w 124248"/>
              <a:gd name="connsiteY20" fmla="*/ 172092 h 172029"/>
              <a:gd name="connsiteX21" fmla="*/ 124325 w 124248"/>
              <a:gd name="connsiteY21" fmla="*/ 134514 h 172029"/>
              <a:gd name="connsiteX22" fmla="*/ 121288 w 124248"/>
              <a:gd name="connsiteY22" fmla="*/ 132074 h 172029"/>
              <a:gd name="connsiteX23" fmla="*/ 117492 w 124248"/>
              <a:gd name="connsiteY23" fmla="*/ 136466 h 172029"/>
              <a:gd name="connsiteX24" fmla="*/ 91681 w 124248"/>
              <a:gd name="connsiteY24" fmla="*/ 166724 h 172029"/>
              <a:gd name="connsiteX25" fmla="*/ 85608 w 124248"/>
              <a:gd name="connsiteY25" fmla="*/ 158672 h 172029"/>
              <a:gd name="connsiteX26" fmla="*/ 90163 w 124248"/>
              <a:gd name="connsiteY26" fmla="*/ 141347 h 172029"/>
              <a:gd name="connsiteX27" fmla="*/ 105599 w 124248"/>
              <a:gd name="connsiteY27" fmla="*/ 87664 h 172029"/>
              <a:gd name="connsiteX28" fmla="*/ 76498 w 124248"/>
              <a:gd name="connsiteY28" fmla="*/ 61554 h 172029"/>
              <a:gd name="connsiteX29" fmla="*/ 39047 w 124248"/>
              <a:gd name="connsiteY29" fmla="*/ 80343 h 172029"/>
              <a:gd name="connsiteX30" fmla="*/ 58785 w 124248"/>
              <a:gd name="connsiteY30" fmla="*/ 2747 h 172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24248" h="172029">
                <a:moveTo>
                  <a:pt x="58785" y="2747"/>
                </a:moveTo>
                <a:cubicBezTo>
                  <a:pt x="58785" y="2503"/>
                  <a:pt x="58785" y="63"/>
                  <a:pt x="55495" y="63"/>
                </a:cubicBezTo>
                <a:cubicBezTo>
                  <a:pt x="49675" y="63"/>
                  <a:pt x="31202" y="2015"/>
                  <a:pt x="24623" y="2503"/>
                </a:cubicBezTo>
                <a:cubicBezTo>
                  <a:pt x="22598" y="2747"/>
                  <a:pt x="19815" y="2991"/>
                  <a:pt x="19815" y="7383"/>
                </a:cubicBezTo>
                <a:cubicBezTo>
                  <a:pt x="19815" y="10311"/>
                  <a:pt x="22092" y="10311"/>
                  <a:pt x="25888" y="10311"/>
                </a:cubicBezTo>
                <a:cubicBezTo>
                  <a:pt x="38034" y="10311"/>
                  <a:pt x="38540" y="12019"/>
                  <a:pt x="38540" y="14460"/>
                </a:cubicBezTo>
                <a:lnTo>
                  <a:pt x="37781" y="19340"/>
                </a:lnTo>
                <a:lnTo>
                  <a:pt x="1089" y="159892"/>
                </a:lnTo>
                <a:cubicBezTo>
                  <a:pt x="77" y="163308"/>
                  <a:pt x="77" y="163796"/>
                  <a:pt x="77" y="165260"/>
                </a:cubicBezTo>
                <a:cubicBezTo>
                  <a:pt x="77" y="170872"/>
                  <a:pt x="5138" y="172092"/>
                  <a:pt x="7415" y="172092"/>
                </a:cubicBezTo>
                <a:cubicBezTo>
                  <a:pt x="11464" y="172092"/>
                  <a:pt x="15513" y="169164"/>
                  <a:pt x="16778" y="165748"/>
                </a:cubicBezTo>
                <a:lnTo>
                  <a:pt x="21586" y="147203"/>
                </a:lnTo>
                <a:lnTo>
                  <a:pt x="27153" y="125242"/>
                </a:lnTo>
                <a:cubicBezTo>
                  <a:pt x="28672" y="119873"/>
                  <a:pt x="30190" y="114505"/>
                  <a:pt x="31455" y="108893"/>
                </a:cubicBezTo>
                <a:cubicBezTo>
                  <a:pt x="31961" y="107429"/>
                  <a:pt x="33986" y="99376"/>
                  <a:pt x="34239" y="97912"/>
                </a:cubicBezTo>
                <a:cubicBezTo>
                  <a:pt x="34998" y="95716"/>
                  <a:pt x="42842" y="82051"/>
                  <a:pt x="51446" y="75463"/>
                </a:cubicBezTo>
                <a:cubicBezTo>
                  <a:pt x="57013" y="71559"/>
                  <a:pt x="64858" y="66922"/>
                  <a:pt x="75739" y="66922"/>
                </a:cubicBezTo>
                <a:cubicBezTo>
                  <a:pt x="86620" y="66922"/>
                  <a:pt x="89404" y="75219"/>
                  <a:pt x="89404" y="84003"/>
                </a:cubicBezTo>
                <a:cubicBezTo>
                  <a:pt x="89404" y="97180"/>
                  <a:pt x="79788" y="123778"/>
                  <a:pt x="73715" y="138662"/>
                </a:cubicBezTo>
                <a:cubicBezTo>
                  <a:pt x="71690" y="144275"/>
                  <a:pt x="70425" y="147203"/>
                  <a:pt x="70425" y="152083"/>
                </a:cubicBezTo>
                <a:cubicBezTo>
                  <a:pt x="70425" y="163552"/>
                  <a:pt x="79282" y="172092"/>
                  <a:pt x="91175" y="172092"/>
                </a:cubicBezTo>
                <a:cubicBezTo>
                  <a:pt x="114962" y="172092"/>
                  <a:pt x="124325" y="136466"/>
                  <a:pt x="124325" y="134514"/>
                </a:cubicBezTo>
                <a:cubicBezTo>
                  <a:pt x="124325" y="132074"/>
                  <a:pt x="122047" y="132074"/>
                  <a:pt x="121288" y="132074"/>
                </a:cubicBezTo>
                <a:cubicBezTo>
                  <a:pt x="118758" y="132074"/>
                  <a:pt x="118758" y="132806"/>
                  <a:pt x="117492" y="136466"/>
                </a:cubicBezTo>
                <a:cubicBezTo>
                  <a:pt x="113697" y="149399"/>
                  <a:pt x="105599" y="166724"/>
                  <a:pt x="91681" y="166724"/>
                </a:cubicBezTo>
                <a:cubicBezTo>
                  <a:pt x="87379" y="166724"/>
                  <a:pt x="85608" y="164284"/>
                  <a:pt x="85608" y="158672"/>
                </a:cubicBezTo>
                <a:cubicBezTo>
                  <a:pt x="85608" y="152571"/>
                  <a:pt x="87885" y="146715"/>
                  <a:pt x="90163" y="141347"/>
                </a:cubicBezTo>
                <a:cubicBezTo>
                  <a:pt x="94212" y="130854"/>
                  <a:pt x="105599" y="101816"/>
                  <a:pt x="105599" y="87664"/>
                </a:cubicBezTo>
                <a:cubicBezTo>
                  <a:pt x="105599" y="71803"/>
                  <a:pt x="95477" y="61554"/>
                  <a:pt x="76498" y="61554"/>
                </a:cubicBezTo>
                <a:cubicBezTo>
                  <a:pt x="60556" y="61554"/>
                  <a:pt x="48409" y="69119"/>
                  <a:pt x="39047" y="80343"/>
                </a:cubicBezTo>
                <a:lnTo>
                  <a:pt x="58785" y="2747"/>
                </a:lnTo>
                <a:close/>
              </a:path>
            </a:pathLst>
          </a:custGeom>
          <a:solidFill>
            <a:srgbClr val="EE442F"/>
          </a:solidFill>
          <a:ln w="254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481" name="Group 480" descr="\documentclass{article}&#10;\usepackage{amsmath}&#10;\pagestyle{empty}&#10;\begin{document}&#10;&#10;$s^{(3)}$ &#10;&#10;&#10;\end{document}" title="IguanaTex Vector Display">
            <a:extLst>
              <a:ext uri="{FF2B5EF4-FFF2-40B4-BE49-F238E27FC236}">
                <a16:creationId xmlns:a16="http://schemas.microsoft.com/office/drawing/2014/main" id="{1F1DCD47-5723-1B0E-6C20-7E9584E85D52}"/>
              </a:ext>
            </a:extLst>
          </p:cNvPr>
          <p:cNvGrpSpPr>
            <a:grpSpLocks noChangeAspect="1"/>
          </p:cNvGrpSpPr>
          <p:nvPr>
            <p:custDataLst>
              <p:tags r:id="rId9"/>
            </p:custDataLst>
          </p:nvPr>
        </p:nvGrpSpPr>
        <p:grpSpPr>
          <a:xfrm>
            <a:off x="9207500" y="3937000"/>
            <a:ext cx="343862" cy="227466"/>
            <a:chOff x="11169105" y="5308518"/>
            <a:chExt cx="343862" cy="227466"/>
          </a:xfrm>
        </p:grpSpPr>
        <p:sp>
          <p:nvSpPr>
            <p:cNvPr id="477" name="Freeform: Shape 476">
              <a:extLst>
                <a:ext uri="{FF2B5EF4-FFF2-40B4-BE49-F238E27FC236}">
                  <a16:creationId xmlns:a16="http://schemas.microsoft.com/office/drawing/2014/main" id="{D0BE51C0-6A90-A85B-9F4D-CE0CA4DB4583}"/>
                </a:ext>
              </a:extLst>
            </p:cNvPr>
            <p:cNvSpPr/>
            <p:nvPr>
              <p:custDataLst>
                <p:tags r:id="rId24"/>
              </p:custDataLst>
            </p:nvPr>
          </p:nvSpPr>
          <p:spPr>
            <a:xfrm>
              <a:off x="11169105" y="5421352"/>
              <a:ext cx="93122" cy="114632"/>
            </a:xfrm>
            <a:custGeom>
              <a:avLst/>
              <a:gdLst>
                <a:gd name="connsiteX0" fmla="*/ 85861 w 93122"/>
                <a:gd name="connsiteY0" fmla="*/ 17270 h 114632"/>
                <a:gd name="connsiteX1" fmla="*/ 73715 w 93122"/>
                <a:gd name="connsiteY1" fmla="*/ 28658 h 114632"/>
                <a:gd name="connsiteX2" fmla="*/ 81559 w 93122"/>
                <a:gd name="connsiteY2" fmla="*/ 35996 h 114632"/>
                <a:gd name="connsiteX3" fmla="*/ 93200 w 93122"/>
                <a:gd name="connsiteY3" fmla="*/ 21825 h 114632"/>
                <a:gd name="connsiteX4" fmla="*/ 63086 w 93122"/>
                <a:gd name="connsiteY4" fmla="*/ 63 h 114632"/>
                <a:gd name="connsiteX5" fmla="*/ 20321 w 93122"/>
                <a:gd name="connsiteY5" fmla="*/ 37008 h 114632"/>
                <a:gd name="connsiteX6" fmla="*/ 46385 w 93122"/>
                <a:gd name="connsiteY6" fmla="*/ 62060 h 114632"/>
                <a:gd name="connsiteX7" fmla="*/ 72702 w 93122"/>
                <a:gd name="connsiteY7" fmla="*/ 81292 h 114632"/>
                <a:gd name="connsiteX8" fmla="*/ 36516 w 93122"/>
                <a:gd name="connsiteY8" fmla="*/ 109128 h 114632"/>
                <a:gd name="connsiteX9" fmla="*/ 7668 w 93122"/>
                <a:gd name="connsiteY9" fmla="*/ 95716 h 114632"/>
                <a:gd name="connsiteX10" fmla="*/ 23610 w 93122"/>
                <a:gd name="connsiteY10" fmla="*/ 82304 h 114632"/>
                <a:gd name="connsiteX11" fmla="*/ 14248 w 93122"/>
                <a:gd name="connsiteY11" fmla="*/ 73448 h 114632"/>
                <a:gd name="connsiteX12" fmla="*/ 77 w 93122"/>
                <a:gd name="connsiteY12" fmla="*/ 90149 h 114632"/>
                <a:gd name="connsiteX13" fmla="*/ 36263 w 93122"/>
                <a:gd name="connsiteY13" fmla="*/ 114695 h 114632"/>
                <a:gd name="connsiteX14" fmla="*/ 87126 w 93122"/>
                <a:gd name="connsiteY14" fmla="*/ 72688 h 114632"/>
                <a:gd name="connsiteX15" fmla="*/ 79282 w 93122"/>
                <a:gd name="connsiteY15" fmla="*/ 54216 h 114632"/>
                <a:gd name="connsiteX16" fmla="*/ 53977 w 93122"/>
                <a:gd name="connsiteY16" fmla="*/ 43588 h 114632"/>
                <a:gd name="connsiteX17" fmla="*/ 34745 w 93122"/>
                <a:gd name="connsiteY17" fmla="*/ 28404 h 114632"/>
                <a:gd name="connsiteX18" fmla="*/ 63086 w 93122"/>
                <a:gd name="connsiteY18" fmla="*/ 5630 h 114632"/>
                <a:gd name="connsiteX19" fmla="*/ 85861 w 93122"/>
                <a:gd name="connsiteY19" fmla="*/ 17270 h 11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3122" h="114632">
                  <a:moveTo>
                    <a:pt x="85861" y="17270"/>
                  </a:moveTo>
                  <a:cubicBezTo>
                    <a:pt x="78776" y="17523"/>
                    <a:pt x="73715" y="23090"/>
                    <a:pt x="73715" y="28658"/>
                  </a:cubicBezTo>
                  <a:cubicBezTo>
                    <a:pt x="73715" y="32200"/>
                    <a:pt x="75992" y="35996"/>
                    <a:pt x="81559" y="35996"/>
                  </a:cubicBezTo>
                  <a:cubicBezTo>
                    <a:pt x="87126" y="35996"/>
                    <a:pt x="93200" y="31694"/>
                    <a:pt x="93200" y="21825"/>
                  </a:cubicBezTo>
                  <a:cubicBezTo>
                    <a:pt x="93200" y="10438"/>
                    <a:pt x="82318" y="63"/>
                    <a:pt x="63086" y="63"/>
                  </a:cubicBezTo>
                  <a:cubicBezTo>
                    <a:pt x="29684" y="63"/>
                    <a:pt x="20321" y="25874"/>
                    <a:pt x="20321" y="37008"/>
                  </a:cubicBezTo>
                  <a:cubicBezTo>
                    <a:pt x="20321" y="56746"/>
                    <a:pt x="39047" y="60542"/>
                    <a:pt x="46385" y="62060"/>
                  </a:cubicBezTo>
                  <a:cubicBezTo>
                    <a:pt x="59544" y="64591"/>
                    <a:pt x="72702" y="67374"/>
                    <a:pt x="72702" y="81292"/>
                  </a:cubicBezTo>
                  <a:cubicBezTo>
                    <a:pt x="72702" y="87871"/>
                    <a:pt x="66882" y="109128"/>
                    <a:pt x="36516" y="109128"/>
                  </a:cubicBezTo>
                  <a:cubicBezTo>
                    <a:pt x="32973" y="109128"/>
                    <a:pt x="13488" y="109128"/>
                    <a:pt x="7668" y="95716"/>
                  </a:cubicBezTo>
                  <a:cubicBezTo>
                    <a:pt x="17284" y="96981"/>
                    <a:pt x="23610" y="89390"/>
                    <a:pt x="23610" y="82304"/>
                  </a:cubicBezTo>
                  <a:cubicBezTo>
                    <a:pt x="23610" y="76484"/>
                    <a:pt x="19562" y="73448"/>
                    <a:pt x="14248" y="73448"/>
                  </a:cubicBezTo>
                  <a:cubicBezTo>
                    <a:pt x="7668" y="73448"/>
                    <a:pt x="77" y="78762"/>
                    <a:pt x="77" y="90149"/>
                  </a:cubicBezTo>
                  <a:cubicBezTo>
                    <a:pt x="77" y="104573"/>
                    <a:pt x="14501" y="114695"/>
                    <a:pt x="36263" y="114695"/>
                  </a:cubicBezTo>
                  <a:cubicBezTo>
                    <a:pt x="77257" y="114695"/>
                    <a:pt x="87126" y="84076"/>
                    <a:pt x="87126" y="72688"/>
                  </a:cubicBezTo>
                  <a:cubicBezTo>
                    <a:pt x="87126" y="63579"/>
                    <a:pt x="82318" y="57252"/>
                    <a:pt x="79282" y="54216"/>
                  </a:cubicBezTo>
                  <a:cubicBezTo>
                    <a:pt x="72449" y="47130"/>
                    <a:pt x="65111" y="45865"/>
                    <a:pt x="53977" y="43588"/>
                  </a:cubicBezTo>
                  <a:cubicBezTo>
                    <a:pt x="44867" y="41563"/>
                    <a:pt x="34745" y="39792"/>
                    <a:pt x="34745" y="28404"/>
                  </a:cubicBezTo>
                  <a:cubicBezTo>
                    <a:pt x="34745" y="21066"/>
                    <a:pt x="40818" y="5630"/>
                    <a:pt x="63086" y="5630"/>
                  </a:cubicBezTo>
                  <a:cubicBezTo>
                    <a:pt x="69413" y="5630"/>
                    <a:pt x="82065" y="7401"/>
                    <a:pt x="85861" y="17270"/>
                  </a:cubicBezTo>
                  <a:close/>
                </a:path>
              </a:pathLst>
            </a:custGeom>
            <a:solidFill>
              <a:srgbClr val="64ACBE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78" name="Freeform: Shape 477">
              <a:extLst>
                <a:ext uri="{FF2B5EF4-FFF2-40B4-BE49-F238E27FC236}">
                  <a16:creationId xmlns:a16="http://schemas.microsoft.com/office/drawing/2014/main" id="{F21FC9F8-8D09-3FD3-DE84-D0DBA8FF93B5}"/>
                </a:ext>
              </a:extLst>
            </p:cNvPr>
            <p:cNvSpPr/>
            <p:nvPr>
              <p:custDataLst>
                <p:tags r:id="rId25"/>
              </p:custDataLst>
            </p:nvPr>
          </p:nvSpPr>
          <p:spPr>
            <a:xfrm>
              <a:off x="11294935" y="5308518"/>
              <a:ext cx="46055" cy="176958"/>
            </a:xfrm>
            <a:custGeom>
              <a:avLst/>
              <a:gdLst>
                <a:gd name="connsiteX0" fmla="*/ 42594 w 46055"/>
                <a:gd name="connsiteY0" fmla="*/ 59 h 176958"/>
                <a:gd name="connsiteX1" fmla="*/ 81 w 46055"/>
                <a:gd name="connsiteY1" fmla="*/ 88450 h 176958"/>
                <a:gd name="connsiteX2" fmla="*/ 42594 w 46055"/>
                <a:gd name="connsiteY2" fmla="*/ 177018 h 176958"/>
                <a:gd name="connsiteX3" fmla="*/ 46137 w 46055"/>
                <a:gd name="connsiteY3" fmla="*/ 174892 h 176958"/>
                <a:gd name="connsiteX4" fmla="*/ 44365 w 46055"/>
                <a:gd name="connsiteY4" fmla="*/ 172235 h 176958"/>
                <a:gd name="connsiteX5" fmla="*/ 12127 w 46055"/>
                <a:gd name="connsiteY5" fmla="*/ 88627 h 176958"/>
                <a:gd name="connsiteX6" fmla="*/ 44897 w 46055"/>
                <a:gd name="connsiteY6" fmla="*/ 4310 h 176958"/>
                <a:gd name="connsiteX7" fmla="*/ 46137 w 46055"/>
                <a:gd name="connsiteY7" fmla="*/ 2185 h 176958"/>
                <a:gd name="connsiteX8" fmla="*/ 42594 w 46055"/>
                <a:gd name="connsiteY8" fmla="*/ 59 h 176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055" h="176958">
                  <a:moveTo>
                    <a:pt x="42594" y="59"/>
                  </a:moveTo>
                  <a:cubicBezTo>
                    <a:pt x="8938" y="23795"/>
                    <a:pt x="81" y="61348"/>
                    <a:pt x="81" y="88450"/>
                  </a:cubicBezTo>
                  <a:cubicBezTo>
                    <a:pt x="81" y="113426"/>
                    <a:pt x="7521" y="152219"/>
                    <a:pt x="42594" y="177018"/>
                  </a:cubicBezTo>
                  <a:cubicBezTo>
                    <a:pt x="44011" y="177018"/>
                    <a:pt x="46137" y="177018"/>
                    <a:pt x="46137" y="174892"/>
                  </a:cubicBezTo>
                  <a:cubicBezTo>
                    <a:pt x="46137" y="173829"/>
                    <a:pt x="45605" y="173475"/>
                    <a:pt x="44365" y="172235"/>
                  </a:cubicBezTo>
                  <a:cubicBezTo>
                    <a:pt x="20806" y="150979"/>
                    <a:pt x="12127" y="120866"/>
                    <a:pt x="12127" y="88627"/>
                  </a:cubicBezTo>
                  <a:cubicBezTo>
                    <a:pt x="12127" y="40800"/>
                    <a:pt x="30372" y="17418"/>
                    <a:pt x="44897" y="4310"/>
                  </a:cubicBezTo>
                  <a:cubicBezTo>
                    <a:pt x="45605" y="3602"/>
                    <a:pt x="46137" y="3070"/>
                    <a:pt x="46137" y="2185"/>
                  </a:cubicBezTo>
                  <a:cubicBezTo>
                    <a:pt x="46137" y="59"/>
                    <a:pt x="44011" y="59"/>
                    <a:pt x="42594" y="59"/>
                  </a:cubicBezTo>
                  <a:close/>
                </a:path>
              </a:pathLst>
            </a:custGeom>
            <a:solidFill>
              <a:srgbClr val="64ACBE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79" name="Freeform: Shape 478">
              <a:extLst>
                <a:ext uri="{FF2B5EF4-FFF2-40B4-BE49-F238E27FC236}">
                  <a16:creationId xmlns:a16="http://schemas.microsoft.com/office/drawing/2014/main" id="{48E80340-CC59-A987-5920-551A39892251}"/>
                </a:ext>
              </a:extLst>
            </p:cNvPr>
            <p:cNvSpPr/>
            <p:nvPr>
              <p:custDataLst>
                <p:tags r:id="rId26"/>
              </p:custDataLst>
            </p:nvPr>
          </p:nvSpPr>
          <p:spPr>
            <a:xfrm>
              <a:off x="11363209" y="5323752"/>
              <a:ext cx="81482" cy="121160"/>
            </a:xfrm>
            <a:custGeom>
              <a:avLst/>
              <a:gdLst>
                <a:gd name="connsiteX0" fmla="*/ 38877 w 81482"/>
                <a:gd name="connsiteY0" fmla="*/ 58514 h 121160"/>
                <a:gd name="connsiteX1" fmla="*/ 62613 w 81482"/>
                <a:gd name="connsiteY1" fmla="*/ 87033 h 121160"/>
                <a:gd name="connsiteX2" fmla="*/ 39586 w 81482"/>
                <a:gd name="connsiteY2" fmla="*/ 115552 h 121160"/>
                <a:gd name="connsiteX3" fmla="*/ 9473 w 81482"/>
                <a:gd name="connsiteY3" fmla="*/ 103152 h 121160"/>
                <a:gd name="connsiteX4" fmla="*/ 19747 w 81482"/>
                <a:gd name="connsiteY4" fmla="*/ 93233 h 121160"/>
                <a:gd name="connsiteX5" fmla="*/ 10004 w 81482"/>
                <a:gd name="connsiteY5" fmla="*/ 83490 h 121160"/>
                <a:gd name="connsiteX6" fmla="*/ 84 w 81482"/>
                <a:gd name="connsiteY6" fmla="*/ 93764 h 121160"/>
                <a:gd name="connsiteX7" fmla="*/ 39940 w 81482"/>
                <a:gd name="connsiteY7" fmla="*/ 121220 h 121160"/>
                <a:gd name="connsiteX8" fmla="*/ 81567 w 81482"/>
                <a:gd name="connsiteY8" fmla="*/ 87033 h 121160"/>
                <a:gd name="connsiteX9" fmla="*/ 50745 w 81482"/>
                <a:gd name="connsiteY9" fmla="*/ 55325 h 121160"/>
                <a:gd name="connsiteX10" fmla="*/ 76076 w 81482"/>
                <a:gd name="connsiteY10" fmla="*/ 24504 h 121160"/>
                <a:gd name="connsiteX11" fmla="*/ 40294 w 81482"/>
                <a:gd name="connsiteY11" fmla="*/ 59 h 121160"/>
                <a:gd name="connsiteX12" fmla="*/ 5576 w 81482"/>
                <a:gd name="connsiteY12" fmla="*/ 23795 h 121160"/>
                <a:gd name="connsiteX13" fmla="*/ 14787 w 81482"/>
                <a:gd name="connsiteY13" fmla="*/ 33184 h 121160"/>
                <a:gd name="connsiteX14" fmla="*/ 23821 w 81482"/>
                <a:gd name="connsiteY14" fmla="*/ 24150 h 121160"/>
                <a:gd name="connsiteX15" fmla="*/ 14787 w 81482"/>
                <a:gd name="connsiteY15" fmla="*/ 14939 h 121160"/>
                <a:gd name="connsiteX16" fmla="*/ 39763 w 81482"/>
                <a:gd name="connsiteY16" fmla="*/ 5196 h 121160"/>
                <a:gd name="connsiteX17" fmla="*/ 58894 w 81482"/>
                <a:gd name="connsiteY17" fmla="*/ 24504 h 121160"/>
                <a:gd name="connsiteX18" fmla="*/ 51808 w 81482"/>
                <a:gd name="connsiteY18" fmla="*/ 45583 h 121160"/>
                <a:gd name="connsiteX19" fmla="*/ 32146 w 81482"/>
                <a:gd name="connsiteY19" fmla="*/ 53200 h 121160"/>
                <a:gd name="connsiteX20" fmla="*/ 26478 w 81482"/>
                <a:gd name="connsiteY20" fmla="*/ 53731 h 121160"/>
                <a:gd name="connsiteX21" fmla="*/ 24706 w 81482"/>
                <a:gd name="connsiteY21" fmla="*/ 56034 h 121160"/>
                <a:gd name="connsiteX22" fmla="*/ 29312 w 81482"/>
                <a:gd name="connsiteY22" fmla="*/ 58514 h 121160"/>
                <a:gd name="connsiteX23" fmla="*/ 38877 w 81482"/>
                <a:gd name="connsiteY23" fmla="*/ 58514 h 121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81482" h="121160">
                  <a:moveTo>
                    <a:pt x="38877" y="58514"/>
                  </a:moveTo>
                  <a:cubicBezTo>
                    <a:pt x="52694" y="58514"/>
                    <a:pt x="62613" y="68079"/>
                    <a:pt x="62613" y="87033"/>
                  </a:cubicBezTo>
                  <a:cubicBezTo>
                    <a:pt x="62613" y="108998"/>
                    <a:pt x="49860" y="115552"/>
                    <a:pt x="39586" y="115552"/>
                  </a:cubicBezTo>
                  <a:cubicBezTo>
                    <a:pt x="32500" y="115552"/>
                    <a:pt x="16912" y="113603"/>
                    <a:pt x="9473" y="103152"/>
                  </a:cubicBezTo>
                  <a:cubicBezTo>
                    <a:pt x="17798" y="102798"/>
                    <a:pt x="19747" y="96952"/>
                    <a:pt x="19747" y="93233"/>
                  </a:cubicBezTo>
                  <a:cubicBezTo>
                    <a:pt x="19747" y="87564"/>
                    <a:pt x="15495" y="83490"/>
                    <a:pt x="10004" y="83490"/>
                  </a:cubicBezTo>
                  <a:cubicBezTo>
                    <a:pt x="5044" y="83490"/>
                    <a:pt x="84" y="86501"/>
                    <a:pt x="84" y="93764"/>
                  </a:cubicBezTo>
                  <a:cubicBezTo>
                    <a:pt x="84" y="110415"/>
                    <a:pt x="18507" y="121220"/>
                    <a:pt x="39940" y="121220"/>
                  </a:cubicBezTo>
                  <a:cubicBezTo>
                    <a:pt x="64562" y="121220"/>
                    <a:pt x="81567" y="104746"/>
                    <a:pt x="81567" y="87033"/>
                  </a:cubicBezTo>
                  <a:cubicBezTo>
                    <a:pt x="81567" y="73216"/>
                    <a:pt x="70230" y="59400"/>
                    <a:pt x="50745" y="55325"/>
                  </a:cubicBezTo>
                  <a:cubicBezTo>
                    <a:pt x="69345" y="48594"/>
                    <a:pt x="76076" y="35309"/>
                    <a:pt x="76076" y="24504"/>
                  </a:cubicBezTo>
                  <a:cubicBezTo>
                    <a:pt x="76076" y="10510"/>
                    <a:pt x="59956" y="59"/>
                    <a:pt x="40294" y="59"/>
                  </a:cubicBezTo>
                  <a:cubicBezTo>
                    <a:pt x="20632" y="59"/>
                    <a:pt x="5576" y="9624"/>
                    <a:pt x="5576" y="23795"/>
                  </a:cubicBezTo>
                  <a:cubicBezTo>
                    <a:pt x="5576" y="29818"/>
                    <a:pt x="9473" y="33184"/>
                    <a:pt x="14787" y="33184"/>
                  </a:cubicBezTo>
                  <a:cubicBezTo>
                    <a:pt x="20278" y="33184"/>
                    <a:pt x="23821" y="29109"/>
                    <a:pt x="23821" y="24150"/>
                  </a:cubicBezTo>
                  <a:cubicBezTo>
                    <a:pt x="23821" y="19013"/>
                    <a:pt x="20278" y="15293"/>
                    <a:pt x="14787" y="14939"/>
                  </a:cubicBezTo>
                  <a:cubicBezTo>
                    <a:pt x="20987" y="7145"/>
                    <a:pt x="33209" y="5196"/>
                    <a:pt x="39763" y="5196"/>
                  </a:cubicBezTo>
                  <a:cubicBezTo>
                    <a:pt x="47734" y="5196"/>
                    <a:pt x="58894" y="9093"/>
                    <a:pt x="58894" y="24504"/>
                  </a:cubicBezTo>
                  <a:cubicBezTo>
                    <a:pt x="58894" y="31944"/>
                    <a:pt x="56414" y="40092"/>
                    <a:pt x="51808" y="45583"/>
                  </a:cubicBezTo>
                  <a:cubicBezTo>
                    <a:pt x="45963" y="52314"/>
                    <a:pt x="41003" y="52668"/>
                    <a:pt x="32146" y="53200"/>
                  </a:cubicBezTo>
                  <a:cubicBezTo>
                    <a:pt x="27718" y="53554"/>
                    <a:pt x="27363" y="53554"/>
                    <a:pt x="26478" y="53731"/>
                  </a:cubicBezTo>
                  <a:cubicBezTo>
                    <a:pt x="26123" y="53731"/>
                    <a:pt x="24706" y="54086"/>
                    <a:pt x="24706" y="56034"/>
                  </a:cubicBezTo>
                  <a:cubicBezTo>
                    <a:pt x="24706" y="58514"/>
                    <a:pt x="26301" y="58514"/>
                    <a:pt x="29312" y="58514"/>
                  </a:cubicBezTo>
                  <a:lnTo>
                    <a:pt x="38877" y="58514"/>
                  </a:lnTo>
                  <a:close/>
                </a:path>
              </a:pathLst>
            </a:custGeom>
            <a:solidFill>
              <a:srgbClr val="64ACBE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80" name="Freeform: Shape 479">
              <a:extLst>
                <a:ext uri="{FF2B5EF4-FFF2-40B4-BE49-F238E27FC236}">
                  <a16:creationId xmlns:a16="http://schemas.microsoft.com/office/drawing/2014/main" id="{B02DF177-440D-38D8-08ED-82FC8B045D58}"/>
                </a:ext>
              </a:extLst>
            </p:cNvPr>
            <p:cNvSpPr/>
            <p:nvPr>
              <p:custDataLst>
                <p:tags r:id="rId27"/>
              </p:custDataLst>
            </p:nvPr>
          </p:nvSpPr>
          <p:spPr>
            <a:xfrm>
              <a:off x="11467089" y="5308518"/>
              <a:ext cx="45878" cy="176958"/>
            </a:xfrm>
            <a:custGeom>
              <a:avLst/>
              <a:gdLst>
                <a:gd name="connsiteX0" fmla="*/ 3454 w 45878"/>
                <a:gd name="connsiteY0" fmla="*/ 59 h 176958"/>
                <a:gd name="connsiteX1" fmla="*/ 88 w 45878"/>
                <a:gd name="connsiteY1" fmla="*/ 2185 h 176958"/>
                <a:gd name="connsiteX2" fmla="*/ 1683 w 45878"/>
                <a:gd name="connsiteY2" fmla="*/ 4842 h 176958"/>
                <a:gd name="connsiteX3" fmla="*/ 33921 w 45878"/>
                <a:gd name="connsiteY3" fmla="*/ 88450 h 176958"/>
                <a:gd name="connsiteX4" fmla="*/ 3277 w 45878"/>
                <a:gd name="connsiteY4" fmla="*/ 170818 h 176958"/>
                <a:gd name="connsiteX5" fmla="*/ 88 w 45878"/>
                <a:gd name="connsiteY5" fmla="*/ 174892 h 176958"/>
                <a:gd name="connsiteX6" fmla="*/ 2391 w 45878"/>
                <a:gd name="connsiteY6" fmla="*/ 177018 h 176958"/>
                <a:gd name="connsiteX7" fmla="*/ 33036 w 45878"/>
                <a:gd name="connsiteY7" fmla="*/ 143185 h 176958"/>
                <a:gd name="connsiteX8" fmla="*/ 45967 w 45878"/>
                <a:gd name="connsiteY8" fmla="*/ 88627 h 176958"/>
                <a:gd name="connsiteX9" fmla="*/ 3454 w 45878"/>
                <a:gd name="connsiteY9" fmla="*/ 59 h 176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878" h="176958">
                  <a:moveTo>
                    <a:pt x="3454" y="59"/>
                  </a:moveTo>
                  <a:cubicBezTo>
                    <a:pt x="2214" y="59"/>
                    <a:pt x="88" y="59"/>
                    <a:pt x="88" y="2185"/>
                  </a:cubicBezTo>
                  <a:cubicBezTo>
                    <a:pt x="88" y="3070"/>
                    <a:pt x="620" y="3602"/>
                    <a:pt x="1683" y="4842"/>
                  </a:cubicBezTo>
                  <a:cubicBezTo>
                    <a:pt x="16916" y="18836"/>
                    <a:pt x="33921" y="42749"/>
                    <a:pt x="33921" y="88450"/>
                  </a:cubicBezTo>
                  <a:cubicBezTo>
                    <a:pt x="33921" y="125471"/>
                    <a:pt x="22408" y="153459"/>
                    <a:pt x="3277" y="170818"/>
                  </a:cubicBezTo>
                  <a:cubicBezTo>
                    <a:pt x="266" y="173829"/>
                    <a:pt x="88" y="174006"/>
                    <a:pt x="88" y="174892"/>
                  </a:cubicBezTo>
                  <a:cubicBezTo>
                    <a:pt x="88" y="175778"/>
                    <a:pt x="620" y="177018"/>
                    <a:pt x="2391" y="177018"/>
                  </a:cubicBezTo>
                  <a:cubicBezTo>
                    <a:pt x="4517" y="177018"/>
                    <a:pt x="21345" y="165327"/>
                    <a:pt x="33036" y="143185"/>
                  </a:cubicBezTo>
                  <a:cubicBezTo>
                    <a:pt x="40830" y="128483"/>
                    <a:pt x="45967" y="109352"/>
                    <a:pt x="45967" y="88627"/>
                  </a:cubicBezTo>
                  <a:cubicBezTo>
                    <a:pt x="45967" y="63651"/>
                    <a:pt x="38527" y="24858"/>
                    <a:pt x="3454" y="59"/>
                  </a:cubicBezTo>
                  <a:close/>
                </a:path>
              </a:pathLst>
            </a:custGeom>
            <a:solidFill>
              <a:srgbClr val="64ACBE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sp>
        <p:nvSpPr>
          <p:cNvPr id="487" name="Graphic 18 1 2 2 2 2 1">
            <a:extLst>
              <a:ext uri="{FF2B5EF4-FFF2-40B4-BE49-F238E27FC236}">
                <a16:creationId xmlns:a16="http://schemas.microsoft.com/office/drawing/2014/main" id="{869AE0C6-0137-EC86-67ED-103D90ADB36A}"/>
              </a:ext>
            </a:extLst>
          </p:cNvPr>
          <p:cNvSpPr>
            <a:spLocks noChangeAspect="1"/>
          </p:cNvSpPr>
          <p:nvPr>
            <p:custDataLst>
              <p:tags r:id="rId10"/>
            </p:custDataLst>
          </p:nvPr>
        </p:nvSpPr>
        <p:spPr>
          <a:xfrm>
            <a:off x="9231016" y="4611375"/>
            <a:ext cx="124248" cy="172029"/>
          </a:xfrm>
          <a:custGeom>
            <a:avLst/>
            <a:gdLst>
              <a:gd name="connsiteX0" fmla="*/ 58785 w 124248"/>
              <a:gd name="connsiteY0" fmla="*/ 2747 h 172029"/>
              <a:gd name="connsiteX1" fmla="*/ 55495 w 124248"/>
              <a:gd name="connsiteY1" fmla="*/ 63 h 172029"/>
              <a:gd name="connsiteX2" fmla="*/ 24623 w 124248"/>
              <a:gd name="connsiteY2" fmla="*/ 2503 h 172029"/>
              <a:gd name="connsiteX3" fmla="*/ 19815 w 124248"/>
              <a:gd name="connsiteY3" fmla="*/ 7383 h 172029"/>
              <a:gd name="connsiteX4" fmla="*/ 25888 w 124248"/>
              <a:gd name="connsiteY4" fmla="*/ 10311 h 172029"/>
              <a:gd name="connsiteX5" fmla="*/ 38540 w 124248"/>
              <a:gd name="connsiteY5" fmla="*/ 14460 h 172029"/>
              <a:gd name="connsiteX6" fmla="*/ 37781 w 124248"/>
              <a:gd name="connsiteY6" fmla="*/ 19340 h 172029"/>
              <a:gd name="connsiteX7" fmla="*/ 1089 w 124248"/>
              <a:gd name="connsiteY7" fmla="*/ 159892 h 172029"/>
              <a:gd name="connsiteX8" fmla="*/ 77 w 124248"/>
              <a:gd name="connsiteY8" fmla="*/ 165260 h 172029"/>
              <a:gd name="connsiteX9" fmla="*/ 7415 w 124248"/>
              <a:gd name="connsiteY9" fmla="*/ 172092 h 172029"/>
              <a:gd name="connsiteX10" fmla="*/ 16778 w 124248"/>
              <a:gd name="connsiteY10" fmla="*/ 165748 h 172029"/>
              <a:gd name="connsiteX11" fmla="*/ 21586 w 124248"/>
              <a:gd name="connsiteY11" fmla="*/ 147203 h 172029"/>
              <a:gd name="connsiteX12" fmla="*/ 27153 w 124248"/>
              <a:gd name="connsiteY12" fmla="*/ 125242 h 172029"/>
              <a:gd name="connsiteX13" fmla="*/ 31455 w 124248"/>
              <a:gd name="connsiteY13" fmla="*/ 108893 h 172029"/>
              <a:gd name="connsiteX14" fmla="*/ 34239 w 124248"/>
              <a:gd name="connsiteY14" fmla="*/ 97912 h 172029"/>
              <a:gd name="connsiteX15" fmla="*/ 51446 w 124248"/>
              <a:gd name="connsiteY15" fmla="*/ 75463 h 172029"/>
              <a:gd name="connsiteX16" fmla="*/ 75739 w 124248"/>
              <a:gd name="connsiteY16" fmla="*/ 66922 h 172029"/>
              <a:gd name="connsiteX17" fmla="*/ 89404 w 124248"/>
              <a:gd name="connsiteY17" fmla="*/ 84003 h 172029"/>
              <a:gd name="connsiteX18" fmla="*/ 73715 w 124248"/>
              <a:gd name="connsiteY18" fmla="*/ 138662 h 172029"/>
              <a:gd name="connsiteX19" fmla="*/ 70425 w 124248"/>
              <a:gd name="connsiteY19" fmla="*/ 152083 h 172029"/>
              <a:gd name="connsiteX20" fmla="*/ 91175 w 124248"/>
              <a:gd name="connsiteY20" fmla="*/ 172092 h 172029"/>
              <a:gd name="connsiteX21" fmla="*/ 124325 w 124248"/>
              <a:gd name="connsiteY21" fmla="*/ 134514 h 172029"/>
              <a:gd name="connsiteX22" fmla="*/ 121288 w 124248"/>
              <a:gd name="connsiteY22" fmla="*/ 132074 h 172029"/>
              <a:gd name="connsiteX23" fmla="*/ 117492 w 124248"/>
              <a:gd name="connsiteY23" fmla="*/ 136466 h 172029"/>
              <a:gd name="connsiteX24" fmla="*/ 91681 w 124248"/>
              <a:gd name="connsiteY24" fmla="*/ 166724 h 172029"/>
              <a:gd name="connsiteX25" fmla="*/ 85608 w 124248"/>
              <a:gd name="connsiteY25" fmla="*/ 158672 h 172029"/>
              <a:gd name="connsiteX26" fmla="*/ 90163 w 124248"/>
              <a:gd name="connsiteY26" fmla="*/ 141347 h 172029"/>
              <a:gd name="connsiteX27" fmla="*/ 105599 w 124248"/>
              <a:gd name="connsiteY27" fmla="*/ 87664 h 172029"/>
              <a:gd name="connsiteX28" fmla="*/ 76498 w 124248"/>
              <a:gd name="connsiteY28" fmla="*/ 61554 h 172029"/>
              <a:gd name="connsiteX29" fmla="*/ 39047 w 124248"/>
              <a:gd name="connsiteY29" fmla="*/ 80343 h 172029"/>
              <a:gd name="connsiteX30" fmla="*/ 58785 w 124248"/>
              <a:gd name="connsiteY30" fmla="*/ 2747 h 172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24248" h="172029">
                <a:moveTo>
                  <a:pt x="58785" y="2747"/>
                </a:moveTo>
                <a:cubicBezTo>
                  <a:pt x="58785" y="2503"/>
                  <a:pt x="58785" y="63"/>
                  <a:pt x="55495" y="63"/>
                </a:cubicBezTo>
                <a:cubicBezTo>
                  <a:pt x="49675" y="63"/>
                  <a:pt x="31202" y="2015"/>
                  <a:pt x="24623" y="2503"/>
                </a:cubicBezTo>
                <a:cubicBezTo>
                  <a:pt x="22598" y="2747"/>
                  <a:pt x="19815" y="2991"/>
                  <a:pt x="19815" y="7383"/>
                </a:cubicBezTo>
                <a:cubicBezTo>
                  <a:pt x="19815" y="10311"/>
                  <a:pt x="22092" y="10311"/>
                  <a:pt x="25888" y="10311"/>
                </a:cubicBezTo>
                <a:cubicBezTo>
                  <a:pt x="38034" y="10311"/>
                  <a:pt x="38540" y="12019"/>
                  <a:pt x="38540" y="14460"/>
                </a:cubicBezTo>
                <a:lnTo>
                  <a:pt x="37781" y="19340"/>
                </a:lnTo>
                <a:lnTo>
                  <a:pt x="1089" y="159892"/>
                </a:lnTo>
                <a:cubicBezTo>
                  <a:pt x="77" y="163308"/>
                  <a:pt x="77" y="163796"/>
                  <a:pt x="77" y="165260"/>
                </a:cubicBezTo>
                <a:cubicBezTo>
                  <a:pt x="77" y="170872"/>
                  <a:pt x="5138" y="172092"/>
                  <a:pt x="7415" y="172092"/>
                </a:cubicBezTo>
                <a:cubicBezTo>
                  <a:pt x="11464" y="172092"/>
                  <a:pt x="15513" y="169164"/>
                  <a:pt x="16778" y="165748"/>
                </a:cubicBezTo>
                <a:lnTo>
                  <a:pt x="21586" y="147203"/>
                </a:lnTo>
                <a:lnTo>
                  <a:pt x="27153" y="125242"/>
                </a:lnTo>
                <a:cubicBezTo>
                  <a:pt x="28672" y="119873"/>
                  <a:pt x="30190" y="114505"/>
                  <a:pt x="31455" y="108893"/>
                </a:cubicBezTo>
                <a:cubicBezTo>
                  <a:pt x="31961" y="107429"/>
                  <a:pt x="33986" y="99376"/>
                  <a:pt x="34239" y="97912"/>
                </a:cubicBezTo>
                <a:cubicBezTo>
                  <a:pt x="34998" y="95716"/>
                  <a:pt x="42842" y="82051"/>
                  <a:pt x="51446" y="75463"/>
                </a:cubicBezTo>
                <a:cubicBezTo>
                  <a:pt x="57013" y="71559"/>
                  <a:pt x="64858" y="66922"/>
                  <a:pt x="75739" y="66922"/>
                </a:cubicBezTo>
                <a:cubicBezTo>
                  <a:pt x="86620" y="66922"/>
                  <a:pt x="89404" y="75219"/>
                  <a:pt x="89404" y="84003"/>
                </a:cubicBezTo>
                <a:cubicBezTo>
                  <a:pt x="89404" y="97180"/>
                  <a:pt x="79788" y="123778"/>
                  <a:pt x="73715" y="138662"/>
                </a:cubicBezTo>
                <a:cubicBezTo>
                  <a:pt x="71690" y="144275"/>
                  <a:pt x="70425" y="147203"/>
                  <a:pt x="70425" y="152083"/>
                </a:cubicBezTo>
                <a:cubicBezTo>
                  <a:pt x="70425" y="163552"/>
                  <a:pt x="79282" y="172092"/>
                  <a:pt x="91175" y="172092"/>
                </a:cubicBezTo>
                <a:cubicBezTo>
                  <a:pt x="114962" y="172092"/>
                  <a:pt x="124325" y="136466"/>
                  <a:pt x="124325" y="134514"/>
                </a:cubicBezTo>
                <a:cubicBezTo>
                  <a:pt x="124325" y="132074"/>
                  <a:pt x="122047" y="132074"/>
                  <a:pt x="121288" y="132074"/>
                </a:cubicBezTo>
                <a:cubicBezTo>
                  <a:pt x="118758" y="132074"/>
                  <a:pt x="118758" y="132806"/>
                  <a:pt x="117492" y="136466"/>
                </a:cubicBezTo>
                <a:cubicBezTo>
                  <a:pt x="113697" y="149399"/>
                  <a:pt x="105599" y="166724"/>
                  <a:pt x="91681" y="166724"/>
                </a:cubicBezTo>
                <a:cubicBezTo>
                  <a:pt x="87379" y="166724"/>
                  <a:pt x="85608" y="164284"/>
                  <a:pt x="85608" y="158672"/>
                </a:cubicBezTo>
                <a:cubicBezTo>
                  <a:pt x="85608" y="152571"/>
                  <a:pt x="87885" y="146715"/>
                  <a:pt x="90163" y="141347"/>
                </a:cubicBezTo>
                <a:cubicBezTo>
                  <a:pt x="94212" y="130854"/>
                  <a:pt x="105599" y="101816"/>
                  <a:pt x="105599" y="87664"/>
                </a:cubicBezTo>
                <a:cubicBezTo>
                  <a:pt x="105599" y="71803"/>
                  <a:pt x="95477" y="61554"/>
                  <a:pt x="76498" y="61554"/>
                </a:cubicBezTo>
                <a:cubicBezTo>
                  <a:pt x="60556" y="61554"/>
                  <a:pt x="48409" y="69119"/>
                  <a:pt x="39047" y="80343"/>
                </a:cubicBezTo>
                <a:lnTo>
                  <a:pt x="58785" y="2747"/>
                </a:lnTo>
                <a:close/>
              </a:path>
            </a:pathLst>
          </a:custGeom>
          <a:solidFill>
            <a:srgbClr val="EE442F"/>
          </a:solidFill>
          <a:ln w="254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500" name="Group 499" descr="\documentclass{article}&#10;\usepackage{amsmath}&#10;\pagestyle{empty}&#10;\begin{document}&#10;&#10;$s^{(4)}$ &#10;&#10;&#10;\end{document}" title="IguanaTex Vector Display">
            <a:extLst>
              <a:ext uri="{FF2B5EF4-FFF2-40B4-BE49-F238E27FC236}">
                <a16:creationId xmlns:a16="http://schemas.microsoft.com/office/drawing/2014/main" id="{011521D6-285C-4A5F-70A1-233195BCB760}"/>
              </a:ext>
            </a:extLst>
          </p:cNvPr>
          <p:cNvGrpSpPr>
            <a:grpSpLocks noChangeAspect="1"/>
          </p:cNvGrpSpPr>
          <p:nvPr>
            <p:custDataLst>
              <p:tags r:id="rId11"/>
            </p:custDataLst>
          </p:nvPr>
        </p:nvGrpSpPr>
        <p:grpSpPr>
          <a:xfrm>
            <a:off x="9207500" y="4953000"/>
            <a:ext cx="343862" cy="227466"/>
            <a:chOff x="11170899" y="6325271"/>
            <a:chExt cx="343862" cy="227466"/>
          </a:xfrm>
        </p:grpSpPr>
        <p:sp>
          <p:nvSpPr>
            <p:cNvPr id="496" name="Freeform: Shape 495">
              <a:extLst>
                <a:ext uri="{FF2B5EF4-FFF2-40B4-BE49-F238E27FC236}">
                  <a16:creationId xmlns:a16="http://schemas.microsoft.com/office/drawing/2014/main" id="{6F513812-1603-1D51-40AE-8FEC7566BAEC}"/>
                </a:ext>
              </a:extLst>
            </p:cNvPr>
            <p:cNvSpPr/>
            <p:nvPr>
              <p:custDataLst>
                <p:tags r:id="rId20"/>
              </p:custDataLst>
            </p:nvPr>
          </p:nvSpPr>
          <p:spPr>
            <a:xfrm>
              <a:off x="11170899" y="6438105"/>
              <a:ext cx="93122" cy="114632"/>
            </a:xfrm>
            <a:custGeom>
              <a:avLst/>
              <a:gdLst>
                <a:gd name="connsiteX0" fmla="*/ 85861 w 93122"/>
                <a:gd name="connsiteY0" fmla="*/ 17270 h 114632"/>
                <a:gd name="connsiteX1" fmla="*/ 73715 w 93122"/>
                <a:gd name="connsiteY1" fmla="*/ 28658 h 114632"/>
                <a:gd name="connsiteX2" fmla="*/ 81559 w 93122"/>
                <a:gd name="connsiteY2" fmla="*/ 35996 h 114632"/>
                <a:gd name="connsiteX3" fmla="*/ 93200 w 93122"/>
                <a:gd name="connsiteY3" fmla="*/ 21825 h 114632"/>
                <a:gd name="connsiteX4" fmla="*/ 63086 w 93122"/>
                <a:gd name="connsiteY4" fmla="*/ 63 h 114632"/>
                <a:gd name="connsiteX5" fmla="*/ 20321 w 93122"/>
                <a:gd name="connsiteY5" fmla="*/ 37008 h 114632"/>
                <a:gd name="connsiteX6" fmla="*/ 46385 w 93122"/>
                <a:gd name="connsiteY6" fmla="*/ 62060 h 114632"/>
                <a:gd name="connsiteX7" fmla="*/ 72702 w 93122"/>
                <a:gd name="connsiteY7" fmla="*/ 81292 h 114632"/>
                <a:gd name="connsiteX8" fmla="*/ 36516 w 93122"/>
                <a:gd name="connsiteY8" fmla="*/ 109128 h 114632"/>
                <a:gd name="connsiteX9" fmla="*/ 7668 w 93122"/>
                <a:gd name="connsiteY9" fmla="*/ 95716 h 114632"/>
                <a:gd name="connsiteX10" fmla="*/ 23610 w 93122"/>
                <a:gd name="connsiteY10" fmla="*/ 82304 h 114632"/>
                <a:gd name="connsiteX11" fmla="*/ 14248 w 93122"/>
                <a:gd name="connsiteY11" fmla="*/ 73448 h 114632"/>
                <a:gd name="connsiteX12" fmla="*/ 77 w 93122"/>
                <a:gd name="connsiteY12" fmla="*/ 90149 h 114632"/>
                <a:gd name="connsiteX13" fmla="*/ 36263 w 93122"/>
                <a:gd name="connsiteY13" fmla="*/ 114695 h 114632"/>
                <a:gd name="connsiteX14" fmla="*/ 87126 w 93122"/>
                <a:gd name="connsiteY14" fmla="*/ 72688 h 114632"/>
                <a:gd name="connsiteX15" fmla="*/ 79282 w 93122"/>
                <a:gd name="connsiteY15" fmla="*/ 54216 h 114632"/>
                <a:gd name="connsiteX16" fmla="*/ 53977 w 93122"/>
                <a:gd name="connsiteY16" fmla="*/ 43588 h 114632"/>
                <a:gd name="connsiteX17" fmla="*/ 34745 w 93122"/>
                <a:gd name="connsiteY17" fmla="*/ 28404 h 114632"/>
                <a:gd name="connsiteX18" fmla="*/ 63086 w 93122"/>
                <a:gd name="connsiteY18" fmla="*/ 5630 h 114632"/>
                <a:gd name="connsiteX19" fmla="*/ 85861 w 93122"/>
                <a:gd name="connsiteY19" fmla="*/ 17270 h 11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3122" h="114632">
                  <a:moveTo>
                    <a:pt x="85861" y="17270"/>
                  </a:moveTo>
                  <a:cubicBezTo>
                    <a:pt x="78776" y="17523"/>
                    <a:pt x="73715" y="23090"/>
                    <a:pt x="73715" y="28658"/>
                  </a:cubicBezTo>
                  <a:cubicBezTo>
                    <a:pt x="73715" y="32200"/>
                    <a:pt x="75992" y="35996"/>
                    <a:pt x="81559" y="35996"/>
                  </a:cubicBezTo>
                  <a:cubicBezTo>
                    <a:pt x="87126" y="35996"/>
                    <a:pt x="93200" y="31694"/>
                    <a:pt x="93200" y="21825"/>
                  </a:cubicBezTo>
                  <a:cubicBezTo>
                    <a:pt x="93200" y="10438"/>
                    <a:pt x="82318" y="63"/>
                    <a:pt x="63086" y="63"/>
                  </a:cubicBezTo>
                  <a:cubicBezTo>
                    <a:pt x="29684" y="63"/>
                    <a:pt x="20321" y="25874"/>
                    <a:pt x="20321" y="37008"/>
                  </a:cubicBezTo>
                  <a:cubicBezTo>
                    <a:pt x="20321" y="56746"/>
                    <a:pt x="39047" y="60542"/>
                    <a:pt x="46385" y="62060"/>
                  </a:cubicBezTo>
                  <a:cubicBezTo>
                    <a:pt x="59544" y="64591"/>
                    <a:pt x="72702" y="67374"/>
                    <a:pt x="72702" y="81292"/>
                  </a:cubicBezTo>
                  <a:cubicBezTo>
                    <a:pt x="72702" y="87871"/>
                    <a:pt x="66882" y="109128"/>
                    <a:pt x="36516" y="109128"/>
                  </a:cubicBezTo>
                  <a:cubicBezTo>
                    <a:pt x="32973" y="109128"/>
                    <a:pt x="13488" y="109128"/>
                    <a:pt x="7668" y="95716"/>
                  </a:cubicBezTo>
                  <a:cubicBezTo>
                    <a:pt x="17284" y="96981"/>
                    <a:pt x="23610" y="89390"/>
                    <a:pt x="23610" y="82304"/>
                  </a:cubicBezTo>
                  <a:cubicBezTo>
                    <a:pt x="23610" y="76484"/>
                    <a:pt x="19562" y="73448"/>
                    <a:pt x="14248" y="73448"/>
                  </a:cubicBezTo>
                  <a:cubicBezTo>
                    <a:pt x="7668" y="73448"/>
                    <a:pt x="77" y="78762"/>
                    <a:pt x="77" y="90149"/>
                  </a:cubicBezTo>
                  <a:cubicBezTo>
                    <a:pt x="77" y="104573"/>
                    <a:pt x="14501" y="114695"/>
                    <a:pt x="36263" y="114695"/>
                  </a:cubicBezTo>
                  <a:cubicBezTo>
                    <a:pt x="77257" y="114695"/>
                    <a:pt x="87126" y="84076"/>
                    <a:pt x="87126" y="72688"/>
                  </a:cubicBezTo>
                  <a:cubicBezTo>
                    <a:pt x="87126" y="63579"/>
                    <a:pt x="82318" y="57252"/>
                    <a:pt x="79282" y="54216"/>
                  </a:cubicBezTo>
                  <a:cubicBezTo>
                    <a:pt x="72449" y="47130"/>
                    <a:pt x="65111" y="45865"/>
                    <a:pt x="53977" y="43588"/>
                  </a:cubicBezTo>
                  <a:cubicBezTo>
                    <a:pt x="44867" y="41563"/>
                    <a:pt x="34745" y="39792"/>
                    <a:pt x="34745" y="28404"/>
                  </a:cubicBezTo>
                  <a:cubicBezTo>
                    <a:pt x="34745" y="21066"/>
                    <a:pt x="40818" y="5630"/>
                    <a:pt x="63086" y="5630"/>
                  </a:cubicBezTo>
                  <a:cubicBezTo>
                    <a:pt x="69413" y="5630"/>
                    <a:pt x="82065" y="7401"/>
                    <a:pt x="85861" y="17270"/>
                  </a:cubicBezTo>
                  <a:close/>
                </a:path>
              </a:pathLst>
            </a:custGeom>
            <a:solidFill>
              <a:srgbClr val="64ACBE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97" name="Freeform: Shape 496">
              <a:extLst>
                <a:ext uri="{FF2B5EF4-FFF2-40B4-BE49-F238E27FC236}">
                  <a16:creationId xmlns:a16="http://schemas.microsoft.com/office/drawing/2014/main" id="{732C9077-DCAD-7827-49AD-39C08318E29E}"/>
                </a:ext>
              </a:extLst>
            </p:cNvPr>
            <p:cNvSpPr/>
            <p:nvPr>
              <p:custDataLst>
                <p:tags r:id="rId21"/>
              </p:custDataLst>
            </p:nvPr>
          </p:nvSpPr>
          <p:spPr>
            <a:xfrm>
              <a:off x="11296729" y="6325271"/>
              <a:ext cx="46055" cy="176958"/>
            </a:xfrm>
            <a:custGeom>
              <a:avLst/>
              <a:gdLst>
                <a:gd name="connsiteX0" fmla="*/ 42594 w 46055"/>
                <a:gd name="connsiteY0" fmla="*/ 59 h 176958"/>
                <a:gd name="connsiteX1" fmla="*/ 81 w 46055"/>
                <a:gd name="connsiteY1" fmla="*/ 88450 h 176958"/>
                <a:gd name="connsiteX2" fmla="*/ 42594 w 46055"/>
                <a:gd name="connsiteY2" fmla="*/ 177018 h 176958"/>
                <a:gd name="connsiteX3" fmla="*/ 46137 w 46055"/>
                <a:gd name="connsiteY3" fmla="*/ 174892 h 176958"/>
                <a:gd name="connsiteX4" fmla="*/ 44365 w 46055"/>
                <a:gd name="connsiteY4" fmla="*/ 172235 h 176958"/>
                <a:gd name="connsiteX5" fmla="*/ 12127 w 46055"/>
                <a:gd name="connsiteY5" fmla="*/ 88627 h 176958"/>
                <a:gd name="connsiteX6" fmla="*/ 44897 w 46055"/>
                <a:gd name="connsiteY6" fmla="*/ 4310 h 176958"/>
                <a:gd name="connsiteX7" fmla="*/ 46137 w 46055"/>
                <a:gd name="connsiteY7" fmla="*/ 2185 h 176958"/>
                <a:gd name="connsiteX8" fmla="*/ 42594 w 46055"/>
                <a:gd name="connsiteY8" fmla="*/ 59 h 176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055" h="176958">
                  <a:moveTo>
                    <a:pt x="42594" y="59"/>
                  </a:moveTo>
                  <a:cubicBezTo>
                    <a:pt x="8938" y="23795"/>
                    <a:pt x="81" y="61348"/>
                    <a:pt x="81" y="88450"/>
                  </a:cubicBezTo>
                  <a:cubicBezTo>
                    <a:pt x="81" y="113426"/>
                    <a:pt x="7521" y="152219"/>
                    <a:pt x="42594" y="177018"/>
                  </a:cubicBezTo>
                  <a:cubicBezTo>
                    <a:pt x="44011" y="177018"/>
                    <a:pt x="46137" y="177018"/>
                    <a:pt x="46137" y="174892"/>
                  </a:cubicBezTo>
                  <a:cubicBezTo>
                    <a:pt x="46137" y="173829"/>
                    <a:pt x="45605" y="173475"/>
                    <a:pt x="44365" y="172235"/>
                  </a:cubicBezTo>
                  <a:cubicBezTo>
                    <a:pt x="20806" y="150979"/>
                    <a:pt x="12127" y="120866"/>
                    <a:pt x="12127" y="88627"/>
                  </a:cubicBezTo>
                  <a:cubicBezTo>
                    <a:pt x="12127" y="40800"/>
                    <a:pt x="30372" y="17418"/>
                    <a:pt x="44897" y="4310"/>
                  </a:cubicBezTo>
                  <a:cubicBezTo>
                    <a:pt x="45605" y="3602"/>
                    <a:pt x="46137" y="3070"/>
                    <a:pt x="46137" y="2185"/>
                  </a:cubicBezTo>
                  <a:cubicBezTo>
                    <a:pt x="46137" y="59"/>
                    <a:pt x="44011" y="59"/>
                    <a:pt x="42594" y="59"/>
                  </a:cubicBezTo>
                  <a:close/>
                </a:path>
              </a:pathLst>
            </a:custGeom>
            <a:solidFill>
              <a:srgbClr val="64ACBE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98" name="Freeform: Shape 497">
              <a:extLst>
                <a:ext uri="{FF2B5EF4-FFF2-40B4-BE49-F238E27FC236}">
                  <a16:creationId xmlns:a16="http://schemas.microsoft.com/office/drawing/2014/main" id="{71BDC086-8B35-6523-808A-64A9E9273691}"/>
                </a:ext>
              </a:extLst>
            </p:cNvPr>
            <p:cNvSpPr/>
            <p:nvPr>
              <p:custDataLst>
                <p:tags r:id="rId22"/>
              </p:custDataLst>
            </p:nvPr>
          </p:nvSpPr>
          <p:spPr>
            <a:xfrm>
              <a:off x="11362346" y="6338733"/>
              <a:ext cx="86796" cy="119389"/>
            </a:xfrm>
            <a:custGeom>
              <a:avLst/>
              <a:gdLst>
                <a:gd name="connsiteX0" fmla="*/ 86881 w 86796"/>
                <a:gd name="connsiteY0" fmla="*/ 90398 h 119389"/>
                <a:gd name="connsiteX1" fmla="*/ 86881 w 86796"/>
                <a:gd name="connsiteY1" fmla="*/ 84021 h 119389"/>
                <a:gd name="connsiteX2" fmla="*/ 67219 w 86796"/>
                <a:gd name="connsiteY2" fmla="*/ 84021 h 119389"/>
                <a:gd name="connsiteX3" fmla="*/ 67219 w 86796"/>
                <a:gd name="connsiteY3" fmla="*/ 5019 h 119389"/>
                <a:gd name="connsiteX4" fmla="*/ 63322 w 86796"/>
                <a:gd name="connsiteY4" fmla="*/ 59 h 119389"/>
                <a:gd name="connsiteX5" fmla="*/ 58716 w 86796"/>
                <a:gd name="connsiteY5" fmla="*/ 2539 h 119389"/>
                <a:gd name="connsiteX6" fmla="*/ 84 w 86796"/>
                <a:gd name="connsiteY6" fmla="*/ 84021 h 119389"/>
                <a:gd name="connsiteX7" fmla="*/ 84 w 86796"/>
                <a:gd name="connsiteY7" fmla="*/ 90398 h 119389"/>
                <a:gd name="connsiteX8" fmla="*/ 52162 w 86796"/>
                <a:gd name="connsiteY8" fmla="*/ 90398 h 119389"/>
                <a:gd name="connsiteX9" fmla="*/ 52162 w 86796"/>
                <a:gd name="connsiteY9" fmla="*/ 104924 h 119389"/>
                <a:gd name="connsiteX10" fmla="*/ 37814 w 86796"/>
                <a:gd name="connsiteY10" fmla="*/ 113072 h 119389"/>
                <a:gd name="connsiteX11" fmla="*/ 33032 w 86796"/>
                <a:gd name="connsiteY11" fmla="*/ 113072 h 119389"/>
                <a:gd name="connsiteX12" fmla="*/ 33032 w 86796"/>
                <a:gd name="connsiteY12" fmla="*/ 119449 h 119389"/>
                <a:gd name="connsiteX13" fmla="*/ 59602 w 86796"/>
                <a:gd name="connsiteY13" fmla="*/ 118740 h 119389"/>
                <a:gd name="connsiteX14" fmla="*/ 86350 w 86796"/>
                <a:gd name="connsiteY14" fmla="*/ 119449 h 119389"/>
                <a:gd name="connsiteX15" fmla="*/ 86350 w 86796"/>
                <a:gd name="connsiteY15" fmla="*/ 113072 h 119389"/>
                <a:gd name="connsiteX16" fmla="*/ 81567 w 86796"/>
                <a:gd name="connsiteY16" fmla="*/ 113072 h 119389"/>
                <a:gd name="connsiteX17" fmla="*/ 67219 w 86796"/>
                <a:gd name="connsiteY17" fmla="*/ 104924 h 119389"/>
                <a:gd name="connsiteX18" fmla="*/ 67219 w 86796"/>
                <a:gd name="connsiteY18" fmla="*/ 90398 h 119389"/>
                <a:gd name="connsiteX19" fmla="*/ 86881 w 86796"/>
                <a:gd name="connsiteY19" fmla="*/ 90398 h 119389"/>
                <a:gd name="connsiteX20" fmla="*/ 53402 w 86796"/>
                <a:gd name="connsiteY20" fmla="*/ 19190 h 119389"/>
                <a:gd name="connsiteX21" fmla="*/ 53402 w 86796"/>
                <a:gd name="connsiteY21" fmla="*/ 84021 h 119389"/>
                <a:gd name="connsiteX22" fmla="*/ 6639 w 86796"/>
                <a:gd name="connsiteY22" fmla="*/ 84021 h 119389"/>
                <a:gd name="connsiteX23" fmla="*/ 53402 w 86796"/>
                <a:gd name="connsiteY23" fmla="*/ 19190 h 119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86796" h="119389">
                  <a:moveTo>
                    <a:pt x="86881" y="90398"/>
                  </a:moveTo>
                  <a:lnTo>
                    <a:pt x="86881" y="84021"/>
                  </a:lnTo>
                  <a:lnTo>
                    <a:pt x="67219" y="84021"/>
                  </a:lnTo>
                  <a:lnTo>
                    <a:pt x="67219" y="5019"/>
                  </a:lnTo>
                  <a:cubicBezTo>
                    <a:pt x="67219" y="1299"/>
                    <a:pt x="67219" y="59"/>
                    <a:pt x="63322" y="59"/>
                  </a:cubicBezTo>
                  <a:cubicBezTo>
                    <a:pt x="61196" y="59"/>
                    <a:pt x="60488" y="59"/>
                    <a:pt x="58716" y="2539"/>
                  </a:cubicBezTo>
                  <a:lnTo>
                    <a:pt x="84" y="84021"/>
                  </a:lnTo>
                  <a:lnTo>
                    <a:pt x="84" y="90398"/>
                  </a:lnTo>
                  <a:lnTo>
                    <a:pt x="52162" y="90398"/>
                  </a:lnTo>
                  <a:lnTo>
                    <a:pt x="52162" y="104924"/>
                  </a:lnTo>
                  <a:cubicBezTo>
                    <a:pt x="52162" y="110946"/>
                    <a:pt x="52162" y="113072"/>
                    <a:pt x="37814" y="113072"/>
                  </a:cubicBezTo>
                  <a:lnTo>
                    <a:pt x="33032" y="113072"/>
                  </a:lnTo>
                  <a:lnTo>
                    <a:pt x="33032" y="119449"/>
                  </a:lnTo>
                  <a:cubicBezTo>
                    <a:pt x="41889" y="119094"/>
                    <a:pt x="53225" y="118740"/>
                    <a:pt x="59602" y="118740"/>
                  </a:cubicBezTo>
                  <a:cubicBezTo>
                    <a:pt x="66156" y="118740"/>
                    <a:pt x="77493" y="119094"/>
                    <a:pt x="86350" y="119449"/>
                  </a:cubicBezTo>
                  <a:lnTo>
                    <a:pt x="86350" y="113072"/>
                  </a:lnTo>
                  <a:lnTo>
                    <a:pt x="81567" y="113072"/>
                  </a:lnTo>
                  <a:cubicBezTo>
                    <a:pt x="67219" y="113072"/>
                    <a:pt x="67219" y="110946"/>
                    <a:pt x="67219" y="104924"/>
                  </a:cubicBezTo>
                  <a:lnTo>
                    <a:pt x="67219" y="90398"/>
                  </a:lnTo>
                  <a:lnTo>
                    <a:pt x="86881" y="90398"/>
                  </a:lnTo>
                  <a:close/>
                  <a:moveTo>
                    <a:pt x="53402" y="19190"/>
                  </a:moveTo>
                  <a:lnTo>
                    <a:pt x="53402" y="84021"/>
                  </a:lnTo>
                  <a:lnTo>
                    <a:pt x="6639" y="84021"/>
                  </a:lnTo>
                  <a:lnTo>
                    <a:pt x="53402" y="19190"/>
                  </a:lnTo>
                  <a:close/>
                </a:path>
              </a:pathLst>
            </a:custGeom>
            <a:solidFill>
              <a:srgbClr val="64ACBE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99" name="Freeform: Shape 498">
              <a:extLst>
                <a:ext uri="{FF2B5EF4-FFF2-40B4-BE49-F238E27FC236}">
                  <a16:creationId xmlns:a16="http://schemas.microsoft.com/office/drawing/2014/main" id="{FAD21486-0BDB-8B22-5B3E-D801787E90BA}"/>
                </a:ext>
              </a:extLst>
            </p:cNvPr>
            <p:cNvSpPr/>
            <p:nvPr>
              <p:custDataLst>
                <p:tags r:id="rId23"/>
              </p:custDataLst>
            </p:nvPr>
          </p:nvSpPr>
          <p:spPr>
            <a:xfrm>
              <a:off x="11468883" y="6325271"/>
              <a:ext cx="45878" cy="176958"/>
            </a:xfrm>
            <a:custGeom>
              <a:avLst/>
              <a:gdLst>
                <a:gd name="connsiteX0" fmla="*/ 3454 w 45878"/>
                <a:gd name="connsiteY0" fmla="*/ 59 h 176958"/>
                <a:gd name="connsiteX1" fmla="*/ 88 w 45878"/>
                <a:gd name="connsiteY1" fmla="*/ 2185 h 176958"/>
                <a:gd name="connsiteX2" fmla="*/ 1683 w 45878"/>
                <a:gd name="connsiteY2" fmla="*/ 4842 h 176958"/>
                <a:gd name="connsiteX3" fmla="*/ 33921 w 45878"/>
                <a:gd name="connsiteY3" fmla="*/ 88450 h 176958"/>
                <a:gd name="connsiteX4" fmla="*/ 3277 w 45878"/>
                <a:gd name="connsiteY4" fmla="*/ 170818 h 176958"/>
                <a:gd name="connsiteX5" fmla="*/ 88 w 45878"/>
                <a:gd name="connsiteY5" fmla="*/ 174892 h 176958"/>
                <a:gd name="connsiteX6" fmla="*/ 2391 w 45878"/>
                <a:gd name="connsiteY6" fmla="*/ 177018 h 176958"/>
                <a:gd name="connsiteX7" fmla="*/ 33036 w 45878"/>
                <a:gd name="connsiteY7" fmla="*/ 143185 h 176958"/>
                <a:gd name="connsiteX8" fmla="*/ 45967 w 45878"/>
                <a:gd name="connsiteY8" fmla="*/ 88627 h 176958"/>
                <a:gd name="connsiteX9" fmla="*/ 3454 w 45878"/>
                <a:gd name="connsiteY9" fmla="*/ 59 h 176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878" h="176958">
                  <a:moveTo>
                    <a:pt x="3454" y="59"/>
                  </a:moveTo>
                  <a:cubicBezTo>
                    <a:pt x="2214" y="59"/>
                    <a:pt x="88" y="59"/>
                    <a:pt x="88" y="2185"/>
                  </a:cubicBezTo>
                  <a:cubicBezTo>
                    <a:pt x="88" y="3070"/>
                    <a:pt x="620" y="3602"/>
                    <a:pt x="1683" y="4842"/>
                  </a:cubicBezTo>
                  <a:cubicBezTo>
                    <a:pt x="16916" y="18836"/>
                    <a:pt x="33921" y="42749"/>
                    <a:pt x="33921" y="88450"/>
                  </a:cubicBezTo>
                  <a:cubicBezTo>
                    <a:pt x="33921" y="125471"/>
                    <a:pt x="22408" y="153459"/>
                    <a:pt x="3277" y="170818"/>
                  </a:cubicBezTo>
                  <a:cubicBezTo>
                    <a:pt x="266" y="173829"/>
                    <a:pt x="88" y="174006"/>
                    <a:pt x="88" y="174892"/>
                  </a:cubicBezTo>
                  <a:cubicBezTo>
                    <a:pt x="88" y="175778"/>
                    <a:pt x="620" y="177018"/>
                    <a:pt x="2391" y="177018"/>
                  </a:cubicBezTo>
                  <a:cubicBezTo>
                    <a:pt x="4517" y="177018"/>
                    <a:pt x="21345" y="165327"/>
                    <a:pt x="33036" y="143185"/>
                  </a:cubicBezTo>
                  <a:cubicBezTo>
                    <a:pt x="40830" y="128483"/>
                    <a:pt x="45967" y="109352"/>
                    <a:pt x="45967" y="88627"/>
                  </a:cubicBezTo>
                  <a:cubicBezTo>
                    <a:pt x="45967" y="63651"/>
                    <a:pt x="38527" y="24858"/>
                    <a:pt x="3454" y="59"/>
                  </a:cubicBezTo>
                  <a:close/>
                </a:path>
              </a:pathLst>
            </a:custGeom>
            <a:solidFill>
              <a:srgbClr val="64ACBE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grpSp>
        <p:nvGrpSpPr>
          <p:cNvPr id="517" name="Group 516" descr="\documentclass{article}&#10;\usepackage{amsmath}&#10;\pagestyle{empty}&#10;\begin{document}&#10;&#10;$h = $ &#10;&#10;&#10;\end{document}" title="IguanaTex Vector Display">
            <a:extLst>
              <a:ext uri="{FF2B5EF4-FFF2-40B4-BE49-F238E27FC236}">
                <a16:creationId xmlns:a16="http://schemas.microsoft.com/office/drawing/2014/main" id="{509E527E-4708-BCCF-CF59-E40C36C04D23}"/>
              </a:ext>
            </a:extLst>
          </p:cNvPr>
          <p:cNvGrpSpPr>
            <a:grpSpLocks noChangeAspect="1"/>
          </p:cNvGrpSpPr>
          <p:nvPr>
            <p:custDataLst>
              <p:tags r:id="rId12"/>
            </p:custDataLst>
          </p:nvPr>
        </p:nvGrpSpPr>
        <p:grpSpPr>
          <a:xfrm>
            <a:off x="9232900" y="5715000"/>
            <a:ext cx="396639" cy="172029"/>
            <a:chOff x="11254752" y="7077989"/>
            <a:chExt cx="396639" cy="172029"/>
          </a:xfrm>
        </p:grpSpPr>
        <p:sp>
          <p:nvSpPr>
            <p:cNvPr id="515" name="Freeform: Shape 514">
              <a:extLst>
                <a:ext uri="{FF2B5EF4-FFF2-40B4-BE49-F238E27FC236}">
                  <a16:creationId xmlns:a16="http://schemas.microsoft.com/office/drawing/2014/main" id="{AEF9DD64-5522-D2D6-344E-743C10A23A7C}"/>
                </a:ext>
              </a:extLst>
            </p:cNvPr>
            <p:cNvSpPr/>
            <p:nvPr>
              <p:custDataLst>
                <p:tags r:id="rId18"/>
              </p:custDataLst>
            </p:nvPr>
          </p:nvSpPr>
          <p:spPr>
            <a:xfrm>
              <a:off x="11254752" y="7077989"/>
              <a:ext cx="128130" cy="172029"/>
            </a:xfrm>
            <a:custGeom>
              <a:avLst/>
              <a:gdLst>
                <a:gd name="connsiteX0" fmla="*/ 60619 w 128130"/>
                <a:gd name="connsiteY0" fmla="*/ 2747 h 172029"/>
                <a:gd name="connsiteX1" fmla="*/ 57227 w 128130"/>
                <a:gd name="connsiteY1" fmla="*/ 63 h 172029"/>
                <a:gd name="connsiteX2" fmla="*/ 25390 w 128130"/>
                <a:gd name="connsiteY2" fmla="*/ 2503 h 172029"/>
                <a:gd name="connsiteX3" fmla="*/ 20432 w 128130"/>
                <a:gd name="connsiteY3" fmla="*/ 7383 h 172029"/>
                <a:gd name="connsiteX4" fmla="*/ 26695 w 128130"/>
                <a:gd name="connsiteY4" fmla="*/ 10311 h 172029"/>
                <a:gd name="connsiteX5" fmla="*/ 39742 w 128130"/>
                <a:gd name="connsiteY5" fmla="*/ 14460 h 172029"/>
                <a:gd name="connsiteX6" fmla="*/ 38960 w 128130"/>
                <a:gd name="connsiteY6" fmla="*/ 19340 h 172029"/>
                <a:gd name="connsiteX7" fmla="*/ 1121 w 128130"/>
                <a:gd name="connsiteY7" fmla="*/ 159892 h 172029"/>
                <a:gd name="connsiteX8" fmla="*/ 77 w 128130"/>
                <a:gd name="connsiteY8" fmla="*/ 165260 h 172029"/>
                <a:gd name="connsiteX9" fmla="*/ 7645 w 128130"/>
                <a:gd name="connsiteY9" fmla="*/ 172092 h 172029"/>
                <a:gd name="connsiteX10" fmla="*/ 17300 w 128130"/>
                <a:gd name="connsiteY10" fmla="*/ 165748 h 172029"/>
                <a:gd name="connsiteX11" fmla="*/ 22258 w 128130"/>
                <a:gd name="connsiteY11" fmla="*/ 147203 h 172029"/>
                <a:gd name="connsiteX12" fmla="*/ 27999 w 128130"/>
                <a:gd name="connsiteY12" fmla="*/ 125242 h 172029"/>
                <a:gd name="connsiteX13" fmla="*/ 32436 w 128130"/>
                <a:gd name="connsiteY13" fmla="*/ 108893 h 172029"/>
                <a:gd name="connsiteX14" fmla="*/ 35306 w 128130"/>
                <a:gd name="connsiteY14" fmla="*/ 97912 h 172029"/>
                <a:gd name="connsiteX15" fmla="*/ 53051 w 128130"/>
                <a:gd name="connsiteY15" fmla="*/ 75463 h 172029"/>
                <a:gd name="connsiteX16" fmla="*/ 78103 w 128130"/>
                <a:gd name="connsiteY16" fmla="*/ 66922 h 172029"/>
                <a:gd name="connsiteX17" fmla="*/ 92195 w 128130"/>
                <a:gd name="connsiteY17" fmla="*/ 84003 h 172029"/>
                <a:gd name="connsiteX18" fmla="*/ 76016 w 128130"/>
                <a:gd name="connsiteY18" fmla="*/ 138662 h 172029"/>
                <a:gd name="connsiteX19" fmla="*/ 72623 w 128130"/>
                <a:gd name="connsiteY19" fmla="*/ 152083 h 172029"/>
                <a:gd name="connsiteX20" fmla="*/ 94022 w 128130"/>
                <a:gd name="connsiteY20" fmla="*/ 172092 h 172029"/>
                <a:gd name="connsiteX21" fmla="*/ 128208 w 128130"/>
                <a:gd name="connsiteY21" fmla="*/ 134514 h 172029"/>
                <a:gd name="connsiteX22" fmla="*/ 125076 w 128130"/>
                <a:gd name="connsiteY22" fmla="*/ 132074 h 172029"/>
                <a:gd name="connsiteX23" fmla="*/ 121162 w 128130"/>
                <a:gd name="connsiteY23" fmla="*/ 136466 h 172029"/>
                <a:gd name="connsiteX24" fmla="*/ 94544 w 128130"/>
                <a:gd name="connsiteY24" fmla="*/ 166724 h 172029"/>
                <a:gd name="connsiteX25" fmla="*/ 88281 w 128130"/>
                <a:gd name="connsiteY25" fmla="*/ 158672 h 172029"/>
                <a:gd name="connsiteX26" fmla="*/ 92978 w 128130"/>
                <a:gd name="connsiteY26" fmla="*/ 141347 h 172029"/>
                <a:gd name="connsiteX27" fmla="*/ 108897 w 128130"/>
                <a:gd name="connsiteY27" fmla="*/ 87664 h 172029"/>
                <a:gd name="connsiteX28" fmla="*/ 78886 w 128130"/>
                <a:gd name="connsiteY28" fmla="*/ 61554 h 172029"/>
                <a:gd name="connsiteX29" fmla="*/ 40264 w 128130"/>
                <a:gd name="connsiteY29" fmla="*/ 80343 h 172029"/>
                <a:gd name="connsiteX30" fmla="*/ 60619 w 128130"/>
                <a:gd name="connsiteY30" fmla="*/ 2747 h 172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28130" h="172029">
                  <a:moveTo>
                    <a:pt x="60619" y="2747"/>
                  </a:moveTo>
                  <a:cubicBezTo>
                    <a:pt x="60619" y="2503"/>
                    <a:pt x="60619" y="63"/>
                    <a:pt x="57227" y="63"/>
                  </a:cubicBezTo>
                  <a:cubicBezTo>
                    <a:pt x="51225" y="63"/>
                    <a:pt x="32175" y="2015"/>
                    <a:pt x="25390" y="2503"/>
                  </a:cubicBezTo>
                  <a:cubicBezTo>
                    <a:pt x="23302" y="2747"/>
                    <a:pt x="20432" y="2991"/>
                    <a:pt x="20432" y="7383"/>
                  </a:cubicBezTo>
                  <a:cubicBezTo>
                    <a:pt x="20432" y="10311"/>
                    <a:pt x="22780" y="10311"/>
                    <a:pt x="26695" y="10311"/>
                  </a:cubicBezTo>
                  <a:cubicBezTo>
                    <a:pt x="39221" y="10311"/>
                    <a:pt x="39742" y="12019"/>
                    <a:pt x="39742" y="14460"/>
                  </a:cubicBezTo>
                  <a:lnTo>
                    <a:pt x="38960" y="19340"/>
                  </a:lnTo>
                  <a:lnTo>
                    <a:pt x="1121" y="159892"/>
                  </a:lnTo>
                  <a:cubicBezTo>
                    <a:pt x="77" y="163308"/>
                    <a:pt x="77" y="163796"/>
                    <a:pt x="77" y="165260"/>
                  </a:cubicBezTo>
                  <a:cubicBezTo>
                    <a:pt x="77" y="170872"/>
                    <a:pt x="5296" y="172092"/>
                    <a:pt x="7645" y="172092"/>
                  </a:cubicBezTo>
                  <a:cubicBezTo>
                    <a:pt x="11820" y="172092"/>
                    <a:pt x="15995" y="169164"/>
                    <a:pt x="17300" y="165748"/>
                  </a:cubicBezTo>
                  <a:lnTo>
                    <a:pt x="22258" y="147203"/>
                  </a:lnTo>
                  <a:lnTo>
                    <a:pt x="27999" y="125242"/>
                  </a:lnTo>
                  <a:cubicBezTo>
                    <a:pt x="29565" y="119873"/>
                    <a:pt x="31131" y="114505"/>
                    <a:pt x="32436" y="108893"/>
                  </a:cubicBezTo>
                  <a:cubicBezTo>
                    <a:pt x="32958" y="107429"/>
                    <a:pt x="35045" y="99376"/>
                    <a:pt x="35306" y="97912"/>
                  </a:cubicBezTo>
                  <a:cubicBezTo>
                    <a:pt x="36089" y="95716"/>
                    <a:pt x="44179" y="82051"/>
                    <a:pt x="53051" y="75463"/>
                  </a:cubicBezTo>
                  <a:cubicBezTo>
                    <a:pt x="58792" y="71559"/>
                    <a:pt x="66882" y="66922"/>
                    <a:pt x="78103" y="66922"/>
                  </a:cubicBezTo>
                  <a:cubicBezTo>
                    <a:pt x="89325" y="66922"/>
                    <a:pt x="92195" y="75219"/>
                    <a:pt x="92195" y="84003"/>
                  </a:cubicBezTo>
                  <a:cubicBezTo>
                    <a:pt x="92195" y="97180"/>
                    <a:pt x="82279" y="123778"/>
                    <a:pt x="76016" y="138662"/>
                  </a:cubicBezTo>
                  <a:cubicBezTo>
                    <a:pt x="73928" y="144275"/>
                    <a:pt x="72623" y="147203"/>
                    <a:pt x="72623" y="152083"/>
                  </a:cubicBezTo>
                  <a:cubicBezTo>
                    <a:pt x="72623" y="163552"/>
                    <a:pt x="81757" y="172092"/>
                    <a:pt x="94022" y="172092"/>
                  </a:cubicBezTo>
                  <a:cubicBezTo>
                    <a:pt x="118552" y="172092"/>
                    <a:pt x="128208" y="136466"/>
                    <a:pt x="128208" y="134514"/>
                  </a:cubicBezTo>
                  <a:cubicBezTo>
                    <a:pt x="128208" y="132074"/>
                    <a:pt x="125859" y="132074"/>
                    <a:pt x="125076" y="132074"/>
                  </a:cubicBezTo>
                  <a:cubicBezTo>
                    <a:pt x="122466" y="132074"/>
                    <a:pt x="122466" y="132806"/>
                    <a:pt x="121162" y="136466"/>
                  </a:cubicBezTo>
                  <a:cubicBezTo>
                    <a:pt x="117247" y="149399"/>
                    <a:pt x="108897" y="166724"/>
                    <a:pt x="94544" y="166724"/>
                  </a:cubicBezTo>
                  <a:cubicBezTo>
                    <a:pt x="90108" y="166724"/>
                    <a:pt x="88281" y="164284"/>
                    <a:pt x="88281" y="158672"/>
                  </a:cubicBezTo>
                  <a:cubicBezTo>
                    <a:pt x="88281" y="152571"/>
                    <a:pt x="90629" y="146715"/>
                    <a:pt x="92978" y="141347"/>
                  </a:cubicBezTo>
                  <a:cubicBezTo>
                    <a:pt x="97153" y="130854"/>
                    <a:pt x="108897" y="101816"/>
                    <a:pt x="108897" y="87664"/>
                  </a:cubicBezTo>
                  <a:cubicBezTo>
                    <a:pt x="108897" y="71803"/>
                    <a:pt x="98458" y="61554"/>
                    <a:pt x="78886" y="61554"/>
                  </a:cubicBezTo>
                  <a:cubicBezTo>
                    <a:pt x="62446" y="61554"/>
                    <a:pt x="49920" y="69119"/>
                    <a:pt x="40264" y="80343"/>
                  </a:cubicBezTo>
                  <a:lnTo>
                    <a:pt x="60619" y="2747"/>
                  </a:lnTo>
                  <a:close/>
                </a:path>
              </a:pathLst>
            </a:custGeom>
            <a:solidFill>
              <a:srgbClr val="EE442F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16" name="Freeform: Shape 515">
              <a:extLst>
                <a:ext uri="{FF2B5EF4-FFF2-40B4-BE49-F238E27FC236}">
                  <a16:creationId xmlns:a16="http://schemas.microsoft.com/office/drawing/2014/main" id="{C597669D-1285-8EB1-DB21-82B7C6D43AC1}"/>
                </a:ext>
              </a:extLst>
            </p:cNvPr>
            <p:cNvSpPr/>
            <p:nvPr>
              <p:custDataLst>
                <p:tags r:id="rId19"/>
              </p:custDataLst>
            </p:nvPr>
          </p:nvSpPr>
          <p:spPr>
            <a:xfrm>
              <a:off x="11477854" y="7157782"/>
              <a:ext cx="173537" cy="57099"/>
            </a:xfrm>
            <a:custGeom>
              <a:avLst/>
              <a:gdLst>
                <a:gd name="connsiteX0" fmla="*/ 164750 w 173537"/>
                <a:gd name="connsiteY0" fmla="*/ 9823 h 57099"/>
                <a:gd name="connsiteX1" fmla="*/ 173623 w 173537"/>
                <a:gd name="connsiteY1" fmla="*/ 4943 h 57099"/>
                <a:gd name="connsiteX2" fmla="*/ 165011 w 173537"/>
                <a:gd name="connsiteY2" fmla="*/ 63 h 57099"/>
                <a:gd name="connsiteX3" fmla="*/ 8697 w 173537"/>
                <a:gd name="connsiteY3" fmla="*/ 63 h 57099"/>
                <a:gd name="connsiteX4" fmla="*/ 85 w 173537"/>
                <a:gd name="connsiteY4" fmla="*/ 4943 h 57099"/>
                <a:gd name="connsiteX5" fmla="*/ 8958 w 173537"/>
                <a:gd name="connsiteY5" fmla="*/ 9823 h 57099"/>
                <a:gd name="connsiteX6" fmla="*/ 164750 w 173537"/>
                <a:gd name="connsiteY6" fmla="*/ 9823 h 57099"/>
                <a:gd name="connsiteX7" fmla="*/ 165011 w 173537"/>
                <a:gd name="connsiteY7" fmla="*/ 57162 h 57099"/>
                <a:gd name="connsiteX8" fmla="*/ 173623 w 173537"/>
                <a:gd name="connsiteY8" fmla="*/ 52282 h 57099"/>
                <a:gd name="connsiteX9" fmla="*/ 164750 w 173537"/>
                <a:gd name="connsiteY9" fmla="*/ 47401 h 57099"/>
                <a:gd name="connsiteX10" fmla="*/ 8958 w 173537"/>
                <a:gd name="connsiteY10" fmla="*/ 47401 h 57099"/>
                <a:gd name="connsiteX11" fmla="*/ 85 w 173537"/>
                <a:gd name="connsiteY11" fmla="*/ 52282 h 57099"/>
                <a:gd name="connsiteX12" fmla="*/ 8697 w 173537"/>
                <a:gd name="connsiteY12" fmla="*/ 57162 h 57099"/>
                <a:gd name="connsiteX13" fmla="*/ 165011 w 173537"/>
                <a:gd name="connsiteY13" fmla="*/ 57162 h 57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73537" h="57099">
                  <a:moveTo>
                    <a:pt x="164750" y="9823"/>
                  </a:moveTo>
                  <a:cubicBezTo>
                    <a:pt x="168665" y="9823"/>
                    <a:pt x="173623" y="9823"/>
                    <a:pt x="173623" y="4943"/>
                  </a:cubicBezTo>
                  <a:cubicBezTo>
                    <a:pt x="173623" y="63"/>
                    <a:pt x="168665" y="63"/>
                    <a:pt x="165011" y="63"/>
                  </a:cubicBezTo>
                  <a:lnTo>
                    <a:pt x="8697" y="63"/>
                  </a:lnTo>
                  <a:cubicBezTo>
                    <a:pt x="5043" y="63"/>
                    <a:pt x="85" y="63"/>
                    <a:pt x="85" y="4943"/>
                  </a:cubicBezTo>
                  <a:cubicBezTo>
                    <a:pt x="85" y="9823"/>
                    <a:pt x="5043" y="9823"/>
                    <a:pt x="8958" y="9823"/>
                  </a:cubicBezTo>
                  <a:lnTo>
                    <a:pt x="164750" y="9823"/>
                  </a:lnTo>
                  <a:close/>
                  <a:moveTo>
                    <a:pt x="165011" y="57162"/>
                  </a:moveTo>
                  <a:cubicBezTo>
                    <a:pt x="168665" y="57162"/>
                    <a:pt x="173623" y="57162"/>
                    <a:pt x="173623" y="52282"/>
                  </a:cubicBezTo>
                  <a:cubicBezTo>
                    <a:pt x="173623" y="47401"/>
                    <a:pt x="168665" y="47401"/>
                    <a:pt x="164750" y="47401"/>
                  </a:cubicBezTo>
                  <a:lnTo>
                    <a:pt x="8958" y="47401"/>
                  </a:lnTo>
                  <a:cubicBezTo>
                    <a:pt x="5043" y="47401"/>
                    <a:pt x="85" y="47401"/>
                    <a:pt x="85" y="52282"/>
                  </a:cubicBezTo>
                  <a:cubicBezTo>
                    <a:pt x="85" y="57162"/>
                    <a:pt x="5043" y="57162"/>
                    <a:pt x="8697" y="57162"/>
                  </a:cubicBezTo>
                  <a:lnTo>
                    <a:pt x="165011" y="57162"/>
                  </a:lnTo>
                  <a:close/>
                </a:path>
              </a:pathLst>
            </a:custGeom>
            <a:solidFill>
              <a:schemeClr val="tx1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grpSp>
        <p:nvGrpSpPr>
          <p:cNvPr id="525" name="Group 524" descr="\documentclass{article}&#10;\usepackage{amsmath}&#10;\pagestyle{empty}&#10;\begin{document}&#10;&#10;$s^{(5)}$ &#10;&#10;&#10;\end{document}" title="IguanaTex Vector Display">
            <a:extLst>
              <a:ext uri="{FF2B5EF4-FFF2-40B4-BE49-F238E27FC236}">
                <a16:creationId xmlns:a16="http://schemas.microsoft.com/office/drawing/2014/main" id="{8D18CF8A-D2A9-7991-3C5F-D48B085617C7}"/>
              </a:ext>
            </a:extLst>
          </p:cNvPr>
          <p:cNvGrpSpPr>
            <a:grpSpLocks noChangeAspect="1"/>
          </p:cNvGrpSpPr>
          <p:nvPr>
            <p:custDataLst>
              <p:tags r:id="rId13"/>
            </p:custDataLst>
          </p:nvPr>
        </p:nvGrpSpPr>
        <p:grpSpPr>
          <a:xfrm>
            <a:off x="9740900" y="5638800"/>
            <a:ext cx="343862" cy="227466"/>
            <a:chOff x="11700045" y="7013819"/>
            <a:chExt cx="343862" cy="227466"/>
          </a:xfrm>
        </p:grpSpPr>
        <p:sp>
          <p:nvSpPr>
            <p:cNvPr id="521" name="Freeform: Shape 520">
              <a:extLst>
                <a:ext uri="{FF2B5EF4-FFF2-40B4-BE49-F238E27FC236}">
                  <a16:creationId xmlns:a16="http://schemas.microsoft.com/office/drawing/2014/main" id="{68065884-663E-20D8-79DC-07EDC2B6676A}"/>
                </a:ext>
              </a:extLst>
            </p:cNvPr>
            <p:cNvSpPr/>
            <p:nvPr>
              <p:custDataLst>
                <p:tags r:id="rId14"/>
              </p:custDataLst>
            </p:nvPr>
          </p:nvSpPr>
          <p:spPr>
            <a:xfrm>
              <a:off x="11700045" y="7126653"/>
              <a:ext cx="93122" cy="114632"/>
            </a:xfrm>
            <a:custGeom>
              <a:avLst/>
              <a:gdLst>
                <a:gd name="connsiteX0" fmla="*/ 85861 w 93122"/>
                <a:gd name="connsiteY0" fmla="*/ 17270 h 114632"/>
                <a:gd name="connsiteX1" fmla="*/ 73715 w 93122"/>
                <a:gd name="connsiteY1" fmla="*/ 28658 h 114632"/>
                <a:gd name="connsiteX2" fmla="*/ 81559 w 93122"/>
                <a:gd name="connsiteY2" fmla="*/ 35996 h 114632"/>
                <a:gd name="connsiteX3" fmla="*/ 93200 w 93122"/>
                <a:gd name="connsiteY3" fmla="*/ 21825 h 114632"/>
                <a:gd name="connsiteX4" fmla="*/ 63086 w 93122"/>
                <a:gd name="connsiteY4" fmla="*/ 63 h 114632"/>
                <a:gd name="connsiteX5" fmla="*/ 20321 w 93122"/>
                <a:gd name="connsiteY5" fmla="*/ 37008 h 114632"/>
                <a:gd name="connsiteX6" fmla="*/ 46385 w 93122"/>
                <a:gd name="connsiteY6" fmla="*/ 62060 h 114632"/>
                <a:gd name="connsiteX7" fmla="*/ 72702 w 93122"/>
                <a:gd name="connsiteY7" fmla="*/ 81292 h 114632"/>
                <a:gd name="connsiteX8" fmla="*/ 36516 w 93122"/>
                <a:gd name="connsiteY8" fmla="*/ 109128 h 114632"/>
                <a:gd name="connsiteX9" fmla="*/ 7668 w 93122"/>
                <a:gd name="connsiteY9" fmla="*/ 95716 h 114632"/>
                <a:gd name="connsiteX10" fmla="*/ 23610 w 93122"/>
                <a:gd name="connsiteY10" fmla="*/ 82304 h 114632"/>
                <a:gd name="connsiteX11" fmla="*/ 14248 w 93122"/>
                <a:gd name="connsiteY11" fmla="*/ 73448 h 114632"/>
                <a:gd name="connsiteX12" fmla="*/ 77 w 93122"/>
                <a:gd name="connsiteY12" fmla="*/ 90149 h 114632"/>
                <a:gd name="connsiteX13" fmla="*/ 36263 w 93122"/>
                <a:gd name="connsiteY13" fmla="*/ 114695 h 114632"/>
                <a:gd name="connsiteX14" fmla="*/ 87126 w 93122"/>
                <a:gd name="connsiteY14" fmla="*/ 72688 h 114632"/>
                <a:gd name="connsiteX15" fmla="*/ 79282 w 93122"/>
                <a:gd name="connsiteY15" fmla="*/ 54216 h 114632"/>
                <a:gd name="connsiteX16" fmla="*/ 53977 w 93122"/>
                <a:gd name="connsiteY16" fmla="*/ 43588 h 114632"/>
                <a:gd name="connsiteX17" fmla="*/ 34745 w 93122"/>
                <a:gd name="connsiteY17" fmla="*/ 28404 h 114632"/>
                <a:gd name="connsiteX18" fmla="*/ 63086 w 93122"/>
                <a:gd name="connsiteY18" fmla="*/ 5630 h 114632"/>
                <a:gd name="connsiteX19" fmla="*/ 85861 w 93122"/>
                <a:gd name="connsiteY19" fmla="*/ 17270 h 11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3122" h="114632">
                  <a:moveTo>
                    <a:pt x="85861" y="17270"/>
                  </a:moveTo>
                  <a:cubicBezTo>
                    <a:pt x="78776" y="17523"/>
                    <a:pt x="73715" y="23090"/>
                    <a:pt x="73715" y="28658"/>
                  </a:cubicBezTo>
                  <a:cubicBezTo>
                    <a:pt x="73715" y="32200"/>
                    <a:pt x="75992" y="35996"/>
                    <a:pt x="81559" y="35996"/>
                  </a:cubicBezTo>
                  <a:cubicBezTo>
                    <a:pt x="87126" y="35996"/>
                    <a:pt x="93200" y="31694"/>
                    <a:pt x="93200" y="21825"/>
                  </a:cubicBezTo>
                  <a:cubicBezTo>
                    <a:pt x="93200" y="10438"/>
                    <a:pt x="82318" y="63"/>
                    <a:pt x="63086" y="63"/>
                  </a:cubicBezTo>
                  <a:cubicBezTo>
                    <a:pt x="29684" y="63"/>
                    <a:pt x="20321" y="25874"/>
                    <a:pt x="20321" y="37008"/>
                  </a:cubicBezTo>
                  <a:cubicBezTo>
                    <a:pt x="20321" y="56746"/>
                    <a:pt x="39047" y="60542"/>
                    <a:pt x="46385" y="62060"/>
                  </a:cubicBezTo>
                  <a:cubicBezTo>
                    <a:pt x="59544" y="64591"/>
                    <a:pt x="72702" y="67374"/>
                    <a:pt x="72702" y="81292"/>
                  </a:cubicBezTo>
                  <a:cubicBezTo>
                    <a:pt x="72702" y="87871"/>
                    <a:pt x="66882" y="109128"/>
                    <a:pt x="36516" y="109128"/>
                  </a:cubicBezTo>
                  <a:cubicBezTo>
                    <a:pt x="32973" y="109128"/>
                    <a:pt x="13488" y="109128"/>
                    <a:pt x="7668" y="95716"/>
                  </a:cubicBezTo>
                  <a:cubicBezTo>
                    <a:pt x="17284" y="96981"/>
                    <a:pt x="23610" y="89390"/>
                    <a:pt x="23610" y="82304"/>
                  </a:cubicBezTo>
                  <a:cubicBezTo>
                    <a:pt x="23610" y="76484"/>
                    <a:pt x="19562" y="73448"/>
                    <a:pt x="14248" y="73448"/>
                  </a:cubicBezTo>
                  <a:cubicBezTo>
                    <a:pt x="7668" y="73448"/>
                    <a:pt x="77" y="78762"/>
                    <a:pt x="77" y="90149"/>
                  </a:cubicBezTo>
                  <a:cubicBezTo>
                    <a:pt x="77" y="104573"/>
                    <a:pt x="14501" y="114695"/>
                    <a:pt x="36263" y="114695"/>
                  </a:cubicBezTo>
                  <a:cubicBezTo>
                    <a:pt x="77257" y="114695"/>
                    <a:pt x="87126" y="84076"/>
                    <a:pt x="87126" y="72688"/>
                  </a:cubicBezTo>
                  <a:cubicBezTo>
                    <a:pt x="87126" y="63579"/>
                    <a:pt x="82318" y="57252"/>
                    <a:pt x="79282" y="54216"/>
                  </a:cubicBezTo>
                  <a:cubicBezTo>
                    <a:pt x="72449" y="47130"/>
                    <a:pt x="65111" y="45865"/>
                    <a:pt x="53977" y="43588"/>
                  </a:cubicBezTo>
                  <a:cubicBezTo>
                    <a:pt x="44867" y="41563"/>
                    <a:pt x="34745" y="39792"/>
                    <a:pt x="34745" y="28404"/>
                  </a:cubicBezTo>
                  <a:cubicBezTo>
                    <a:pt x="34745" y="21066"/>
                    <a:pt x="40818" y="5630"/>
                    <a:pt x="63086" y="5630"/>
                  </a:cubicBezTo>
                  <a:cubicBezTo>
                    <a:pt x="69413" y="5630"/>
                    <a:pt x="82065" y="7401"/>
                    <a:pt x="85861" y="17270"/>
                  </a:cubicBezTo>
                  <a:close/>
                </a:path>
              </a:pathLst>
            </a:custGeom>
            <a:solidFill>
              <a:srgbClr val="64ACBE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22" name="Freeform: Shape 521">
              <a:extLst>
                <a:ext uri="{FF2B5EF4-FFF2-40B4-BE49-F238E27FC236}">
                  <a16:creationId xmlns:a16="http://schemas.microsoft.com/office/drawing/2014/main" id="{D80E2EB5-5506-100E-32B7-75B3DC618997}"/>
                </a:ext>
              </a:extLst>
            </p:cNvPr>
            <p:cNvSpPr/>
            <p:nvPr>
              <p:custDataLst>
                <p:tags r:id="rId15"/>
              </p:custDataLst>
            </p:nvPr>
          </p:nvSpPr>
          <p:spPr>
            <a:xfrm>
              <a:off x="11825875" y="7013819"/>
              <a:ext cx="46055" cy="176958"/>
            </a:xfrm>
            <a:custGeom>
              <a:avLst/>
              <a:gdLst>
                <a:gd name="connsiteX0" fmla="*/ 42594 w 46055"/>
                <a:gd name="connsiteY0" fmla="*/ 59 h 176958"/>
                <a:gd name="connsiteX1" fmla="*/ 81 w 46055"/>
                <a:gd name="connsiteY1" fmla="*/ 88450 h 176958"/>
                <a:gd name="connsiteX2" fmla="*/ 42594 w 46055"/>
                <a:gd name="connsiteY2" fmla="*/ 177018 h 176958"/>
                <a:gd name="connsiteX3" fmla="*/ 46137 w 46055"/>
                <a:gd name="connsiteY3" fmla="*/ 174892 h 176958"/>
                <a:gd name="connsiteX4" fmla="*/ 44365 w 46055"/>
                <a:gd name="connsiteY4" fmla="*/ 172235 h 176958"/>
                <a:gd name="connsiteX5" fmla="*/ 12127 w 46055"/>
                <a:gd name="connsiteY5" fmla="*/ 88627 h 176958"/>
                <a:gd name="connsiteX6" fmla="*/ 44897 w 46055"/>
                <a:gd name="connsiteY6" fmla="*/ 4310 h 176958"/>
                <a:gd name="connsiteX7" fmla="*/ 46137 w 46055"/>
                <a:gd name="connsiteY7" fmla="*/ 2185 h 176958"/>
                <a:gd name="connsiteX8" fmla="*/ 42594 w 46055"/>
                <a:gd name="connsiteY8" fmla="*/ 59 h 176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055" h="176958">
                  <a:moveTo>
                    <a:pt x="42594" y="59"/>
                  </a:moveTo>
                  <a:cubicBezTo>
                    <a:pt x="8938" y="23795"/>
                    <a:pt x="81" y="61348"/>
                    <a:pt x="81" y="88450"/>
                  </a:cubicBezTo>
                  <a:cubicBezTo>
                    <a:pt x="81" y="113426"/>
                    <a:pt x="7521" y="152219"/>
                    <a:pt x="42594" y="177018"/>
                  </a:cubicBezTo>
                  <a:cubicBezTo>
                    <a:pt x="44011" y="177018"/>
                    <a:pt x="46137" y="177018"/>
                    <a:pt x="46137" y="174892"/>
                  </a:cubicBezTo>
                  <a:cubicBezTo>
                    <a:pt x="46137" y="173829"/>
                    <a:pt x="45605" y="173475"/>
                    <a:pt x="44365" y="172235"/>
                  </a:cubicBezTo>
                  <a:cubicBezTo>
                    <a:pt x="20806" y="150979"/>
                    <a:pt x="12127" y="120866"/>
                    <a:pt x="12127" y="88627"/>
                  </a:cubicBezTo>
                  <a:cubicBezTo>
                    <a:pt x="12127" y="40800"/>
                    <a:pt x="30372" y="17418"/>
                    <a:pt x="44897" y="4310"/>
                  </a:cubicBezTo>
                  <a:cubicBezTo>
                    <a:pt x="45605" y="3602"/>
                    <a:pt x="46137" y="3070"/>
                    <a:pt x="46137" y="2185"/>
                  </a:cubicBezTo>
                  <a:cubicBezTo>
                    <a:pt x="46137" y="59"/>
                    <a:pt x="44011" y="59"/>
                    <a:pt x="42594" y="59"/>
                  </a:cubicBezTo>
                  <a:close/>
                </a:path>
              </a:pathLst>
            </a:custGeom>
            <a:solidFill>
              <a:srgbClr val="64ACBE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23" name="Freeform: Shape 522">
              <a:extLst>
                <a:ext uri="{FF2B5EF4-FFF2-40B4-BE49-F238E27FC236}">
                  <a16:creationId xmlns:a16="http://schemas.microsoft.com/office/drawing/2014/main" id="{986EB10A-A88D-F5C1-EC70-A66C9F7639DE}"/>
                </a:ext>
              </a:extLst>
            </p:cNvPr>
            <p:cNvSpPr/>
            <p:nvPr>
              <p:custDataLst>
                <p:tags r:id="rId16"/>
              </p:custDataLst>
            </p:nvPr>
          </p:nvSpPr>
          <p:spPr>
            <a:xfrm>
              <a:off x="11895743" y="7029053"/>
              <a:ext cx="78293" cy="121160"/>
            </a:xfrm>
            <a:custGeom>
              <a:avLst/>
              <a:gdLst>
                <a:gd name="connsiteX0" fmla="*/ 16381 w 78293"/>
                <a:gd name="connsiteY0" fmla="*/ 18836 h 121160"/>
                <a:gd name="connsiteX1" fmla="*/ 33563 w 78293"/>
                <a:gd name="connsiteY1" fmla="*/ 21138 h 121160"/>
                <a:gd name="connsiteX2" fmla="*/ 70762 w 78293"/>
                <a:gd name="connsiteY2" fmla="*/ 2539 h 121160"/>
                <a:gd name="connsiteX3" fmla="*/ 68636 w 78293"/>
                <a:gd name="connsiteY3" fmla="*/ 59 h 121160"/>
                <a:gd name="connsiteX4" fmla="*/ 67219 w 78293"/>
                <a:gd name="connsiteY4" fmla="*/ 591 h 121160"/>
                <a:gd name="connsiteX5" fmla="*/ 40471 w 78293"/>
                <a:gd name="connsiteY5" fmla="*/ 5727 h 121160"/>
                <a:gd name="connsiteX6" fmla="*/ 14610 w 78293"/>
                <a:gd name="connsiteY6" fmla="*/ 945 h 121160"/>
                <a:gd name="connsiteX7" fmla="*/ 12307 w 78293"/>
                <a:gd name="connsiteY7" fmla="*/ 59 h 121160"/>
                <a:gd name="connsiteX8" fmla="*/ 10004 w 78293"/>
                <a:gd name="connsiteY8" fmla="*/ 4842 h 121160"/>
                <a:gd name="connsiteX9" fmla="*/ 10004 w 78293"/>
                <a:gd name="connsiteY9" fmla="*/ 57097 h 121160"/>
                <a:gd name="connsiteX10" fmla="*/ 12838 w 78293"/>
                <a:gd name="connsiteY10" fmla="*/ 62234 h 121160"/>
                <a:gd name="connsiteX11" fmla="*/ 16381 w 78293"/>
                <a:gd name="connsiteY11" fmla="*/ 59754 h 121160"/>
                <a:gd name="connsiteX12" fmla="*/ 41003 w 78293"/>
                <a:gd name="connsiteY12" fmla="*/ 48594 h 121160"/>
                <a:gd name="connsiteX13" fmla="*/ 57299 w 78293"/>
                <a:gd name="connsiteY13" fmla="*/ 58514 h 121160"/>
                <a:gd name="connsiteX14" fmla="*/ 61551 w 78293"/>
                <a:gd name="connsiteY14" fmla="*/ 81364 h 121160"/>
                <a:gd name="connsiteX15" fmla="*/ 56237 w 78293"/>
                <a:gd name="connsiteY15" fmla="*/ 104924 h 121160"/>
                <a:gd name="connsiteX16" fmla="*/ 35512 w 78293"/>
                <a:gd name="connsiteY16" fmla="*/ 115552 h 121160"/>
                <a:gd name="connsiteX17" fmla="*/ 7701 w 78293"/>
                <a:gd name="connsiteY17" fmla="*/ 97484 h 121160"/>
                <a:gd name="connsiteX18" fmla="*/ 17798 w 78293"/>
                <a:gd name="connsiteY18" fmla="*/ 88804 h 121160"/>
                <a:gd name="connsiteX19" fmla="*/ 8941 w 78293"/>
                <a:gd name="connsiteY19" fmla="*/ 79770 h 121160"/>
                <a:gd name="connsiteX20" fmla="*/ 84 w 78293"/>
                <a:gd name="connsiteY20" fmla="*/ 89336 h 121160"/>
                <a:gd name="connsiteX21" fmla="*/ 35866 w 78293"/>
                <a:gd name="connsiteY21" fmla="*/ 121220 h 121160"/>
                <a:gd name="connsiteX22" fmla="*/ 78378 w 78293"/>
                <a:gd name="connsiteY22" fmla="*/ 82073 h 121160"/>
                <a:gd name="connsiteX23" fmla="*/ 41180 w 78293"/>
                <a:gd name="connsiteY23" fmla="*/ 43635 h 121160"/>
                <a:gd name="connsiteX24" fmla="*/ 16381 w 78293"/>
                <a:gd name="connsiteY24" fmla="*/ 52314 h 121160"/>
                <a:gd name="connsiteX25" fmla="*/ 16381 w 78293"/>
                <a:gd name="connsiteY25" fmla="*/ 18836 h 121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78293" h="121160">
                  <a:moveTo>
                    <a:pt x="16381" y="18836"/>
                  </a:moveTo>
                  <a:cubicBezTo>
                    <a:pt x="25415" y="21138"/>
                    <a:pt x="30729" y="21138"/>
                    <a:pt x="33563" y="21138"/>
                  </a:cubicBezTo>
                  <a:cubicBezTo>
                    <a:pt x="56945" y="21138"/>
                    <a:pt x="70762" y="5196"/>
                    <a:pt x="70762" y="2539"/>
                  </a:cubicBezTo>
                  <a:cubicBezTo>
                    <a:pt x="70762" y="591"/>
                    <a:pt x="69522" y="59"/>
                    <a:pt x="68636" y="59"/>
                  </a:cubicBezTo>
                  <a:cubicBezTo>
                    <a:pt x="68282" y="59"/>
                    <a:pt x="67927" y="59"/>
                    <a:pt x="67219" y="591"/>
                  </a:cubicBezTo>
                  <a:cubicBezTo>
                    <a:pt x="62968" y="2185"/>
                    <a:pt x="53580" y="5727"/>
                    <a:pt x="40471" y="5727"/>
                  </a:cubicBezTo>
                  <a:cubicBezTo>
                    <a:pt x="35512" y="5727"/>
                    <a:pt x="26123" y="5373"/>
                    <a:pt x="14610" y="945"/>
                  </a:cubicBezTo>
                  <a:cubicBezTo>
                    <a:pt x="12838" y="59"/>
                    <a:pt x="12484" y="59"/>
                    <a:pt x="12307" y="59"/>
                  </a:cubicBezTo>
                  <a:cubicBezTo>
                    <a:pt x="10004" y="59"/>
                    <a:pt x="10004" y="2008"/>
                    <a:pt x="10004" y="4842"/>
                  </a:cubicBezTo>
                  <a:lnTo>
                    <a:pt x="10004" y="57097"/>
                  </a:lnTo>
                  <a:cubicBezTo>
                    <a:pt x="10004" y="60108"/>
                    <a:pt x="10004" y="62234"/>
                    <a:pt x="12838" y="62234"/>
                  </a:cubicBezTo>
                  <a:cubicBezTo>
                    <a:pt x="14432" y="62234"/>
                    <a:pt x="14610" y="61880"/>
                    <a:pt x="16381" y="59754"/>
                  </a:cubicBezTo>
                  <a:cubicBezTo>
                    <a:pt x="23998" y="50011"/>
                    <a:pt x="34803" y="48594"/>
                    <a:pt x="41003" y="48594"/>
                  </a:cubicBezTo>
                  <a:cubicBezTo>
                    <a:pt x="51631" y="48594"/>
                    <a:pt x="56414" y="57097"/>
                    <a:pt x="57299" y="58514"/>
                  </a:cubicBezTo>
                  <a:cubicBezTo>
                    <a:pt x="60488" y="64359"/>
                    <a:pt x="61551" y="71091"/>
                    <a:pt x="61551" y="81364"/>
                  </a:cubicBezTo>
                  <a:cubicBezTo>
                    <a:pt x="61551" y="86679"/>
                    <a:pt x="61551" y="97130"/>
                    <a:pt x="56237" y="104924"/>
                  </a:cubicBezTo>
                  <a:cubicBezTo>
                    <a:pt x="51808" y="111300"/>
                    <a:pt x="44191" y="115552"/>
                    <a:pt x="35512" y="115552"/>
                  </a:cubicBezTo>
                  <a:cubicBezTo>
                    <a:pt x="23998" y="115552"/>
                    <a:pt x="12130" y="109175"/>
                    <a:pt x="7701" y="97484"/>
                  </a:cubicBezTo>
                  <a:cubicBezTo>
                    <a:pt x="14432" y="98015"/>
                    <a:pt x="17798" y="93587"/>
                    <a:pt x="17798" y="88804"/>
                  </a:cubicBezTo>
                  <a:cubicBezTo>
                    <a:pt x="17798" y="81187"/>
                    <a:pt x="11244" y="79770"/>
                    <a:pt x="8941" y="79770"/>
                  </a:cubicBezTo>
                  <a:cubicBezTo>
                    <a:pt x="8587" y="79770"/>
                    <a:pt x="84" y="79770"/>
                    <a:pt x="84" y="89336"/>
                  </a:cubicBezTo>
                  <a:cubicBezTo>
                    <a:pt x="84" y="105278"/>
                    <a:pt x="14610" y="121220"/>
                    <a:pt x="35866" y="121220"/>
                  </a:cubicBezTo>
                  <a:cubicBezTo>
                    <a:pt x="58539" y="121220"/>
                    <a:pt x="78378" y="104392"/>
                    <a:pt x="78378" y="82073"/>
                  </a:cubicBezTo>
                  <a:cubicBezTo>
                    <a:pt x="78378" y="62057"/>
                    <a:pt x="63145" y="43635"/>
                    <a:pt x="41180" y="43635"/>
                  </a:cubicBezTo>
                  <a:cubicBezTo>
                    <a:pt x="33386" y="43635"/>
                    <a:pt x="24175" y="45583"/>
                    <a:pt x="16381" y="52314"/>
                  </a:cubicBezTo>
                  <a:lnTo>
                    <a:pt x="16381" y="18836"/>
                  </a:lnTo>
                  <a:close/>
                </a:path>
              </a:pathLst>
            </a:custGeom>
            <a:solidFill>
              <a:srgbClr val="64ACBE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24" name="Freeform: Shape 523">
              <a:extLst>
                <a:ext uri="{FF2B5EF4-FFF2-40B4-BE49-F238E27FC236}">
                  <a16:creationId xmlns:a16="http://schemas.microsoft.com/office/drawing/2014/main" id="{5A70FD2C-2F49-0993-DD5A-05E34256932D}"/>
                </a:ext>
              </a:extLst>
            </p:cNvPr>
            <p:cNvSpPr/>
            <p:nvPr>
              <p:custDataLst>
                <p:tags r:id="rId17"/>
              </p:custDataLst>
            </p:nvPr>
          </p:nvSpPr>
          <p:spPr>
            <a:xfrm>
              <a:off x="11998029" y="7013819"/>
              <a:ext cx="45878" cy="176958"/>
            </a:xfrm>
            <a:custGeom>
              <a:avLst/>
              <a:gdLst>
                <a:gd name="connsiteX0" fmla="*/ 3454 w 45878"/>
                <a:gd name="connsiteY0" fmla="*/ 59 h 176958"/>
                <a:gd name="connsiteX1" fmla="*/ 88 w 45878"/>
                <a:gd name="connsiteY1" fmla="*/ 2185 h 176958"/>
                <a:gd name="connsiteX2" fmla="*/ 1683 w 45878"/>
                <a:gd name="connsiteY2" fmla="*/ 4842 h 176958"/>
                <a:gd name="connsiteX3" fmla="*/ 33921 w 45878"/>
                <a:gd name="connsiteY3" fmla="*/ 88450 h 176958"/>
                <a:gd name="connsiteX4" fmla="*/ 3277 w 45878"/>
                <a:gd name="connsiteY4" fmla="*/ 170818 h 176958"/>
                <a:gd name="connsiteX5" fmla="*/ 88 w 45878"/>
                <a:gd name="connsiteY5" fmla="*/ 174892 h 176958"/>
                <a:gd name="connsiteX6" fmla="*/ 2391 w 45878"/>
                <a:gd name="connsiteY6" fmla="*/ 177018 h 176958"/>
                <a:gd name="connsiteX7" fmla="*/ 33036 w 45878"/>
                <a:gd name="connsiteY7" fmla="*/ 143185 h 176958"/>
                <a:gd name="connsiteX8" fmla="*/ 45967 w 45878"/>
                <a:gd name="connsiteY8" fmla="*/ 88627 h 176958"/>
                <a:gd name="connsiteX9" fmla="*/ 3454 w 45878"/>
                <a:gd name="connsiteY9" fmla="*/ 59 h 176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878" h="176958">
                  <a:moveTo>
                    <a:pt x="3454" y="59"/>
                  </a:moveTo>
                  <a:cubicBezTo>
                    <a:pt x="2214" y="59"/>
                    <a:pt x="88" y="59"/>
                    <a:pt x="88" y="2185"/>
                  </a:cubicBezTo>
                  <a:cubicBezTo>
                    <a:pt x="88" y="3070"/>
                    <a:pt x="620" y="3602"/>
                    <a:pt x="1683" y="4842"/>
                  </a:cubicBezTo>
                  <a:cubicBezTo>
                    <a:pt x="16916" y="18836"/>
                    <a:pt x="33921" y="42749"/>
                    <a:pt x="33921" y="88450"/>
                  </a:cubicBezTo>
                  <a:cubicBezTo>
                    <a:pt x="33921" y="125471"/>
                    <a:pt x="22408" y="153459"/>
                    <a:pt x="3277" y="170818"/>
                  </a:cubicBezTo>
                  <a:cubicBezTo>
                    <a:pt x="266" y="173829"/>
                    <a:pt x="88" y="174006"/>
                    <a:pt x="88" y="174892"/>
                  </a:cubicBezTo>
                  <a:cubicBezTo>
                    <a:pt x="88" y="175778"/>
                    <a:pt x="620" y="177018"/>
                    <a:pt x="2391" y="177018"/>
                  </a:cubicBezTo>
                  <a:cubicBezTo>
                    <a:pt x="4517" y="177018"/>
                    <a:pt x="21345" y="165327"/>
                    <a:pt x="33036" y="143185"/>
                  </a:cubicBezTo>
                  <a:cubicBezTo>
                    <a:pt x="40830" y="128483"/>
                    <a:pt x="45967" y="109352"/>
                    <a:pt x="45967" y="88627"/>
                  </a:cubicBezTo>
                  <a:cubicBezTo>
                    <a:pt x="45967" y="63651"/>
                    <a:pt x="38527" y="24858"/>
                    <a:pt x="3454" y="59"/>
                  </a:cubicBezTo>
                  <a:close/>
                </a:path>
              </a:pathLst>
            </a:custGeom>
            <a:solidFill>
              <a:srgbClr val="64ACBE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sp>
        <p:nvSpPr>
          <p:cNvPr id="566" name="Rectangle 565">
            <a:extLst>
              <a:ext uri="{FF2B5EF4-FFF2-40B4-BE49-F238E27FC236}">
                <a16:creationId xmlns:a16="http://schemas.microsoft.com/office/drawing/2014/main" id="{92AE91F4-915F-08FB-9056-3F1BDAD464E0}"/>
              </a:ext>
            </a:extLst>
          </p:cNvPr>
          <p:cNvSpPr/>
          <p:nvPr/>
        </p:nvSpPr>
        <p:spPr>
          <a:xfrm>
            <a:off x="2980171" y="1248698"/>
            <a:ext cx="6649367" cy="1101212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67" name="Rectangle 566">
            <a:extLst>
              <a:ext uri="{FF2B5EF4-FFF2-40B4-BE49-F238E27FC236}">
                <a16:creationId xmlns:a16="http://schemas.microsoft.com/office/drawing/2014/main" id="{BDCAB127-A02E-3BDF-E9C2-E4F9CA85C245}"/>
              </a:ext>
            </a:extLst>
          </p:cNvPr>
          <p:cNvSpPr/>
          <p:nvPr/>
        </p:nvSpPr>
        <p:spPr>
          <a:xfrm>
            <a:off x="2980172" y="2349910"/>
            <a:ext cx="6649366" cy="1079090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68" name="Rectangle 567">
            <a:extLst>
              <a:ext uri="{FF2B5EF4-FFF2-40B4-BE49-F238E27FC236}">
                <a16:creationId xmlns:a16="http://schemas.microsoft.com/office/drawing/2014/main" id="{45C08985-4D9D-FDF0-B95E-764BE3AB2B34}"/>
              </a:ext>
            </a:extLst>
          </p:cNvPr>
          <p:cNvSpPr/>
          <p:nvPr/>
        </p:nvSpPr>
        <p:spPr>
          <a:xfrm>
            <a:off x="2980172" y="3424813"/>
            <a:ext cx="6649366" cy="1079090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69" name="Rectangle 568">
            <a:extLst>
              <a:ext uri="{FF2B5EF4-FFF2-40B4-BE49-F238E27FC236}">
                <a16:creationId xmlns:a16="http://schemas.microsoft.com/office/drawing/2014/main" id="{CDC33741-60CC-8674-047E-BBC7500D8B5D}"/>
              </a:ext>
            </a:extLst>
          </p:cNvPr>
          <p:cNvSpPr/>
          <p:nvPr/>
        </p:nvSpPr>
        <p:spPr>
          <a:xfrm>
            <a:off x="2980171" y="4503903"/>
            <a:ext cx="6649365" cy="1079090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0" name="Rectangle 569">
            <a:extLst>
              <a:ext uri="{FF2B5EF4-FFF2-40B4-BE49-F238E27FC236}">
                <a16:creationId xmlns:a16="http://schemas.microsoft.com/office/drawing/2014/main" id="{BC9FCB70-0E12-FAFC-118F-03AEEC853233}"/>
              </a:ext>
            </a:extLst>
          </p:cNvPr>
          <p:cNvSpPr/>
          <p:nvPr/>
        </p:nvSpPr>
        <p:spPr>
          <a:xfrm>
            <a:off x="2980171" y="5578806"/>
            <a:ext cx="7228817" cy="1079090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1334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6" grpId="0" animBg="1"/>
      <p:bldP spid="567" grpId="0" animBg="1"/>
      <p:bldP spid="568" grpId="0" animBg="1"/>
      <p:bldP spid="569" grpId="0" animBg="1"/>
      <p:bldP spid="57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8" name="Picture 34" descr="Coca-Cola Soda, 2L - Walmart.com">
            <a:extLst>
              <a:ext uri="{FF2B5EF4-FFF2-40B4-BE49-F238E27FC236}">
                <a16:creationId xmlns:a16="http://schemas.microsoft.com/office/drawing/2014/main" id="{00C7AB59-0646-21BE-F2E3-A55AAA5E43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19" r="17036"/>
          <a:stretch/>
        </p:blipFill>
        <p:spPr bwMode="auto">
          <a:xfrm>
            <a:off x="10365000" y="3792622"/>
            <a:ext cx="1668481" cy="2601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 descr="Premium Photo | Pile of appetizing french fries on a white background">
            <a:extLst>
              <a:ext uri="{FF2B5EF4-FFF2-40B4-BE49-F238E27FC236}">
                <a16:creationId xmlns:a16="http://schemas.microsoft.com/office/drawing/2014/main" id="{929378D2-263A-A097-E377-B6A92EEC1A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9" r="5744"/>
          <a:stretch/>
        </p:blipFill>
        <p:spPr bwMode="auto">
          <a:xfrm>
            <a:off x="6841400" y="4744569"/>
            <a:ext cx="2064471" cy="1874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A box full of food&#10;&#10;Description automatically generated">
            <a:extLst>
              <a:ext uri="{FF2B5EF4-FFF2-40B4-BE49-F238E27FC236}">
                <a16:creationId xmlns:a16="http://schemas.microsoft.com/office/drawing/2014/main" id="{976D2456-152C-2FC8-B943-1E72819128F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20" b="14364"/>
          <a:stretch/>
        </p:blipFill>
        <p:spPr>
          <a:xfrm>
            <a:off x="32532" y="4168021"/>
            <a:ext cx="3347301" cy="2397174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2BF094BA-E2DF-25DA-724E-3535CCAA3F3F}"/>
              </a:ext>
            </a:extLst>
          </p:cNvPr>
          <p:cNvSpPr txBox="1">
            <a:spLocks/>
          </p:cNvSpPr>
          <p:nvPr/>
        </p:nvSpPr>
        <p:spPr>
          <a:xfrm>
            <a:off x="392782" y="292805"/>
            <a:ext cx="3245964" cy="8384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Franklin Gothic Medium" panose="020B0603020102020204" pitchFamily="34" charset="0"/>
              </a:rPr>
              <a:t>Utilitarian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CB0A323-AD39-9A1B-D8C7-0D0ED320AA1E}"/>
              </a:ext>
            </a:extLst>
          </p:cNvPr>
          <p:cNvSpPr txBox="1">
            <a:spLocks/>
          </p:cNvSpPr>
          <p:nvPr/>
        </p:nvSpPr>
        <p:spPr>
          <a:xfrm>
            <a:off x="8516084" y="292805"/>
            <a:ext cx="3245964" cy="8384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dirty="0">
                <a:latin typeface="Franklin Gothic Medium" panose="020B0603020102020204" pitchFamily="34" charset="0"/>
              </a:rPr>
              <a:t>Hedonic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11720AD-D9B0-EB02-0EAD-76827CFC4089}"/>
              </a:ext>
            </a:extLst>
          </p:cNvPr>
          <p:cNvCxnSpPr>
            <a:cxnSpLocks/>
          </p:cNvCxnSpPr>
          <p:nvPr/>
        </p:nvCxnSpPr>
        <p:spPr>
          <a:xfrm>
            <a:off x="6096000" y="0"/>
            <a:ext cx="0" cy="6858000"/>
          </a:xfrm>
          <a:prstGeom prst="line">
            <a:avLst/>
          </a:prstGeom>
          <a:ln w="57150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40" name="Picture 16" descr="Celebrity Premium Chunk White Albacore Tuna - 66.5 oz. Can">
            <a:extLst>
              <a:ext uri="{FF2B5EF4-FFF2-40B4-BE49-F238E27FC236}">
                <a16:creationId xmlns:a16="http://schemas.microsoft.com/office/drawing/2014/main" id="{398F3B5C-4FF1-603D-E1C1-A0027369E6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9453" y="5366608"/>
            <a:ext cx="1041050" cy="1041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Free Photo | Carrot cakes isolated">
            <a:extLst>
              <a:ext uri="{FF2B5EF4-FFF2-40B4-BE49-F238E27FC236}">
                <a16:creationId xmlns:a16="http://schemas.microsoft.com/office/drawing/2014/main" id="{8B045FA8-1E0F-A522-B999-85FED51277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2169" y="4744568"/>
            <a:ext cx="1874585" cy="1874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Broccoli | Description, Nutrition, &amp; Facts | Britannica">
            <a:extLst>
              <a:ext uri="{FF2B5EF4-FFF2-40B4-BE49-F238E27FC236}">
                <a16:creationId xmlns:a16="http://schemas.microsoft.com/office/drawing/2014/main" id="{E68A5DA4-462B-CD7A-5554-F5BCED9997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0658" y="5087290"/>
            <a:ext cx="1371410" cy="1320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370B878B-B972-19D7-535C-EEC33A953771}"/>
              </a:ext>
            </a:extLst>
          </p:cNvPr>
          <p:cNvSpPr txBox="1">
            <a:spLocks/>
          </p:cNvSpPr>
          <p:nvPr/>
        </p:nvSpPr>
        <p:spPr>
          <a:xfrm>
            <a:off x="392782" y="1170966"/>
            <a:ext cx="3254854" cy="11994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2000" b="0" i="0" dirty="0">
                <a:solidFill>
                  <a:srgbClr val="666666"/>
                </a:solidFill>
                <a:effectLst/>
                <a:highlight>
                  <a:srgbClr val="FFFFFF"/>
                </a:highlight>
                <a:latin typeface="Franklin Gothic Book" panose="020B0503020102020204" pitchFamily="34" charset="0"/>
              </a:rPr>
              <a:t>• </a:t>
            </a:r>
            <a:r>
              <a:rPr lang="en-US" sz="2000" dirty="0">
                <a:latin typeface="Franklin Gothic Book" panose="020B0503020102020204" pitchFamily="34" charset="0"/>
              </a:rPr>
              <a:t>Nutritious</a:t>
            </a:r>
          </a:p>
          <a:p>
            <a:pPr>
              <a:lnSpc>
                <a:spcPct val="120000"/>
              </a:lnSpc>
            </a:pPr>
            <a:r>
              <a:rPr lang="en-US" sz="2000" b="0" i="0" dirty="0">
                <a:solidFill>
                  <a:srgbClr val="666666"/>
                </a:solidFill>
                <a:effectLst/>
                <a:highlight>
                  <a:srgbClr val="FFFFFF"/>
                </a:highlight>
                <a:latin typeface="Franklin Gothic Book" panose="020B0503020102020204" pitchFamily="34" charset="0"/>
              </a:rPr>
              <a:t>• </a:t>
            </a:r>
            <a:r>
              <a:rPr lang="en-US" sz="2000" dirty="0">
                <a:latin typeface="Franklin Gothic Book" panose="020B0503020102020204" pitchFamily="34" charset="0"/>
              </a:rPr>
              <a:t>Long-lasting</a:t>
            </a:r>
          </a:p>
          <a:p>
            <a:pPr>
              <a:lnSpc>
                <a:spcPct val="120000"/>
              </a:lnSpc>
            </a:pPr>
            <a:r>
              <a:rPr lang="en-US" sz="2000" b="0" i="0" dirty="0">
                <a:solidFill>
                  <a:srgbClr val="666666"/>
                </a:solidFill>
                <a:effectLst/>
                <a:highlight>
                  <a:srgbClr val="FFFFFF"/>
                </a:highlight>
                <a:latin typeface="Franklin Gothic Book" panose="020B0503020102020204" pitchFamily="34" charset="0"/>
              </a:rPr>
              <a:t>• </a:t>
            </a:r>
            <a:r>
              <a:rPr lang="en-US" sz="2000" dirty="0">
                <a:latin typeface="Franklin Gothic Book" panose="020B0503020102020204" pitchFamily="34" charset="0"/>
              </a:rPr>
              <a:t>Easy to prepare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B37694CB-9A42-F8EF-F291-5527825EBBE4}"/>
              </a:ext>
            </a:extLst>
          </p:cNvPr>
          <p:cNvSpPr txBox="1">
            <a:spLocks/>
          </p:cNvSpPr>
          <p:nvPr/>
        </p:nvSpPr>
        <p:spPr>
          <a:xfrm>
            <a:off x="9310253" y="1184939"/>
            <a:ext cx="2479503" cy="426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20000"/>
              </a:lnSpc>
            </a:pPr>
            <a:r>
              <a:rPr lang="en-US" sz="2000" dirty="0">
                <a:latin typeface="Franklin Gothic Book" panose="020B0503020102020204" pitchFamily="34" charset="0"/>
              </a:rPr>
              <a:t>Tastes good</a:t>
            </a:r>
            <a:r>
              <a:rPr lang="en-US" sz="2000" dirty="0">
                <a:solidFill>
                  <a:srgbClr val="666666"/>
                </a:solidFill>
                <a:highlight>
                  <a:srgbClr val="FFFFFF"/>
                </a:highlight>
                <a:latin typeface="Franklin Gothic Book" panose="020B0503020102020204" pitchFamily="34" charset="0"/>
              </a:rPr>
              <a:t> </a:t>
            </a:r>
            <a:r>
              <a:rPr lang="en-US" sz="2000" b="0" i="0" dirty="0">
                <a:solidFill>
                  <a:srgbClr val="666666"/>
                </a:solidFill>
                <a:effectLst/>
                <a:highlight>
                  <a:srgbClr val="FFFFFF"/>
                </a:highlight>
                <a:latin typeface="Franklin Gothic Book" panose="020B0503020102020204" pitchFamily="34" charset="0"/>
              </a:rPr>
              <a:t>• </a:t>
            </a:r>
            <a:endParaRPr lang="en-US" sz="2000" dirty="0"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7070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6651CC07-83C2-1B6E-82F2-E97E74E9CAD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052915" y="202063"/>
            <a:ext cx="6038713" cy="6453874"/>
          </a:xfrm>
          <a:prstGeom prst="rect">
            <a:avLst/>
          </a:prstGeom>
        </p:spPr>
      </p:pic>
      <p:grpSp>
        <p:nvGrpSpPr>
          <p:cNvPr id="552" name="Group 551" descr="\documentclass{article}&#10;\usepackage{amsmath}&#10;\pagestyle{empty}&#10;\begin{document}&#10;&#10;$\rho = \textrm{ReLU}$ &#10;&#10;&#10;\end{document}" title="IguanaTex Vector Display">
            <a:extLst>
              <a:ext uri="{FF2B5EF4-FFF2-40B4-BE49-F238E27FC236}">
                <a16:creationId xmlns:a16="http://schemas.microsoft.com/office/drawing/2014/main" id="{C2E7C2CE-B7F3-427E-4C71-3A3994032EC6}"/>
              </a:ext>
            </a:extLst>
          </p:cNvPr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646471" y="622300"/>
            <a:ext cx="1657445" cy="341239"/>
            <a:chOff x="3331795" y="2754381"/>
            <a:chExt cx="1657445" cy="341239"/>
          </a:xfrm>
          <a:solidFill>
            <a:schemeClr val="tx1"/>
          </a:solidFill>
        </p:grpSpPr>
        <p:sp>
          <p:nvSpPr>
            <p:cNvPr id="546" name="Freeform: Shape 545">
              <a:extLst>
                <a:ext uri="{FF2B5EF4-FFF2-40B4-BE49-F238E27FC236}">
                  <a16:creationId xmlns:a16="http://schemas.microsoft.com/office/drawing/2014/main" id="{4A274669-97CD-18DC-AEFA-7E03A95F66A5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3331795" y="2845859"/>
              <a:ext cx="180177" cy="249761"/>
            </a:xfrm>
            <a:custGeom>
              <a:avLst/>
              <a:gdLst>
                <a:gd name="connsiteX0" fmla="*/ 1222 w 180177"/>
                <a:gd name="connsiteY0" fmla="*/ 233502 h 249761"/>
                <a:gd name="connsiteX1" fmla="*/ 77 w 180177"/>
                <a:gd name="connsiteY1" fmla="*/ 239576 h 249761"/>
                <a:gd name="connsiteX2" fmla="*/ 10765 w 180177"/>
                <a:gd name="connsiteY2" fmla="*/ 249824 h 249761"/>
                <a:gd name="connsiteX3" fmla="*/ 24126 w 180177"/>
                <a:gd name="connsiteY3" fmla="*/ 241853 h 249761"/>
                <a:gd name="connsiteX4" fmla="*/ 48557 w 180177"/>
                <a:gd name="connsiteY4" fmla="*/ 146579 h 249761"/>
                <a:gd name="connsiteX5" fmla="*/ 86348 w 180177"/>
                <a:gd name="connsiteY5" fmla="*/ 172011 h 249761"/>
                <a:gd name="connsiteX6" fmla="*/ 180255 w 180177"/>
                <a:gd name="connsiteY6" fmla="*/ 61934 h 249761"/>
                <a:gd name="connsiteX7" fmla="*/ 127194 w 180177"/>
                <a:gd name="connsiteY7" fmla="*/ 63 h 249761"/>
                <a:gd name="connsiteX8" fmla="*/ 38632 w 180177"/>
                <a:gd name="connsiteY8" fmla="*/ 84329 h 249761"/>
                <a:gd name="connsiteX9" fmla="*/ 1222 w 180177"/>
                <a:gd name="connsiteY9" fmla="*/ 233502 h 249761"/>
                <a:gd name="connsiteX10" fmla="*/ 85967 w 180177"/>
                <a:gd name="connsiteY10" fmla="*/ 163660 h 249761"/>
                <a:gd name="connsiteX11" fmla="*/ 53138 w 180177"/>
                <a:gd name="connsiteY11" fmla="*/ 129878 h 249761"/>
                <a:gd name="connsiteX12" fmla="*/ 56191 w 180177"/>
                <a:gd name="connsiteY12" fmla="*/ 115834 h 249761"/>
                <a:gd name="connsiteX13" fmla="*/ 79095 w 180177"/>
                <a:gd name="connsiteY13" fmla="*/ 44473 h 249761"/>
                <a:gd name="connsiteX14" fmla="*/ 126430 w 180177"/>
                <a:gd name="connsiteY14" fmla="*/ 8413 h 249761"/>
                <a:gd name="connsiteX15" fmla="*/ 152770 w 180177"/>
                <a:gd name="connsiteY15" fmla="*/ 45612 h 249761"/>
                <a:gd name="connsiteX16" fmla="*/ 131393 w 180177"/>
                <a:gd name="connsiteY16" fmla="*/ 127601 h 249761"/>
                <a:gd name="connsiteX17" fmla="*/ 85967 w 180177"/>
                <a:gd name="connsiteY17" fmla="*/ 163660 h 249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0177" h="249761">
                  <a:moveTo>
                    <a:pt x="1222" y="233502"/>
                  </a:moveTo>
                  <a:cubicBezTo>
                    <a:pt x="77" y="238057"/>
                    <a:pt x="77" y="238816"/>
                    <a:pt x="77" y="239576"/>
                  </a:cubicBezTo>
                  <a:cubicBezTo>
                    <a:pt x="77" y="245269"/>
                    <a:pt x="4276" y="249824"/>
                    <a:pt x="10765" y="249824"/>
                  </a:cubicBezTo>
                  <a:cubicBezTo>
                    <a:pt x="18782" y="249824"/>
                    <a:pt x="23362" y="242992"/>
                    <a:pt x="24126" y="241853"/>
                  </a:cubicBezTo>
                  <a:cubicBezTo>
                    <a:pt x="26035" y="238437"/>
                    <a:pt x="38250" y="187574"/>
                    <a:pt x="48557" y="146579"/>
                  </a:cubicBezTo>
                  <a:cubicBezTo>
                    <a:pt x="56191" y="161762"/>
                    <a:pt x="68407" y="172011"/>
                    <a:pt x="86348" y="172011"/>
                  </a:cubicBezTo>
                  <a:cubicBezTo>
                    <a:pt x="131011" y="172011"/>
                    <a:pt x="180255" y="118491"/>
                    <a:pt x="180255" y="61934"/>
                  </a:cubicBezTo>
                  <a:cubicBezTo>
                    <a:pt x="180255" y="21699"/>
                    <a:pt x="155060" y="63"/>
                    <a:pt x="127194" y="63"/>
                  </a:cubicBezTo>
                  <a:cubicBezTo>
                    <a:pt x="90166" y="63"/>
                    <a:pt x="50084" y="38020"/>
                    <a:pt x="38632" y="84329"/>
                  </a:cubicBezTo>
                  <a:lnTo>
                    <a:pt x="1222" y="233502"/>
                  </a:lnTo>
                  <a:close/>
                  <a:moveTo>
                    <a:pt x="85967" y="163660"/>
                  </a:moveTo>
                  <a:cubicBezTo>
                    <a:pt x="59245" y="163660"/>
                    <a:pt x="53138" y="133294"/>
                    <a:pt x="53138" y="129878"/>
                  </a:cubicBezTo>
                  <a:cubicBezTo>
                    <a:pt x="53138" y="128360"/>
                    <a:pt x="55046" y="120768"/>
                    <a:pt x="56191" y="115834"/>
                  </a:cubicBezTo>
                  <a:cubicBezTo>
                    <a:pt x="66880" y="73321"/>
                    <a:pt x="70697" y="59656"/>
                    <a:pt x="79095" y="44473"/>
                  </a:cubicBezTo>
                  <a:cubicBezTo>
                    <a:pt x="95510" y="16764"/>
                    <a:pt x="114597" y="8413"/>
                    <a:pt x="126430" y="8413"/>
                  </a:cubicBezTo>
                  <a:cubicBezTo>
                    <a:pt x="140555" y="8413"/>
                    <a:pt x="152770" y="19421"/>
                    <a:pt x="152770" y="45612"/>
                  </a:cubicBezTo>
                  <a:cubicBezTo>
                    <a:pt x="152770" y="66489"/>
                    <a:pt x="141700" y="109001"/>
                    <a:pt x="131393" y="127601"/>
                  </a:cubicBezTo>
                  <a:cubicBezTo>
                    <a:pt x="118796" y="151514"/>
                    <a:pt x="100473" y="163660"/>
                    <a:pt x="85967" y="163660"/>
                  </a:cubicBezTo>
                  <a:close/>
                </a:path>
              </a:pathLst>
            </a:custGeom>
            <a:grpFill/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47" name="Freeform: Shape 546">
              <a:extLst>
                <a:ext uri="{FF2B5EF4-FFF2-40B4-BE49-F238E27FC236}">
                  <a16:creationId xmlns:a16="http://schemas.microsoft.com/office/drawing/2014/main" id="{08D4F664-D742-A7EB-C67A-1C801CB8DFF6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3645116" y="2874327"/>
              <a:ext cx="253852" cy="88820"/>
            </a:xfrm>
            <a:custGeom>
              <a:avLst/>
              <a:gdLst>
                <a:gd name="connsiteX0" fmla="*/ 240958 w 253852"/>
                <a:gd name="connsiteY0" fmla="*/ 15246 h 88820"/>
                <a:gd name="connsiteX1" fmla="*/ 253937 w 253852"/>
                <a:gd name="connsiteY1" fmla="*/ 7654 h 88820"/>
                <a:gd name="connsiteX2" fmla="*/ 241340 w 253852"/>
                <a:gd name="connsiteY2" fmla="*/ 63 h 88820"/>
                <a:gd name="connsiteX3" fmla="*/ 12682 w 253852"/>
                <a:gd name="connsiteY3" fmla="*/ 63 h 88820"/>
                <a:gd name="connsiteX4" fmla="*/ 85 w 253852"/>
                <a:gd name="connsiteY4" fmla="*/ 7654 h 88820"/>
                <a:gd name="connsiteX5" fmla="*/ 13064 w 253852"/>
                <a:gd name="connsiteY5" fmla="*/ 15246 h 88820"/>
                <a:gd name="connsiteX6" fmla="*/ 240958 w 253852"/>
                <a:gd name="connsiteY6" fmla="*/ 15246 h 88820"/>
                <a:gd name="connsiteX7" fmla="*/ 241340 w 253852"/>
                <a:gd name="connsiteY7" fmla="*/ 88884 h 88820"/>
                <a:gd name="connsiteX8" fmla="*/ 253937 w 253852"/>
                <a:gd name="connsiteY8" fmla="*/ 81292 h 88820"/>
                <a:gd name="connsiteX9" fmla="*/ 240958 w 253852"/>
                <a:gd name="connsiteY9" fmla="*/ 73701 h 88820"/>
                <a:gd name="connsiteX10" fmla="*/ 13064 w 253852"/>
                <a:gd name="connsiteY10" fmla="*/ 73701 h 88820"/>
                <a:gd name="connsiteX11" fmla="*/ 85 w 253852"/>
                <a:gd name="connsiteY11" fmla="*/ 81292 h 88820"/>
                <a:gd name="connsiteX12" fmla="*/ 12682 w 253852"/>
                <a:gd name="connsiteY12" fmla="*/ 88884 h 88820"/>
                <a:gd name="connsiteX13" fmla="*/ 241340 w 253852"/>
                <a:gd name="connsiteY13" fmla="*/ 88884 h 88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3852" h="88820">
                  <a:moveTo>
                    <a:pt x="240958" y="15246"/>
                  </a:moveTo>
                  <a:cubicBezTo>
                    <a:pt x="246684" y="15246"/>
                    <a:pt x="253937" y="15246"/>
                    <a:pt x="253937" y="7654"/>
                  </a:cubicBezTo>
                  <a:cubicBezTo>
                    <a:pt x="253937" y="63"/>
                    <a:pt x="246684" y="63"/>
                    <a:pt x="241340" y="63"/>
                  </a:cubicBezTo>
                  <a:lnTo>
                    <a:pt x="12682" y="63"/>
                  </a:lnTo>
                  <a:cubicBezTo>
                    <a:pt x="7338" y="63"/>
                    <a:pt x="85" y="63"/>
                    <a:pt x="85" y="7654"/>
                  </a:cubicBezTo>
                  <a:cubicBezTo>
                    <a:pt x="85" y="15246"/>
                    <a:pt x="7338" y="15246"/>
                    <a:pt x="13064" y="15246"/>
                  </a:cubicBezTo>
                  <a:lnTo>
                    <a:pt x="240958" y="15246"/>
                  </a:lnTo>
                  <a:close/>
                  <a:moveTo>
                    <a:pt x="241340" y="88884"/>
                  </a:moveTo>
                  <a:cubicBezTo>
                    <a:pt x="246684" y="88884"/>
                    <a:pt x="253937" y="88884"/>
                    <a:pt x="253937" y="81292"/>
                  </a:cubicBezTo>
                  <a:cubicBezTo>
                    <a:pt x="253937" y="73701"/>
                    <a:pt x="246684" y="73701"/>
                    <a:pt x="240958" y="73701"/>
                  </a:cubicBezTo>
                  <a:lnTo>
                    <a:pt x="13064" y="73701"/>
                  </a:lnTo>
                  <a:cubicBezTo>
                    <a:pt x="7338" y="73701"/>
                    <a:pt x="85" y="73701"/>
                    <a:pt x="85" y="81292"/>
                  </a:cubicBezTo>
                  <a:cubicBezTo>
                    <a:pt x="85" y="88884"/>
                    <a:pt x="7338" y="88884"/>
                    <a:pt x="12682" y="88884"/>
                  </a:cubicBezTo>
                  <a:lnTo>
                    <a:pt x="241340" y="88884"/>
                  </a:lnTo>
                  <a:close/>
                </a:path>
              </a:pathLst>
            </a:custGeom>
            <a:grpFill/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48" name="Freeform: Shape 547">
              <a:extLst>
                <a:ext uri="{FF2B5EF4-FFF2-40B4-BE49-F238E27FC236}">
                  <a16:creationId xmlns:a16="http://schemas.microsoft.com/office/drawing/2014/main" id="{178A1700-168D-2D23-401D-46C16DF481FF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>
              <a:off x="4040039" y="2754381"/>
              <a:ext cx="266067" cy="267601"/>
            </a:xfrm>
            <a:custGeom>
              <a:avLst/>
              <a:gdLst>
                <a:gd name="connsiteX0" fmla="*/ 72243 w 266067"/>
                <a:gd name="connsiteY0" fmla="*/ 125323 h 267601"/>
                <a:gd name="connsiteX1" fmla="*/ 72243 w 266067"/>
                <a:gd name="connsiteY1" fmla="*/ 27013 h 267601"/>
                <a:gd name="connsiteX2" fmla="*/ 80641 w 266067"/>
                <a:gd name="connsiteY2" fmla="*/ 12589 h 267601"/>
                <a:gd name="connsiteX3" fmla="*/ 103163 w 266067"/>
                <a:gd name="connsiteY3" fmla="*/ 11830 h 267601"/>
                <a:gd name="connsiteX4" fmla="*/ 180273 w 266067"/>
                <a:gd name="connsiteY4" fmla="*/ 68387 h 267601"/>
                <a:gd name="connsiteX5" fmla="*/ 114615 w 266067"/>
                <a:gd name="connsiteY5" fmla="*/ 125323 h 267601"/>
                <a:gd name="connsiteX6" fmla="*/ 72243 w 266067"/>
                <a:gd name="connsiteY6" fmla="*/ 125323 h 267601"/>
                <a:gd name="connsiteX7" fmla="*/ 152788 w 266067"/>
                <a:gd name="connsiteY7" fmla="*/ 130258 h 267601"/>
                <a:gd name="connsiteX8" fmla="*/ 219592 w 266067"/>
                <a:gd name="connsiteY8" fmla="*/ 68387 h 267601"/>
                <a:gd name="connsiteX9" fmla="*/ 119959 w 266067"/>
                <a:gd name="connsiteY9" fmla="*/ 63 h 267601"/>
                <a:gd name="connsiteX10" fmla="*/ 95 w 266067"/>
                <a:gd name="connsiteY10" fmla="*/ 63 h 267601"/>
                <a:gd name="connsiteX11" fmla="*/ 95 w 266067"/>
                <a:gd name="connsiteY11" fmla="*/ 11830 h 267601"/>
                <a:gd name="connsiteX12" fmla="*/ 9257 w 266067"/>
                <a:gd name="connsiteY12" fmla="*/ 11830 h 267601"/>
                <a:gd name="connsiteX13" fmla="*/ 39414 w 266067"/>
                <a:gd name="connsiteY13" fmla="*/ 29670 h 267601"/>
                <a:gd name="connsiteX14" fmla="*/ 39414 w 266067"/>
                <a:gd name="connsiteY14" fmla="*/ 229707 h 267601"/>
                <a:gd name="connsiteX15" fmla="*/ 9257 w 266067"/>
                <a:gd name="connsiteY15" fmla="*/ 247547 h 267601"/>
                <a:gd name="connsiteX16" fmla="*/ 95 w 266067"/>
                <a:gd name="connsiteY16" fmla="*/ 247547 h 267601"/>
                <a:gd name="connsiteX17" fmla="*/ 95 w 266067"/>
                <a:gd name="connsiteY17" fmla="*/ 259314 h 267601"/>
                <a:gd name="connsiteX18" fmla="*/ 55828 w 266067"/>
                <a:gd name="connsiteY18" fmla="*/ 258175 h 267601"/>
                <a:gd name="connsiteX19" fmla="*/ 111561 w 266067"/>
                <a:gd name="connsiteY19" fmla="*/ 259314 h 267601"/>
                <a:gd name="connsiteX20" fmla="*/ 111561 w 266067"/>
                <a:gd name="connsiteY20" fmla="*/ 247547 h 267601"/>
                <a:gd name="connsiteX21" fmla="*/ 102400 w 266067"/>
                <a:gd name="connsiteY21" fmla="*/ 247547 h 267601"/>
                <a:gd name="connsiteX22" fmla="*/ 72243 w 266067"/>
                <a:gd name="connsiteY22" fmla="*/ 229707 h 267601"/>
                <a:gd name="connsiteX23" fmla="*/ 72243 w 266067"/>
                <a:gd name="connsiteY23" fmla="*/ 133674 h 267601"/>
                <a:gd name="connsiteX24" fmla="*/ 116142 w 266067"/>
                <a:gd name="connsiteY24" fmla="*/ 133674 h 267601"/>
                <a:gd name="connsiteX25" fmla="*/ 151643 w 266067"/>
                <a:gd name="connsiteY25" fmla="*/ 146579 h 267601"/>
                <a:gd name="connsiteX26" fmla="*/ 166149 w 266067"/>
                <a:gd name="connsiteY26" fmla="*/ 197443 h 267601"/>
                <a:gd name="connsiteX27" fmla="*/ 181800 w 266067"/>
                <a:gd name="connsiteY27" fmla="*/ 251722 h 267601"/>
                <a:gd name="connsiteX28" fmla="*/ 229898 w 266067"/>
                <a:gd name="connsiteY28" fmla="*/ 267664 h 267601"/>
                <a:gd name="connsiteX29" fmla="*/ 266163 w 266067"/>
                <a:gd name="connsiteY29" fmla="*/ 225911 h 267601"/>
                <a:gd name="connsiteX30" fmla="*/ 261201 w 266067"/>
                <a:gd name="connsiteY30" fmla="*/ 219458 h 267601"/>
                <a:gd name="connsiteX31" fmla="*/ 256620 w 266067"/>
                <a:gd name="connsiteY31" fmla="*/ 225531 h 267601"/>
                <a:gd name="connsiteX32" fmla="*/ 231425 w 266067"/>
                <a:gd name="connsiteY32" fmla="*/ 259314 h 267601"/>
                <a:gd name="connsiteX33" fmla="*/ 204322 w 266067"/>
                <a:gd name="connsiteY33" fmla="*/ 204655 h 267601"/>
                <a:gd name="connsiteX34" fmla="*/ 199360 w 266067"/>
                <a:gd name="connsiteY34" fmla="*/ 174288 h 267601"/>
                <a:gd name="connsiteX35" fmla="*/ 152788 w 266067"/>
                <a:gd name="connsiteY35" fmla="*/ 130258 h 267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66067" h="267601">
                  <a:moveTo>
                    <a:pt x="72243" y="125323"/>
                  </a:moveTo>
                  <a:lnTo>
                    <a:pt x="72243" y="27013"/>
                  </a:lnTo>
                  <a:cubicBezTo>
                    <a:pt x="72243" y="18282"/>
                    <a:pt x="72243" y="13728"/>
                    <a:pt x="80641" y="12589"/>
                  </a:cubicBezTo>
                  <a:cubicBezTo>
                    <a:pt x="84458" y="11830"/>
                    <a:pt x="95528" y="11830"/>
                    <a:pt x="103163" y="11830"/>
                  </a:cubicBezTo>
                  <a:cubicBezTo>
                    <a:pt x="137519" y="11830"/>
                    <a:pt x="180273" y="13348"/>
                    <a:pt x="180273" y="68387"/>
                  </a:cubicBezTo>
                  <a:cubicBezTo>
                    <a:pt x="180273" y="94577"/>
                    <a:pt x="171112" y="125323"/>
                    <a:pt x="114615" y="125323"/>
                  </a:cubicBezTo>
                  <a:lnTo>
                    <a:pt x="72243" y="125323"/>
                  </a:lnTo>
                  <a:close/>
                  <a:moveTo>
                    <a:pt x="152788" y="130258"/>
                  </a:moveTo>
                  <a:cubicBezTo>
                    <a:pt x="189817" y="121148"/>
                    <a:pt x="219592" y="97994"/>
                    <a:pt x="219592" y="68387"/>
                  </a:cubicBezTo>
                  <a:cubicBezTo>
                    <a:pt x="219592" y="31947"/>
                    <a:pt x="176074" y="63"/>
                    <a:pt x="119959" y="63"/>
                  </a:cubicBezTo>
                  <a:lnTo>
                    <a:pt x="95" y="63"/>
                  </a:lnTo>
                  <a:lnTo>
                    <a:pt x="95" y="11830"/>
                  </a:lnTo>
                  <a:lnTo>
                    <a:pt x="9257" y="11830"/>
                  </a:lnTo>
                  <a:cubicBezTo>
                    <a:pt x="38650" y="11830"/>
                    <a:pt x="39414" y="16005"/>
                    <a:pt x="39414" y="29670"/>
                  </a:cubicBezTo>
                  <a:lnTo>
                    <a:pt x="39414" y="229707"/>
                  </a:lnTo>
                  <a:cubicBezTo>
                    <a:pt x="39414" y="243371"/>
                    <a:pt x="38650" y="247547"/>
                    <a:pt x="9257" y="247547"/>
                  </a:cubicBezTo>
                  <a:lnTo>
                    <a:pt x="95" y="247547"/>
                  </a:lnTo>
                  <a:lnTo>
                    <a:pt x="95" y="259314"/>
                  </a:lnTo>
                  <a:cubicBezTo>
                    <a:pt x="13838" y="258175"/>
                    <a:pt x="40941" y="258175"/>
                    <a:pt x="55828" y="258175"/>
                  </a:cubicBezTo>
                  <a:cubicBezTo>
                    <a:pt x="70716" y="258175"/>
                    <a:pt x="97819" y="258175"/>
                    <a:pt x="111561" y="259314"/>
                  </a:cubicBezTo>
                  <a:lnTo>
                    <a:pt x="111561" y="247547"/>
                  </a:lnTo>
                  <a:lnTo>
                    <a:pt x="102400" y="247547"/>
                  </a:lnTo>
                  <a:cubicBezTo>
                    <a:pt x="73006" y="247547"/>
                    <a:pt x="72243" y="243371"/>
                    <a:pt x="72243" y="229707"/>
                  </a:cubicBezTo>
                  <a:lnTo>
                    <a:pt x="72243" y="133674"/>
                  </a:lnTo>
                  <a:lnTo>
                    <a:pt x="116142" y="133674"/>
                  </a:lnTo>
                  <a:cubicBezTo>
                    <a:pt x="122250" y="133674"/>
                    <a:pt x="138283" y="133674"/>
                    <a:pt x="151643" y="146579"/>
                  </a:cubicBezTo>
                  <a:cubicBezTo>
                    <a:pt x="166149" y="160244"/>
                    <a:pt x="166149" y="172011"/>
                    <a:pt x="166149" y="197443"/>
                  </a:cubicBezTo>
                  <a:cubicBezTo>
                    <a:pt x="166149" y="222115"/>
                    <a:pt x="166149" y="237298"/>
                    <a:pt x="181800" y="251722"/>
                  </a:cubicBezTo>
                  <a:cubicBezTo>
                    <a:pt x="197451" y="265387"/>
                    <a:pt x="218446" y="267664"/>
                    <a:pt x="229898" y="267664"/>
                  </a:cubicBezTo>
                  <a:cubicBezTo>
                    <a:pt x="259674" y="267664"/>
                    <a:pt x="266163" y="236539"/>
                    <a:pt x="266163" y="225911"/>
                  </a:cubicBezTo>
                  <a:cubicBezTo>
                    <a:pt x="266163" y="223633"/>
                    <a:pt x="266163" y="219458"/>
                    <a:pt x="261201" y="219458"/>
                  </a:cubicBezTo>
                  <a:cubicBezTo>
                    <a:pt x="257001" y="219458"/>
                    <a:pt x="257001" y="222874"/>
                    <a:pt x="256620" y="225531"/>
                  </a:cubicBezTo>
                  <a:cubicBezTo>
                    <a:pt x="254329" y="252481"/>
                    <a:pt x="240969" y="259314"/>
                    <a:pt x="231425" y="259314"/>
                  </a:cubicBezTo>
                  <a:cubicBezTo>
                    <a:pt x="212720" y="259314"/>
                    <a:pt x="209667" y="239955"/>
                    <a:pt x="204322" y="204655"/>
                  </a:cubicBezTo>
                  <a:lnTo>
                    <a:pt x="199360" y="174288"/>
                  </a:lnTo>
                  <a:cubicBezTo>
                    <a:pt x="192489" y="149996"/>
                    <a:pt x="173784" y="137470"/>
                    <a:pt x="152788" y="130258"/>
                  </a:cubicBezTo>
                  <a:close/>
                </a:path>
              </a:pathLst>
            </a:custGeom>
            <a:grpFill/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49" name="Freeform: Shape 548">
              <a:extLst>
                <a:ext uri="{FF2B5EF4-FFF2-40B4-BE49-F238E27FC236}">
                  <a16:creationId xmlns:a16="http://schemas.microsoft.com/office/drawing/2014/main" id="{97F470B7-93C7-4FAC-DE3B-84FB0590E2BF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4318365" y="2843582"/>
              <a:ext cx="147730" cy="174225"/>
            </a:xfrm>
            <a:custGeom>
              <a:avLst/>
              <a:gdLst>
                <a:gd name="connsiteX0" fmla="*/ 32168 w 147730"/>
                <a:gd name="connsiteY0" fmla="*/ 74460 h 174225"/>
                <a:gd name="connsiteX1" fmla="*/ 79503 w 147730"/>
                <a:gd name="connsiteY1" fmla="*/ 8413 h 174225"/>
                <a:gd name="connsiteX2" fmla="*/ 122639 w 147730"/>
                <a:gd name="connsiteY2" fmla="*/ 74460 h 174225"/>
                <a:gd name="connsiteX3" fmla="*/ 32168 w 147730"/>
                <a:gd name="connsiteY3" fmla="*/ 74460 h 174225"/>
                <a:gd name="connsiteX4" fmla="*/ 31786 w 147730"/>
                <a:gd name="connsiteY4" fmla="*/ 82431 h 174225"/>
                <a:gd name="connsiteX5" fmla="*/ 138290 w 147730"/>
                <a:gd name="connsiteY5" fmla="*/ 82431 h 174225"/>
                <a:gd name="connsiteX6" fmla="*/ 147833 w 147730"/>
                <a:gd name="connsiteY6" fmla="*/ 74460 h 174225"/>
                <a:gd name="connsiteX7" fmla="*/ 79503 w 147730"/>
                <a:gd name="connsiteY7" fmla="*/ 63 h 174225"/>
                <a:gd name="connsiteX8" fmla="*/ 102 w 147730"/>
                <a:gd name="connsiteY8" fmla="*/ 86606 h 174225"/>
                <a:gd name="connsiteX9" fmla="*/ 84084 w 147730"/>
                <a:gd name="connsiteY9" fmla="*/ 174288 h 174225"/>
                <a:gd name="connsiteX10" fmla="*/ 147833 w 147730"/>
                <a:gd name="connsiteY10" fmla="*/ 124943 h 174225"/>
                <a:gd name="connsiteX11" fmla="*/ 142871 w 147730"/>
                <a:gd name="connsiteY11" fmla="*/ 120389 h 174225"/>
                <a:gd name="connsiteX12" fmla="*/ 137908 w 147730"/>
                <a:gd name="connsiteY12" fmla="*/ 125703 h 174225"/>
                <a:gd name="connsiteX13" fmla="*/ 86374 w 147730"/>
                <a:gd name="connsiteY13" fmla="*/ 164799 h 174225"/>
                <a:gd name="connsiteX14" fmla="*/ 43238 w 147730"/>
                <a:gd name="connsiteY14" fmla="*/ 139367 h 174225"/>
                <a:gd name="connsiteX15" fmla="*/ 31786 w 147730"/>
                <a:gd name="connsiteY15" fmla="*/ 82431 h 174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7730" h="174225">
                  <a:moveTo>
                    <a:pt x="32168" y="74460"/>
                  </a:moveTo>
                  <a:cubicBezTo>
                    <a:pt x="34458" y="17903"/>
                    <a:pt x="66524" y="8413"/>
                    <a:pt x="79503" y="8413"/>
                  </a:cubicBezTo>
                  <a:cubicBezTo>
                    <a:pt x="118821" y="8413"/>
                    <a:pt x="122639" y="59656"/>
                    <a:pt x="122639" y="74460"/>
                  </a:cubicBezTo>
                  <a:lnTo>
                    <a:pt x="32168" y="74460"/>
                  </a:lnTo>
                  <a:close/>
                  <a:moveTo>
                    <a:pt x="31786" y="82431"/>
                  </a:moveTo>
                  <a:lnTo>
                    <a:pt x="138290" y="82431"/>
                  </a:lnTo>
                  <a:cubicBezTo>
                    <a:pt x="146688" y="82431"/>
                    <a:pt x="147833" y="82431"/>
                    <a:pt x="147833" y="74460"/>
                  </a:cubicBezTo>
                  <a:cubicBezTo>
                    <a:pt x="147833" y="36882"/>
                    <a:pt x="127220" y="63"/>
                    <a:pt x="79503" y="63"/>
                  </a:cubicBezTo>
                  <a:cubicBezTo>
                    <a:pt x="35222" y="63"/>
                    <a:pt x="102" y="39159"/>
                    <a:pt x="102" y="86606"/>
                  </a:cubicBezTo>
                  <a:cubicBezTo>
                    <a:pt x="102" y="137470"/>
                    <a:pt x="40184" y="174288"/>
                    <a:pt x="84084" y="174288"/>
                  </a:cubicBezTo>
                  <a:cubicBezTo>
                    <a:pt x="130655" y="174288"/>
                    <a:pt x="147833" y="132155"/>
                    <a:pt x="147833" y="124943"/>
                  </a:cubicBezTo>
                  <a:cubicBezTo>
                    <a:pt x="147833" y="121148"/>
                    <a:pt x="144779" y="120389"/>
                    <a:pt x="142871" y="120389"/>
                  </a:cubicBezTo>
                  <a:cubicBezTo>
                    <a:pt x="139435" y="120389"/>
                    <a:pt x="138672" y="122666"/>
                    <a:pt x="137908" y="125703"/>
                  </a:cubicBezTo>
                  <a:cubicBezTo>
                    <a:pt x="124547" y="164799"/>
                    <a:pt x="90191" y="164799"/>
                    <a:pt x="86374" y="164799"/>
                  </a:cubicBezTo>
                  <a:cubicBezTo>
                    <a:pt x="67288" y="164799"/>
                    <a:pt x="52018" y="153412"/>
                    <a:pt x="43238" y="139367"/>
                  </a:cubicBezTo>
                  <a:cubicBezTo>
                    <a:pt x="31786" y="121148"/>
                    <a:pt x="31786" y="96096"/>
                    <a:pt x="31786" y="82431"/>
                  </a:cubicBezTo>
                  <a:close/>
                </a:path>
              </a:pathLst>
            </a:custGeom>
            <a:grpFill/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50" name="Freeform: Shape 549">
              <a:extLst>
                <a:ext uri="{FF2B5EF4-FFF2-40B4-BE49-F238E27FC236}">
                  <a16:creationId xmlns:a16="http://schemas.microsoft.com/office/drawing/2014/main" id="{565A7E14-799B-00A6-1069-33B4215ECB03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4489933" y="2754381"/>
              <a:ext cx="209571" cy="259250"/>
            </a:xfrm>
            <a:custGeom>
              <a:avLst/>
              <a:gdLst>
                <a:gd name="connsiteX0" fmla="*/ 209678 w 209571"/>
                <a:gd name="connsiteY0" fmla="*/ 161383 h 259250"/>
                <a:gd name="connsiteX1" fmla="*/ 200135 w 209571"/>
                <a:gd name="connsiteY1" fmla="*/ 161383 h 259250"/>
                <a:gd name="connsiteX2" fmla="*/ 123407 w 209571"/>
                <a:gd name="connsiteY2" fmla="*/ 247547 h 259250"/>
                <a:gd name="connsiteX3" fmla="*/ 92105 w 209571"/>
                <a:gd name="connsiteY3" fmla="*/ 247547 h 259250"/>
                <a:gd name="connsiteX4" fmla="*/ 73400 w 209571"/>
                <a:gd name="connsiteY4" fmla="*/ 232364 h 259250"/>
                <a:gd name="connsiteX5" fmla="*/ 73400 w 209571"/>
                <a:gd name="connsiteY5" fmla="*/ 30049 h 259250"/>
                <a:gd name="connsiteX6" fmla="*/ 109664 w 209571"/>
                <a:gd name="connsiteY6" fmla="*/ 11830 h 259250"/>
                <a:gd name="connsiteX7" fmla="*/ 122261 w 209571"/>
                <a:gd name="connsiteY7" fmla="*/ 11830 h 259250"/>
                <a:gd name="connsiteX8" fmla="*/ 122261 w 209571"/>
                <a:gd name="connsiteY8" fmla="*/ 63 h 259250"/>
                <a:gd name="connsiteX9" fmla="*/ 58130 w 209571"/>
                <a:gd name="connsiteY9" fmla="*/ 1202 h 259250"/>
                <a:gd name="connsiteX10" fmla="*/ 107 w 209571"/>
                <a:gd name="connsiteY10" fmla="*/ 63 h 259250"/>
                <a:gd name="connsiteX11" fmla="*/ 107 w 209571"/>
                <a:gd name="connsiteY11" fmla="*/ 11830 h 259250"/>
                <a:gd name="connsiteX12" fmla="*/ 9268 w 209571"/>
                <a:gd name="connsiteY12" fmla="*/ 11830 h 259250"/>
                <a:gd name="connsiteX13" fmla="*/ 39425 w 209571"/>
                <a:gd name="connsiteY13" fmla="*/ 29670 h 259250"/>
                <a:gd name="connsiteX14" fmla="*/ 39425 w 209571"/>
                <a:gd name="connsiteY14" fmla="*/ 229707 h 259250"/>
                <a:gd name="connsiteX15" fmla="*/ 9268 w 209571"/>
                <a:gd name="connsiteY15" fmla="*/ 247547 h 259250"/>
                <a:gd name="connsiteX16" fmla="*/ 107 w 209571"/>
                <a:gd name="connsiteY16" fmla="*/ 247547 h 259250"/>
                <a:gd name="connsiteX17" fmla="*/ 107 w 209571"/>
                <a:gd name="connsiteY17" fmla="*/ 259314 h 259250"/>
                <a:gd name="connsiteX18" fmla="*/ 198990 w 209571"/>
                <a:gd name="connsiteY18" fmla="*/ 259314 h 259250"/>
                <a:gd name="connsiteX19" fmla="*/ 209678 w 209571"/>
                <a:gd name="connsiteY19" fmla="*/ 161383 h 259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09571" h="259250">
                  <a:moveTo>
                    <a:pt x="209678" y="161383"/>
                  </a:moveTo>
                  <a:lnTo>
                    <a:pt x="200135" y="161383"/>
                  </a:lnTo>
                  <a:cubicBezTo>
                    <a:pt x="195936" y="200100"/>
                    <a:pt x="190592" y="247547"/>
                    <a:pt x="123407" y="247547"/>
                  </a:cubicBezTo>
                  <a:lnTo>
                    <a:pt x="92105" y="247547"/>
                  </a:lnTo>
                  <a:cubicBezTo>
                    <a:pt x="74163" y="247547"/>
                    <a:pt x="73400" y="244890"/>
                    <a:pt x="73400" y="232364"/>
                  </a:cubicBezTo>
                  <a:lnTo>
                    <a:pt x="73400" y="30049"/>
                  </a:lnTo>
                  <a:cubicBezTo>
                    <a:pt x="73400" y="17144"/>
                    <a:pt x="73400" y="11830"/>
                    <a:pt x="109664" y="11830"/>
                  </a:cubicBezTo>
                  <a:lnTo>
                    <a:pt x="122261" y="11830"/>
                  </a:lnTo>
                  <a:lnTo>
                    <a:pt x="122261" y="63"/>
                  </a:lnTo>
                  <a:cubicBezTo>
                    <a:pt x="108519" y="1202"/>
                    <a:pt x="73781" y="1202"/>
                    <a:pt x="58130" y="1202"/>
                  </a:cubicBezTo>
                  <a:cubicBezTo>
                    <a:pt x="43243" y="1202"/>
                    <a:pt x="13468" y="1202"/>
                    <a:pt x="107" y="63"/>
                  </a:cubicBezTo>
                  <a:lnTo>
                    <a:pt x="107" y="11830"/>
                  </a:lnTo>
                  <a:lnTo>
                    <a:pt x="9268" y="11830"/>
                  </a:lnTo>
                  <a:cubicBezTo>
                    <a:pt x="38662" y="11830"/>
                    <a:pt x="39425" y="16005"/>
                    <a:pt x="39425" y="29670"/>
                  </a:cubicBezTo>
                  <a:lnTo>
                    <a:pt x="39425" y="229707"/>
                  </a:lnTo>
                  <a:cubicBezTo>
                    <a:pt x="39425" y="243371"/>
                    <a:pt x="38662" y="247547"/>
                    <a:pt x="9268" y="247547"/>
                  </a:cubicBezTo>
                  <a:lnTo>
                    <a:pt x="107" y="247547"/>
                  </a:lnTo>
                  <a:lnTo>
                    <a:pt x="107" y="259314"/>
                  </a:lnTo>
                  <a:lnTo>
                    <a:pt x="198990" y="259314"/>
                  </a:lnTo>
                  <a:lnTo>
                    <a:pt x="209678" y="161383"/>
                  </a:lnTo>
                  <a:close/>
                </a:path>
              </a:pathLst>
            </a:custGeom>
            <a:grpFill/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51" name="Freeform: Shape 550">
              <a:extLst>
                <a:ext uri="{FF2B5EF4-FFF2-40B4-BE49-F238E27FC236}">
                  <a16:creationId xmlns:a16="http://schemas.microsoft.com/office/drawing/2014/main" id="{B8B4FC47-A98D-0BE4-BC0E-2ABFA961F74F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4728517" y="2754381"/>
              <a:ext cx="260723" cy="267601"/>
            </a:xfrm>
            <a:custGeom>
              <a:avLst/>
              <a:gdLst>
                <a:gd name="connsiteX0" fmla="*/ 209685 w 260723"/>
                <a:gd name="connsiteY0" fmla="*/ 171631 h 267601"/>
                <a:gd name="connsiteX1" fmla="*/ 136392 w 260723"/>
                <a:gd name="connsiteY1" fmla="*/ 255897 h 267601"/>
                <a:gd name="connsiteX2" fmla="*/ 73406 w 260723"/>
                <a:gd name="connsiteY2" fmla="*/ 174288 h 267601"/>
                <a:gd name="connsiteX3" fmla="*/ 73406 w 260723"/>
                <a:gd name="connsiteY3" fmla="*/ 29670 h 267601"/>
                <a:gd name="connsiteX4" fmla="*/ 103563 w 260723"/>
                <a:gd name="connsiteY4" fmla="*/ 11830 h 267601"/>
                <a:gd name="connsiteX5" fmla="*/ 112724 w 260723"/>
                <a:gd name="connsiteY5" fmla="*/ 11830 h 267601"/>
                <a:gd name="connsiteX6" fmla="*/ 112724 w 260723"/>
                <a:gd name="connsiteY6" fmla="*/ 63 h 267601"/>
                <a:gd name="connsiteX7" fmla="*/ 56610 w 260723"/>
                <a:gd name="connsiteY7" fmla="*/ 1202 h 267601"/>
                <a:gd name="connsiteX8" fmla="*/ 113 w 260723"/>
                <a:gd name="connsiteY8" fmla="*/ 63 h 267601"/>
                <a:gd name="connsiteX9" fmla="*/ 113 w 260723"/>
                <a:gd name="connsiteY9" fmla="*/ 11830 h 267601"/>
                <a:gd name="connsiteX10" fmla="*/ 9275 w 260723"/>
                <a:gd name="connsiteY10" fmla="*/ 11830 h 267601"/>
                <a:gd name="connsiteX11" fmla="*/ 39432 w 260723"/>
                <a:gd name="connsiteY11" fmla="*/ 29670 h 267601"/>
                <a:gd name="connsiteX12" fmla="*/ 39432 w 260723"/>
                <a:gd name="connsiteY12" fmla="*/ 172770 h 267601"/>
                <a:gd name="connsiteX13" fmla="*/ 135628 w 260723"/>
                <a:gd name="connsiteY13" fmla="*/ 267664 h 267601"/>
                <a:gd name="connsiteX14" fmla="*/ 220373 w 260723"/>
                <a:gd name="connsiteY14" fmla="*/ 189092 h 267601"/>
                <a:gd name="connsiteX15" fmla="*/ 221518 w 260723"/>
                <a:gd name="connsiteY15" fmla="*/ 162901 h 267601"/>
                <a:gd name="connsiteX16" fmla="*/ 221518 w 260723"/>
                <a:gd name="connsiteY16" fmla="*/ 41437 h 267601"/>
                <a:gd name="connsiteX17" fmla="*/ 260837 w 260723"/>
                <a:gd name="connsiteY17" fmla="*/ 11830 h 267601"/>
                <a:gd name="connsiteX18" fmla="*/ 260837 w 260723"/>
                <a:gd name="connsiteY18" fmla="*/ 63 h 267601"/>
                <a:gd name="connsiteX19" fmla="*/ 215792 w 260723"/>
                <a:gd name="connsiteY19" fmla="*/ 1202 h 267601"/>
                <a:gd name="connsiteX20" fmla="*/ 170366 w 260723"/>
                <a:gd name="connsiteY20" fmla="*/ 63 h 267601"/>
                <a:gd name="connsiteX21" fmla="*/ 170366 w 260723"/>
                <a:gd name="connsiteY21" fmla="*/ 11830 h 267601"/>
                <a:gd name="connsiteX22" fmla="*/ 209685 w 260723"/>
                <a:gd name="connsiteY22" fmla="*/ 39918 h 267601"/>
                <a:gd name="connsiteX23" fmla="*/ 209685 w 260723"/>
                <a:gd name="connsiteY23" fmla="*/ 171631 h 267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60723" h="267601">
                  <a:moveTo>
                    <a:pt x="209685" y="171631"/>
                  </a:moveTo>
                  <a:cubicBezTo>
                    <a:pt x="209685" y="225531"/>
                    <a:pt x="172656" y="255897"/>
                    <a:pt x="136392" y="255897"/>
                  </a:cubicBezTo>
                  <a:cubicBezTo>
                    <a:pt x="118450" y="255897"/>
                    <a:pt x="73406" y="246408"/>
                    <a:pt x="73406" y="174288"/>
                  </a:cubicBezTo>
                  <a:lnTo>
                    <a:pt x="73406" y="29670"/>
                  </a:lnTo>
                  <a:cubicBezTo>
                    <a:pt x="73406" y="16005"/>
                    <a:pt x="74169" y="11830"/>
                    <a:pt x="103563" y="11830"/>
                  </a:cubicBezTo>
                  <a:lnTo>
                    <a:pt x="112724" y="11830"/>
                  </a:lnTo>
                  <a:lnTo>
                    <a:pt x="112724" y="63"/>
                  </a:lnTo>
                  <a:cubicBezTo>
                    <a:pt x="99364" y="1202"/>
                    <a:pt x="71115" y="1202"/>
                    <a:pt x="56610" y="1202"/>
                  </a:cubicBezTo>
                  <a:cubicBezTo>
                    <a:pt x="42104" y="1202"/>
                    <a:pt x="13474" y="1202"/>
                    <a:pt x="113" y="63"/>
                  </a:cubicBezTo>
                  <a:lnTo>
                    <a:pt x="113" y="11830"/>
                  </a:lnTo>
                  <a:lnTo>
                    <a:pt x="9275" y="11830"/>
                  </a:lnTo>
                  <a:cubicBezTo>
                    <a:pt x="38668" y="11830"/>
                    <a:pt x="39432" y="16005"/>
                    <a:pt x="39432" y="29670"/>
                  </a:cubicBezTo>
                  <a:lnTo>
                    <a:pt x="39432" y="172770"/>
                  </a:lnTo>
                  <a:cubicBezTo>
                    <a:pt x="39432" y="226290"/>
                    <a:pt x="83713" y="267664"/>
                    <a:pt x="135628" y="267664"/>
                  </a:cubicBezTo>
                  <a:cubicBezTo>
                    <a:pt x="179528" y="267664"/>
                    <a:pt x="213884" y="232364"/>
                    <a:pt x="220373" y="189092"/>
                  </a:cubicBezTo>
                  <a:cubicBezTo>
                    <a:pt x="221518" y="181500"/>
                    <a:pt x="221518" y="178084"/>
                    <a:pt x="221518" y="162901"/>
                  </a:cubicBezTo>
                  <a:lnTo>
                    <a:pt x="221518" y="41437"/>
                  </a:lnTo>
                  <a:cubicBezTo>
                    <a:pt x="221518" y="28911"/>
                    <a:pt x="221518" y="11830"/>
                    <a:pt x="260837" y="11830"/>
                  </a:cubicBezTo>
                  <a:lnTo>
                    <a:pt x="260837" y="63"/>
                  </a:lnTo>
                  <a:cubicBezTo>
                    <a:pt x="247094" y="442"/>
                    <a:pt x="228771" y="1202"/>
                    <a:pt x="215792" y="1202"/>
                  </a:cubicBezTo>
                  <a:cubicBezTo>
                    <a:pt x="202432" y="1202"/>
                    <a:pt x="184108" y="442"/>
                    <a:pt x="170366" y="63"/>
                  </a:cubicBezTo>
                  <a:lnTo>
                    <a:pt x="170366" y="11830"/>
                  </a:lnTo>
                  <a:cubicBezTo>
                    <a:pt x="209685" y="11830"/>
                    <a:pt x="209685" y="29670"/>
                    <a:pt x="209685" y="39918"/>
                  </a:cubicBezTo>
                  <a:lnTo>
                    <a:pt x="209685" y="171631"/>
                  </a:lnTo>
                  <a:close/>
                </a:path>
              </a:pathLst>
            </a:custGeom>
            <a:grpFill/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011093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6" name="Graphic 465">
            <a:extLst>
              <a:ext uri="{FF2B5EF4-FFF2-40B4-BE49-F238E27FC236}">
                <a16:creationId xmlns:a16="http://schemas.microsoft.com/office/drawing/2014/main" id="{4771FF62-D9F9-1CA6-CEB8-4BF20CF8382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052916" y="202063"/>
            <a:ext cx="6086168" cy="6453874"/>
          </a:xfrm>
          <a:prstGeom prst="rect">
            <a:avLst/>
          </a:prstGeom>
        </p:spPr>
      </p:pic>
      <p:grpSp>
        <p:nvGrpSpPr>
          <p:cNvPr id="18" name="Group 17" descr="\documentclass{article}&#10;\usepackage{amsmath}&#10;\pagestyle{empty}&#10;\begin{document}&#10;&#10;$\rho = \textrm{tanh}$ &#10;&#10;&#10;\end{document}" title="IguanaTex Vector Display">
            <a:extLst>
              <a:ext uri="{FF2B5EF4-FFF2-40B4-BE49-F238E27FC236}">
                <a16:creationId xmlns:a16="http://schemas.microsoft.com/office/drawing/2014/main" id="{872057DF-3C8A-553E-5220-F5927D572A34}"/>
              </a:ext>
            </a:extLst>
          </p:cNvPr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647700" y="622300"/>
            <a:ext cx="1451797" cy="345414"/>
            <a:chOff x="3599898" y="2750206"/>
            <a:chExt cx="1451797" cy="345414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4943BA23-965F-49F4-D4B4-D87C70FE07BF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3599898" y="2845859"/>
              <a:ext cx="180338" cy="249761"/>
            </a:xfrm>
            <a:custGeom>
              <a:avLst/>
              <a:gdLst>
                <a:gd name="connsiteX0" fmla="*/ 1223 w 180338"/>
                <a:gd name="connsiteY0" fmla="*/ 233502 h 249761"/>
                <a:gd name="connsiteX1" fmla="*/ 77 w 180338"/>
                <a:gd name="connsiteY1" fmla="*/ 239576 h 249761"/>
                <a:gd name="connsiteX2" fmla="*/ 10775 w 180338"/>
                <a:gd name="connsiteY2" fmla="*/ 249824 h 249761"/>
                <a:gd name="connsiteX3" fmla="*/ 24147 w 180338"/>
                <a:gd name="connsiteY3" fmla="*/ 241853 h 249761"/>
                <a:gd name="connsiteX4" fmla="*/ 48600 w 180338"/>
                <a:gd name="connsiteY4" fmla="*/ 146579 h 249761"/>
                <a:gd name="connsiteX5" fmla="*/ 86425 w 180338"/>
                <a:gd name="connsiteY5" fmla="*/ 172011 h 249761"/>
                <a:gd name="connsiteX6" fmla="*/ 180415 w 180338"/>
                <a:gd name="connsiteY6" fmla="*/ 61934 h 249761"/>
                <a:gd name="connsiteX7" fmla="*/ 127307 w 180338"/>
                <a:gd name="connsiteY7" fmla="*/ 63 h 249761"/>
                <a:gd name="connsiteX8" fmla="*/ 38666 w 180338"/>
                <a:gd name="connsiteY8" fmla="*/ 84329 h 249761"/>
                <a:gd name="connsiteX9" fmla="*/ 1223 w 180338"/>
                <a:gd name="connsiteY9" fmla="*/ 233502 h 249761"/>
                <a:gd name="connsiteX10" fmla="*/ 86043 w 180338"/>
                <a:gd name="connsiteY10" fmla="*/ 163660 h 249761"/>
                <a:gd name="connsiteX11" fmla="*/ 53185 w 180338"/>
                <a:gd name="connsiteY11" fmla="*/ 129878 h 249761"/>
                <a:gd name="connsiteX12" fmla="*/ 56242 w 180338"/>
                <a:gd name="connsiteY12" fmla="*/ 115834 h 249761"/>
                <a:gd name="connsiteX13" fmla="*/ 79166 w 180338"/>
                <a:gd name="connsiteY13" fmla="*/ 44473 h 249761"/>
                <a:gd name="connsiteX14" fmla="*/ 126543 w 180338"/>
                <a:gd name="connsiteY14" fmla="*/ 8413 h 249761"/>
                <a:gd name="connsiteX15" fmla="*/ 152906 w 180338"/>
                <a:gd name="connsiteY15" fmla="*/ 45612 h 249761"/>
                <a:gd name="connsiteX16" fmla="*/ 131510 w 180338"/>
                <a:gd name="connsiteY16" fmla="*/ 127601 h 249761"/>
                <a:gd name="connsiteX17" fmla="*/ 86043 w 180338"/>
                <a:gd name="connsiteY17" fmla="*/ 163660 h 249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0338" h="249761">
                  <a:moveTo>
                    <a:pt x="1223" y="233502"/>
                  </a:moveTo>
                  <a:cubicBezTo>
                    <a:pt x="77" y="238057"/>
                    <a:pt x="77" y="238816"/>
                    <a:pt x="77" y="239576"/>
                  </a:cubicBezTo>
                  <a:cubicBezTo>
                    <a:pt x="77" y="245269"/>
                    <a:pt x="4280" y="249824"/>
                    <a:pt x="10775" y="249824"/>
                  </a:cubicBezTo>
                  <a:cubicBezTo>
                    <a:pt x="18798" y="249824"/>
                    <a:pt x="23383" y="242992"/>
                    <a:pt x="24147" y="241853"/>
                  </a:cubicBezTo>
                  <a:cubicBezTo>
                    <a:pt x="26058" y="238437"/>
                    <a:pt x="38284" y="187574"/>
                    <a:pt x="48600" y="146579"/>
                  </a:cubicBezTo>
                  <a:cubicBezTo>
                    <a:pt x="56242" y="161762"/>
                    <a:pt x="68468" y="172011"/>
                    <a:pt x="86425" y="172011"/>
                  </a:cubicBezTo>
                  <a:cubicBezTo>
                    <a:pt x="131128" y="172011"/>
                    <a:pt x="180415" y="118491"/>
                    <a:pt x="180415" y="61934"/>
                  </a:cubicBezTo>
                  <a:cubicBezTo>
                    <a:pt x="180415" y="21699"/>
                    <a:pt x="155199" y="63"/>
                    <a:pt x="127307" y="63"/>
                  </a:cubicBezTo>
                  <a:cubicBezTo>
                    <a:pt x="90246" y="63"/>
                    <a:pt x="50128" y="38020"/>
                    <a:pt x="38666" y="84329"/>
                  </a:cubicBezTo>
                  <a:lnTo>
                    <a:pt x="1223" y="233502"/>
                  </a:lnTo>
                  <a:close/>
                  <a:moveTo>
                    <a:pt x="86043" y="163660"/>
                  </a:moveTo>
                  <a:cubicBezTo>
                    <a:pt x="59298" y="163660"/>
                    <a:pt x="53185" y="133294"/>
                    <a:pt x="53185" y="129878"/>
                  </a:cubicBezTo>
                  <a:cubicBezTo>
                    <a:pt x="53185" y="128360"/>
                    <a:pt x="55095" y="120768"/>
                    <a:pt x="56242" y="115834"/>
                  </a:cubicBezTo>
                  <a:cubicBezTo>
                    <a:pt x="66940" y="73321"/>
                    <a:pt x="70760" y="59656"/>
                    <a:pt x="79166" y="44473"/>
                  </a:cubicBezTo>
                  <a:cubicBezTo>
                    <a:pt x="95595" y="16764"/>
                    <a:pt x="114699" y="8413"/>
                    <a:pt x="126543" y="8413"/>
                  </a:cubicBezTo>
                  <a:cubicBezTo>
                    <a:pt x="140680" y="8413"/>
                    <a:pt x="152906" y="19421"/>
                    <a:pt x="152906" y="45612"/>
                  </a:cubicBezTo>
                  <a:cubicBezTo>
                    <a:pt x="152906" y="66489"/>
                    <a:pt x="141826" y="109001"/>
                    <a:pt x="131510" y="127601"/>
                  </a:cubicBezTo>
                  <a:cubicBezTo>
                    <a:pt x="118902" y="151514"/>
                    <a:pt x="100562" y="163660"/>
                    <a:pt x="86043" y="163660"/>
                  </a:cubicBezTo>
                  <a:close/>
                </a:path>
              </a:pathLst>
            </a:custGeom>
            <a:solidFill>
              <a:schemeClr val="tx1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E704E514-E802-F221-364A-6C07CFF725A1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3913499" y="2874327"/>
              <a:ext cx="254078" cy="88820"/>
            </a:xfrm>
            <a:custGeom>
              <a:avLst/>
              <a:gdLst>
                <a:gd name="connsiteX0" fmla="*/ 241173 w 254078"/>
                <a:gd name="connsiteY0" fmla="*/ 15246 h 88820"/>
                <a:gd name="connsiteX1" fmla="*/ 254164 w 254078"/>
                <a:gd name="connsiteY1" fmla="*/ 7654 h 88820"/>
                <a:gd name="connsiteX2" fmla="*/ 241555 w 254078"/>
                <a:gd name="connsiteY2" fmla="*/ 63 h 88820"/>
                <a:gd name="connsiteX3" fmla="*/ 12693 w 254078"/>
                <a:gd name="connsiteY3" fmla="*/ 63 h 88820"/>
                <a:gd name="connsiteX4" fmla="*/ 85 w 254078"/>
                <a:gd name="connsiteY4" fmla="*/ 7654 h 88820"/>
                <a:gd name="connsiteX5" fmla="*/ 13075 w 254078"/>
                <a:gd name="connsiteY5" fmla="*/ 15246 h 88820"/>
                <a:gd name="connsiteX6" fmla="*/ 241173 w 254078"/>
                <a:gd name="connsiteY6" fmla="*/ 15246 h 88820"/>
                <a:gd name="connsiteX7" fmla="*/ 241555 w 254078"/>
                <a:gd name="connsiteY7" fmla="*/ 88884 h 88820"/>
                <a:gd name="connsiteX8" fmla="*/ 254164 w 254078"/>
                <a:gd name="connsiteY8" fmla="*/ 81292 h 88820"/>
                <a:gd name="connsiteX9" fmla="*/ 241173 w 254078"/>
                <a:gd name="connsiteY9" fmla="*/ 73701 h 88820"/>
                <a:gd name="connsiteX10" fmla="*/ 13075 w 254078"/>
                <a:gd name="connsiteY10" fmla="*/ 73701 h 88820"/>
                <a:gd name="connsiteX11" fmla="*/ 85 w 254078"/>
                <a:gd name="connsiteY11" fmla="*/ 81292 h 88820"/>
                <a:gd name="connsiteX12" fmla="*/ 12693 w 254078"/>
                <a:gd name="connsiteY12" fmla="*/ 88884 h 88820"/>
                <a:gd name="connsiteX13" fmla="*/ 241555 w 254078"/>
                <a:gd name="connsiteY13" fmla="*/ 88884 h 88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4078" h="88820">
                  <a:moveTo>
                    <a:pt x="241173" y="15246"/>
                  </a:moveTo>
                  <a:cubicBezTo>
                    <a:pt x="246904" y="15246"/>
                    <a:pt x="254164" y="15246"/>
                    <a:pt x="254164" y="7654"/>
                  </a:cubicBezTo>
                  <a:cubicBezTo>
                    <a:pt x="254164" y="63"/>
                    <a:pt x="246904" y="63"/>
                    <a:pt x="241555" y="63"/>
                  </a:cubicBezTo>
                  <a:lnTo>
                    <a:pt x="12693" y="63"/>
                  </a:lnTo>
                  <a:cubicBezTo>
                    <a:pt x="7344" y="63"/>
                    <a:pt x="85" y="63"/>
                    <a:pt x="85" y="7654"/>
                  </a:cubicBezTo>
                  <a:cubicBezTo>
                    <a:pt x="85" y="15246"/>
                    <a:pt x="7344" y="15246"/>
                    <a:pt x="13075" y="15246"/>
                  </a:cubicBezTo>
                  <a:lnTo>
                    <a:pt x="241173" y="15246"/>
                  </a:lnTo>
                  <a:close/>
                  <a:moveTo>
                    <a:pt x="241555" y="88884"/>
                  </a:moveTo>
                  <a:cubicBezTo>
                    <a:pt x="246904" y="88884"/>
                    <a:pt x="254164" y="88884"/>
                    <a:pt x="254164" y="81292"/>
                  </a:cubicBezTo>
                  <a:cubicBezTo>
                    <a:pt x="254164" y="73701"/>
                    <a:pt x="246904" y="73701"/>
                    <a:pt x="241173" y="73701"/>
                  </a:cubicBezTo>
                  <a:lnTo>
                    <a:pt x="13075" y="73701"/>
                  </a:lnTo>
                  <a:cubicBezTo>
                    <a:pt x="7344" y="73701"/>
                    <a:pt x="85" y="73701"/>
                    <a:pt x="85" y="81292"/>
                  </a:cubicBezTo>
                  <a:cubicBezTo>
                    <a:pt x="85" y="88884"/>
                    <a:pt x="7344" y="88884"/>
                    <a:pt x="12693" y="88884"/>
                  </a:cubicBezTo>
                  <a:lnTo>
                    <a:pt x="241555" y="88884"/>
                  </a:lnTo>
                  <a:close/>
                </a:path>
              </a:pathLst>
            </a:custGeom>
            <a:solidFill>
              <a:schemeClr val="tx1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73BA4FBE-AD77-823E-1CA7-155C1218606D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>
              <a:off x="4302660" y="2780192"/>
              <a:ext cx="119589" cy="237614"/>
            </a:xfrm>
            <a:custGeom>
              <a:avLst/>
              <a:gdLst>
                <a:gd name="connsiteX0" fmla="*/ 58934 w 119589"/>
                <a:gd name="connsiteY0" fmla="*/ 81672 h 237614"/>
                <a:gd name="connsiteX1" fmla="*/ 113571 w 119589"/>
                <a:gd name="connsiteY1" fmla="*/ 81672 h 237614"/>
                <a:gd name="connsiteX2" fmla="*/ 113571 w 119589"/>
                <a:gd name="connsiteY2" fmla="*/ 69905 h 237614"/>
                <a:gd name="connsiteX3" fmla="*/ 58934 w 119589"/>
                <a:gd name="connsiteY3" fmla="*/ 69905 h 237614"/>
                <a:gd name="connsiteX4" fmla="*/ 58934 w 119589"/>
                <a:gd name="connsiteY4" fmla="*/ 63 h 237614"/>
                <a:gd name="connsiteX5" fmla="*/ 49383 w 119589"/>
                <a:gd name="connsiteY5" fmla="*/ 63 h 237614"/>
                <a:gd name="connsiteX6" fmla="*/ 95 w 119589"/>
                <a:gd name="connsiteY6" fmla="*/ 73321 h 237614"/>
                <a:gd name="connsiteX7" fmla="*/ 95 w 119589"/>
                <a:gd name="connsiteY7" fmla="*/ 81672 h 237614"/>
                <a:gd name="connsiteX8" fmla="*/ 32571 w 119589"/>
                <a:gd name="connsiteY8" fmla="*/ 81672 h 237614"/>
                <a:gd name="connsiteX9" fmla="*/ 32571 w 119589"/>
                <a:gd name="connsiteY9" fmla="*/ 186435 h 237614"/>
                <a:gd name="connsiteX10" fmla="*/ 81859 w 119589"/>
                <a:gd name="connsiteY10" fmla="*/ 237678 h 237614"/>
                <a:gd name="connsiteX11" fmla="*/ 119684 w 119589"/>
                <a:gd name="connsiteY11" fmla="*/ 186435 h 237614"/>
                <a:gd name="connsiteX12" fmla="*/ 119684 w 119589"/>
                <a:gd name="connsiteY12" fmla="*/ 164799 h 237614"/>
                <a:gd name="connsiteX13" fmla="*/ 110132 w 119589"/>
                <a:gd name="connsiteY13" fmla="*/ 164799 h 237614"/>
                <a:gd name="connsiteX14" fmla="*/ 110132 w 119589"/>
                <a:gd name="connsiteY14" fmla="*/ 185676 h 237614"/>
                <a:gd name="connsiteX15" fmla="*/ 84533 w 119589"/>
                <a:gd name="connsiteY15" fmla="*/ 228188 h 237614"/>
                <a:gd name="connsiteX16" fmla="*/ 58934 w 119589"/>
                <a:gd name="connsiteY16" fmla="*/ 187194 h 237614"/>
                <a:gd name="connsiteX17" fmla="*/ 58934 w 119589"/>
                <a:gd name="connsiteY17" fmla="*/ 81672 h 237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19589" h="237614">
                  <a:moveTo>
                    <a:pt x="58934" y="81672"/>
                  </a:moveTo>
                  <a:lnTo>
                    <a:pt x="113571" y="81672"/>
                  </a:lnTo>
                  <a:lnTo>
                    <a:pt x="113571" y="69905"/>
                  </a:lnTo>
                  <a:lnTo>
                    <a:pt x="58934" y="69905"/>
                  </a:lnTo>
                  <a:lnTo>
                    <a:pt x="58934" y="63"/>
                  </a:lnTo>
                  <a:lnTo>
                    <a:pt x="49383" y="63"/>
                  </a:lnTo>
                  <a:cubicBezTo>
                    <a:pt x="49001" y="31188"/>
                    <a:pt x="37538" y="71803"/>
                    <a:pt x="95" y="73321"/>
                  </a:cubicBezTo>
                  <a:lnTo>
                    <a:pt x="95" y="81672"/>
                  </a:lnTo>
                  <a:lnTo>
                    <a:pt x="32571" y="81672"/>
                  </a:lnTo>
                  <a:lnTo>
                    <a:pt x="32571" y="186435"/>
                  </a:lnTo>
                  <a:cubicBezTo>
                    <a:pt x="32571" y="233123"/>
                    <a:pt x="68104" y="237678"/>
                    <a:pt x="81859" y="237678"/>
                  </a:cubicBezTo>
                  <a:cubicBezTo>
                    <a:pt x="108986" y="237678"/>
                    <a:pt x="119684" y="210728"/>
                    <a:pt x="119684" y="186435"/>
                  </a:cubicBezTo>
                  <a:lnTo>
                    <a:pt x="119684" y="164799"/>
                  </a:lnTo>
                  <a:lnTo>
                    <a:pt x="110132" y="164799"/>
                  </a:lnTo>
                  <a:lnTo>
                    <a:pt x="110132" y="185676"/>
                  </a:lnTo>
                  <a:cubicBezTo>
                    <a:pt x="110132" y="213764"/>
                    <a:pt x="98670" y="228188"/>
                    <a:pt x="84533" y="228188"/>
                  </a:cubicBezTo>
                  <a:cubicBezTo>
                    <a:pt x="58934" y="228188"/>
                    <a:pt x="58934" y="193647"/>
                    <a:pt x="58934" y="187194"/>
                  </a:cubicBezTo>
                  <a:lnTo>
                    <a:pt x="58934" y="81672"/>
                  </a:lnTo>
                  <a:close/>
                </a:path>
              </a:pathLst>
            </a:custGeom>
            <a:solidFill>
              <a:schemeClr val="tx1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BBEA481-FADC-BC3D-6045-29AA908B12BD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4460033" y="2843582"/>
              <a:ext cx="172315" cy="174225"/>
            </a:xfrm>
            <a:custGeom>
              <a:avLst/>
              <a:gdLst>
                <a:gd name="connsiteX0" fmla="*/ 111282 w 172315"/>
                <a:gd name="connsiteY0" fmla="*/ 141265 h 174225"/>
                <a:gd name="connsiteX1" fmla="*/ 141084 w 172315"/>
                <a:gd name="connsiteY1" fmla="*/ 172391 h 174225"/>
                <a:gd name="connsiteX2" fmla="*/ 172414 w 172315"/>
                <a:gd name="connsiteY2" fmla="*/ 136331 h 174225"/>
                <a:gd name="connsiteX3" fmla="*/ 172414 w 172315"/>
                <a:gd name="connsiteY3" fmla="*/ 115074 h 174225"/>
                <a:gd name="connsiteX4" fmla="*/ 162862 w 172315"/>
                <a:gd name="connsiteY4" fmla="*/ 115074 h 174225"/>
                <a:gd name="connsiteX5" fmla="*/ 162862 w 172315"/>
                <a:gd name="connsiteY5" fmla="*/ 136331 h 174225"/>
                <a:gd name="connsiteX6" fmla="*/ 149108 w 172315"/>
                <a:gd name="connsiteY6" fmla="*/ 160624 h 174225"/>
                <a:gd name="connsiteX7" fmla="*/ 134971 w 172315"/>
                <a:gd name="connsiteY7" fmla="*/ 141645 h 174225"/>
                <a:gd name="connsiteX8" fmla="*/ 134971 w 172315"/>
                <a:gd name="connsiteY8" fmla="*/ 65730 h 174225"/>
                <a:gd name="connsiteX9" fmla="*/ 121216 w 172315"/>
                <a:gd name="connsiteY9" fmla="*/ 20939 h 174225"/>
                <a:gd name="connsiteX10" fmla="*/ 68872 w 172315"/>
                <a:gd name="connsiteY10" fmla="*/ 63 h 174225"/>
                <a:gd name="connsiteX11" fmla="*/ 11179 w 172315"/>
                <a:gd name="connsiteY11" fmla="*/ 42955 h 174225"/>
                <a:gd name="connsiteX12" fmla="*/ 28755 w 172315"/>
                <a:gd name="connsiteY12" fmla="*/ 60795 h 174225"/>
                <a:gd name="connsiteX13" fmla="*/ 46330 w 172315"/>
                <a:gd name="connsiteY13" fmla="*/ 43334 h 174225"/>
                <a:gd name="connsiteX14" fmla="*/ 26844 w 172315"/>
                <a:gd name="connsiteY14" fmla="*/ 25874 h 174225"/>
                <a:gd name="connsiteX15" fmla="*/ 68108 w 172315"/>
                <a:gd name="connsiteY15" fmla="*/ 8413 h 174225"/>
                <a:gd name="connsiteX16" fmla="*/ 108608 w 172315"/>
                <a:gd name="connsiteY16" fmla="*/ 56999 h 174225"/>
                <a:gd name="connsiteX17" fmla="*/ 108608 w 172315"/>
                <a:gd name="connsiteY17" fmla="*/ 71044 h 174225"/>
                <a:gd name="connsiteX18" fmla="*/ 38306 w 172315"/>
                <a:gd name="connsiteY18" fmla="*/ 84708 h 174225"/>
                <a:gd name="connsiteX19" fmla="*/ 99 w 172315"/>
                <a:gd name="connsiteY19" fmla="*/ 134053 h 174225"/>
                <a:gd name="connsiteX20" fmla="*/ 61231 w 172315"/>
                <a:gd name="connsiteY20" fmla="*/ 174288 h 174225"/>
                <a:gd name="connsiteX21" fmla="*/ 111282 w 172315"/>
                <a:gd name="connsiteY21" fmla="*/ 141265 h 174225"/>
                <a:gd name="connsiteX22" fmla="*/ 108608 w 172315"/>
                <a:gd name="connsiteY22" fmla="*/ 79015 h 174225"/>
                <a:gd name="connsiteX23" fmla="*/ 108608 w 172315"/>
                <a:gd name="connsiteY23" fmla="*/ 116972 h 174225"/>
                <a:gd name="connsiteX24" fmla="*/ 63905 w 172315"/>
                <a:gd name="connsiteY24" fmla="*/ 165938 h 174225"/>
                <a:gd name="connsiteX25" fmla="*/ 29519 w 172315"/>
                <a:gd name="connsiteY25" fmla="*/ 133674 h 174225"/>
                <a:gd name="connsiteX26" fmla="*/ 108608 w 172315"/>
                <a:gd name="connsiteY26" fmla="*/ 79015 h 174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72315" h="174225">
                  <a:moveTo>
                    <a:pt x="111282" y="141265"/>
                  </a:moveTo>
                  <a:cubicBezTo>
                    <a:pt x="112811" y="156448"/>
                    <a:pt x="123127" y="172391"/>
                    <a:pt x="141084" y="172391"/>
                  </a:cubicBezTo>
                  <a:cubicBezTo>
                    <a:pt x="149108" y="172391"/>
                    <a:pt x="172414" y="167076"/>
                    <a:pt x="172414" y="136331"/>
                  </a:cubicBezTo>
                  <a:lnTo>
                    <a:pt x="172414" y="115074"/>
                  </a:lnTo>
                  <a:lnTo>
                    <a:pt x="162862" y="115074"/>
                  </a:lnTo>
                  <a:lnTo>
                    <a:pt x="162862" y="136331"/>
                  </a:lnTo>
                  <a:cubicBezTo>
                    <a:pt x="162862" y="158346"/>
                    <a:pt x="153311" y="160624"/>
                    <a:pt x="149108" y="160624"/>
                  </a:cubicBezTo>
                  <a:cubicBezTo>
                    <a:pt x="136499" y="160624"/>
                    <a:pt x="134971" y="143543"/>
                    <a:pt x="134971" y="141645"/>
                  </a:cubicBezTo>
                  <a:lnTo>
                    <a:pt x="134971" y="65730"/>
                  </a:lnTo>
                  <a:cubicBezTo>
                    <a:pt x="134971" y="49787"/>
                    <a:pt x="134971" y="34984"/>
                    <a:pt x="121216" y="20939"/>
                  </a:cubicBezTo>
                  <a:cubicBezTo>
                    <a:pt x="106315" y="6136"/>
                    <a:pt x="87212" y="63"/>
                    <a:pt x="68872" y="63"/>
                  </a:cubicBezTo>
                  <a:cubicBezTo>
                    <a:pt x="37542" y="63"/>
                    <a:pt x="11179" y="17903"/>
                    <a:pt x="11179" y="42955"/>
                  </a:cubicBezTo>
                  <a:cubicBezTo>
                    <a:pt x="11179" y="54342"/>
                    <a:pt x="18821" y="60795"/>
                    <a:pt x="28755" y="60795"/>
                  </a:cubicBezTo>
                  <a:cubicBezTo>
                    <a:pt x="39453" y="60795"/>
                    <a:pt x="46330" y="53204"/>
                    <a:pt x="46330" y="43334"/>
                  </a:cubicBezTo>
                  <a:cubicBezTo>
                    <a:pt x="46330" y="38780"/>
                    <a:pt x="44420" y="26254"/>
                    <a:pt x="26844" y="25874"/>
                  </a:cubicBezTo>
                  <a:cubicBezTo>
                    <a:pt x="37160" y="12589"/>
                    <a:pt x="55882" y="8413"/>
                    <a:pt x="68108" y="8413"/>
                  </a:cubicBezTo>
                  <a:cubicBezTo>
                    <a:pt x="86830" y="8413"/>
                    <a:pt x="108608" y="23217"/>
                    <a:pt x="108608" y="56999"/>
                  </a:cubicBezTo>
                  <a:lnTo>
                    <a:pt x="108608" y="71044"/>
                  </a:lnTo>
                  <a:cubicBezTo>
                    <a:pt x="89122" y="72182"/>
                    <a:pt x="62377" y="73321"/>
                    <a:pt x="38306" y="84708"/>
                  </a:cubicBezTo>
                  <a:cubicBezTo>
                    <a:pt x="9651" y="97614"/>
                    <a:pt x="99" y="117352"/>
                    <a:pt x="99" y="134053"/>
                  </a:cubicBezTo>
                  <a:cubicBezTo>
                    <a:pt x="99" y="164799"/>
                    <a:pt x="37160" y="174288"/>
                    <a:pt x="61231" y="174288"/>
                  </a:cubicBezTo>
                  <a:cubicBezTo>
                    <a:pt x="86448" y="174288"/>
                    <a:pt x="104023" y="159105"/>
                    <a:pt x="111282" y="141265"/>
                  </a:cubicBezTo>
                  <a:close/>
                  <a:moveTo>
                    <a:pt x="108608" y="79015"/>
                  </a:moveTo>
                  <a:lnTo>
                    <a:pt x="108608" y="116972"/>
                  </a:lnTo>
                  <a:cubicBezTo>
                    <a:pt x="108608" y="153032"/>
                    <a:pt x="81099" y="165938"/>
                    <a:pt x="63905" y="165938"/>
                  </a:cubicBezTo>
                  <a:cubicBezTo>
                    <a:pt x="45184" y="165938"/>
                    <a:pt x="29519" y="152653"/>
                    <a:pt x="29519" y="133674"/>
                  </a:cubicBezTo>
                  <a:cubicBezTo>
                    <a:pt x="29519" y="112797"/>
                    <a:pt x="45566" y="81292"/>
                    <a:pt x="108608" y="79015"/>
                  </a:cubicBezTo>
                  <a:close/>
                </a:path>
              </a:pathLst>
            </a:custGeom>
            <a:solidFill>
              <a:schemeClr val="tx1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1643B3C-760B-FE4E-D63C-07D2FD3B21CE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4647249" y="2845859"/>
              <a:ext cx="192182" cy="167772"/>
            </a:xfrm>
            <a:custGeom>
              <a:avLst/>
              <a:gdLst>
                <a:gd name="connsiteX0" fmla="*/ 29906 w 192182"/>
                <a:gd name="connsiteY0" fmla="*/ 37261 h 167772"/>
                <a:gd name="connsiteX1" fmla="*/ 29906 w 192182"/>
                <a:gd name="connsiteY1" fmla="*/ 138988 h 167772"/>
                <a:gd name="connsiteX2" fmla="*/ 104 w 192182"/>
                <a:gd name="connsiteY2" fmla="*/ 156069 h 167772"/>
                <a:gd name="connsiteX3" fmla="*/ 104 w 192182"/>
                <a:gd name="connsiteY3" fmla="*/ 167836 h 167772"/>
                <a:gd name="connsiteX4" fmla="*/ 43278 w 192182"/>
                <a:gd name="connsiteY4" fmla="*/ 166697 h 167772"/>
                <a:gd name="connsiteX5" fmla="*/ 86071 w 192182"/>
                <a:gd name="connsiteY5" fmla="*/ 167836 h 167772"/>
                <a:gd name="connsiteX6" fmla="*/ 86071 w 192182"/>
                <a:gd name="connsiteY6" fmla="*/ 156069 h 167772"/>
                <a:gd name="connsiteX7" fmla="*/ 56269 w 192182"/>
                <a:gd name="connsiteY7" fmla="*/ 138988 h 167772"/>
                <a:gd name="connsiteX8" fmla="*/ 56269 w 192182"/>
                <a:gd name="connsiteY8" fmla="*/ 69146 h 167772"/>
                <a:gd name="connsiteX9" fmla="*/ 107849 w 192182"/>
                <a:gd name="connsiteY9" fmla="*/ 8413 h 167772"/>
                <a:gd name="connsiteX10" fmla="*/ 136122 w 192182"/>
                <a:gd name="connsiteY10" fmla="*/ 50546 h 167772"/>
                <a:gd name="connsiteX11" fmla="*/ 136122 w 192182"/>
                <a:gd name="connsiteY11" fmla="*/ 138988 h 167772"/>
                <a:gd name="connsiteX12" fmla="*/ 106320 w 192182"/>
                <a:gd name="connsiteY12" fmla="*/ 156069 h 167772"/>
                <a:gd name="connsiteX13" fmla="*/ 106320 w 192182"/>
                <a:gd name="connsiteY13" fmla="*/ 167836 h 167772"/>
                <a:gd name="connsiteX14" fmla="*/ 149495 w 192182"/>
                <a:gd name="connsiteY14" fmla="*/ 166697 h 167772"/>
                <a:gd name="connsiteX15" fmla="*/ 192287 w 192182"/>
                <a:gd name="connsiteY15" fmla="*/ 167836 h 167772"/>
                <a:gd name="connsiteX16" fmla="*/ 192287 w 192182"/>
                <a:gd name="connsiteY16" fmla="*/ 156069 h 167772"/>
                <a:gd name="connsiteX17" fmla="*/ 162485 w 192182"/>
                <a:gd name="connsiteY17" fmla="*/ 144681 h 167772"/>
                <a:gd name="connsiteX18" fmla="*/ 162485 w 192182"/>
                <a:gd name="connsiteY18" fmla="*/ 72182 h 167772"/>
                <a:gd name="connsiteX19" fmla="*/ 150641 w 192182"/>
                <a:gd name="connsiteY19" fmla="*/ 14107 h 167772"/>
                <a:gd name="connsiteX20" fmla="*/ 110523 w 192182"/>
                <a:gd name="connsiteY20" fmla="*/ 63 h 167772"/>
                <a:gd name="connsiteX21" fmla="*/ 53976 w 192182"/>
                <a:gd name="connsiteY21" fmla="*/ 39918 h 167772"/>
                <a:gd name="connsiteX22" fmla="*/ 53976 w 192182"/>
                <a:gd name="connsiteY22" fmla="*/ 63 h 167772"/>
                <a:gd name="connsiteX23" fmla="*/ 104 w 192182"/>
                <a:gd name="connsiteY23" fmla="*/ 4238 h 167772"/>
                <a:gd name="connsiteX24" fmla="*/ 104 w 192182"/>
                <a:gd name="connsiteY24" fmla="*/ 16005 h 167772"/>
                <a:gd name="connsiteX25" fmla="*/ 29906 w 192182"/>
                <a:gd name="connsiteY25" fmla="*/ 37261 h 167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92182" h="167772">
                  <a:moveTo>
                    <a:pt x="29906" y="37261"/>
                  </a:moveTo>
                  <a:lnTo>
                    <a:pt x="29906" y="138988"/>
                  </a:lnTo>
                  <a:cubicBezTo>
                    <a:pt x="29906" y="156069"/>
                    <a:pt x="25703" y="156069"/>
                    <a:pt x="104" y="156069"/>
                  </a:cubicBezTo>
                  <a:lnTo>
                    <a:pt x="104" y="167836"/>
                  </a:lnTo>
                  <a:cubicBezTo>
                    <a:pt x="13477" y="167456"/>
                    <a:pt x="32962" y="166697"/>
                    <a:pt x="43278" y="166697"/>
                  </a:cubicBezTo>
                  <a:cubicBezTo>
                    <a:pt x="53212" y="166697"/>
                    <a:pt x="73080" y="167456"/>
                    <a:pt x="86071" y="167836"/>
                  </a:cubicBezTo>
                  <a:lnTo>
                    <a:pt x="86071" y="156069"/>
                  </a:lnTo>
                  <a:cubicBezTo>
                    <a:pt x="60472" y="156069"/>
                    <a:pt x="56269" y="156069"/>
                    <a:pt x="56269" y="138988"/>
                  </a:cubicBezTo>
                  <a:lnTo>
                    <a:pt x="56269" y="69146"/>
                  </a:lnTo>
                  <a:cubicBezTo>
                    <a:pt x="56269" y="29670"/>
                    <a:pt x="83396" y="8413"/>
                    <a:pt x="107849" y="8413"/>
                  </a:cubicBezTo>
                  <a:cubicBezTo>
                    <a:pt x="131919" y="8413"/>
                    <a:pt x="136122" y="28911"/>
                    <a:pt x="136122" y="50546"/>
                  </a:cubicBezTo>
                  <a:lnTo>
                    <a:pt x="136122" y="138988"/>
                  </a:lnTo>
                  <a:cubicBezTo>
                    <a:pt x="136122" y="156069"/>
                    <a:pt x="131919" y="156069"/>
                    <a:pt x="106320" y="156069"/>
                  </a:cubicBezTo>
                  <a:lnTo>
                    <a:pt x="106320" y="167836"/>
                  </a:lnTo>
                  <a:cubicBezTo>
                    <a:pt x="119693" y="167456"/>
                    <a:pt x="139179" y="166697"/>
                    <a:pt x="149495" y="166697"/>
                  </a:cubicBezTo>
                  <a:cubicBezTo>
                    <a:pt x="159429" y="166697"/>
                    <a:pt x="179297" y="167456"/>
                    <a:pt x="192287" y="167836"/>
                  </a:cubicBezTo>
                  <a:lnTo>
                    <a:pt x="192287" y="156069"/>
                  </a:lnTo>
                  <a:cubicBezTo>
                    <a:pt x="172419" y="156069"/>
                    <a:pt x="162867" y="156069"/>
                    <a:pt x="162485" y="144681"/>
                  </a:cubicBezTo>
                  <a:lnTo>
                    <a:pt x="162485" y="72182"/>
                  </a:lnTo>
                  <a:cubicBezTo>
                    <a:pt x="162485" y="39539"/>
                    <a:pt x="162485" y="27772"/>
                    <a:pt x="150641" y="14107"/>
                  </a:cubicBezTo>
                  <a:cubicBezTo>
                    <a:pt x="145292" y="7654"/>
                    <a:pt x="132684" y="63"/>
                    <a:pt x="110523" y="63"/>
                  </a:cubicBezTo>
                  <a:cubicBezTo>
                    <a:pt x="82632" y="63"/>
                    <a:pt x="64674" y="16385"/>
                    <a:pt x="53976" y="39918"/>
                  </a:cubicBezTo>
                  <a:lnTo>
                    <a:pt x="53976" y="63"/>
                  </a:lnTo>
                  <a:lnTo>
                    <a:pt x="104" y="4238"/>
                  </a:lnTo>
                  <a:lnTo>
                    <a:pt x="104" y="16005"/>
                  </a:lnTo>
                  <a:cubicBezTo>
                    <a:pt x="26849" y="16005"/>
                    <a:pt x="29906" y="18662"/>
                    <a:pt x="29906" y="37261"/>
                  </a:cubicBezTo>
                  <a:close/>
                </a:path>
              </a:pathLst>
            </a:custGeom>
            <a:solidFill>
              <a:schemeClr val="tx1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B0D7FDBB-17DF-75AD-1863-DAC3D80E9538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4859513" y="2750206"/>
              <a:ext cx="192182" cy="263426"/>
            </a:xfrm>
            <a:custGeom>
              <a:avLst/>
              <a:gdLst>
                <a:gd name="connsiteX0" fmla="*/ 29911 w 192182"/>
                <a:gd name="connsiteY0" fmla="*/ 234641 h 263426"/>
                <a:gd name="connsiteX1" fmla="*/ 110 w 192182"/>
                <a:gd name="connsiteY1" fmla="*/ 251722 h 263426"/>
                <a:gd name="connsiteX2" fmla="*/ 110 w 192182"/>
                <a:gd name="connsiteY2" fmla="*/ 263489 h 263426"/>
                <a:gd name="connsiteX3" fmla="*/ 43284 w 192182"/>
                <a:gd name="connsiteY3" fmla="*/ 262350 h 263426"/>
                <a:gd name="connsiteX4" fmla="*/ 86076 w 192182"/>
                <a:gd name="connsiteY4" fmla="*/ 263489 h 263426"/>
                <a:gd name="connsiteX5" fmla="*/ 86076 w 192182"/>
                <a:gd name="connsiteY5" fmla="*/ 251722 h 263426"/>
                <a:gd name="connsiteX6" fmla="*/ 56274 w 192182"/>
                <a:gd name="connsiteY6" fmla="*/ 234641 h 263426"/>
                <a:gd name="connsiteX7" fmla="*/ 56274 w 192182"/>
                <a:gd name="connsiteY7" fmla="*/ 164799 h 263426"/>
                <a:gd name="connsiteX8" fmla="*/ 107854 w 192182"/>
                <a:gd name="connsiteY8" fmla="*/ 104067 h 263426"/>
                <a:gd name="connsiteX9" fmla="*/ 136128 w 192182"/>
                <a:gd name="connsiteY9" fmla="*/ 146200 h 263426"/>
                <a:gd name="connsiteX10" fmla="*/ 136128 w 192182"/>
                <a:gd name="connsiteY10" fmla="*/ 234641 h 263426"/>
                <a:gd name="connsiteX11" fmla="*/ 106326 w 192182"/>
                <a:gd name="connsiteY11" fmla="*/ 251722 h 263426"/>
                <a:gd name="connsiteX12" fmla="*/ 106326 w 192182"/>
                <a:gd name="connsiteY12" fmla="*/ 263489 h 263426"/>
                <a:gd name="connsiteX13" fmla="*/ 149500 w 192182"/>
                <a:gd name="connsiteY13" fmla="*/ 262350 h 263426"/>
                <a:gd name="connsiteX14" fmla="*/ 192293 w 192182"/>
                <a:gd name="connsiteY14" fmla="*/ 263489 h 263426"/>
                <a:gd name="connsiteX15" fmla="*/ 192293 w 192182"/>
                <a:gd name="connsiteY15" fmla="*/ 251722 h 263426"/>
                <a:gd name="connsiteX16" fmla="*/ 162491 w 192182"/>
                <a:gd name="connsiteY16" fmla="*/ 240335 h 263426"/>
                <a:gd name="connsiteX17" fmla="*/ 162491 w 192182"/>
                <a:gd name="connsiteY17" fmla="*/ 167836 h 263426"/>
                <a:gd name="connsiteX18" fmla="*/ 150647 w 192182"/>
                <a:gd name="connsiteY18" fmla="*/ 109760 h 263426"/>
                <a:gd name="connsiteX19" fmla="*/ 110529 w 192182"/>
                <a:gd name="connsiteY19" fmla="*/ 95716 h 263426"/>
                <a:gd name="connsiteX20" fmla="*/ 55128 w 192182"/>
                <a:gd name="connsiteY20" fmla="*/ 132915 h 263426"/>
                <a:gd name="connsiteX21" fmla="*/ 55128 w 192182"/>
                <a:gd name="connsiteY21" fmla="*/ 63 h 263426"/>
                <a:gd name="connsiteX22" fmla="*/ 110 w 192182"/>
                <a:gd name="connsiteY22" fmla="*/ 4238 h 263426"/>
                <a:gd name="connsiteX23" fmla="*/ 110 w 192182"/>
                <a:gd name="connsiteY23" fmla="*/ 16005 h 263426"/>
                <a:gd name="connsiteX24" fmla="*/ 29911 w 192182"/>
                <a:gd name="connsiteY24" fmla="*/ 37261 h 263426"/>
                <a:gd name="connsiteX25" fmla="*/ 29911 w 192182"/>
                <a:gd name="connsiteY25" fmla="*/ 234641 h 263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92182" h="263426">
                  <a:moveTo>
                    <a:pt x="29911" y="234641"/>
                  </a:moveTo>
                  <a:cubicBezTo>
                    <a:pt x="29911" y="251722"/>
                    <a:pt x="25708" y="251722"/>
                    <a:pt x="110" y="251722"/>
                  </a:cubicBezTo>
                  <a:lnTo>
                    <a:pt x="110" y="263489"/>
                  </a:lnTo>
                  <a:cubicBezTo>
                    <a:pt x="13482" y="263109"/>
                    <a:pt x="32968" y="262350"/>
                    <a:pt x="43284" y="262350"/>
                  </a:cubicBezTo>
                  <a:cubicBezTo>
                    <a:pt x="53218" y="262350"/>
                    <a:pt x="73086" y="263109"/>
                    <a:pt x="86076" y="263489"/>
                  </a:cubicBezTo>
                  <a:lnTo>
                    <a:pt x="86076" y="251722"/>
                  </a:lnTo>
                  <a:cubicBezTo>
                    <a:pt x="60477" y="251722"/>
                    <a:pt x="56274" y="251722"/>
                    <a:pt x="56274" y="234641"/>
                  </a:cubicBezTo>
                  <a:lnTo>
                    <a:pt x="56274" y="164799"/>
                  </a:lnTo>
                  <a:cubicBezTo>
                    <a:pt x="56274" y="125323"/>
                    <a:pt x="83402" y="104067"/>
                    <a:pt x="107854" y="104067"/>
                  </a:cubicBezTo>
                  <a:cubicBezTo>
                    <a:pt x="131925" y="104067"/>
                    <a:pt x="136128" y="124564"/>
                    <a:pt x="136128" y="146200"/>
                  </a:cubicBezTo>
                  <a:lnTo>
                    <a:pt x="136128" y="234641"/>
                  </a:lnTo>
                  <a:cubicBezTo>
                    <a:pt x="136128" y="251722"/>
                    <a:pt x="131925" y="251722"/>
                    <a:pt x="106326" y="251722"/>
                  </a:cubicBezTo>
                  <a:lnTo>
                    <a:pt x="106326" y="263489"/>
                  </a:lnTo>
                  <a:cubicBezTo>
                    <a:pt x="119699" y="263109"/>
                    <a:pt x="139184" y="262350"/>
                    <a:pt x="149500" y="262350"/>
                  </a:cubicBezTo>
                  <a:cubicBezTo>
                    <a:pt x="159434" y="262350"/>
                    <a:pt x="179302" y="263109"/>
                    <a:pt x="192293" y="263489"/>
                  </a:cubicBezTo>
                  <a:lnTo>
                    <a:pt x="192293" y="251722"/>
                  </a:lnTo>
                  <a:cubicBezTo>
                    <a:pt x="172425" y="251722"/>
                    <a:pt x="162873" y="251722"/>
                    <a:pt x="162491" y="240335"/>
                  </a:cubicBezTo>
                  <a:lnTo>
                    <a:pt x="162491" y="167836"/>
                  </a:lnTo>
                  <a:cubicBezTo>
                    <a:pt x="162491" y="135192"/>
                    <a:pt x="162491" y="123425"/>
                    <a:pt x="150647" y="109760"/>
                  </a:cubicBezTo>
                  <a:cubicBezTo>
                    <a:pt x="145298" y="103308"/>
                    <a:pt x="132689" y="95716"/>
                    <a:pt x="110529" y="95716"/>
                  </a:cubicBezTo>
                  <a:cubicBezTo>
                    <a:pt x="78435" y="95716"/>
                    <a:pt x="61623" y="118491"/>
                    <a:pt x="55128" y="132915"/>
                  </a:cubicBezTo>
                  <a:lnTo>
                    <a:pt x="55128" y="63"/>
                  </a:lnTo>
                  <a:lnTo>
                    <a:pt x="110" y="4238"/>
                  </a:lnTo>
                  <a:lnTo>
                    <a:pt x="110" y="16005"/>
                  </a:lnTo>
                  <a:cubicBezTo>
                    <a:pt x="26855" y="16005"/>
                    <a:pt x="29911" y="18662"/>
                    <a:pt x="29911" y="37261"/>
                  </a:cubicBezTo>
                  <a:lnTo>
                    <a:pt x="29911" y="234641"/>
                  </a:lnTo>
                  <a:close/>
                </a:path>
              </a:pathLst>
            </a:custGeom>
            <a:solidFill>
              <a:schemeClr val="tx1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2716380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8E040839-AA1F-616C-7BED-05696983EDB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052916" y="202063"/>
            <a:ext cx="6086168" cy="6441194"/>
          </a:xfrm>
          <a:prstGeom prst="rect">
            <a:avLst/>
          </a:prstGeom>
        </p:spPr>
      </p:pic>
      <p:grpSp>
        <p:nvGrpSpPr>
          <p:cNvPr id="20" name="Group 19" descr="\documentclass{article}&#10;\usepackage{amsmath}&#10;\pagestyle{empty}&#10;\begin{document}&#10;&#10;$\rho = \textrm{clip}$ &#10;&#10;&#10;\end{document}" title="IguanaTex Vector Display">
            <a:extLst>
              <a:ext uri="{FF2B5EF4-FFF2-40B4-BE49-F238E27FC236}">
                <a16:creationId xmlns:a16="http://schemas.microsoft.com/office/drawing/2014/main" id="{1AE5F8F3-EED2-9A26-3CC2-C9810CA40F9B}"/>
              </a:ext>
            </a:extLst>
          </p:cNvPr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647700" y="622300"/>
            <a:ext cx="1258968" cy="345414"/>
            <a:chOff x="3559020" y="2750206"/>
            <a:chExt cx="1258968" cy="345414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953100BC-F34D-8F56-05F4-9E97CF9BD6B4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3559020" y="2845859"/>
              <a:ext cx="177842" cy="249761"/>
            </a:xfrm>
            <a:custGeom>
              <a:avLst/>
              <a:gdLst>
                <a:gd name="connsiteX0" fmla="*/ 1207 w 177842"/>
                <a:gd name="connsiteY0" fmla="*/ 233502 h 249761"/>
                <a:gd name="connsiteX1" fmla="*/ 77 w 177842"/>
                <a:gd name="connsiteY1" fmla="*/ 239576 h 249761"/>
                <a:gd name="connsiteX2" fmla="*/ 10627 w 177842"/>
                <a:gd name="connsiteY2" fmla="*/ 249824 h 249761"/>
                <a:gd name="connsiteX3" fmla="*/ 23814 w 177842"/>
                <a:gd name="connsiteY3" fmla="*/ 241853 h 249761"/>
                <a:gd name="connsiteX4" fmla="*/ 47928 w 177842"/>
                <a:gd name="connsiteY4" fmla="*/ 146579 h 249761"/>
                <a:gd name="connsiteX5" fmla="*/ 85230 w 177842"/>
                <a:gd name="connsiteY5" fmla="*/ 172011 h 249761"/>
                <a:gd name="connsiteX6" fmla="*/ 177919 w 177842"/>
                <a:gd name="connsiteY6" fmla="*/ 61934 h 249761"/>
                <a:gd name="connsiteX7" fmla="*/ 125546 w 177842"/>
                <a:gd name="connsiteY7" fmla="*/ 63 h 249761"/>
                <a:gd name="connsiteX8" fmla="*/ 38132 w 177842"/>
                <a:gd name="connsiteY8" fmla="*/ 84329 h 249761"/>
                <a:gd name="connsiteX9" fmla="*/ 1207 w 177842"/>
                <a:gd name="connsiteY9" fmla="*/ 233502 h 249761"/>
                <a:gd name="connsiteX10" fmla="*/ 84853 w 177842"/>
                <a:gd name="connsiteY10" fmla="*/ 163660 h 249761"/>
                <a:gd name="connsiteX11" fmla="*/ 52450 w 177842"/>
                <a:gd name="connsiteY11" fmla="*/ 129878 h 249761"/>
                <a:gd name="connsiteX12" fmla="*/ 55464 w 177842"/>
                <a:gd name="connsiteY12" fmla="*/ 115834 h 249761"/>
                <a:gd name="connsiteX13" fmla="*/ 78071 w 177842"/>
                <a:gd name="connsiteY13" fmla="*/ 44473 h 249761"/>
                <a:gd name="connsiteX14" fmla="*/ 124793 w 177842"/>
                <a:gd name="connsiteY14" fmla="*/ 8413 h 249761"/>
                <a:gd name="connsiteX15" fmla="*/ 150791 w 177842"/>
                <a:gd name="connsiteY15" fmla="*/ 45612 h 249761"/>
                <a:gd name="connsiteX16" fmla="*/ 129691 w 177842"/>
                <a:gd name="connsiteY16" fmla="*/ 127601 h 249761"/>
                <a:gd name="connsiteX17" fmla="*/ 84853 w 177842"/>
                <a:gd name="connsiteY17" fmla="*/ 163660 h 249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77842" h="249761">
                  <a:moveTo>
                    <a:pt x="1207" y="233502"/>
                  </a:moveTo>
                  <a:cubicBezTo>
                    <a:pt x="77" y="238057"/>
                    <a:pt x="77" y="238816"/>
                    <a:pt x="77" y="239576"/>
                  </a:cubicBezTo>
                  <a:cubicBezTo>
                    <a:pt x="77" y="245269"/>
                    <a:pt x="4221" y="249824"/>
                    <a:pt x="10627" y="249824"/>
                  </a:cubicBezTo>
                  <a:cubicBezTo>
                    <a:pt x="18539" y="249824"/>
                    <a:pt x="23061" y="242992"/>
                    <a:pt x="23814" y="241853"/>
                  </a:cubicBezTo>
                  <a:cubicBezTo>
                    <a:pt x="25698" y="238437"/>
                    <a:pt x="37755" y="187574"/>
                    <a:pt x="47928" y="146579"/>
                  </a:cubicBezTo>
                  <a:cubicBezTo>
                    <a:pt x="55464" y="161762"/>
                    <a:pt x="67521" y="172011"/>
                    <a:pt x="85230" y="172011"/>
                  </a:cubicBezTo>
                  <a:cubicBezTo>
                    <a:pt x="129314" y="172011"/>
                    <a:pt x="177919" y="118491"/>
                    <a:pt x="177919" y="61934"/>
                  </a:cubicBezTo>
                  <a:cubicBezTo>
                    <a:pt x="177919" y="21699"/>
                    <a:pt x="153052" y="63"/>
                    <a:pt x="125546" y="63"/>
                  </a:cubicBezTo>
                  <a:cubicBezTo>
                    <a:pt x="88998" y="63"/>
                    <a:pt x="49436" y="38020"/>
                    <a:pt x="38132" y="84329"/>
                  </a:cubicBezTo>
                  <a:lnTo>
                    <a:pt x="1207" y="233502"/>
                  </a:lnTo>
                  <a:close/>
                  <a:moveTo>
                    <a:pt x="84853" y="163660"/>
                  </a:moveTo>
                  <a:cubicBezTo>
                    <a:pt x="58478" y="163660"/>
                    <a:pt x="52450" y="133294"/>
                    <a:pt x="52450" y="129878"/>
                  </a:cubicBezTo>
                  <a:cubicBezTo>
                    <a:pt x="52450" y="128360"/>
                    <a:pt x="54334" y="120768"/>
                    <a:pt x="55464" y="115834"/>
                  </a:cubicBezTo>
                  <a:cubicBezTo>
                    <a:pt x="66014" y="73321"/>
                    <a:pt x="69782" y="59656"/>
                    <a:pt x="78071" y="44473"/>
                  </a:cubicBezTo>
                  <a:cubicBezTo>
                    <a:pt x="94273" y="16764"/>
                    <a:pt x="113112" y="8413"/>
                    <a:pt x="124793" y="8413"/>
                  </a:cubicBezTo>
                  <a:cubicBezTo>
                    <a:pt x="138734" y="8413"/>
                    <a:pt x="150791" y="19421"/>
                    <a:pt x="150791" y="45612"/>
                  </a:cubicBezTo>
                  <a:cubicBezTo>
                    <a:pt x="150791" y="66489"/>
                    <a:pt x="139864" y="109001"/>
                    <a:pt x="129691" y="127601"/>
                  </a:cubicBezTo>
                  <a:cubicBezTo>
                    <a:pt x="117257" y="151514"/>
                    <a:pt x="99171" y="163660"/>
                    <a:pt x="84853" y="163660"/>
                  </a:cubicBezTo>
                  <a:close/>
                </a:path>
              </a:pathLst>
            </a:custGeom>
            <a:solidFill>
              <a:schemeClr val="tx1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65E47D5-3CA4-1E90-E510-563649A8F846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3868280" y="2874327"/>
              <a:ext cx="250562" cy="88820"/>
            </a:xfrm>
            <a:custGeom>
              <a:avLst/>
              <a:gdLst>
                <a:gd name="connsiteX0" fmla="*/ 237836 w 250562"/>
                <a:gd name="connsiteY0" fmla="*/ 15246 h 88820"/>
                <a:gd name="connsiteX1" fmla="*/ 250647 w 250562"/>
                <a:gd name="connsiteY1" fmla="*/ 7654 h 88820"/>
                <a:gd name="connsiteX2" fmla="*/ 238213 w 250562"/>
                <a:gd name="connsiteY2" fmla="*/ 63 h 88820"/>
                <a:gd name="connsiteX3" fmla="*/ 12519 w 250562"/>
                <a:gd name="connsiteY3" fmla="*/ 63 h 88820"/>
                <a:gd name="connsiteX4" fmla="*/ 85 w 250562"/>
                <a:gd name="connsiteY4" fmla="*/ 7654 h 88820"/>
                <a:gd name="connsiteX5" fmla="*/ 12895 w 250562"/>
                <a:gd name="connsiteY5" fmla="*/ 15246 h 88820"/>
                <a:gd name="connsiteX6" fmla="*/ 237836 w 250562"/>
                <a:gd name="connsiteY6" fmla="*/ 15246 h 88820"/>
                <a:gd name="connsiteX7" fmla="*/ 238213 w 250562"/>
                <a:gd name="connsiteY7" fmla="*/ 88884 h 88820"/>
                <a:gd name="connsiteX8" fmla="*/ 250647 w 250562"/>
                <a:gd name="connsiteY8" fmla="*/ 81292 h 88820"/>
                <a:gd name="connsiteX9" fmla="*/ 237836 w 250562"/>
                <a:gd name="connsiteY9" fmla="*/ 73701 h 88820"/>
                <a:gd name="connsiteX10" fmla="*/ 12895 w 250562"/>
                <a:gd name="connsiteY10" fmla="*/ 73701 h 88820"/>
                <a:gd name="connsiteX11" fmla="*/ 85 w 250562"/>
                <a:gd name="connsiteY11" fmla="*/ 81292 h 88820"/>
                <a:gd name="connsiteX12" fmla="*/ 12519 w 250562"/>
                <a:gd name="connsiteY12" fmla="*/ 88884 h 88820"/>
                <a:gd name="connsiteX13" fmla="*/ 238213 w 250562"/>
                <a:gd name="connsiteY13" fmla="*/ 88884 h 88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0562" h="88820">
                  <a:moveTo>
                    <a:pt x="237836" y="15246"/>
                  </a:moveTo>
                  <a:cubicBezTo>
                    <a:pt x="243488" y="15246"/>
                    <a:pt x="250647" y="15246"/>
                    <a:pt x="250647" y="7654"/>
                  </a:cubicBezTo>
                  <a:cubicBezTo>
                    <a:pt x="250647" y="63"/>
                    <a:pt x="243488" y="63"/>
                    <a:pt x="238213" y="63"/>
                  </a:cubicBezTo>
                  <a:lnTo>
                    <a:pt x="12519" y="63"/>
                  </a:lnTo>
                  <a:cubicBezTo>
                    <a:pt x="7244" y="63"/>
                    <a:pt x="85" y="63"/>
                    <a:pt x="85" y="7654"/>
                  </a:cubicBezTo>
                  <a:cubicBezTo>
                    <a:pt x="85" y="15246"/>
                    <a:pt x="7244" y="15246"/>
                    <a:pt x="12895" y="15246"/>
                  </a:cubicBezTo>
                  <a:lnTo>
                    <a:pt x="237836" y="15246"/>
                  </a:lnTo>
                  <a:close/>
                  <a:moveTo>
                    <a:pt x="238213" y="88884"/>
                  </a:moveTo>
                  <a:cubicBezTo>
                    <a:pt x="243488" y="88884"/>
                    <a:pt x="250647" y="88884"/>
                    <a:pt x="250647" y="81292"/>
                  </a:cubicBezTo>
                  <a:cubicBezTo>
                    <a:pt x="250647" y="73701"/>
                    <a:pt x="243488" y="73701"/>
                    <a:pt x="237836" y="73701"/>
                  </a:cubicBezTo>
                  <a:lnTo>
                    <a:pt x="12895" y="73701"/>
                  </a:lnTo>
                  <a:cubicBezTo>
                    <a:pt x="7244" y="73701"/>
                    <a:pt x="85" y="73701"/>
                    <a:pt x="85" y="81292"/>
                  </a:cubicBezTo>
                  <a:cubicBezTo>
                    <a:pt x="85" y="88884"/>
                    <a:pt x="7244" y="88884"/>
                    <a:pt x="12519" y="88884"/>
                  </a:cubicBezTo>
                  <a:lnTo>
                    <a:pt x="238213" y="88884"/>
                  </a:lnTo>
                  <a:close/>
                </a:path>
              </a:pathLst>
            </a:custGeom>
            <a:solidFill>
              <a:schemeClr val="tx1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BAF143E8-B6B6-E63D-4558-FCE6660C19B2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>
              <a:off x="4257707" y="2843582"/>
              <a:ext cx="143555" cy="174225"/>
            </a:xfrm>
            <a:custGeom>
              <a:avLst/>
              <a:gdLst>
                <a:gd name="connsiteX0" fmla="*/ 31368 w 143555"/>
                <a:gd name="connsiteY0" fmla="*/ 87365 h 174225"/>
                <a:gd name="connsiteX1" fmla="*/ 82234 w 143555"/>
                <a:gd name="connsiteY1" fmla="*/ 9552 h 174225"/>
                <a:gd name="connsiteX2" fmla="*/ 122550 w 143555"/>
                <a:gd name="connsiteY2" fmla="*/ 23597 h 174225"/>
                <a:gd name="connsiteX3" fmla="*/ 104841 w 143555"/>
                <a:gd name="connsiteY3" fmla="*/ 41057 h 174225"/>
                <a:gd name="connsiteX4" fmla="*/ 122174 w 143555"/>
                <a:gd name="connsiteY4" fmla="*/ 58518 h 174225"/>
                <a:gd name="connsiteX5" fmla="*/ 139506 w 143555"/>
                <a:gd name="connsiteY5" fmla="*/ 40677 h 174225"/>
                <a:gd name="connsiteX6" fmla="*/ 81858 w 143555"/>
                <a:gd name="connsiteY6" fmla="*/ 63 h 174225"/>
                <a:gd name="connsiteX7" fmla="*/ 95 w 143555"/>
                <a:gd name="connsiteY7" fmla="*/ 88125 h 174225"/>
                <a:gd name="connsiteX8" fmla="*/ 81104 w 143555"/>
                <a:gd name="connsiteY8" fmla="*/ 174288 h 174225"/>
                <a:gd name="connsiteX9" fmla="*/ 143650 w 143555"/>
                <a:gd name="connsiteY9" fmla="*/ 124943 h 174225"/>
                <a:gd name="connsiteX10" fmla="*/ 138752 w 143555"/>
                <a:gd name="connsiteY10" fmla="*/ 121148 h 174225"/>
                <a:gd name="connsiteX11" fmla="*/ 133854 w 143555"/>
                <a:gd name="connsiteY11" fmla="*/ 124943 h 174225"/>
                <a:gd name="connsiteX12" fmla="*/ 84495 w 143555"/>
                <a:gd name="connsiteY12" fmla="*/ 164799 h 174225"/>
                <a:gd name="connsiteX13" fmla="*/ 31368 w 143555"/>
                <a:gd name="connsiteY13" fmla="*/ 87365 h 174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3555" h="174225">
                  <a:moveTo>
                    <a:pt x="31368" y="87365"/>
                  </a:moveTo>
                  <a:cubicBezTo>
                    <a:pt x="31368" y="25494"/>
                    <a:pt x="62265" y="9552"/>
                    <a:pt x="82234" y="9552"/>
                  </a:cubicBezTo>
                  <a:cubicBezTo>
                    <a:pt x="85625" y="9552"/>
                    <a:pt x="109363" y="9932"/>
                    <a:pt x="122550" y="23597"/>
                  </a:cubicBezTo>
                  <a:cubicBezTo>
                    <a:pt x="107102" y="24735"/>
                    <a:pt x="104841" y="36123"/>
                    <a:pt x="104841" y="41057"/>
                  </a:cubicBezTo>
                  <a:cubicBezTo>
                    <a:pt x="104841" y="50926"/>
                    <a:pt x="111624" y="58518"/>
                    <a:pt x="122174" y="58518"/>
                  </a:cubicBezTo>
                  <a:cubicBezTo>
                    <a:pt x="131970" y="58518"/>
                    <a:pt x="139506" y="52065"/>
                    <a:pt x="139506" y="40677"/>
                  </a:cubicBezTo>
                  <a:cubicBezTo>
                    <a:pt x="139506" y="14866"/>
                    <a:pt x="110870" y="63"/>
                    <a:pt x="81858" y="63"/>
                  </a:cubicBezTo>
                  <a:cubicBezTo>
                    <a:pt x="34759" y="63"/>
                    <a:pt x="95" y="41057"/>
                    <a:pt x="95" y="88125"/>
                  </a:cubicBezTo>
                  <a:cubicBezTo>
                    <a:pt x="95" y="136710"/>
                    <a:pt x="37397" y="174288"/>
                    <a:pt x="81104" y="174288"/>
                  </a:cubicBezTo>
                  <a:cubicBezTo>
                    <a:pt x="131593" y="174288"/>
                    <a:pt x="143650" y="128739"/>
                    <a:pt x="143650" y="124943"/>
                  </a:cubicBezTo>
                  <a:cubicBezTo>
                    <a:pt x="143650" y="121148"/>
                    <a:pt x="139882" y="121148"/>
                    <a:pt x="138752" y="121148"/>
                  </a:cubicBezTo>
                  <a:cubicBezTo>
                    <a:pt x="135361" y="121148"/>
                    <a:pt x="134607" y="122666"/>
                    <a:pt x="133854" y="124943"/>
                  </a:cubicBezTo>
                  <a:cubicBezTo>
                    <a:pt x="122927" y="160244"/>
                    <a:pt x="98436" y="164799"/>
                    <a:pt x="84495" y="164799"/>
                  </a:cubicBezTo>
                  <a:cubicBezTo>
                    <a:pt x="64525" y="164799"/>
                    <a:pt x="31368" y="148477"/>
                    <a:pt x="31368" y="87365"/>
                  </a:cubicBezTo>
                  <a:close/>
                </a:path>
              </a:pathLst>
            </a:custGeom>
            <a:solidFill>
              <a:schemeClr val="tx1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1E37C8A6-0510-2122-B53F-89ACE2C22BE5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4424791" y="2750206"/>
              <a:ext cx="83646" cy="263426"/>
            </a:xfrm>
            <a:custGeom>
              <a:avLst/>
              <a:gdLst>
                <a:gd name="connsiteX0" fmla="*/ 54357 w 83646"/>
                <a:gd name="connsiteY0" fmla="*/ 63 h 263426"/>
                <a:gd name="connsiteX1" fmla="*/ 100 w 83646"/>
                <a:gd name="connsiteY1" fmla="*/ 4238 h 263426"/>
                <a:gd name="connsiteX2" fmla="*/ 100 w 83646"/>
                <a:gd name="connsiteY2" fmla="*/ 16005 h 263426"/>
                <a:gd name="connsiteX3" fmla="*/ 29489 w 83646"/>
                <a:gd name="connsiteY3" fmla="*/ 37261 h 263426"/>
                <a:gd name="connsiteX4" fmla="*/ 29489 w 83646"/>
                <a:gd name="connsiteY4" fmla="*/ 234641 h 263426"/>
                <a:gd name="connsiteX5" fmla="*/ 100 w 83646"/>
                <a:gd name="connsiteY5" fmla="*/ 251722 h 263426"/>
                <a:gd name="connsiteX6" fmla="*/ 100 w 83646"/>
                <a:gd name="connsiteY6" fmla="*/ 263489 h 263426"/>
                <a:gd name="connsiteX7" fmla="*/ 41923 w 83646"/>
                <a:gd name="connsiteY7" fmla="*/ 262350 h 263426"/>
                <a:gd name="connsiteX8" fmla="*/ 83746 w 83646"/>
                <a:gd name="connsiteY8" fmla="*/ 263489 h 263426"/>
                <a:gd name="connsiteX9" fmla="*/ 83746 w 83646"/>
                <a:gd name="connsiteY9" fmla="*/ 251722 h 263426"/>
                <a:gd name="connsiteX10" fmla="*/ 54357 w 83646"/>
                <a:gd name="connsiteY10" fmla="*/ 234641 h 263426"/>
                <a:gd name="connsiteX11" fmla="*/ 54357 w 83646"/>
                <a:gd name="connsiteY11" fmla="*/ 63 h 263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3646" h="263426">
                  <a:moveTo>
                    <a:pt x="54357" y="63"/>
                  </a:moveTo>
                  <a:lnTo>
                    <a:pt x="100" y="4238"/>
                  </a:lnTo>
                  <a:lnTo>
                    <a:pt x="100" y="16005"/>
                  </a:lnTo>
                  <a:cubicBezTo>
                    <a:pt x="26475" y="16005"/>
                    <a:pt x="29489" y="18662"/>
                    <a:pt x="29489" y="37261"/>
                  </a:cubicBezTo>
                  <a:lnTo>
                    <a:pt x="29489" y="234641"/>
                  </a:lnTo>
                  <a:cubicBezTo>
                    <a:pt x="29489" y="251722"/>
                    <a:pt x="25344" y="251722"/>
                    <a:pt x="100" y="251722"/>
                  </a:cubicBezTo>
                  <a:lnTo>
                    <a:pt x="100" y="263489"/>
                  </a:lnTo>
                  <a:cubicBezTo>
                    <a:pt x="12533" y="263109"/>
                    <a:pt x="32503" y="262350"/>
                    <a:pt x="41923" y="262350"/>
                  </a:cubicBezTo>
                  <a:cubicBezTo>
                    <a:pt x="51342" y="262350"/>
                    <a:pt x="69805" y="263109"/>
                    <a:pt x="83746" y="263489"/>
                  </a:cubicBezTo>
                  <a:lnTo>
                    <a:pt x="83746" y="251722"/>
                  </a:lnTo>
                  <a:cubicBezTo>
                    <a:pt x="58501" y="251722"/>
                    <a:pt x="54357" y="251722"/>
                    <a:pt x="54357" y="234641"/>
                  </a:cubicBezTo>
                  <a:lnTo>
                    <a:pt x="54357" y="63"/>
                  </a:lnTo>
                  <a:close/>
                </a:path>
              </a:pathLst>
            </a:custGeom>
            <a:solidFill>
              <a:schemeClr val="tx1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D22BAD15-9C0F-EEFD-E23F-863BE9B690F1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4529454" y="2759695"/>
              <a:ext cx="80632" cy="253936"/>
            </a:xfrm>
            <a:custGeom>
              <a:avLst/>
              <a:gdLst>
                <a:gd name="connsiteX0" fmla="*/ 54359 w 80632"/>
                <a:gd name="connsiteY0" fmla="*/ 86227 h 253936"/>
                <a:gd name="connsiteX1" fmla="*/ 1610 w 80632"/>
                <a:gd name="connsiteY1" fmla="*/ 90402 h 253936"/>
                <a:gd name="connsiteX2" fmla="*/ 1610 w 80632"/>
                <a:gd name="connsiteY2" fmla="*/ 102169 h 253936"/>
                <a:gd name="connsiteX3" fmla="*/ 29492 w 80632"/>
                <a:gd name="connsiteY3" fmla="*/ 123046 h 253936"/>
                <a:gd name="connsiteX4" fmla="*/ 29492 w 80632"/>
                <a:gd name="connsiteY4" fmla="*/ 225152 h 253936"/>
                <a:gd name="connsiteX5" fmla="*/ 102 w 80632"/>
                <a:gd name="connsiteY5" fmla="*/ 242233 h 253936"/>
                <a:gd name="connsiteX6" fmla="*/ 102 w 80632"/>
                <a:gd name="connsiteY6" fmla="*/ 254000 h 253936"/>
                <a:gd name="connsiteX7" fmla="*/ 41549 w 80632"/>
                <a:gd name="connsiteY7" fmla="*/ 252861 h 253936"/>
                <a:gd name="connsiteX8" fmla="*/ 80734 w 80632"/>
                <a:gd name="connsiteY8" fmla="*/ 254000 h 253936"/>
                <a:gd name="connsiteX9" fmla="*/ 80734 w 80632"/>
                <a:gd name="connsiteY9" fmla="*/ 242233 h 253936"/>
                <a:gd name="connsiteX10" fmla="*/ 54359 w 80632"/>
                <a:gd name="connsiteY10" fmla="*/ 225531 h 253936"/>
                <a:gd name="connsiteX11" fmla="*/ 54359 w 80632"/>
                <a:gd name="connsiteY11" fmla="*/ 86227 h 253936"/>
                <a:gd name="connsiteX12" fmla="*/ 55867 w 80632"/>
                <a:gd name="connsiteY12" fmla="*/ 20180 h 253936"/>
                <a:gd name="connsiteX13" fmla="*/ 35897 w 80632"/>
                <a:gd name="connsiteY13" fmla="*/ 63 h 253936"/>
                <a:gd name="connsiteX14" fmla="*/ 15927 w 80632"/>
                <a:gd name="connsiteY14" fmla="*/ 20180 h 253936"/>
                <a:gd name="connsiteX15" fmla="*/ 35897 w 80632"/>
                <a:gd name="connsiteY15" fmla="*/ 40298 h 253936"/>
                <a:gd name="connsiteX16" fmla="*/ 55867 w 80632"/>
                <a:gd name="connsiteY16" fmla="*/ 20180 h 253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80632" h="253936">
                  <a:moveTo>
                    <a:pt x="54359" y="86227"/>
                  </a:moveTo>
                  <a:lnTo>
                    <a:pt x="1610" y="90402"/>
                  </a:lnTo>
                  <a:lnTo>
                    <a:pt x="1610" y="102169"/>
                  </a:lnTo>
                  <a:cubicBezTo>
                    <a:pt x="26101" y="102169"/>
                    <a:pt x="29492" y="104446"/>
                    <a:pt x="29492" y="123046"/>
                  </a:cubicBezTo>
                  <a:lnTo>
                    <a:pt x="29492" y="225152"/>
                  </a:lnTo>
                  <a:cubicBezTo>
                    <a:pt x="29492" y="242233"/>
                    <a:pt x="25347" y="242233"/>
                    <a:pt x="102" y="242233"/>
                  </a:cubicBezTo>
                  <a:lnTo>
                    <a:pt x="102" y="254000"/>
                  </a:lnTo>
                  <a:cubicBezTo>
                    <a:pt x="12159" y="253620"/>
                    <a:pt x="32506" y="252861"/>
                    <a:pt x="41549" y="252861"/>
                  </a:cubicBezTo>
                  <a:cubicBezTo>
                    <a:pt x="54736" y="252861"/>
                    <a:pt x="67924" y="253620"/>
                    <a:pt x="80734" y="254000"/>
                  </a:cubicBezTo>
                  <a:lnTo>
                    <a:pt x="80734" y="242233"/>
                  </a:lnTo>
                  <a:cubicBezTo>
                    <a:pt x="55867" y="242233"/>
                    <a:pt x="54359" y="240335"/>
                    <a:pt x="54359" y="225531"/>
                  </a:cubicBezTo>
                  <a:lnTo>
                    <a:pt x="54359" y="86227"/>
                  </a:lnTo>
                  <a:close/>
                  <a:moveTo>
                    <a:pt x="55867" y="20180"/>
                  </a:moveTo>
                  <a:cubicBezTo>
                    <a:pt x="55867" y="8034"/>
                    <a:pt x="46447" y="63"/>
                    <a:pt x="35897" y="63"/>
                  </a:cubicBezTo>
                  <a:cubicBezTo>
                    <a:pt x="24217" y="63"/>
                    <a:pt x="15927" y="10311"/>
                    <a:pt x="15927" y="20180"/>
                  </a:cubicBezTo>
                  <a:cubicBezTo>
                    <a:pt x="15927" y="30429"/>
                    <a:pt x="24217" y="40298"/>
                    <a:pt x="35897" y="40298"/>
                  </a:cubicBezTo>
                  <a:cubicBezTo>
                    <a:pt x="46447" y="40298"/>
                    <a:pt x="55867" y="32327"/>
                    <a:pt x="55867" y="20180"/>
                  </a:cubicBezTo>
                  <a:close/>
                </a:path>
              </a:pathLst>
            </a:custGeom>
            <a:solidFill>
              <a:schemeClr val="tx1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7930BF70-5DFB-606D-7548-1B6B4DDEC7B8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4632233" y="2845859"/>
              <a:ext cx="185755" cy="241410"/>
            </a:xfrm>
            <a:custGeom>
              <a:avLst/>
              <a:gdLst>
                <a:gd name="connsiteX0" fmla="*/ 54362 w 185755"/>
                <a:gd name="connsiteY0" fmla="*/ 25115 h 241410"/>
                <a:gd name="connsiteX1" fmla="*/ 54362 w 185755"/>
                <a:gd name="connsiteY1" fmla="*/ 63 h 241410"/>
                <a:gd name="connsiteX2" fmla="*/ 105 w 185755"/>
                <a:gd name="connsiteY2" fmla="*/ 4238 h 241410"/>
                <a:gd name="connsiteX3" fmla="*/ 105 w 185755"/>
                <a:gd name="connsiteY3" fmla="*/ 16005 h 241410"/>
                <a:gd name="connsiteX4" fmla="*/ 29494 w 185755"/>
                <a:gd name="connsiteY4" fmla="*/ 34984 h 241410"/>
                <a:gd name="connsiteX5" fmla="*/ 29494 w 185755"/>
                <a:gd name="connsiteY5" fmla="*/ 212626 h 241410"/>
                <a:gd name="connsiteX6" fmla="*/ 105 w 185755"/>
                <a:gd name="connsiteY6" fmla="*/ 229707 h 241410"/>
                <a:gd name="connsiteX7" fmla="*/ 105 w 185755"/>
                <a:gd name="connsiteY7" fmla="*/ 241473 h 241410"/>
                <a:gd name="connsiteX8" fmla="*/ 42305 w 185755"/>
                <a:gd name="connsiteY8" fmla="*/ 240335 h 241410"/>
                <a:gd name="connsiteX9" fmla="*/ 84882 w 185755"/>
                <a:gd name="connsiteY9" fmla="*/ 241473 h 241410"/>
                <a:gd name="connsiteX10" fmla="*/ 84882 w 185755"/>
                <a:gd name="connsiteY10" fmla="*/ 229707 h 241410"/>
                <a:gd name="connsiteX11" fmla="*/ 55493 w 185755"/>
                <a:gd name="connsiteY11" fmla="*/ 212626 h 241410"/>
                <a:gd name="connsiteX12" fmla="*/ 55493 w 185755"/>
                <a:gd name="connsiteY12" fmla="*/ 148857 h 241410"/>
                <a:gd name="connsiteX13" fmla="*/ 55493 w 185755"/>
                <a:gd name="connsiteY13" fmla="*/ 145441 h 241410"/>
                <a:gd name="connsiteX14" fmla="*/ 101837 w 185755"/>
                <a:gd name="connsiteY14" fmla="*/ 172011 h 241410"/>
                <a:gd name="connsiteX15" fmla="*/ 185860 w 185755"/>
                <a:gd name="connsiteY15" fmla="*/ 85847 h 241410"/>
                <a:gd name="connsiteX16" fmla="*/ 107112 w 185755"/>
                <a:gd name="connsiteY16" fmla="*/ 63 h 241410"/>
                <a:gd name="connsiteX17" fmla="*/ 54362 w 185755"/>
                <a:gd name="connsiteY17" fmla="*/ 25115 h 241410"/>
                <a:gd name="connsiteX18" fmla="*/ 55493 w 185755"/>
                <a:gd name="connsiteY18" fmla="*/ 124564 h 241410"/>
                <a:gd name="connsiteX19" fmla="*/ 55493 w 185755"/>
                <a:gd name="connsiteY19" fmla="*/ 39918 h 241410"/>
                <a:gd name="connsiteX20" fmla="*/ 104098 w 185755"/>
                <a:gd name="connsiteY20" fmla="*/ 9552 h 241410"/>
                <a:gd name="connsiteX21" fmla="*/ 154587 w 185755"/>
                <a:gd name="connsiteY21" fmla="*/ 85847 h 241410"/>
                <a:gd name="connsiteX22" fmla="*/ 100330 w 185755"/>
                <a:gd name="connsiteY22" fmla="*/ 163660 h 241410"/>
                <a:gd name="connsiteX23" fmla="*/ 60768 w 185755"/>
                <a:gd name="connsiteY23" fmla="*/ 140506 h 241410"/>
                <a:gd name="connsiteX24" fmla="*/ 55493 w 185755"/>
                <a:gd name="connsiteY24" fmla="*/ 124564 h 241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5755" h="241410">
                  <a:moveTo>
                    <a:pt x="54362" y="25115"/>
                  </a:moveTo>
                  <a:lnTo>
                    <a:pt x="54362" y="63"/>
                  </a:lnTo>
                  <a:lnTo>
                    <a:pt x="105" y="4238"/>
                  </a:lnTo>
                  <a:lnTo>
                    <a:pt x="105" y="16005"/>
                  </a:lnTo>
                  <a:cubicBezTo>
                    <a:pt x="26857" y="16005"/>
                    <a:pt x="29494" y="18282"/>
                    <a:pt x="29494" y="34984"/>
                  </a:cubicBezTo>
                  <a:lnTo>
                    <a:pt x="29494" y="212626"/>
                  </a:lnTo>
                  <a:cubicBezTo>
                    <a:pt x="29494" y="229707"/>
                    <a:pt x="25350" y="229707"/>
                    <a:pt x="105" y="229707"/>
                  </a:cubicBezTo>
                  <a:lnTo>
                    <a:pt x="105" y="241473"/>
                  </a:lnTo>
                  <a:cubicBezTo>
                    <a:pt x="12916" y="241094"/>
                    <a:pt x="32509" y="240335"/>
                    <a:pt x="42305" y="240335"/>
                  </a:cubicBezTo>
                  <a:cubicBezTo>
                    <a:pt x="52478" y="240335"/>
                    <a:pt x="71694" y="241094"/>
                    <a:pt x="84882" y="241473"/>
                  </a:cubicBezTo>
                  <a:lnTo>
                    <a:pt x="84882" y="229707"/>
                  </a:lnTo>
                  <a:cubicBezTo>
                    <a:pt x="59637" y="229707"/>
                    <a:pt x="55493" y="229707"/>
                    <a:pt x="55493" y="212626"/>
                  </a:cubicBezTo>
                  <a:lnTo>
                    <a:pt x="55493" y="148857"/>
                  </a:lnTo>
                  <a:lnTo>
                    <a:pt x="55493" y="145441"/>
                  </a:lnTo>
                  <a:cubicBezTo>
                    <a:pt x="57376" y="151514"/>
                    <a:pt x="73201" y="172011"/>
                    <a:pt x="101837" y="172011"/>
                  </a:cubicBezTo>
                  <a:cubicBezTo>
                    <a:pt x="146675" y="172011"/>
                    <a:pt x="185860" y="134812"/>
                    <a:pt x="185860" y="85847"/>
                  </a:cubicBezTo>
                  <a:cubicBezTo>
                    <a:pt x="185860" y="37641"/>
                    <a:pt x="149312" y="63"/>
                    <a:pt x="107112" y="63"/>
                  </a:cubicBezTo>
                  <a:cubicBezTo>
                    <a:pt x="77723" y="63"/>
                    <a:pt x="61898" y="16764"/>
                    <a:pt x="54362" y="25115"/>
                  </a:cubicBezTo>
                  <a:close/>
                  <a:moveTo>
                    <a:pt x="55493" y="124564"/>
                  </a:moveTo>
                  <a:lnTo>
                    <a:pt x="55493" y="39918"/>
                  </a:lnTo>
                  <a:cubicBezTo>
                    <a:pt x="66419" y="20560"/>
                    <a:pt x="84882" y="9552"/>
                    <a:pt x="104098" y="9552"/>
                  </a:cubicBezTo>
                  <a:cubicBezTo>
                    <a:pt x="131603" y="9552"/>
                    <a:pt x="154587" y="42955"/>
                    <a:pt x="154587" y="85847"/>
                  </a:cubicBezTo>
                  <a:cubicBezTo>
                    <a:pt x="154587" y="131776"/>
                    <a:pt x="128212" y="163660"/>
                    <a:pt x="100330" y="163660"/>
                  </a:cubicBezTo>
                  <a:cubicBezTo>
                    <a:pt x="85259" y="163660"/>
                    <a:pt x="70941" y="156069"/>
                    <a:pt x="60768" y="140506"/>
                  </a:cubicBezTo>
                  <a:cubicBezTo>
                    <a:pt x="55493" y="132535"/>
                    <a:pt x="55493" y="132155"/>
                    <a:pt x="55493" y="124564"/>
                  </a:cubicBezTo>
                  <a:close/>
                </a:path>
              </a:pathLst>
            </a:custGeom>
            <a:solidFill>
              <a:schemeClr val="tx1"/>
            </a:solidFill>
            <a:ln w="1018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2057352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>
            <a:extLst>
              <a:ext uri="{FF2B5EF4-FFF2-40B4-BE49-F238E27FC236}">
                <a16:creationId xmlns:a16="http://schemas.microsoft.com/office/drawing/2014/main" id="{B4F8CAAB-7A15-369E-BCAE-EC120D02B7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100" y="1383783"/>
            <a:ext cx="2971800" cy="523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62189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8" name="Picture 34" descr="Coca-Cola Soda, 2L - Walmart.com">
            <a:extLst>
              <a:ext uri="{FF2B5EF4-FFF2-40B4-BE49-F238E27FC236}">
                <a16:creationId xmlns:a16="http://schemas.microsoft.com/office/drawing/2014/main" id="{00C7AB59-0646-21BE-F2E3-A55AAA5E43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19" r="17036"/>
          <a:stretch/>
        </p:blipFill>
        <p:spPr bwMode="auto">
          <a:xfrm>
            <a:off x="10365000" y="3792622"/>
            <a:ext cx="1668481" cy="2601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 descr="Premium Photo | Pile of appetizing french fries on a white background">
            <a:extLst>
              <a:ext uri="{FF2B5EF4-FFF2-40B4-BE49-F238E27FC236}">
                <a16:creationId xmlns:a16="http://schemas.microsoft.com/office/drawing/2014/main" id="{929378D2-263A-A097-E377-B6A92EEC1A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9" r="5744"/>
          <a:stretch/>
        </p:blipFill>
        <p:spPr bwMode="auto">
          <a:xfrm>
            <a:off x="6841400" y="4744569"/>
            <a:ext cx="2064471" cy="1874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A box full of food&#10;&#10;Description automatically generated">
            <a:extLst>
              <a:ext uri="{FF2B5EF4-FFF2-40B4-BE49-F238E27FC236}">
                <a16:creationId xmlns:a16="http://schemas.microsoft.com/office/drawing/2014/main" id="{976D2456-152C-2FC8-B943-1E72819128F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20" b="14364"/>
          <a:stretch/>
        </p:blipFill>
        <p:spPr>
          <a:xfrm>
            <a:off x="32532" y="4168021"/>
            <a:ext cx="3347301" cy="2397174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2BF094BA-E2DF-25DA-724E-3535CCAA3F3F}"/>
              </a:ext>
            </a:extLst>
          </p:cNvPr>
          <p:cNvSpPr txBox="1">
            <a:spLocks/>
          </p:cNvSpPr>
          <p:nvPr/>
        </p:nvSpPr>
        <p:spPr>
          <a:xfrm>
            <a:off x="392782" y="292805"/>
            <a:ext cx="3245964" cy="8384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Franklin Gothic Medium" panose="020B0603020102020204" pitchFamily="34" charset="0"/>
              </a:rPr>
              <a:t>Utilitarian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CB0A323-AD39-9A1B-D8C7-0D0ED320AA1E}"/>
              </a:ext>
            </a:extLst>
          </p:cNvPr>
          <p:cNvSpPr txBox="1">
            <a:spLocks/>
          </p:cNvSpPr>
          <p:nvPr/>
        </p:nvSpPr>
        <p:spPr>
          <a:xfrm>
            <a:off x="8516084" y="292805"/>
            <a:ext cx="3245964" cy="8384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dirty="0">
                <a:latin typeface="Franklin Gothic Medium" panose="020B0603020102020204" pitchFamily="34" charset="0"/>
              </a:rPr>
              <a:t>Hedonic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11720AD-D9B0-EB02-0EAD-76827CFC4089}"/>
              </a:ext>
            </a:extLst>
          </p:cNvPr>
          <p:cNvCxnSpPr>
            <a:cxnSpLocks/>
          </p:cNvCxnSpPr>
          <p:nvPr/>
        </p:nvCxnSpPr>
        <p:spPr>
          <a:xfrm>
            <a:off x="6096000" y="0"/>
            <a:ext cx="0" cy="6858000"/>
          </a:xfrm>
          <a:prstGeom prst="line">
            <a:avLst/>
          </a:prstGeom>
          <a:ln w="57150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40" name="Picture 16" descr="Celebrity Premium Chunk White Albacore Tuna - 66.5 oz. Can">
            <a:extLst>
              <a:ext uri="{FF2B5EF4-FFF2-40B4-BE49-F238E27FC236}">
                <a16:creationId xmlns:a16="http://schemas.microsoft.com/office/drawing/2014/main" id="{398F3B5C-4FF1-603D-E1C1-A0027369E6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9453" y="5366608"/>
            <a:ext cx="1041050" cy="1041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Free Photo | Carrot cakes isolated">
            <a:extLst>
              <a:ext uri="{FF2B5EF4-FFF2-40B4-BE49-F238E27FC236}">
                <a16:creationId xmlns:a16="http://schemas.microsoft.com/office/drawing/2014/main" id="{8B045FA8-1E0F-A522-B999-85FED51277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2169" y="4744568"/>
            <a:ext cx="1874585" cy="1874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Broccoli | Description, Nutrition, &amp; Facts | Britannica">
            <a:extLst>
              <a:ext uri="{FF2B5EF4-FFF2-40B4-BE49-F238E27FC236}">
                <a16:creationId xmlns:a16="http://schemas.microsoft.com/office/drawing/2014/main" id="{E68A5DA4-462B-CD7A-5554-F5BCED9997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0658" y="5087290"/>
            <a:ext cx="1371410" cy="1320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370B878B-B972-19D7-535C-EEC33A953771}"/>
              </a:ext>
            </a:extLst>
          </p:cNvPr>
          <p:cNvSpPr txBox="1">
            <a:spLocks/>
          </p:cNvSpPr>
          <p:nvPr/>
        </p:nvSpPr>
        <p:spPr>
          <a:xfrm>
            <a:off x="392782" y="1170966"/>
            <a:ext cx="3254854" cy="11994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2000" b="0" i="0" dirty="0">
                <a:solidFill>
                  <a:srgbClr val="666666"/>
                </a:solidFill>
                <a:effectLst/>
                <a:highlight>
                  <a:srgbClr val="FFFFFF"/>
                </a:highlight>
                <a:latin typeface="Franklin Gothic Book" panose="020B0503020102020204" pitchFamily="34" charset="0"/>
              </a:rPr>
              <a:t>• </a:t>
            </a:r>
            <a:r>
              <a:rPr lang="en-US" sz="2000" dirty="0">
                <a:latin typeface="Franklin Gothic Book" panose="020B0503020102020204" pitchFamily="34" charset="0"/>
              </a:rPr>
              <a:t>Nutritious</a:t>
            </a:r>
          </a:p>
          <a:p>
            <a:pPr>
              <a:lnSpc>
                <a:spcPct val="120000"/>
              </a:lnSpc>
            </a:pPr>
            <a:r>
              <a:rPr lang="en-US" sz="2000" b="0" i="0" dirty="0">
                <a:solidFill>
                  <a:srgbClr val="666666"/>
                </a:solidFill>
                <a:effectLst/>
                <a:highlight>
                  <a:srgbClr val="FFFFFF"/>
                </a:highlight>
                <a:latin typeface="Franklin Gothic Book" panose="020B0503020102020204" pitchFamily="34" charset="0"/>
              </a:rPr>
              <a:t>• </a:t>
            </a:r>
            <a:r>
              <a:rPr lang="en-US" sz="2000" dirty="0">
                <a:latin typeface="Franklin Gothic Book" panose="020B0503020102020204" pitchFamily="34" charset="0"/>
              </a:rPr>
              <a:t>Long-lasting</a:t>
            </a:r>
          </a:p>
          <a:p>
            <a:pPr>
              <a:lnSpc>
                <a:spcPct val="120000"/>
              </a:lnSpc>
            </a:pPr>
            <a:r>
              <a:rPr lang="en-US" sz="2000" b="0" i="0" dirty="0">
                <a:solidFill>
                  <a:srgbClr val="666666"/>
                </a:solidFill>
                <a:effectLst/>
                <a:highlight>
                  <a:srgbClr val="FFFFFF"/>
                </a:highlight>
                <a:latin typeface="Franklin Gothic Book" panose="020B0503020102020204" pitchFamily="34" charset="0"/>
              </a:rPr>
              <a:t>• </a:t>
            </a:r>
            <a:r>
              <a:rPr lang="en-US" sz="2000" dirty="0">
                <a:latin typeface="Franklin Gothic Book" panose="020B0503020102020204" pitchFamily="34" charset="0"/>
              </a:rPr>
              <a:t>Easy to prepare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B37694CB-9A42-F8EF-F291-5527825EBBE4}"/>
              </a:ext>
            </a:extLst>
          </p:cNvPr>
          <p:cNvSpPr txBox="1">
            <a:spLocks/>
          </p:cNvSpPr>
          <p:nvPr/>
        </p:nvSpPr>
        <p:spPr>
          <a:xfrm>
            <a:off x="9310253" y="1184939"/>
            <a:ext cx="2479503" cy="426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20000"/>
              </a:lnSpc>
            </a:pPr>
            <a:r>
              <a:rPr lang="en-US" sz="2000" dirty="0">
                <a:latin typeface="Franklin Gothic Book" panose="020B0503020102020204" pitchFamily="34" charset="0"/>
              </a:rPr>
              <a:t>Tastes good</a:t>
            </a:r>
            <a:r>
              <a:rPr lang="en-US" sz="2000" dirty="0">
                <a:solidFill>
                  <a:srgbClr val="666666"/>
                </a:solidFill>
                <a:highlight>
                  <a:srgbClr val="FFFFFF"/>
                </a:highlight>
                <a:latin typeface="Franklin Gothic Book" panose="020B0503020102020204" pitchFamily="34" charset="0"/>
              </a:rPr>
              <a:t> </a:t>
            </a:r>
            <a:r>
              <a:rPr lang="en-US" sz="2000" b="0" i="0" dirty="0">
                <a:solidFill>
                  <a:srgbClr val="666666"/>
                </a:solidFill>
                <a:effectLst/>
                <a:highlight>
                  <a:srgbClr val="FFFFFF"/>
                </a:highlight>
                <a:latin typeface="Franklin Gothic Book" panose="020B0503020102020204" pitchFamily="34" charset="0"/>
              </a:rPr>
              <a:t>• </a:t>
            </a:r>
            <a:endParaRPr lang="en-US" sz="2000" dirty="0">
              <a:latin typeface="Franklin Gothic Book" panose="020B050302010202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CB0E744-B4B1-51F2-9718-5CD03B5713D7}"/>
              </a:ext>
            </a:extLst>
          </p:cNvPr>
          <p:cNvSpPr/>
          <p:nvPr/>
        </p:nvSpPr>
        <p:spPr>
          <a:xfrm>
            <a:off x="-792" y="0"/>
            <a:ext cx="12192792" cy="6858000"/>
          </a:xfrm>
          <a:prstGeom prst="rect">
            <a:avLst/>
          </a:prstGeom>
          <a:solidFill>
            <a:srgbClr val="FFFFFF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F7F05607-E8E8-BDF0-6651-BC2E0E89A5D4}"/>
              </a:ext>
            </a:extLst>
          </p:cNvPr>
          <p:cNvGrpSpPr/>
          <p:nvPr/>
        </p:nvGrpSpPr>
        <p:grpSpPr>
          <a:xfrm>
            <a:off x="3729514" y="868636"/>
            <a:ext cx="4732256" cy="5067147"/>
            <a:chOff x="3729514" y="868636"/>
            <a:chExt cx="4732256" cy="5067147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82D6F00F-967F-7E33-C551-94182CE9F492}"/>
                </a:ext>
              </a:extLst>
            </p:cNvPr>
            <p:cNvSpPr/>
            <p:nvPr/>
          </p:nvSpPr>
          <p:spPr>
            <a:xfrm>
              <a:off x="3729515" y="1061884"/>
              <a:ext cx="4732255" cy="487389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5" name="Picture 14" descr="Round Loaf of Sourdough Wheat Bread, Isolated on White Background Stock ...">
              <a:extLst>
                <a:ext uri="{FF2B5EF4-FFF2-40B4-BE49-F238E27FC236}">
                  <a16:creationId xmlns:a16="http://schemas.microsoft.com/office/drawing/2014/main" id="{4D6C705D-2BAB-44F2-0BFD-33A972CBC29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159" b="7276"/>
            <a:stretch/>
          </p:blipFill>
          <p:spPr bwMode="auto">
            <a:xfrm>
              <a:off x="5348826" y="3204360"/>
              <a:ext cx="2983475" cy="19273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6" descr="Kikkoman Manjo Premium Hon Mirin Sweet Rice Wine Seasoning 450ml ...">
              <a:extLst>
                <a:ext uri="{FF2B5EF4-FFF2-40B4-BE49-F238E27FC236}">
                  <a16:creationId xmlns:a16="http://schemas.microsoft.com/office/drawing/2014/main" id="{583A5DFA-40F8-07F1-00DF-D8C35A5F1BF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6178"/>
            <a:stretch/>
          </p:blipFill>
          <p:spPr bwMode="auto">
            <a:xfrm>
              <a:off x="6585755" y="1456867"/>
              <a:ext cx="1615566" cy="19273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4" descr="10 Popular German Beers You Should Know">
              <a:extLst>
                <a:ext uri="{FF2B5EF4-FFF2-40B4-BE49-F238E27FC236}">
                  <a16:creationId xmlns:a16="http://schemas.microsoft.com/office/drawing/2014/main" id="{B9F1A894-D511-4DFB-0C96-9EDBB6F2BE0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20530" y="1428586"/>
              <a:ext cx="1338586" cy="20786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2" descr="1 lb. Imported Gouda Cheese">
              <a:extLst>
                <a:ext uri="{FF2B5EF4-FFF2-40B4-BE49-F238E27FC236}">
                  <a16:creationId xmlns:a16="http://schemas.microsoft.com/office/drawing/2014/main" id="{56CF954E-A153-88A6-2E5D-5FA5F141B46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66" r="11287" b="6830"/>
            <a:stretch/>
          </p:blipFill>
          <p:spPr bwMode="auto">
            <a:xfrm>
              <a:off x="4979447" y="1724957"/>
              <a:ext cx="2078063" cy="16308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10" descr="Yogurt PNG Transparent Images, Pictures, Photos | PNG Arts">
              <a:extLst>
                <a:ext uri="{FF2B5EF4-FFF2-40B4-BE49-F238E27FC236}">
                  <a16:creationId xmlns:a16="http://schemas.microsoft.com/office/drawing/2014/main" id="{61B8DCE9-9206-69EF-209B-9F01EC88FB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8686" y="3225178"/>
              <a:ext cx="1929351" cy="19293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0" name="Title 1">
              <a:extLst>
                <a:ext uri="{FF2B5EF4-FFF2-40B4-BE49-F238E27FC236}">
                  <a16:creationId xmlns:a16="http://schemas.microsoft.com/office/drawing/2014/main" id="{FC2E944A-D147-A46C-E945-5336177C1722}"/>
                </a:ext>
              </a:extLst>
            </p:cNvPr>
            <p:cNvSpPr txBox="1">
              <a:spLocks/>
            </p:cNvSpPr>
            <p:nvPr/>
          </p:nvSpPr>
          <p:spPr>
            <a:xfrm>
              <a:off x="4644273" y="868636"/>
              <a:ext cx="2903454" cy="419120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lIns="91440" tIns="45720" rIns="91440" bIns="45720" rtlCol="0" anchor="ctr">
              <a:normAutofit lnSpcReduction="100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400" i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Franklin Gothic Demi" panose="020B0703020102020204" pitchFamily="34" charset="0"/>
                </a:rPr>
                <a:t>FERMENTED FOODS</a:t>
              </a:r>
            </a:p>
          </p:txBody>
        </p:sp>
        <p:sp>
          <p:nvSpPr>
            <p:cNvPr id="41" name="Title 1">
              <a:extLst>
                <a:ext uri="{FF2B5EF4-FFF2-40B4-BE49-F238E27FC236}">
                  <a16:creationId xmlns:a16="http://schemas.microsoft.com/office/drawing/2014/main" id="{498D080F-91B8-A170-2EBC-9321E748720C}"/>
                </a:ext>
              </a:extLst>
            </p:cNvPr>
            <p:cNvSpPr txBox="1">
              <a:spLocks/>
            </p:cNvSpPr>
            <p:nvPr/>
          </p:nvSpPr>
          <p:spPr>
            <a:xfrm>
              <a:off x="3729514" y="5347059"/>
              <a:ext cx="4732256" cy="58417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1900" dirty="0">
                  <a:latin typeface="Franklin Gothic Medium" panose="020B0603020102020204" pitchFamily="34" charset="0"/>
                </a:rPr>
                <a:t>Inhibit pathogens, add flavor compounds </a:t>
              </a:r>
            </a:p>
          </p:txBody>
        </p:sp>
        <p:sp>
          <p:nvSpPr>
            <p:cNvPr id="42" name="Title 1">
              <a:extLst>
                <a:ext uri="{FF2B5EF4-FFF2-40B4-BE49-F238E27FC236}">
                  <a16:creationId xmlns:a16="http://schemas.microsoft.com/office/drawing/2014/main" id="{515A0BB8-E5CA-2ECD-84CF-D7C3D7025E07}"/>
                </a:ext>
              </a:extLst>
            </p:cNvPr>
            <p:cNvSpPr txBox="1">
              <a:spLocks/>
            </p:cNvSpPr>
            <p:nvPr/>
          </p:nvSpPr>
          <p:spPr>
            <a:xfrm>
              <a:off x="5676564" y="5168705"/>
              <a:ext cx="838872" cy="309869"/>
            </a:xfrm>
            <a:prstGeom prst="rect">
              <a:avLst/>
            </a:prstGeom>
            <a:solidFill>
              <a:srgbClr val="F5FFEB">
                <a:alpha val="65098"/>
              </a:srgbClr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1200" i="1" dirty="0">
                  <a:solidFill>
                    <a:schemeClr val="accent6">
                      <a:lumMod val="75000"/>
                    </a:schemeClr>
                  </a:solidFill>
                  <a:latin typeface="Franklin Gothic Demi" panose="020B0703020102020204" pitchFamily="34" charset="0"/>
                </a:rPr>
                <a:t>WIN-WIN</a:t>
              </a:r>
            </a:p>
          </p:txBody>
        </p: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24D74547-356B-7D7A-BEBE-92E9D7D8C291}"/>
                </a:ext>
              </a:extLst>
            </p:cNvPr>
            <p:cNvCxnSpPr>
              <a:cxnSpLocks/>
              <a:stCxn id="42" idx="3"/>
            </p:cNvCxnSpPr>
            <p:nvPr/>
          </p:nvCxnSpPr>
          <p:spPr>
            <a:xfrm>
              <a:off x="6515436" y="5323640"/>
              <a:ext cx="1685885" cy="0"/>
            </a:xfrm>
            <a:prstGeom prst="line">
              <a:avLst/>
            </a:prstGeom>
            <a:ln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578BEA10-995E-F70E-60D1-233DEFC486F8}"/>
                </a:ext>
              </a:extLst>
            </p:cNvPr>
            <p:cNvCxnSpPr>
              <a:cxnSpLocks/>
            </p:cNvCxnSpPr>
            <p:nvPr/>
          </p:nvCxnSpPr>
          <p:spPr>
            <a:xfrm>
              <a:off x="4014788" y="5323640"/>
              <a:ext cx="1625089" cy="0"/>
            </a:xfrm>
            <a:prstGeom prst="line">
              <a:avLst/>
            </a:prstGeom>
            <a:ln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519082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 1">
            <a:extLst>
              <a:ext uri="{FF2B5EF4-FFF2-40B4-BE49-F238E27FC236}">
                <a16:creationId xmlns:a16="http://schemas.microsoft.com/office/drawing/2014/main" id="{FB5F35A1-969B-D38B-8DF1-039566B5B446}"/>
              </a:ext>
            </a:extLst>
          </p:cNvPr>
          <p:cNvSpPr txBox="1">
            <a:spLocks/>
          </p:cNvSpPr>
          <p:nvPr/>
        </p:nvSpPr>
        <p:spPr>
          <a:xfrm>
            <a:off x="392782" y="1170966"/>
            <a:ext cx="5062796" cy="11994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2000" b="0" i="0" dirty="0">
                <a:solidFill>
                  <a:srgbClr val="666666"/>
                </a:solidFill>
                <a:effectLst/>
                <a:highlight>
                  <a:srgbClr val="FFFFFF"/>
                </a:highlight>
                <a:latin typeface="Franklin Gothic Book" panose="020B0503020102020204" pitchFamily="34" charset="0"/>
              </a:rPr>
              <a:t>• </a:t>
            </a:r>
            <a:r>
              <a:rPr lang="en-US" sz="2000" dirty="0">
                <a:latin typeface="Franklin Gothic Book" panose="020B0503020102020204" pitchFamily="34" charset="0"/>
              </a:rPr>
              <a:t>Efficient</a:t>
            </a:r>
          </a:p>
          <a:p>
            <a:pPr>
              <a:lnSpc>
                <a:spcPct val="120000"/>
              </a:lnSpc>
            </a:pPr>
            <a:r>
              <a:rPr lang="en-US" sz="2000" b="0" i="0" dirty="0">
                <a:solidFill>
                  <a:srgbClr val="666666"/>
                </a:solidFill>
                <a:effectLst/>
                <a:highlight>
                  <a:srgbClr val="FFFFFF"/>
                </a:highlight>
                <a:latin typeface="Franklin Gothic Book" panose="020B0503020102020204" pitchFamily="34" charset="0"/>
              </a:rPr>
              <a:t>• </a:t>
            </a:r>
            <a:r>
              <a:rPr lang="en-US" sz="2000" dirty="0">
                <a:latin typeface="Franklin Gothic Book" panose="020B0503020102020204" pitchFamily="34" charset="0"/>
              </a:rPr>
              <a:t>Safe (reliable, robust, interpretable)</a:t>
            </a:r>
          </a:p>
          <a:p>
            <a:pPr>
              <a:lnSpc>
                <a:spcPct val="120000"/>
              </a:lnSpc>
            </a:pPr>
            <a:r>
              <a:rPr lang="en-US" sz="2000" b="0" i="0" dirty="0">
                <a:solidFill>
                  <a:srgbClr val="666666"/>
                </a:solidFill>
                <a:effectLst/>
                <a:highlight>
                  <a:srgbClr val="FFFFFF"/>
                </a:highlight>
                <a:latin typeface="Franklin Gothic Book" panose="020B0503020102020204" pitchFamily="34" charset="0"/>
              </a:rPr>
              <a:t>• </a:t>
            </a:r>
            <a:r>
              <a:rPr lang="en-US" sz="2000" dirty="0">
                <a:latin typeface="Franklin Gothic Book" panose="020B0503020102020204" pitchFamily="34" charset="0"/>
              </a:rPr>
              <a:t>Easy to analyze</a:t>
            </a:r>
          </a:p>
        </p:txBody>
      </p:sp>
      <p:pic>
        <p:nvPicPr>
          <p:cNvPr id="3084" name="Picture 12" descr="GPT and BERT: A Comparison of Transformer Architectures - DEV Community">
            <a:extLst>
              <a:ext uri="{FF2B5EF4-FFF2-40B4-BE49-F238E27FC236}">
                <a16:creationId xmlns:a16="http://schemas.microsoft.com/office/drawing/2014/main" id="{C0B3C6BE-D493-FEFF-81F5-C39DA602C9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54" t="7346" r="13447" b="12784"/>
          <a:stretch/>
        </p:blipFill>
        <p:spPr bwMode="auto">
          <a:xfrm>
            <a:off x="10049067" y="3801438"/>
            <a:ext cx="1712982" cy="2542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 2">
            <a:extLst>
              <a:ext uri="{FF2B5EF4-FFF2-40B4-BE49-F238E27FC236}">
                <a16:creationId xmlns:a16="http://schemas.microsoft.com/office/drawing/2014/main" id="{2BF094BA-E2DF-25DA-724E-3535CCAA3F3F}"/>
              </a:ext>
            </a:extLst>
          </p:cNvPr>
          <p:cNvSpPr txBox="1">
            <a:spLocks/>
          </p:cNvSpPr>
          <p:nvPr/>
        </p:nvSpPr>
        <p:spPr>
          <a:xfrm>
            <a:off x="392782" y="292805"/>
            <a:ext cx="3245964" cy="8384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Franklin Gothic Medium" panose="020B0603020102020204" pitchFamily="34" charset="0"/>
              </a:rPr>
              <a:t>Classical</a:t>
            </a:r>
          </a:p>
        </p:txBody>
      </p:sp>
      <p:sp>
        <p:nvSpPr>
          <p:cNvPr id="5" name="Title 1 3">
            <a:extLst>
              <a:ext uri="{FF2B5EF4-FFF2-40B4-BE49-F238E27FC236}">
                <a16:creationId xmlns:a16="http://schemas.microsoft.com/office/drawing/2014/main" id="{1CB0A323-AD39-9A1B-D8C7-0D0ED320AA1E}"/>
              </a:ext>
            </a:extLst>
          </p:cNvPr>
          <p:cNvSpPr txBox="1">
            <a:spLocks/>
          </p:cNvSpPr>
          <p:nvPr/>
        </p:nvSpPr>
        <p:spPr>
          <a:xfrm>
            <a:off x="8516084" y="292805"/>
            <a:ext cx="3245964" cy="8384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dirty="0">
                <a:latin typeface="Franklin Gothic Medium" panose="020B0603020102020204" pitchFamily="34" charset="0"/>
              </a:rPr>
              <a:t>Modern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11720AD-D9B0-EB02-0EAD-76827CFC4089}"/>
              </a:ext>
            </a:extLst>
          </p:cNvPr>
          <p:cNvCxnSpPr>
            <a:cxnSpLocks/>
          </p:cNvCxnSpPr>
          <p:nvPr/>
        </p:nvCxnSpPr>
        <p:spPr>
          <a:xfrm>
            <a:off x="6096000" y="0"/>
            <a:ext cx="0" cy="6858000"/>
          </a:xfrm>
          <a:prstGeom prst="line">
            <a:avLst/>
          </a:prstGeom>
          <a:ln w="57150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itle 1 4">
            <a:extLst>
              <a:ext uri="{FF2B5EF4-FFF2-40B4-BE49-F238E27FC236}">
                <a16:creationId xmlns:a16="http://schemas.microsoft.com/office/drawing/2014/main" id="{B37694CB-9A42-F8EF-F291-5527825EBBE4}"/>
              </a:ext>
            </a:extLst>
          </p:cNvPr>
          <p:cNvSpPr txBox="1">
            <a:spLocks/>
          </p:cNvSpPr>
          <p:nvPr/>
        </p:nvSpPr>
        <p:spPr>
          <a:xfrm>
            <a:off x="9310253" y="1184939"/>
            <a:ext cx="2479503" cy="426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20000"/>
              </a:lnSpc>
            </a:pPr>
            <a:r>
              <a:rPr lang="en-US" sz="2000" dirty="0">
                <a:latin typeface="Franklin Gothic Book" panose="020B0503020102020204" pitchFamily="34" charset="0"/>
              </a:rPr>
              <a:t>Accurate </a:t>
            </a:r>
            <a:r>
              <a:rPr lang="en-US" sz="2000" b="0" i="0" dirty="0">
                <a:solidFill>
                  <a:srgbClr val="666666"/>
                </a:solidFill>
                <a:effectLst/>
                <a:highlight>
                  <a:srgbClr val="FFFFFF"/>
                </a:highlight>
                <a:latin typeface="Franklin Gothic Book" panose="020B0503020102020204" pitchFamily="34" charset="0"/>
              </a:rPr>
              <a:t>• </a:t>
            </a:r>
            <a:endParaRPr lang="en-US" sz="2000" dirty="0">
              <a:latin typeface="Franklin Gothic Book" panose="020B0503020102020204" pitchFamily="34" charset="0"/>
            </a:endParaRPr>
          </a:p>
        </p:txBody>
      </p:sp>
      <p:pic>
        <p:nvPicPr>
          <p:cNvPr id="3076" name="Picture 4" descr="Non-convex optimization. We utilize stochastic gradient descent to find ...">
            <a:extLst>
              <a:ext uri="{FF2B5EF4-FFF2-40B4-BE49-F238E27FC236}">
                <a16:creationId xmlns:a16="http://schemas.microsoft.com/office/drawing/2014/main" id="{747DB143-7CE2-8853-BFB4-BCFC451231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7147" y="4636235"/>
            <a:ext cx="2542918" cy="1695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>
            <a:extLst>
              <a:ext uri="{FF2B5EF4-FFF2-40B4-BE49-F238E27FC236}">
                <a16:creationId xmlns:a16="http://schemas.microsoft.com/office/drawing/2014/main" id="{DC495D59-E188-B9F4-E19E-4BA3D632E5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42" t="12171" r="14964" b="14793"/>
          <a:stretch/>
        </p:blipFill>
        <p:spPr bwMode="auto">
          <a:xfrm>
            <a:off x="3890296" y="5044610"/>
            <a:ext cx="1775512" cy="1363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AEEB72D5-687D-4383-E4D1-C3B452B8CBC4}"/>
              </a:ext>
            </a:extLst>
          </p:cNvPr>
          <p:cNvGrpSpPr/>
          <p:nvPr/>
        </p:nvGrpSpPr>
        <p:grpSpPr>
          <a:xfrm>
            <a:off x="6418056" y="5169159"/>
            <a:ext cx="977927" cy="1267822"/>
            <a:chOff x="6718797" y="1968882"/>
            <a:chExt cx="1537964" cy="1993876"/>
          </a:xfrm>
        </p:grpSpPr>
        <p:pic>
          <p:nvPicPr>
            <p:cNvPr id="3088" name="Picture 16 1" descr="OpenAI Logo PNG title=">
              <a:extLst>
                <a:ext uri="{FF2B5EF4-FFF2-40B4-BE49-F238E27FC236}">
                  <a16:creationId xmlns:a16="http://schemas.microsoft.com/office/drawing/2014/main" id="{8EE39C52-052C-7138-D0F6-3DCE688537E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0705"/>
            <a:stretch/>
          </p:blipFill>
          <p:spPr bwMode="auto">
            <a:xfrm>
              <a:off x="6718797" y="1968882"/>
              <a:ext cx="1537964" cy="14259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16 2" descr="OpenAI Logo PNG title=">
              <a:extLst>
                <a:ext uri="{FF2B5EF4-FFF2-40B4-BE49-F238E27FC236}">
                  <a16:creationId xmlns:a16="http://schemas.microsoft.com/office/drawing/2014/main" id="{168C7180-BEF0-DB16-E033-F9F9E4062A1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437"/>
            <a:stretch/>
          </p:blipFill>
          <p:spPr bwMode="auto">
            <a:xfrm>
              <a:off x="6718798" y="3420989"/>
              <a:ext cx="1387526" cy="5417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090" name="Picture 18">
            <a:extLst>
              <a:ext uri="{FF2B5EF4-FFF2-40B4-BE49-F238E27FC236}">
                <a16:creationId xmlns:a16="http://schemas.microsoft.com/office/drawing/2014/main" id="{56F38C7E-82FF-B6DE-A616-7576CCF13D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56"/>
          <a:stretch/>
        </p:blipFill>
        <p:spPr bwMode="auto">
          <a:xfrm>
            <a:off x="372185" y="3935002"/>
            <a:ext cx="1826428" cy="2336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rainbow colored curved shapes&#10;&#10;Description automatically generated with medium confidence">
            <a:extLst>
              <a:ext uri="{FF2B5EF4-FFF2-40B4-BE49-F238E27FC236}">
                <a16:creationId xmlns:a16="http://schemas.microsoft.com/office/drawing/2014/main" id="{B46A1202-652E-8639-C611-008FB53DF54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500" b="65125" l="8892" r="41040">
                        <a14:foregroundMark x1="40082" y1="25125" x2="40082" y2="25125"/>
                        <a14:foregroundMark x1="41040" y1="21625" x2="41040" y2="21625"/>
                        <a14:foregroundMark x1="20862" y1="8500" x2="20862" y2="8500"/>
                        <a14:foregroundMark x1="25171" y1="65125" x2="25171" y2="65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51" t="2450" r="57431" b="28842"/>
          <a:stretch/>
        </p:blipFill>
        <p:spPr>
          <a:xfrm>
            <a:off x="2014895" y="4379757"/>
            <a:ext cx="2156413" cy="2048087"/>
          </a:xfrm>
          <a:prstGeom prst="rect">
            <a:avLst/>
          </a:prstGeom>
        </p:spPr>
      </p:pic>
      <p:sp>
        <p:nvSpPr>
          <p:cNvPr id="3126" name="Rectangle 3125">
            <a:extLst>
              <a:ext uri="{FF2B5EF4-FFF2-40B4-BE49-F238E27FC236}">
                <a16:creationId xmlns:a16="http://schemas.microsoft.com/office/drawing/2014/main" id="{73BDE28C-1B01-89CA-1B38-3CB9B7C7366B}"/>
              </a:ext>
            </a:extLst>
          </p:cNvPr>
          <p:cNvSpPr/>
          <p:nvPr/>
        </p:nvSpPr>
        <p:spPr>
          <a:xfrm>
            <a:off x="11595445" y="5905891"/>
            <a:ext cx="224370" cy="2518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27" name="Rectangle 3126">
            <a:extLst>
              <a:ext uri="{FF2B5EF4-FFF2-40B4-BE49-F238E27FC236}">
                <a16:creationId xmlns:a16="http://schemas.microsoft.com/office/drawing/2014/main" id="{30E43FA1-9597-124F-247D-AB76AA04C0DC}"/>
              </a:ext>
            </a:extLst>
          </p:cNvPr>
          <p:cNvSpPr/>
          <p:nvPr/>
        </p:nvSpPr>
        <p:spPr>
          <a:xfrm>
            <a:off x="10000065" y="5896535"/>
            <a:ext cx="224370" cy="2518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5653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 1">
            <a:extLst>
              <a:ext uri="{FF2B5EF4-FFF2-40B4-BE49-F238E27FC236}">
                <a16:creationId xmlns:a16="http://schemas.microsoft.com/office/drawing/2014/main" id="{FB5F35A1-969B-D38B-8DF1-039566B5B446}"/>
              </a:ext>
            </a:extLst>
          </p:cNvPr>
          <p:cNvSpPr txBox="1">
            <a:spLocks/>
          </p:cNvSpPr>
          <p:nvPr/>
        </p:nvSpPr>
        <p:spPr>
          <a:xfrm>
            <a:off x="392782" y="1170966"/>
            <a:ext cx="5062796" cy="11994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2000" b="0" i="0" dirty="0">
                <a:solidFill>
                  <a:srgbClr val="666666"/>
                </a:solidFill>
                <a:effectLst/>
                <a:highlight>
                  <a:srgbClr val="FFFFFF"/>
                </a:highlight>
                <a:latin typeface="Franklin Gothic Book" panose="020B0503020102020204" pitchFamily="34" charset="0"/>
              </a:rPr>
              <a:t>• </a:t>
            </a:r>
            <a:r>
              <a:rPr lang="en-US" sz="2000" dirty="0">
                <a:latin typeface="Franklin Gothic Book" panose="020B0503020102020204" pitchFamily="34" charset="0"/>
              </a:rPr>
              <a:t>Efficient</a:t>
            </a:r>
          </a:p>
          <a:p>
            <a:pPr>
              <a:lnSpc>
                <a:spcPct val="120000"/>
              </a:lnSpc>
            </a:pPr>
            <a:r>
              <a:rPr lang="en-US" sz="2000" b="0" i="0" dirty="0">
                <a:solidFill>
                  <a:srgbClr val="666666"/>
                </a:solidFill>
                <a:effectLst/>
                <a:highlight>
                  <a:srgbClr val="FFFFFF"/>
                </a:highlight>
                <a:latin typeface="Franklin Gothic Book" panose="020B0503020102020204" pitchFamily="34" charset="0"/>
              </a:rPr>
              <a:t>• </a:t>
            </a:r>
            <a:r>
              <a:rPr lang="en-US" sz="2000" dirty="0">
                <a:latin typeface="Franklin Gothic Book" panose="020B0503020102020204" pitchFamily="34" charset="0"/>
              </a:rPr>
              <a:t>Safe (reliable, robust, interpretable)</a:t>
            </a:r>
          </a:p>
          <a:p>
            <a:pPr>
              <a:lnSpc>
                <a:spcPct val="120000"/>
              </a:lnSpc>
            </a:pPr>
            <a:r>
              <a:rPr lang="en-US" sz="2000" b="0" i="0" dirty="0">
                <a:solidFill>
                  <a:srgbClr val="666666"/>
                </a:solidFill>
                <a:effectLst/>
                <a:highlight>
                  <a:srgbClr val="FFFFFF"/>
                </a:highlight>
                <a:latin typeface="Franklin Gothic Book" panose="020B0503020102020204" pitchFamily="34" charset="0"/>
              </a:rPr>
              <a:t>• </a:t>
            </a:r>
            <a:r>
              <a:rPr lang="en-US" sz="2000" dirty="0">
                <a:latin typeface="Franklin Gothic Book" panose="020B0503020102020204" pitchFamily="34" charset="0"/>
              </a:rPr>
              <a:t>Easy to analyze</a:t>
            </a:r>
          </a:p>
        </p:txBody>
      </p:sp>
      <p:pic>
        <p:nvPicPr>
          <p:cNvPr id="3084" name="Picture 12" descr="GPT and BERT: A Comparison of Transformer Architectures - DEV Community">
            <a:extLst>
              <a:ext uri="{FF2B5EF4-FFF2-40B4-BE49-F238E27FC236}">
                <a16:creationId xmlns:a16="http://schemas.microsoft.com/office/drawing/2014/main" id="{C0B3C6BE-D493-FEFF-81F5-C39DA602C9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54" t="7346" r="13447" b="12784"/>
          <a:stretch/>
        </p:blipFill>
        <p:spPr bwMode="auto">
          <a:xfrm>
            <a:off x="10049067" y="3801438"/>
            <a:ext cx="1712982" cy="2542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 2">
            <a:extLst>
              <a:ext uri="{FF2B5EF4-FFF2-40B4-BE49-F238E27FC236}">
                <a16:creationId xmlns:a16="http://schemas.microsoft.com/office/drawing/2014/main" id="{2BF094BA-E2DF-25DA-724E-3535CCAA3F3F}"/>
              </a:ext>
            </a:extLst>
          </p:cNvPr>
          <p:cNvSpPr txBox="1">
            <a:spLocks/>
          </p:cNvSpPr>
          <p:nvPr/>
        </p:nvSpPr>
        <p:spPr>
          <a:xfrm>
            <a:off x="392782" y="292805"/>
            <a:ext cx="3245964" cy="8384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Franklin Gothic Medium" panose="020B0603020102020204" pitchFamily="34" charset="0"/>
              </a:rPr>
              <a:t>Classical</a:t>
            </a:r>
          </a:p>
        </p:txBody>
      </p:sp>
      <p:sp>
        <p:nvSpPr>
          <p:cNvPr id="5" name="Title 1 3">
            <a:extLst>
              <a:ext uri="{FF2B5EF4-FFF2-40B4-BE49-F238E27FC236}">
                <a16:creationId xmlns:a16="http://schemas.microsoft.com/office/drawing/2014/main" id="{1CB0A323-AD39-9A1B-D8C7-0D0ED320AA1E}"/>
              </a:ext>
            </a:extLst>
          </p:cNvPr>
          <p:cNvSpPr txBox="1">
            <a:spLocks/>
          </p:cNvSpPr>
          <p:nvPr/>
        </p:nvSpPr>
        <p:spPr>
          <a:xfrm>
            <a:off x="8516084" y="292805"/>
            <a:ext cx="3245964" cy="8384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dirty="0">
                <a:latin typeface="Franklin Gothic Medium" panose="020B0603020102020204" pitchFamily="34" charset="0"/>
              </a:rPr>
              <a:t>Modern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11720AD-D9B0-EB02-0EAD-76827CFC4089}"/>
              </a:ext>
            </a:extLst>
          </p:cNvPr>
          <p:cNvCxnSpPr>
            <a:cxnSpLocks/>
          </p:cNvCxnSpPr>
          <p:nvPr/>
        </p:nvCxnSpPr>
        <p:spPr>
          <a:xfrm>
            <a:off x="6096000" y="0"/>
            <a:ext cx="0" cy="6858000"/>
          </a:xfrm>
          <a:prstGeom prst="line">
            <a:avLst/>
          </a:prstGeom>
          <a:ln w="57150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itle 1 4">
            <a:extLst>
              <a:ext uri="{FF2B5EF4-FFF2-40B4-BE49-F238E27FC236}">
                <a16:creationId xmlns:a16="http://schemas.microsoft.com/office/drawing/2014/main" id="{B37694CB-9A42-F8EF-F291-5527825EBBE4}"/>
              </a:ext>
            </a:extLst>
          </p:cNvPr>
          <p:cNvSpPr txBox="1">
            <a:spLocks/>
          </p:cNvSpPr>
          <p:nvPr/>
        </p:nvSpPr>
        <p:spPr>
          <a:xfrm>
            <a:off x="9310253" y="1184939"/>
            <a:ext cx="2479503" cy="426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20000"/>
              </a:lnSpc>
            </a:pPr>
            <a:r>
              <a:rPr lang="en-US" sz="2000" dirty="0">
                <a:latin typeface="Franklin Gothic Book" panose="020B0503020102020204" pitchFamily="34" charset="0"/>
              </a:rPr>
              <a:t>Accurate </a:t>
            </a:r>
            <a:r>
              <a:rPr lang="en-US" sz="2000" b="0" i="0" dirty="0">
                <a:solidFill>
                  <a:srgbClr val="666666"/>
                </a:solidFill>
                <a:effectLst/>
                <a:highlight>
                  <a:srgbClr val="FFFFFF"/>
                </a:highlight>
                <a:latin typeface="Franklin Gothic Book" panose="020B0503020102020204" pitchFamily="34" charset="0"/>
              </a:rPr>
              <a:t>• </a:t>
            </a:r>
            <a:endParaRPr lang="en-US" sz="2000" dirty="0">
              <a:latin typeface="Franklin Gothic Book" panose="020B0503020102020204" pitchFamily="34" charset="0"/>
            </a:endParaRPr>
          </a:p>
        </p:txBody>
      </p:sp>
      <p:pic>
        <p:nvPicPr>
          <p:cNvPr id="3076" name="Picture 4" descr="Non-convex optimization. We utilize stochastic gradient descent to find ...">
            <a:extLst>
              <a:ext uri="{FF2B5EF4-FFF2-40B4-BE49-F238E27FC236}">
                <a16:creationId xmlns:a16="http://schemas.microsoft.com/office/drawing/2014/main" id="{747DB143-7CE2-8853-BFB4-BCFC451231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7147" y="4636235"/>
            <a:ext cx="2542918" cy="1695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>
            <a:extLst>
              <a:ext uri="{FF2B5EF4-FFF2-40B4-BE49-F238E27FC236}">
                <a16:creationId xmlns:a16="http://schemas.microsoft.com/office/drawing/2014/main" id="{DC495D59-E188-B9F4-E19E-4BA3D632E5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42" t="12171" r="14964" b="14793"/>
          <a:stretch/>
        </p:blipFill>
        <p:spPr bwMode="auto">
          <a:xfrm>
            <a:off x="3890296" y="5044610"/>
            <a:ext cx="1775512" cy="1363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AEEB72D5-687D-4383-E4D1-C3B452B8CBC4}"/>
              </a:ext>
            </a:extLst>
          </p:cNvPr>
          <p:cNvGrpSpPr/>
          <p:nvPr/>
        </p:nvGrpSpPr>
        <p:grpSpPr>
          <a:xfrm>
            <a:off x="6418056" y="5169159"/>
            <a:ext cx="977927" cy="1267822"/>
            <a:chOff x="6718797" y="1968882"/>
            <a:chExt cx="1537964" cy="1993876"/>
          </a:xfrm>
        </p:grpSpPr>
        <p:pic>
          <p:nvPicPr>
            <p:cNvPr id="3088" name="Picture 16 1" descr="OpenAI Logo PNG title=">
              <a:extLst>
                <a:ext uri="{FF2B5EF4-FFF2-40B4-BE49-F238E27FC236}">
                  <a16:creationId xmlns:a16="http://schemas.microsoft.com/office/drawing/2014/main" id="{8EE39C52-052C-7138-D0F6-3DCE688537E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0705"/>
            <a:stretch/>
          </p:blipFill>
          <p:spPr bwMode="auto">
            <a:xfrm>
              <a:off x="6718797" y="1968882"/>
              <a:ext cx="1537964" cy="14259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16 2" descr="OpenAI Logo PNG title=">
              <a:extLst>
                <a:ext uri="{FF2B5EF4-FFF2-40B4-BE49-F238E27FC236}">
                  <a16:creationId xmlns:a16="http://schemas.microsoft.com/office/drawing/2014/main" id="{168C7180-BEF0-DB16-E033-F9F9E4062A1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437"/>
            <a:stretch/>
          </p:blipFill>
          <p:spPr bwMode="auto">
            <a:xfrm>
              <a:off x="6718798" y="3420989"/>
              <a:ext cx="1387526" cy="5417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090" name="Picture 18">
            <a:extLst>
              <a:ext uri="{FF2B5EF4-FFF2-40B4-BE49-F238E27FC236}">
                <a16:creationId xmlns:a16="http://schemas.microsoft.com/office/drawing/2014/main" id="{56F38C7E-82FF-B6DE-A616-7576CCF13D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56"/>
          <a:stretch/>
        </p:blipFill>
        <p:spPr bwMode="auto">
          <a:xfrm>
            <a:off x="372185" y="3935002"/>
            <a:ext cx="1826428" cy="2336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rainbow colored curved shapes&#10;&#10;Description automatically generated with medium confidence">
            <a:extLst>
              <a:ext uri="{FF2B5EF4-FFF2-40B4-BE49-F238E27FC236}">
                <a16:creationId xmlns:a16="http://schemas.microsoft.com/office/drawing/2014/main" id="{B46A1202-652E-8639-C611-008FB53DF54D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500" b="65125" l="8892" r="41040">
                        <a14:foregroundMark x1="40082" y1="25125" x2="40082" y2="25125"/>
                        <a14:foregroundMark x1="41040" y1="21625" x2="41040" y2="21625"/>
                        <a14:foregroundMark x1="20862" y1="8500" x2="20862" y2="8500"/>
                        <a14:foregroundMark x1="25171" y1="65125" x2="25171" y2="65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51" t="2450" r="57431" b="28842"/>
          <a:stretch/>
        </p:blipFill>
        <p:spPr>
          <a:xfrm>
            <a:off x="2014895" y="4379757"/>
            <a:ext cx="2156413" cy="2048087"/>
          </a:xfrm>
          <a:prstGeom prst="rect">
            <a:avLst/>
          </a:prstGeom>
        </p:spPr>
      </p:pic>
      <p:sp>
        <p:nvSpPr>
          <p:cNvPr id="3126" name="Rectangle 3125">
            <a:extLst>
              <a:ext uri="{FF2B5EF4-FFF2-40B4-BE49-F238E27FC236}">
                <a16:creationId xmlns:a16="http://schemas.microsoft.com/office/drawing/2014/main" id="{73BDE28C-1B01-89CA-1B38-3CB9B7C7366B}"/>
              </a:ext>
            </a:extLst>
          </p:cNvPr>
          <p:cNvSpPr/>
          <p:nvPr/>
        </p:nvSpPr>
        <p:spPr>
          <a:xfrm>
            <a:off x="11595445" y="5905891"/>
            <a:ext cx="224370" cy="2518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27" name="Rectangle 3126">
            <a:extLst>
              <a:ext uri="{FF2B5EF4-FFF2-40B4-BE49-F238E27FC236}">
                <a16:creationId xmlns:a16="http://schemas.microsoft.com/office/drawing/2014/main" id="{30E43FA1-9597-124F-247D-AB76AA04C0DC}"/>
              </a:ext>
            </a:extLst>
          </p:cNvPr>
          <p:cNvSpPr/>
          <p:nvPr/>
        </p:nvSpPr>
        <p:spPr>
          <a:xfrm>
            <a:off x="10000065" y="5896535"/>
            <a:ext cx="224370" cy="2518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22" name="Rectangle 3121">
            <a:extLst>
              <a:ext uri="{FF2B5EF4-FFF2-40B4-BE49-F238E27FC236}">
                <a16:creationId xmlns:a16="http://schemas.microsoft.com/office/drawing/2014/main" id="{E6B440B0-DBAC-1FF2-3E98-37DEE5EC692A}"/>
              </a:ext>
            </a:extLst>
          </p:cNvPr>
          <p:cNvSpPr/>
          <p:nvPr/>
        </p:nvSpPr>
        <p:spPr>
          <a:xfrm>
            <a:off x="-792" y="0"/>
            <a:ext cx="12192792" cy="6858000"/>
          </a:xfrm>
          <a:prstGeom prst="rect">
            <a:avLst/>
          </a:prstGeom>
          <a:solidFill>
            <a:srgbClr val="FFFFFF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CA50761-F8AE-D105-314C-CC1A603E3535}"/>
              </a:ext>
            </a:extLst>
          </p:cNvPr>
          <p:cNvGrpSpPr/>
          <p:nvPr/>
        </p:nvGrpSpPr>
        <p:grpSpPr>
          <a:xfrm>
            <a:off x="2149070" y="527513"/>
            <a:ext cx="7893861" cy="6037682"/>
            <a:chOff x="3729515" y="585473"/>
            <a:chExt cx="4732255" cy="5353489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450142EB-D60F-696B-D270-220A7AD7A161}"/>
                </a:ext>
              </a:extLst>
            </p:cNvPr>
            <p:cNvSpPr/>
            <p:nvPr/>
          </p:nvSpPr>
          <p:spPr>
            <a:xfrm>
              <a:off x="3729515" y="809673"/>
              <a:ext cx="4732255" cy="512928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itle 1 6 1">
              <a:extLst>
                <a:ext uri="{FF2B5EF4-FFF2-40B4-BE49-F238E27FC236}">
                  <a16:creationId xmlns:a16="http://schemas.microsoft.com/office/drawing/2014/main" id="{4F4478BD-6AF3-15E7-3840-714748821452}"/>
                </a:ext>
              </a:extLst>
            </p:cNvPr>
            <p:cNvSpPr txBox="1">
              <a:spLocks/>
            </p:cNvSpPr>
            <p:nvPr/>
          </p:nvSpPr>
          <p:spPr>
            <a:xfrm>
              <a:off x="5631267" y="585473"/>
              <a:ext cx="928750" cy="445328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400" i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Franklin Gothic Demi" panose="020B0703020102020204" pitchFamily="34" charset="0"/>
                </a:rPr>
                <a:t>THIS TALK</a:t>
              </a:r>
            </a:p>
          </p:txBody>
        </p:sp>
      </p:grpSp>
      <p:grpSp>
        <p:nvGrpSpPr>
          <p:cNvPr id="3124" name="Group 3123">
            <a:extLst>
              <a:ext uri="{FF2B5EF4-FFF2-40B4-BE49-F238E27FC236}">
                <a16:creationId xmlns:a16="http://schemas.microsoft.com/office/drawing/2014/main" id="{508A69CF-D339-EDA5-3B44-C0D6A49A5179}"/>
              </a:ext>
            </a:extLst>
          </p:cNvPr>
          <p:cNvGrpSpPr/>
          <p:nvPr/>
        </p:nvGrpSpPr>
        <p:grpSpPr>
          <a:xfrm>
            <a:off x="2424701" y="3908679"/>
            <a:ext cx="7335748" cy="1934994"/>
            <a:chOff x="2424701" y="1163772"/>
            <a:chExt cx="7335748" cy="1934994"/>
          </a:xfrm>
        </p:grpSpPr>
        <p:sp>
          <p:nvSpPr>
            <p:cNvPr id="3093" name="Rectangle 3092">
              <a:extLst>
                <a:ext uri="{FF2B5EF4-FFF2-40B4-BE49-F238E27FC236}">
                  <a16:creationId xmlns:a16="http://schemas.microsoft.com/office/drawing/2014/main" id="{3CB7F9CD-6870-C34F-40F8-0A5C6E09CE3E}"/>
                </a:ext>
              </a:extLst>
            </p:cNvPr>
            <p:cNvSpPr/>
            <p:nvPr/>
          </p:nvSpPr>
          <p:spPr>
            <a:xfrm>
              <a:off x="2424701" y="1163772"/>
              <a:ext cx="7335748" cy="1934994"/>
            </a:xfrm>
            <a:prstGeom prst="rect">
              <a:avLst/>
            </a:prstGeom>
            <a:solidFill>
              <a:srgbClr val="F7F7F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A4F28AF6-BA06-1913-E6C0-B10F65B56C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3705364" y="1336354"/>
              <a:ext cx="2370967" cy="1161931"/>
            </a:xfrm>
            <a:prstGeom prst="rect">
              <a:avLst/>
            </a:prstGeom>
          </p:spPr>
        </p:pic>
        <p:grpSp>
          <p:nvGrpSpPr>
            <p:cNvPr id="3113" name="Group 3112" descr="\documentclass{article}&#10;\usepackage{amsmath}&#10;\pagestyle{empty}&#10;\begin{document}&#10;&#10;$f\hspace{-0.5mm}\left(\hspace{6.2mm}\right)\hspace{-0.8mm}= $&#10;&#10;&#10;\end{document}" title="IguanaTex Vector Display">
              <a:extLst>
                <a:ext uri="{FF2B5EF4-FFF2-40B4-BE49-F238E27FC236}">
                  <a16:creationId xmlns:a16="http://schemas.microsoft.com/office/drawing/2014/main" id="{E436A8A8-1991-5C1C-4542-C27042CCD2CE}"/>
                </a:ext>
              </a:extLst>
            </p:cNvPr>
            <p:cNvGrpSpPr>
              <a:grpSpLocks noChangeAspect="1"/>
            </p:cNvGrpSpPr>
            <p:nvPr>
              <p:custDataLst>
                <p:tags r:id="rId1"/>
              </p:custDataLst>
            </p:nvPr>
          </p:nvGrpSpPr>
          <p:grpSpPr>
            <a:xfrm>
              <a:off x="2540000" y="1303398"/>
              <a:ext cx="4880552" cy="1233623"/>
              <a:chOff x="12288216" y="8542650"/>
              <a:chExt cx="4880552" cy="1233623"/>
            </a:xfrm>
          </p:grpSpPr>
          <p:sp>
            <p:nvSpPr>
              <p:cNvPr id="3109" name="Freeform: Shape 3108">
                <a:extLst>
                  <a:ext uri="{FF2B5EF4-FFF2-40B4-BE49-F238E27FC236}">
                    <a16:creationId xmlns:a16="http://schemas.microsoft.com/office/drawing/2014/main" id="{D1CEB6BA-5818-0AB4-2A02-2DA4ABD03C3E}"/>
                  </a:ext>
                </a:extLst>
              </p:cNvPr>
              <p:cNvSpPr/>
              <p:nvPr>
                <p:custDataLst>
                  <p:tags r:id="rId2"/>
                </p:custDataLst>
              </p:nvPr>
            </p:nvSpPr>
            <p:spPr>
              <a:xfrm>
                <a:off x="12288216" y="8598163"/>
                <a:ext cx="627416" cy="1122597"/>
              </a:xfrm>
              <a:custGeom>
                <a:avLst/>
                <a:gdLst>
                  <a:gd name="connsiteX0" fmla="*/ 394884 w 627416"/>
                  <a:gd name="connsiteY0" fmla="*/ 376318 h 1122597"/>
                  <a:gd name="connsiteX1" fmla="*/ 503016 w 627416"/>
                  <a:gd name="connsiteY1" fmla="*/ 376318 h 1122597"/>
                  <a:gd name="connsiteX2" fmla="*/ 540736 w 627416"/>
                  <a:gd name="connsiteY2" fmla="*/ 351646 h 1122597"/>
                  <a:gd name="connsiteX3" fmla="*/ 506788 w 627416"/>
                  <a:gd name="connsiteY3" fmla="*/ 338076 h 1122597"/>
                  <a:gd name="connsiteX4" fmla="*/ 402428 w 627416"/>
                  <a:gd name="connsiteY4" fmla="*/ 338076 h 1122597"/>
                  <a:gd name="connsiteX5" fmla="*/ 428832 w 627416"/>
                  <a:gd name="connsiteY5" fmla="*/ 197443 h 1122597"/>
                  <a:gd name="connsiteX6" fmla="*/ 459009 w 627416"/>
                  <a:gd name="connsiteY6" fmla="*/ 69146 h 1122597"/>
                  <a:gd name="connsiteX7" fmla="*/ 518104 w 627416"/>
                  <a:gd name="connsiteY7" fmla="*/ 27203 h 1122597"/>
                  <a:gd name="connsiteX8" fmla="*/ 579714 w 627416"/>
                  <a:gd name="connsiteY8" fmla="*/ 49408 h 1122597"/>
                  <a:gd name="connsiteX9" fmla="*/ 511817 w 627416"/>
                  <a:gd name="connsiteY9" fmla="*/ 116023 h 1122597"/>
                  <a:gd name="connsiteX10" fmla="*/ 558339 w 627416"/>
                  <a:gd name="connsiteY10" fmla="*/ 159200 h 1122597"/>
                  <a:gd name="connsiteX11" fmla="*/ 627493 w 627416"/>
                  <a:gd name="connsiteY11" fmla="*/ 85183 h 1122597"/>
                  <a:gd name="connsiteX12" fmla="*/ 518104 w 627416"/>
                  <a:gd name="connsiteY12" fmla="*/ 63 h 1122597"/>
                  <a:gd name="connsiteX13" fmla="*/ 358421 w 627416"/>
                  <a:gd name="connsiteY13" fmla="*/ 144397 h 1122597"/>
                  <a:gd name="connsiteX14" fmla="*/ 316928 w 627416"/>
                  <a:gd name="connsiteY14" fmla="*/ 338076 h 1122597"/>
                  <a:gd name="connsiteX15" fmla="*/ 230171 w 627416"/>
                  <a:gd name="connsiteY15" fmla="*/ 338076 h 1122597"/>
                  <a:gd name="connsiteX16" fmla="*/ 192451 w 627416"/>
                  <a:gd name="connsiteY16" fmla="*/ 361515 h 1122597"/>
                  <a:gd name="connsiteX17" fmla="*/ 227657 w 627416"/>
                  <a:gd name="connsiteY17" fmla="*/ 376318 h 1122597"/>
                  <a:gd name="connsiteX18" fmla="*/ 310642 w 627416"/>
                  <a:gd name="connsiteY18" fmla="*/ 376318 h 1122597"/>
                  <a:gd name="connsiteX19" fmla="*/ 216341 w 627416"/>
                  <a:gd name="connsiteY19" fmla="*/ 863600 h 1122597"/>
                  <a:gd name="connsiteX20" fmla="*/ 106951 w 627416"/>
                  <a:gd name="connsiteY20" fmla="*/ 1095521 h 1122597"/>
                  <a:gd name="connsiteX21" fmla="*/ 46599 w 627416"/>
                  <a:gd name="connsiteY21" fmla="*/ 1073316 h 1122597"/>
                  <a:gd name="connsiteX22" fmla="*/ 115753 w 627416"/>
                  <a:gd name="connsiteY22" fmla="*/ 1006700 h 1122597"/>
                  <a:gd name="connsiteX23" fmla="*/ 69231 w 627416"/>
                  <a:gd name="connsiteY23" fmla="*/ 963523 h 1122597"/>
                  <a:gd name="connsiteX24" fmla="*/ 77 w 627416"/>
                  <a:gd name="connsiteY24" fmla="*/ 1037540 h 1122597"/>
                  <a:gd name="connsiteX25" fmla="*/ 106951 w 627416"/>
                  <a:gd name="connsiteY25" fmla="*/ 1122661 h 1122597"/>
                  <a:gd name="connsiteX26" fmla="*/ 249032 w 627416"/>
                  <a:gd name="connsiteY26" fmla="*/ 1002999 h 1122597"/>
                  <a:gd name="connsiteX27" fmla="*/ 319443 w 627416"/>
                  <a:gd name="connsiteY27" fmla="*/ 767377 h 1122597"/>
                  <a:gd name="connsiteX28" fmla="*/ 394884 w 627416"/>
                  <a:gd name="connsiteY28" fmla="*/ 376318 h 11225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627416" h="1122597">
                    <a:moveTo>
                      <a:pt x="394884" y="376318"/>
                    </a:moveTo>
                    <a:lnTo>
                      <a:pt x="503016" y="376318"/>
                    </a:lnTo>
                    <a:cubicBezTo>
                      <a:pt x="528163" y="376318"/>
                      <a:pt x="540736" y="376318"/>
                      <a:pt x="540736" y="351646"/>
                    </a:cubicBezTo>
                    <a:cubicBezTo>
                      <a:pt x="540736" y="338076"/>
                      <a:pt x="528163" y="338076"/>
                      <a:pt x="506788" y="338076"/>
                    </a:cubicBezTo>
                    <a:lnTo>
                      <a:pt x="402428" y="338076"/>
                    </a:lnTo>
                    <a:lnTo>
                      <a:pt x="428832" y="197443"/>
                    </a:lnTo>
                    <a:cubicBezTo>
                      <a:pt x="433862" y="171537"/>
                      <a:pt x="451465" y="83949"/>
                      <a:pt x="459009" y="69146"/>
                    </a:cubicBezTo>
                    <a:cubicBezTo>
                      <a:pt x="470325" y="45707"/>
                      <a:pt x="491700" y="27203"/>
                      <a:pt x="518104" y="27203"/>
                    </a:cubicBezTo>
                    <a:cubicBezTo>
                      <a:pt x="523133" y="27203"/>
                      <a:pt x="555824" y="27203"/>
                      <a:pt x="579714" y="49408"/>
                    </a:cubicBezTo>
                    <a:cubicBezTo>
                      <a:pt x="524391" y="54342"/>
                      <a:pt x="511817" y="97519"/>
                      <a:pt x="511817" y="116023"/>
                    </a:cubicBezTo>
                    <a:cubicBezTo>
                      <a:pt x="511817" y="144397"/>
                      <a:pt x="534450" y="159200"/>
                      <a:pt x="558339" y="159200"/>
                    </a:cubicBezTo>
                    <a:cubicBezTo>
                      <a:pt x="591030" y="159200"/>
                      <a:pt x="627493" y="132061"/>
                      <a:pt x="627493" y="85183"/>
                    </a:cubicBezTo>
                    <a:cubicBezTo>
                      <a:pt x="627493" y="28436"/>
                      <a:pt x="569655" y="63"/>
                      <a:pt x="518104" y="63"/>
                    </a:cubicBezTo>
                    <a:cubicBezTo>
                      <a:pt x="475354" y="63"/>
                      <a:pt x="396141" y="22268"/>
                      <a:pt x="358421" y="144397"/>
                    </a:cubicBezTo>
                    <a:cubicBezTo>
                      <a:pt x="350877" y="170303"/>
                      <a:pt x="347105" y="182639"/>
                      <a:pt x="316928" y="338076"/>
                    </a:cubicBezTo>
                    <a:lnTo>
                      <a:pt x="230171" y="338076"/>
                    </a:lnTo>
                    <a:cubicBezTo>
                      <a:pt x="206282" y="338076"/>
                      <a:pt x="192451" y="338076"/>
                      <a:pt x="192451" y="361515"/>
                    </a:cubicBezTo>
                    <a:cubicBezTo>
                      <a:pt x="192451" y="376318"/>
                      <a:pt x="203767" y="376318"/>
                      <a:pt x="227657" y="376318"/>
                    </a:cubicBezTo>
                    <a:lnTo>
                      <a:pt x="310642" y="376318"/>
                    </a:lnTo>
                    <a:lnTo>
                      <a:pt x="216341" y="863600"/>
                    </a:lnTo>
                    <a:cubicBezTo>
                      <a:pt x="193708" y="983261"/>
                      <a:pt x="172333" y="1095521"/>
                      <a:pt x="106951" y="1095521"/>
                    </a:cubicBezTo>
                    <a:cubicBezTo>
                      <a:pt x="101922" y="1095521"/>
                      <a:pt x="70488" y="1095521"/>
                      <a:pt x="46599" y="1073316"/>
                    </a:cubicBezTo>
                    <a:cubicBezTo>
                      <a:pt x="104437" y="1069615"/>
                      <a:pt x="115753" y="1025204"/>
                      <a:pt x="115753" y="1006700"/>
                    </a:cubicBezTo>
                    <a:cubicBezTo>
                      <a:pt x="115753" y="978327"/>
                      <a:pt x="93120" y="963523"/>
                      <a:pt x="69231" y="963523"/>
                    </a:cubicBezTo>
                    <a:cubicBezTo>
                      <a:pt x="36540" y="963523"/>
                      <a:pt x="77" y="990663"/>
                      <a:pt x="77" y="1037540"/>
                    </a:cubicBezTo>
                    <a:cubicBezTo>
                      <a:pt x="77" y="1093054"/>
                      <a:pt x="55400" y="1122661"/>
                      <a:pt x="106951" y="1122661"/>
                    </a:cubicBezTo>
                    <a:cubicBezTo>
                      <a:pt x="176105" y="1122661"/>
                      <a:pt x="226399" y="1049877"/>
                      <a:pt x="249032" y="1002999"/>
                    </a:cubicBezTo>
                    <a:cubicBezTo>
                      <a:pt x="289267" y="925281"/>
                      <a:pt x="318186" y="776012"/>
                      <a:pt x="319443" y="767377"/>
                    </a:cubicBezTo>
                    <a:lnTo>
                      <a:pt x="394884" y="376318"/>
                    </a:lnTo>
                    <a:close/>
                  </a:path>
                </a:pathLst>
              </a:custGeom>
              <a:solidFill>
                <a:srgbClr val="000000"/>
              </a:solidFill>
              <a:ln w="150668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3110" name="Freeform: Shape 3109">
                <a:extLst>
                  <a:ext uri="{FF2B5EF4-FFF2-40B4-BE49-F238E27FC236}">
                    <a16:creationId xmlns:a16="http://schemas.microsoft.com/office/drawing/2014/main" id="{EDF22413-5D55-31A5-FB1D-C9BFC17BC533}"/>
                  </a:ext>
                </a:extLst>
              </p:cNvPr>
              <p:cNvSpPr/>
              <p:nvPr>
                <p:custDataLst>
                  <p:tags r:id="rId3"/>
                </p:custDataLst>
              </p:nvPr>
            </p:nvSpPr>
            <p:spPr>
              <a:xfrm>
                <a:off x="13127655" y="8542650"/>
                <a:ext cx="291704" cy="1233623"/>
              </a:xfrm>
              <a:custGeom>
                <a:avLst/>
                <a:gdLst>
                  <a:gd name="connsiteX0" fmla="*/ 291788 w 291704"/>
                  <a:gd name="connsiteY0" fmla="*/ 1221351 h 1233623"/>
                  <a:gd name="connsiteX1" fmla="*/ 270413 w 291704"/>
                  <a:gd name="connsiteY1" fmla="*/ 1194211 h 1233623"/>
                  <a:gd name="connsiteX2" fmla="*/ 73009 w 291704"/>
                  <a:gd name="connsiteY2" fmla="*/ 616875 h 1233623"/>
                  <a:gd name="connsiteX3" fmla="*/ 275442 w 291704"/>
                  <a:gd name="connsiteY3" fmla="*/ 33371 h 1233623"/>
                  <a:gd name="connsiteX4" fmla="*/ 291788 w 291704"/>
                  <a:gd name="connsiteY4" fmla="*/ 12399 h 1233623"/>
                  <a:gd name="connsiteX5" fmla="*/ 279214 w 291704"/>
                  <a:gd name="connsiteY5" fmla="*/ 63 h 1233623"/>
                  <a:gd name="connsiteX6" fmla="*/ 79296 w 291704"/>
                  <a:gd name="connsiteY6" fmla="*/ 240619 h 1233623"/>
                  <a:gd name="connsiteX7" fmla="*/ 83 w 291704"/>
                  <a:gd name="connsiteY7" fmla="*/ 616875 h 1233623"/>
                  <a:gd name="connsiteX8" fmla="*/ 83068 w 291704"/>
                  <a:gd name="connsiteY8" fmla="*/ 1001765 h 1233623"/>
                  <a:gd name="connsiteX9" fmla="*/ 279214 w 291704"/>
                  <a:gd name="connsiteY9" fmla="*/ 1233687 h 1233623"/>
                  <a:gd name="connsiteX10" fmla="*/ 291788 w 291704"/>
                  <a:gd name="connsiteY10" fmla="*/ 1221351 h 12336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1704" h="1233623">
                    <a:moveTo>
                      <a:pt x="291788" y="1221351"/>
                    </a:moveTo>
                    <a:cubicBezTo>
                      <a:pt x="291788" y="1217650"/>
                      <a:pt x="291788" y="1215182"/>
                      <a:pt x="270413" y="1194211"/>
                    </a:cubicBezTo>
                    <a:cubicBezTo>
                      <a:pt x="113244" y="1038774"/>
                      <a:pt x="73009" y="805619"/>
                      <a:pt x="73009" y="616875"/>
                    </a:cubicBezTo>
                    <a:cubicBezTo>
                      <a:pt x="73009" y="402224"/>
                      <a:pt x="120788" y="187574"/>
                      <a:pt x="275442" y="33371"/>
                    </a:cubicBezTo>
                    <a:cubicBezTo>
                      <a:pt x="291788" y="18567"/>
                      <a:pt x="291788" y="16100"/>
                      <a:pt x="291788" y="12399"/>
                    </a:cubicBezTo>
                    <a:cubicBezTo>
                      <a:pt x="291788" y="3764"/>
                      <a:pt x="286758" y="63"/>
                      <a:pt x="279214" y="63"/>
                    </a:cubicBezTo>
                    <a:cubicBezTo>
                      <a:pt x="266641" y="63"/>
                      <a:pt x="153479" y="83949"/>
                      <a:pt x="79296" y="240619"/>
                    </a:cubicBezTo>
                    <a:cubicBezTo>
                      <a:pt x="15171" y="376318"/>
                      <a:pt x="83" y="513250"/>
                      <a:pt x="83" y="616875"/>
                    </a:cubicBezTo>
                    <a:cubicBezTo>
                      <a:pt x="83" y="713097"/>
                      <a:pt x="13914" y="862366"/>
                      <a:pt x="83068" y="1001765"/>
                    </a:cubicBezTo>
                    <a:cubicBezTo>
                      <a:pt x="158509" y="1153501"/>
                      <a:pt x="266641" y="1233687"/>
                      <a:pt x="279214" y="1233687"/>
                    </a:cubicBezTo>
                    <a:cubicBezTo>
                      <a:pt x="286758" y="1233687"/>
                      <a:pt x="291788" y="1229986"/>
                      <a:pt x="291788" y="1221351"/>
                    </a:cubicBezTo>
                    <a:close/>
                  </a:path>
                </a:pathLst>
              </a:custGeom>
              <a:solidFill>
                <a:srgbClr val="000000"/>
              </a:solidFill>
              <a:ln w="150668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3111" name="Freeform: Shape 3110">
                <a:extLst>
                  <a:ext uri="{FF2B5EF4-FFF2-40B4-BE49-F238E27FC236}">
                    <a16:creationId xmlns:a16="http://schemas.microsoft.com/office/drawing/2014/main" id="{4CCCB81B-CC33-A1C7-7308-EB2BED186380}"/>
                  </a:ext>
                </a:extLst>
              </p:cNvPr>
              <p:cNvSpPr/>
              <p:nvPr>
                <p:custDataLst>
                  <p:tags r:id="rId4"/>
                </p:custDataLst>
              </p:nvPr>
            </p:nvSpPr>
            <p:spPr>
              <a:xfrm>
                <a:off x="15781864" y="8542650"/>
                <a:ext cx="291704" cy="1233623"/>
              </a:xfrm>
              <a:custGeom>
                <a:avLst/>
                <a:gdLst>
                  <a:gd name="connsiteX0" fmla="*/ 291809 w 291704"/>
                  <a:gd name="connsiteY0" fmla="*/ 616875 h 1233623"/>
                  <a:gd name="connsiteX1" fmla="*/ 208824 w 291704"/>
                  <a:gd name="connsiteY1" fmla="*/ 231984 h 1233623"/>
                  <a:gd name="connsiteX2" fmla="*/ 12678 w 291704"/>
                  <a:gd name="connsiteY2" fmla="*/ 63 h 1233623"/>
                  <a:gd name="connsiteX3" fmla="*/ 104 w 291704"/>
                  <a:gd name="connsiteY3" fmla="*/ 12399 h 1233623"/>
                  <a:gd name="connsiteX4" fmla="*/ 23994 w 291704"/>
                  <a:gd name="connsiteY4" fmla="*/ 40772 h 1233623"/>
                  <a:gd name="connsiteX5" fmla="*/ 218883 w 291704"/>
                  <a:gd name="connsiteY5" fmla="*/ 616875 h 1233623"/>
                  <a:gd name="connsiteX6" fmla="*/ 16450 w 291704"/>
                  <a:gd name="connsiteY6" fmla="*/ 1200379 h 1233623"/>
                  <a:gd name="connsiteX7" fmla="*/ 104 w 291704"/>
                  <a:gd name="connsiteY7" fmla="*/ 1221351 h 1233623"/>
                  <a:gd name="connsiteX8" fmla="*/ 12678 w 291704"/>
                  <a:gd name="connsiteY8" fmla="*/ 1233687 h 1233623"/>
                  <a:gd name="connsiteX9" fmla="*/ 212596 w 291704"/>
                  <a:gd name="connsiteY9" fmla="*/ 993130 h 1233623"/>
                  <a:gd name="connsiteX10" fmla="*/ 291809 w 291704"/>
                  <a:gd name="connsiteY10" fmla="*/ 616875 h 12336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1704" h="1233623">
                    <a:moveTo>
                      <a:pt x="291809" y="616875"/>
                    </a:moveTo>
                    <a:cubicBezTo>
                      <a:pt x="291809" y="520652"/>
                      <a:pt x="277978" y="371384"/>
                      <a:pt x="208824" y="231984"/>
                    </a:cubicBezTo>
                    <a:cubicBezTo>
                      <a:pt x="133383" y="80248"/>
                      <a:pt x="25251" y="63"/>
                      <a:pt x="12678" y="63"/>
                    </a:cubicBezTo>
                    <a:cubicBezTo>
                      <a:pt x="5134" y="63"/>
                      <a:pt x="104" y="4997"/>
                      <a:pt x="104" y="12399"/>
                    </a:cubicBezTo>
                    <a:cubicBezTo>
                      <a:pt x="104" y="16100"/>
                      <a:pt x="104" y="18567"/>
                      <a:pt x="23994" y="40772"/>
                    </a:cubicBezTo>
                    <a:cubicBezTo>
                      <a:pt x="147214" y="162901"/>
                      <a:pt x="218883" y="359047"/>
                      <a:pt x="218883" y="616875"/>
                    </a:cubicBezTo>
                    <a:cubicBezTo>
                      <a:pt x="218883" y="827824"/>
                      <a:pt x="172361" y="1044942"/>
                      <a:pt x="16450" y="1200379"/>
                    </a:cubicBezTo>
                    <a:cubicBezTo>
                      <a:pt x="104" y="1215182"/>
                      <a:pt x="104" y="1217650"/>
                      <a:pt x="104" y="1221351"/>
                    </a:cubicBezTo>
                    <a:cubicBezTo>
                      <a:pt x="104" y="1228752"/>
                      <a:pt x="5134" y="1233687"/>
                      <a:pt x="12678" y="1233687"/>
                    </a:cubicBezTo>
                    <a:cubicBezTo>
                      <a:pt x="25251" y="1233687"/>
                      <a:pt x="138413" y="1149800"/>
                      <a:pt x="212596" y="993130"/>
                    </a:cubicBezTo>
                    <a:cubicBezTo>
                      <a:pt x="276721" y="857431"/>
                      <a:pt x="291809" y="720499"/>
                      <a:pt x="291809" y="616875"/>
                    </a:cubicBezTo>
                    <a:close/>
                  </a:path>
                </a:pathLst>
              </a:custGeom>
              <a:solidFill>
                <a:srgbClr val="000000"/>
              </a:solidFill>
              <a:ln w="150668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3112" name="Freeform: Shape 3111">
                <a:extLst>
                  <a:ext uri="{FF2B5EF4-FFF2-40B4-BE49-F238E27FC236}">
                    <a16:creationId xmlns:a16="http://schemas.microsoft.com/office/drawing/2014/main" id="{607A8752-DFDA-666D-58CE-66DBCD55966E}"/>
                  </a:ext>
                </a:extLst>
              </p:cNvPr>
              <p:cNvSpPr/>
              <p:nvPr>
                <p:custDataLst>
                  <p:tags r:id="rId5"/>
                </p:custDataLst>
              </p:nvPr>
            </p:nvSpPr>
            <p:spPr>
              <a:xfrm>
                <a:off x="16332632" y="9015128"/>
                <a:ext cx="836136" cy="288668"/>
              </a:xfrm>
              <a:custGeom>
                <a:avLst/>
                <a:gdLst>
                  <a:gd name="connsiteX0" fmla="*/ 793495 w 836136"/>
                  <a:gd name="connsiteY0" fmla="*/ 49408 h 288668"/>
                  <a:gd name="connsiteX1" fmla="*/ 836245 w 836136"/>
                  <a:gd name="connsiteY1" fmla="*/ 24735 h 288668"/>
                  <a:gd name="connsiteX2" fmla="*/ 794752 w 836136"/>
                  <a:gd name="connsiteY2" fmla="*/ 63 h 288668"/>
                  <a:gd name="connsiteX3" fmla="*/ 41601 w 836136"/>
                  <a:gd name="connsiteY3" fmla="*/ 63 h 288668"/>
                  <a:gd name="connsiteX4" fmla="*/ 109 w 836136"/>
                  <a:gd name="connsiteY4" fmla="*/ 24735 h 288668"/>
                  <a:gd name="connsiteX5" fmla="*/ 42859 w 836136"/>
                  <a:gd name="connsiteY5" fmla="*/ 49408 h 288668"/>
                  <a:gd name="connsiteX6" fmla="*/ 793495 w 836136"/>
                  <a:gd name="connsiteY6" fmla="*/ 49408 h 288668"/>
                  <a:gd name="connsiteX7" fmla="*/ 794752 w 836136"/>
                  <a:gd name="connsiteY7" fmla="*/ 288731 h 288668"/>
                  <a:gd name="connsiteX8" fmla="*/ 836245 w 836136"/>
                  <a:gd name="connsiteY8" fmla="*/ 264058 h 288668"/>
                  <a:gd name="connsiteX9" fmla="*/ 793495 w 836136"/>
                  <a:gd name="connsiteY9" fmla="*/ 239386 h 288668"/>
                  <a:gd name="connsiteX10" fmla="*/ 42859 w 836136"/>
                  <a:gd name="connsiteY10" fmla="*/ 239386 h 288668"/>
                  <a:gd name="connsiteX11" fmla="*/ 109 w 836136"/>
                  <a:gd name="connsiteY11" fmla="*/ 264058 h 288668"/>
                  <a:gd name="connsiteX12" fmla="*/ 41601 w 836136"/>
                  <a:gd name="connsiteY12" fmla="*/ 288731 h 288668"/>
                  <a:gd name="connsiteX13" fmla="*/ 794752 w 836136"/>
                  <a:gd name="connsiteY13" fmla="*/ 288731 h 288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836136" h="288668">
                    <a:moveTo>
                      <a:pt x="793495" y="49408"/>
                    </a:moveTo>
                    <a:cubicBezTo>
                      <a:pt x="812355" y="49408"/>
                      <a:pt x="836245" y="49408"/>
                      <a:pt x="836245" y="24735"/>
                    </a:cubicBezTo>
                    <a:cubicBezTo>
                      <a:pt x="836245" y="63"/>
                      <a:pt x="812355" y="63"/>
                      <a:pt x="794752" y="63"/>
                    </a:cubicBezTo>
                    <a:lnTo>
                      <a:pt x="41601" y="63"/>
                    </a:lnTo>
                    <a:cubicBezTo>
                      <a:pt x="23998" y="63"/>
                      <a:pt x="109" y="63"/>
                      <a:pt x="109" y="24735"/>
                    </a:cubicBezTo>
                    <a:cubicBezTo>
                      <a:pt x="109" y="49408"/>
                      <a:pt x="23998" y="49408"/>
                      <a:pt x="42859" y="49408"/>
                    </a:cubicBezTo>
                    <a:lnTo>
                      <a:pt x="793495" y="49408"/>
                    </a:lnTo>
                    <a:close/>
                    <a:moveTo>
                      <a:pt x="794752" y="288731"/>
                    </a:moveTo>
                    <a:cubicBezTo>
                      <a:pt x="812355" y="288731"/>
                      <a:pt x="836245" y="288731"/>
                      <a:pt x="836245" y="264058"/>
                    </a:cubicBezTo>
                    <a:cubicBezTo>
                      <a:pt x="836245" y="239386"/>
                      <a:pt x="812355" y="239386"/>
                      <a:pt x="793495" y="239386"/>
                    </a:cubicBezTo>
                    <a:lnTo>
                      <a:pt x="42859" y="239386"/>
                    </a:lnTo>
                    <a:cubicBezTo>
                      <a:pt x="23998" y="239386"/>
                      <a:pt x="109" y="239386"/>
                      <a:pt x="109" y="264058"/>
                    </a:cubicBezTo>
                    <a:cubicBezTo>
                      <a:pt x="109" y="288731"/>
                      <a:pt x="23998" y="288731"/>
                      <a:pt x="41601" y="288731"/>
                    </a:cubicBezTo>
                    <a:lnTo>
                      <a:pt x="794752" y="288731"/>
                    </a:lnTo>
                    <a:close/>
                  </a:path>
                </a:pathLst>
              </a:custGeom>
              <a:solidFill>
                <a:srgbClr val="000000"/>
              </a:solidFill>
              <a:ln w="150668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</p:grpSp>
        <p:pic>
          <p:nvPicPr>
            <p:cNvPr id="3097" name="Picture 3096">
              <a:extLst>
                <a:ext uri="{FF2B5EF4-FFF2-40B4-BE49-F238E27FC236}">
                  <a16:creationId xmlns:a16="http://schemas.microsoft.com/office/drawing/2014/main" id="{06CD74B9-33A0-A41F-67A1-387397158D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7558515" y="1527805"/>
              <a:ext cx="2131939" cy="798479"/>
            </a:xfrm>
            <a:prstGeom prst="rect">
              <a:avLst/>
            </a:prstGeom>
          </p:spPr>
        </p:pic>
        <p:sp>
          <p:nvSpPr>
            <p:cNvPr id="3102" name="Title 1 6 2">
              <a:extLst>
                <a:ext uri="{FF2B5EF4-FFF2-40B4-BE49-F238E27FC236}">
                  <a16:creationId xmlns:a16="http://schemas.microsoft.com/office/drawing/2014/main" id="{8519E436-B4B4-41BC-E5F9-C1FA77A7054D}"/>
                </a:ext>
              </a:extLst>
            </p:cNvPr>
            <p:cNvSpPr txBox="1">
              <a:spLocks/>
            </p:cNvSpPr>
            <p:nvPr/>
          </p:nvSpPr>
          <p:spPr>
            <a:xfrm>
              <a:off x="5013545" y="2747229"/>
              <a:ext cx="2164911" cy="351537"/>
            </a:xfrm>
            <a:prstGeom prst="rect">
              <a:avLst/>
            </a:prstGeom>
            <a:solidFill>
              <a:srgbClr val="FFFF99"/>
            </a:solidFill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1800" dirty="0">
                  <a:latin typeface="Franklin Gothic Demi" panose="020B0703020102020204" pitchFamily="34" charset="0"/>
                </a:rPr>
                <a:t>Sequence Models</a:t>
              </a:r>
            </a:p>
          </p:txBody>
        </p:sp>
      </p:grpSp>
      <p:grpSp>
        <p:nvGrpSpPr>
          <p:cNvPr id="3123" name="Group 3122">
            <a:extLst>
              <a:ext uri="{FF2B5EF4-FFF2-40B4-BE49-F238E27FC236}">
                <a16:creationId xmlns:a16="http://schemas.microsoft.com/office/drawing/2014/main" id="{4128D961-6E6E-1348-50BE-0D05F3DB3157}"/>
              </a:ext>
            </a:extLst>
          </p:cNvPr>
          <p:cNvGrpSpPr/>
          <p:nvPr/>
        </p:nvGrpSpPr>
        <p:grpSpPr>
          <a:xfrm>
            <a:off x="2191935" y="1111953"/>
            <a:ext cx="7576259" cy="2547220"/>
            <a:chOff x="2191935" y="3246884"/>
            <a:chExt cx="7576259" cy="2547220"/>
          </a:xfrm>
        </p:grpSpPr>
        <p:sp>
          <p:nvSpPr>
            <p:cNvPr id="3103" name="Rectangle 3102">
              <a:extLst>
                <a:ext uri="{FF2B5EF4-FFF2-40B4-BE49-F238E27FC236}">
                  <a16:creationId xmlns:a16="http://schemas.microsoft.com/office/drawing/2014/main" id="{652815F9-D127-79CF-BCE6-58F4E0839914}"/>
                </a:ext>
              </a:extLst>
            </p:cNvPr>
            <p:cNvSpPr/>
            <p:nvPr/>
          </p:nvSpPr>
          <p:spPr>
            <a:xfrm>
              <a:off x="2432446" y="3246884"/>
              <a:ext cx="7335748" cy="2545444"/>
            </a:xfrm>
            <a:prstGeom prst="rect">
              <a:avLst/>
            </a:prstGeom>
            <a:solidFill>
              <a:srgbClr val="F7F7F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100" name="Picture 28" descr="5.1 Generating a Forest Plot | Doing Meta-Analysis in R">
              <a:extLst>
                <a:ext uri="{FF2B5EF4-FFF2-40B4-BE49-F238E27FC236}">
                  <a16:creationId xmlns:a16="http://schemas.microsoft.com/office/drawing/2014/main" id="{C1C55358-2CF0-6D81-A426-CF49ECFCBB3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6">
              <a:duotone>
                <a:prstClr val="black"/>
                <a:schemeClr val="bg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14" t="16298" r="10419" b="10019"/>
            <a:stretch/>
          </p:blipFill>
          <p:spPr bwMode="auto">
            <a:xfrm>
              <a:off x="4628827" y="3414851"/>
              <a:ext cx="5054026" cy="18825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01" name="Graphic 3100">
              <a:extLst>
                <a:ext uri="{FF2B5EF4-FFF2-40B4-BE49-F238E27FC236}">
                  <a16:creationId xmlns:a16="http://schemas.microsoft.com/office/drawing/2014/main" id="{EB005318-1CE9-5A1F-51DF-663DE82440A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2191935" y="3305306"/>
              <a:ext cx="2777200" cy="2081918"/>
            </a:xfrm>
            <a:prstGeom prst="rect">
              <a:avLst/>
            </a:prstGeom>
          </p:spPr>
        </p:pic>
        <p:sp>
          <p:nvSpPr>
            <p:cNvPr id="3104" name="Title 1 6 3">
              <a:extLst>
                <a:ext uri="{FF2B5EF4-FFF2-40B4-BE49-F238E27FC236}">
                  <a16:creationId xmlns:a16="http://schemas.microsoft.com/office/drawing/2014/main" id="{5B83BCB3-8B4D-8446-01C7-24DEAAC17EAA}"/>
                </a:ext>
              </a:extLst>
            </p:cNvPr>
            <p:cNvSpPr txBox="1">
              <a:spLocks/>
            </p:cNvSpPr>
            <p:nvPr/>
          </p:nvSpPr>
          <p:spPr>
            <a:xfrm>
              <a:off x="5004397" y="5442567"/>
              <a:ext cx="2183207" cy="351537"/>
            </a:xfrm>
            <a:prstGeom prst="rect">
              <a:avLst/>
            </a:prstGeom>
            <a:solidFill>
              <a:srgbClr val="FFFF99"/>
            </a:solidFill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1800" dirty="0">
                  <a:latin typeface="Franklin Gothic Demi" panose="020B0703020102020204" pitchFamily="34" charset="0"/>
                </a:rPr>
                <a:t>Meta-Analysis</a:t>
              </a:r>
            </a:p>
          </p:txBody>
        </p:sp>
      </p:grpSp>
      <p:sp>
        <p:nvSpPr>
          <p:cNvPr id="3121" name="Title 1">
            <a:extLst>
              <a:ext uri="{FF2B5EF4-FFF2-40B4-BE49-F238E27FC236}">
                <a16:creationId xmlns:a16="http://schemas.microsoft.com/office/drawing/2014/main" id="{5E0D5045-F7CA-DC9F-EC43-1FB20CAABB12}"/>
              </a:ext>
            </a:extLst>
          </p:cNvPr>
          <p:cNvSpPr txBox="1">
            <a:spLocks/>
          </p:cNvSpPr>
          <p:nvPr/>
        </p:nvSpPr>
        <p:spPr>
          <a:xfrm>
            <a:off x="3775137" y="5906368"/>
            <a:ext cx="4732256" cy="5841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900" i="1" dirty="0">
                <a:latin typeface="Franklin Gothic Medium" panose="020B0603020102020204" pitchFamily="34" charset="0"/>
              </a:rPr>
              <a:t>What are the                   mechanisms?</a:t>
            </a:r>
          </a:p>
        </p:txBody>
      </p:sp>
      <p:sp>
        <p:nvSpPr>
          <p:cNvPr id="3125" name="Title 1">
            <a:extLst>
              <a:ext uri="{FF2B5EF4-FFF2-40B4-BE49-F238E27FC236}">
                <a16:creationId xmlns:a16="http://schemas.microsoft.com/office/drawing/2014/main" id="{DB97A1A0-928C-3FF6-1B6D-D652A03D3CC0}"/>
              </a:ext>
            </a:extLst>
          </p:cNvPr>
          <p:cNvSpPr txBox="1">
            <a:spLocks/>
          </p:cNvSpPr>
          <p:nvPr/>
        </p:nvSpPr>
        <p:spPr>
          <a:xfrm>
            <a:off x="5540468" y="6040042"/>
            <a:ext cx="1111065" cy="309869"/>
          </a:xfrm>
          <a:prstGeom prst="rect">
            <a:avLst/>
          </a:prstGeom>
          <a:solidFill>
            <a:srgbClr val="F5FFEB">
              <a:alpha val="65098"/>
            </a:srgb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800" i="1" dirty="0">
                <a:solidFill>
                  <a:schemeClr val="accent6">
                    <a:lumMod val="75000"/>
                  </a:schemeClr>
                </a:solidFill>
                <a:latin typeface="Franklin Gothic Demi" panose="020B0703020102020204" pitchFamily="34" charset="0"/>
              </a:rPr>
              <a:t>WIN-WIN</a:t>
            </a:r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A1498551-EDF8-86BB-7E84-A04B6F27A934}"/>
              </a:ext>
            </a:extLst>
          </p:cNvPr>
          <p:cNvSpPr txBox="1">
            <a:spLocks/>
          </p:cNvSpPr>
          <p:nvPr/>
        </p:nvSpPr>
        <p:spPr>
          <a:xfrm>
            <a:off x="3167416" y="2274729"/>
            <a:ext cx="5834776" cy="25347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sz="4800" dirty="0">
                <a:latin typeface="Franklin Gothic Book" panose="020B0503020102020204" pitchFamily="34" charset="0"/>
              </a:rPr>
              <a:t>Syntheses between classical and modern machine learning</a:t>
            </a:r>
          </a:p>
        </p:txBody>
      </p:sp>
    </p:spTree>
    <p:extLst>
      <p:ext uri="{BB962C8B-B14F-4D97-AF65-F5344CB8AC3E}">
        <p14:creationId xmlns:p14="http://schemas.microsoft.com/office/powerpoint/2010/main" val="2082738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>
            <a:extLst>
              <a:ext uri="{FF2B5EF4-FFF2-40B4-BE49-F238E27FC236}">
                <a16:creationId xmlns:a16="http://schemas.microsoft.com/office/drawing/2014/main" id="{C69A2E89-B169-1827-1DC7-FC372909C4A1}"/>
              </a:ext>
            </a:extLst>
          </p:cNvPr>
          <p:cNvSpPr txBox="1">
            <a:spLocks/>
          </p:cNvSpPr>
          <p:nvPr/>
        </p:nvSpPr>
        <p:spPr>
          <a:xfrm>
            <a:off x="756602" y="1935820"/>
            <a:ext cx="10923006" cy="6107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70000"/>
              </a:lnSpc>
              <a:buNone/>
            </a:pPr>
            <a:r>
              <a:rPr lang="en-US" sz="3200" dirty="0">
                <a:latin typeface="Franklin Gothic Demi" panose="020B0703020102020204" pitchFamily="34" charset="0"/>
              </a:rPr>
              <a:t>Meta-analysis</a:t>
            </a:r>
            <a:r>
              <a:rPr lang="en-US" sz="3200" dirty="0">
                <a:latin typeface="Franklin Gothic Book" panose="020B0503020102020204" pitchFamily="34" charset="0"/>
              </a:rPr>
              <a:t> is an interesting machine learning problem.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F7D1EBC6-AB73-8662-1B4C-D47824D4E44B}"/>
              </a:ext>
            </a:extLst>
          </p:cNvPr>
          <p:cNvSpPr txBox="1">
            <a:spLocks/>
          </p:cNvSpPr>
          <p:nvPr/>
        </p:nvSpPr>
        <p:spPr>
          <a:xfrm>
            <a:off x="756602" y="2831037"/>
            <a:ext cx="10161323" cy="14853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000" dirty="0">
                <a:latin typeface="Franklin Gothic Book" panose="020B0503020102020204" pitchFamily="34" charset="0"/>
              </a:rPr>
              <a:t>Use large datasets to dramatically improve causal inferences and patient outcomes</a:t>
            </a:r>
          </a:p>
          <a:p>
            <a:pPr>
              <a:lnSpc>
                <a:spcPct val="100000"/>
              </a:lnSpc>
            </a:pPr>
            <a:r>
              <a:rPr lang="en-US" sz="2000" dirty="0">
                <a:latin typeface="Franklin Gothic Book" panose="020B0503020102020204" pitchFamily="34" charset="0"/>
              </a:rPr>
              <a:t>Scientific question-answering is an interesting unsolved problem for LLMs</a:t>
            </a:r>
          </a:p>
          <a:p>
            <a:pPr>
              <a:lnSpc>
                <a:spcPct val="100000"/>
              </a:lnSpc>
            </a:pPr>
            <a:r>
              <a:rPr lang="en-US" sz="2000" dirty="0">
                <a:latin typeface="Franklin Gothic Book" panose="020B0503020102020204" pitchFamily="34" charset="0"/>
              </a:rPr>
              <a:t>A beautiful statistical problem which exposes key challenges in uncertainty quantification</a:t>
            </a:r>
          </a:p>
          <a:p>
            <a:pPr>
              <a:lnSpc>
                <a:spcPct val="100000"/>
              </a:lnSpc>
            </a:pPr>
            <a:endParaRPr lang="en-US" sz="2000" dirty="0">
              <a:latin typeface="Franklin Gothic Book" panose="020B0503020102020204" pitchFamily="34" charset="0"/>
            </a:endParaRPr>
          </a:p>
        </p:txBody>
      </p:sp>
      <p:sp>
        <p:nvSpPr>
          <p:cNvPr id="3" name="Title 1 6 3 2">
            <a:extLst>
              <a:ext uri="{FF2B5EF4-FFF2-40B4-BE49-F238E27FC236}">
                <a16:creationId xmlns:a16="http://schemas.microsoft.com/office/drawing/2014/main" id="{22B6944D-B3E3-DDF1-9F8C-F8EFD35CE9DC}"/>
              </a:ext>
            </a:extLst>
          </p:cNvPr>
          <p:cNvSpPr txBox="1">
            <a:spLocks/>
          </p:cNvSpPr>
          <p:nvPr/>
        </p:nvSpPr>
        <p:spPr>
          <a:xfrm>
            <a:off x="876909" y="1356852"/>
            <a:ext cx="833904" cy="412954"/>
          </a:xfrm>
          <a:prstGeom prst="rect">
            <a:avLst/>
          </a:prstGeom>
          <a:solidFill>
            <a:srgbClr val="C00000"/>
          </a:solidFill>
          <a:ln w="19050">
            <a:noFill/>
            <a:prstDash val="sysDash"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i="1" spc="30" dirty="0">
                <a:solidFill>
                  <a:schemeClr val="bg1"/>
                </a:solidFill>
                <a:latin typeface="Franklin Gothic Demi" panose="020B0703020102020204" pitchFamily="34" charset="0"/>
              </a:rPr>
              <a:t>CLAIM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4E35C14-84CA-9EFE-21DE-6B34B71E1C7C}"/>
              </a:ext>
            </a:extLst>
          </p:cNvPr>
          <p:cNvSpPr/>
          <p:nvPr/>
        </p:nvSpPr>
        <p:spPr>
          <a:xfrm>
            <a:off x="3402959" y="1838632"/>
            <a:ext cx="7514966" cy="61073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7931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3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Title 1 6 3 1">
            <a:extLst>
              <a:ext uri="{FF2B5EF4-FFF2-40B4-BE49-F238E27FC236}">
                <a16:creationId xmlns:a16="http://schemas.microsoft.com/office/drawing/2014/main" id="{68AA758E-068C-5E32-E8FB-627BE095C3DE}"/>
              </a:ext>
            </a:extLst>
          </p:cNvPr>
          <p:cNvSpPr txBox="1">
            <a:spLocks/>
          </p:cNvSpPr>
          <p:nvPr/>
        </p:nvSpPr>
        <p:spPr>
          <a:xfrm>
            <a:off x="6509191" y="430700"/>
            <a:ext cx="635274" cy="351537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  <a:prstDash val="dash"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800" dirty="0">
              <a:latin typeface="Franklin Gothic Demi" panose="020B0703020102020204" pitchFamily="34" charset="0"/>
            </a:endParaRPr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096E59FC-564E-4D67-B601-1BDEDD2B8EBB}"/>
              </a:ext>
            </a:extLst>
          </p:cNvPr>
          <p:cNvPicPr>
            <a:picLocks noChangeAspect="1"/>
          </p:cNvPicPr>
          <p:nvPr/>
        </p:nvPicPr>
        <p:blipFill rotWithShape="1">
          <a:blip r:embed="rId95"/>
          <a:srcRect l="61828" t="18192" r="20016" b="78973"/>
          <a:stretch/>
        </p:blipFill>
        <p:spPr>
          <a:xfrm>
            <a:off x="6584836" y="4837651"/>
            <a:ext cx="854291" cy="15390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DA5C420-CEFB-5832-B2AE-EC5EC679E0EE}"/>
              </a:ext>
            </a:extLst>
          </p:cNvPr>
          <p:cNvPicPr>
            <a:picLocks noChangeAspect="1"/>
          </p:cNvPicPr>
          <p:nvPr/>
        </p:nvPicPr>
        <p:blipFill rotWithShape="1">
          <a:blip r:embed="rId95"/>
          <a:srcRect l="46907" t="34555" b="11059"/>
          <a:stretch/>
        </p:blipFill>
        <p:spPr>
          <a:xfrm>
            <a:off x="5850179" y="1729157"/>
            <a:ext cx="2498107" cy="29527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EAD3E99-BDC8-8F1A-8DDA-F21E645C4141}"/>
              </a:ext>
            </a:extLst>
          </p:cNvPr>
          <p:cNvPicPr>
            <a:picLocks noChangeAspect="1"/>
          </p:cNvPicPr>
          <p:nvPr/>
        </p:nvPicPr>
        <p:blipFill rotWithShape="1">
          <a:blip r:embed="rId95"/>
          <a:srcRect l="42255" t="7187" b="75796"/>
          <a:stretch/>
        </p:blipFill>
        <p:spPr>
          <a:xfrm>
            <a:off x="5631281" y="805232"/>
            <a:ext cx="2717005" cy="9239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83D9DDB-3C9C-19F9-4660-4789EA4A6790}"/>
              </a:ext>
            </a:extLst>
          </p:cNvPr>
          <p:cNvPicPr>
            <a:picLocks noChangeAspect="1"/>
          </p:cNvPicPr>
          <p:nvPr/>
        </p:nvPicPr>
        <p:blipFill rotWithShape="1">
          <a:blip r:embed="rId95"/>
          <a:srcRect t="92451" b="181"/>
          <a:stretch/>
        </p:blipFill>
        <p:spPr>
          <a:xfrm>
            <a:off x="3643089" y="6249341"/>
            <a:ext cx="4705198" cy="400050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01146D9-2940-818B-E90D-9979A7239B35}"/>
              </a:ext>
            </a:extLst>
          </p:cNvPr>
          <p:cNvCxnSpPr>
            <a:cxnSpLocks/>
          </p:cNvCxnSpPr>
          <p:nvPr/>
        </p:nvCxnSpPr>
        <p:spPr>
          <a:xfrm>
            <a:off x="6360093" y="800469"/>
            <a:ext cx="0" cy="555841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Flowchart: Decision 15">
            <a:extLst>
              <a:ext uri="{FF2B5EF4-FFF2-40B4-BE49-F238E27FC236}">
                <a16:creationId xmlns:a16="http://schemas.microsoft.com/office/drawing/2014/main" id="{E8F3A3DD-12A4-69FD-9AA6-E90D3974ECAA}"/>
              </a:ext>
            </a:extLst>
          </p:cNvPr>
          <p:cNvSpPr/>
          <p:nvPr/>
        </p:nvSpPr>
        <p:spPr>
          <a:xfrm>
            <a:off x="6386546" y="5191375"/>
            <a:ext cx="679618" cy="126520"/>
          </a:xfrm>
          <a:prstGeom prst="flowChartDecision">
            <a:avLst/>
          </a:prstGeom>
          <a:solidFill>
            <a:schemeClr val="bg2">
              <a:lumMod val="25000"/>
            </a:schemeClr>
          </a:solidFill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 descr="\documentclass{article}&#10;\usepackage{amsmath}&#10;\pagestyle{empty}&#10;\begin{document}&#10;&#10;$\textrm{ATE}$&#10;&#10;\end{document}" title="IguanaTex Vector Display">
            <a:extLst>
              <a:ext uri="{FF2B5EF4-FFF2-40B4-BE49-F238E27FC236}">
                <a16:creationId xmlns:a16="http://schemas.microsoft.com/office/drawing/2014/main" id="{83827E81-7F9B-9AB8-093E-E3A3D795FECB}"/>
              </a:ext>
            </a:extLst>
          </p:cNvPr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6594639" y="514720"/>
            <a:ext cx="490196" cy="174714"/>
            <a:chOff x="7632647" y="2593180"/>
            <a:chExt cx="490196" cy="174714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89B7E5BE-FEBB-D38C-03BC-A0F1AA4A6E73}"/>
                </a:ext>
              </a:extLst>
            </p:cNvPr>
            <p:cNvSpPr/>
            <p:nvPr>
              <p:custDataLst>
                <p:tags r:id="rId90"/>
              </p:custDataLst>
            </p:nvPr>
          </p:nvSpPr>
          <p:spPr>
            <a:xfrm>
              <a:off x="7632647" y="2593180"/>
              <a:ext cx="167149" cy="174713"/>
            </a:xfrm>
            <a:custGeom>
              <a:avLst/>
              <a:gdLst>
                <a:gd name="connsiteX0" fmla="*/ 89386 w 167149"/>
                <a:gd name="connsiteY0" fmla="*/ 4943 h 174713"/>
                <a:gd name="connsiteX1" fmla="*/ 83773 w 167149"/>
                <a:gd name="connsiteY1" fmla="*/ 63 h 174713"/>
                <a:gd name="connsiteX2" fmla="*/ 77917 w 167149"/>
                <a:gd name="connsiteY2" fmla="*/ 4943 h 174713"/>
                <a:gd name="connsiteX3" fmla="*/ 27406 w 167149"/>
                <a:gd name="connsiteY3" fmla="*/ 150863 h 174713"/>
                <a:gd name="connsiteX4" fmla="*/ 77 w 167149"/>
                <a:gd name="connsiteY4" fmla="*/ 167212 h 174713"/>
                <a:gd name="connsiteX5" fmla="*/ 77 w 167149"/>
                <a:gd name="connsiteY5" fmla="*/ 174776 h 174713"/>
                <a:gd name="connsiteX6" fmla="*/ 24966 w 167149"/>
                <a:gd name="connsiteY6" fmla="*/ 174044 h 174713"/>
                <a:gd name="connsiteX7" fmla="*/ 53028 w 167149"/>
                <a:gd name="connsiteY7" fmla="*/ 174776 h 174713"/>
                <a:gd name="connsiteX8" fmla="*/ 53028 w 167149"/>
                <a:gd name="connsiteY8" fmla="*/ 167212 h 174713"/>
                <a:gd name="connsiteX9" fmla="*/ 34727 w 167149"/>
                <a:gd name="connsiteY9" fmla="*/ 154767 h 174713"/>
                <a:gd name="connsiteX10" fmla="*/ 35215 w 167149"/>
                <a:gd name="connsiteY10" fmla="*/ 151107 h 174713"/>
                <a:gd name="connsiteX11" fmla="*/ 46439 w 167149"/>
                <a:gd name="connsiteY11" fmla="*/ 119141 h 174713"/>
                <a:gd name="connsiteX12" fmla="*/ 106711 w 167149"/>
                <a:gd name="connsiteY12" fmla="*/ 119141 h 174713"/>
                <a:gd name="connsiteX13" fmla="*/ 119643 w 167149"/>
                <a:gd name="connsiteY13" fmla="*/ 156475 h 174713"/>
                <a:gd name="connsiteX14" fmla="*/ 120375 w 167149"/>
                <a:gd name="connsiteY14" fmla="*/ 159892 h 174713"/>
                <a:gd name="connsiteX15" fmla="*/ 100122 w 167149"/>
                <a:gd name="connsiteY15" fmla="*/ 167212 h 174713"/>
                <a:gd name="connsiteX16" fmla="*/ 100122 w 167149"/>
                <a:gd name="connsiteY16" fmla="*/ 174776 h 174713"/>
                <a:gd name="connsiteX17" fmla="*/ 135260 w 167149"/>
                <a:gd name="connsiteY17" fmla="*/ 174044 h 174713"/>
                <a:gd name="connsiteX18" fmla="*/ 167226 w 167149"/>
                <a:gd name="connsiteY18" fmla="*/ 174776 h 174713"/>
                <a:gd name="connsiteX19" fmla="*/ 167226 w 167149"/>
                <a:gd name="connsiteY19" fmla="*/ 167212 h 174713"/>
                <a:gd name="connsiteX20" fmla="*/ 162834 w 167149"/>
                <a:gd name="connsiteY20" fmla="*/ 167212 h 174713"/>
                <a:gd name="connsiteX21" fmla="*/ 142093 w 167149"/>
                <a:gd name="connsiteY21" fmla="*/ 157452 h 174713"/>
                <a:gd name="connsiteX22" fmla="*/ 89386 w 167149"/>
                <a:gd name="connsiteY22" fmla="*/ 4943 h 174713"/>
                <a:gd name="connsiteX23" fmla="*/ 76453 w 167149"/>
                <a:gd name="connsiteY23" fmla="*/ 32273 h 174713"/>
                <a:gd name="connsiteX24" fmla="*/ 104026 w 167149"/>
                <a:gd name="connsiteY24" fmla="*/ 111577 h 174713"/>
                <a:gd name="connsiteX25" fmla="*/ 49123 w 167149"/>
                <a:gd name="connsiteY25" fmla="*/ 111577 h 174713"/>
                <a:gd name="connsiteX26" fmla="*/ 76453 w 167149"/>
                <a:gd name="connsiteY26" fmla="*/ 32273 h 174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67149" h="174713">
                  <a:moveTo>
                    <a:pt x="89386" y="4943"/>
                  </a:moveTo>
                  <a:cubicBezTo>
                    <a:pt x="88166" y="1771"/>
                    <a:pt x="87678" y="63"/>
                    <a:pt x="83773" y="63"/>
                  </a:cubicBezTo>
                  <a:cubicBezTo>
                    <a:pt x="79869" y="63"/>
                    <a:pt x="79137" y="1527"/>
                    <a:pt x="77917" y="4943"/>
                  </a:cubicBezTo>
                  <a:lnTo>
                    <a:pt x="27406" y="150863"/>
                  </a:lnTo>
                  <a:cubicBezTo>
                    <a:pt x="23014" y="163308"/>
                    <a:pt x="13253" y="166968"/>
                    <a:pt x="77" y="167212"/>
                  </a:cubicBezTo>
                  <a:lnTo>
                    <a:pt x="77" y="174776"/>
                  </a:lnTo>
                  <a:cubicBezTo>
                    <a:pt x="5689" y="174532"/>
                    <a:pt x="16182" y="174044"/>
                    <a:pt x="24966" y="174044"/>
                  </a:cubicBezTo>
                  <a:cubicBezTo>
                    <a:pt x="32531" y="174044"/>
                    <a:pt x="45219" y="174532"/>
                    <a:pt x="53028" y="174776"/>
                  </a:cubicBezTo>
                  <a:lnTo>
                    <a:pt x="53028" y="167212"/>
                  </a:lnTo>
                  <a:cubicBezTo>
                    <a:pt x="40827" y="167212"/>
                    <a:pt x="34727" y="161112"/>
                    <a:pt x="34727" y="154767"/>
                  </a:cubicBezTo>
                  <a:cubicBezTo>
                    <a:pt x="34727" y="154035"/>
                    <a:pt x="34971" y="151595"/>
                    <a:pt x="35215" y="151107"/>
                  </a:cubicBezTo>
                  <a:lnTo>
                    <a:pt x="46439" y="119141"/>
                  </a:lnTo>
                  <a:lnTo>
                    <a:pt x="106711" y="119141"/>
                  </a:lnTo>
                  <a:lnTo>
                    <a:pt x="119643" y="156475"/>
                  </a:lnTo>
                  <a:cubicBezTo>
                    <a:pt x="119887" y="157452"/>
                    <a:pt x="120375" y="158916"/>
                    <a:pt x="120375" y="159892"/>
                  </a:cubicBezTo>
                  <a:cubicBezTo>
                    <a:pt x="120375" y="167212"/>
                    <a:pt x="106711" y="167212"/>
                    <a:pt x="100122" y="167212"/>
                  </a:cubicBezTo>
                  <a:lnTo>
                    <a:pt x="100122" y="174776"/>
                  </a:lnTo>
                  <a:cubicBezTo>
                    <a:pt x="108907" y="174044"/>
                    <a:pt x="125988" y="174044"/>
                    <a:pt x="135260" y="174044"/>
                  </a:cubicBezTo>
                  <a:cubicBezTo>
                    <a:pt x="145753" y="174044"/>
                    <a:pt x="156977" y="174288"/>
                    <a:pt x="167226" y="174776"/>
                  </a:cubicBezTo>
                  <a:lnTo>
                    <a:pt x="167226" y="167212"/>
                  </a:lnTo>
                  <a:lnTo>
                    <a:pt x="162834" y="167212"/>
                  </a:lnTo>
                  <a:cubicBezTo>
                    <a:pt x="148193" y="167212"/>
                    <a:pt x="144777" y="165504"/>
                    <a:pt x="142093" y="157452"/>
                  </a:cubicBezTo>
                  <a:lnTo>
                    <a:pt x="89386" y="4943"/>
                  </a:lnTo>
                  <a:close/>
                  <a:moveTo>
                    <a:pt x="76453" y="32273"/>
                  </a:moveTo>
                  <a:lnTo>
                    <a:pt x="104026" y="111577"/>
                  </a:lnTo>
                  <a:lnTo>
                    <a:pt x="49123" y="111577"/>
                  </a:lnTo>
                  <a:lnTo>
                    <a:pt x="76453" y="32273"/>
                  </a:lnTo>
                  <a:close/>
                </a:path>
              </a:pathLst>
            </a:custGeom>
            <a:solidFill>
              <a:srgbClr val="000000"/>
            </a:solidFill>
            <a:ln w="266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132E8D93-83E1-F160-DF5F-48B475A2D6DD}"/>
                </a:ext>
              </a:extLst>
            </p:cNvPr>
            <p:cNvSpPr/>
            <p:nvPr>
              <p:custDataLst>
                <p:tags r:id="rId91"/>
              </p:custDataLst>
            </p:nvPr>
          </p:nvSpPr>
          <p:spPr>
            <a:xfrm>
              <a:off x="7796299" y="2602697"/>
              <a:ext cx="158364" cy="165197"/>
            </a:xfrm>
            <a:custGeom>
              <a:avLst/>
              <a:gdLst>
                <a:gd name="connsiteX0" fmla="*/ 153812 w 158364"/>
                <a:gd name="connsiteY0" fmla="*/ 63 h 165197"/>
                <a:gd name="connsiteX1" fmla="*/ 4720 w 158364"/>
                <a:gd name="connsiteY1" fmla="*/ 63 h 165197"/>
                <a:gd name="connsiteX2" fmla="*/ 83 w 158364"/>
                <a:gd name="connsiteY2" fmla="*/ 54966 h 165197"/>
                <a:gd name="connsiteX3" fmla="*/ 6184 w 158364"/>
                <a:gd name="connsiteY3" fmla="*/ 54966 h 165197"/>
                <a:gd name="connsiteX4" fmla="*/ 50106 w 158364"/>
                <a:gd name="connsiteY4" fmla="*/ 7627 h 165197"/>
                <a:gd name="connsiteX5" fmla="*/ 63283 w 158364"/>
                <a:gd name="connsiteY5" fmla="*/ 8115 h 165197"/>
                <a:gd name="connsiteX6" fmla="*/ 68407 w 158364"/>
                <a:gd name="connsiteY6" fmla="*/ 17388 h 165197"/>
                <a:gd name="connsiteX7" fmla="*/ 68407 w 158364"/>
                <a:gd name="connsiteY7" fmla="*/ 145983 h 165197"/>
                <a:gd name="connsiteX8" fmla="*/ 42786 w 158364"/>
                <a:gd name="connsiteY8" fmla="*/ 157695 h 165197"/>
                <a:gd name="connsiteX9" fmla="*/ 33025 w 158364"/>
                <a:gd name="connsiteY9" fmla="*/ 157695 h 165197"/>
                <a:gd name="connsiteX10" fmla="*/ 33025 w 158364"/>
                <a:gd name="connsiteY10" fmla="*/ 165260 h 165197"/>
                <a:gd name="connsiteX11" fmla="*/ 79144 w 158364"/>
                <a:gd name="connsiteY11" fmla="*/ 164528 h 165197"/>
                <a:gd name="connsiteX12" fmla="*/ 125506 w 158364"/>
                <a:gd name="connsiteY12" fmla="*/ 165260 h 165197"/>
                <a:gd name="connsiteX13" fmla="*/ 125506 w 158364"/>
                <a:gd name="connsiteY13" fmla="*/ 157695 h 165197"/>
                <a:gd name="connsiteX14" fmla="*/ 115746 w 158364"/>
                <a:gd name="connsiteY14" fmla="*/ 157695 h 165197"/>
                <a:gd name="connsiteX15" fmla="*/ 90124 w 158364"/>
                <a:gd name="connsiteY15" fmla="*/ 145983 h 165197"/>
                <a:gd name="connsiteX16" fmla="*/ 90124 w 158364"/>
                <a:gd name="connsiteY16" fmla="*/ 17388 h 165197"/>
                <a:gd name="connsiteX17" fmla="*/ 94517 w 158364"/>
                <a:gd name="connsiteY17" fmla="*/ 8115 h 165197"/>
                <a:gd name="connsiteX18" fmla="*/ 108425 w 158364"/>
                <a:gd name="connsiteY18" fmla="*/ 7627 h 165197"/>
                <a:gd name="connsiteX19" fmla="*/ 152348 w 158364"/>
                <a:gd name="connsiteY19" fmla="*/ 54966 h 165197"/>
                <a:gd name="connsiteX20" fmla="*/ 158448 w 158364"/>
                <a:gd name="connsiteY20" fmla="*/ 54966 h 165197"/>
                <a:gd name="connsiteX21" fmla="*/ 153812 w 158364"/>
                <a:gd name="connsiteY21" fmla="*/ 63 h 165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58364" h="165197">
                  <a:moveTo>
                    <a:pt x="153812" y="63"/>
                  </a:moveTo>
                  <a:lnTo>
                    <a:pt x="4720" y="63"/>
                  </a:lnTo>
                  <a:lnTo>
                    <a:pt x="83" y="54966"/>
                  </a:lnTo>
                  <a:lnTo>
                    <a:pt x="6184" y="54966"/>
                  </a:lnTo>
                  <a:cubicBezTo>
                    <a:pt x="9600" y="15680"/>
                    <a:pt x="13260" y="7627"/>
                    <a:pt x="50106" y="7627"/>
                  </a:cubicBezTo>
                  <a:cubicBezTo>
                    <a:pt x="54498" y="7627"/>
                    <a:pt x="60843" y="7627"/>
                    <a:pt x="63283" y="8115"/>
                  </a:cubicBezTo>
                  <a:cubicBezTo>
                    <a:pt x="68407" y="9091"/>
                    <a:pt x="68407" y="11775"/>
                    <a:pt x="68407" y="17388"/>
                  </a:cubicBezTo>
                  <a:lnTo>
                    <a:pt x="68407" y="145983"/>
                  </a:lnTo>
                  <a:cubicBezTo>
                    <a:pt x="68407" y="154279"/>
                    <a:pt x="68407" y="157695"/>
                    <a:pt x="42786" y="157695"/>
                  </a:cubicBezTo>
                  <a:lnTo>
                    <a:pt x="33025" y="157695"/>
                  </a:lnTo>
                  <a:lnTo>
                    <a:pt x="33025" y="165260"/>
                  </a:lnTo>
                  <a:cubicBezTo>
                    <a:pt x="43030" y="164528"/>
                    <a:pt x="67919" y="164528"/>
                    <a:pt x="79144" y="164528"/>
                  </a:cubicBezTo>
                  <a:cubicBezTo>
                    <a:pt x="90368" y="164528"/>
                    <a:pt x="115502" y="164528"/>
                    <a:pt x="125506" y="165260"/>
                  </a:cubicBezTo>
                  <a:lnTo>
                    <a:pt x="125506" y="157695"/>
                  </a:lnTo>
                  <a:lnTo>
                    <a:pt x="115746" y="157695"/>
                  </a:lnTo>
                  <a:cubicBezTo>
                    <a:pt x="90124" y="157695"/>
                    <a:pt x="90124" y="154279"/>
                    <a:pt x="90124" y="145983"/>
                  </a:cubicBezTo>
                  <a:lnTo>
                    <a:pt x="90124" y="17388"/>
                  </a:lnTo>
                  <a:cubicBezTo>
                    <a:pt x="90124" y="12507"/>
                    <a:pt x="90124" y="9091"/>
                    <a:pt x="94517" y="8115"/>
                  </a:cubicBezTo>
                  <a:cubicBezTo>
                    <a:pt x="97201" y="7627"/>
                    <a:pt x="103789" y="7627"/>
                    <a:pt x="108425" y="7627"/>
                  </a:cubicBezTo>
                  <a:cubicBezTo>
                    <a:pt x="145271" y="7627"/>
                    <a:pt x="148932" y="15680"/>
                    <a:pt x="152348" y="54966"/>
                  </a:cubicBezTo>
                  <a:lnTo>
                    <a:pt x="158448" y="54966"/>
                  </a:lnTo>
                  <a:lnTo>
                    <a:pt x="153812" y="63"/>
                  </a:lnTo>
                  <a:close/>
                </a:path>
              </a:pathLst>
            </a:custGeom>
            <a:solidFill>
              <a:srgbClr val="000000"/>
            </a:solidFill>
            <a:ln w="266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69BC443E-2F0D-FDB3-563A-15E6F5530AD8}"/>
                </a:ext>
              </a:extLst>
            </p:cNvPr>
            <p:cNvSpPr/>
            <p:nvPr>
              <p:custDataLst>
                <p:tags r:id="rId92"/>
              </p:custDataLst>
            </p:nvPr>
          </p:nvSpPr>
          <p:spPr>
            <a:xfrm>
              <a:off x="7971799" y="2601965"/>
              <a:ext cx="151044" cy="165929"/>
            </a:xfrm>
            <a:custGeom>
              <a:avLst/>
              <a:gdLst>
                <a:gd name="connsiteX0" fmla="*/ 25224 w 151044"/>
                <a:gd name="connsiteY0" fmla="*/ 146959 h 165929"/>
                <a:gd name="connsiteX1" fmla="*/ 5947 w 151044"/>
                <a:gd name="connsiteY1" fmla="*/ 158428 h 165929"/>
                <a:gd name="connsiteX2" fmla="*/ 91 w 151044"/>
                <a:gd name="connsiteY2" fmla="*/ 158428 h 165929"/>
                <a:gd name="connsiteX3" fmla="*/ 91 w 151044"/>
                <a:gd name="connsiteY3" fmla="*/ 165992 h 165929"/>
                <a:gd name="connsiteX4" fmla="*/ 140886 w 151044"/>
                <a:gd name="connsiteY4" fmla="*/ 165992 h 165929"/>
                <a:gd name="connsiteX5" fmla="*/ 151135 w 151044"/>
                <a:gd name="connsiteY5" fmla="*/ 103036 h 165929"/>
                <a:gd name="connsiteX6" fmla="*/ 145035 w 151044"/>
                <a:gd name="connsiteY6" fmla="*/ 103036 h 165929"/>
                <a:gd name="connsiteX7" fmla="*/ 91352 w 151044"/>
                <a:gd name="connsiteY7" fmla="*/ 158428 h 165929"/>
                <a:gd name="connsiteX8" fmla="*/ 58898 w 151044"/>
                <a:gd name="connsiteY8" fmla="*/ 158428 h 165929"/>
                <a:gd name="connsiteX9" fmla="*/ 46941 w 151044"/>
                <a:gd name="connsiteY9" fmla="*/ 148667 h 165929"/>
                <a:gd name="connsiteX10" fmla="*/ 46941 w 151044"/>
                <a:gd name="connsiteY10" fmla="*/ 83515 h 165929"/>
                <a:gd name="connsiteX11" fmla="*/ 68902 w 151044"/>
                <a:gd name="connsiteY11" fmla="*/ 83515 h 165929"/>
                <a:gd name="connsiteX12" fmla="*/ 95256 w 151044"/>
                <a:gd name="connsiteY12" fmla="*/ 112065 h 165929"/>
                <a:gd name="connsiteX13" fmla="*/ 101356 w 151044"/>
                <a:gd name="connsiteY13" fmla="*/ 112065 h 165929"/>
                <a:gd name="connsiteX14" fmla="*/ 101356 w 151044"/>
                <a:gd name="connsiteY14" fmla="*/ 47401 h 165929"/>
                <a:gd name="connsiteX15" fmla="*/ 95256 w 151044"/>
                <a:gd name="connsiteY15" fmla="*/ 47401 h 165929"/>
                <a:gd name="connsiteX16" fmla="*/ 68902 w 151044"/>
                <a:gd name="connsiteY16" fmla="*/ 75951 h 165929"/>
                <a:gd name="connsiteX17" fmla="*/ 46941 w 151044"/>
                <a:gd name="connsiteY17" fmla="*/ 75951 h 165929"/>
                <a:gd name="connsiteX18" fmla="*/ 46941 w 151044"/>
                <a:gd name="connsiteY18" fmla="*/ 17388 h 165929"/>
                <a:gd name="connsiteX19" fmla="*/ 58898 w 151044"/>
                <a:gd name="connsiteY19" fmla="*/ 7627 h 165929"/>
                <a:gd name="connsiteX20" fmla="*/ 90376 w 151044"/>
                <a:gd name="connsiteY20" fmla="*/ 7627 h 165929"/>
                <a:gd name="connsiteX21" fmla="*/ 138202 w 151044"/>
                <a:gd name="connsiteY21" fmla="*/ 54966 h 165929"/>
                <a:gd name="connsiteX22" fmla="*/ 144303 w 151044"/>
                <a:gd name="connsiteY22" fmla="*/ 54966 h 165929"/>
                <a:gd name="connsiteX23" fmla="*/ 137470 w 151044"/>
                <a:gd name="connsiteY23" fmla="*/ 63 h 165929"/>
                <a:gd name="connsiteX24" fmla="*/ 91 w 151044"/>
                <a:gd name="connsiteY24" fmla="*/ 63 h 165929"/>
                <a:gd name="connsiteX25" fmla="*/ 91 w 151044"/>
                <a:gd name="connsiteY25" fmla="*/ 7627 h 165929"/>
                <a:gd name="connsiteX26" fmla="*/ 5947 w 151044"/>
                <a:gd name="connsiteY26" fmla="*/ 7627 h 165929"/>
                <a:gd name="connsiteX27" fmla="*/ 25224 w 151044"/>
                <a:gd name="connsiteY27" fmla="*/ 19096 h 165929"/>
                <a:gd name="connsiteX28" fmla="*/ 25224 w 151044"/>
                <a:gd name="connsiteY28" fmla="*/ 146959 h 1659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51044" h="165929">
                  <a:moveTo>
                    <a:pt x="25224" y="146959"/>
                  </a:moveTo>
                  <a:cubicBezTo>
                    <a:pt x="25224" y="155743"/>
                    <a:pt x="24736" y="158428"/>
                    <a:pt x="5947" y="158428"/>
                  </a:cubicBezTo>
                  <a:lnTo>
                    <a:pt x="91" y="158428"/>
                  </a:lnTo>
                  <a:lnTo>
                    <a:pt x="91" y="165992"/>
                  </a:lnTo>
                  <a:lnTo>
                    <a:pt x="140886" y="165992"/>
                  </a:lnTo>
                  <a:lnTo>
                    <a:pt x="151135" y="103036"/>
                  </a:lnTo>
                  <a:lnTo>
                    <a:pt x="145035" y="103036"/>
                  </a:lnTo>
                  <a:cubicBezTo>
                    <a:pt x="138934" y="140615"/>
                    <a:pt x="133322" y="158428"/>
                    <a:pt x="91352" y="158428"/>
                  </a:cubicBezTo>
                  <a:lnTo>
                    <a:pt x="58898" y="158428"/>
                  </a:lnTo>
                  <a:cubicBezTo>
                    <a:pt x="47429" y="158428"/>
                    <a:pt x="46941" y="156719"/>
                    <a:pt x="46941" y="148667"/>
                  </a:cubicBezTo>
                  <a:lnTo>
                    <a:pt x="46941" y="83515"/>
                  </a:lnTo>
                  <a:lnTo>
                    <a:pt x="68902" y="83515"/>
                  </a:lnTo>
                  <a:cubicBezTo>
                    <a:pt x="92572" y="83515"/>
                    <a:pt x="95256" y="91324"/>
                    <a:pt x="95256" y="112065"/>
                  </a:cubicBezTo>
                  <a:lnTo>
                    <a:pt x="101356" y="112065"/>
                  </a:lnTo>
                  <a:lnTo>
                    <a:pt x="101356" y="47401"/>
                  </a:lnTo>
                  <a:lnTo>
                    <a:pt x="95256" y="47401"/>
                  </a:lnTo>
                  <a:cubicBezTo>
                    <a:pt x="95256" y="68387"/>
                    <a:pt x="92572" y="75951"/>
                    <a:pt x="68902" y="75951"/>
                  </a:cubicBezTo>
                  <a:lnTo>
                    <a:pt x="46941" y="75951"/>
                  </a:lnTo>
                  <a:lnTo>
                    <a:pt x="46941" y="17388"/>
                  </a:lnTo>
                  <a:cubicBezTo>
                    <a:pt x="46941" y="9335"/>
                    <a:pt x="47429" y="7627"/>
                    <a:pt x="58898" y="7627"/>
                  </a:cubicBezTo>
                  <a:lnTo>
                    <a:pt x="90376" y="7627"/>
                  </a:lnTo>
                  <a:cubicBezTo>
                    <a:pt x="127710" y="7627"/>
                    <a:pt x="134298" y="21048"/>
                    <a:pt x="138202" y="54966"/>
                  </a:cubicBezTo>
                  <a:lnTo>
                    <a:pt x="144303" y="54966"/>
                  </a:lnTo>
                  <a:lnTo>
                    <a:pt x="137470" y="63"/>
                  </a:lnTo>
                  <a:lnTo>
                    <a:pt x="91" y="63"/>
                  </a:lnTo>
                  <a:lnTo>
                    <a:pt x="91" y="7627"/>
                  </a:lnTo>
                  <a:lnTo>
                    <a:pt x="5947" y="7627"/>
                  </a:lnTo>
                  <a:cubicBezTo>
                    <a:pt x="24736" y="7627"/>
                    <a:pt x="25224" y="10311"/>
                    <a:pt x="25224" y="19096"/>
                  </a:cubicBezTo>
                  <a:lnTo>
                    <a:pt x="25224" y="146959"/>
                  </a:lnTo>
                  <a:close/>
                </a:path>
              </a:pathLst>
            </a:custGeom>
            <a:solidFill>
              <a:srgbClr val="000000"/>
            </a:solidFill>
            <a:ln w="266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2" name="Content Placeholder 2 2 1 5">
            <a:extLst>
              <a:ext uri="{FF2B5EF4-FFF2-40B4-BE49-F238E27FC236}">
                <a16:creationId xmlns:a16="http://schemas.microsoft.com/office/drawing/2014/main" id="{66B334D9-5A43-FDED-6533-BC473CBC6F46}"/>
              </a:ext>
            </a:extLst>
          </p:cNvPr>
          <p:cNvSpPr txBox="1">
            <a:spLocks/>
          </p:cNvSpPr>
          <p:nvPr/>
        </p:nvSpPr>
        <p:spPr>
          <a:xfrm>
            <a:off x="8955962" y="5029038"/>
            <a:ext cx="1062310" cy="4511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sz="2000" dirty="0">
                <a:latin typeface="Franklin Gothic Demi" panose="020B0703020102020204" pitchFamily="34" charset="0"/>
              </a:rPr>
              <a:t>95% CI</a:t>
            </a:r>
          </a:p>
        </p:txBody>
      </p:sp>
      <p:sp>
        <p:nvSpPr>
          <p:cNvPr id="23" name="Content Placeholder 2 2 1 6 1">
            <a:extLst>
              <a:ext uri="{FF2B5EF4-FFF2-40B4-BE49-F238E27FC236}">
                <a16:creationId xmlns:a16="http://schemas.microsoft.com/office/drawing/2014/main" id="{DB5B4645-984B-B844-8602-4CBEBCB6897C}"/>
              </a:ext>
            </a:extLst>
          </p:cNvPr>
          <p:cNvSpPr txBox="1">
            <a:spLocks/>
          </p:cNvSpPr>
          <p:nvPr/>
        </p:nvSpPr>
        <p:spPr>
          <a:xfrm>
            <a:off x="8955962" y="5839335"/>
            <a:ext cx="2053501" cy="4511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sz="2000" dirty="0">
                <a:latin typeface="Franklin Gothic Demi" panose="020B0703020102020204" pitchFamily="34" charset="0"/>
              </a:rPr>
              <a:t>95% PI for u</a:t>
            </a: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5F03F7A5-6ABF-D18F-FD8D-22C2ED03AB97}"/>
              </a:ext>
            </a:extLst>
          </p:cNvPr>
          <p:cNvCxnSpPr>
            <a:cxnSpLocks/>
          </p:cNvCxnSpPr>
          <p:nvPr/>
        </p:nvCxnSpPr>
        <p:spPr>
          <a:xfrm>
            <a:off x="6926884" y="830109"/>
            <a:ext cx="305372" cy="1141113"/>
          </a:xfrm>
          <a:prstGeom prst="straightConnector1">
            <a:avLst/>
          </a:prstGeom>
          <a:ln w="38100">
            <a:solidFill>
              <a:schemeClr val="accent5"/>
            </a:solidFill>
            <a:prstDash val="solid"/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18E212C6-AC55-FACE-2921-5461165910EA}"/>
              </a:ext>
            </a:extLst>
          </p:cNvPr>
          <p:cNvCxnSpPr>
            <a:cxnSpLocks/>
          </p:cNvCxnSpPr>
          <p:nvPr/>
        </p:nvCxnSpPr>
        <p:spPr>
          <a:xfrm flipH="1">
            <a:off x="6778641" y="830109"/>
            <a:ext cx="44141" cy="4298735"/>
          </a:xfrm>
          <a:prstGeom prst="straightConnector1">
            <a:avLst/>
          </a:prstGeom>
          <a:ln>
            <a:solidFill>
              <a:schemeClr val="accent6"/>
            </a:solidFill>
            <a:prstDash val="dash"/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9E0CA112-51E0-7A7C-6174-574001C4EFC3}"/>
              </a:ext>
            </a:extLst>
          </p:cNvPr>
          <p:cNvSpPr txBox="1"/>
          <p:nvPr/>
        </p:nvSpPr>
        <p:spPr>
          <a:xfrm>
            <a:off x="8955962" y="4844792"/>
            <a:ext cx="834931" cy="1700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50000"/>
              </a:lnSpc>
              <a:buFont typeface="Arial" panose="020B0604020202020204" pitchFamily="34" charset="0"/>
              <a:buNone/>
            </a:pPr>
            <a:r>
              <a:rPr lang="en-US" sz="900" dirty="0">
                <a:latin typeface="Arial Narrow" panose="020B0606020202030204" pitchFamily="34" charset="0"/>
                <a:cs typeface="Arial" panose="020B0604020202020204" pitchFamily="34" charset="0"/>
              </a:rPr>
              <a:t>[Future]</a:t>
            </a:r>
          </a:p>
        </p:txBody>
      </p:sp>
      <p:sp>
        <p:nvSpPr>
          <p:cNvPr id="60" name="Title 1 6 3 2">
            <a:extLst>
              <a:ext uri="{FF2B5EF4-FFF2-40B4-BE49-F238E27FC236}">
                <a16:creationId xmlns:a16="http://schemas.microsoft.com/office/drawing/2014/main" id="{D2BB1119-D947-E3A3-B736-4B61377A7141}"/>
              </a:ext>
            </a:extLst>
          </p:cNvPr>
          <p:cNvSpPr txBox="1">
            <a:spLocks/>
          </p:cNvSpPr>
          <p:nvPr/>
        </p:nvSpPr>
        <p:spPr>
          <a:xfrm>
            <a:off x="407417" y="430700"/>
            <a:ext cx="1672289" cy="351537"/>
          </a:xfrm>
          <a:prstGeom prst="rect">
            <a:avLst/>
          </a:prstGeom>
          <a:solidFill>
            <a:srgbClr val="FFFF99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>
                <a:latin typeface="Franklin Gothic Demi" panose="020B0703020102020204" pitchFamily="34" charset="0"/>
              </a:rPr>
              <a:t>Meta-Analysis</a:t>
            </a:r>
          </a:p>
        </p:txBody>
      </p:sp>
      <p:grpSp>
        <p:nvGrpSpPr>
          <p:cNvPr id="91" name="Group 90" descr="\documentclass{article}&#10;\usepackage{amsmath}&#10;\pagestyle{empty}&#10;\begin{document}&#10;&#10;$U_7$&#10;&#10;\end{document}" title="IguanaTex Vector Display">
            <a:extLst>
              <a:ext uri="{FF2B5EF4-FFF2-40B4-BE49-F238E27FC236}">
                <a16:creationId xmlns:a16="http://schemas.microsoft.com/office/drawing/2014/main" id="{E2D0FEE3-78D1-CEAE-EDD2-ABDB7544A854}"/>
              </a:ext>
            </a:extLst>
          </p:cNvPr>
          <p:cNvGrpSpPr>
            <a:grpSpLocks noChangeAspect="1"/>
          </p:cNvGrpSpPr>
          <p:nvPr>
            <p:custDataLst>
              <p:tags r:id="rId2"/>
            </p:custDataLst>
          </p:nvPr>
        </p:nvGrpSpPr>
        <p:grpSpPr>
          <a:xfrm>
            <a:off x="7144464" y="2226391"/>
            <a:ext cx="289069" cy="265238"/>
            <a:chOff x="9203776" y="3911032"/>
            <a:chExt cx="289069" cy="265238"/>
          </a:xfrm>
        </p:grpSpPr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7A118903-4135-D387-96B8-D9674CB82461}"/>
                </a:ext>
              </a:extLst>
            </p:cNvPr>
            <p:cNvSpPr/>
            <p:nvPr>
              <p:custDataLst>
                <p:tags r:id="rId88"/>
              </p:custDataLst>
            </p:nvPr>
          </p:nvSpPr>
          <p:spPr>
            <a:xfrm>
              <a:off x="9203776" y="3911032"/>
              <a:ext cx="200871" cy="220771"/>
            </a:xfrm>
            <a:custGeom>
              <a:avLst/>
              <a:gdLst>
                <a:gd name="connsiteX0" fmla="*/ 164716 w 200871"/>
                <a:gd name="connsiteY0" fmla="*/ 32944 h 220771"/>
                <a:gd name="connsiteX1" fmla="*/ 196021 w 200871"/>
                <a:gd name="connsiteY1" fmla="*/ 9770 h 220771"/>
                <a:gd name="connsiteX2" fmla="*/ 200949 w 200871"/>
                <a:gd name="connsiteY2" fmla="*/ 3507 h 220771"/>
                <a:gd name="connsiteX3" fmla="*/ 197180 w 200871"/>
                <a:gd name="connsiteY3" fmla="*/ 63 h 220771"/>
                <a:gd name="connsiteX4" fmla="*/ 167615 w 200871"/>
                <a:gd name="connsiteY4" fmla="*/ 1002 h 220771"/>
                <a:gd name="connsiteX5" fmla="*/ 137470 w 200871"/>
                <a:gd name="connsiteY5" fmla="*/ 63 h 220771"/>
                <a:gd name="connsiteX6" fmla="*/ 132252 w 200871"/>
                <a:gd name="connsiteY6" fmla="*/ 6326 h 220771"/>
                <a:gd name="connsiteX7" fmla="*/ 137470 w 200871"/>
                <a:gd name="connsiteY7" fmla="*/ 9770 h 220771"/>
                <a:gd name="connsiteX8" fmla="*/ 157180 w 200871"/>
                <a:gd name="connsiteY8" fmla="*/ 23549 h 220771"/>
                <a:gd name="connsiteX9" fmla="*/ 156310 w 200871"/>
                <a:gd name="connsiteY9" fmla="*/ 30125 h 220771"/>
                <a:gd name="connsiteX10" fmla="*/ 130223 w 200871"/>
                <a:gd name="connsiteY10" fmla="*/ 141920 h 220771"/>
                <a:gd name="connsiteX11" fmla="*/ 58048 w 200871"/>
                <a:gd name="connsiteY11" fmla="*/ 211126 h 220771"/>
                <a:gd name="connsiteX12" fmla="*/ 22686 w 200871"/>
                <a:gd name="connsiteY12" fmla="*/ 170417 h 220771"/>
                <a:gd name="connsiteX13" fmla="*/ 25874 w 200871"/>
                <a:gd name="connsiteY13" fmla="*/ 145991 h 220771"/>
                <a:gd name="connsiteX14" fmla="*/ 53990 w 200871"/>
                <a:gd name="connsiteY14" fmla="*/ 24175 h 220771"/>
                <a:gd name="connsiteX15" fmla="*/ 78339 w 200871"/>
                <a:gd name="connsiteY15" fmla="*/ 9770 h 220771"/>
                <a:gd name="connsiteX16" fmla="*/ 88194 w 200871"/>
                <a:gd name="connsiteY16" fmla="*/ 3507 h 220771"/>
                <a:gd name="connsiteX17" fmla="*/ 84136 w 200871"/>
                <a:gd name="connsiteY17" fmla="*/ 63 h 220771"/>
                <a:gd name="connsiteX18" fmla="*/ 47034 w 200871"/>
                <a:gd name="connsiteY18" fmla="*/ 1002 h 220771"/>
                <a:gd name="connsiteX19" fmla="*/ 9642 w 200871"/>
                <a:gd name="connsiteY19" fmla="*/ 63 h 220771"/>
                <a:gd name="connsiteX20" fmla="*/ 4135 w 200871"/>
                <a:gd name="connsiteY20" fmla="*/ 6326 h 220771"/>
                <a:gd name="connsiteX21" fmla="*/ 12251 w 200871"/>
                <a:gd name="connsiteY21" fmla="*/ 9770 h 220771"/>
                <a:gd name="connsiteX22" fmla="*/ 23265 w 200871"/>
                <a:gd name="connsiteY22" fmla="*/ 10397 h 220771"/>
                <a:gd name="connsiteX23" fmla="*/ 31092 w 200871"/>
                <a:gd name="connsiteY23" fmla="*/ 15407 h 220771"/>
                <a:gd name="connsiteX24" fmla="*/ 26164 w 200871"/>
                <a:gd name="connsiteY24" fmla="*/ 37641 h 220771"/>
                <a:gd name="connsiteX25" fmla="*/ 19787 w 200871"/>
                <a:gd name="connsiteY25" fmla="*/ 65198 h 220771"/>
                <a:gd name="connsiteX26" fmla="*/ 2106 w 200871"/>
                <a:gd name="connsiteY26" fmla="*/ 142546 h 220771"/>
                <a:gd name="connsiteX27" fmla="*/ 77 w 200871"/>
                <a:gd name="connsiteY27" fmla="*/ 160709 h 220771"/>
                <a:gd name="connsiteX28" fmla="*/ 56889 w 200871"/>
                <a:gd name="connsiteY28" fmla="*/ 220834 h 220771"/>
                <a:gd name="connsiteX29" fmla="*/ 138919 w 200871"/>
                <a:gd name="connsiteY29" fmla="*/ 144112 h 220771"/>
                <a:gd name="connsiteX30" fmla="*/ 164716 w 200871"/>
                <a:gd name="connsiteY30" fmla="*/ 32944 h 220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200871" h="220771">
                  <a:moveTo>
                    <a:pt x="164716" y="32944"/>
                  </a:moveTo>
                  <a:cubicBezTo>
                    <a:pt x="167615" y="20104"/>
                    <a:pt x="172832" y="10710"/>
                    <a:pt x="196021" y="9770"/>
                  </a:cubicBezTo>
                  <a:cubicBezTo>
                    <a:pt x="197470" y="9770"/>
                    <a:pt x="200949" y="9457"/>
                    <a:pt x="200949" y="3507"/>
                  </a:cubicBezTo>
                  <a:cubicBezTo>
                    <a:pt x="200949" y="3194"/>
                    <a:pt x="200949" y="63"/>
                    <a:pt x="197180" y="63"/>
                  </a:cubicBezTo>
                  <a:cubicBezTo>
                    <a:pt x="187615" y="63"/>
                    <a:pt x="177470" y="1002"/>
                    <a:pt x="167615" y="1002"/>
                  </a:cubicBezTo>
                  <a:cubicBezTo>
                    <a:pt x="157760" y="1002"/>
                    <a:pt x="147035" y="63"/>
                    <a:pt x="137470" y="63"/>
                  </a:cubicBezTo>
                  <a:cubicBezTo>
                    <a:pt x="135730" y="63"/>
                    <a:pt x="132252" y="63"/>
                    <a:pt x="132252" y="6326"/>
                  </a:cubicBezTo>
                  <a:cubicBezTo>
                    <a:pt x="132252" y="9770"/>
                    <a:pt x="135151" y="9770"/>
                    <a:pt x="137470" y="9770"/>
                  </a:cubicBezTo>
                  <a:cubicBezTo>
                    <a:pt x="153992" y="10084"/>
                    <a:pt x="157180" y="16660"/>
                    <a:pt x="157180" y="23549"/>
                  </a:cubicBezTo>
                  <a:cubicBezTo>
                    <a:pt x="157180" y="24489"/>
                    <a:pt x="156600" y="29186"/>
                    <a:pt x="156310" y="30125"/>
                  </a:cubicBezTo>
                  <a:lnTo>
                    <a:pt x="130223" y="141920"/>
                  </a:lnTo>
                  <a:cubicBezTo>
                    <a:pt x="120368" y="183882"/>
                    <a:pt x="87034" y="211126"/>
                    <a:pt x="58048" y="211126"/>
                  </a:cubicBezTo>
                  <a:cubicBezTo>
                    <a:pt x="38338" y="211126"/>
                    <a:pt x="22686" y="197348"/>
                    <a:pt x="22686" y="170417"/>
                  </a:cubicBezTo>
                  <a:cubicBezTo>
                    <a:pt x="22686" y="169790"/>
                    <a:pt x="22686" y="159770"/>
                    <a:pt x="25874" y="145991"/>
                  </a:cubicBezTo>
                  <a:lnTo>
                    <a:pt x="53990" y="24175"/>
                  </a:lnTo>
                  <a:cubicBezTo>
                    <a:pt x="56599" y="12902"/>
                    <a:pt x="57179" y="9770"/>
                    <a:pt x="78339" y="9770"/>
                  </a:cubicBezTo>
                  <a:cubicBezTo>
                    <a:pt x="85875" y="9770"/>
                    <a:pt x="88194" y="9770"/>
                    <a:pt x="88194" y="3507"/>
                  </a:cubicBezTo>
                  <a:cubicBezTo>
                    <a:pt x="88194" y="63"/>
                    <a:pt x="85005" y="63"/>
                    <a:pt x="84136" y="63"/>
                  </a:cubicBezTo>
                  <a:cubicBezTo>
                    <a:pt x="76020" y="63"/>
                    <a:pt x="55150" y="1002"/>
                    <a:pt x="47034" y="1002"/>
                  </a:cubicBezTo>
                  <a:cubicBezTo>
                    <a:pt x="38628" y="1002"/>
                    <a:pt x="18048" y="63"/>
                    <a:pt x="9642" y="63"/>
                  </a:cubicBezTo>
                  <a:cubicBezTo>
                    <a:pt x="7323" y="63"/>
                    <a:pt x="4135" y="63"/>
                    <a:pt x="4135" y="6326"/>
                  </a:cubicBezTo>
                  <a:cubicBezTo>
                    <a:pt x="4135" y="9770"/>
                    <a:pt x="6743" y="9770"/>
                    <a:pt x="12251" y="9770"/>
                  </a:cubicBezTo>
                  <a:cubicBezTo>
                    <a:pt x="12830" y="9770"/>
                    <a:pt x="18338" y="9770"/>
                    <a:pt x="23265" y="10397"/>
                  </a:cubicBezTo>
                  <a:cubicBezTo>
                    <a:pt x="28483" y="11023"/>
                    <a:pt x="31092" y="11336"/>
                    <a:pt x="31092" y="15407"/>
                  </a:cubicBezTo>
                  <a:cubicBezTo>
                    <a:pt x="31092" y="17286"/>
                    <a:pt x="27903" y="30438"/>
                    <a:pt x="26164" y="37641"/>
                  </a:cubicBezTo>
                  <a:lnTo>
                    <a:pt x="19787" y="65198"/>
                  </a:lnTo>
                  <a:cubicBezTo>
                    <a:pt x="17178" y="77411"/>
                    <a:pt x="3265" y="136596"/>
                    <a:pt x="2106" y="142546"/>
                  </a:cubicBezTo>
                  <a:cubicBezTo>
                    <a:pt x="77" y="151315"/>
                    <a:pt x="77" y="156012"/>
                    <a:pt x="77" y="160709"/>
                  </a:cubicBezTo>
                  <a:cubicBezTo>
                    <a:pt x="77" y="198913"/>
                    <a:pt x="26454" y="220834"/>
                    <a:pt x="56889" y="220834"/>
                  </a:cubicBezTo>
                  <a:cubicBezTo>
                    <a:pt x="93411" y="220834"/>
                    <a:pt x="129354" y="185448"/>
                    <a:pt x="138919" y="144112"/>
                  </a:cubicBezTo>
                  <a:lnTo>
                    <a:pt x="164716" y="32944"/>
                  </a:lnTo>
                  <a:close/>
                </a:path>
              </a:pathLst>
            </a:custGeom>
            <a:solidFill>
              <a:srgbClr val="000000"/>
            </a:solidFill>
            <a:ln w="2667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AE7BC746-1A9E-7108-B94D-B75D72C51E90}"/>
                </a:ext>
              </a:extLst>
            </p:cNvPr>
            <p:cNvSpPr/>
            <p:nvPr>
              <p:custDataLst>
                <p:tags r:id="rId89"/>
              </p:custDataLst>
            </p:nvPr>
          </p:nvSpPr>
          <p:spPr>
            <a:xfrm>
              <a:off x="9396468" y="4023703"/>
              <a:ext cx="96377" cy="152567"/>
            </a:xfrm>
            <a:custGeom>
              <a:avLst/>
              <a:gdLst>
                <a:gd name="connsiteX0" fmla="*/ 94432 w 96377"/>
                <a:gd name="connsiteY0" fmla="*/ 15847 h 152567"/>
                <a:gd name="connsiteX1" fmla="*/ 96461 w 96377"/>
                <a:gd name="connsiteY1" fmla="*/ 7079 h 152567"/>
                <a:gd name="connsiteX2" fmla="*/ 43301 w 96377"/>
                <a:gd name="connsiteY2" fmla="*/ 7079 h 152567"/>
                <a:gd name="connsiteX3" fmla="*/ 25649 w 96377"/>
                <a:gd name="connsiteY3" fmla="*/ 6202 h 152567"/>
                <a:gd name="connsiteX4" fmla="*/ 14084 w 96377"/>
                <a:gd name="connsiteY4" fmla="*/ 64 h 152567"/>
                <a:gd name="connsiteX5" fmla="*/ 7185 w 96377"/>
                <a:gd name="connsiteY5" fmla="*/ 64 h 152567"/>
                <a:gd name="connsiteX6" fmla="*/ 84 w 96377"/>
                <a:gd name="connsiteY6" fmla="*/ 46974 h 152567"/>
                <a:gd name="connsiteX7" fmla="*/ 6982 w 96377"/>
                <a:gd name="connsiteY7" fmla="*/ 46974 h 152567"/>
                <a:gd name="connsiteX8" fmla="*/ 12663 w 96377"/>
                <a:gd name="connsiteY8" fmla="*/ 27027 h 152567"/>
                <a:gd name="connsiteX9" fmla="*/ 33765 w 96377"/>
                <a:gd name="connsiteY9" fmla="*/ 25711 h 152567"/>
                <a:gd name="connsiteX10" fmla="*/ 77997 w 96377"/>
                <a:gd name="connsiteY10" fmla="*/ 25711 h 152567"/>
                <a:gd name="connsiteX11" fmla="*/ 56896 w 96377"/>
                <a:gd name="connsiteY11" fmla="*/ 54646 h 152567"/>
                <a:gd name="connsiteX12" fmla="*/ 27881 w 96377"/>
                <a:gd name="connsiteY12" fmla="*/ 140137 h 152567"/>
                <a:gd name="connsiteX13" fmla="*/ 37417 w 96377"/>
                <a:gd name="connsiteY13" fmla="*/ 152631 h 152567"/>
                <a:gd name="connsiteX14" fmla="*/ 47157 w 96377"/>
                <a:gd name="connsiteY14" fmla="*/ 139917 h 152567"/>
                <a:gd name="connsiteX15" fmla="*/ 47157 w 96377"/>
                <a:gd name="connsiteY15" fmla="*/ 131149 h 152567"/>
                <a:gd name="connsiteX16" fmla="*/ 63997 w 96377"/>
                <a:gd name="connsiteY16" fmla="*/ 57277 h 152567"/>
                <a:gd name="connsiteX17" fmla="*/ 94432 w 96377"/>
                <a:gd name="connsiteY17" fmla="*/ 15847 h 152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6377" h="152567">
                  <a:moveTo>
                    <a:pt x="94432" y="15847"/>
                  </a:moveTo>
                  <a:cubicBezTo>
                    <a:pt x="96461" y="13217"/>
                    <a:pt x="96461" y="12778"/>
                    <a:pt x="96461" y="7079"/>
                  </a:cubicBezTo>
                  <a:lnTo>
                    <a:pt x="43301" y="7079"/>
                  </a:lnTo>
                  <a:cubicBezTo>
                    <a:pt x="35185" y="7079"/>
                    <a:pt x="32953" y="6860"/>
                    <a:pt x="25649" y="6202"/>
                  </a:cubicBezTo>
                  <a:cubicBezTo>
                    <a:pt x="15098" y="5325"/>
                    <a:pt x="14692" y="3791"/>
                    <a:pt x="14084" y="64"/>
                  </a:cubicBezTo>
                  <a:lnTo>
                    <a:pt x="7185" y="64"/>
                  </a:lnTo>
                  <a:lnTo>
                    <a:pt x="84" y="46974"/>
                  </a:lnTo>
                  <a:lnTo>
                    <a:pt x="6982" y="46974"/>
                  </a:lnTo>
                  <a:cubicBezTo>
                    <a:pt x="7388" y="43686"/>
                    <a:pt x="9417" y="29219"/>
                    <a:pt x="12663" y="27027"/>
                  </a:cubicBezTo>
                  <a:cubicBezTo>
                    <a:pt x="14287" y="25711"/>
                    <a:pt x="30722" y="25711"/>
                    <a:pt x="33765" y="25711"/>
                  </a:cubicBezTo>
                  <a:lnTo>
                    <a:pt x="77997" y="25711"/>
                  </a:lnTo>
                  <a:cubicBezTo>
                    <a:pt x="71505" y="34918"/>
                    <a:pt x="61157" y="48509"/>
                    <a:pt x="56896" y="54646"/>
                  </a:cubicBezTo>
                  <a:cubicBezTo>
                    <a:pt x="30316" y="92350"/>
                    <a:pt x="27881" y="127203"/>
                    <a:pt x="27881" y="140137"/>
                  </a:cubicBezTo>
                  <a:cubicBezTo>
                    <a:pt x="27881" y="142548"/>
                    <a:pt x="27881" y="152631"/>
                    <a:pt x="37417" y="152631"/>
                  </a:cubicBezTo>
                  <a:cubicBezTo>
                    <a:pt x="47157" y="152631"/>
                    <a:pt x="47157" y="142767"/>
                    <a:pt x="47157" y="139917"/>
                  </a:cubicBezTo>
                  <a:lnTo>
                    <a:pt x="47157" y="131149"/>
                  </a:lnTo>
                  <a:cubicBezTo>
                    <a:pt x="47157" y="88623"/>
                    <a:pt x="55273" y="69114"/>
                    <a:pt x="63997" y="57277"/>
                  </a:cubicBezTo>
                  <a:lnTo>
                    <a:pt x="94432" y="15847"/>
                  </a:lnTo>
                  <a:close/>
                </a:path>
              </a:pathLst>
            </a:custGeom>
            <a:solidFill>
              <a:srgbClr val="000000"/>
            </a:solidFill>
            <a:ln w="2667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grpSp>
        <p:nvGrpSpPr>
          <p:cNvPr id="79" name="Group 78" descr="\documentclass{article}&#10;\usepackage{amsmath}&#10;\pagestyle{empty}&#10;\begin{document}&#10;&#10;$Y_7$&#10;&#10;\end{document}" title="IguanaTex Vector Display">
            <a:extLst>
              <a:ext uri="{FF2B5EF4-FFF2-40B4-BE49-F238E27FC236}">
                <a16:creationId xmlns:a16="http://schemas.microsoft.com/office/drawing/2014/main" id="{4357B563-3DA5-534E-37EA-BA454A4E3B29}"/>
              </a:ext>
            </a:extLst>
          </p:cNvPr>
          <p:cNvGrpSpPr>
            <a:grpSpLocks noChangeAspect="1"/>
          </p:cNvGrpSpPr>
          <p:nvPr>
            <p:custDataLst>
              <p:tags r:id="rId3"/>
            </p:custDataLst>
          </p:nvPr>
        </p:nvGrpSpPr>
        <p:grpSpPr>
          <a:xfrm>
            <a:off x="7765183" y="2223917"/>
            <a:ext cx="274473" cy="265238"/>
            <a:chOff x="9815362" y="3934823"/>
            <a:chExt cx="274473" cy="265238"/>
          </a:xfrm>
        </p:grpSpPr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C9262565-CA27-CB54-D707-4032E0C72B5E}"/>
                </a:ext>
              </a:extLst>
            </p:cNvPr>
            <p:cNvSpPr/>
            <p:nvPr>
              <p:custDataLst>
                <p:tags r:id="rId86"/>
              </p:custDataLst>
            </p:nvPr>
          </p:nvSpPr>
          <p:spPr>
            <a:xfrm>
              <a:off x="9815362" y="3934823"/>
              <a:ext cx="215242" cy="213881"/>
            </a:xfrm>
            <a:custGeom>
              <a:avLst/>
              <a:gdLst>
                <a:gd name="connsiteX0" fmla="*/ 166468 w 215242"/>
                <a:gd name="connsiteY0" fmla="*/ 35762 h 213881"/>
                <a:gd name="connsiteX1" fmla="*/ 170613 w 215242"/>
                <a:gd name="connsiteY1" fmla="*/ 31378 h 213881"/>
                <a:gd name="connsiteX2" fmla="*/ 209398 w 215242"/>
                <a:gd name="connsiteY2" fmla="*/ 9770 h 213881"/>
                <a:gd name="connsiteX3" fmla="*/ 215319 w 215242"/>
                <a:gd name="connsiteY3" fmla="*/ 3821 h 213881"/>
                <a:gd name="connsiteX4" fmla="*/ 211471 w 215242"/>
                <a:gd name="connsiteY4" fmla="*/ 63 h 213881"/>
                <a:gd name="connsiteX5" fmla="*/ 187193 w 215242"/>
                <a:gd name="connsiteY5" fmla="*/ 1002 h 213881"/>
                <a:gd name="connsiteX6" fmla="*/ 157586 w 215242"/>
                <a:gd name="connsiteY6" fmla="*/ 63 h 213881"/>
                <a:gd name="connsiteX7" fmla="*/ 151961 w 215242"/>
                <a:gd name="connsiteY7" fmla="*/ 6013 h 213881"/>
                <a:gd name="connsiteX8" fmla="*/ 156402 w 215242"/>
                <a:gd name="connsiteY8" fmla="*/ 9770 h 213881"/>
                <a:gd name="connsiteX9" fmla="*/ 167060 w 215242"/>
                <a:gd name="connsiteY9" fmla="*/ 16973 h 213881"/>
                <a:gd name="connsiteX10" fmla="*/ 159066 w 215242"/>
                <a:gd name="connsiteY10" fmla="*/ 32004 h 213881"/>
                <a:gd name="connsiteX11" fmla="*/ 90378 w 215242"/>
                <a:gd name="connsiteY11" fmla="*/ 115615 h 213881"/>
                <a:gd name="connsiteX12" fmla="*/ 57810 w 215242"/>
                <a:gd name="connsiteY12" fmla="*/ 22610 h 213881"/>
                <a:gd name="connsiteX13" fmla="*/ 56034 w 215242"/>
                <a:gd name="connsiteY13" fmla="*/ 17286 h 213881"/>
                <a:gd name="connsiteX14" fmla="*/ 73502 w 215242"/>
                <a:gd name="connsiteY14" fmla="*/ 9770 h 213881"/>
                <a:gd name="connsiteX15" fmla="*/ 80608 w 215242"/>
                <a:gd name="connsiteY15" fmla="*/ 3507 h 213881"/>
                <a:gd name="connsiteX16" fmla="*/ 76167 w 215242"/>
                <a:gd name="connsiteY16" fmla="*/ 63 h 213881"/>
                <a:gd name="connsiteX17" fmla="*/ 38862 w 215242"/>
                <a:gd name="connsiteY17" fmla="*/ 1002 h 213881"/>
                <a:gd name="connsiteX18" fmla="*/ 5702 w 215242"/>
                <a:gd name="connsiteY18" fmla="*/ 63 h 213881"/>
                <a:gd name="connsiteX19" fmla="*/ 77 w 215242"/>
                <a:gd name="connsiteY19" fmla="*/ 6326 h 213881"/>
                <a:gd name="connsiteX20" fmla="*/ 6886 w 215242"/>
                <a:gd name="connsiteY20" fmla="*/ 9770 h 213881"/>
                <a:gd name="connsiteX21" fmla="*/ 28499 w 215242"/>
                <a:gd name="connsiteY21" fmla="*/ 20418 h 213881"/>
                <a:gd name="connsiteX22" fmla="*/ 64916 w 215242"/>
                <a:gd name="connsiteY22" fmla="*/ 123444 h 213881"/>
                <a:gd name="connsiteX23" fmla="*/ 66100 w 215242"/>
                <a:gd name="connsiteY23" fmla="*/ 128768 h 213881"/>
                <a:gd name="connsiteX24" fmla="*/ 52777 w 215242"/>
                <a:gd name="connsiteY24" fmla="*/ 185761 h 213881"/>
                <a:gd name="connsiteX25" fmla="*/ 24947 w 215242"/>
                <a:gd name="connsiteY25" fmla="*/ 204237 h 213881"/>
                <a:gd name="connsiteX26" fmla="*/ 16953 w 215242"/>
                <a:gd name="connsiteY26" fmla="*/ 210500 h 213881"/>
                <a:gd name="connsiteX27" fmla="*/ 21098 w 215242"/>
                <a:gd name="connsiteY27" fmla="*/ 213945 h 213881"/>
                <a:gd name="connsiteX28" fmla="*/ 58402 w 215242"/>
                <a:gd name="connsiteY28" fmla="*/ 213005 h 213881"/>
                <a:gd name="connsiteX29" fmla="*/ 96299 w 215242"/>
                <a:gd name="connsiteY29" fmla="*/ 213945 h 213881"/>
                <a:gd name="connsiteX30" fmla="*/ 101925 w 215242"/>
                <a:gd name="connsiteY30" fmla="*/ 207682 h 213881"/>
                <a:gd name="connsiteX31" fmla="*/ 93635 w 215242"/>
                <a:gd name="connsiteY31" fmla="*/ 204237 h 213881"/>
                <a:gd name="connsiteX32" fmla="*/ 82384 w 215242"/>
                <a:gd name="connsiteY32" fmla="*/ 203611 h 213881"/>
                <a:gd name="connsiteX33" fmla="*/ 74390 w 215242"/>
                <a:gd name="connsiteY33" fmla="*/ 198600 h 213881"/>
                <a:gd name="connsiteX34" fmla="*/ 78535 w 215242"/>
                <a:gd name="connsiteY34" fmla="*/ 178872 h 213881"/>
                <a:gd name="connsiteX35" fmla="*/ 88898 w 215242"/>
                <a:gd name="connsiteY35" fmla="*/ 134718 h 213881"/>
                <a:gd name="connsiteX36" fmla="*/ 93043 w 215242"/>
                <a:gd name="connsiteY36" fmla="*/ 125010 h 213881"/>
                <a:gd name="connsiteX37" fmla="*/ 166468 w 215242"/>
                <a:gd name="connsiteY37" fmla="*/ 35762 h 21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215242" h="213881">
                  <a:moveTo>
                    <a:pt x="166468" y="35762"/>
                  </a:moveTo>
                  <a:lnTo>
                    <a:pt x="170613" y="31378"/>
                  </a:lnTo>
                  <a:cubicBezTo>
                    <a:pt x="179495" y="21983"/>
                    <a:pt x="189265" y="11336"/>
                    <a:pt x="209398" y="9770"/>
                  </a:cubicBezTo>
                  <a:cubicBezTo>
                    <a:pt x="212655" y="9457"/>
                    <a:pt x="215319" y="9457"/>
                    <a:pt x="215319" y="3821"/>
                  </a:cubicBezTo>
                  <a:cubicBezTo>
                    <a:pt x="215319" y="1315"/>
                    <a:pt x="213839" y="63"/>
                    <a:pt x="211471" y="63"/>
                  </a:cubicBezTo>
                  <a:cubicBezTo>
                    <a:pt x="203773" y="63"/>
                    <a:pt x="195187" y="1002"/>
                    <a:pt x="187193" y="1002"/>
                  </a:cubicBezTo>
                  <a:cubicBezTo>
                    <a:pt x="177423" y="1002"/>
                    <a:pt x="167060" y="63"/>
                    <a:pt x="157586" y="63"/>
                  </a:cubicBezTo>
                  <a:cubicBezTo>
                    <a:pt x="155809" y="63"/>
                    <a:pt x="151961" y="63"/>
                    <a:pt x="151961" y="6013"/>
                  </a:cubicBezTo>
                  <a:cubicBezTo>
                    <a:pt x="151961" y="9457"/>
                    <a:pt x="154921" y="9770"/>
                    <a:pt x="156402" y="9770"/>
                  </a:cubicBezTo>
                  <a:cubicBezTo>
                    <a:pt x="158474" y="9770"/>
                    <a:pt x="167060" y="10397"/>
                    <a:pt x="167060" y="16973"/>
                  </a:cubicBezTo>
                  <a:cubicBezTo>
                    <a:pt x="167060" y="22296"/>
                    <a:pt x="160250" y="30438"/>
                    <a:pt x="159066" y="32004"/>
                  </a:cubicBezTo>
                  <a:lnTo>
                    <a:pt x="90378" y="115615"/>
                  </a:lnTo>
                  <a:lnTo>
                    <a:pt x="57810" y="22610"/>
                  </a:lnTo>
                  <a:cubicBezTo>
                    <a:pt x="56034" y="18225"/>
                    <a:pt x="56034" y="17599"/>
                    <a:pt x="56034" y="17286"/>
                  </a:cubicBezTo>
                  <a:cubicBezTo>
                    <a:pt x="56034" y="9770"/>
                    <a:pt x="70541" y="9770"/>
                    <a:pt x="73502" y="9770"/>
                  </a:cubicBezTo>
                  <a:cubicBezTo>
                    <a:pt x="77647" y="9770"/>
                    <a:pt x="80608" y="9770"/>
                    <a:pt x="80608" y="3507"/>
                  </a:cubicBezTo>
                  <a:cubicBezTo>
                    <a:pt x="80608" y="63"/>
                    <a:pt x="77055" y="63"/>
                    <a:pt x="76167" y="63"/>
                  </a:cubicBezTo>
                  <a:cubicBezTo>
                    <a:pt x="67877" y="63"/>
                    <a:pt x="47152" y="1002"/>
                    <a:pt x="38862" y="1002"/>
                  </a:cubicBezTo>
                  <a:cubicBezTo>
                    <a:pt x="31460" y="1002"/>
                    <a:pt x="13104" y="63"/>
                    <a:pt x="5702" y="63"/>
                  </a:cubicBezTo>
                  <a:cubicBezTo>
                    <a:pt x="3926" y="63"/>
                    <a:pt x="77" y="63"/>
                    <a:pt x="77" y="6326"/>
                  </a:cubicBezTo>
                  <a:cubicBezTo>
                    <a:pt x="77" y="9770"/>
                    <a:pt x="3037" y="9770"/>
                    <a:pt x="6886" y="9770"/>
                  </a:cubicBezTo>
                  <a:cubicBezTo>
                    <a:pt x="24651" y="9770"/>
                    <a:pt x="25835" y="12589"/>
                    <a:pt x="28499" y="20418"/>
                  </a:cubicBezTo>
                  <a:lnTo>
                    <a:pt x="64916" y="123444"/>
                  </a:lnTo>
                  <a:cubicBezTo>
                    <a:pt x="65212" y="124384"/>
                    <a:pt x="66100" y="127828"/>
                    <a:pt x="66100" y="128768"/>
                  </a:cubicBezTo>
                  <a:cubicBezTo>
                    <a:pt x="66100" y="129707"/>
                    <a:pt x="54257" y="180124"/>
                    <a:pt x="52777" y="185761"/>
                  </a:cubicBezTo>
                  <a:cubicBezTo>
                    <a:pt x="48928" y="202984"/>
                    <a:pt x="48632" y="203924"/>
                    <a:pt x="24947" y="204237"/>
                  </a:cubicBezTo>
                  <a:cubicBezTo>
                    <a:pt x="19321" y="204237"/>
                    <a:pt x="16953" y="204237"/>
                    <a:pt x="16953" y="210500"/>
                  </a:cubicBezTo>
                  <a:cubicBezTo>
                    <a:pt x="16953" y="213945"/>
                    <a:pt x="20506" y="213945"/>
                    <a:pt x="21098" y="213945"/>
                  </a:cubicBezTo>
                  <a:cubicBezTo>
                    <a:pt x="29388" y="213945"/>
                    <a:pt x="50113" y="213005"/>
                    <a:pt x="58402" y="213005"/>
                  </a:cubicBezTo>
                  <a:cubicBezTo>
                    <a:pt x="66692" y="213005"/>
                    <a:pt x="88009" y="213945"/>
                    <a:pt x="96299" y="213945"/>
                  </a:cubicBezTo>
                  <a:cubicBezTo>
                    <a:pt x="98372" y="213945"/>
                    <a:pt x="101925" y="213945"/>
                    <a:pt x="101925" y="207682"/>
                  </a:cubicBezTo>
                  <a:cubicBezTo>
                    <a:pt x="101925" y="204237"/>
                    <a:pt x="99260" y="204237"/>
                    <a:pt x="93635" y="204237"/>
                  </a:cubicBezTo>
                  <a:cubicBezTo>
                    <a:pt x="93043" y="204237"/>
                    <a:pt x="87417" y="204237"/>
                    <a:pt x="82384" y="203611"/>
                  </a:cubicBezTo>
                  <a:cubicBezTo>
                    <a:pt x="76167" y="202984"/>
                    <a:pt x="74390" y="202358"/>
                    <a:pt x="74390" y="198600"/>
                  </a:cubicBezTo>
                  <a:cubicBezTo>
                    <a:pt x="74390" y="196408"/>
                    <a:pt x="77055" y="185448"/>
                    <a:pt x="78535" y="178872"/>
                  </a:cubicBezTo>
                  <a:lnTo>
                    <a:pt x="88898" y="134718"/>
                  </a:lnTo>
                  <a:cubicBezTo>
                    <a:pt x="90378" y="128768"/>
                    <a:pt x="90674" y="127828"/>
                    <a:pt x="93043" y="125010"/>
                  </a:cubicBezTo>
                  <a:lnTo>
                    <a:pt x="166468" y="35762"/>
                  </a:lnTo>
                  <a:close/>
                </a:path>
              </a:pathLst>
            </a:custGeom>
            <a:solidFill>
              <a:srgbClr val="000000"/>
            </a:solidFill>
            <a:ln w="2667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3E9FD498-5F6E-8219-CF4B-E0B2E74743E6}"/>
                </a:ext>
              </a:extLst>
            </p:cNvPr>
            <p:cNvSpPr/>
            <p:nvPr>
              <p:custDataLst>
                <p:tags r:id="rId87"/>
              </p:custDataLst>
            </p:nvPr>
          </p:nvSpPr>
          <p:spPr>
            <a:xfrm>
              <a:off x="9991392" y="4047494"/>
              <a:ext cx="98443" cy="152567"/>
            </a:xfrm>
            <a:custGeom>
              <a:avLst/>
              <a:gdLst>
                <a:gd name="connsiteX0" fmla="*/ 96453 w 98443"/>
                <a:gd name="connsiteY0" fmla="*/ 15847 h 152567"/>
                <a:gd name="connsiteX1" fmla="*/ 98526 w 98443"/>
                <a:gd name="connsiteY1" fmla="*/ 7079 h 152567"/>
                <a:gd name="connsiteX2" fmla="*/ 44227 w 98443"/>
                <a:gd name="connsiteY2" fmla="*/ 7079 h 152567"/>
                <a:gd name="connsiteX3" fmla="*/ 26196 w 98443"/>
                <a:gd name="connsiteY3" fmla="*/ 6202 h 152567"/>
                <a:gd name="connsiteX4" fmla="*/ 14383 w 98443"/>
                <a:gd name="connsiteY4" fmla="*/ 64 h 152567"/>
                <a:gd name="connsiteX5" fmla="*/ 7336 w 98443"/>
                <a:gd name="connsiteY5" fmla="*/ 64 h 152567"/>
                <a:gd name="connsiteX6" fmla="*/ 82 w 98443"/>
                <a:gd name="connsiteY6" fmla="*/ 46974 h 152567"/>
                <a:gd name="connsiteX7" fmla="*/ 7129 w 98443"/>
                <a:gd name="connsiteY7" fmla="*/ 46974 h 152567"/>
                <a:gd name="connsiteX8" fmla="*/ 12932 w 98443"/>
                <a:gd name="connsiteY8" fmla="*/ 27027 h 152567"/>
                <a:gd name="connsiteX9" fmla="*/ 34486 w 98443"/>
                <a:gd name="connsiteY9" fmla="*/ 25711 h 152567"/>
                <a:gd name="connsiteX10" fmla="*/ 79666 w 98443"/>
                <a:gd name="connsiteY10" fmla="*/ 25711 h 152567"/>
                <a:gd name="connsiteX11" fmla="*/ 58112 w 98443"/>
                <a:gd name="connsiteY11" fmla="*/ 54646 h 152567"/>
                <a:gd name="connsiteX12" fmla="*/ 28476 w 98443"/>
                <a:gd name="connsiteY12" fmla="*/ 140137 h 152567"/>
                <a:gd name="connsiteX13" fmla="*/ 38216 w 98443"/>
                <a:gd name="connsiteY13" fmla="*/ 152631 h 152567"/>
                <a:gd name="connsiteX14" fmla="*/ 48164 w 98443"/>
                <a:gd name="connsiteY14" fmla="*/ 139917 h 152567"/>
                <a:gd name="connsiteX15" fmla="*/ 48164 w 98443"/>
                <a:gd name="connsiteY15" fmla="*/ 131149 h 152567"/>
                <a:gd name="connsiteX16" fmla="*/ 65366 w 98443"/>
                <a:gd name="connsiteY16" fmla="*/ 57277 h 152567"/>
                <a:gd name="connsiteX17" fmla="*/ 96453 w 98443"/>
                <a:gd name="connsiteY17" fmla="*/ 15847 h 152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8443" h="152567">
                  <a:moveTo>
                    <a:pt x="96453" y="15847"/>
                  </a:moveTo>
                  <a:cubicBezTo>
                    <a:pt x="98526" y="13217"/>
                    <a:pt x="98526" y="12778"/>
                    <a:pt x="98526" y="7079"/>
                  </a:cubicBezTo>
                  <a:lnTo>
                    <a:pt x="44227" y="7079"/>
                  </a:lnTo>
                  <a:cubicBezTo>
                    <a:pt x="35937" y="7079"/>
                    <a:pt x="33657" y="6860"/>
                    <a:pt x="26196" y="6202"/>
                  </a:cubicBezTo>
                  <a:cubicBezTo>
                    <a:pt x="15419" y="5325"/>
                    <a:pt x="15004" y="3791"/>
                    <a:pt x="14383" y="64"/>
                  </a:cubicBezTo>
                  <a:lnTo>
                    <a:pt x="7336" y="64"/>
                  </a:lnTo>
                  <a:lnTo>
                    <a:pt x="82" y="46974"/>
                  </a:lnTo>
                  <a:lnTo>
                    <a:pt x="7129" y="46974"/>
                  </a:lnTo>
                  <a:cubicBezTo>
                    <a:pt x="7543" y="43686"/>
                    <a:pt x="9616" y="29219"/>
                    <a:pt x="12932" y="27027"/>
                  </a:cubicBezTo>
                  <a:cubicBezTo>
                    <a:pt x="14590" y="25711"/>
                    <a:pt x="31377" y="25711"/>
                    <a:pt x="34486" y="25711"/>
                  </a:cubicBezTo>
                  <a:lnTo>
                    <a:pt x="79666" y="25711"/>
                  </a:lnTo>
                  <a:cubicBezTo>
                    <a:pt x="73034" y="34918"/>
                    <a:pt x="62464" y="48509"/>
                    <a:pt x="58112" y="54646"/>
                  </a:cubicBezTo>
                  <a:cubicBezTo>
                    <a:pt x="30963" y="92350"/>
                    <a:pt x="28476" y="127203"/>
                    <a:pt x="28476" y="140137"/>
                  </a:cubicBezTo>
                  <a:cubicBezTo>
                    <a:pt x="28476" y="142548"/>
                    <a:pt x="28476" y="152631"/>
                    <a:pt x="38216" y="152631"/>
                  </a:cubicBezTo>
                  <a:cubicBezTo>
                    <a:pt x="48164" y="152631"/>
                    <a:pt x="48164" y="142767"/>
                    <a:pt x="48164" y="139917"/>
                  </a:cubicBezTo>
                  <a:lnTo>
                    <a:pt x="48164" y="131149"/>
                  </a:lnTo>
                  <a:cubicBezTo>
                    <a:pt x="48164" y="88623"/>
                    <a:pt x="56454" y="69114"/>
                    <a:pt x="65366" y="57277"/>
                  </a:cubicBezTo>
                  <a:lnTo>
                    <a:pt x="96453" y="15847"/>
                  </a:lnTo>
                  <a:close/>
                </a:path>
              </a:pathLst>
            </a:custGeom>
            <a:solidFill>
              <a:srgbClr val="000000"/>
            </a:solidFill>
            <a:ln w="2667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F0FE8F2A-34BE-83EB-5263-9E676C4A99EB}"/>
              </a:ext>
            </a:extLst>
          </p:cNvPr>
          <p:cNvCxnSpPr>
            <a:cxnSpLocks/>
          </p:cNvCxnSpPr>
          <p:nvPr/>
        </p:nvCxnSpPr>
        <p:spPr>
          <a:xfrm>
            <a:off x="7361135" y="2022179"/>
            <a:ext cx="439617" cy="0"/>
          </a:xfrm>
          <a:prstGeom prst="straightConnector1">
            <a:avLst/>
          </a:prstGeom>
          <a:ln w="38100">
            <a:prstDash val="solid"/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07" name="Oval 106">
            <a:extLst>
              <a:ext uri="{FF2B5EF4-FFF2-40B4-BE49-F238E27FC236}">
                <a16:creationId xmlns:a16="http://schemas.microsoft.com/office/drawing/2014/main" id="{C5730697-DC1C-17E7-6371-2FA1FED67203}"/>
              </a:ext>
            </a:extLst>
          </p:cNvPr>
          <p:cNvSpPr/>
          <p:nvPr/>
        </p:nvSpPr>
        <p:spPr>
          <a:xfrm>
            <a:off x="7200007" y="1979576"/>
            <a:ext cx="109538" cy="10953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Title 1 6 3 3 1">
            <a:extLst>
              <a:ext uri="{FF2B5EF4-FFF2-40B4-BE49-F238E27FC236}">
                <a16:creationId xmlns:a16="http://schemas.microsoft.com/office/drawing/2014/main" id="{091D47E4-4159-1D0A-7063-C6502D341B14}"/>
              </a:ext>
            </a:extLst>
          </p:cNvPr>
          <p:cNvSpPr txBox="1">
            <a:spLocks/>
          </p:cNvSpPr>
          <p:nvPr/>
        </p:nvSpPr>
        <p:spPr>
          <a:xfrm>
            <a:off x="7052403" y="2140299"/>
            <a:ext cx="439618" cy="418744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  <a:prstDash val="dash"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800" dirty="0">
              <a:latin typeface="Franklin Gothic Demi" panose="020B0703020102020204" pitchFamily="34" charset="0"/>
            </a:endParaRPr>
          </a:p>
        </p:txBody>
      </p:sp>
      <p:grpSp>
        <p:nvGrpSpPr>
          <p:cNvPr id="120" name="Group 119" descr="\documentclass{article}&#10;\usepackage{amsmath}&#10;\pagestyle{empty}&#10;\begin{document}&#10;&#10;$V_7$&#10;&#10;\end{document}" title="IguanaTex Vector Display">
            <a:extLst>
              <a:ext uri="{FF2B5EF4-FFF2-40B4-BE49-F238E27FC236}">
                <a16:creationId xmlns:a16="http://schemas.microsoft.com/office/drawing/2014/main" id="{F00C4AD4-8BC4-619C-3CE2-7CE11CD58B0B}"/>
              </a:ext>
            </a:extLst>
          </p:cNvPr>
          <p:cNvGrpSpPr>
            <a:grpSpLocks noChangeAspect="1"/>
          </p:cNvGrpSpPr>
          <p:nvPr>
            <p:custDataLst>
              <p:tags r:id="rId4"/>
            </p:custDataLst>
          </p:nvPr>
        </p:nvGrpSpPr>
        <p:grpSpPr>
          <a:xfrm>
            <a:off x="8418289" y="1900607"/>
            <a:ext cx="269078" cy="265238"/>
            <a:chOff x="10462788" y="3665085"/>
            <a:chExt cx="269078" cy="265238"/>
          </a:xfrm>
        </p:grpSpPr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8564D0C5-DAFD-DC92-4436-1261ED4249AD}"/>
                </a:ext>
              </a:extLst>
            </p:cNvPr>
            <p:cNvSpPr/>
            <p:nvPr>
              <p:custDataLst>
                <p:tags r:id="rId84"/>
              </p:custDataLst>
            </p:nvPr>
          </p:nvSpPr>
          <p:spPr>
            <a:xfrm>
              <a:off x="10462788" y="3665085"/>
              <a:ext cx="211097" cy="220771"/>
            </a:xfrm>
            <a:custGeom>
              <a:avLst/>
              <a:gdLst>
                <a:gd name="connsiteX0" fmla="*/ 169429 w 211097"/>
                <a:gd name="connsiteY0" fmla="*/ 35762 h 220771"/>
                <a:gd name="connsiteX1" fmla="*/ 207326 w 211097"/>
                <a:gd name="connsiteY1" fmla="*/ 9770 h 220771"/>
                <a:gd name="connsiteX2" fmla="*/ 211174 w 211097"/>
                <a:gd name="connsiteY2" fmla="*/ 3821 h 220771"/>
                <a:gd name="connsiteX3" fmla="*/ 207326 w 211097"/>
                <a:gd name="connsiteY3" fmla="*/ 63 h 220771"/>
                <a:gd name="connsiteX4" fmla="*/ 183048 w 211097"/>
                <a:gd name="connsiteY4" fmla="*/ 1002 h 220771"/>
                <a:gd name="connsiteX5" fmla="*/ 153737 w 211097"/>
                <a:gd name="connsiteY5" fmla="*/ 63 h 220771"/>
                <a:gd name="connsiteX6" fmla="*/ 148112 w 211097"/>
                <a:gd name="connsiteY6" fmla="*/ 6013 h 220771"/>
                <a:gd name="connsiteX7" fmla="*/ 152849 w 211097"/>
                <a:gd name="connsiteY7" fmla="*/ 9770 h 220771"/>
                <a:gd name="connsiteX8" fmla="*/ 166468 w 211097"/>
                <a:gd name="connsiteY8" fmla="*/ 20104 h 220771"/>
                <a:gd name="connsiteX9" fmla="*/ 162027 w 211097"/>
                <a:gd name="connsiteY9" fmla="*/ 32004 h 220771"/>
                <a:gd name="connsiteX10" fmla="*/ 71133 w 211097"/>
                <a:gd name="connsiteY10" fmla="*/ 184822 h 220771"/>
                <a:gd name="connsiteX11" fmla="*/ 51001 w 211097"/>
                <a:gd name="connsiteY11" fmla="*/ 19165 h 220771"/>
                <a:gd name="connsiteX12" fmla="*/ 71430 w 211097"/>
                <a:gd name="connsiteY12" fmla="*/ 9770 h 220771"/>
                <a:gd name="connsiteX13" fmla="*/ 78831 w 211097"/>
                <a:gd name="connsiteY13" fmla="*/ 3507 h 220771"/>
                <a:gd name="connsiteX14" fmla="*/ 74686 w 211097"/>
                <a:gd name="connsiteY14" fmla="*/ 63 h 220771"/>
                <a:gd name="connsiteX15" fmla="*/ 37974 w 211097"/>
                <a:gd name="connsiteY15" fmla="*/ 1002 h 220771"/>
                <a:gd name="connsiteX16" fmla="*/ 21690 w 211097"/>
                <a:gd name="connsiteY16" fmla="*/ 689 h 220771"/>
                <a:gd name="connsiteX17" fmla="*/ 5702 w 211097"/>
                <a:gd name="connsiteY17" fmla="*/ 63 h 220771"/>
                <a:gd name="connsiteX18" fmla="*/ 77 w 211097"/>
                <a:gd name="connsiteY18" fmla="*/ 6013 h 220771"/>
                <a:gd name="connsiteX19" fmla="*/ 7478 w 211097"/>
                <a:gd name="connsiteY19" fmla="*/ 9770 h 220771"/>
                <a:gd name="connsiteX20" fmla="*/ 25243 w 211097"/>
                <a:gd name="connsiteY20" fmla="*/ 20418 h 220771"/>
                <a:gd name="connsiteX21" fmla="*/ 48632 w 211097"/>
                <a:gd name="connsiteY21" fmla="*/ 213632 h 220771"/>
                <a:gd name="connsiteX22" fmla="*/ 54554 w 211097"/>
                <a:gd name="connsiteY22" fmla="*/ 220834 h 220771"/>
                <a:gd name="connsiteX23" fmla="*/ 62844 w 211097"/>
                <a:gd name="connsiteY23" fmla="*/ 215197 h 220771"/>
                <a:gd name="connsiteX24" fmla="*/ 169429 w 211097"/>
                <a:gd name="connsiteY24" fmla="*/ 35762 h 220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11097" h="220771">
                  <a:moveTo>
                    <a:pt x="169429" y="35762"/>
                  </a:moveTo>
                  <a:cubicBezTo>
                    <a:pt x="183936" y="11336"/>
                    <a:pt x="196371" y="10397"/>
                    <a:pt x="207326" y="9770"/>
                  </a:cubicBezTo>
                  <a:cubicBezTo>
                    <a:pt x="210878" y="9457"/>
                    <a:pt x="211174" y="4134"/>
                    <a:pt x="211174" y="3821"/>
                  </a:cubicBezTo>
                  <a:cubicBezTo>
                    <a:pt x="211174" y="1315"/>
                    <a:pt x="209694" y="63"/>
                    <a:pt x="207326" y="63"/>
                  </a:cubicBezTo>
                  <a:cubicBezTo>
                    <a:pt x="199628" y="63"/>
                    <a:pt x="191042" y="1002"/>
                    <a:pt x="183048" y="1002"/>
                  </a:cubicBezTo>
                  <a:cubicBezTo>
                    <a:pt x="173278" y="1002"/>
                    <a:pt x="163211" y="63"/>
                    <a:pt x="153737" y="63"/>
                  </a:cubicBezTo>
                  <a:cubicBezTo>
                    <a:pt x="151960" y="63"/>
                    <a:pt x="148112" y="63"/>
                    <a:pt x="148112" y="6013"/>
                  </a:cubicBezTo>
                  <a:cubicBezTo>
                    <a:pt x="148112" y="9457"/>
                    <a:pt x="150776" y="9770"/>
                    <a:pt x="152849" y="9770"/>
                  </a:cubicBezTo>
                  <a:cubicBezTo>
                    <a:pt x="160843" y="10397"/>
                    <a:pt x="166468" y="13528"/>
                    <a:pt x="166468" y="20104"/>
                  </a:cubicBezTo>
                  <a:cubicBezTo>
                    <a:pt x="166468" y="24802"/>
                    <a:pt x="162027" y="31691"/>
                    <a:pt x="162027" y="32004"/>
                  </a:cubicBezTo>
                  <a:lnTo>
                    <a:pt x="71133" y="184822"/>
                  </a:lnTo>
                  <a:lnTo>
                    <a:pt x="51001" y="19165"/>
                  </a:lnTo>
                  <a:cubicBezTo>
                    <a:pt x="51001" y="13841"/>
                    <a:pt x="57810" y="9770"/>
                    <a:pt x="71430" y="9770"/>
                  </a:cubicBezTo>
                  <a:cubicBezTo>
                    <a:pt x="75574" y="9770"/>
                    <a:pt x="78831" y="9770"/>
                    <a:pt x="78831" y="3507"/>
                  </a:cubicBezTo>
                  <a:cubicBezTo>
                    <a:pt x="78831" y="689"/>
                    <a:pt x="76463" y="63"/>
                    <a:pt x="74686" y="63"/>
                  </a:cubicBezTo>
                  <a:cubicBezTo>
                    <a:pt x="62844" y="63"/>
                    <a:pt x="50112" y="1002"/>
                    <a:pt x="37974" y="1002"/>
                  </a:cubicBezTo>
                  <a:cubicBezTo>
                    <a:pt x="32644" y="1002"/>
                    <a:pt x="27019" y="689"/>
                    <a:pt x="21690" y="689"/>
                  </a:cubicBezTo>
                  <a:cubicBezTo>
                    <a:pt x="16361" y="689"/>
                    <a:pt x="10735" y="63"/>
                    <a:pt x="5702" y="63"/>
                  </a:cubicBezTo>
                  <a:cubicBezTo>
                    <a:pt x="3630" y="63"/>
                    <a:pt x="77" y="63"/>
                    <a:pt x="77" y="6013"/>
                  </a:cubicBezTo>
                  <a:cubicBezTo>
                    <a:pt x="77" y="9770"/>
                    <a:pt x="2741" y="9770"/>
                    <a:pt x="7478" y="9770"/>
                  </a:cubicBezTo>
                  <a:cubicBezTo>
                    <a:pt x="24058" y="9770"/>
                    <a:pt x="24354" y="12589"/>
                    <a:pt x="25243" y="20418"/>
                  </a:cubicBezTo>
                  <a:lnTo>
                    <a:pt x="48632" y="213632"/>
                  </a:lnTo>
                  <a:cubicBezTo>
                    <a:pt x="49520" y="219895"/>
                    <a:pt x="50705" y="220834"/>
                    <a:pt x="54554" y="220834"/>
                  </a:cubicBezTo>
                  <a:cubicBezTo>
                    <a:pt x="59291" y="220834"/>
                    <a:pt x="60475" y="219268"/>
                    <a:pt x="62844" y="215197"/>
                  </a:cubicBezTo>
                  <a:lnTo>
                    <a:pt x="169429" y="35762"/>
                  </a:lnTo>
                  <a:close/>
                </a:path>
              </a:pathLst>
            </a:custGeom>
            <a:solidFill>
              <a:srgbClr val="000000"/>
            </a:solidFill>
            <a:ln w="2667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4E1D57A8-68D8-ED62-085A-83BF8D56B5E0}"/>
                </a:ext>
              </a:extLst>
            </p:cNvPr>
            <p:cNvSpPr/>
            <p:nvPr>
              <p:custDataLst>
                <p:tags r:id="rId85"/>
              </p:custDataLst>
            </p:nvPr>
          </p:nvSpPr>
          <p:spPr>
            <a:xfrm>
              <a:off x="10633423" y="3777756"/>
              <a:ext cx="98443" cy="152567"/>
            </a:xfrm>
            <a:custGeom>
              <a:avLst/>
              <a:gdLst>
                <a:gd name="connsiteX0" fmla="*/ 96453 w 98443"/>
                <a:gd name="connsiteY0" fmla="*/ 15847 h 152567"/>
                <a:gd name="connsiteX1" fmla="*/ 98526 w 98443"/>
                <a:gd name="connsiteY1" fmla="*/ 7079 h 152567"/>
                <a:gd name="connsiteX2" fmla="*/ 44227 w 98443"/>
                <a:gd name="connsiteY2" fmla="*/ 7079 h 152567"/>
                <a:gd name="connsiteX3" fmla="*/ 26196 w 98443"/>
                <a:gd name="connsiteY3" fmla="*/ 6202 h 152567"/>
                <a:gd name="connsiteX4" fmla="*/ 14383 w 98443"/>
                <a:gd name="connsiteY4" fmla="*/ 64 h 152567"/>
                <a:gd name="connsiteX5" fmla="*/ 7336 w 98443"/>
                <a:gd name="connsiteY5" fmla="*/ 64 h 152567"/>
                <a:gd name="connsiteX6" fmla="*/ 83 w 98443"/>
                <a:gd name="connsiteY6" fmla="*/ 46974 h 152567"/>
                <a:gd name="connsiteX7" fmla="*/ 7129 w 98443"/>
                <a:gd name="connsiteY7" fmla="*/ 46974 h 152567"/>
                <a:gd name="connsiteX8" fmla="*/ 12932 w 98443"/>
                <a:gd name="connsiteY8" fmla="*/ 27027 h 152567"/>
                <a:gd name="connsiteX9" fmla="*/ 34486 w 98443"/>
                <a:gd name="connsiteY9" fmla="*/ 25711 h 152567"/>
                <a:gd name="connsiteX10" fmla="*/ 79666 w 98443"/>
                <a:gd name="connsiteY10" fmla="*/ 25711 h 152567"/>
                <a:gd name="connsiteX11" fmla="*/ 58112 w 98443"/>
                <a:gd name="connsiteY11" fmla="*/ 54646 h 152567"/>
                <a:gd name="connsiteX12" fmla="*/ 28476 w 98443"/>
                <a:gd name="connsiteY12" fmla="*/ 140137 h 152567"/>
                <a:gd name="connsiteX13" fmla="*/ 38216 w 98443"/>
                <a:gd name="connsiteY13" fmla="*/ 152631 h 152567"/>
                <a:gd name="connsiteX14" fmla="*/ 48164 w 98443"/>
                <a:gd name="connsiteY14" fmla="*/ 139917 h 152567"/>
                <a:gd name="connsiteX15" fmla="*/ 48164 w 98443"/>
                <a:gd name="connsiteY15" fmla="*/ 131149 h 152567"/>
                <a:gd name="connsiteX16" fmla="*/ 65366 w 98443"/>
                <a:gd name="connsiteY16" fmla="*/ 57277 h 152567"/>
                <a:gd name="connsiteX17" fmla="*/ 96453 w 98443"/>
                <a:gd name="connsiteY17" fmla="*/ 15847 h 152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8443" h="152567">
                  <a:moveTo>
                    <a:pt x="96453" y="15847"/>
                  </a:moveTo>
                  <a:cubicBezTo>
                    <a:pt x="98526" y="13217"/>
                    <a:pt x="98526" y="12778"/>
                    <a:pt x="98526" y="7079"/>
                  </a:cubicBezTo>
                  <a:lnTo>
                    <a:pt x="44227" y="7079"/>
                  </a:lnTo>
                  <a:cubicBezTo>
                    <a:pt x="35937" y="7079"/>
                    <a:pt x="33657" y="6860"/>
                    <a:pt x="26196" y="6202"/>
                  </a:cubicBezTo>
                  <a:cubicBezTo>
                    <a:pt x="15419" y="5325"/>
                    <a:pt x="15004" y="3791"/>
                    <a:pt x="14383" y="64"/>
                  </a:cubicBezTo>
                  <a:lnTo>
                    <a:pt x="7336" y="64"/>
                  </a:lnTo>
                  <a:lnTo>
                    <a:pt x="83" y="46974"/>
                  </a:lnTo>
                  <a:lnTo>
                    <a:pt x="7129" y="46974"/>
                  </a:lnTo>
                  <a:cubicBezTo>
                    <a:pt x="7543" y="43686"/>
                    <a:pt x="9616" y="29219"/>
                    <a:pt x="12932" y="27027"/>
                  </a:cubicBezTo>
                  <a:cubicBezTo>
                    <a:pt x="14590" y="25711"/>
                    <a:pt x="31377" y="25711"/>
                    <a:pt x="34486" y="25711"/>
                  </a:cubicBezTo>
                  <a:lnTo>
                    <a:pt x="79666" y="25711"/>
                  </a:lnTo>
                  <a:cubicBezTo>
                    <a:pt x="73034" y="34918"/>
                    <a:pt x="62464" y="48509"/>
                    <a:pt x="58112" y="54646"/>
                  </a:cubicBezTo>
                  <a:cubicBezTo>
                    <a:pt x="30963" y="92350"/>
                    <a:pt x="28476" y="127203"/>
                    <a:pt x="28476" y="140137"/>
                  </a:cubicBezTo>
                  <a:cubicBezTo>
                    <a:pt x="28476" y="142548"/>
                    <a:pt x="28476" y="152631"/>
                    <a:pt x="38216" y="152631"/>
                  </a:cubicBezTo>
                  <a:cubicBezTo>
                    <a:pt x="48164" y="152631"/>
                    <a:pt x="48164" y="142767"/>
                    <a:pt x="48164" y="139917"/>
                  </a:cubicBezTo>
                  <a:lnTo>
                    <a:pt x="48164" y="131149"/>
                  </a:lnTo>
                  <a:cubicBezTo>
                    <a:pt x="48164" y="88623"/>
                    <a:pt x="56454" y="69114"/>
                    <a:pt x="65366" y="57277"/>
                  </a:cubicBezTo>
                  <a:lnTo>
                    <a:pt x="96453" y="15847"/>
                  </a:lnTo>
                  <a:close/>
                </a:path>
              </a:pathLst>
            </a:custGeom>
            <a:solidFill>
              <a:srgbClr val="000000"/>
            </a:solidFill>
            <a:ln w="2667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grpSp>
        <p:nvGrpSpPr>
          <p:cNvPr id="1435" name="Group 1434" descr="\documentclass{article}&#10;\usepackage{amsmath,amssymb,amsfonts}&#10;\pagestyle{empty}&#10;\begin{document}&#10;&#10;$Y_i = U_i + N(0,V_i)$&#10;&#10;\end{document}" title="IguanaTex Vector Display">
            <a:extLst>
              <a:ext uri="{FF2B5EF4-FFF2-40B4-BE49-F238E27FC236}">
                <a16:creationId xmlns:a16="http://schemas.microsoft.com/office/drawing/2014/main" id="{D7BF45A1-D478-0E73-1255-3EA83D32BE93}"/>
              </a:ext>
            </a:extLst>
          </p:cNvPr>
          <p:cNvGrpSpPr>
            <a:grpSpLocks noChangeAspect="1"/>
          </p:cNvGrpSpPr>
          <p:nvPr>
            <p:custDataLst>
              <p:tags r:id="rId5"/>
            </p:custDataLst>
          </p:nvPr>
        </p:nvGrpSpPr>
        <p:grpSpPr>
          <a:xfrm>
            <a:off x="533400" y="2749719"/>
            <a:ext cx="3810562" cy="468777"/>
            <a:chOff x="4259007" y="4782544"/>
            <a:chExt cx="3810562" cy="468777"/>
          </a:xfrm>
        </p:grpSpPr>
        <p:sp>
          <p:nvSpPr>
            <p:cNvPr id="1422" name="Freeform: Shape 1421">
              <a:extLst>
                <a:ext uri="{FF2B5EF4-FFF2-40B4-BE49-F238E27FC236}">
                  <a16:creationId xmlns:a16="http://schemas.microsoft.com/office/drawing/2014/main" id="{4F67BDAA-EFC3-9BDF-0500-6A861C0C90DB}"/>
                </a:ext>
              </a:extLst>
            </p:cNvPr>
            <p:cNvSpPr/>
            <p:nvPr>
              <p:custDataLst>
                <p:tags r:id="rId71"/>
              </p:custDataLst>
            </p:nvPr>
          </p:nvSpPr>
          <p:spPr>
            <a:xfrm>
              <a:off x="4259007" y="4813952"/>
              <a:ext cx="350631" cy="320174"/>
            </a:xfrm>
            <a:custGeom>
              <a:avLst/>
              <a:gdLst>
                <a:gd name="connsiteX0" fmla="*/ 271129 w 350631"/>
                <a:gd name="connsiteY0" fmla="*/ 53503 h 320174"/>
                <a:gd name="connsiteX1" fmla="*/ 277881 w 350631"/>
                <a:gd name="connsiteY1" fmla="*/ 46940 h 320174"/>
                <a:gd name="connsiteX2" fmla="*/ 341063 w 350631"/>
                <a:gd name="connsiteY2" fmla="*/ 14595 h 320174"/>
                <a:gd name="connsiteX3" fmla="*/ 350709 w 350631"/>
                <a:gd name="connsiteY3" fmla="*/ 5688 h 320174"/>
                <a:gd name="connsiteX4" fmla="*/ 344439 w 350631"/>
                <a:gd name="connsiteY4" fmla="*/ 63 h 320174"/>
                <a:gd name="connsiteX5" fmla="*/ 304890 w 350631"/>
                <a:gd name="connsiteY5" fmla="*/ 1469 h 320174"/>
                <a:gd name="connsiteX6" fmla="*/ 256660 w 350631"/>
                <a:gd name="connsiteY6" fmla="*/ 63 h 320174"/>
                <a:gd name="connsiteX7" fmla="*/ 247496 w 350631"/>
                <a:gd name="connsiteY7" fmla="*/ 8970 h 320174"/>
                <a:gd name="connsiteX8" fmla="*/ 254731 w 350631"/>
                <a:gd name="connsiteY8" fmla="*/ 14595 h 320174"/>
                <a:gd name="connsiteX9" fmla="*/ 272094 w 350631"/>
                <a:gd name="connsiteY9" fmla="*/ 25377 h 320174"/>
                <a:gd name="connsiteX10" fmla="*/ 259072 w 350631"/>
                <a:gd name="connsiteY10" fmla="*/ 47878 h 320174"/>
                <a:gd name="connsiteX11" fmla="*/ 147178 w 350631"/>
                <a:gd name="connsiteY11" fmla="*/ 173042 h 320174"/>
                <a:gd name="connsiteX12" fmla="*/ 94125 w 350631"/>
                <a:gd name="connsiteY12" fmla="*/ 33815 h 320174"/>
                <a:gd name="connsiteX13" fmla="*/ 91231 w 350631"/>
                <a:gd name="connsiteY13" fmla="*/ 25845 h 320174"/>
                <a:gd name="connsiteX14" fmla="*/ 119687 w 350631"/>
                <a:gd name="connsiteY14" fmla="*/ 14595 h 320174"/>
                <a:gd name="connsiteX15" fmla="*/ 131262 w 350631"/>
                <a:gd name="connsiteY15" fmla="*/ 5219 h 320174"/>
                <a:gd name="connsiteX16" fmla="*/ 124028 w 350631"/>
                <a:gd name="connsiteY16" fmla="*/ 63 h 320174"/>
                <a:gd name="connsiteX17" fmla="*/ 63258 w 350631"/>
                <a:gd name="connsiteY17" fmla="*/ 1469 h 320174"/>
                <a:gd name="connsiteX18" fmla="*/ 9240 w 350631"/>
                <a:gd name="connsiteY18" fmla="*/ 63 h 320174"/>
                <a:gd name="connsiteX19" fmla="*/ 77 w 350631"/>
                <a:gd name="connsiteY19" fmla="*/ 9438 h 320174"/>
                <a:gd name="connsiteX20" fmla="*/ 11170 w 350631"/>
                <a:gd name="connsiteY20" fmla="*/ 14595 h 320174"/>
                <a:gd name="connsiteX21" fmla="*/ 46377 w 350631"/>
                <a:gd name="connsiteY21" fmla="*/ 30533 h 320174"/>
                <a:gd name="connsiteX22" fmla="*/ 105700 w 350631"/>
                <a:gd name="connsiteY22" fmla="*/ 184761 h 320174"/>
                <a:gd name="connsiteX23" fmla="*/ 107630 w 350631"/>
                <a:gd name="connsiteY23" fmla="*/ 192730 h 320174"/>
                <a:gd name="connsiteX24" fmla="*/ 85926 w 350631"/>
                <a:gd name="connsiteY24" fmla="*/ 278048 h 320174"/>
                <a:gd name="connsiteX25" fmla="*/ 40590 w 350631"/>
                <a:gd name="connsiteY25" fmla="*/ 305705 h 320174"/>
                <a:gd name="connsiteX26" fmla="*/ 27568 w 350631"/>
                <a:gd name="connsiteY26" fmla="*/ 315081 h 320174"/>
                <a:gd name="connsiteX27" fmla="*/ 34320 w 350631"/>
                <a:gd name="connsiteY27" fmla="*/ 320238 h 320174"/>
                <a:gd name="connsiteX28" fmla="*/ 95090 w 350631"/>
                <a:gd name="connsiteY28" fmla="*/ 318831 h 320174"/>
                <a:gd name="connsiteX29" fmla="*/ 156824 w 350631"/>
                <a:gd name="connsiteY29" fmla="*/ 320238 h 320174"/>
                <a:gd name="connsiteX30" fmla="*/ 165988 w 350631"/>
                <a:gd name="connsiteY30" fmla="*/ 310862 h 320174"/>
                <a:gd name="connsiteX31" fmla="*/ 152483 w 350631"/>
                <a:gd name="connsiteY31" fmla="*/ 305705 h 320174"/>
                <a:gd name="connsiteX32" fmla="*/ 134156 w 350631"/>
                <a:gd name="connsiteY32" fmla="*/ 304768 h 320174"/>
                <a:gd name="connsiteX33" fmla="*/ 121134 w 350631"/>
                <a:gd name="connsiteY33" fmla="*/ 297267 h 320174"/>
                <a:gd name="connsiteX34" fmla="*/ 127886 w 350631"/>
                <a:gd name="connsiteY34" fmla="*/ 267734 h 320174"/>
                <a:gd name="connsiteX35" fmla="*/ 144767 w 350631"/>
                <a:gd name="connsiteY35" fmla="*/ 201637 h 320174"/>
                <a:gd name="connsiteX36" fmla="*/ 151519 w 350631"/>
                <a:gd name="connsiteY36" fmla="*/ 187105 h 320174"/>
                <a:gd name="connsiteX37" fmla="*/ 271129 w 350631"/>
                <a:gd name="connsiteY37" fmla="*/ 53503 h 320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350631" h="320174">
                  <a:moveTo>
                    <a:pt x="271129" y="53503"/>
                  </a:moveTo>
                  <a:lnTo>
                    <a:pt x="277881" y="46940"/>
                  </a:lnTo>
                  <a:cubicBezTo>
                    <a:pt x="292350" y="32877"/>
                    <a:pt x="308266" y="16939"/>
                    <a:pt x="341063" y="14595"/>
                  </a:cubicBezTo>
                  <a:cubicBezTo>
                    <a:pt x="346368" y="14126"/>
                    <a:pt x="350709" y="14126"/>
                    <a:pt x="350709" y="5688"/>
                  </a:cubicBezTo>
                  <a:cubicBezTo>
                    <a:pt x="350709" y="1938"/>
                    <a:pt x="348297" y="63"/>
                    <a:pt x="344439" y="63"/>
                  </a:cubicBezTo>
                  <a:cubicBezTo>
                    <a:pt x="331899" y="63"/>
                    <a:pt x="317912" y="1469"/>
                    <a:pt x="304890" y="1469"/>
                  </a:cubicBezTo>
                  <a:cubicBezTo>
                    <a:pt x="288974" y="1469"/>
                    <a:pt x="272094" y="63"/>
                    <a:pt x="256660" y="63"/>
                  </a:cubicBezTo>
                  <a:cubicBezTo>
                    <a:pt x="253766" y="63"/>
                    <a:pt x="247496" y="63"/>
                    <a:pt x="247496" y="8970"/>
                  </a:cubicBezTo>
                  <a:cubicBezTo>
                    <a:pt x="247496" y="14126"/>
                    <a:pt x="252319" y="14595"/>
                    <a:pt x="254731" y="14595"/>
                  </a:cubicBezTo>
                  <a:cubicBezTo>
                    <a:pt x="258107" y="14595"/>
                    <a:pt x="272094" y="15532"/>
                    <a:pt x="272094" y="25377"/>
                  </a:cubicBezTo>
                  <a:cubicBezTo>
                    <a:pt x="272094" y="33346"/>
                    <a:pt x="261001" y="45534"/>
                    <a:pt x="259072" y="47878"/>
                  </a:cubicBezTo>
                  <a:lnTo>
                    <a:pt x="147178" y="173042"/>
                  </a:lnTo>
                  <a:lnTo>
                    <a:pt x="94125" y="33815"/>
                  </a:lnTo>
                  <a:cubicBezTo>
                    <a:pt x="91231" y="27252"/>
                    <a:pt x="91231" y="26314"/>
                    <a:pt x="91231" y="25845"/>
                  </a:cubicBezTo>
                  <a:cubicBezTo>
                    <a:pt x="91231" y="14595"/>
                    <a:pt x="114864" y="14595"/>
                    <a:pt x="119687" y="14595"/>
                  </a:cubicBezTo>
                  <a:cubicBezTo>
                    <a:pt x="126439" y="14595"/>
                    <a:pt x="131262" y="14595"/>
                    <a:pt x="131262" y="5219"/>
                  </a:cubicBezTo>
                  <a:cubicBezTo>
                    <a:pt x="131262" y="63"/>
                    <a:pt x="125475" y="63"/>
                    <a:pt x="124028" y="63"/>
                  </a:cubicBezTo>
                  <a:cubicBezTo>
                    <a:pt x="110523" y="63"/>
                    <a:pt x="76762" y="1469"/>
                    <a:pt x="63258" y="1469"/>
                  </a:cubicBezTo>
                  <a:cubicBezTo>
                    <a:pt x="51200" y="1469"/>
                    <a:pt x="21298" y="63"/>
                    <a:pt x="9240" y="63"/>
                  </a:cubicBezTo>
                  <a:cubicBezTo>
                    <a:pt x="6347" y="63"/>
                    <a:pt x="77" y="63"/>
                    <a:pt x="77" y="9438"/>
                  </a:cubicBezTo>
                  <a:cubicBezTo>
                    <a:pt x="77" y="14595"/>
                    <a:pt x="4900" y="14595"/>
                    <a:pt x="11170" y="14595"/>
                  </a:cubicBezTo>
                  <a:cubicBezTo>
                    <a:pt x="40108" y="14595"/>
                    <a:pt x="42037" y="18814"/>
                    <a:pt x="46377" y="30533"/>
                  </a:cubicBezTo>
                  <a:lnTo>
                    <a:pt x="105700" y="184761"/>
                  </a:lnTo>
                  <a:cubicBezTo>
                    <a:pt x="106183" y="186167"/>
                    <a:pt x="107630" y="191324"/>
                    <a:pt x="107630" y="192730"/>
                  </a:cubicBezTo>
                  <a:cubicBezTo>
                    <a:pt x="107630" y="194136"/>
                    <a:pt x="88338" y="269610"/>
                    <a:pt x="85926" y="278048"/>
                  </a:cubicBezTo>
                  <a:cubicBezTo>
                    <a:pt x="79656" y="303830"/>
                    <a:pt x="79174" y="305237"/>
                    <a:pt x="40590" y="305705"/>
                  </a:cubicBezTo>
                  <a:cubicBezTo>
                    <a:pt x="31426" y="305705"/>
                    <a:pt x="27568" y="305705"/>
                    <a:pt x="27568" y="315081"/>
                  </a:cubicBezTo>
                  <a:cubicBezTo>
                    <a:pt x="27568" y="320238"/>
                    <a:pt x="33355" y="320238"/>
                    <a:pt x="34320" y="320238"/>
                  </a:cubicBezTo>
                  <a:cubicBezTo>
                    <a:pt x="47824" y="320238"/>
                    <a:pt x="81585" y="318831"/>
                    <a:pt x="95090" y="318831"/>
                  </a:cubicBezTo>
                  <a:cubicBezTo>
                    <a:pt x="108594" y="318831"/>
                    <a:pt x="143320" y="320238"/>
                    <a:pt x="156824" y="320238"/>
                  </a:cubicBezTo>
                  <a:cubicBezTo>
                    <a:pt x="160200" y="320238"/>
                    <a:pt x="165988" y="320238"/>
                    <a:pt x="165988" y="310862"/>
                  </a:cubicBezTo>
                  <a:cubicBezTo>
                    <a:pt x="165988" y="305705"/>
                    <a:pt x="161647" y="305705"/>
                    <a:pt x="152483" y="305705"/>
                  </a:cubicBezTo>
                  <a:cubicBezTo>
                    <a:pt x="151519" y="305705"/>
                    <a:pt x="142355" y="305705"/>
                    <a:pt x="134156" y="304768"/>
                  </a:cubicBezTo>
                  <a:cubicBezTo>
                    <a:pt x="124028" y="303830"/>
                    <a:pt x="121134" y="302893"/>
                    <a:pt x="121134" y="297267"/>
                  </a:cubicBezTo>
                  <a:cubicBezTo>
                    <a:pt x="121134" y="293986"/>
                    <a:pt x="125475" y="277579"/>
                    <a:pt x="127886" y="267734"/>
                  </a:cubicBezTo>
                  <a:lnTo>
                    <a:pt x="144767" y="201637"/>
                  </a:lnTo>
                  <a:cubicBezTo>
                    <a:pt x="147178" y="192730"/>
                    <a:pt x="147660" y="191324"/>
                    <a:pt x="151519" y="187105"/>
                  </a:cubicBezTo>
                  <a:lnTo>
                    <a:pt x="271129" y="53503"/>
                  </a:lnTo>
                  <a:close/>
                </a:path>
              </a:pathLst>
            </a:custGeom>
            <a:solidFill>
              <a:srgbClr val="000000"/>
            </a:solidFill>
            <a:ln w="2667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423" name="Freeform: Shape 1422">
              <a:extLst>
                <a:ext uri="{FF2B5EF4-FFF2-40B4-BE49-F238E27FC236}">
                  <a16:creationId xmlns:a16="http://schemas.microsoft.com/office/drawing/2014/main" id="{8E619874-9C1E-A5B2-5867-CE92F14FAE98}"/>
                </a:ext>
              </a:extLst>
            </p:cNvPr>
            <p:cNvSpPr/>
            <p:nvPr>
              <p:custDataLst>
                <p:tags r:id="rId72"/>
              </p:custDataLst>
            </p:nvPr>
          </p:nvSpPr>
          <p:spPr>
            <a:xfrm>
              <a:off x="4537997" y="4986884"/>
              <a:ext cx="102295" cy="220840"/>
            </a:xfrm>
            <a:custGeom>
              <a:avLst/>
              <a:gdLst>
                <a:gd name="connsiteX0" fmla="*/ 93600 w 102295"/>
                <a:gd name="connsiteY0" fmla="*/ 12534 h 220840"/>
                <a:gd name="connsiteX1" fmla="*/ 80096 w 102295"/>
                <a:gd name="connsiteY1" fmla="*/ 64 h 220840"/>
                <a:gd name="connsiteX2" fmla="*/ 61190 w 102295"/>
                <a:gd name="connsiteY2" fmla="*/ 18112 h 220840"/>
                <a:gd name="connsiteX3" fmla="*/ 74694 w 102295"/>
                <a:gd name="connsiteY3" fmla="*/ 30582 h 220840"/>
                <a:gd name="connsiteX4" fmla="*/ 93600 w 102295"/>
                <a:gd name="connsiteY4" fmla="*/ 12534 h 220840"/>
                <a:gd name="connsiteX5" fmla="*/ 24728 w 102295"/>
                <a:gd name="connsiteY5" fmla="*/ 179231 h 220840"/>
                <a:gd name="connsiteX6" fmla="*/ 21690 w 102295"/>
                <a:gd name="connsiteY6" fmla="*/ 193013 h 220840"/>
                <a:gd name="connsiteX7" fmla="*/ 53762 w 102295"/>
                <a:gd name="connsiteY7" fmla="*/ 220905 h 220840"/>
                <a:gd name="connsiteX8" fmla="*/ 102378 w 102295"/>
                <a:gd name="connsiteY8" fmla="*/ 170699 h 220840"/>
                <a:gd name="connsiteX9" fmla="*/ 96976 w 102295"/>
                <a:gd name="connsiteY9" fmla="*/ 166433 h 220840"/>
                <a:gd name="connsiteX10" fmla="*/ 90562 w 102295"/>
                <a:gd name="connsiteY10" fmla="*/ 172012 h 220840"/>
                <a:gd name="connsiteX11" fmla="*/ 54775 w 102295"/>
                <a:gd name="connsiteY11" fmla="*/ 211717 h 220840"/>
                <a:gd name="connsiteX12" fmla="*/ 46335 w 102295"/>
                <a:gd name="connsiteY12" fmla="*/ 200232 h 220840"/>
                <a:gd name="connsiteX13" fmla="*/ 51737 w 102295"/>
                <a:gd name="connsiteY13" fmla="*/ 179231 h 220840"/>
                <a:gd name="connsiteX14" fmla="*/ 62540 w 102295"/>
                <a:gd name="connsiteY14" fmla="*/ 152979 h 220840"/>
                <a:gd name="connsiteX15" fmla="*/ 79083 w 102295"/>
                <a:gd name="connsiteY15" fmla="*/ 111305 h 220840"/>
                <a:gd name="connsiteX16" fmla="*/ 81109 w 102295"/>
                <a:gd name="connsiteY16" fmla="*/ 100804 h 220840"/>
                <a:gd name="connsiteX17" fmla="*/ 49036 w 102295"/>
                <a:gd name="connsiteY17" fmla="*/ 72912 h 220840"/>
                <a:gd name="connsiteX18" fmla="*/ 82 w 102295"/>
                <a:gd name="connsiteY18" fmla="*/ 123118 h 220840"/>
                <a:gd name="connsiteX19" fmla="*/ 5822 w 102295"/>
                <a:gd name="connsiteY19" fmla="*/ 127384 h 220840"/>
                <a:gd name="connsiteX20" fmla="*/ 11899 w 102295"/>
                <a:gd name="connsiteY20" fmla="*/ 122134 h 220840"/>
                <a:gd name="connsiteX21" fmla="*/ 48023 w 102295"/>
                <a:gd name="connsiteY21" fmla="*/ 82100 h 220840"/>
                <a:gd name="connsiteX22" fmla="*/ 56463 w 102295"/>
                <a:gd name="connsiteY22" fmla="*/ 93585 h 220840"/>
                <a:gd name="connsiteX23" fmla="*/ 45997 w 102295"/>
                <a:gd name="connsiteY23" fmla="*/ 126400 h 220840"/>
                <a:gd name="connsiteX24" fmla="*/ 24728 w 102295"/>
                <a:gd name="connsiteY24" fmla="*/ 179231 h 220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2295" h="220840">
                  <a:moveTo>
                    <a:pt x="93600" y="12534"/>
                  </a:moveTo>
                  <a:cubicBezTo>
                    <a:pt x="93600" y="7283"/>
                    <a:pt x="89549" y="64"/>
                    <a:pt x="80096" y="64"/>
                  </a:cubicBezTo>
                  <a:cubicBezTo>
                    <a:pt x="70981" y="64"/>
                    <a:pt x="61190" y="8596"/>
                    <a:pt x="61190" y="18112"/>
                  </a:cubicBezTo>
                  <a:cubicBezTo>
                    <a:pt x="61190" y="23691"/>
                    <a:pt x="65579" y="30582"/>
                    <a:pt x="74694" y="30582"/>
                  </a:cubicBezTo>
                  <a:cubicBezTo>
                    <a:pt x="84485" y="30582"/>
                    <a:pt x="93600" y="21394"/>
                    <a:pt x="93600" y="12534"/>
                  </a:cubicBezTo>
                  <a:close/>
                  <a:moveTo>
                    <a:pt x="24728" y="179231"/>
                  </a:moveTo>
                  <a:cubicBezTo>
                    <a:pt x="23378" y="183497"/>
                    <a:pt x="21690" y="187434"/>
                    <a:pt x="21690" y="193013"/>
                  </a:cubicBezTo>
                  <a:cubicBezTo>
                    <a:pt x="21690" y="208436"/>
                    <a:pt x="35194" y="220905"/>
                    <a:pt x="53762" y="220905"/>
                  </a:cubicBezTo>
                  <a:cubicBezTo>
                    <a:pt x="87523" y="220905"/>
                    <a:pt x="102378" y="175621"/>
                    <a:pt x="102378" y="170699"/>
                  </a:cubicBezTo>
                  <a:cubicBezTo>
                    <a:pt x="102378" y="166433"/>
                    <a:pt x="97989" y="166433"/>
                    <a:pt x="96976" y="166433"/>
                  </a:cubicBezTo>
                  <a:cubicBezTo>
                    <a:pt x="92250" y="166433"/>
                    <a:pt x="91912" y="168402"/>
                    <a:pt x="90562" y="172012"/>
                  </a:cubicBezTo>
                  <a:cubicBezTo>
                    <a:pt x="82797" y="198263"/>
                    <a:pt x="67942" y="211717"/>
                    <a:pt x="54775" y="211717"/>
                  </a:cubicBezTo>
                  <a:cubicBezTo>
                    <a:pt x="48023" y="211717"/>
                    <a:pt x="46335" y="207451"/>
                    <a:pt x="46335" y="200232"/>
                  </a:cubicBezTo>
                  <a:cubicBezTo>
                    <a:pt x="46335" y="192685"/>
                    <a:pt x="48698" y="186450"/>
                    <a:pt x="51737" y="179231"/>
                  </a:cubicBezTo>
                  <a:cubicBezTo>
                    <a:pt x="55113" y="170371"/>
                    <a:pt x="58827" y="161511"/>
                    <a:pt x="62540" y="152979"/>
                  </a:cubicBezTo>
                  <a:cubicBezTo>
                    <a:pt x="65579" y="145104"/>
                    <a:pt x="77733" y="115243"/>
                    <a:pt x="79083" y="111305"/>
                  </a:cubicBezTo>
                  <a:cubicBezTo>
                    <a:pt x="80096" y="108024"/>
                    <a:pt x="81109" y="104086"/>
                    <a:pt x="81109" y="100804"/>
                  </a:cubicBezTo>
                  <a:cubicBezTo>
                    <a:pt x="81109" y="85382"/>
                    <a:pt x="67604" y="72912"/>
                    <a:pt x="49036" y="72912"/>
                  </a:cubicBezTo>
                  <a:cubicBezTo>
                    <a:pt x="15613" y="72912"/>
                    <a:pt x="82" y="117540"/>
                    <a:pt x="82" y="123118"/>
                  </a:cubicBezTo>
                  <a:cubicBezTo>
                    <a:pt x="82" y="127384"/>
                    <a:pt x="4809" y="127384"/>
                    <a:pt x="5822" y="127384"/>
                  </a:cubicBezTo>
                  <a:cubicBezTo>
                    <a:pt x="10548" y="127384"/>
                    <a:pt x="10886" y="125743"/>
                    <a:pt x="11899" y="122134"/>
                  </a:cubicBezTo>
                  <a:cubicBezTo>
                    <a:pt x="20677" y="93913"/>
                    <a:pt x="35532" y="82100"/>
                    <a:pt x="48023" y="82100"/>
                  </a:cubicBezTo>
                  <a:cubicBezTo>
                    <a:pt x="53425" y="82100"/>
                    <a:pt x="56463" y="84725"/>
                    <a:pt x="56463" y="93585"/>
                  </a:cubicBezTo>
                  <a:cubicBezTo>
                    <a:pt x="56463" y="101133"/>
                    <a:pt x="54438" y="106055"/>
                    <a:pt x="45997" y="126400"/>
                  </a:cubicBezTo>
                  <a:lnTo>
                    <a:pt x="24728" y="179231"/>
                  </a:lnTo>
                  <a:close/>
                </a:path>
              </a:pathLst>
            </a:custGeom>
            <a:solidFill>
              <a:srgbClr val="000000"/>
            </a:solidFill>
            <a:ln w="2667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424" name="Freeform: Shape 1423">
              <a:extLst>
                <a:ext uri="{FF2B5EF4-FFF2-40B4-BE49-F238E27FC236}">
                  <a16:creationId xmlns:a16="http://schemas.microsoft.com/office/drawing/2014/main" id="{37DC78D9-E202-9E96-F9FD-4BEBE033AC3E}"/>
                </a:ext>
              </a:extLst>
            </p:cNvPr>
            <p:cNvSpPr/>
            <p:nvPr>
              <p:custDataLst>
                <p:tags r:id="rId73"/>
              </p:custDataLst>
            </p:nvPr>
          </p:nvSpPr>
          <p:spPr>
            <a:xfrm>
              <a:off x="4843678" y="4962086"/>
              <a:ext cx="320729" cy="109693"/>
            </a:xfrm>
            <a:custGeom>
              <a:avLst/>
              <a:gdLst>
                <a:gd name="connsiteX0" fmla="*/ 304420 w 320729"/>
                <a:gd name="connsiteY0" fmla="*/ 18814 h 109693"/>
                <a:gd name="connsiteX1" fmla="*/ 320818 w 320729"/>
                <a:gd name="connsiteY1" fmla="*/ 9438 h 109693"/>
                <a:gd name="connsiteX2" fmla="*/ 304902 w 320729"/>
                <a:gd name="connsiteY2" fmla="*/ 63 h 109693"/>
                <a:gd name="connsiteX3" fmla="*/ 16004 w 320729"/>
                <a:gd name="connsiteY3" fmla="*/ 63 h 109693"/>
                <a:gd name="connsiteX4" fmla="*/ 89 w 320729"/>
                <a:gd name="connsiteY4" fmla="*/ 9438 h 109693"/>
                <a:gd name="connsiteX5" fmla="*/ 16487 w 320729"/>
                <a:gd name="connsiteY5" fmla="*/ 18814 h 109693"/>
                <a:gd name="connsiteX6" fmla="*/ 304420 w 320729"/>
                <a:gd name="connsiteY6" fmla="*/ 18814 h 109693"/>
                <a:gd name="connsiteX7" fmla="*/ 304902 w 320729"/>
                <a:gd name="connsiteY7" fmla="*/ 109757 h 109693"/>
                <a:gd name="connsiteX8" fmla="*/ 320818 w 320729"/>
                <a:gd name="connsiteY8" fmla="*/ 100381 h 109693"/>
                <a:gd name="connsiteX9" fmla="*/ 304420 w 320729"/>
                <a:gd name="connsiteY9" fmla="*/ 91006 h 109693"/>
                <a:gd name="connsiteX10" fmla="*/ 16487 w 320729"/>
                <a:gd name="connsiteY10" fmla="*/ 91006 h 109693"/>
                <a:gd name="connsiteX11" fmla="*/ 89 w 320729"/>
                <a:gd name="connsiteY11" fmla="*/ 100381 h 109693"/>
                <a:gd name="connsiteX12" fmla="*/ 16004 w 320729"/>
                <a:gd name="connsiteY12" fmla="*/ 109757 h 109693"/>
                <a:gd name="connsiteX13" fmla="*/ 304902 w 320729"/>
                <a:gd name="connsiteY13" fmla="*/ 109757 h 109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0729" h="109693">
                  <a:moveTo>
                    <a:pt x="304420" y="18814"/>
                  </a:moveTo>
                  <a:cubicBezTo>
                    <a:pt x="311654" y="18814"/>
                    <a:pt x="320818" y="18814"/>
                    <a:pt x="320818" y="9438"/>
                  </a:cubicBezTo>
                  <a:cubicBezTo>
                    <a:pt x="320818" y="63"/>
                    <a:pt x="311654" y="63"/>
                    <a:pt x="304902" y="63"/>
                  </a:cubicBezTo>
                  <a:lnTo>
                    <a:pt x="16004" y="63"/>
                  </a:lnTo>
                  <a:cubicBezTo>
                    <a:pt x="9252" y="63"/>
                    <a:pt x="89" y="63"/>
                    <a:pt x="89" y="9438"/>
                  </a:cubicBezTo>
                  <a:cubicBezTo>
                    <a:pt x="89" y="18814"/>
                    <a:pt x="9252" y="18814"/>
                    <a:pt x="16487" y="18814"/>
                  </a:cubicBezTo>
                  <a:lnTo>
                    <a:pt x="304420" y="18814"/>
                  </a:lnTo>
                  <a:close/>
                  <a:moveTo>
                    <a:pt x="304902" y="109757"/>
                  </a:moveTo>
                  <a:cubicBezTo>
                    <a:pt x="311654" y="109757"/>
                    <a:pt x="320818" y="109757"/>
                    <a:pt x="320818" y="100381"/>
                  </a:cubicBezTo>
                  <a:cubicBezTo>
                    <a:pt x="320818" y="91006"/>
                    <a:pt x="311654" y="91006"/>
                    <a:pt x="304420" y="91006"/>
                  </a:cubicBezTo>
                  <a:lnTo>
                    <a:pt x="16487" y="91006"/>
                  </a:lnTo>
                  <a:cubicBezTo>
                    <a:pt x="9252" y="91006"/>
                    <a:pt x="89" y="91006"/>
                    <a:pt x="89" y="100381"/>
                  </a:cubicBezTo>
                  <a:cubicBezTo>
                    <a:pt x="89" y="109757"/>
                    <a:pt x="9252" y="109757"/>
                    <a:pt x="16004" y="109757"/>
                  </a:cubicBezTo>
                  <a:lnTo>
                    <a:pt x="304902" y="109757"/>
                  </a:lnTo>
                  <a:close/>
                </a:path>
              </a:pathLst>
            </a:custGeom>
            <a:solidFill>
              <a:srgbClr val="000000"/>
            </a:solidFill>
            <a:ln w="2667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425" name="Freeform: Shape 1424">
              <a:extLst>
                <a:ext uri="{FF2B5EF4-FFF2-40B4-BE49-F238E27FC236}">
                  <a16:creationId xmlns:a16="http://schemas.microsoft.com/office/drawing/2014/main" id="{B825BC85-0157-1B5E-4529-6A574849F2DB}"/>
                </a:ext>
              </a:extLst>
            </p:cNvPr>
            <p:cNvSpPr/>
            <p:nvPr>
              <p:custDataLst>
                <p:tags r:id="rId74"/>
              </p:custDataLst>
            </p:nvPr>
          </p:nvSpPr>
          <p:spPr>
            <a:xfrm>
              <a:off x="5358075" y="4813952"/>
              <a:ext cx="334233" cy="330487"/>
            </a:xfrm>
            <a:custGeom>
              <a:avLst/>
              <a:gdLst>
                <a:gd name="connsiteX0" fmla="*/ 274045 w 334233"/>
                <a:gd name="connsiteY0" fmla="*/ 49284 h 330487"/>
                <a:gd name="connsiteX1" fmla="*/ 326134 w 334233"/>
                <a:gd name="connsiteY1" fmla="*/ 14595 h 330487"/>
                <a:gd name="connsiteX2" fmla="*/ 334333 w 334233"/>
                <a:gd name="connsiteY2" fmla="*/ 5219 h 330487"/>
                <a:gd name="connsiteX3" fmla="*/ 328063 w 334233"/>
                <a:gd name="connsiteY3" fmla="*/ 63 h 330487"/>
                <a:gd name="connsiteX4" fmla="*/ 278868 w 334233"/>
                <a:gd name="connsiteY4" fmla="*/ 1469 h 330487"/>
                <a:gd name="connsiteX5" fmla="*/ 228709 w 334233"/>
                <a:gd name="connsiteY5" fmla="*/ 63 h 330487"/>
                <a:gd name="connsiteX6" fmla="*/ 220028 w 334233"/>
                <a:gd name="connsiteY6" fmla="*/ 9438 h 330487"/>
                <a:gd name="connsiteX7" fmla="*/ 228709 w 334233"/>
                <a:gd name="connsiteY7" fmla="*/ 14595 h 330487"/>
                <a:gd name="connsiteX8" fmla="*/ 261505 w 334233"/>
                <a:gd name="connsiteY8" fmla="*/ 35221 h 330487"/>
                <a:gd name="connsiteX9" fmla="*/ 260059 w 334233"/>
                <a:gd name="connsiteY9" fmla="*/ 45065 h 330487"/>
                <a:gd name="connsiteX10" fmla="*/ 216652 w 334233"/>
                <a:gd name="connsiteY10" fmla="*/ 212419 h 330487"/>
                <a:gd name="connsiteX11" fmla="*/ 96559 w 334233"/>
                <a:gd name="connsiteY11" fmla="*/ 316019 h 330487"/>
                <a:gd name="connsiteX12" fmla="*/ 37718 w 334233"/>
                <a:gd name="connsiteY12" fmla="*/ 255077 h 330487"/>
                <a:gd name="connsiteX13" fmla="*/ 43024 w 334233"/>
                <a:gd name="connsiteY13" fmla="*/ 218513 h 330487"/>
                <a:gd name="connsiteX14" fmla="*/ 89807 w 334233"/>
                <a:gd name="connsiteY14" fmla="*/ 36159 h 330487"/>
                <a:gd name="connsiteX15" fmla="*/ 130320 w 334233"/>
                <a:gd name="connsiteY15" fmla="*/ 14595 h 330487"/>
                <a:gd name="connsiteX16" fmla="*/ 146718 w 334233"/>
                <a:gd name="connsiteY16" fmla="*/ 5219 h 330487"/>
                <a:gd name="connsiteX17" fmla="*/ 139966 w 334233"/>
                <a:gd name="connsiteY17" fmla="*/ 63 h 330487"/>
                <a:gd name="connsiteX18" fmla="*/ 78232 w 334233"/>
                <a:gd name="connsiteY18" fmla="*/ 1469 h 330487"/>
                <a:gd name="connsiteX19" fmla="*/ 16015 w 334233"/>
                <a:gd name="connsiteY19" fmla="*/ 63 h 330487"/>
                <a:gd name="connsiteX20" fmla="*/ 6851 w 334233"/>
                <a:gd name="connsiteY20" fmla="*/ 9438 h 330487"/>
                <a:gd name="connsiteX21" fmla="*/ 20356 w 334233"/>
                <a:gd name="connsiteY21" fmla="*/ 14595 h 330487"/>
                <a:gd name="connsiteX22" fmla="*/ 38683 w 334233"/>
                <a:gd name="connsiteY22" fmla="*/ 15532 h 330487"/>
                <a:gd name="connsiteX23" fmla="*/ 51705 w 334233"/>
                <a:gd name="connsiteY23" fmla="*/ 23033 h 330487"/>
                <a:gd name="connsiteX24" fmla="*/ 43506 w 334233"/>
                <a:gd name="connsiteY24" fmla="*/ 56316 h 330487"/>
                <a:gd name="connsiteX25" fmla="*/ 32895 w 334233"/>
                <a:gd name="connsiteY25" fmla="*/ 97568 h 330487"/>
                <a:gd name="connsiteX26" fmla="*/ 3475 w 334233"/>
                <a:gd name="connsiteY26" fmla="*/ 213356 h 330487"/>
                <a:gd name="connsiteX27" fmla="*/ 99 w 334233"/>
                <a:gd name="connsiteY27" fmla="*/ 240545 h 330487"/>
                <a:gd name="connsiteX28" fmla="*/ 94630 w 334233"/>
                <a:gd name="connsiteY28" fmla="*/ 330551 h 330487"/>
                <a:gd name="connsiteX29" fmla="*/ 231121 w 334233"/>
                <a:gd name="connsiteY29" fmla="*/ 215700 h 330487"/>
                <a:gd name="connsiteX30" fmla="*/ 274045 w 334233"/>
                <a:gd name="connsiteY30" fmla="*/ 49284 h 330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334233" h="330487">
                  <a:moveTo>
                    <a:pt x="274045" y="49284"/>
                  </a:moveTo>
                  <a:cubicBezTo>
                    <a:pt x="278868" y="30065"/>
                    <a:pt x="287550" y="16001"/>
                    <a:pt x="326134" y="14595"/>
                  </a:cubicBezTo>
                  <a:cubicBezTo>
                    <a:pt x="328545" y="14595"/>
                    <a:pt x="334333" y="14126"/>
                    <a:pt x="334333" y="5219"/>
                  </a:cubicBezTo>
                  <a:cubicBezTo>
                    <a:pt x="334333" y="4751"/>
                    <a:pt x="334333" y="63"/>
                    <a:pt x="328063" y="63"/>
                  </a:cubicBezTo>
                  <a:cubicBezTo>
                    <a:pt x="312147" y="63"/>
                    <a:pt x="295266" y="1469"/>
                    <a:pt x="278868" y="1469"/>
                  </a:cubicBezTo>
                  <a:cubicBezTo>
                    <a:pt x="262470" y="1469"/>
                    <a:pt x="244625" y="63"/>
                    <a:pt x="228709" y="63"/>
                  </a:cubicBezTo>
                  <a:cubicBezTo>
                    <a:pt x="225815" y="63"/>
                    <a:pt x="220028" y="63"/>
                    <a:pt x="220028" y="9438"/>
                  </a:cubicBezTo>
                  <a:cubicBezTo>
                    <a:pt x="220028" y="14595"/>
                    <a:pt x="224851" y="14595"/>
                    <a:pt x="228709" y="14595"/>
                  </a:cubicBezTo>
                  <a:cubicBezTo>
                    <a:pt x="256200" y="15064"/>
                    <a:pt x="261505" y="24908"/>
                    <a:pt x="261505" y="35221"/>
                  </a:cubicBezTo>
                  <a:cubicBezTo>
                    <a:pt x="261505" y="36627"/>
                    <a:pt x="260541" y="43659"/>
                    <a:pt x="260059" y="45065"/>
                  </a:cubicBezTo>
                  <a:lnTo>
                    <a:pt x="216652" y="212419"/>
                  </a:lnTo>
                  <a:cubicBezTo>
                    <a:pt x="200253" y="275235"/>
                    <a:pt x="144789" y="316019"/>
                    <a:pt x="96559" y="316019"/>
                  </a:cubicBezTo>
                  <a:cubicBezTo>
                    <a:pt x="63763" y="316019"/>
                    <a:pt x="37718" y="295392"/>
                    <a:pt x="37718" y="255077"/>
                  </a:cubicBezTo>
                  <a:cubicBezTo>
                    <a:pt x="37718" y="254140"/>
                    <a:pt x="37718" y="239139"/>
                    <a:pt x="43024" y="218513"/>
                  </a:cubicBezTo>
                  <a:lnTo>
                    <a:pt x="89807" y="36159"/>
                  </a:lnTo>
                  <a:cubicBezTo>
                    <a:pt x="94148" y="19283"/>
                    <a:pt x="95112" y="14595"/>
                    <a:pt x="130320" y="14595"/>
                  </a:cubicBezTo>
                  <a:cubicBezTo>
                    <a:pt x="142860" y="14595"/>
                    <a:pt x="146718" y="14595"/>
                    <a:pt x="146718" y="5219"/>
                  </a:cubicBezTo>
                  <a:cubicBezTo>
                    <a:pt x="146718" y="63"/>
                    <a:pt x="141413" y="63"/>
                    <a:pt x="139966" y="63"/>
                  </a:cubicBezTo>
                  <a:cubicBezTo>
                    <a:pt x="126462" y="63"/>
                    <a:pt x="91736" y="1469"/>
                    <a:pt x="78232" y="1469"/>
                  </a:cubicBezTo>
                  <a:cubicBezTo>
                    <a:pt x="64245" y="1469"/>
                    <a:pt x="30002" y="63"/>
                    <a:pt x="16015" y="63"/>
                  </a:cubicBezTo>
                  <a:cubicBezTo>
                    <a:pt x="12157" y="63"/>
                    <a:pt x="6851" y="63"/>
                    <a:pt x="6851" y="9438"/>
                  </a:cubicBezTo>
                  <a:cubicBezTo>
                    <a:pt x="6851" y="14595"/>
                    <a:pt x="11192" y="14595"/>
                    <a:pt x="20356" y="14595"/>
                  </a:cubicBezTo>
                  <a:cubicBezTo>
                    <a:pt x="21320" y="14595"/>
                    <a:pt x="30484" y="14595"/>
                    <a:pt x="38683" y="15532"/>
                  </a:cubicBezTo>
                  <a:cubicBezTo>
                    <a:pt x="47364" y="16470"/>
                    <a:pt x="51705" y="16939"/>
                    <a:pt x="51705" y="23033"/>
                  </a:cubicBezTo>
                  <a:cubicBezTo>
                    <a:pt x="51705" y="25845"/>
                    <a:pt x="46400" y="45534"/>
                    <a:pt x="43506" y="56316"/>
                  </a:cubicBezTo>
                  <a:lnTo>
                    <a:pt x="32895" y="97568"/>
                  </a:lnTo>
                  <a:cubicBezTo>
                    <a:pt x="28555" y="115851"/>
                    <a:pt x="5404" y="204450"/>
                    <a:pt x="3475" y="213356"/>
                  </a:cubicBezTo>
                  <a:cubicBezTo>
                    <a:pt x="99" y="226482"/>
                    <a:pt x="99" y="233514"/>
                    <a:pt x="99" y="240545"/>
                  </a:cubicBezTo>
                  <a:cubicBezTo>
                    <a:pt x="99" y="297736"/>
                    <a:pt x="43988" y="330551"/>
                    <a:pt x="94630" y="330551"/>
                  </a:cubicBezTo>
                  <a:cubicBezTo>
                    <a:pt x="155400" y="330551"/>
                    <a:pt x="215205" y="277579"/>
                    <a:pt x="231121" y="215700"/>
                  </a:cubicBezTo>
                  <a:lnTo>
                    <a:pt x="274045" y="49284"/>
                  </a:lnTo>
                  <a:close/>
                </a:path>
              </a:pathLst>
            </a:custGeom>
            <a:solidFill>
              <a:srgbClr val="000000"/>
            </a:solidFill>
            <a:ln w="2667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426" name="Freeform: Shape 1425">
              <a:extLst>
                <a:ext uri="{FF2B5EF4-FFF2-40B4-BE49-F238E27FC236}">
                  <a16:creationId xmlns:a16="http://schemas.microsoft.com/office/drawing/2014/main" id="{E79462BA-F6D1-F379-E3A1-699F7E1E2475}"/>
                </a:ext>
              </a:extLst>
            </p:cNvPr>
            <p:cNvSpPr/>
            <p:nvPr>
              <p:custDataLst>
                <p:tags r:id="rId75"/>
              </p:custDataLst>
            </p:nvPr>
          </p:nvSpPr>
          <p:spPr>
            <a:xfrm>
              <a:off x="5670932" y="4986884"/>
              <a:ext cx="102295" cy="220840"/>
            </a:xfrm>
            <a:custGeom>
              <a:avLst/>
              <a:gdLst>
                <a:gd name="connsiteX0" fmla="*/ 93624 w 102295"/>
                <a:gd name="connsiteY0" fmla="*/ 12534 h 220840"/>
                <a:gd name="connsiteX1" fmla="*/ 80119 w 102295"/>
                <a:gd name="connsiteY1" fmla="*/ 64 h 220840"/>
                <a:gd name="connsiteX2" fmla="*/ 61213 w 102295"/>
                <a:gd name="connsiteY2" fmla="*/ 18112 h 220840"/>
                <a:gd name="connsiteX3" fmla="*/ 74718 w 102295"/>
                <a:gd name="connsiteY3" fmla="*/ 30582 h 220840"/>
                <a:gd name="connsiteX4" fmla="*/ 93624 w 102295"/>
                <a:gd name="connsiteY4" fmla="*/ 12534 h 220840"/>
                <a:gd name="connsiteX5" fmla="*/ 24751 w 102295"/>
                <a:gd name="connsiteY5" fmla="*/ 179231 h 220840"/>
                <a:gd name="connsiteX6" fmla="*/ 21713 w 102295"/>
                <a:gd name="connsiteY6" fmla="*/ 193013 h 220840"/>
                <a:gd name="connsiteX7" fmla="*/ 53786 w 102295"/>
                <a:gd name="connsiteY7" fmla="*/ 220905 h 220840"/>
                <a:gd name="connsiteX8" fmla="*/ 102402 w 102295"/>
                <a:gd name="connsiteY8" fmla="*/ 170699 h 220840"/>
                <a:gd name="connsiteX9" fmla="*/ 97000 w 102295"/>
                <a:gd name="connsiteY9" fmla="*/ 166433 h 220840"/>
                <a:gd name="connsiteX10" fmla="*/ 90585 w 102295"/>
                <a:gd name="connsiteY10" fmla="*/ 172012 h 220840"/>
                <a:gd name="connsiteX11" fmla="*/ 54799 w 102295"/>
                <a:gd name="connsiteY11" fmla="*/ 211717 h 220840"/>
                <a:gd name="connsiteX12" fmla="*/ 46358 w 102295"/>
                <a:gd name="connsiteY12" fmla="*/ 200232 h 220840"/>
                <a:gd name="connsiteX13" fmla="*/ 51760 w 102295"/>
                <a:gd name="connsiteY13" fmla="*/ 179231 h 220840"/>
                <a:gd name="connsiteX14" fmla="*/ 62564 w 102295"/>
                <a:gd name="connsiteY14" fmla="*/ 152979 h 220840"/>
                <a:gd name="connsiteX15" fmla="*/ 79107 w 102295"/>
                <a:gd name="connsiteY15" fmla="*/ 111305 h 220840"/>
                <a:gd name="connsiteX16" fmla="*/ 81132 w 102295"/>
                <a:gd name="connsiteY16" fmla="*/ 100804 h 220840"/>
                <a:gd name="connsiteX17" fmla="*/ 49059 w 102295"/>
                <a:gd name="connsiteY17" fmla="*/ 72912 h 220840"/>
                <a:gd name="connsiteX18" fmla="*/ 106 w 102295"/>
                <a:gd name="connsiteY18" fmla="*/ 123118 h 220840"/>
                <a:gd name="connsiteX19" fmla="*/ 5845 w 102295"/>
                <a:gd name="connsiteY19" fmla="*/ 127384 h 220840"/>
                <a:gd name="connsiteX20" fmla="*/ 11922 w 102295"/>
                <a:gd name="connsiteY20" fmla="*/ 122134 h 220840"/>
                <a:gd name="connsiteX21" fmla="*/ 48046 w 102295"/>
                <a:gd name="connsiteY21" fmla="*/ 82100 h 220840"/>
                <a:gd name="connsiteX22" fmla="*/ 56487 w 102295"/>
                <a:gd name="connsiteY22" fmla="*/ 93585 h 220840"/>
                <a:gd name="connsiteX23" fmla="*/ 46021 w 102295"/>
                <a:gd name="connsiteY23" fmla="*/ 126400 h 220840"/>
                <a:gd name="connsiteX24" fmla="*/ 24751 w 102295"/>
                <a:gd name="connsiteY24" fmla="*/ 179231 h 220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2295" h="220840">
                  <a:moveTo>
                    <a:pt x="93624" y="12534"/>
                  </a:moveTo>
                  <a:cubicBezTo>
                    <a:pt x="93624" y="7283"/>
                    <a:pt x="89572" y="64"/>
                    <a:pt x="80119" y="64"/>
                  </a:cubicBezTo>
                  <a:cubicBezTo>
                    <a:pt x="71004" y="64"/>
                    <a:pt x="61213" y="8596"/>
                    <a:pt x="61213" y="18112"/>
                  </a:cubicBezTo>
                  <a:cubicBezTo>
                    <a:pt x="61213" y="23691"/>
                    <a:pt x="65602" y="30582"/>
                    <a:pt x="74718" y="30582"/>
                  </a:cubicBezTo>
                  <a:cubicBezTo>
                    <a:pt x="84508" y="30582"/>
                    <a:pt x="93624" y="21394"/>
                    <a:pt x="93624" y="12534"/>
                  </a:cubicBezTo>
                  <a:close/>
                  <a:moveTo>
                    <a:pt x="24751" y="179231"/>
                  </a:moveTo>
                  <a:cubicBezTo>
                    <a:pt x="23401" y="183497"/>
                    <a:pt x="21713" y="187434"/>
                    <a:pt x="21713" y="193013"/>
                  </a:cubicBezTo>
                  <a:cubicBezTo>
                    <a:pt x="21713" y="208436"/>
                    <a:pt x="35217" y="220905"/>
                    <a:pt x="53786" y="220905"/>
                  </a:cubicBezTo>
                  <a:cubicBezTo>
                    <a:pt x="87547" y="220905"/>
                    <a:pt x="102402" y="175621"/>
                    <a:pt x="102402" y="170699"/>
                  </a:cubicBezTo>
                  <a:cubicBezTo>
                    <a:pt x="102402" y="166433"/>
                    <a:pt x="98013" y="166433"/>
                    <a:pt x="97000" y="166433"/>
                  </a:cubicBezTo>
                  <a:cubicBezTo>
                    <a:pt x="92273" y="166433"/>
                    <a:pt x="91936" y="168402"/>
                    <a:pt x="90585" y="172012"/>
                  </a:cubicBezTo>
                  <a:cubicBezTo>
                    <a:pt x="82820" y="198263"/>
                    <a:pt x="67965" y="211717"/>
                    <a:pt x="54799" y="211717"/>
                  </a:cubicBezTo>
                  <a:cubicBezTo>
                    <a:pt x="48046" y="211717"/>
                    <a:pt x="46358" y="207451"/>
                    <a:pt x="46358" y="200232"/>
                  </a:cubicBezTo>
                  <a:cubicBezTo>
                    <a:pt x="46358" y="192685"/>
                    <a:pt x="48722" y="186450"/>
                    <a:pt x="51760" y="179231"/>
                  </a:cubicBezTo>
                  <a:cubicBezTo>
                    <a:pt x="55136" y="170371"/>
                    <a:pt x="58850" y="161511"/>
                    <a:pt x="62564" y="152979"/>
                  </a:cubicBezTo>
                  <a:cubicBezTo>
                    <a:pt x="65602" y="145104"/>
                    <a:pt x="77756" y="115243"/>
                    <a:pt x="79107" y="111305"/>
                  </a:cubicBezTo>
                  <a:cubicBezTo>
                    <a:pt x="80119" y="108024"/>
                    <a:pt x="81132" y="104086"/>
                    <a:pt x="81132" y="100804"/>
                  </a:cubicBezTo>
                  <a:cubicBezTo>
                    <a:pt x="81132" y="85382"/>
                    <a:pt x="67628" y="72912"/>
                    <a:pt x="49059" y="72912"/>
                  </a:cubicBezTo>
                  <a:cubicBezTo>
                    <a:pt x="15636" y="72912"/>
                    <a:pt x="106" y="117540"/>
                    <a:pt x="106" y="123118"/>
                  </a:cubicBezTo>
                  <a:cubicBezTo>
                    <a:pt x="106" y="127384"/>
                    <a:pt x="4832" y="127384"/>
                    <a:pt x="5845" y="127384"/>
                  </a:cubicBezTo>
                  <a:cubicBezTo>
                    <a:pt x="10572" y="127384"/>
                    <a:pt x="10909" y="125743"/>
                    <a:pt x="11922" y="122134"/>
                  </a:cubicBezTo>
                  <a:cubicBezTo>
                    <a:pt x="20700" y="93913"/>
                    <a:pt x="35555" y="82100"/>
                    <a:pt x="48046" y="82100"/>
                  </a:cubicBezTo>
                  <a:cubicBezTo>
                    <a:pt x="53448" y="82100"/>
                    <a:pt x="56487" y="84725"/>
                    <a:pt x="56487" y="93585"/>
                  </a:cubicBezTo>
                  <a:cubicBezTo>
                    <a:pt x="56487" y="101133"/>
                    <a:pt x="54461" y="106055"/>
                    <a:pt x="46021" y="126400"/>
                  </a:cubicBezTo>
                  <a:lnTo>
                    <a:pt x="24751" y="179231"/>
                  </a:lnTo>
                  <a:close/>
                </a:path>
              </a:pathLst>
            </a:custGeom>
            <a:solidFill>
              <a:srgbClr val="000000"/>
            </a:solidFill>
            <a:ln w="2667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427" name="Freeform: Shape 1426">
              <a:extLst>
                <a:ext uri="{FF2B5EF4-FFF2-40B4-BE49-F238E27FC236}">
                  <a16:creationId xmlns:a16="http://schemas.microsoft.com/office/drawing/2014/main" id="{55783699-EDEA-47CE-B936-BCA9906A1AC9}"/>
                </a:ext>
              </a:extLst>
            </p:cNvPr>
            <p:cNvSpPr/>
            <p:nvPr>
              <p:custDataLst>
                <p:tags r:id="rId76"/>
              </p:custDataLst>
            </p:nvPr>
          </p:nvSpPr>
          <p:spPr>
            <a:xfrm>
              <a:off x="5949819" y="4860830"/>
              <a:ext cx="320729" cy="312205"/>
            </a:xfrm>
            <a:custGeom>
              <a:avLst/>
              <a:gdLst>
                <a:gd name="connsiteX0" fmla="*/ 170363 w 320729"/>
                <a:gd name="connsiteY0" fmla="*/ 165541 h 312205"/>
                <a:gd name="connsiteX1" fmla="*/ 304925 w 320729"/>
                <a:gd name="connsiteY1" fmla="*/ 165541 h 312205"/>
                <a:gd name="connsiteX2" fmla="*/ 320841 w 320729"/>
                <a:gd name="connsiteY2" fmla="*/ 156166 h 312205"/>
                <a:gd name="connsiteX3" fmla="*/ 304925 w 320729"/>
                <a:gd name="connsiteY3" fmla="*/ 146790 h 312205"/>
                <a:gd name="connsiteX4" fmla="*/ 170363 w 320729"/>
                <a:gd name="connsiteY4" fmla="*/ 146790 h 312205"/>
                <a:gd name="connsiteX5" fmla="*/ 170363 w 320729"/>
                <a:gd name="connsiteY5" fmla="*/ 15532 h 312205"/>
                <a:gd name="connsiteX6" fmla="*/ 160717 w 320729"/>
                <a:gd name="connsiteY6" fmla="*/ 63 h 312205"/>
                <a:gd name="connsiteX7" fmla="*/ 151071 w 320729"/>
                <a:gd name="connsiteY7" fmla="*/ 15532 h 312205"/>
                <a:gd name="connsiteX8" fmla="*/ 151071 w 320729"/>
                <a:gd name="connsiteY8" fmla="*/ 146790 h 312205"/>
                <a:gd name="connsiteX9" fmla="*/ 16027 w 320729"/>
                <a:gd name="connsiteY9" fmla="*/ 146790 h 312205"/>
                <a:gd name="connsiteX10" fmla="*/ 111 w 320729"/>
                <a:gd name="connsiteY10" fmla="*/ 156166 h 312205"/>
                <a:gd name="connsiteX11" fmla="*/ 16027 w 320729"/>
                <a:gd name="connsiteY11" fmla="*/ 165541 h 312205"/>
                <a:gd name="connsiteX12" fmla="*/ 151071 w 320729"/>
                <a:gd name="connsiteY12" fmla="*/ 165541 h 312205"/>
                <a:gd name="connsiteX13" fmla="*/ 151071 w 320729"/>
                <a:gd name="connsiteY13" fmla="*/ 296799 h 312205"/>
                <a:gd name="connsiteX14" fmla="*/ 160717 w 320729"/>
                <a:gd name="connsiteY14" fmla="*/ 312268 h 312205"/>
                <a:gd name="connsiteX15" fmla="*/ 170363 w 320729"/>
                <a:gd name="connsiteY15" fmla="*/ 296799 h 312205"/>
                <a:gd name="connsiteX16" fmla="*/ 170363 w 320729"/>
                <a:gd name="connsiteY16" fmla="*/ 165541 h 312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20729" h="312205">
                  <a:moveTo>
                    <a:pt x="170363" y="165541"/>
                  </a:moveTo>
                  <a:lnTo>
                    <a:pt x="304925" y="165541"/>
                  </a:lnTo>
                  <a:cubicBezTo>
                    <a:pt x="311677" y="165541"/>
                    <a:pt x="320841" y="165541"/>
                    <a:pt x="320841" y="156166"/>
                  </a:cubicBezTo>
                  <a:cubicBezTo>
                    <a:pt x="320841" y="146790"/>
                    <a:pt x="311677" y="146790"/>
                    <a:pt x="304925" y="146790"/>
                  </a:cubicBezTo>
                  <a:lnTo>
                    <a:pt x="170363" y="146790"/>
                  </a:lnTo>
                  <a:lnTo>
                    <a:pt x="170363" y="15532"/>
                  </a:lnTo>
                  <a:cubicBezTo>
                    <a:pt x="170363" y="8970"/>
                    <a:pt x="170363" y="63"/>
                    <a:pt x="160717" y="63"/>
                  </a:cubicBezTo>
                  <a:cubicBezTo>
                    <a:pt x="151071" y="63"/>
                    <a:pt x="151071" y="8970"/>
                    <a:pt x="151071" y="15532"/>
                  </a:cubicBezTo>
                  <a:lnTo>
                    <a:pt x="151071" y="146790"/>
                  </a:lnTo>
                  <a:lnTo>
                    <a:pt x="16027" y="146790"/>
                  </a:lnTo>
                  <a:cubicBezTo>
                    <a:pt x="9275" y="146790"/>
                    <a:pt x="111" y="146790"/>
                    <a:pt x="111" y="156166"/>
                  </a:cubicBezTo>
                  <a:cubicBezTo>
                    <a:pt x="111" y="165541"/>
                    <a:pt x="9275" y="165541"/>
                    <a:pt x="16027" y="165541"/>
                  </a:cubicBezTo>
                  <a:lnTo>
                    <a:pt x="151071" y="165541"/>
                  </a:lnTo>
                  <a:lnTo>
                    <a:pt x="151071" y="296799"/>
                  </a:lnTo>
                  <a:cubicBezTo>
                    <a:pt x="151071" y="303362"/>
                    <a:pt x="151071" y="312268"/>
                    <a:pt x="160717" y="312268"/>
                  </a:cubicBezTo>
                  <a:cubicBezTo>
                    <a:pt x="170363" y="312268"/>
                    <a:pt x="170363" y="303362"/>
                    <a:pt x="170363" y="296799"/>
                  </a:cubicBezTo>
                  <a:lnTo>
                    <a:pt x="170363" y="165541"/>
                  </a:lnTo>
                  <a:close/>
                </a:path>
              </a:pathLst>
            </a:custGeom>
            <a:solidFill>
              <a:srgbClr val="000000"/>
            </a:solidFill>
            <a:ln w="2667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428" name="Freeform: Shape 1427">
              <a:extLst>
                <a:ext uri="{FF2B5EF4-FFF2-40B4-BE49-F238E27FC236}">
                  <a16:creationId xmlns:a16="http://schemas.microsoft.com/office/drawing/2014/main" id="{41B7F3C2-C2B8-158E-E04B-5123681E4A07}"/>
                </a:ext>
              </a:extLst>
            </p:cNvPr>
            <p:cNvSpPr/>
            <p:nvPr>
              <p:custDataLst>
                <p:tags r:id="rId77"/>
              </p:custDataLst>
            </p:nvPr>
          </p:nvSpPr>
          <p:spPr>
            <a:xfrm>
              <a:off x="6423918" y="4813952"/>
              <a:ext cx="406096" cy="320174"/>
            </a:xfrm>
            <a:custGeom>
              <a:avLst/>
              <a:gdLst>
                <a:gd name="connsiteX0" fmla="*/ 345930 w 406096"/>
                <a:gd name="connsiteY0" fmla="*/ 49284 h 320174"/>
                <a:gd name="connsiteX1" fmla="*/ 398019 w 406096"/>
                <a:gd name="connsiteY1" fmla="*/ 14595 h 320174"/>
                <a:gd name="connsiteX2" fmla="*/ 406218 w 406096"/>
                <a:gd name="connsiteY2" fmla="*/ 5219 h 320174"/>
                <a:gd name="connsiteX3" fmla="*/ 399948 w 406096"/>
                <a:gd name="connsiteY3" fmla="*/ 63 h 320174"/>
                <a:gd name="connsiteX4" fmla="*/ 351235 w 406096"/>
                <a:gd name="connsiteY4" fmla="*/ 1469 h 320174"/>
                <a:gd name="connsiteX5" fmla="*/ 302041 w 406096"/>
                <a:gd name="connsiteY5" fmla="*/ 63 h 320174"/>
                <a:gd name="connsiteX6" fmla="*/ 293359 w 406096"/>
                <a:gd name="connsiteY6" fmla="*/ 9438 h 320174"/>
                <a:gd name="connsiteX7" fmla="*/ 302041 w 406096"/>
                <a:gd name="connsiteY7" fmla="*/ 14595 h 320174"/>
                <a:gd name="connsiteX8" fmla="*/ 334837 w 406096"/>
                <a:gd name="connsiteY8" fmla="*/ 35221 h 320174"/>
                <a:gd name="connsiteX9" fmla="*/ 333390 w 406096"/>
                <a:gd name="connsiteY9" fmla="*/ 45065 h 320174"/>
                <a:gd name="connsiteX10" fmla="*/ 279373 w 406096"/>
                <a:gd name="connsiteY10" fmla="*/ 253671 h 320174"/>
                <a:gd name="connsiteX11" fmla="*/ 172785 w 406096"/>
                <a:gd name="connsiteY11" fmla="*/ 8970 h 320174"/>
                <a:gd name="connsiteX12" fmla="*/ 157351 w 406096"/>
                <a:gd name="connsiteY12" fmla="*/ 63 h 320174"/>
                <a:gd name="connsiteX13" fmla="*/ 92723 w 406096"/>
                <a:gd name="connsiteY13" fmla="*/ 63 h 320174"/>
                <a:gd name="connsiteX14" fmla="*/ 78736 w 406096"/>
                <a:gd name="connsiteY14" fmla="*/ 9438 h 320174"/>
                <a:gd name="connsiteX15" fmla="*/ 92241 w 406096"/>
                <a:gd name="connsiteY15" fmla="*/ 14595 h 320174"/>
                <a:gd name="connsiteX16" fmla="*/ 125037 w 406096"/>
                <a:gd name="connsiteY16" fmla="*/ 18814 h 320174"/>
                <a:gd name="connsiteX17" fmla="*/ 60409 w 406096"/>
                <a:gd name="connsiteY17" fmla="*/ 270547 h 320174"/>
                <a:gd name="connsiteX18" fmla="*/ 8320 w 406096"/>
                <a:gd name="connsiteY18" fmla="*/ 305705 h 320174"/>
                <a:gd name="connsiteX19" fmla="*/ 121 w 406096"/>
                <a:gd name="connsiteY19" fmla="*/ 315081 h 320174"/>
                <a:gd name="connsiteX20" fmla="*/ 6391 w 406096"/>
                <a:gd name="connsiteY20" fmla="*/ 320238 h 320174"/>
                <a:gd name="connsiteX21" fmla="*/ 54621 w 406096"/>
                <a:gd name="connsiteY21" fmla="*/ 318831 h 320174"/>
                <a:gd name="connsiteX22" fmla="*/ 104298 w 406096"/>
                <a:gd name="connsiteY22" fmla="*/ 320238 h 320174"/>
                <a:gd name="connsiteX23" fmla="*/ 112979 w 406096"/>
                <a:gd name="connsiteY23" fmla="*/ 310862 h 320174"/>
                <a:gd name="connsiteX24" fmla="*/ 103333 w 406096"/>
                <a:gd name="connsiteY24" fmla="*/ 305705 h 320174"/>
                <a:gd name="connsiteX25" fmla="*/ 71502 w 406096"/>
                <a:gd name="connsiteY25" fmla="*/ 285079 h 320174"/>
                <a:gd name="connsiteX26" fmla="*/ 73431 w 406096"/>
                <a:gd name="connsiteY26" fmla="*/ 274297 h 320174"/>
                <a:gd name="connsiteX27" fmla="*/ 137094 w 406096"/>
                <a:gd name="connsiteY27" fmla="*/ 26783 h 320174"/>
                <a:gd name="connsiteX28" fmla="*/ 141435 w 406096"/>
                <a:gd name="connsiteY28" fmla="*/ 35221 h 320174"/>
                <a:gd name="connsiteX29" fmla="*/ 261528 w 406096"/>
                <a:gd name="connsiteY29" fmla="*/ 311331 h 320174"/>
                <a:gd name="connsiteX30" fmla="*/ 270691 w 406096"/>
                <a:gd name="connsiteY30" fmla="*/ 320238 h 320174"/>
                <a:gd name="connsiteX31" fmla="*/ 278408 w 406096"/>
                <a:gd name="connsiteY31" fmla="*/ 310393 h 320174"/>
                <a:gd name="connsiteX32" fmla="*/ 345930 w 406096"/>
                <a:gd name="connsiteY32" fmla="*/ 49284 h 320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406096" h="320174">
                  <a:moveTo>
                    <a:pt x="345930" y="49284"/>
                  </a:moveTo>
                  <a:cubicBezTo>
                    <a:pt x="350753" y="30533"/>
                    <a:pt x="359435" y="16001"/>
                    <a:pt x="398019" y="14595"/>
                  </a:cubicBezTo>
                  <a:cubicBezTo>
                    <a:pt x="400430" y="14595"/>
                    <a:pt x="406218" y="14126"/>
                    <a:pt x="406218" y="5219"/>
                  </a:cubicBezTo>
                  <a:cubicBezTo>
                    <a:pt x="406218" y="4751"/>
                    <a:pt x="406218" y="63"/>
                    <a:pt x="399948" y="63"/>
                  </a:cubicBezTo>
                  <a:cubicBezTo>
                    <a:pt x="384032" y="63"/>
                    <a:pt x="367151" y="1469"/>
                    <a:pt x="351235" y="1469"/>
                  </a:cubicBezTo>
                  <a:cubicBezTo>
                    <a:pt x="334837" y="1469"/>
                    <a:pt x="317957" y="63"/>
                    <a:pt x="302041" y="63"/>
                  </a:cubicBezTo>
                  <a:cubicBezTo>
                    <a:pt x="299147" y="63"/>
                    <a:pt x="293359" y="63"/>
                    <a:pt x="293359" y="9438"/>
                  </a:cubicBezTo>
                  <a:cubicBezTo>
                    <a:pt x="293359" y="14595"/>
                    <a:pt x="298183" y="14595"/>
                    <a:pt x="302041" y="14595"/>
                  </a:cubicBezTo>
                  <a:cubicBezTo>
                    <a:pt x="329532" y="15064"/>
                    <a:pt x="334837" y="24908"/>
                    <a:pt x="334837" y="35221"/>
                  </a:cubicBezTo>
                  <a:cubicBezTo>
                    <a:pt x="334837" y="36627"/>
                    <a:pt x="333873" y="43659"/>
                    <a:pt x="333390" y="45065"/>
                  </a:cubicBezTo>
                  <a:lnTo>
                    <a:pt x="279373" y="253671"/>
                  </a:lnTo>
                  <a:lnTo>
                    <a:pt x="172785" y="8970"/>
                  </a:lnTo>
                  <a:cubicBezTo>
                    <a:pt x="168926" y="532"/>
                    <a:pt x="168444" y="63"/>
                    <a:pt x="157351" y="63"/>
                  </a:cubicBezTo>
                  <a:lnTo>
                    <a:pt x="92723" y="63"/>
                  </a:lnTo>
                  <a:cubicBezTo>
                    <a:pt x="83077" y="63"/>
                    <a:pt x="78736" y="63"/>
                    <a:pt x="78736" y="9438"/>
                  </a:cubicBezTo>
                  <a:cubicBezTo>
                    <a:pt x="78736" y="14595"/>
                    <a:pt x="83077" y="14595"/>
                    <a:pt x="92241" y="14595"/>
                  </a:cubicBezTo>
                  <a:cubicBezTo>
                    <a:pt x="94652" y="14595"/>
                    <a:pt x="125037" y="14595"/>
                    <a:pt x="125037" y="18814"/>
                  </a:cubicBezTo>
                  <a:lnTo>
                    <a:pt x="60409" y="270547"/>
                  </a:lnTo>
                  <a:cubicBezTo>
                    <a:pt x="55586" y="289298"/>
                    <a:pt x="47387" y="304299"/>
                    <a:pt x="8320" y="305705"/>
                  </a:cubicBezTo>
                  <a:cubicBezTo>
                    <a:pt x="5427" y="305705"/>
                    <a:pt x="121" y="306174"/>
                    <a:pt x="121" y="315081"/>
                  </a:cubicBezTo>
                  <a:cubicBezTo>
                    <a:pt x="121" y="318362"/>
                    <a:pt x="2533" y="320238"/>
                    <a:pt x="6391" y="320238"/>
                  </a:cubicBezTo>
                  <a:cubicBezTo>
                    <a:pt x="21825" y="320238"/>
                    <a:pt x="38705" y="318831"/>
                    <a:pt x="54621" y="318831"/>
                  </a:cubicBezTo>
                  <a:cubicBezTo>
                    <a:pt x="71019" y="318831"/>
                    <a:pt x="88382" y="320238"/>
                    <a:pt x="104298" y="320238"/>
                  </a:cubicBezTo>
                  <a:cubicBezTo>
                    <a:pt x="106710" y="320238"/>
                    <a:pt x="112979" y="320238"/>
                    <a:pt x="112979" y="310862"/>
                  </a:cubicBezTo>
                  <a:cubicBezTo>
                    <a:pt x="112979" y="306174"/>
                    <a:pt x="108639" y="305705"/>
                    <a:pt x="103333" y="305705"/>
                  </a:cubicBezTo>
                  <a:cubicBezTo>
                    <a:pt x="75360" y="304768"/>
                    <a:pt x="71502" y="294455"/>
                    <a:pt x="71502" y="285079"/>
                  </a:cubicBezTo>
                  <a:cubicBezTo>
                    <a:pt x="71502" y="281798"/>
                    <a:pt x="71984" y="279454"/>
                    <a:pt x="73431" y="274297"/>
                  </a:cubicBezTo>
                  <a:lnTo>
                    <a:pt x="137094" y="26783"/>
                  </a:lnTo>
                  <a:cubicBezTo>
                    <a:pt x="139024" y="29596"/>
                    <a:pt x="139024" y="30533"/>
                    <a:pt x="141435" y="35221"/>
                  </a:cubicBezTo>
                  <a:lnTo>
                    <a:pt x="261528" y="311331"/>
                  </a:lnTo>
                  <a:cubicBezTo>
                    <a:pt x="264904" y="319300"/>
                    <a:pt x="266351" y="320238"/>
                    <a:pt x="270691" y="320238"/>
                  </a:cubicBezTo>
                  <a:cubicBezTo>
                    <a:pt x="275997" y="320238"/>
                    <a:pt x="275997" y="318831"/>
                    <a:pt x="278408" y="310393"/>
                  </a:cubicBezTo>
                  <a:lnTo>
                    <a:pt x="345930" y="49284"/>
                  </a:lnTo>
                  <a:close/>
                </a:path>
              </a:pathLst>
            </a:custGeom>
            <a:solidFill>
              <a:srgbClr val="0F9ED5"/>
            </a:solidFill>
            <a:ln w="2667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  <p:sp>
          <p:nvSpPr>
            <p:cNvPr id="1429" name="Freeform: Shape 1428">
              <a:extLst>
                <a:ext uri="{FF2B5EF4-FFF2-40B4-BE49-F238E27FC236}">
                  <a16:creationId xmlns:a16="http://schemas.microsoft.com/office/drawing/2014/main" id="{94FD9743-FBE7-F3C1-B7E0-78D7A144BE4B}"/>
                </a:ext>
              </a:extLst>
            </p:cNvPr>
            <p:cNvSpPr/>
            <p:nvPr>
              <p:custDataLst>
                <p:tags r:id="rId78"/>
              </p:custDataLst>
            </p:nvPr>
          </p:nvSpPr>
          <p:spPr>
            <a:xfrm>
              <a:off x="6892954" y="4782544"/>
              <a:ext cx="111893" cy="468777"/>
            </a:xfrm>
            <a:custGeom>
              <a:avLst/>
              <a:gdLst>
                <a:gd name="connsiteX0" fmla="*/ 112024 w 111893"/>
                <a:gd name="connsiteY0" fmla="*/ 464152 h 468777"/>
                <a:gd name="connsiteX1" fmla="*/ 103825 w 111893"/>
                <a:gd name="connsiteY1" fmla="*/ 453839 h 468777"/>
                <a:gd name="connsiteX2" fmla="*/ 28104 w 111893"/>
                <a:gd name="connsiteY2" fmla="*/ 234451 h 468777"/>
                <a:gd name="connsiteX3" fmla="*/ 105754 w 111893"/>
                <a:gd name="connsiteY3" fmla="*/ 12720 h 468777"/>
                <a:gd name="connsiteX4" fmla="*/ 112024 w 111893"/>
                <a:gd name="connsiteY4" fmla="*/ 4751 h 468777"/>
                <a:gd name="connsiteX5" fmla="*/ 107201 w 111893"/>
                <a:gd name="connsiteY5" fmla="*/ 63 h 468777"/>
                <a:gd name="connsiteX6" fmla="*/ 30515 w 111893"/>
                <a:gd name="connsiteY6" fmla="*/ 91474 h 468777"/>
                <a:gd name="connsiteX7" fmla="*/ 130 w 111893"/>
                <a:gd name="connsiteY7" fmla="*/ 234451 h 468777"/>
                <a:gd name="connsiteX8" fmla="*/ 31962 w 111893"/>
                <a:gd name="connsiteY8" fmla="*/ 380710 h 468777"/>
                <a:gd name="connsiteX9" fmla="*/ 107201 w 111893"/>
                <a:gd name="connsiteY9" fmla="*/ 468840 h 468777"/>
                <a:gd name="connsiteX10" fmla="*/ 112024 w 111893"/>
                <a:gd name="connsiteY10" fmla="*/ 464152 h 468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1893" h="468777">
                  <a:moveTo>
                    <a:pt x="112024" y="464152"/>
                  </a:moveTo>
                  <a:cubicBezTo>
                    <a:pt x="112024" y="462746"/>
                    <a:pt x="112024" y="461808"/>
                    <a:pt x="103825" y="453839"/>
                  </a:cubicBezTo>
                  <a:cubicBezTo>
                    <a:pt x="43537" y="394773"/>
                    <a:pt x="28104" y="306174"/>
                    <a:pt x="28104" y="234451"/>
                  </a:cubicBezTo>
                  <a:cubicBezTo>
                    <a:pt x="28104" y="152884"/>
                    <a:pt x="46431" y="71317"/>
                    <a:pt x="105754" y="12720"/>
                  </a:cubicBezTo>
                  <a:cubicBezTo>
                    <a:pt x="112024" y="7094"/>
                    <a:pt x="112024" y="6157"/>
                    <a:pt x="112024" y="4751"/>
                  </a:cubicBezTo>
                  <a:cubicBezTo>
                    <a:pt x="112024" y="1469"/>
                    <a:pt x="110095" y="63"/>
                    <a:pt x="107201" y="63"/>
                  </a:cubicBezTo>
                  <a:cubicBezTo>
                    <a:pt x="102378" y="63"/>
                    <a:pt x="58971" y="31940"/>
                    <a:pt x="30515" y="91474"/>
                  </a:cubicBezTo>
                  <a:cubicBezTo>
                    <a:pt x="5918" y="143040"/>
                    <a:pt x="130" y="195074"/>
                    <a:pt x="130" y="234451"/>
                  </a:cubicBezTo>
                  <a:cubicBezTo>
                    <a:pt x="130" y="271016"/>
                    <a:pt x="5436" y="327738"/>
                    <a:pt x="31962" y="380710"/>
                  </a:cubicBezTo>
                  <a:cubicBezTo>
                    <a:pt x="60900" y="438369"/>
                    <a:pt x="102378" y="468840"/>
                    <a:pt x="107201" y="468840"/>
                  </a:cubicBezTo>
                  <a:cubicBezTo>
                    <a:pt x="110095" y="468840"/>
                    <a:pt x="112024" y="467434"/>
                    <a:pt x="112024" y="464152"/>
                  </a:cubicBezTo>
                  <a:close/>
                </a:path>
              </a:pathLst>
            </a:custGeom>
            <a:solidFill>
              <a:srgbClr val="0F9ED5"/>
            </a:solidFill>
            <a:ln w="2667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430" name="Freeform: Shape 1429">
              <a:extLst>
                <a:ext uri="{FF2B5EF4-FFF2-40B4-BE49-F238E27FC236}">
                  <a16:creationId xmlns:a16="http://schemas.microsoft.com/office/drawing/2014/main" id="{BE47DBB3-3216-1237-2206-D0684694E5AB}"/>
                </a:ext>
              </a:extLst>
            </p:cNvPr>
            <p:cNvSpPr/>
            <p:nvPr>
              <p:custDataLst>
                <p:tags r:id="rId79"/>
              </p:custDataLst>
            </p:nvPr>
          </p:nvSpPr>
          <p:spPr>
            <a:xfrm>
              <a:off x="7051577" y="4821922"/>
              <a:ext cx="203048" cy="322518"/>
            </a:xfrm>
            <a:custGeom>
              <a:avLst/>
              <a:gdLst>
                <a:gd name="connsiteX0" fmla="*/ 203182 w 203048"/>
                <a:gd name="connsiteY0" fmla="*/ 162260 h 322518"/>
                <a:gd name="connsiteX1" fmla="*/ 183890 w 203048"/>
                <a:gd name="connsiteY1" fmla="*/ 52566 h 322518"/>
                <a:gd name="connsiteX2" fmla="*/ 101900 w 203048"/>
                <a:gd name="connsiteY2" fmla="*/ 63 h 322518"/>
                <a:gd name="connsiteX3" fmla="*/ 17979 w 203048"/>
                <a:gd name="connsiteY3" fmla="*/ 55847 h 322518"/>
                <a:gd name="connsiteX4" fmla="*/ 134 w 203048"/>
                <a:gd name="connsiteY4" fmla="*/ 162260 h 322518"/>
                <a:gd name="connsiteX5" fmla="*/ 21838 w 203048"/>
                <a:gd name="connsiteY5" fmla="*/ 275235 h 322518"/>
                <a:gd name="connsiteX6" fmla="*/ 101417 w 203048"/>
                <a:gd name="connsiteY6" fmla="*/ 322581 h 322518"/>
                <a:gd name="connsiteX7" fmla="*/ 185337 w 203048"/>
                <a:gd name="connsiteY7" fmla="*/ 268203 h 322518"/>
                <a:gd name="connsiteX8" fmla="*/ 203182 w 203048"/>
                <a:gd name="connsiteY8" fmla="*/ 162260 h 322518"/>
                <a:gd name="connsiteX9" fmla="*/ 101417 w 203048"/>
                <a:gd name="connsiteY9" fmla="*/ 312268 h 322518"/>
                <a:gd name="connsiteX10" fmla="*/ 45471 w 203048"/>
                <a:gd name="connsiteY10" fmla="*/ 255546 h 322518"/>
                <a:gd name="connsiteX11" fmla="*/ 40165 w 203048"/>
                <a:gd name="connsiteY11" fmla="*/ 156634 h 322518"/>
                <a:gd name="connsiteX12" fmla="*/ 44024 w 203048"/>
                <a:gd name="connsiteY12" fmla="*/ 70379 h 322518"/>
                <a:gd name="connsiteX13" fmla="*/ 101417 w 203048"/>
                <a:gd name="connsiteY13" fmla="*/ 10376 h 322518"/>
                <a:gd name="connsiteX14" fmla="*/ 158329 w 203048"/>
                <a:gd name="connsiteY14" fmla="*/ 65223 h 322518"/>
                <a:gd name="connsiteX15" fmla="*/ 163152 w 203048"/>
                <a:gd name="connsiteY15" fmla="*/ 156634 h 322518"/>
                <a:gd name="connsiteX16" fmla="*/ 157846 w 203048"/>
                <a:gd name="connsiteY16" fmla="*/ 253671 h 322518"/>
                <a:gd name="connsiteX17" fmla="*/ 101417 w 203048"/>
                <a:gd name="connsiteY17" fmla="*/ 312268 h 322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03048" h="322518">
                  <a:moveTo>
                    <a:pt x="203182" y="162260"/>
                  </a:moveTo>
                  <a:cubicBezTo>
                    <a:pt x="203182" y="124757"/>
                    <a:pt x="200771" y="87255"/>
                    <a:pt x="183890" y="52566"/>
                  </a:cubicBezTo>
                  <a:cubicBezTo>
                    <a:pt x="161705" y="7563"/>
                    <a:pt x="122156" y="63"/>
                    <a:pt x="101900" y="63"/>
                  </a:cubicBezTo>
                  <a:cubicBezTo>
                    <a:pt x="72962" y="63"/>
                    <a:pt x="37754" y="12251"/>
                    <a:pt x="17979" y="55847"/>
                  </a:cubicBezTo>
                  <a:cubicBezTo>
                    <a:pt x="2546" y="88193"/>
                    <a:pt x="134" y="124757"/>
                    <a:pt x="134" y="162260"/>
                  </a:cubicBezTo>
                  <a:cubicBezTo>
                    <a:pt x="134" y="197418"/>
                    <a:pt x="2064" y="239608"/>
                    <a:pt x="21838" y="275235"/>
                  </a:cubicBezTo>
                  <a:cubicBezTo>
                    <a:pt x="42577" y="313206"/>
                    <a:pt x="77785" y="322581"/>
                    <a:pt x="101417" y="322581"/>
                  </a:cubicBezTo>
                  <a:cubicBezTo>
                    <a:pt x="127461" y="322581"/>
                    <a:pt x="164116" y="312737"/>
                    <a:pt x="185337" y="268203"/>
                  </a:cubicBezTo>
                  <a:cubicBezTo>
                    <a:pt x="200771" y="235858"/>
                    <a:pt x="203182" y="199293"/>
                    <a:pt x="203182" y="162260"/>
                  </a:cubicBezTo>
                  <a:close/>
                  <a:moveTo>
                    <a:pt x="101417" y="312268"/>
                  </a:moveTo>
                  <a:cubicBezTo>
                    <a:pt x="82608" y="312268"/>
                    <a:pt x="54152" y="300549"/>
                    <a:pt x="45471" y="255546"/>
                  </a:cubicBezTo>
                  <a:cubicBezTo>
                    <a:pt x="40165" y="227420"/>
                    <a:pt x="40165" y="184292"/>
                    <a:pt x="40165" y="156634"/>
                  </a:cubicBezTo>
                  <a:cubicBezTo>
                    <a:pt x="40165" y="126633"/>
                    <a:pt x="40165" y="95693"/>
                    <a:pt x="44024" y="70379"/>
                  </a:cubicBezTo>
                  <a:cubicBezTo>
                    <a:pt x="53187" y="14595"/>
                    <a:pt x="89360" y="10376"/>
                    <a:pt x="101417" y="10376"/>
                  </a:cubicBezTo>
                  <a:cubicBezTo>
                    <a:pt x="117333" y="10376"/>
                    <a:pt x="149165" y="18814"/>
                    <a:pt x="158329" y="65223"/>
                  </a:cubicBezTo>
                  <a:cubicBezTo>
                    <a:pt x="163152" y="91474"/>
                    <a:pt x="163152" y="127101"/>
                    <a:pt x="163152" y="156634"/>
                  </a:cubicBezTo>
                  <a:cubicBezTo>
                    <a:pt x="163152" y="191793"/>
                    <a:pt x="163152" y="223669"/>
                    <a:pt x="157846" y="253671"/>
                  </a:cubicBezTo>
                  <a:cubicBezTo>
                    <a:pt x="150612" y="298205"/>
                    <a:pt x="123121" y="312268"/>
                    <a:pt x="101417" y="312268"/>
                  </a:cubicBezTo>
                  <a:close/>
                </a:path>
              </a:pathLst>
            </a:custGeom>
            <a:solidFill>
              <a:srgbClr val="0F9ED5"/>
            </a:solidFill>
            <a:ln w="2667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431" name="Freeform: Shape 1430">
              <a:extLst>
                <a:ext uri="{FF2B5EF4-FFF2-40B4-BE49-F238E27FC236}">
                  <a16:creationId xmlns:a16="http://schemas.microsoft.com/office/drawing/2014/main" id="{C9913260-9D6B-54F6-F4D7-B6BD3FD90233}"/>
                </a:ext>
              </a:extLst>
            </p:cNvPr>
            <p:cNvSpPr/>
            <p:nvPr>
              <p:custDataLst>
                <p:tags r:id="rId80"/>
              </p:custDataLst>
            </p:nvPr>
          </p:nvSpPr>
          <p:spPr>
            <a:xfrm>
              <a:off x="7315396" y="5084437"/>
              <a:ext cx="56429" cy="140164"/>
            </a:xfrm>
            <a:custGeom>
              <a:avLst/>
              <a:gdLst>
                <a:gd name="connsiteX0" fmla="*/ 56568 w 56429"/>
                <a:gd name="connsiteY0" fmla="*/ 49284 h 140164"/>
                <a:gd name="connsiteX1" fmla="*/ 25701 w 56429"/>
                <a:gd name="connsiteY1" fmla="*/ 63 h 140164"/>
                <a:gd name="connsiteX2" fmla="*/ 139 w 56429"/>
                <a:gd name="connsiteY2" fmla="*/ 24908 h 140164"/>
                <a:gd name="connsiteX3" fmla="*/ 25701 w 56429"/>
                <a:gd name="connsiteY3" fmla="*/ 49753 h 140164"/>
                <a:gd name="connsiteX4" fmla="*/ 42582 w 56429"/>
                <a:gd name="connsiteY4" fmla="*/ 43659 h 140164"/>
                <a:gd name="connsiteX5" fmla="*/ 44993 w 56429"/>
                <a:gd name="connsiteY5" fmla="*/ 42253 h 140164"/>
                <a:gd name="connsiteX6" fmla="*/ 45958 w 56429"/>
                <a:gd name="connsiteY6" fmla="*/ 49284 h 140164"/>
                <a:gd name="connsiteX7" fmla="*/ 13161 w 56429"/>
                <a:gd name="connsiteY7" fmla="*/ 127570 h 140164"/>
                <a:gd name="connsiteX8" fmla="*/ 7856 w 56429"/>
                <a:gd name="connsiteY8" fmla="*/ 135071 h 140164"/>
                <a:gd name="connsiteX9" fmla="*/ 12679 w 56429"/>
                <a:gd name="connsiteY9" fmla="*/ 140227 h 140164"/>
                <a:gd name="connsiteX10" fmla="*/ 56568 w 56429"/>
                <a:gd name="connsiteY10" fmla="*/ 49284 h 140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6429" h="140164">
                  <a:moveTo>
                    <a:pt x="56568" y="49284"/>
                  </a:moveTo>
                  <a:cubicBezTo>
                    <a:pt x="56568" y="18345"/>
                    <a:pt x="44511" y="63"/>
                    <a:pt x="25701" y="63"/>
                  </a:cubicBezTo>
                  <a:cubicBezTo>
                    <a:pt x="9785" y="63"/>
                    <a:pt x="139" y="11782"/>
                    <a:pt x="139" y="24908"/>
                  </a:cubicBezTo>
                  <a:cubicBezTo>
                    <a:pt x="139" y="37565"/>
                    <a:pt x="9785" y="49753"/>
                    <a:pt x="25701" y="49753"/>
                  </a:cubicBezTo>
                  <a:cubicBezTo>
                    <a:pt x="31489" y="49753"/>
                    <a:pt x="37759" y="47878"/>
                    <a:pt x="42582" y="43659"/>
                  </a:cubicBezTo>
                  <a:cubicBezTo>
                    <a:pt x="44029" y="42721"/>
                    <a:pt x="44511" y="42253"/>
                    <a:pt x="44993" y="42253"/>
                  </a:cubicBezTo>
                  <a:cubicBezTo>
                    <a:pt x="45476" y="42253"/>
                    <a:pt x="45958" y="42721"/>
                    <a:pt x="45958" y="49284"/>
                  </a:cubicBezTo>
                  <a:cubicBezTo>
                    <a:pt x="45958" y="83974"/>
                    <a:pt x="29077" y="112100"/>
                    <a:pt x="13161" y="127570"/>
                  </a:cubicBezTo>
                  <a:cubicBezTo>
                    <a:pt x="7856" y="132727"/>
                    <a:pt x="7856" y="133664"/>
                    <a:pt x="7856" y="135071"/>
                  </a:cubicBezTo>
                  <a:cubicBezTo>
                    <a:pt x="7856" y="138352"/>
                    <a:pt x="10268" y="140227"/>
                    <a:pt x="12679" y="140227"/>
                  </a:cubicBezTo>
                  <a:cubicBezTo>
                    <a:pt x="17984" y="140227"/>
                    <a:pt x="56568" y="104131"/>
                    <a:pt x="56568" y="49284"/>
                  </a:cubicBezTo>
                  <a:close/>
                </a:path>
              </a:pathLst>
            </a:custGeom>
            <a:solidFill>
              <a:srgbClr val="0F9ED5"/>
            </a:solidFill>
            <a:ln w="2667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432" name="Freeform: Shape 1431">
              <a:extLst>
                <a:ext uri="{FF2B5EF4-FFF2-40B4-BE49-F238E27FC236}">
                  <a16:creationId xmlns:a16="http://schemas.microsoft.com/office/drawing/2014/main" id="{69B38FDA-AB0F-84AF-0B82-A49A88ED2F26}"/>
                </a:ext>
              </a:extLst>
            </p:cNvPr>
            <p:cNvSpPr/>
            <p:nvPr>
              <p:custDataLst>
                <p:tags r:id="rId81"/>
              </p:custDataLst>
            </p:nvPr>
          </p:nvSpPr>
          <p:spPr>
            <a:xfrm>
              <a:off x="7515281" y="4813952"/>
              <a:ext cx="343879" cy="330487"/>
            </a:xfrm>
            <a:custGeom>
              <a:avLst/>
              <a:gdLst>
                <a:gd name="connsiteX0" fmla="*/ 276019 w 343879"/>
                <a:gd name="connsiteY0" fmla="*/ 53503 h 330487"/>
                <a:gd name="connsiteX1" fmla="*/ 337753 w 343879"/>
                <a:gd name="connsiteY1" fmla="*/ 14595 h 330487"/>
                <a:gd name="connsiteX2" fmla="*/ 344023 w 343879"/>
                <a:gd name="connsiteY2" fmla="*/ 5688 h 330487"/>
                <a:gd name="connsiteX3" fmla="*/ 337753 w 343879"/>
                <a:gd name="connsiteY3" fmla="*/ 63 h 330487"/>
                <a:gd name="connsiteX4" fmla="*/ 298205 w 343879"/>
                <a:gd name="connsiteY4" fmla="*/ 1469 h 330487"/>
                <a:gd name="connsiteX5" fmla="*/ 250457 w 343879"/>
                <a:gd name="connsiteY5" fmla="*/ 63 h 330487"/>
                <a:gd name="connsiteX6" fmla="*/ 241294 w 343879"/>
                <a:gd name="connsiteY6" fmla="*/ 8970 h 330487"/>
                <a:gd name="connsiteX7" fmla="*/ 249010 w 343879"/>
                <a:gd name="connsiteY7" fmla="*/ 14595 h 330487"/>
                <a:gd name="connsiteX8" fmla="*/ 271196 w 343879"/>
                <a:gd name="connsiteY8" fmla="*/ 30065 h 330487"/>
                <a:gd name="connsiteX9" fmla="*/ 263962 w 343879"/>
                <a:gd name="connsiteY9" fmla="*/ 47878 h 330487"/>
                <a:gd name="connsiteX10" fmla="*/ 115896 w 343879"/>
                <a:gd name="connsiteY10" fmla="*/ 276641 h 330487"/>
                <a:gd name="connsiteX11" fmla="*/ 83099 w 343879"/>
                <a:gd name="connsiteY11" fmla="*/ 28658 h 330487"/>
                <a:gd name="connsiteX12" fmla="*/ 116378 w 343879"/>
                <a:gd name="connsiteY12" fmla="*/ 14595 h 330487"/>
                <a:gd name="connsiteX13" fmla="*/ 128435 w 343879"/>
                <a:gd name="connsiteY13" fmla="*/ 5219 h 330487"/>
                <a:gd name="connsiteX14" fmla="*/ 121683 w 343879"/>
                <a:gd name="connsiteY14" fmla="*/ 63 h 330487"/>
                <a:gd name="connsiteX15" fmla="*/ 61878 w 343879"/>
                <a:gd name="connsiteY15" fmla="*/ 1469 h 330487"/>
                <a:gd name="connsiteX16" fmla="*/ 35352 w 343879"/>
                <a:gd name="connsiteY16" fmla="*/ 1000 h 330487"/>
                <a:gd name="connsiteX17" fmla="*/ 9307 w 343879"/>
                <a:gd name="connsiteY17" fmla="*/ 63 h 330487"/>
                <a:gd name="connsiteX18" fmla="*/ 144 w 343879"/>
                <a:gd name="connsiteY18" fmla="*/ 8970 h 330487"/>
                <a:gd name="connsiteX19" fmla="*/ 12201 w 343879"/>
                <a:gd name="connsiteY19" fmla="*/ 14595 h 330487"/>
                <a:gd name="connsiteX20" fmla="*/ 41139 w 343879"/>
                <a:gd name="connsiteY20" fmla="*/ 30533 h 330487"/>
                <a:gd name="connsiteX21" fmla="*/ 79241 w 343879"/>
                <a:gd name="connsiteY21" fmla="*/ 319769 h 330487"/>
                <a:gd name="connsiteX22" fmla="*/ 88887 w 343879"/>
                <a:gd name="connsiteY22" fmla="*/ 330551 h 330487"/>
                <a:gd name="connsiteX23" fmla="*/ 102391 w 343879"/>
                <a:gd name="connsiteY23" fmla="*/ 322113 h 330487"/>
                <a:gd name="connsiteX24" fmla="*/ 276019 w 343879"/>
                <a:gd name="connsiteY24" fmla="*/ 53503 h 330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343879" h="330487">
                  <a:moveTo>
                    <a:pt x="276019" y="53503"/>
                  </a:moveTo>
                  <a:cubicBezTo>
                    <a:pt x="299652" y="16939"/>
                    <a:pt x="319908" y="15532"/>
                    <a:pt x="337753" y="14595"/>
                  </a:cubicBezTo>
                  <a:cubicBezTo>
                    <a:pt x="343541" y="14126"/>
                    <a:pt x="344023" y="6157"/>
                    <a:pt x="344023" y="5688"/>
                  </a:cubicBezTo>
                  <a:cubicBezTo>
                    <a:pt x="344023" y="1938"/>
                    <a:pt x="341612" y="63"/>
                    <a:pt x="337753" y="63"/>
                  </a:cubicBezTo>
                  <a:cubicBezTo>
                    <a:pt x="325214" y="63"/>
                    <a:pt x="311227" y="1469"/>
                    <a:pt x="298205" y="1469"/>
                  </a:cubicBezTo>
                  <a:cubicBezTo>
                    <a:pt x="282289" y="1469"/>
                    <a:pt x="265891" y="63"/>
                    <a:pt x="250457" y="63"/>
                  </a:cubicBezTo>
                  <a:cubicBezTo>
                    <a:pt x="247563" y="63"/>
                    <a:pt x="241294" y="63"/>
                    <a:pt x="241294" y="8970"/>
                  </a:cubicBezTo>
                  <a:cubicBezTo>
                    <a:pt x="241294" y="14126"/>
                    <a:pt x="245634" y="14595"/>
                    <a:pt x="249010" y="14595"/>
                  </a:cubicBezTo>
                  <a:cubicBezTo>
                    <a:pt x="262032" y="15532"/>
                    <a:pt x="271196" y="20220"/>
                    <a:pt x="271196" y="30065"/>
                  </a:cubicBezTo>
                  <a:cubicBezTo>
                    <a:pt x="271196" y="37096"/>
                    <a:pt x="263962" y="47409"/>
                    <a:pt x="263962" y="47878"/>
                  </a:cubicBezTo>
                  <a:lnTo>
                    <a:pt x="115896" y="276641"/>
                  </a:lnTo>
                  <a:lnTo>
                    <a:pt x="83099" y="28658"/>
                  </a:lnTo>
                  <a:cubicBezTo>
                    <a:pt x="83099" y="20689"/>
                    <a:pt x="94192" y="14595"/>
                    <a:pt x="116378" y="14595"/>
                  </a:cubicBezTo>
                  <a:cubicBezTo>
                    <a:pt x="123130" y="14595"/>
                    <a:pt x="128435" y="14595"/>
                    <a:pt x="128435" y="5219"/>
                  </a:cubicBezTo>
                  <a:cubicBezTo>
                    <a:pt x="128435" y="1000"/>
                    <a:pt x="124577" y="63"/>
                    <a:pt x="121683" y="63"/>
                  </a:cubicBezTo>
                  <a:cubicBezTo>
                    <a:pt x="102391" y="63"/>
                    <a:pt x="81652" y="1469"/>
                    <a:pt x="61878" y="1469"/>
                  </a:cubicBezTo>
                  <a:cubicBezTo>
                    <a:pt x="53197" y="1469"/>
                    <a:pt x="44033" y="1000"/>
                    <a:pt x="35352" y="1000"/>
                  </a:cubicBezTo>
                  <a:cubicBezTo>
                    <a:pt x="26670" y="1000"/>
                    <a:pt x="17507" y="63"/>
                    <a:pt x="9307" y="63"/>
                  </a:cubicBezTo>
                  <a:cubicBezTo>
                    <a:pt x="5931" y="63"/>
                    <a:pt x="144" y="63"/>
                    <a:pt x="144" y="8970"/>
                  </a:cubicBezTo>
                  <a:cubicBezTo>
                    <a:pt x="144" y="14595"/>
                    <a:pt x="4484" y="14595"/>
                    <a:pt x="12201" y="14595"/>
                  </a:cubicBezTo>
                  <a:cubicBezTo>
                    <a:pt x="39210" y="14595"/>
                    <a:pt x="39692" y="18814"/>
                    <a:pt x="41139" y="30533"/>
                  </a:cubicBezTo>
                  <a:lnTo>
                    <a:pt x="79241" y="319769"/>
                  </a:lnTo>
                  <a:cubicBezTo>
                    <a:pt x="80688" y="329144"/>
                    <a:pt x="82617" y="330551"/>
                    <a:pt x="88887" y="330551"/>
                  </a:cubicBezTo>
                  <a:cubicBezTo>
                    <a:pt x="96604" y="330551"/>
                    <a:pt x="98533" y="328207"/>
                    <a:pt x="102391" y="322113"/>
                  </a:cubicBezTo>
                  <a:lnTo>
                    <a:pt x="276019" y="53503"/>
                  </a:lnTo>
                  <a:close/>
                </a:path>
              </a:pathLst>
            </a:custGeom>
            <a:solidFill>
              <a:srgbClr val="0F9ED5"/>
            </a:solidFill>
            <a:ln w="2667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433" name="Freeform: Shape 1432">
              <a:extLst>
                <a:ext uri="{FF2B5EF4-FFF2-40B4-BE49-F238E27FC236}">
                  <a16:creationId xmlns:a16="http://schemas.microsoft.com/office/drawing/2014/main" id="{0C16A094-A71B-5CAD-F1E8-B9F9946142B8}"/>
                </a:ext>
              </a:extLst>
            </p:cNvPr>
            <p:cNvSpPr/>
            <p:nvPr>
              <p:custDataLst>
                <p:tags r:id="rId82"/>
              </p:custDataLst>
            </p:nvPr>
          </p:nvSpPr>
          <p:spPr>
            <a:xfrm>
              <a:off x="7785481" y="4986884"/>
              <a:ext cx="102295" cy="220840"/>
            </a:xfrm>
            <a:custGeom>
              <a:avLst/>
              <a:gdLst>
                <a:gd name="connsiteX0" fmla="*/ 93667 w 102295"/>
                <a:gd name="connsiteY0" fmla="*/ 12534 h 220840"/>
                <a:gd name="connsiteX1" fmla="*/ 80163 w 102295"/>
                <a:gd name="connsiteY1" fmla="*/ 64 h 220840"/>
                <a:gd name="connsiteX2" fmla="*/ 61257 w 102295"/>
                <a:gd name="connsiteY2" fmla="*/ 18112 h 220840"/>
                <a:gd name="connsiteX3" fmla="*/ 74761 w 102295"/>
                <a:gd name="connsiteY3" fmla="*/ 30582 h 220840"/>
                <a:gd name="connsiteX4" fmla="*/ 93667 w 102295"/>
                <a:gd name="connsiteY4" fmla="*/ 12534 h 220840"/>
                <a:gd name="connsiteX5" fmla="*/ 24795 w 102295"/>
                <a:gd name="connsiteY5" fmla="*/ 179231 h 220840"/>
                <a:gd name="connsiteX6" fmla="*/ 21757 w 102295"/>
                <a:gd name="connsiteY6" fmla="*/ 193013 h 220840"/>
                <a:gd name="connsiteX7" fmla="*/ 53830 w 102295"/>
                <a:gd name="connsiteY7" fmla="*/ 220905 h 220840"/>
                <a:gd name="connsiteX8" fmla="*/ 102445 w 102295"/>
                <a:gd name="connsiteY8" fmla="*/ 170699 h 220840"/>
                <a:gd name="connsiteX9" fmla="*/ 97044 w 102295"/>
                <a:gd name="connsiteY9" fmla="*/ 166433 h 220840"/>
                <a:gd name="connsiteX10" fmla="*/ 90629 w 102295"/>
                <a:gd name="connsiteY10" fmla="*/ 172012 h 220840"/>
                <a:gd name="connsiteX11" fmla="*/ 54842 w 102295"/>
                <a:gd name="connsiteY11" fmla="*/ 211717 h 220840"/>
                <a:gd name="connsiteX12" fmla="*/ 46402 w 102295"/>
                <a:gd name="connsiteY12" fmla="*/ 200232 h 220840"/>
                <a:gd name="connsiteX13" fmla="*/ 51804 w 102295"/>
                <a:gd name="connsiteY13" fmla="*/ 179231 h 220840"/>
                <a:gd name="connsiteX14" fmla="*/ 62607 w 102295"/>
                <a:gd name="connsiteY14" fmla="*/ 152979 h 220840"/>
                <a:gd name="connsiteX15" fmla="*/ 79150 w 102295"/>
                <a:gd name="connsiteY15" fmla="*/ 111305 h 220840"/>
                <a:gd name="connsiteX16" fmla="*/ 81176 w 102295"/>
                <a:gd name="connsiteY16" fmla="*/ 100804 h 220840"/>
                <a:gd name="connsiteX17" fmla="*/ 49103 w 102295"/>
                <a:gd name="connsiteY17" fmla="*/ 72912 h 220840"/>
                <a:gd name="connsiteX18" fmla="*/ 150 w 102295"/>
                <a:gd name="connsiteY18" fmla="*/ 123118 h 220840"/>
                <a:gd name="connsiteX19" fmla="*/ 5889 w 102295"/>
                <a:gd name="connsiteY19" fmla="*/ 127384 h 220840"/>
                <a:gd name="connsiteX20" fmla="*/ 11966 w 102295"/>
                <a:gd name="connsiteY20" fmla="*/ 122134 h 220840"/>
                <a:gd name="connsiteX21" fmla="*/ 48090 w 102295"/>
                <a:gd name="connsiteY21" fmla="*/ 82100 h 220840"/>
                <a:gd name="connsiteX22" fmla="*/ 56530 w 102295"/>
                <a:gd name="connsiteY22" fmla="*/ 93585 h 220840"/>
                <a:gd name="connsiteX23" fmla="*/ 46064 w 102295"/>
                <a:gd name="connsiteY23" fmla="*/ 126400 h 220840"/>
                <a:gd name="connsiteX24" fmla="*/ 24795 w 102295"/>
                <a:gd name="connsiteY24" fmla="*/ 179231 h 220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2295" h="220840">
                  <a:moveTo>
                    <a:pt x="93667" y="12534"/>
                  </a:moveTo>
                  <a:cubicBezTo>
                    <a:pt x="93667" y="7283"/>
                    <a:pt x="89616" y="64"/>
                    <a:pt x="80163" y="64"/>
                  </a:cubicBezTo>
                  <a:cubicBezTo>
                    <a:pt x="71048" y="64"/>
                    <a:pt x="61257" y="8596"/>
                    <a:pt x="61257" y="18112"/>
                  </a:cubicBezTo>
                  <a:cubicBezTo>
                    <a:pt x="61257" y="23691"/>
                    <a:pt x="65646" y="30582"/>
                    <a:pt x="74761" y="30582"/>
                  </a:cubicBezTo>
                  <a:cubicBezTo>
                    <a:pt x="84552" y="30582"/>
                    <a:pt x="93667" y="21394"/>
                    <a:pt x="93667" y="12534"/>
                  </a:cubicBezTo>
                  <a:close/>
                  <a:moveTo>
                    <a:pt x="24795" y="179231"/>
                  </a:moveTo>
                  <a:cubicBezTo>
                    <a:pt x="23445" y="183497"/>
                    <a:pt x="21757" y="187434"/>
                    <a:pt x="21757" y="193013"/>
                  </a:cubicBezTo>
                  <a:cubicBezTo>
                    <a:pt x="21757" y="208436"/>
                    <a:pt x="35261" y="220905"/>
                    <a:pt x="53830" y="220905"/>
                  </a:cubicBezTo>
                  <a:cubicBezTo>
                    <a:pt x="87590" y="220905"/>
                    <a:pt x="102445" y="175621"/>
                    <a:pt x="102445" y="170699"/>
                  </a:cubicBezTo>
                  <a:cubicBezTo>
                    <a:pt x="102445" y="166433"/>
                    <a:pt x="98056" y="166433"/>
                    <a:pt x="97044" y="166433"/>
                  </a:cubicBezTo>
                  <a:cubicBezTo>
                    <a:pt x="92317" y="166433"/>
                    <a:pt x="91979" y="168402"/>
                    <a:pt x="90629" y="172012"/>
                  </a:cubicBezTo>
                  <a:cubicBezTo>
                    <a:pt x="82864" y="198263"/>
                    <a:pt x="68009" y="211717"/>
                    <a:pt x="54842" y="211717"/>
                  </a:cubicBezTo>
                  <a:cubicBezTo>
                    <a:pt x="48090" y="211717"/>
                    <a:pt x="46402" y="207451"/>
                    <a:pt x="46402" y="200232"/>
                  </a:cubicBezTo>
                  <a:cubicBezTo>
                    <a:pt x="46402" y="192685"/>
                    <a:pt x="48765" y="186450"/>
                    <a:pt x="51804" y="179231"/>
                  </a:cubicBezTo>
                  <a:cubicBezTo>
                    <a:pt x="55180" y="170371"/>
                    <a:pt x="58894" y="161511"/>
                    <a:pt x="62607" y="152979"/>
                  </a:cubicBezTo>
                  <a:cubicBezTo>
                    <a:pt x="65646" y="145104"/>
                    <a:pt x="77800" y="115243"/>
                    <a:pt x="79150" y="111305"/>
                  </a:cubicBezTo>
                  <a:cubicBezTo>
                    <a:pt x="80163" y="108024"/>
                    <a:pt x="81176" y="104086"/>
                    <a:pt x="81176" y="100804"/>
                  </a:cubicBezTo>
                  <a:cubicBezTo>
                    <a:pt x="81176" y="85382"/>
                    <a:pt x="67671" y="72912"/>
                    <a:pt x="49103" y="72912"/>
                  </a:cubicBezTo>
                  <a:cubicBezTo>
                    <a:pt x="15680" y="72912"/>
                    <a:pt x="150" y="117540"/>
                    <a:pt x="150" y="123118"/>
                  </a:cubicBezTo>
                  <a:cubicBezTo>
                    <a:pt x="150" y="127384"/>
                    <a:pt x="4876" y="127384"/>
                    <a:pt x="5889" y="127384"/>
                  </a:cubicBezTo>
                  <a:cubicBezTo>
                    <a:pt x="10615" y="127384"/>
                    <a:pt x="10953" y="125743"/>
                    <a:pt x="11966" y="122134"/>
                  </a:cubicBezTo>
                  <a:cubicBezTo>
                    <a:pt x="20744" y="93913"/>
                    <a:pt x="35599" y="82100"/>
                    <a:pt x="48090" y="82100"/>
                  </a:cubicBezTo>
                  <a:cubicBezTo>
                    <a:pt x="53492" y="82100"/>
                    <a:pt x="56530" y="84725"/>
                    <a:pt x="56530" y="93585"/>
                  </a:cubicBezTo>
                  <a:cubicBezTo>
                    <a:pt x="56530" y="101133"/>
                    <a:pt x="54505" y="106055"/>
                    <a:pt x="46064" y="126400"/>
                  </a:cubicBezTo>
                  <a:lnTo>
                    <a:pt x="24795" y="179231"/>
                  </a:lnTo>
                  <a:close/>
                </a:path>
              </a:pathLst>
            </a:custGeom>
            <a:solidFill>
              <a:srgbClr val="0F9ED5"/>
            </a:solidFill>
            <a:ln w="2667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434" name="Freeform: Shape 1433">
              <a:extLst>
                <a:ext uri="{FF2B5EF4-FFF2-40B4-BE49-F238E27FC236}">
                  <a16:creationId xmlns:a16="http://schemas.microsoft.com/office/drawing/2014/main" id="{1FB3A988-A563-D516-4246-3F6C6953E5A9}"/>
                </a:ext>
              </a:extLst>
            </p:cNvPr>
            <p:cNvSpPr/>
            <p:nvPr>
              <p:custDataLst>
                <p:tags r:id="rId83"/>
              </p:custDataLst>
            </p:nvPr>
          </p:nvSpPr>
          <p:spPr>
            <a:xfrm>
              <a:off x="7957676" y="4782544"/>
              <a:ext cx="111893" cy="468777"/>
            </a:xfrm>
            <a:custGeom>
              <a:avLst/>
              <a:gdLst>
                <a:gd name="connsiteX0" fmla="*/ 112046 w 111893"/>
                <a:gd name="connsiteY0" fmla="*/ 234451 h 468777"/>
                <a:gd name="connsiteX1" fmla="*/ 80215 w 111893"/>
                <a:gd name="connsiteY1" fmla="*/ 88193 h 468777"/>
                <a:gd name="connsiteX2" fmla="*/ 4976 w 111893"/>
                <a:gd name="connsiteY2" fmla="*/ 63 h 468777"/>
                <a:gd name="connsiteX3" fmla="*/ 153 w 111893"/>
                <a:gd name="connsiteY3" fmla="*/ 4751 h 468777"/>
                <a:gd name="connsiteX4" fmla="*/ 9317 w 111893"/>
                <a:gd name="connsiteY4" fmla="*/ 15532 h 468777"/>
                <a:gd name="connsiteX5" fmla="*/ 84073 w 111893"/>
                <a:gd name="connsiteY5" fmla="*/ 234451 h 468777"/>
                <a:gd name="connsiteX6" fmla="*/ 6423 w 111893"/>
                <a:gd name="connsiteY6" fmla="*/ 456183 h 468777"/>
                <a:gd name="connsiteX7" fmla="*/ 153 w 111893"/>
                <a:gd name="connsiteY7" fmla="*/ 464152 h 468777"/>
                <a:gd name="connsiteX8" fmla="*/ 4976 w 111893"/>
                <a:gd name="connsiteY8" fmla="*/ 468840 h 468777"/>
                <a:gd name="connsiteX9" fmla="*/ 81662 w 111893"/>
                <a:gd name="connsiteY9" fmla="*/ 377428 h 468777"/>
                <a:gd name="connsiteX10" fmla="*/ 112046 w 111893"/>
                <a:gd name="connsiteY10" fmla="*/ 234451 h 468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1893" h="468777">
                  <a:moveTo>
                    <a:pt x="112046" y="234451"/>
                  </a:moveTo>
                  <a:cubicBezTo>
                    <a:pt x="112046" y="197887"/>
                    <a:pt x="106741" y="141165"/>
                    <a:pt x="80215" y="88193"/>
                  </a:cubicBezTo>
                  <a:cubicBezTo>
                    <a:pt x="51277" y="30533"/>
                    <a:pt x="9799" y="63"/>
                    <a:pt x="4976" y="63"/>
                  </a:cubicBezTo>
                  <a:cubicBezTo>
                    <a:pt x="2082" y="63"/>
                    <a:pt x="153" y="1938"/>
                    <a:pt x="153" y="4751"/>
                  </a:cubicBezTo>
                  <a:cubicBezTo>
                    <a:pt x="153" y="6157"/>
                    <a:pt x="153" y="7094"/>
                    <a:pt x="9317" y="15532"/>
                  </a:cubicBezTo>
                  <a:cubicBezTo>
                    <a:pt x="56582" y="61941"/>
                    <a:pt x="84073" y="136477"/>
                    <a:pt x="84073" y="234451"/>
                  </a:cubicBezTo>
                  <a:cubicBezTo>
                    <a:pt x="84073" y="314612"/>
                    <a:pt x="66228" y="397117"/>
                    <a:pt x="6423" y="456183"/>
                  </a:cubicBezTo>
                  <a:cubicBezTo>
                    <a:pt x="153" y="461808"/>
                    <a:pt x="153" y="462746"/>
                    <a:pt x="153" y="464152"/>
                  </a:cubicBezTo>
                  <a:cubicBezTo>
                    <a:pt x="153" y="466965"/>
                    <a:pt x="2082" y="468840"/>
                    <a:pt x="4976" y="468840"/>
                  </a:cubicBezTo>
                  <a:cubicBezTo>
                    <a:pt x="9799" y="468840"/>
                    <a:pt x="53206" y="436963"/>
                    <a:pt x="81662" y="377428"/>
                  </a:cubicBezTo>
                  <a:cubicBezTo>
                    <a:pt x="106259" y="325863"/>
                    <a:pt x="112046" y="273829"/>
                    <a:pt x="112046" y="234451"/>
                  </a:cubicBezTo>
                  <a:close/>
                </a:path>
              </a:pathLst>
            </a:custGeom>
            <a:solidFill>
              <a:srgbClr val="0F9ED5"/>
            </a:solidFill>
            <a:ln w="2667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grpSp>
        <p:nvGrpSpPr>
          <p:cNvPr id="1626" name="Group 1625" descr="\documentclass{article}&#10;\usepackage{amsmath,amssymb,amsfonts}&#10;\pagestyle{empty}&#10;\begin{document}&#10;&#10;$U_i = \textrm{ATE}\ + N(0,\nu)$&#10;&#10;\end{document}" title="IguanaTex Vector Display">
            <a:extLst>
              <a:ext uri="{FF2B5EF4-FFF2-40B4-BE49-F238E27FC236}">
                <a16:creationId xmlns:a16="http://schemas.microsoft.com/office/drawing/2014/main" id="{92F4B120-2640-1DEA-34D0-ECF81E50DA61}"/>
              </a:ext>
            </a:extLst>
          </p:cNvPr>
          <p:cNvGrpSpPr>
            <a:grpSpLocks noChangeAspect="1"/>
          </p:cNvGrpSpPr>
          <p:nvPr>
            <p:custDataLst>
              <p:tags r:id="rId6"/>
            </p:custDataLst>
          </p:nvPr>
        </p:nvGrpSpPr>
        <p:grpSpPr>
          <a:xfrm>
            <a:off x="520700" y="1524000"/>
            <a:ext cx="4350704" cy="468777"/>
            <a:chOff x="4275568" y="4125712"/>
            <a:chExt cx="4350704" cy="468777"/>
          </a:xfrm>
        </p:grpSpPr>
        <p:sp>
          <p:nvSpPr>
            <p:cNvPr id="1613" name="Freeform: Shape 1612">
              <a:extLst>
                <a:ext uri="{FF2B5EF4-FFF2-40B4-BE49-F238E27FC236}">
                  <a16:creationId xmlns:a16="http://schemas.microsoft.com/office/drawing/2014/main" id="{D4933F2C-4DDB-87F1-EE98-074F1B218EB6}"/>
                </a:ext>
              </a:extLst>
            </p:cNvPr>
            <p:cNvSpPr/>
            <p:nvPr>
              <p:custDataLst>
                <p:tags r:id="rId58"/>
              </p:custDataLst>
            </p:nvPr>
          </p:nvSpPr>
          <p:spPr>
            <a:xfrm>
              <a:off x="4275568" y="4157120"/>
              <a:ext cx="335023" cy="330487"/>
            </a:xfrm>
            <a:custGeom>
              <a:avLst/>
              <a:gdLst>
                <a:gd name="connsiteX0" fmla="*/ 274670 w 335023"/>
                <a:gd name="connsiteY0" fmla="*/ 49284 h 330487"/>
                <a:gd name="connsiteX1" fmla="*/ 326881 w 335023"/>
                <a:gd name="connsiteY1" fmla="*/ 14595 h 330487"/>
                <a:gd name="connsiteX2" fmla="*/ 335100 w 335023"/>
                <a:gd name="connsiteY2" fmla="*/ 5219 h 330487"/>
                <a:gd name="connsiteX3" fmla="*/ 328815 w 335023"/>
                <a:gd name="connsiteY3" fmla="*/ 63 h 330487"/>
                <a:gd name="connsiteX4" fmla="*/ 279504 w 335023"/>
                <a:gd name="connsiteY4" fmla="*/ 1469 h 330487"/>
                <a:gd name="connsiteX5" fmla="*/ 229227 w 335023"/>
                <a:gd name="connsiteY5" fmla="*/ 63 h 330487"/>
                <a:gd name="connsiteX6" fmla="*/ 220525 w 335023"/>
                <a:gd name="connsiteY6" fmla="*/ 9438 h 330487"/>
                <a:gd name="connsiteX7" fmla="*/ 229227 w 335023"/>
                <a:gd name="connsiteY7" fmla="*/ 14595 h 330487"/>
                <a:gd name="connsiteX8" fmla="*/ 262101 w 335023"/>
                <a:gd name="connsiteY8" fmla="*/ 35221 h 330487"/>
                <a:gd name="connsiteX9" fmla="*/ 260650 w 335023"/>
                <a:gd name="connsiteY9" fmla="*/ 45065 h 330487"/>
                <a:gd name="connsiteX10" fmla="*/ 217141 w 335023"/>
                <a:gd name="connsiteY10" fmla="*/ 212419 h 330487"/>
                <a:gd name="connsiteX11" fmla="*/ 96764 w 335023"/>
                <a:gd name="connsiteY11" fmla="*/ 316019 h 330487"/>
                <a:gd name="connsiteX12" fmla="*/ 37785 w 335023"/>
                <a:gd name="connsiteY12" fmla="*/ 255077 h 330487"/>
                <a:gd name="connsiteX13" fmla="*/ 43103 w 335023"/>
                <a:gd name="connsiteY13" fmla="*/ 218513 h 330487"/>
                <a:gd name="connsiteX14" fmla="*/ 89996 w 335023"/>
                <a:gd name="connsiteY14" fmla="*/ 36159 h 330487"/>
                <a:gd name="connsiteX15" fmla="*/ 130605 w 335023"/>
                <a:gd name="connsiteY15" fmla="*/ 14595 h 330487"/>
                <a:gd name="connsiteX16" fmla="*/ 147042 w 335023"/>
                <a:gd name="connsiteY16" fmla="*/ 5219 h 330487"/>
                <a:gd name="connsiteX17" fmla="*/ 140274 w 335023"/>
                <a:gd name="connsiteY17" fmla="*/ 63 h 330487"/>
                <a:gd name="connsiteX18" fmla="*/ 78394 w 335023"/>
                <a:gd name="connsiteY18" fmla="*/ 1469 h 330487"/>
                <a:gd name="connsiteX19" fmla="*/ 16030 w 335023"/>
                <a:gd name="connsiteY19" fmla="*/ 63 h 330487"/>
                <a:gd name="connsiteX20" fmla="*/ 6845 w 335023"/>
                <a:gd name="connsiteY20" fmla="*/ 9438 h 330487"/>
                <a:gd name="connsiteX21" fmla="*/ 20381 w 335023"/>
                <a:gd name="connsiteY21" fmla="*/ 14595 h 330487"/>
                <a:gd name="connsiteX22" fmla="*/ 38752 w 335023"/>
                <a:gd name="connsiteY22" fmla="*/ 15532 h 330487"/>
                <a:gd name="connsiteX23" fmla="*/ 51805 w 335023"/>
                <a:gd name="connsiteY23" fmla="*/ 23033 h 330487"/>
                <a:gd name="connsiteX24" fmla="*/ 43586 w 335023"/>
                <a:gd name="connsiteY24" fmla="*/ 56316 h 330487"/>
                <a:gd name="connsiteX25" fmla="*/ 32951 w 335023"/>
                <a:gd name="connsiteY25" fmla="*/ 97568 h 330487"/>
                <a:gd name="connsiteX26" fmla="*/ 3461 w 335023"/>
                <a:gd name="connsiteY26" fmla="*/ 213356 h 330487"/>
                <a:gd name="connsiteX27" fmla="*/ 77 w 335023"/>
                <a:gd name="connsiteY27" fmla="*/ 240545 h 330487"/>
                <a:gd name="connsiteX28" fmla="*/ 94831 w 335023"/>
                <a:gd name="connsiteY28" fmla="*/ 330551 h 330487"/>
                <a:gd name="connsiteX29" fmla="*/ 231644 w 335023"/>
                <a:gd name="connsiteY29" fmla="*/ 215700 h 330487"/>
                <a:gd name="connsiteX30" fmla="*/ 274670 w 335023"/>
                <a:gd name="connsiteY30" fmla="*/ 49284 h 330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335023" h="330487">
                  <a:moveTo>
                    <a:pt x="274670" y="49284"/>
                  </a:moveTo>
                  <a:cubicBezTo>
                    <a:pt x="279504" y="30065"/>
                    <a:pt x="288206" y="16001"/>
                    <a:pt x="326881" y="14595"/>
                  </a:cubicBezTo>
                  <a:cubicBezTo>
                    <a:pt x="329299" y="14595"/>
                    <a:pt x="335100" y="14126"/>
                    <a:pt x="335100" y="5219"/>
                  </a:cubicBezTo>
                  <a:cubicBezTo>
                    <a:pt x="335100" y="4751"/>
                    <a:pt x="335100" y="63"/>
                    <a:pt x="328815" y="63"/>
                  </a:cubicBezTo>
                  <a:cubicBezTo>
                    <a:pt x="312862" y="63"/>
                    <a:pt x="295941" y="1469"/>
                    <a:pt x="279504" y="1469"/>
                  </a:cubicBezTo>
                  <a:cubicBezTo>
                    <a:pt x="263067" y="1469"/>
                    <a:pt x="245180" y="63"/>
                    <a:pt x="229227" y="63"/>
                  </a:cubicBezTo>
                  <a:cubicBezTo>
                    <a:pt x="226326" y="63"/>
                    <a:pt x="220525" y="63"/>
                    <a:pt x="220525" y="9438"/>
                  </a:cubicBezTo>
                  <a:cubicBezTo>
                    <a:pt x="220525" y="14595"/>
                    <a:pt x="225359" y="14595"/>
                    <a:pt x="229227" y="14595"/>
                  </a:cubicBezTo>
                  <a:cubicBezTo>
                    <a:pt x="256783" y="15064"/>
                    <a:pt x="262101" y="24908"/>
                    <a:pt x="262101" y="35221"/>
                  </a:cubicBezTo>
                  <a:cubicBezTo>
                    <a:pt x="262101" y="36627"/>
                    <a:pt x="261134" y="43659"/>
                    <a:pt x="260650" y="45065"/>
                  </a:cubicBezTo>
                  <a:lnTo>
                    <a:pt x="217141" y="212419"/>
                  </a:lnTo>
                  <a:cubicBezTo>
                    <a:pt x="200704" y="275235"/>
                    <a:pt x="145108" y="316019"/>
                    <a:pt x="96764" y="316019"/>
                  </a:cubicBezTo>
                  <a:cubicBezTo>
                    <a:pt x="63891" y="316019"/>
                    <a:pt x="37785" y="295392"/>
                    <a:pt x="37785" y="255077"/>
                  </a:cubicBezTo>
                  <a:cubicBezTo>
                    <a:pt x="37785" y="254140"/>
                    <a:pt x="37785" y="239139"/>
                    <a:pt x="43103" y="218513"/>
                  </a:cubicBezTo>
                  <a:lnTo>
                    <a:pt x="89996" y="36159"/>
                  </a:lnTo>
                  <a:cubicBezTo>
                    <a:pt x="94347" y="19283"/>
                    <a:pt x="95314" y="14595"/>
                    <a:pt x="130605" y="14595"/>
                  </a:cubicBezTo>
                  <a:cubicBezTo>
                    <a:pt x="143175" y="14595"/>
                    <a:pt x="147042" y="14595"/>
                    <a:pt x="147042" y="5219"/>
                  </a:cubicBezTo>
                  <a:cubicBezTo>
                    <a:pt x="147042" y="63"/>
                    <a:pt x="141724" y="63"/>
                    <a:pt x="140274" y="63"/>
                  </a:cubicBezTo>
                  <a:cubicBezTo>
                    <a:pt x="126738" y="63"/>
                    <a:pt x="91930" y="1469"/>
                    <a:pt x="78394" y="1469"/>
                  </a:cubicBezTo>
                  <a:cubicBezTo>
                    <a:pt x="64374" y="1469"/>
                    <a:pt x="30050" y="63"/>
                    <a:pt x="16030" y="63"/>
                  </a:cubicBezTo>
                  <a:cubicBezTo>
                    <a:pt x="12163" y="63"/>
                    <a:pt x="6845" y="63"/>
                    <a:pt x="6845" y="9438"/>
                  </a:cubicBezTo>
                  <a:cubicBezTo>
                    <a:pt x="6845" y="14595"/>
                    <a:pt x="11196" y="14595"/>
                    <a:pt x="20381" y="14595"/>
                  </a:cubicBezTo>
                  <a:cubicBezTo>
                    <a:pt x="21348" y="14595"/>
                    <a:pt x="30533" y="14595"/>
                    <a:pt x="38752" y="15532"/>
                  </a:cubicBezTo>
                  <a:cubicBezTo>
                    <a:pt x="47454" y="16470"/>
                    <a:pt x="51805" y="16939"/>
                    <a:pt x="51805" y="23033"/>
                  </a:cubicBezTo>
                  <a:cubicBezTo>
                    <a:pt x="51805" y="25845"/>
                    <a:pt x="46487" y="45534"/>
                    <a:pt x="43586" y="56316"/>
                  </a:cubicBezTo>
                  <a:lnTo>
                    <a:pt x="32951" y="97568"/>
                  </a:lnTo>
                  <a:cubicBezTo>
                    <a:pt x="28600" y="115851"/>
                    <a:pt x="5395" y="204450"/>
                    <a:pt x="3461" y="213356"/>
                  </a:cubicBezTo>
                  <a:cubicBezTo>
                    <a:pt x="77" y="226482"/>
                    <a:pt x="77" y="233514"/>
                    <a:pt x="77" y="240545"/>
                  </a:cubicBezTo>
                  <a:cubicBezTo>
                    <a:pt x="77" y="297736"/>
                    <a:pt x="44070" y="330551"/>
                    <a:pt x="94831" y="330551"/>
                  </a:cubicBezTo>
                  <a:cubicBezTo>
                    <a:pt x="155744" y="330551"/>
                    <a:pt x="215690" y="277579"/>
                    <a:pt x="231644" y="215700"/>
                  </a:cubicBezTo>
                  <a:lnTo>
                    <a:pt x="274670" y="49284"/>
                  </a:lnTo>
                  <a:close/>
                </a:path>
              </a:pathLst>
            </a:custGeom>
            <a:solidFill>
              <a:srgbClr val="000000"/>
            </a:solidFill>
            <a:ln w="2667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614" name="Freeform: Shape 1613">
              <a:extLst>
                <a:ext uri="{FF2B5EF4-FFF2-40B4-BE49-F238E27FC236}">
                  <a16:creationId xmlns:a16="http://schemas.microsoft.com/office/drawing/2014/main" id="{AE18CD78-D59C-3A00-1757-98F3E8AD686E}"/>
                </a:ext>
              </a:extLst>
            </p:cNvPr>
            <p:cNvSpPr/>
            <p:nvPr>
              <p:custDataLst>
                <p:tags r:id="rId59"/>
              </p:custDataLst>
            </p:nvPr>
          </p:nvSpPr>
          <p:spPr>
            <a:xfrm>
              <a:off x="4589164" y="4330052"/>
              <a:ext cx="102537" cy="220840"/>
            </a:xfrm>
            <a:custGeom>
              <a:avLst/>
              <a:gdLst>
                <a:gd name="connsiteX0" fmla="*/ 93822 w 102537"/>
                <a:gd name="connsiteY0" fmla="*/ 12534 h 220840"/>
                <a:gd name="connsiteX1" fmla="*/ 80286 w 102537"/>
                <a:gd name="connsiteY1" fmla="*/ 64 h 220840"/>
                <a:gd name="connsiteX2" fmla="*/ 61335 w 102537"/>
                <a:gd name="connsiteY2" fmla="*/ 18112 h 220840"/>
                <a:gd name="connsiteX3" fmla="*/ 74871 w 102537"/>
                <a:gd name="connsiteY3" fmla="*/ 30582 h 220840"/>
                <a:gd name="connsiteX4" fmla="*/ 93822 w 102537"/>
                <a:gd name="connsiteY4" fmla="*/ 12534 h 220840"/>
                <a:gd name="connsiteX5" fmla="*/ 24787 w 102537"/>
                <a:gd name="connsiteY5" fmla="*/ 179231 h 220840"/>
                <a:gd name="connsiteX6" fmla="*/ 21742 w 102537"/>
                <a:gd name="connsiteY6" fmla="*/ 193013 h 220840"/>
                <a:gd name="connsiteX7" fmla="*/ 53890 w 102537"/>
                <a:gd name="connsiteY7" fmla="*/ 220905 h 220840"/>
                <a:gd name="connsiteX8" fmla="*/ 102621 w 102537"/>
                <a:gd name="connsiteY8" fmla="*/ 170699 h 220840"/>
                <a:gd name="connsiteX9" fmla="*/ 97206 w 102537"/>
                <a:gd name="connsiteY9" fmla="*/ 166433 h 220840"/>
                <a:gd name="connsiteX10" fmla="*/ 90777 w 102537"/>
                <a:gd name="connsiteY10" fmla="*/ 172012 h 220840"/>
                <a:gd name="connsiteX11" fmla="*/ 54905 w 102537"/>
                <a:gd name="connsiteY11" fmla="*/ 211717 h 220840"/>
                <a:gd name="connsiteX12" fmla="*/ 46445 w 102537"/>
                <a:gd name="connsiteY12" fmla="*/ 200232 h 220840"/>
                <a:gd name="connsiteX13" fmla="*/ 51860 w 102537"/>
                <a:gd name="connsiteY13" fmla="*/ 179231 h 220840"/>
                <a:gd name="connsiteX14" fmla="*/ 62689 w 102537"/>
                <a:gd name="connsiteY14" fmla="*/ 152979 h 220840"/>
                <a:gd name="connsiteX15" fmla="*/ 79271 w 102537"/>
                <a:gd name="connsiteY15" fmla="*/ 111305 h 220840"/>
                <a:gd name="connsiteX16" fmla="*/ 81301 w 102537"/>
                <a:gd name="connsiteY16" fmla="*/ 100804 h 220840"/>
                <a:gd name="connsiteX17" fmla="*/ 49153 w 102537"/>
                <a:gd name="connsiteY17" fmla="*/ 72912 h 220840"/>
                <a:gd name="connsiteX18" fmla="*/ 84 w 102537"/>
                <a:gd name="connsiteY18" fmla="*/ 123118 h 220840"/>
                <a:gd name="connsiteX19" fmla="*/ 5836 w 102537"/>
                <a:gd name="connsiteY19" fmla="*/ 127384 h 220840"/>
                <a:gd name="connsiteX20" fmla="*/ 11928 w 102537"/>
                <a:gd name="connsiteY20" fmla="*/ 122134 h 220840"/>
                <a:gd name="connsiteX21" fmla="*/ 48137 w 102537"/>
                <a:gd name="connsiteY21" fmla="*/ 82100 h 220840"/>
                <a:gd name="connsiteX22" fmla="*/ 56597 w 102537"/>
                <a:gd name="connsiteY22" fmla="*/ 93585 h 220840"/>
                <a:gd name="connsiteX23" fmla="*/ 46107 w 102537"/>
                <a:gd name="connsiteY23" fmla="*/ 126400 h 220840"/>
                <a:gd name="connsiteX24" fmla="*/ 24787 w 102537"/>
                <a:gd name="connsiteY24" fmla="*/ 179231 h 220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2537" h="220840">
                  <a:moveTo>
                    <a:pt x="93822" y="12534"/>
                  </a:moveTo>
                  <a:cubicBezTo>
                    <a:pt x="93822" y="7283"/>
                    <a:pt x="89761" y="64"/>
                    <a:pt x="80286" y="64"/>
                  </a:cubicBezTo>
                  <a:cubicBezTo>
                    <a:pt x="71149" y="64"/>
                    <a:pt x="61335" y="8596"/>
                    <a:pt x="61335" y="18112"/>
                  </a:cubicBezTo>
                  <a:cubicBezTo>
                    <a:pt x="61335" y="23691"/>
                    <a:pt x="65734" y="30582"/>
                    <a:pt x="74871" y="30582"/>
                  </a:cubicBezTo>
                  <a:cubicBezTo>
                    <a:pt x="84685" y="30582"/>
                    <a:pt x="93822" y="21394"/>
                    <a:pt x="93822" y="12534"/>
                  </a:cubicBezTo>
                  <a:close/>
                  <a:moveTo>
                    <a:pt x="24787" y="179231"/>
                  </a:moveTo>
                  <a:cubicBezTo>
                    <a:pt x="23434" y="183497"/>
                    <a:pt x="21742" y="187434"/>
                    <a:pt x="21742" y="193013"/>
                  </a:cubicBezTo>
                  <a:cubicBezTo>
                    <a:pt x="21742" y="208436"/>
                    <a:pt x="35278" y="220905"/>
                    <a:pt x="53890" y="220905"/>
                  </a:cubicBezTo>
                  <a:cubicBezTo>
                    <a:pt x="87731" y="220905"/>
                    <a:pt x="102621" y="175621"/>
                    <a:pt x="102621" y="170699"/>
                  </a:cubicBezTo>
                  <a:cubicBezTo>
                    <a:pt x="102621" y="166433"/>
                    <a:pt x="98222" y="166433"/>
                    <a:pt x="97206" y="166433"/>
                  </a:cubicBezTo>
                  <a:cubicBezTo>
                    <a:pt x="92469" y="166433"/>
                    <a:pt x="92130" y="168402"/>
                    <a:pt x="90777" y="172012"/>
                  </a:cubicBezTo>
                  <a:cubicBezTo>
                    <a:pt x="82993" y="198263"/>
                    <a:pt x="68103" y="211717"/>
                    <a:pt x="54905" y="211717"/>
                  </a:cubicBezTo>
                  <a:cubicBezTo>
                    <a:pt x="48137" y="211717"/>
                    <a:pt x="46445" y="207451"/>
                    <a:pt x="46445" y="200232"/>
                  </a:cubicBezTo>
                  <a:cubicBezTo>
                    <a:pt x="46445" y="192685"/>
                    <a:pt x="48814" y="186450"/>
                    <a:pt x="51860" y="179231"/>
                  </a:cubicBezTo>
                  <a:cubicBezTo>
                    <a:pt x="55244" y="170371"/>
                    <a:pt x="58966" y="161511"/>
                    <a:pt x="62689" y="152979"/>
                  </a:cubicBezTo>
                  <a:cubicBezTo>
                    <a:pt x="65734" y="145104"/>
                    <a:pt x="77917" y="115243"/>
                    <a:pt x="79271" y="111305"/>
                  </a:cubicBezTo>
                  <a:cubicBezTo>
                    <a:pt x="80286" y="108024"/>
                    <a:pt x="81301" y="104086"/>
                    <a:pt x="81301" y="100804"/>
                  </a:cubicBezTo>
                  <a:cubicBezTo>
                    <a:pt x="81301" y="85382"/>
                    <a:pt x="67765" y="72912"/>
                    <a:pt x="49153" y="72912"/>
                  </a:cubicBezTo>
                  <a:cubicBezTo>
                    <a:pt x="15650" y="72912"/>
                    <a:pt x="84" y="117540"/>
                    <a:pt x="84" y="123118"/>
                  </a:cubicBezTo>
                  <a:cubicBezTo>
                    <a:pt x="84" y="127384"/>
                    <a:pt x="4821" y="127384"/>
                    <a:pt x="5836" y="127384"/>
                  </a:cubicBezTo>
                  <a:cubicBezTo>
                    <a:pt x="10574" y="127384"/>
                    <a:pt x="10913" y="125743"/>
                    <a:pt x="11928" y="122134"/>
                  </a:cubicBezTo>
                  <a:cubicBezTo>
                    <a:pt x="20726" y="93913"/>
                    <a:pt x="35616" y="82100"/>
                    <a:pt x="48137" y="82100"/>
                  </a:cubicBezTo>
                  <a:cubicBezTo>
                    <a:pt x="53552" y="82100"/>
                    <a:pt x="56597" y="84725"/>
                    <a:pt x="56597" y="93585"/>
                  </a:cubicBezTo>
                  <a:cubicBezTo>
                    <a:pt x="56597" y="101133"/>
                    <a:pt x="54567" y="106055"/>
                    <a:pt x="46107" y="126400"/>
                  </a:cubicBezTo>
                  <a:lnTo>
                    <a:pt x="24787" y="179231"/>
                  </a:lnTo>
                  <a:close/>
                </a:path>
              </a:pathLst>
            </a:custGeom>
            <a:solidFill>
              <a:srgbClr val="000000"/>
            </a:solidFill>
            <a:ln w="2667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615" name="Freeform: Shape 1614">
              <a:extLst>
                <a:ext uri="{FF2B5EF4-FFF2-40B4-BE49-F238E27FC236}">
                  <a16:creationId xmlns:a16="http://schemas.microsoft.com/office/drawing/2014/main" id="{844AB4A3-9AA4-B49D-FDC3-FA70E8BDD28C}"/>
                </a:ext>
              </a:extLst>
            </p:cNvPr>
            <p:cNvSpPr/>
            <p:nvPr>
              <p:custDataLst>
                <p:tags r:id="rId60"/>
              </p:custDataLst>
            </p:nvPr>
          </p:nvSpPr>
          <p:spPr>
            <a:xfrm>
              <a:off x="4895567" y="4305254"/>
              <a:ext cx="321486" cy="109693"/>
            </a:xfrm>
            <a:custGeom>
              <a:avLst/>
              <a:gdLst>
                <a:gd name="connsiteX0" fmla="*/ 305139 w 321486"/>
                <a:gd name="connsiteY0" fmla="*/ 18814 h 109693"/>
                <a:gd name="connsiteX1" fmla="*/ 321576 w 321486"/>
                <a:gd name="connsiteY1" fmla="*/ 9438 h 109693"/>
                <a:gd name="connsiteX2" fmla="*/ 305623 w 321486"/>
                <a:gd name="connsiteY2" fmla="*/ 63 h 109693"/>
                <a:gd name="connsiteX3" fmla="*/ 16043 w 321486"/>
                <a:gd name="connsiteY3" fmla="*/ 63 h 109693"/>
                <a:gd name="connsiteX4" fmla="*/ 90 w 321486"/>
                <a:gd name="connsiteY4" fmla="*/ 9438 h 109693"/>
                <a:gd name="connsiteX5" fmla="*/ 16527 w 321486"/>
                <a:gd name="connsiteY5" fmla="*/ 18814 h 109693"/>
                <a:gd name="connsiteX6" fmla="*/ 305139 w 321486"/>
                <a:gd name="connsiteY6" fmla="*/ 18814 h 109693"/>
                <a:gd name="connsiteX7" fmla="*/ 305623 w 321486"/>
                <a:gd name="connsiteY7" fmla="*/ 109757 h 109693"/>
                <a:gd name="connsiteX8" fmla="*/ 321576 w 321486"/>
                <a:gd name="connsiteY8" fmla="*/ 100381 h 109693"/>
                <a:gd name="connsiteX9" fmla="*/ 305139 w 321486"/>
                <a:gd name="connsiteY9" fmla="*/ 91006 h 109693"/>
                <a:gd name="connsiteX10" fmla="*/ 16527 w 321486"/>
                <a:gd name="connsiteY10" fmla="*/ 91006 h 109693"/>
                <a:gd name="connsiteX11" fmla="*/ 90 w 321486"/>
                <a:gd name="connsiteY11" fmla="*/ 100381 h 109693"/>
                <a:gd name="connsiteX12" fmla="*/ 16043 w 321486"/>
                <a:gd name="connsiteY12" fmla="*/ 109757 h 109693"/>
                <a:gd name="connsiteX13" fmla="*/ 305623 w 321486"/>
                <a:gd name="connsiteY13" fmla="*/ 109757 h 109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1486" h="109693">
                  <a:moveTo>
                    <a:pt x="305139" y="18814"/>
                  </a:moveTo>
                  <a:cubicBezTo>
                    <a:pt x="312391" y="18814"/>
                    <a:pt x="321576" y="18814"/>
                    <a:pt x="321576" y="9438"/>
                  </a:cubicBezTo>
                  <a:cubicBezTo>
                    <a:pt x="321576" y="63"/>
                    <a:pt x="312391" y="63"/>
                    <a:pt x="305623" y="63"/>
                  </a:cubicBezTo>
                  <a:lnTo>
                    <a:pt x="16043" y="63"/>
                  </a:lnTo>
                  <a:cubicBezTo>
                    <a:pt x="9275" y="63"/>
                    <a:pt x="90" y="63"/>
                    <a:pt x="90" y="9438"/>
                  </a:cubicBezTo>
                  <a:cubicBezTo>
                    <a:pt x="90" y="18814"/>
                    <a:pt x="9275" y="18814"/>
                    <a:pt x="16527" y="18814"/>
                  </a:cubicBezTo>
                  <a:lnTo>
                    <a:pt x="305139" y="18814"/>
                  </a:lnTo>
                  <a:close/>
                  <a:moveTo>
                    <a:pt x="305623" y="109757"/>
                  </a:moveTo>
                  <a:cubicBezTo>
                    <a:pt x="312391" y="109757"/>
                    <a:pt x="321576" y="109757"/>
                    <a:pt x="321576" y="100381"/>
                  </a:cubicBezTo>
                  <a:cubicBezTo>
                    <a:pt x="321576" y="91006"/>
                    <a:pt x="312391" y="91006"/>
                    <a:pt x="305139" y="91006"/>
                  </a:cubicBezTo>
                  <a:lnTo>
                    <a:pt x="16527" y="91006"/>
                  </a:lnTo>
                  <a:cubicBezTo>
                    <a:pt x="9275" y="91006"/>
                    <a:pt x="90" y="91006"/>
                    <a:pt x="90" y="100381"/>
                  </a:cubicBezTo>
                  <a:cubicBezTo>
                    <a:pt x="90" y="109757"/>
                    <a:pt x="9275" y="109757"/>
                    <a:pt x="16043" y="109757"/>
                  </a:cubicBezTo>
                  <a:lnTo>
                    <a:pt x="305623" y="109757"/>
                  </a:lnTo>
                  <a:close/>
                </a:path>
              </a:pathLst>
            </a:custGeom>
            <a:solidFill>
              <a:srgbClr val="000000"/>
            </a:solidFill>
            <a:ln w="2667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616" name="Freeform: Shape 1615">
              <a:extLst>
                <a:ext uri="{FF2B5EF4-FFF2-40B4-BE49-F238E27FC236}">
                  <a16:creationId xmlns:a16="http://schemas.microsoft.com/office/drawing/2014/main" id="{84CBC152-E825-CC25-E482-15F565CB84A5}"/>
                </a:ext>
              </a:extLst>
            </p:cNvPr>
            <p:cNvSpPr/>
            <p:nvPr>
              <p:custDataLst>
                <p:tags r:id="rId61"/>
              </p:custDataLst>
            </p:nvPr>
          </p:nvSpPr>
          <p:spPr>
            <a:xfrm>
              <a:off x="5394259" y="4141651"/>
              <a:ext cx="331155" cy="335644"/>
            </a:xfrm>
            <a:custGeom>
              <a:avLst/>
              <a:gdLst>
                <a:gd name="connsiteX0" fmla="*/ 177039 w 331155"/>
                <a:gd name="connsiteY0" fmla="*/ 9438 h 335644"/>
                <a:gd name="connsiteX1" fmla="*/ 165920 w 331155"/>
                <a:gd name="connsiteY1" fmla="*/ 63 h 335644"/>
                <a:gd name="connsiteX2" fmla="*/ 154317 w 331155"/>
                <a:gd name="connsiteY2" fmla="*/ 9438 h 335644"/>
                <a:gd name="connsiteX3" fmla="*/ 54245 w 331155"/>
                <a:gd name="connsiteY3" fmla="*/ 289767 h 335644"/>
                <a:gd name="connsiteX4" fmla="*/ 100 w 331155"/>
                <a:gd name="connsiteY4" fmla="*/ 321175 h 335644"/>
                <a:gd name="connsiteX5" fmla="*/ 100 w 331155"/>
                <a:gd name="connsiteY5" fmla="*/ 335707 h 335644"/>
                <a:gd name="connsiteX6" fmla="*/ 49411 w 331155"/>
                <a:gd name="connsiteY6" fmla="*/ 334301 h 335644"/>
                <a:gd name="connsiteX7" fmla="*/ 105006 w 331155"/>
                <a:gd name="connsiteY7" fmla="*/ 335707 h 335644"/>
                <a:gd name="connsiteX8" fmla="*/ 105006 w 331155"/>
                <a:gd name="connsiteY8" fmla="*/ 321175 h 335644"/>
                <a:gd name="connsiteX9" fmla="*/ 68748 w 331155"/>
                <a:gd name="connsiteY9" fmla="*/ 297267 h 335644"/>
                <a:gd name="connsiteX10" fmla="*/ 69715 w 331155"/>
                <a:gd name="connsiteY10" fmla="*/ 290236 h 335644"/>
                <a:gd name="connsiteX11" fmla="*/ 91953 w 331155"/>
                <a:gd name="connsiteY11" fmla="*/ 228826 h 335644"/>
                <a:gd name="connsiteX12" fmla="*/ 211363 w 331155"/>
                <a:gd name="connsiteY12" fmla="*/ 228826 h 335644"/>
                <a:gd name="connsiteX13" fmla="*/ 236985 w 331155"/>
                <a:gd name="connsiteY13" fmla="*/ 300549 h 335644"/>
                <a:gd name="connsiteX14" fmla="*/ 238435 w 331155"/>
                <a:gd name="connsiteY14" fmla="*/ 307112 h 335644"/>
                <a:gd name="connsiteX15" fmla="*/ 198310 w 331155"/>
                <a:gd name="connsiteY15" fmla="*/ 321175 h 335644"/>
                <a:gd name="connsiteX16" fmla="*/ 198310 w 331155"/>
                <a:gd name="connsiteY16" fmla="*/ 335707 h 335644"/>
                <a:gd name="connsiteX17" fmla="*/ 267925 w 331155"/>
                <a:gd name="connsiteY17" fmla="*/ 334301 h 335644"/>
                <a:gd name="connsiteX18" fmla="*/ 331256 w 331155"/>
                <a:gd name="connsiteY18" fmla="*/ 335707 h 335644"/>
                <a:gd name="connsiteX19" fmla="*/ 331256 w 331155"/>
                <a:gd name="connsiteY19" fmla="*/ 321175 h 335644"/>
                <a:gd name="connsiteX20" fmla="*/ 322554 w 331155"/>
                <a:gd name="connsiteY20" fmla="*/ 321175 h 335644"/>
                <a:gd name="connsiteX21" fmla="*/ 281462 w 331155"/>
                <a:gd name="connsiteY21" fmla="*/ 302424 h 335644"/>
                <a:gd name="connsiteX22" fmla="*/ 177039 w 331155"/>
                <a:gd name="connsiteY22" fmla="*/ 9438 h 335644"/>
                <a:gd name="connsiteX23" fmla="*/ 151416 w 331155"/>
                <a:gd name="connsiteY23" fmla="*/ 61941 h 335644"/>
                <a:gd name="connsiteX24" fmla="*/ 206045 w 331155"/>
                <a:gd name="connsiteY24" fmla="*/ 214294 h 335644"/>
                <a:gd name="connsiteX25" fmla="*/ 97271 w 331155"/>
                <a:gd name="connsiteY25" fmla="*/ 214294 h 335644"/>
                <a:gd name="connsiteX26" fmla="*/ 151416 w 331155"/>
                <a:gd name="connsiteY26" fmla="*/ 61941 h 335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31155" h="335644">
                  <a:moveTo>
                    <a:pt x="177039" y="9438"/>
                  </a:moveTo>
                  <a:cubicBezTo>
                    <a:pt x="174622" y="3344"/>
                    <a:pt x="173655" y="63"/>
                    <a:pt x="165920" y="63"/>
                  </a:cubicBezTo>
                  <a:cubicBezTo>
                    <a:pt x="158185" y="63"/>
                    <a:pt x="156734" y="2875"/>
                    <a:pt x="154317" y="9438"/>
                  </a:cubicBezTo>
                  <a:lnTo>
                    <a:pt x="54245" y="289767"/>
                  </a:lnTo>
                  <a:cubicBezTo>
                    <a:pt x="45543" y="313675"/>
                    <a:pt x="26206" y="320706"/>
                    <a:pt x="100" y="321175"/>
                  </a:cubicBezTo>
                  <a:lnTo>
                    <a:pt x="100" y="335707"/>
                  </a:lnTo>
                  <a:cubicBezTo>
                    <a:pt x="11219" y="335238"/>
                    <a:pt x="32007" y="334301"/>
                    <a:pt x="49411" y="334301"/>
                  </a:cubicBezTo>
                  <a:cubicBezTo>
                    <a:pt x="64398" y="334301"/>
                    <a:pt x="89536" y="335238"/>
                    <a:pt x="105006" y="335707"/>
                  </a:cubicBezTo>
                  <a:lnTo>
                    <a:pt x="105006" y="321175"/>
                  </a:lnTo>
                  <a:cubicBezTo>
                    <a:pt x="80834" y="321175"/>
                    <a:pt x="68748" y="309456"/>
                    <a:pt x="68748" y="297267"/>
                  </a:cubicBezTo>
                  <a:cubicBezTo>
                    <a:pt x="68748" y="295861"/>
                    <a:pt x="69232" y="291173"/>
                    <a:pt x="69715" y="290236"/>
                  </a:cubicBezTo>
                  <a:lnTo>
                    <a:pt x="91953" y="228826"/>
                  </a:lnTo>
                  <a:lnTo>
                    <a:pt x="211363" y="228826"/>
                  </a:lnTo>
                  <a:lnTo>
                    <a:pt x="236985" y="300549"/>
                  </a:lnTo>
                  <a:cubicBezTo>
                    <a:pt x="237469" y="302424"/>
                    <a:pt x="238435" y="305237"/>
                    <a:pt x="238435" y="307112"/>
                  </a:cubicBezTo>
                  <a:cubicBezTo>
                    <a:pt x="238435" y="321175"/>
                    <a:pt x="211363" y="321175"/>
                    <a:pt x="198310" y="321175"/>
                  </a:cubicBezTo>
                  <a:lnTo>
                    <a:pt x="198310" y="335707"/>
                  </a:lnTo>
                  <a:cubicBezTo>
                    <a:pt x="215714" y="334301"/>
                    <a:pt x="249555" y="334301"/>
                    <a:pt x="267925" y="334301"/>
                  </a:cubicBezTo>
                  <a:cubicBezTo>
                    <a:pt x="288713" y="334301"/>
                    <a:pt x="310951" y="334770"/>
                    <a:pt x="331256" y="335707"/>
                  </a:cubicBezTo>
                  <a:lnTo>
                    <a:pt x="331256" y="321175"/>
                  </a:lnTo>
                  <a:lnTo>
                    <a:pt x="322554" y="321175"/>
                  </a:lnTo>
                  <a:cubicBezTo>
                    <a:pt x="293547" y="321175"/>
                    <a:pt x="286779" y="317894"/>
                    <a:pt x="281462" y="302424"/>
                  </a:cubicBezTo>
                  <a:lnTo>
                    <a:pt x="177039" y="9438"/>
                  </a:lnTo>
                  <a:close/>
                  <a:moveTo>
                    <a:pt x="151416" y="61941"/>
                  </a:moveTo>
                  <a:lnTo>
                    <a:pt x="206045" y="214294"/>
                  </a:lnTo>
                  <a:lnTo>
                    <a:pt x="97271" y="214294"/>
                  </a:lnTo>
                  <a:lnTo>
                    <a:pt x="151416" y="61941"/>
                  </a:lnTo>
                  <a:close/>
                </a:path>
              </a:pathLst>
            </a:custGeom>
            <a:solidFill>
              <a:srgbClr val="000000"/>
            </a:solidFill>
            <a:ln w="2667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617" name="Freeform: Shape 1616">
              <a:extLst>
                <a:ext uri="{FF2B5EF4-FFF2-40B4-BE49-F238E27FC236}">
                  <a16:creationId xmlns:a16="http://schemas.microsoft.com/office/drawing/2014/main" id="{0D356117-A634-92F3-6374-76610F85B033}"/>
                </a:ext>
              </a:extLst>
            </p:cNvPr>
            <p:cNvSpPr/>
            <p:nvPr>
              <p:custDataLst>
                <p:tags r:id="rId62"/>
              </p:custDataLst>
            </p:nvPr>
          </p:nvSpPr>
          <p:spPr>
            <a:xfrm>
              <a:off x="5718486" y="4159933"/>
              <a:ext cx="313751" cy="317362"/>
            </a:xfrm>
            <a:custGeom>
              <a:avLst/>
              <a:gdLst>
                <a:gd name="connsiteX0" fmla="*/ 304673 w 313751"/>
                <a:gd name="connsiteY0" fmla="*/ 63 h 317362"/>
                <a:gd name="connsiteX1" fmla="*/ 9292 w 313751"/>
                <a:gd name="connsiteY1" fmla="*/ 63 h 317362"/>
                <a:gd name="connsiteX2" fmla="*/ 107 w 313751"/>
                <a:gd name="connsiteY2" fmla="*/ 105538 h 317362"/>
                <a:gd name="connsiteX3" fmla="*/ 12193 w 313751"/>
                <a:gd name="connsiteY3" fmla="*/ 105538 h 317362"/>
                <a:gd name="connsiteX4" fmla="*/ 99212 w 313751"/>
                <a:gd name="connsiteY4" fmla="*/ 14595 h 317362"/>
                <a:gd name="connsiteX5" fmla="*/ 125317 w 313751"/>
                <a:gd name="connsiteY5" fmla="*/ 15532 h 317362"/>
                <a:gd name="connsiteX6" fmla="*/ 135470 w 313751"/>
                <a:gd name="connsiteY6" fmla="*/ 33346 h 317362"/>
                <a:gd name="connsiteX7" fmla="*/ 135470 w 313751"/>
                <a:gd name="connsiteY7" fmla="*/ 280391 h 317362"/>
                <a:gd name="connsiteX8" fmla="*/ 84709 w 313751"/>
                <a:gd name="connsiteY8" fmla="*/ 302893 h 317362"/>
                <a:gd name="connsiteX9" fmla="*/ 65371 w 313751"/>
                <a:gd name="connsiteY9" fmla="*/ 302893 h 317362"/>
                <a:gd name="connsiteX10" fmla="*/ 65371 w 313751"/>
                <a:gd name="connsiteY10" fmla="*/ 317425 h 317362"/>
                <a:gd name="connsiteX11" fmla="*/ 156741 w 313751"/>
                <a:gd name="connsiteY11" fmla="*/ 316019 h 317362"/>
                <a:gd name="connsiteX12" fmla="*/ 248594 w 313751"/>
                <a:gd name="connsiteY12" fmla="*/ 317425 h 317362"/>
                <a:gd name="connsiteX13" fmla="*/ 248594 w 313751"/>
                <a:gd name="connsiteY13" fmla="*/ 302893 h 317362"/>
                <a:gd name="connsiteX14" fmla="*/ 229257 w 313751"/>
                <a:gd name="connsiteY14" fmla="*/ 302893 h 317362"/>
                <a:gd name="connsiteX15" fmla="*/ 178496 w 313751"/>
                <a:gd name="connsiteY15" fmla="*/ 280391 h 317362"/>
                <a:gd name="connsiteX16" fmla="*/ 178496 w 313751"/>
                <a:gd name="connsiteY16" fmla="*/ 33346 h 317362"/>
                <a:gd name="connsiteX17" fmla="*/ 187198 w 313751"/>
                <a:gd name="connsiteY17" fmla="*/ 15532 h 317362"/>
                <a:gd name="connsiteX18" fmla="*/ 214754 w 313751"/>
                <a:gd name="connsiteY18" fmla="*/ 14595 h 317362"/>
                <a:gd name="connsiteX19" fmla="*/ 301773 w 313751"/>
                <a:gd name="connsiteY19" fmla="*/ 105538 h 317362"/>
                <a:gd name="connsiteX20" fmla="*/ 313859 w 313751"/>
                <a:gd name="connsiteY20" fmla="*/ 105538 h 317362"/>
                <a:gd name="connsiteX21" fmla="*/ 304673 w 313751"/>
                <a:gd name="connsiteY21" fmla="*/ 63 h 317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13751" h="317362">
                  <a:moveTo>
                    <a:pt x="304673" y="63"/>
                  </a:moveTo>
                  <a:lnTo>
                    <a:pt x="9292" y="63"/>
                  </a:lnTo>
                  <a:lnTo>
                    <a:pt x="107" y="105538"/>
                  </a:lnTo>
                  <a:lnTo>
                    <a:pt x="12193" y="105538"/>
                  </a:lnTo>
                  <a:cubicBezTo>
                    <a:pt x="18961" y="30065"/>
                    <a:pt x="26212" y="14595"/>
                    <a:pt x="99212" y="14595"/>
                  </a:cubicBezTo>
                  <a:cubicBezTo>
                    <a:pt x="107914" y="14595"/>
                    <a:pt x="120483" y="14595"/>
                    <a:pt x="125317" y="15532"/>
                  </a:cubicBezTo>
                  <a:cubicBezTo>
                    <a:pt x="135470" y="17407"/>
                    <a:pt x="135470" y="22564"/>
                    <a:pt x="135470" y="33346"/>
                  </a:cubicBezTo>
                  <a:lnTo>
                    <a:pt x="135470" y="280391"/>
                  </a:lnTo>
                  <a:cubicBezTo>
                    <a:pt x="135470" y="296330"/>
                    <a:pt x="135470" y="302893"/>
                    <a:pt x="84709" y="302893"/>
                  </a:cubicBezTo>
                  <a:lnTo>
                    <a:pt x="65371" y="302893"/>
                  </a:lnTo>
                  <a:lnTo>
                    <a:pt x="65371" y="317425"/>
                  </a:lnTo>
                  <a:cubicBezTo>
                    <a:pt x="85192" y="316019"/>
                    <a:pt x="134503" y="316019"/>
                    <a:pt x="156741" y="316019"/>
                  </a:cubicBezTo>
                  <a:cubicBezTo>
                    <a:pt x="178979" y="316019"/>
                    <a:pt x="228773" y="316019"/>
                    <a:pt x="248594" y="317425"/>
                  </a:cubicBezTo>
                  <a:lnTo>
                    <a:pt x="248594" y="302893"/>
                  </a:lnTo>
                  <a:lnTo>
                    <a:pt x="229257" y="302893"/>
                  </a:lnTo>
                  <a:cubicBezTo>
                    <a:pt x="178496" y="302893"/>
                    <a:pt x="178496" y="296330"/>
                    <a:pt x="178496" y="280391"/>
                  </a:cubicBezTo>
                  <a:lnTo>
                    <a:pt x="178496" y="33346"/>
                  </a:lnTo>
                  <a:cubicBezTo>
                    <a:pt x="178496" y="23970"/>
                    <a:pt x="178496" y="17407"/>
                    <a:pt x="187198" y="15532"/>
                  </a:cubicBezTo>
                  <a:cubicBezTo>
                    <a:pt x="192515" y="14595"/>
                    <a:pt x="205568" y="14595"/>
                    <a:pt x="214754" y="14595"/>
                  </a:cubicBezTo>
                  <a:cubicBezTo>
                    <a:pt x="287753" y="14595"/>
                    <a:pt x="295004" y="30065"/>
                    <a:pt x="301773" y="105538"/>
                  </a:cubicBezTo>
                  <a:lnTo>
                    <a:pt x="313859" y="105538"/>
                  </a:lnTo>
                  <a:lnTo>
                    <a:pt x="304673" y="63"/>
                  </a:lnTo>
                  <a:close/>
                </a:path>
              </a:pathLst>
            </a:custGeom>
            <a:solidFill>
              <a:srgbClr val="000000"/>
            </a:solidFill>
            <a:ln w="2667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618" name="Freeform: Shape 1617">
              <a:extLst>
                <a:ext uri="{FF2B5EF4-FFF2-40B4-BE49-F238E27FC236}">
                  <a16:creationId xmlns:a16="http://schemas.microsoft.com/office/drawing/2014/main" id="{35646BCC-532B-D1BB-BC81-F70B86E35DA2}"/>
                </a:ext>
              </a:extLst>
            </p:cNvPr>
            <p:cNvSpPr/>
            <p:nvPr>
              <p:custDataLst>
                <p:tags r:id="rId63"/>
              </p:custDataLst>
            </p:nvPr>
          </p:nvSpPr>
          <p:spPr>
            <a:xfrm>
              <a:off x="6066187" y="4158527"/>
              <a:ext cx="299248" cy="318768"/>
            </a:xfrm>
            <a:custGeom>
              <a:avLst/>
              <a:gdLst>
                <a:gd name="connsiteX0" fmla="*/ 49908 w 299248"/>
                <a:gd name="connsiteY0" fmla="*/ 282267 h 318768"/>
                <a:gd name="connsiteX1" fmla="*/ 11716 w 299248"/>
                <a:gd name="connsiteY1" fmla="*/ 304299 h 318768"/>
                <a:gd name="connsiteX2" fmla="*/ 114 w 299248"/>
                <a:gd name="connsiteY2" fmla="*/ 304299 h 318768"/>
                <a:gd name="connsiteX3" fmla="*/ 114 w 299248"/>
                <a:gd name="connsiteY3" fmla="*/ 318831 h 318768"/>
                <a:gd name="connsiteX4" fmla="*/ 279058 w 299248"/>
                <a:gd name="connsiteY4" fmla="*/ 318831 h 318768"/>
                <a:gd name="connsiteX5" fmla="*/ 299363 w 299248"/>
                <a:gd name="connsiteY5" fmla="*/ 197887 h 318768"/>
                <a:gd name="connsiteX6" fmla="*/ 287277 w 299248"/>
                <a:gd name="connsiteY6" fmla="*/ 197887 h 318768"/>
                <a:gd name="connsiteX7" fmla="*/ 180920 w 299248"/>
                <a:gd name="connsiteY7" fmla="*/ 304299 h 318768"/>
                <a:gd name="connsiteX8" fmla="*/ 116623 w 299248"/>
                <a:gd name="connsiteY8" fmla="*/ 304299 h 318768"/>
                <a:gd name="connsiteX9" fmla="*/ 92934 w 299248"/>
                <a:gd name="connsiteY9" fmla="*/ 285548 h 318768"/>
                <a:gd name="connsiteX10" fmla="*/ 92934 w 299248"/>
                <a:gd name="connsiteY10" fmla="*/ 160385 h 318768"/>
                <a:gd name="connsiteX11" fmla="*/ 136444 w 299248"/>
                <a:gd name="connsiteY11" fmla="*/ 160385 h 318768"/>
                <a:gd name="connsiteX12" fmla="*/ 188655 w 299248"/>
                <a:gd name="connsiteY12" fmla="*/ 215231 h 318768"/>
                <a:gd name="connsiteX13" fmla="*/ 200741 w 299248"/>
                <a:gd name="connsiteY13" fmla="*/ 215231 h 318768"/>
                <a:gd name="connsiteX14" fmla="*/ 200741 w 299248"/>
                <a:gd name="connsiteY14" fmla="*/ 91005 h 318768"/>
                <a:gd name="connsiteX15" fmla="*/ 188655 w 299248"/>
                <a:gd name="connsiteY15" fmla="*/ 91005 h 318768"/>
                <a:gd name="connsiteX16" fmla="*/ 136444 w 299248"/>
                <a:gd name="connsiteY16" fmla="*/ 145852 h 318768"/>
                <a:gd name="connsiteX17" fmla="*/ 92934 w 299248"/>
                <a:gd name="connsiteY17" fmla="*/ 145852 h 318768"/>
                <a:gd name="connsiteX18" fmla="*/ 92934 w 299248"/>
                <a:gd name="connsiteY18" fmla="*/ 33346 h 318768"/>
                <a:gd name="connsiteX19" fmla="*/ 116623 w 299248"/>
                <a:gd name="connsiteY19" fmla="*/ 14595 h 318768"/>
                <a:gd name="connsiteX20" fmla="*/ 178986 w 299248"/>
                <a:gd name="connsiteY20" fmla="*/ 14595 h 318768"/>
                <a:gd name="connsiteX21" fmla="*/ 273740 w 299248"/>
                <a:gd name="connsiteY21" fmla="*/ 105538 h 318768"/>
                <a:gd name="connsiteX22" fmla="*/ 285826 w 299248"/>
                <a:gd name="connsiteY22" fmla="*/ 105538 h 318768"/>
                <a:gd name="connsiteX23" fmla="*/ 272290 w 299248"/>
                <a:gd name="connsiteY23" fmla="*/ 63 h 318768"/>
                <a:gd name="connsiteX24" fmla="*/ 114 w 299248"/>
                <a:gd name="connsiteY24" fmla="*/ 63 h 318768"/>
                <a:gd name="connsiteX25" fmla="*/ 114 w 299248"/>
                <a:gd name="connsiteY25" fmla="*/ 14595 h 318768"/>
                <a:gd name="connsiteX26" fmla="*/ 11716 w 299248"/>
                <a:gd name="connsiteY26" fmla="*/ 14595 h 318768"/>
                <a:gd name="connsiteX27" fmla="*/ 49908 w 299248"/>
                <a:gd name="connsiteY27" fmla="*/ 36627 h 318768"/>
                <a:gd name="connsiteX28" fmla="*/ 49908 w 299248"/>
                <a:gd name="connsiteY28" fmla="*/ 282267 h 318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299248" h="318768">
                  <a:moveTo>
                    <a:pt x="49908" y="282267"/>
                  </a:moveTo>
                  <a:cubicBezTo>
                    <a:pt x="49908" y="299143"/>
                    <a:pt x="48941" y="304299"/>
                    <a:pt x="11716" y="304299"/>
                  </a:cubicBezTo>
                  <a:lnTo>
                    <a:pt x="114" y="304299"/>
                  </a:lnTo>
                  <a:lnTo>
                    <a:pt x="114" y="318831"/>
                  </a:lnTo>
                  <a:lnTo>
                    <a:pt x="279058" y="318831"/>
                  </a:lnTo>
                  <a:lnTo>
                    <a:pt x="299363" y="197887"/>
                  </a:lnTo>
                  <a:lnTo>
                    <a:pt x="287277" y="197887"/>
                  </a:lnTo>
                  <a:cubicBezTo>
                    <a:pt x="275191" y="270078"/>
                    <a:pt x="264072" y="304299"/>
                    <a:pt x="180920" y="304299"/>
                  </a:cubicBezTo>
                  <a:lnTo>
                    <a:pt x="116623" y="304299"/>
                  </a:lnTo>
                  <a:cubicBezTo>
                    <a:pt x="93901" y="304299"/>
                    <a:pt x="92934" y="301018"/>
                    <a:pt x="92934" y="285548"/>
                  </a:cubicBezTo>
                  <a:lnTo>
                    <a:pt x="92934" y="160385"/>
                  </a:lnTo>
                  <a:lnTo>
                    <a:pt x="136444" y="160385"/>
                  </a:lnTo>
                  <a:cubicBezTo>
                    <a:pt x="183337" y="160385"/>
                    <a:pt x="188655" y="175385"/>
                    <a:pt x="188655" y="215231"/>
                  </a:cubicBezTo>
                  <a:lnTo>
                    <a:pt x="200741" y="215231"/>
                  </a:lnTo>
                  <a:lnTo>
                    <a:pt x="200741" y="91005"/>
                  </a:lnTo>
                  <a:lnTo>
                    <a:pt x="188655" y="91005"/>
                  </a:lnTo>
                  <a:cubicBezTo>
                    <a:pt x="188655" y="131320"/>
                    <a:pt x="183337" y="145852"/>
                    <a:pt x="136444" y="145852"/>
                  </a:cubicBezTo>
                  <a:lnTo>
                    <a:pt x="92934" y="145852"/>
                  </a:lnTo>
                  <a:lnTo>
                    <a:pt x="92934" y="33346"/>
                  </a:lnTo>
                  <a:cubicBezTo>
                    <a:pt x="92934" y="17876"/>
                    <a:pt x="93901" y="14595"/>
                    <a:pt x="116623" y="14595"/>
                  </a:cubicBezTo>
                  <a:lnTo>
                    <a:pt x="178986" y="14595"/>
                  </a:lnTo>
                  <a:cubicBezTo>
                    <a:pt x="252952" y="14595"/>
                    <a:pt x="266005" y="40378"/>
                    <a:pt x="273740" y="105538"/>
                  </a:cubicBezTo>
                  <a:lnTo>
                    <a:pt x="285826" y="105538"/>
                  </a:lnTo>
                  <a:lnTo>
                    <a:pt x="272290" y="63"/>
                  </a:lnTo>
                  <a:lnTo>
                    <a:pt x="114" y="63"/>
                  </a:lnTo>
                  <a:lnTo>
                    <a:pt x="114" y="14595"/>
                  </a:lnTo>
                  <a:lnTo>
                    <a:pt x="11716" y="14595"/>
                  </a:lnTo>
                  <a:cubicBezTo>
                    <a:pt x="48941" y="14595"/>
                    <a:pt x="49908" y="19751"/>
                    <a:pt x="49908" y="36627"/>
                  </a:cubicBezTo>
                  <a:lnTo>
                    <a:pt x="49908" y="282267"/>
                  </a:lnTo>
                  <a:close/>
                </a:path>
              </a:pathLst>
            </a:custGeom>
            <a:solidFill>
              <a:srgbClr val="000000"/>
            </a:solidFill>
            <a:ln w="2667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619" name="Freeform: Shape 1618">
              <a:extLst>
                <a:ext uri="{FF2B5EF4-FFF2-40B4-BE49-F238E27FC236}">
                  <a16:creationId xmlns:a16="http://schemas.microsoft.com/office/drawing/2014/main" id="{2A29056C-EB7B-EBEF-A7AE-A2861FA2F044}"/>
                </a:ext>
              </a:extLst>
            </p:cNvPr>
            <p:cNvSpPr/>
            <p:nvPr>
              <p:custDataLst>
                <p:tags r:id="rId64"/>
              </p:custDataLst>
            </p:nvPr>
          </p:nvSpPr>
          <p:spPr>
            <a:xfrm>
              <a:off x="6674887" y="4203998"/>
              <a:ext cx="321486" cy="312205"/>
            </a:xfrm>
            <a:custGeom>
              <a:avLst/>
              <a:gdLst>
                <a:gd name="connsiteX0" fmla="*/ 170780 w 321486"/>
                <a:gd name="connsiteY0" fmla="*/ 165541 h 312205"/>
                <a:gd name="connsiteX1" fmla="*/ 305660 w 321486"/>
                <a:gd name="connsiteY1" fmla="*/ 165541 h 312205"/>
                <a:gd name="connsiteX2" fmla="*/ 321613 w 321486"/>
                <a:gd name="connsiteY2" fmla="*/ 156166 h 312205"/>
                <a:gd name="connsiteX3" fmla="*/ 305660 w 321486"/>
                <a:gd name="connsiteY3" fmla="*/ 146790 h 312205"/>
                <a:gd name="connsiteX4" fmla="*/ 170780 w 321486"/>
                <a:gd name="connsiteY4" fmla="*/ 146790 h 312205"/>
                <a:gd name="connsiteX5" fmla="*/ 170780 w 321486"/>
                <a:gd name="connsiteY5" fmla="*/ 15532 h 312205"/>
                <a:gd name="connsiteX6" fmla="*/ 161111 w 321486"/>
                <a:gd name="connsiteY6" fmla="*/ 63 h 312205"/>
                <a:gd name="connsiteX7" fmla="*/ 151443 w 321486"/>
                <a:gd name="connsiteY7" fmla="*/ 15532 h 312205"/>
                <a:gd name="connsiteX8" fmla="*/ 151443 w 321486"/>
                <a:gd name="connsiteY8" fmla="*/ 146790 h 312205"/>
                <a:gd name="connsiteX9" fmla="*/ 16080 w 321486"/>
                <a:gd name="connsiteY9" fmla="*/ 146790 h 312205"/>
                <a:gd name="connsiteX10" fmla="*/ 126 w 321486"/>
                <a:gd name="connsiteY10" fmla="*/ 156166 h 312205"/>
                <a:gd name="connsiteX11" fmla="*/ 16080 w 321486"/>
                <a:gd name="connsiteY11" fmla="*/ 165541 h 312205"/>
                <a:gd name="connsiteX12" fmla="*/ 151443 w 321486"/>
                <a:gd name="connsiteY12" fmla="*/ 165541 h 312205"/>
                <a:gd name="connsiteX13" fmla="*/ 151443 w 321486"/>
                <a:gd name="connsiteY13" fmla="*/ 296799 h 312205"/>
                <a:gd name="connsiteX14" fmla="*/ 161111 w 321486"/>
                <a:gd name="connsiteY14" fmla="*/ 312268 h 312205"/>
                <a:gd name="connsiteX15" fmla="*/ 170780 w 321486"/>
                <a:gd name="connsiteY15" fmla="*/ 296799 h 312205"/>
                <a:gd name="connsiteX16" fmla="*/ 170780 w 321486"/>
                <a:gd name="connsiteY16" fmla="*/ 165541 h 312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21486" h="312205">
                  <a:moveTo>
                    <a:pt x="170780" y="165541"/>
                  </a:moveTo>
                  <a:lnTo>
                    <a:pt x="305660" y="165541"/>
                  </a:lnTo>
                  <a:cubicBezTo>
                    <a:pt x="312428" y="165541"/>
                    <a:pt x="321613" y="165541"/>
                    <a:pt x="321613" y="156166"/>
                  </a:cubicBezTo>
                  <a:cubicBezTo>
                    <a:pt x="321613" y="146790"/>
                    <a:pt x="312428" y="146790"/>
                    <a:pt x="305660" y="146790"/>
                  </a:cubicBezTo>
                  <a:lnTo>
                    <a:pt x="170780" y="146790"/>
                  </a:lnTo>
                  <a:lnTo>
                    <a:pt x="170780" y="15532"/>
                  </a:lnTo>
                  <a:cubicBezTo>
                    <a:pt x="170780" y="8970"/>
                    <a:pt x="170780" y="63"/>
                    <a:pt x="161111" y="63"/>
                  </a:cubicBezTo>
                  <a:cubicBezTo>
                    <a:pt x="151443" y="63"/>
                    <a:pt x="151443" y="8970"/>
                    <a:pt x="151443" y="15532"/>
                  </a:cubicBezTo>
                  <a:lnTo>
                    <a:pt x="151443" y="146790"/>
                  </a:lnTo>
                  <a:lnTo>
                    <a:pt x="16080" y="146790"/>
                  </a:lnTo>
                  <a:cubicBezTo>
                    <a:pt x="9312" y="146790"/>
                    <a:pt x="126" y="146790"/>
                    <a:pt x="126" y="156166"/>
                  </a:cubicBezTo>
                  <a:cubicBezTo>
                    <a:pt x="126" y="165541"/>
                    <a:pt x="9312" y="165541"/>
                    <a:pt x="16080" y="165541"/>
                  </a:cubicBezTo>
                  <a:lnTo>
                    <a:pt x="151443" y="165541"/>
                  </a:lnTo>
                  <a:lnTo>
                    <a:pt x="151443" y="296799"/>
                  </a:lnTo>
                  <a:cubicBezTo>
                    <a:pt x="151443" y="303362"/>
                    <a:pt x="151443" y="312268"/>
                    <a:pt x="161111" y="312268"/>
                  </a:cubicBezTo>
                  <a:cubicBezTo>
                    <a:pt x="170780" y="312268"/>
                    <a:pt x="170780" y="303362"/>
                    <a:pt x="170780" y="296799"/>
                  </a:cubicBezTo>
                  <a:lnTo>
                    <a:pt x="170780" y="165541"/>
                  </a:lnTo>
                  <a:close/>
                </a:path>
              </a:pathLst>
            </a:custGeom>
            <a:solidFill>
              <a:srgbClr val="000000"/>
            </a:solidFill>
            <a:ln w="2667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620" name="Freeform: Shape 1619">
              <a:extLst>
                <a:ext uri="{FF2B5EF4-FFF2-40B4-BE49-F238E27FC236}">
                  <a16:creationId xmlns:a16="http://schemas.microsoft.com/office/drawing/2014/main" id="{8BAA956E-8BE7-188F-BA88-FA0763205F67}"/>
                </a:ext>
              </a:extLst>
            </p:cNvPr>
            <p:cNvSpPr/>
            <p:nvPr>
              <p:custDataLst>
                <p:tags r:id="rId65"/>
              </p:custDataLst>
            </p:nvPr>
          </p:nvSpPr>
          <p:spPr>
            <a:xfrm>
              <a:off x="7150106" y="4157120"/>
              <a:ext cx="407055" cy="320174"/>
            </a:xfrm>
            <a:custGeom>
              <a:avLst/>
              <a:gdLst>
                <a:gd name="connsiteX0" fmla="*/ 346762 w 407055"/>
                <a:gd name="connsiteY0" fmla="*/ 49284 h 320174"/>
                <a:gd name="connsiteX1" fmla="*/ 398973 w 407055"/>
                <a:gd name="connsiteY1" fmla="*/ 14595 h 320174"/>
                <a:gd name="connsiteX2" fmla="*/ 407192 w 407055"/>
                <a:gd name="connsiteY2" fmla="*/ 5219 h 320174"/>
                <a:gd name="connsiteX3" fmla="*/ 400907 w 407055"/>
                <a:gd name="connsiteY3" fmla="*/ 63 h 320174"/>
                <a:gd name="connsiteX4" fmla="*/ 352080 w 407055"/>
                <a:gd name="connsiteY4" fmla="*/ 1469 h 320174"/>
                <a:gd name="connsiteX5" fmla="*/ 302769 w 407055"/>
                <a:gd name="connsiteY5" fmla="*/ 63 h 320174"/>
                <a:gd name="connsiteX6" fmla="*/ 294067 w 407055"/>
                <a:gd name="connsiteY6" fmla="*/ 9438 h 320174"/>
                <a:gd name="connsiteX7" fmla="*/ 302769 w 407055"/>
                <a:gd name="connsiteY7" fmla="*/ 14595 h 320174"/>
                <a:gd name="connsiteX8" fmla="*/ 335643 w 407055"/>
                <a:gd name="connsiteY8" fmla="*/ 35221 h 320174"/>
                <a:gd name="connsiteX9" fmla="*/ 334192 w 407055"/>
                <a:gd name="connsiteY9" fmla="*/ 45065 h 320174"/>
                <a:gd name="connsiteX10" fmla="*/ 280047 w 407055"/>
                <a:gd name="connsiteY10" fmla="*/ 253671 h 320174"/>
                <a:gd name="connsiteX11" fmla="*/ 173207 w 407055"/>
                <a:gd name="connsiteY11" fmla="*/ 8970 h 320174"/>
                <a:gd name="connsiteX12" fmla="*/ 157737 w 407055"/>
                <a:gd name="connsiteY12" fmla="*/ 63 h 320174"/>
                <a:gd name="connsiteX13" fmla="*/ 92956 w 407055"/>
                <a:gd name="connsiteY13" fmla="*/ 63 h 320174"/>
                <a:gd name="connsiteX14" fmla="*/ 78937 w 407055"/>
                <a:gd name="connsiteY14" fmla="*/ 9438 h 320174"/>
                <a:gd name="connsiteX15" fmla="*/ 92473 w 407055"/>
                <a:gd name="connsiteY15" fmla="*/ 14595 h 320174"/>
                <a:gd name="connsiteX16" fmla="*/ 125347 w 407055"/>
                <a:gd name="connsiteY16" fmla="*/ 18814 h 320174"/>
                <a:gd name="connsiteX17" fmla="*/ 60566 w 407055"/>
                <a:gd name="connsiteY17" fmla="*/ 270547 h 320174"/>
                <a:gd name="connsiteX18" fmla="*/ 8355 w 407055"/>
                <a:gd name="connsiteY18" fmla="*/ 305705 h 320174"/>
                <a:gd name="connsiteX19" fmla="*/ 136 w 407055"/>
                <a:gd name="connsiteY19" fmla="*/ 315081 h 320174"/>
                <a:gd name="connsiteX20" fmla="*/ 6421 w 407055"/>
                <a:gd name="connsiteY20" fmla="*/ 320238 h 320174"/>
                <a:gd name="connsiteX21" fmla="*/ 54765 w 407055"/>
                <a:gd name="connsiteY21" fmla="*/ 318831 h 320174"/>
                <a:gd name="connsiteX22" fmla="*/ 104559 w 407055"/>
                <a:gd name="connsiteY22" fmla="*/ 320238 h 320174"/>
                <a:gd name="connsiteX23" fmla="*/ 113261 w 407055"/>
                <a:gd name="connsiteY23" fmla="*/ 310862 h 320174"/>
                <a:gd name="connsiteX24" fmla="*/ 103592 w 407055"/>
                <a:gd name="connsiteY24" fmla="*/ 305705 h 320174"/>
                <a:gd name="connsiteX25" fmla="*/ 71685 w 407055"/>
                <a:gd name="connsiteY25" fmla="*/ 285079 h 320174"/>
                <a:gd name="connsiteX26" fmla="*/ 73619 w 407055"/>
                <a:gd name="connsiteY26" fmla="*/ 274297 h 320174"/>
                <a:gd name="connsiteX27" fmla="*/ 137433 w 407055"/>
                <a:gd name="connsiteY27" fmla="*/ 26783 h 320174"/>
                <a:gd name="connsiteX28" fmla="*/ 141784 w 407055"/>
                <a:gd name="connsiteY28" fmla="*/ 35221 h 320174"/>
                <a:gd name="connsiteX29" fmla="*/ 262160 w 407055"/>
                <a:gd name="connsiteY29" fmla="*/ 311331 h 320174"/>
                <a:gd name="connsiteX30" fmla="*/ 271345 w 407055"/>
                <a:gd name="connsiteY30" fmla="*/ 320238 h 320174"/>
                <a:gd name="connsiteX31" fmla="*/ 279080 w 407055"/>
                <a:gd name="connsiteY31" fmla="*/ 310393 h 320174"/>
                <a:gd name="connsiteX32" fmla="*/ 346762 w 407055"/>
                <a:gd name="connsiteY32" fmla="*/ 49284 h 320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407055" h="320174">
                  <a:moveTo>
                    <a:pt x="346762" y="49284"/>
                  </a:moveTo>
                  <a:cubicBezTo>
                    <a:pt x="351596" y="30533"/>
                    <a:pt x="360298" y="16001"/>
                    <a:pt x="398973" y="14595"/>
                  </a:cubicBezTo>
                  <a:cubicBezTo>
                    <a:pt x="401390" y="14595"/>
                    <a:pt x="407192" y="14126"/>
                    <a:pt x="407192" y="5219"/>
                  </a:cubicBezTo>
                  <a:cubicBezTo>
                    <a:pt x="407192" y="4751"/>
                    <a:pt x="407192" y="63"/>
                    <a:pt x="400907" y="63"/>
                  </a:cubicBezTo>
                  <a:cubicBezTo>
                    <a:pt x="384953" y="63"/>
                    <a:pt x="368033" y="1469"/>
                    <a:pt x="352080" y="1469"/>
                  </a:cubicBezTo>
                  <a:cubicBezTo>
                    <a:pt x="335643" y="1469"/>
                    <a:pt x="318722" y="63"/>
                    <a:pt x="302769" y="63"/>
                  </a:cubicBezTo>
                  <a:cubicBezTo>
                    <a:pt x="299868" y="63"/>
                    <a:pt x="294067" y="63"/>
                    <a:pt x="294067" y="9438"/>
                  </a:cubicBezTo>
                  <a:cubicBezTo>
                    <a:pt x="294067" y="14595"/>
                    <a:pt x="298901" y="14595"/>
                    <a:pt x="302769" y="14595"/>
                  </a:cubicBezTo>
                  <a:cubicBezTo>
                    <a:pt x="330325" y="15064"/>
                    <a:pt x="335643" y="24908"/>
                    <a:pt x="335643" y="35221"/>
                  </a:cubicBezTo>
                  <a:cubicBezTo>
                    <a:pt x="335643" y="36627"/>
                    <a:pt x="334676" y="43659"/>
                    <a:pt x="334192" y="45065"/>
                  </a:cubicBezTo>
                  <a:lnTo>
                    <a:pt x="280047" y="253671"/>
                  </a:lnTo>
                  <a:lnTo>
                    <a:pt x="173207" y="8970"/>
                  </a:lnTo>
                  <a:cubicBezTo>
                    <a:pt x="169340" y="532"/>
                    <a:pt x="168856" y="63"/>
                    <a:pt x="157737" y="63"/>
                  </a:cubicBezTo>
                  <a:lnTo>
                    <a:pt x="92956" y="63"/>
                  </a:lnTo>
                  <a:cubicBezTo>
                    <a:pt x="83288" y="63"/>
                    <a:pt x="78937" y="63"/>
                    <a:pt x="78937" y="9438"/>
                  </a:cubicBezTo>
                  <a:cubicBezTo>
                    <a:pt x="78937" y="14595"/>
                    <a:pt x="83288" y="14595"/>
                    <a:pt x="92473" y="14595"/>
                  </a:cubicBezTo>
                  <a:cubicBezTo>
                    <a:pt x="94890" y="14595"/>
                    <a:pt x="125347" y="14595"/>
                    <a:pt x="125347" y="18814"/>
                  </a:cubicBezTo>
                  <a:lnTo>
                    <a:pt x="60566" y="270547"/>
                  </a:lnTo>
                  <a:cubicBezTo>
                    <a:pt x="55732" y="289298"/>
                    <a:pt x="47513" y="304299"/>
                    <a:pt x="8355" y="305705"/>
                  </a:cubicBezTo>
                  <a:cubicBezTo>
                    <a:pt x="5454" y="305705"/>
                    <a:pt x="136" y="306174"/>
                    <a:pt x="136" y="315081"/>
                  </a:cubicBezTo>
                  <a:cubicBezTo>
                    <a:pt x="136" y="318362"/>
                    <a:pt x="2553" y="320238"/>
                    <a:pt x="6421" y="320238"/>
                  </a:cubicBezTo>
                  <a:cubicBezTo>
                    <a:pt x="21891" y="320238"/>
                    <a:pt x="38811" y="318831"/>
                    <a:pt x="54765" y="318831"/>
                  </a:cubicBezTo>
                  <a:cubicBezTo>
                    <a:pt x="71202" y="318831"/>
                    <a:pt x="88606" y="320238"/>
                    <a:pt x="104559" y="320238"/>
                  </a:cubicBezTo>
                  <a:cubicBezTo>
                    <a:pt x="106976" y="320238"/>
                    <a:pt x="113261" y="320238"/>
                    <a:pt x="113261" y="310862"/>
                  </a:cubicBezTo>
                  <a:cubicBezTo>
                    <a:pt x="113261" y="306174"/>
                    <a:pt x="108910" y="305705"/>
                    <a:pt x="103592" y="305705"/>
                  </a:cubicBezTo>
                  <a:cubicBezTo>
                    <a:pt x="75553" y="304768"/>
                    <a:pt x="71685" y="294455"/>
                    <a:pt x="71685" y="285079"/>
                  </a:cubicBezTo>
                  <a:cubicBezTo>
                    <a:pt x="71685" y="281798"/>
                    <a:pt x="72169" y="279454"/>
                    <a:pt x="73619" y="274297"/>
                  </a:cubicBezTo>
                  <a:lnTo>
                    <a:pt x="137433" y="26783"/>
                  </a:lnTo>
                  <a:cubicBezTo>
                    <a:pt x="139367" y="29596"/>
                    <a:pt x="139367" y="30533"/>
                    <a:pt x="141784" y="35221"/>
                  </a:cubicBezTo>
                  <a:lnTo>
                    <a:pt x="262160" y="311331"/>
                  </a:lnTo>
                  <a:cubicBezTo>
                    <a:pt x="265544" y="319300"/>
                    <a:pt x="266994" y="320238"/>
                    <a:pt x="271345" y="320238"/>
                  </a:cubicBezTo>
                  <a:cubicBezTo>
                    <a:pt x="276663" y="320238"/>
                    <a:pt x="276663" y="318831"/>
                    <a:pt x="279080" y="310393"/>
                  </a:cubicBezTo>
                  <a:lnTo>
                    <a:pt x="346762" y="49284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 w="2667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621" name="Freeform: Shape 1620">
              <a:extLst>
                <a:ext uri="{FF2B5EF4-FFF2-40B4-BE49-F238E27FC236}">
                  <a16:creationId xmlns:a16="http://schemas.microsoft.com/office/drawing/2014/main" id="{008E1FA4-A06D-8731-4A6E-A2387FF9230A}"/>
                </a:ext>
              </a:extLst>
            </p:cNvPr>
            <p:cNvSpPr/>
            <p:nvPr>
              <p:custDataLst>
                <p:tags r:id="rId66"/>
              </p:custDataLst>
            </p:nvPr>
          </p:nvSpPr>
          <p:spPr>
            <a:xfrm>
              <a:off x="7620249" y="4125712"/>
              <a:ext cx="112157" cy="468777"/>
            </a:xfrm>
            <a:custGeom>
              <a:avLst/>
              <a:gdLst>
                <a:gd name="connsiteX0" fmla="*/ 112303 w 112157"/>
                <a:gd name="connsiteY0" fmla="*/ 464152 h 468777"/>
                <a:gd name="connsiteX1" fmla="*/ 104085 w 112157"/>
                <a:gd name="connsiteY1" fmla="*/ 453839 h 468777"/>
                <a:gd name="connsiteX2" fmla="*/ 28185 w 112157"/>
                <a:gd name="connsiteY2" fmla="*/ 234451 h 468777"/>
                <a:gd name="connsiteX3" fmla="*/ 106018 w 112157"/>
                <a:gd name="connsiteY3" fmla="*/ 12720 h 468777"/>
                <a:gd name="connsiteX4" fmla="*/ 112303 w 112157"/>
                <a:gd name="connsiteY4" fmla="*/ 4751 h 468777"/>
                <a:gd name="connsiteX5" fmla="*/ 107469 w 112157"/>
                <a:gd name="connsiteY5" fmla="*/ 63 h 468777"/>
                <a:gd name="connsiteX6" fmla="*/ 30602 w 112157"/>
                <a:gd name="connsiteY6" fmla="*/ 91474 h 468777"/>
                <a:gd name="connsiteX7" fmla="*/ 145 w 112157"/>
                <a:gd name="connsiteY7" fmla="*/ 234451 h 468777"/>
                <a:gd name="connsiteX8" fmla="*/ 32052 w 112157"/>
                <a:gd name="connsiteY8" fmla="*/ 380710 h 468777"/>
                <a:gd name="connsiteX9" fmla="*/ 107469 w 112157"/>
                <a:gd name="connsiteY9" fmla="*/ 468840 h 468777"/>
                <a:gd name="connsiteX10" fmla="*/ 112303 w 112157"/>
                <a:gd name="connsiteY10" fmla="*/ 464152 h 468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2157" h="468777">
                  <a:moveTo>
                    <a:pt x="112303" y="464152"/>
                  </a:moveTo>
                  <a:cubicBezTo>
                    <a:pt x="112303" y="462746"/>
                    <a:pt x="112303" y="461808"/>
                    <a:pt x="104085" y="453839"/>
                  </a:cubicBezTo>
                  <a:cubicBezTo>
                    <a:pt x="43655" y="394773"/>
                    <a:pt x="28185" y="306174"/>
                    <a:pt x="28185" y="234451"/>
                  </a:cubicBezTo>
                  <a:cubicBezTo>
                    <a:pt x="28185" y="152884"/>
                    <a:pt x="46555" y="71317"/>
                    <a:pt x="106018" y="12720"/>
                  </a:cubicBezTo>
                  <a:cubicBezTo>
                    <a:pt x="112303" y="7094"/>
                    <a:pt x="112303" y="6157"/>
                    <a:pt x="112303" y="4751"/>
                  </a:cubicBezTo>
                  <a:cubicBezTo>
                    <a:pt x="112303" y="1469"/>
                    <a:pt x="110369" y="63"/>
                    <a:pt x="107469" y="63"/>
                  </a:cubicBezTo>
                  <a:cubicBezTo>
                    <a:pt x="102634" y="63"/>
                    <a:pt x="59125" y="31940"/>
                    <a:pt x="30602" y="91474"/>
                  </a:cubicBezTo>
                  <a:cubicBezTo>
                    <a:pt x="5947" y="143040"/>
                    <a:pt x="145" y="195074"/>
                    <a:pt x="145" y="234451"/>
                  </a:cubicBezTo>
                  <a:cubicBezTo>
                    <a:pt x="145" y="271016"/>
                    <a:pt x="5463" y="327738"/>
                    <a:pt x="32052" y="380710"/>
                  </a:cubicBezTo>
                  <a:cubicBezTo>
                    <a:pt x="61059" y="438369"/>
                    <a:pt x="102634" y="468840"/>
                    <a:pt x="107469" y="468840"/>
                  </a:cubicBezTo>
                  <a:cubicBezTo>
                    <a:pt x="110369" y="468840"/>
                    <a:pt x="112303" y="467434"/>
                    <a:pt x="112303" y="464152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 w="2667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622" name="Freeform: Shape 1621">
              <a:extLst>
                <a:ext uri="{FF2B5EF4-FFF2-40B4-BE49-F238E27FC236}">
                  <a16:creationId xmlns:a16="http://schemas.microsoft.com/office/drawing/2014/main" id="{115D78FF-4F05-9AFA-0638-A086A3792636}"/>
                </a:ext>
              </a:extLst>
            </p:cNvPr>
            <p:cNvSpPr/>
            <p:nvPr>
              <p:custDataLst>
                <p:tags r:id="rId67"/>
              </p:custDataLst>
            </p:nvPr>
          </p:nvSpPr>
          <p:spPr>
            <a:xfrm>
              <a:off x="7779248" y="4165090"/>
              <a:ext cx="203527" cy="322518"/>
            </a:xfrm>
            <a:custGeom>
              <a:avLst/>
              <a:gdLst>
                <a:gd name="connsiteX0" fmla="*/ 203677 w 203527"/>
                <a:gd name="connsiteY0" fmla="*/ 162260 h 322518"/>
                <a:gd name="connsiteX1" fmla="*/ 184339 w 203527"/>
                <a:gd name="connsiteY1" fmla="*/ 52566 h 322518"/>
                <a:gd name="connsiteX2" fmla="*/ 102155 w 203527"/>
                <a:gd name="connsiteY2" fmla="*/ 63 h 322518"/>
                <a:gd name="connsiteX3" fmla="*/ 18036 w 203527"/>
                <a:gd name="connsiteY3" fmla="*/ 55847 h 322518"/>
                <a:gd name="connsiteX4" fmla="*/ 149 w 203527"/>
                <a:gd name="connsiteY4" fmla="*/ 162260 h 322518"/>
                <a:gd name="connsiteX5" fmla="*/ 21904 w 203527"/>
                <a:gd name="connsiteY5" fmla="*/ 275235 h 322518"/>
                <a:gd name="connsiteX6" fmla="*/ 101671 w 203527"/>
                <a:gd name="connsiteY6" fmla="*/ 322581 h 322518"/>
                <a:gd name="connsiteX7" fmla="*/ 185790 w 203527"/>
                <a:gd name="connsiteY7" fmla="*/ 268203 h 322518"/>
                <a:gd name="connsiteX8" fmla="*/ 203677 w 203527"/>
                <a:gd name="connsiteY8" fmla="*/ 162260 h 322518"/>
                <a:gd name="connsiteX9" fmla="*/ 101671 w 203527"/>
                <a:gd name="connsiteY9" fmla="*/ 312268 h 322518"/>
                <a:gd name="connsiteX10" fmla="*/ 45592 w 203527"/>
                <a:gd name="connsiteY10" fmla="*/ 255546 h 322518"/>
                <a:gd name="connsiteX11" fmla="*/ 40275 w 203527"/>
                <a:gd name="connsiteY11" fmla="*/ 156634 h 322518"/>
                <a:gd name="connsiteX12" fmla="*/ 44142 w 203527"/>
                <a:gd name="connsiteY12" fmla="*/ 70379 h 322518"/>
                <a:gd name="connsiteX13" fmla="*/ 101671 w 203527"/>
                <a:gd name="connsiteY13" fmla="*/ 10376 h 322518"/>
                <a:gd name="connsiteX14" fmla="*/ 158717 w 203527"/>
                <a:gd name="connsiteY14" fmla="*/ 65223 h 322518"/>
                <a:gd name="connsiteX15" fmla="*/ 163551 w 203527"/>
                <a:gd name="connsiteY15" fmla="*/ 156634 h 322518"/>
                <a:gd name="connsiteX16" fmla="*/ 158234 w 203527"/>
                <a:gd name="connsiteY16" fmla="*/ 253671 h 322518"/>
                <a:gd name="connsiteX17" fmla="*/ 101671 w 203527"/>
                <a:gd name="connsiteY17" fmla="*/ 312268 h 322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03527" h="322518">
                  <a:moveTo>
                    <a:pt x="203677" y="162260"/>
                  </a:moveTo>
                  <a:cubicBezTo>
                    <a:pt x="203677" y="124757"/>
                    <a:pt x="201260" y="87255"/>
                    <a:pt x="184339" y="52566"/>
                  </a:cubicBezTo>
                  <a:cubicBezTo>
                    <a:pt x="162101" y="7563"/>
                    <a:pt x="122459" y="63"/>
                    <a:pt x="102155" y="63"/>
                  </a:cubicBezTo>
                  <a:cubicBezTo>
                    <a:pt x="73148" y="63"/>
                    <a:pt x="37857" y="12251"/>
                    <a:pt x="18036" y="55847"/>
                  </a:cubicBezTo>
                  <a:cubicBezTo>
                    <a:pt x="2566" y="88193"/>
                    <a:pt x="149" y="124757"/>
                    <a:pt x="149" y="162260"/>
                  </a:cubicBezTo>
                  <a:cubicBezTo>
                    <a:pt x="149" y="197418"/>
                    <a:pt x="2083" y="239608"/>
                    <a:pt x="21904" y="275235"/>
                  </a:cubicBezTo>
                  <a:cubicBezTo>
                    <a:pt x="42692" y="313206"/>
                    <a:pt x="77983" y="322581"/>
                    <a:pt x="101671" y="322581"/>
                  </a:cubicBezTo>
                  <a:cubicBezTo>
                    <a:pt x="127777" y="322581"/>
                    <a:pt x="164518" y="312737"/>
                    <a:pt x="185790" y="268203"/>
                  </a:cubicBezTo>
                  <a:cubicBezTo>
                    <a:pt x="201260" y="235858"/>
                    <a:pt x="203677" y="199293"/>
                    <a:pt x="203677" y="162260"/>
                  </a:cubicBezTo>
                  <a:close/>
                  <a:moveTo>
                    <a:pt x="101671" y="312268"/>
                  </a:moveTo>
                  <a:cubicBezTo>
                    <a:pt x="82817" y="312268"/>
                    <a:pt x="54294" y="300549"/>
                    <a:pt x="45592" y="255546"/>
                  </a:cubicBezTo>
                  <a:cubicBezTo>
                    <a:pt x="40275" y="227420"/>
                    <a:pt x="40275" y="184292"/>
                    <a:pt x="40275" y="156634"/>
                  </a:cubicBezTo>
                  <a:cubicBezTo>
                    <a:pt x="40275" y="126633"/>
                    <a:pt x="40275" y="95693"/>
                    <a:pt x="44142" y="70379"/>
                  </a:cubicBezTo>
                  <a:cubicBezTo>
                    <a:pt x="53327" y="14595"/>
                    <a:pt x="89585" y="10376"/>
                    <a:pt x="101671" y="10376"/>
                  </a:cubicBezTo>
                  <a:cubicBezTo>
                    <a:pt x="117625" y="10376"/>
                    <a:pt x="149532" y="18814"/>
                    <a:pt x="158717" y="65223"/>
                  </a:cubicBezTo>
                  <a:cubicBezTo>
                    <a:pt x="163551" y="91474"/>
                    <a:pt x="163551" y="127101"/>
                    <a:pt x="163551" y="156634"/>
                  </a:cubicBezTo>
                  <a:cubicBezTo>
                    <a:pt x="163551" y="191793"/>
                    <a:pt x="163551" y="223669"/>
                    <a:pt x="158234" y="253671"/>
                  </a:cubicBezTo>
                  <a:cubicBezTo>
                    <a:pt x="150982" y="298205"/>
                    <a:pt x="123426" y="312268"/>
                    <a:pt x="101671" y="312268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 w="2667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623" name="Freeform: Shape 1622">
              <a:extLst>
                <a:ext uri="{FF2B5EF4-FFF2-40B4-BE49-F238E27FC236}">
                  <a16:creationId xmlns:a16="http://schemas.microsoft.com/office/drawing/2014/main" id="{1D8E9F92-DC8D-22C4-D776-6E052E1111F3}"/>
                </a:ext>
              </a:extLst>
            </p:cNvPr>
            <p:cNvSpPr/>
            <p:nvPr>
              <p:custDataLst>
                <p:tags r:id="rId68"/>
              </p:custDataLst>
            </p:nvPr>
          </p:nvSpPr>
          <p:spPr>
            <a:xfrm>
              <a:off x="8043690" y="4427605"/>
              <a:ext cx="56562" cy="140164"/>
            </a:xfrm>
            <a:custGeom>
              <a:avLst/>
              <a:gdLst>
                <a:gd name="connsiteX0" fmla="*/ 56717 w 56562"/>
                <a:gd name="connsiteY0" fmla="*/ 49284 h 140164"/>
                <a:gd name="connsiteX1" fmla="*/ 25776 w 56562"/>
                <a:gd name="connsiteY1" fmla="*/ 63 h 140164"/>
                <a:gd name="connsiteX2" fmla="*/ 154 w 56562"/>
                <a:gd name="connsiteY2" fmla="*/ 24908 h 140164"/>
                <a:gd name="connsiteX3" fmla="*/ 25776 w 56562"/>
                <a:gd name="connsiteY3" fmla="*/ 49753 h 140164"/>
                <a:gd name="connsiteX4" fmla="*/ 42697 w 56562"/>
                <a:gd name="connsiteY4" fmla="*/ 43659 h 140164"/>
                <a:gd name="connsiteX5" fmla="*/ 45114 w 56562"/>
                <a:gd name="connsiteY5" fmla="*/ 42253 h 140164"/>
                <a:gd name="connsiteX6" fmla="*/ 46081 w 56562"/>
                <a:gd name="connsiteY6" fmla="*/ 49284 h 140164"/>
                <a:gd name="connsiteX7" fmla="*/ 13207 w 56562"/>
                <a:gd name="connsiteY7" fmla="*/ 127570 h 140164"/>
                <a:gd name="connsiteX8" fmla="*/ 7889 w 56562"/>
                <a:gd name="connsiteY8" fmla="*/ 135071 h 140164"/>
                <a:gd name="connsiteX9" fmla="*/ 12724 w 56562"/>
                <a:gd name="connsiteY9" fmla="*/ 140227 h 140164"/>
                <a:gd name="connsiteX10" fmla="*/ 56717 w 56562"/>
                <a:gd name="connsiteY10" fmla="*/ 49284 h 140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6562" h="140164">
                  <a:moveTo>
                    <a:pt x="56717" y="49284"/>
                  </a:moveTo>
                  <a:cubicBezTo>
                    <a:pt x="56717" y="18345"/>
                    <a:pt x="44631" y="63"/>
                    <a:pt x="25776" y="63"/>
                  </a:cubicBezTo>
                  <a:cubicBezTo>
                    <a:pt x="9823" y="63"/>
                    <a:pt x="154" y="11782"/>
                    <a:pt x="154" y="24908"/>
                  </a:cubicBezTo>
                  <a:cubicBezTo>
                    <a:pt x="154" y="37565"/>
                    <a:pt x="9823" y="49753"/>
                    <a:pt x="25776" y="49753"/>
                  </a:cubicBezTo>
                  <a:cubicBezTo>
                    <a:pt x="31578" y="49753"/>
                    <a:pt x="37862" y="47878"/>
                    <a:pt x="42697" y="43659"/>
                  </a:cubicBezTo>
                  <a:cubicBezTo>
                    <a:pt x="44147" y="42721"/>
                    <a:pt x="44631" y="42253"/>
                    <a:pt x="45114" y="42253"/>
                  </a:cubicBezTo>
                  <a:cubicBezTo>
                    <a:pt x="45597" y="42253"/>
                    <a:pt x="46081" y="42721"/>
                    <a:pt x="46081" y="49284"/>
                  </a:cubicBezTo>
                  <a:cubicBezTo>
                    <a:pt x="46081" y="83974"/>
                    <a:pt x="29160" y="112100"/>
                    <a:pt x="13207" y="127570"/>
                  </a:cubicBezTo>
                  <a:cubicBezTo>
                    <a:pt x="7889" y="132727"/>
                    <a:pt x="7889" y="133664"/>
                    <a:pt x="7889" y="135071"/>
                  </a:cubicBezTo>
                  <a:cubicBezTo>
                    <a:pt x="7889" y="138352"/>
                    <a:pt x="10306" y="140227"/>
                    <a:pt x="12724" y="140227"/>
                  </a:cubicBezTo>
                  <a:cubicBezTo>
                    <a:pt x="18041" y="140227"/>
                    <a:pt x="56717" y="104131"/>
                    <a:pt x="56717" y="49284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 w="2667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624" name="Freeform: Shape 1623">
              <a:extLst>
                <a:ext uri="{FF2B5EF4-FFF2-40B4-BE49-F238E27FC236}">
                  <a16:creationId xmlns:a16="http://schemas.microsoft.com/office/drawing/2014/main" id="{BB031411-B0D6-1B0D-D671-0CC172EA2A7D}"/>
                </a:ext>
              </a:extLst>
            </p:cNvPr>
            <p:cNvSpPr/>
            <p:nvPr>
              <p:custDataLst>
                <p:tags r:id="rId69"/>
              </p:custDataLst>
            </p:nvPr>
          </p:nvSpPr>
          <p:spPr>
            <a:xfrm>
              <a:off x="8242596" y="4270096"/>
              <a:ext cx="227699" cy="207199"/>
            </a:xfrm>
            <a:custGeom>
              <a:avLst/>
              <a:gdLst>
                <a:gd name="connsiteX0" fmla="*/ 82827 w 227699"/>
                <a:gd name="connsiteY0" fmla="*/ 5219 h 207199"/>
                <a:gd name="connsiteX1" fmla="*/ 76542 w 227699"/>
                <a:gd name="connsiteY1" fmla="*/ 63 h 207199"/>
                <a:gd name="connsiteX2" fmla="*/ 17562 w 227699"/>
                <a:gd name="connsiteY2" fmla="*/ 4751 h 207199"/>
                <a:gd name="connsiteX3" fmla="*/ 8377 w 227699"/>
                <a:gd name="connsiteY3" fmla="*/ 14126 h 207199"/>
                <a:gd name="connsiteX4" fmla="*/ 19980 w 227699"/>
                <a:gd name="connsiteY4" fmla="*/ 19751 h 207199"/>
                <a:gd name="connsiteX5" fmla="*/ 44152 w 227699"/>
                <a:gd name="connsiteY5" fmla="*/ 27721 h 207199"/>
                <a:gd name="connsiteX6" fmla="*/ 34966 w 227699"/>
                <a:gd name="connsiteY6" fmla="*/ 65692 h 207199"/>
                <a:gd name="connsiteX7" fmla="*/ 5476 w 227699"/>
                <a:gd name="connsiteY7" fmla="*/ 180542 h 207199"/>
                <a:gd name="connsiteX8" fmla="*/ 159 w 227699"/>
                <a:gd name="connsiteY8" fmla="*/ 201637 h 207199"/>
                <a:gd name="connsiteX9" fmla="*/ 7894 w 227699"/>
                <a:gd name="connsiteY9" fmla="*/ 207262 h 207199"/>
                <a:gd name="connsiteX10" fmla="*/ 14662 w 227699"/>
                <a:gd name="connsiteY10" fmla="*/ 207262 h 207199"/>
                <a:gd name="connsiteX11" fmla="*/ 150992 w 227699"/>
                <a:gd name="connsiteY11" fmla="*/ 138352 h 207199"/>
                <a:gd name="connsiteX12" fmla="*/ 227858 w 227699"/>
                <a:gd name="connsiteY12" fmla="*/ 12720 h 207199"/>
                <a:gd name="connsiteX13" fmla="*/ 213839 w 227699"/>
                <a:gd name="connsiteY13" fmla="*/ 63 h 207199"/>
                <a:gd name="connsiteX14" fmla="*/ 194984 w 227699"/>
                <a:gd name="connsiteY14" fmla="*/ 15532 h 207199"/>
                <a:gd name="connsiteX15" fmla="*/ 35450 w 227699"/>
                <a:gd name="connsiteY15" fmla="*/ 191793 h 207199"/>
                <a:gd name="connsiteX16" fmla="*/ 82827 w 227699"/>
                <a:gd name="connsiteY16" fmla="*/ 5219 h 207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27699" h="207199">
                  <a:moveTo>
                    <a:pt x="82827" y="5219"/>
                  </a:moveTo>
                  <a:cubicBezTo>
                    <a:pt x="82827" y="4751"/>
                    <a:pt x="82827" y="63"/>
                    <a:pt x="76542" y="63"/>
                  </a:cubicBezTo>
                  <a:cubicBezTo>
                    <a:pt x="65423" y="63"/>
                    <a:pt x="30132" y="3813"/>
                    <a:pt x="17562" y="4751"/>
                  </a:cubicBezTo>
                  <a:cubicBezTo>
                    <a:pt x="13695" y="5219"/>
                    <a:pt x="8377" y="5688"/>
                    <a:pt x="8377" y="14126"/>
                  </a:cubicBezTo>
                  <a:cubicBezTo>
                    <a:pt x="8377" y="19751"/>
                    <a:pt x="12728" y="19751"/>
                    <a:pt x="19980" y="19751"/>
                  </a:cubicBezTo>
                  <a:cubicBezTo>
                    <a:pt x="43185" y="19751"/>
                    <a:pt x="44152" y="23033"/>
                    <a:pt x="44152" y="27721"/>
                  </a:cubicBezTo>
                  <a:cubicBezTo>
                    <a:pt x="44152" y="31002"/>
                    <a:pt x="38350" y="53035"/>
                    <a:pt x="34966" y="65692"/>
                  </a:cubicBezTo>
                  <a:lnTo>
                    <a:pt x="5476" y="180542"/>
                  </a:lnTo>
                  <a:cubicBezTo>
                    <a:pt x="3543" y="187574"/>
                    <a:pt x="159" y="200699"/>
                    <a:pt x="159" y="201637"/>
                  </a:cubicBezTo>
                  <a:cubicBezTo>
                    <a:pt x="159" y="206793"/>
                    <a:pt x="4993" y="207262"/>
                    <a:pt x="7894" y="207262"/>
                  </a:cubicBezTo>
                  <a:lnTo>
                    <a:pt x="14662" y="207262"/>
                  </a:lnTo>
                  <a:cubicBezTo>
                    <a:pt x="48502" y="201637"/>
                    <a:pt x="101197" y="183355"/>
                    <a:pt x="150992" y="138352"/>
                  </a:cubicBezTo>
                  <a:cubicBezTo>
                    <a:pt x="214805" y="80692"/>
                    <a:pt x="227858" y="16939"/>
                    <a:pt x="227858" y="12720"/>
                  </a:cubicBezTo>
                  <a:cubicBezTo>
                    <a:pt x="227858" y="4751"/>
                    <a:pt x="222057" y="63"/>
                    <a:pt x="213839" y="63"/>
                  </a:cubicBezTo>
                  <a:cubicBezTo>
                    <a:pt x="209971" y="63"/>
                    <a:pt x="198852" y="1938"/>
                    <a:pt x="194984" y="15532"/>
                  </a:cubicBezTo>
                  <a:cubicBezTo>
                    <a:pt x="164044" y="121945"/>
                    <a:pt x="90562" y="174448"/>
                    <a:pt x="35450" y="191793"/>
                  </a:cubicBezTo>
                  <a:lnTo>
                    <a:pt x="82827" y="5219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 w="2667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625" name="Freeform: Shape 1624">
              <a:extLst>
                <a:ext uri="{FF2B5EF4-FFF2-40B4-BE49-F238E27FC236}">
                  <a16:creationId xmlns:a16="http://schemas.microsoft.com/office/drawing/2014/main" id="{326D551F-DC9D-7F05-18AC-D79ADEEB5A98}"/>
                </a:ext>
              </a:extLst>
            </p:cNvPr>
            <p:cNvSpPr/>
            <p:nvPr>
              <p:custDataLst>
                <p:tags r:id="rId70"/>
              </p:custDataLst>
            </p:nvPr>
          </p:nvSpPr>
          <p:spPr>
            <a:xfrm>
              <a:off x="8514115" y="4125712"/>
              <a:ext cx="112157" cy="468777"/>
            </a:xfrm>
            <a:custGeom>
              <a:avLst/>
              <a:gdLst>
                <a:gd name="connsiteX0" fmla="*/ 112322 w 112157"/>
                <a:gd name="connsiteY0" fmla="*/ 234451 h 468777"/>
                <a:gd name="connsiteX1" fmla="*/ 80415 w 112157"/>
                <a:gd name="connsiteY1" fmla="*/ 88193 h 468777"/>
                <a:gd name="connsiteX2" fmla="*/ 4999 w 112157"/>
                <a:gd name="connsiteY2" fmla="*/ 63 h 468777"/>
                <a:gd name="connsiteX3" fmla="*/ 164 w 112157"/>
                <a:gd name="connsiteY3" fmla="*/ 4751 h 468777"/>
                <a:gd name="connsiteX4" fmla="*/ 9350 w 112157"/>
                <a:gd name="connsiteY4" fmla="*/ 15532 h 468777"/>
                <a:gd name="connsiteX5" fmla="*/ 84283 w 112157"/>
                <a:gd name="connsiteY5" fmla="*/ 234451 h 468777"/>
                <a:gd name="connsiteX6" fmla="*/ 6449 w 112157"/>
                <a:gd name="connsiteY6" fmla="*/ 456183 h 468777"/>
                <a:gd name="connsiteX7" fmla="*/ 164 w 112157"/>
                <a:gd name="connsiteY7" fmla="*/ 464152 h 468777"/>
                <a:gd name="connsiteX8" fmla="*/ 4999 w 112157"/>
                <a:gd name="connsiteY8" fmla="*/ 468840 h 468777"/>
                <a:gd name="connsiteX9" fmla="*/ 81865 w 112157"/>
                <a:gd name="connsiteY9" fmla="*/ 377428 h 468777"/>
                <a:gd name="connsiteX10" fmla="*/ 112322 w 112157"/>
                <a:gd name="connsiteY10" fmla="*/ 234451 h 468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2157" h="468777">
                  <a:moveTo>
                    <a:pt x="112322" y="234451"/>
                  </a:moveTo>
                  <a:cubicBezTo>
                    <a:pt x="112322" y="197887"/>
                    <a:pt x="107004" y="141165"/>
                    <a:pt x="80415" y="88193"/>
                  </a:cubicBezTo>
                  <a:cubicBezTo>
                    <a:pt x="51409" y="30533"/>
                    <a:pt x="9833" y="63"/>
                    <a:pt x="4999" y="63"/>
                  </a:cubicBezTo>
                  <a:cubicBezTo>
                    <a:pt x="2098" y="63"/>
                    <a:pt x="164" y="1938"/>
                    <a:pt x="164" y="4751"/>
                  </a:cubicBezTo>
                  <a:cubicBezTo>
                    <a:pt x="164" y="6157"/>
                    <a:pt x="164" y="7094"/>
                    <a:pt x="9350" y="15532"/>
                  </a:cubicBezTo>
                  <a:cubicBezTo>
                    <a:pt x="56727" y="61941"/>
                    <a:pt x="84283" y="136477"/>
                    <a:pt x="84283" y="234451"/>
                  </a:cubicBezTo>
                  <a:cubicBezTo>
                    <a:pt x="84283" y="314612"/>
                    <a:pt x="66395" y="397117"/>
                    <a:pt x="6449" y="456183"/>
                  </a:cubicBezTo>
                  <a:cubicBezTo>
                    <a:pt x="164" y="461808"/>
                    <a:pt x="164" y="462746"/>
                    <a:pt x="164" y="464152"/>
                  </a:cubicBezTo>
                  <a:cubicBezTo>
                    <a:pt x="164" y="466965"/>
                    <a:pt x="2098" y="468840"/>
                    <a:pt x="4999" y="468840"/>
                  </a:cubicBezTo>
                  <a:cubicBezTo>
                    <a:pt x="9833" y="468840"/>
                    <a:pt x="53342" y="436963"/>
                    <a:pt x="81865" y="377428"/>
                  </a:cubicBezTo>
                  <a:cubicBezTo>
                    <a:pt x="106521" y="325863"/>
                    <a:pt x="112322" y="273829"/>
                    <a:pt x="112322" y="234451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 w="2667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grpSp>
        <p:nvGrpSpPr>
          <p:cNvPr id="1545" name="Group 1544" descr="\documentclass{article}&#10;\usepackage{amsmath,amssymb,amsfonts}&#10;\pagestyle{empty}&#10;\begin{document}&#10;&#10;\ \\&#10;\textbf{between-trial}\vspace{-0.6mm}\\&#10;\textbf{heterogeneity}&#10;&#10;&#10;\end{document}" title="IguanaTex Vector Display">
            <a:extLst>
              <a:ext uri="{FF2B5EF4-FFF2-40B4-BE49-F238E27FC236}">
                <a16:creationId xmlns:a16="http://schemas.microsoft.com/office/drawing/2014/main" id="{C8D6C6F3-400C-59B8-F1B2-C2ECDB0C0FC6}"/>
              </a:ext>
            </a:extLst>
          </p:cNvPr>
          <p:cNvGrpSpPr>
            <a:grpSpLocks noChangeAspect="1"/>
          </p:cNvGrpSpPr>
          <p:nvPr>
            <p:custDataLst>
              <p:tags r:id="rId7"/>
            </p:custDataLst>
          </p:nvPr>
        </p:nvGrpSpPr>
        <p:grpSpPr>
          <a:xfrm>
            <a:off x="3399104" y="2045602"/>
            <a:ext cx="1539425" cy="432706"/>
            <a:chOff x="4740373" y="3066118"/>
            <a:chExt cx="1539425" cy="432706"/>
          </a:xfrm>
        </p:grpSpPr>
        <p:sp>
          <p:nvSpPr>
            <p:cNvPr id="1519" name="Freeform: Shape 1518">
              <a:extLst>
                <a:ext uri="{FF2B5EF4-FFF2-40B4-BE49-F238E27FC236}">
                  <a16:creationId xmlns:a16="http://schemas.microsoft.com/office/drawing/2014/main" id="{414508F2-4AC6-EBDF-C577-5190B910FD46}"/>
                </a:ext>
              </a:extLst>
            </p:cNvPr>
            <p:cNvSpPr/>
            <p:nvPr>
              <p:custDataLst>
                <p:tags r:id="rId32"/>
              </p:custDataLst>
            </p:nvPr>
          </p:nvSpPr>
          <p:spPr>
            <a:xfrm>
              <a:off x="4740373" y="3066343"/>
              <a:ext cx="128692" cy="157324"/>
            </a:xfrm>
            <a:custGeom>
              <a:avLst/>
              <a:gdLst>
                <a:gd name="connsiteX0" fmla="*/ 40521 w 128692"/>
                <a:gd name="connsiteY0" fmla="*/ 65926 h 157324"/>
                <a:gd name="connsiteX1" fmla="*/ 40521 w 128692"/>
                <a:gd name="connsiteY1" fmla="*/ 75 h 157324"/>
                <a:gd name="connsiteX2" fmla="*/ 62 w 128692"/>
                <a:gd name="connsiteY2" fmla="*/ 1873 h 157324"/>
                <a:gd name="connsiteX3" fmla="*/ 62 w 128692"/>
                <a:gd name="connsiteY3" fmla="*/ 12436 h 157324"/>
                <a:gd name="connsiteX4" fmla="*/ 15834 w 128692"/>
                <a:gd name="connsiteY4" fmla="*/ 21201 h 157324"/>
                <a:gd name="connsiteX5" fmla="*/ 15834 w 128692"/>
                <a:gd name="connsiteY5" fmla="*/ 156051 h 157324"/>
                <a:gd name="connsiteX6" fmla="*/ 26577 w 128692"/>
                <a:gd name="connsiteY6" fmla="*/ 156051 h 157324"/>
                <a:gd name="connsiteX7" fmla="*/ 37778 w 128692"/>
                <a:gd name="connsiteY7" fmla="*/ 143465 h 157324"/>
                <a:gd name="connsiteX8" fmla="*/ 71151 w 128692"/>
                <a:gd name="connsiteY8" fmla="*/ 157399 h 157324"/>
                <a:gd name="connsiteX9" fmla="*/ 128754 w 128692"/>
                <a:gd name="connsiteY9" fmla="*/ 105932 h 157324"/>
                <a:gd name="connsiteX10" fmla="*/ 74123 w 128692"/>
                <a:gd name="connsiteY10" fmla="*/ 54914 h 157324"/>
                <a:gd name="connsiteX11" fmla="*/ 40521 w 128692"/>
                <a:gd name="connsiteY11" fmla="*/ 65926 h 157324"/>
                <a:gd name="connsiteX12" fmla="*/ 41893 w 128692"/>
                <a:gd name="connsiteY12" fmla="*/ 133801 h 157324"/>
                <a:gd name="connsiteX13" fmla="*/ 41893 w 128692"/>
                <a:gd name="connsiteY13" fmla="*/ 77388 h 157324"/>
                <a:gd name="connsiteX14" fmla="*/ 71608 w 128692"/>
                <a:gd name="connsiteY14" fmla="*/ 63005 h 157324"/>
                <a:gd name="connsiteX15" fmla="*/ 99495 w 128692"/>
                <a:gd name="connsiteY15" fmla="*/ 105932 h 157324"/>
                <a:gd name="connsiteX16" fmla="*/ 93552 w 128692"/>
                <a:gd name="connsiteY16" fmla="*/ 137621 h 157324"/>
                <a:gd name="connsiteX17" fmla="*/ 69094 w 128692"/>
                <a:gd name="connsiteY17" fmla="*/ 149308 h 157324"/>
                <a:gd name="connsiteX18" fmla="*/ 41893 w 128692"/>
                <a:gd name="connsiteY18" fmla="*/ 133801 h 157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28692" h="157324">
                  <a:moveTo>
                    <a:pt x="40521" y="65926"/>
                  </a:moveTo>
                  <a:lnTo>
                    <a:pt x="40521" y="75"/>
                  </a:lnTo>
                  <a:lnTo>
                    <a:pt x="62" y="1873"/>
                  </a:lnTo>
                  <a:lnTo>
                    <a:pt x="62" y="12436"/>
                  </a:lnTo>
                  <a:cubicBezTo>
                    <a:pt x="14234" y="12436"/>
                    <a:pt x="15834" y="12436"/>
                    <a:pt x="15834" y="21201"/>
                  </a:cubicBezTo>
                  <a:lnTo>
                    <a:pt x="15834" y="156051"/>
                  </a:lnTo>
                  <a:lnTo>
                    <a:pt x="26577" y="156051"/>
                  </a:lnTo>
                  <a:lnTo>
                    <a:pt x="37778" y="143465"/>
                  </a:lnTo>
                  <a:cubicBezTo>
                    <a:pt x="39607" y="145263"/>
                    <a:pt x="50807" y="157399"/>
                    <a:pt x="71151" y="157399"/>
                  </a:cubicBezTo>
                  <a:cubicBezTo>
                    <a:pt x="105210" y="157399"/>
                    <a:pt x="128754" y="137172"/>
                    <a:pt x="128754" y="105932"/>
                  </a:cubicBezTo>
                  <a:cubicBezTo>
                    <a:pt x="128754" y="76040"/>
                    <a:pt x="107267" y="54914"/>
                    <a:pt x="74123" y="54914"/>
                  </a:cubicBezTo>
                  <a:cubicBezTo>
                    <a:pt x="57436" y="54914"/>
                    <a:pt x="46007" y="61431"/>
                    <a:pt x="40521" y="65926"/>
                  </a:cubicBezTo>
                  <a:close/>
                  <a:moveTo>
                    <a:pt x="41893" y="133801"/>
                  </a:moveTo>
                  <a:lnTo>
                    <a:pt x="41893" y="77388"/>
                  </a:lnTo>
                  <a:cubicBezTo>
                    <a:pt x="48064" y="69522"/>
                    <a:pt x="59036" y="63005"/>
                    <a:pt x="71608" y="63005"/>
                  </a:cubicBezTo>
                  <a:cubicBezTo>
                    <a:pt x="99495" y="63005"/>
                    <a:pt x="99495" y="90199"/>
                    <a:pt x="99495" y="105932"/>
                  </a:cubicBezTo>
                  <a:cubicBezTo>
                    <a:pt x="99495" y="116495"/>
                    <a:pt x="99495" y="128856"/>
                    <a:pt x="93552" y="137621"/>
                  </a:cubicBezTo>
                  <a:cubicBezTo>
                    <a:pt x="86923" y="146836"/>
                    <a:pt x="76409" y="149308"/>
                    <a:pt x="69094" y="149308"/>
                  </a:cubicBezTo>
                  <a:cubicBezTo>
                    <a:pt x="53093" y="149308"/>
                    <a:pt x="44178" y="137172"/>
                    <a:pt x="41893" y="133801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 w="2667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accent5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520" name="Freeform: Shape 1519">
              <a:extLst>
                <a:ext uri="{FF2B5EF4-FFF2-40B4-BE49-F238E27FC236}">
                  <a16:creationId xmlns:a16="http://schemas.microsoft.com/office/drawing/2014/main" id="{48B3BBDA-AC5C-03BB-22FA-79657D7822EC}"/>
                </a:ext>
              </a:extLst>
            </p:cNvPr>
            <p:cNvSpPr/>
            <p:nvPr>
              <p:custDataLst>
                <p:tags r:id="rId33"/>
              </p:custDataLst>
            </p:nvPr>
          </p:nvSpPr>
          <p:spPr>
            <a:xfrm>
              <a:off x="4892571" y="3120508"/>
              <a:ext cx="105605" cy="103159"/>
            </a:xfrm>
            <a:custGeom>
              <a:avLst/>
              <a:gdLst>
                <a:gd name="connsiteX0" fmla="*/ 98359 w 105605"/>
                <a:gd name="connsiteY0" fmla="*/ 52891 h 103159"/>
                <a:gd name="connsiteX1" fmla="*/ 105674 w 105605"/>
                <a:gd name="connsiteY1" fmla="*/ 46823 h 103159"/>
                <a:gd name="connsiteX2" fmla="*/ 92873 w 105605"/>
                <a:gd name="connsiteY2" fmla="*/ 12211 h 103159"/>
                <a:gd name="connsiteX3" fmla="*/ 56529 w 105605"/>
                <a:gd name="connsiteY3" fmla="*/ 75 h 103159"/>
                <a:gd name="connsiteX4" fmla="*/ 68 w 105605"/>
                <a:gd name="connsiteY4" fmla="*/ 51318 h 103159"/>
                <a:gd name="connsiteX5" fmla="*/ 59729 w 105605"/>
                <a:gd name="connsiteY5" fmla="*/ 103235 h 103159"/>
                <a:gd name="connsiteX6" fmla="*/ 105674 w 105605"/>
                <a:gd name="connsiteY6" fmla="*/ 75590 h 103159"/>
                <a:gd name="connsiteX7" fmla="*/ 100188 w 105605"/>
                <a:gd name="connsiteY7" fmla="*/ 71545 h 103159"/>
                <a:gd name="connsiteX8" fmla="*/ 94473 w 105605"/>
                <a:gd name="connsiteY8" fmla="*/ 76265 h 103159"/>
                <a:gd name="connsiteX9" fmla="*/ 61786 w 105605"/>
                <a:gd name="connsiteY9" fmla="*/ 94245 h 103159"/>
                <a:gd name="connsiteX10" fmla="*/ 29327 w 105605"/>
                <a:gd name="connsiteY10" fmla="*/ 52891 h 103159"/>
                <a:gd name="connsiteX11" fmla="*/ 98359 w 105605"/>
                <a:gd name="connsiteY11" fmla="*/ 52891 h 103159"/>
                <a:gd name="connsiteX12" fmla="*/ 29327 w 105605"/>
                <a:gd name="connsiteY12" fmla="*/ 45474 h 103159"/>
                <a:gd name="connsiteX13" fmla="*/ 34813 w 105605"/>
                <a:gd name="connsiteY13" fmla="*/ 19853 h 103159"/>
                <a:gd name="connsiteX14" fmla="*/ 56529 w 105605"/>
                <a:gd name="connsiteY14" fmla="*/ 8166 h 103159"/>
                <a:gd name="connsiteX15" fmla="*/ 83959 w 105605"/>
                <a:gd name="connsiteY15" fmla="*/ 45474 h 103159"/>
                <a:gd name="connsiteX16" fmla="*/ 29327 w 105605"/>
                <a:gd name="connsiteY16" fmla="*/ 45474 h 103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605" h="103159">
                  <a:moveTo>
                    <a:pt x="98359" y="52891"/>
                  </a:moveTo>
                  <a:cubicBezTo>
                    <a:pt x="103388" y="52891"/>
                    <a:pt x="105674" y="52891"/>
                    <a:pt x="105674" y="46823"/>
                  </a:cubicBezTo>
                  <a:cubicBezTo>
                    <a:pt x="105674" y="39855"/>
                    <a:pt x="104302" y="23449"/>
                    <a:pt x="92873" y="12211"/>
                  </a:cubicBezTo>
                  <a:cubicBezTo>
                    <a:pt x="84416" y="4120"/>
                    <a:pt x="72301" y="75"/>
                    <a:pt x="56529" y="75"/>
                  </a:cubicBezTo>
                  <a:cubicBezTo>
                    <a:pt x="19955" y="75"/>
                    <a:pt x="68" y="23224"/>
                    <a:pt x="68" y="51318"/>
                  </a:cubicBezTo>
                  <a:cubicBezTo>
                    <a:pt x="68" y="81434"/>
                    <a:pt x="22927" y="103235"/>
                    <a:pt x="59729" y="103235"/>
                  </a:cubicBezTo>
                  <a:cubicBezTo>
                    <a:pt x="95845" y="103235"/>
                    <a:pt x="105674" y="79411"/>
                    <a:pt x="105674" y="75590"/>
                  </a:cubicBezTo>
                  <a:cubicBezTo>
                    <a:pt x="105674" y="71545"/>
                    <a:pt x="101331" y="71545"/>
                    <a:pt x="100188" y="71545"/>
                  </a:cubicBezTo>
                  <a:cubicBezTo>
                    <a:pt x="96302" y="71545"/>
                    <a:pt x="95845" y="72669"/>
                    <a:pt x="94473" y="76265"/>
                  </a:cubicBezTo>
                  <a:cubicBezTo>
                    <a:pt x="89673" y="87053"/>
                    <a:pt x="76644" y="94245"/>
                    <a:pt x="61786" y="94245"/>
                  </a:cubicBezTo>
                  <a:cubicBezTo>
                    <a:pt x="29556" y="94245"/>
                    <a:pt x="29327" y="64353"/>
                    <a:pt x="29327" y="52891"/>
                  </a:cubicBezTo>
                  <a:lnTo>
                    <a:pt x="98359" y="52891"/>
                  </a:lnTo>
                  <a:close/>
                  <a:moveTo>
                    <a:pt x="29327" y="45474"/>
                  </a:moveTo>
                  <a:cubicBezTo>
                    <a:pt x="29784" y="36709"/>
                    <a:pt x="30013" y="27269"/>
                    <a:pt x="34813" y="19853"/>
                  </a:cubicBezTo>
                  <a:cubicBezTo>
                    <a:pt x="40756" y="10863"/>
                    <a:pt x="49900" y="8166"/>
                    <a:pt x="56529" y="8166"/>
                  </a:cubicBezTo>
                  <a:cubicBezTo>
                    <a:pt x="83273" y="8166"/>
                    <a:pt x="83730" y="37608"/>
                    <a:pt x="83959" y="45474"/>
                  </a:cubicBezTo>
                  <a:lnTo>
                    <a:pt x="29327" y="45474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 w="2667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accent5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521" name="Freeform: Shape 1520">
              <a:extLst>
                <a:ext uri="{FF2B5EF4-FFF2-40B4-BE49-F238E27FC236}">
                  <a16:creationId xmlns:a16="http://schemas.microsoft.com/office/drawing/2014/main" id="{A5B7132D-4784-0951-4919-712D7F58CA68}"/>
                </a:ext>
              </a:extLst>
            </p:cNvPr>
            <p:cNvSpPr/>
            <p:nvPr>
              <p:custDataLst>
                <p:tags r:id="rId34"/>
              </p:custDataLst>
            </p:nvPr>
          </p:nvSpPr>
          <p:spPr>
            <a:xfrm>
              <a:off x="5010538" y="3079603"/>
              <a:ext cx="82518" cy="144064"/>
            </a:xfrm>
            <a:custGeom>
              <a:avLst/>
              <a:gdLst>
                <a:gd name="connsiteX0" fmla="*/ 18818 w 82518"/>
                <a:gd name="connsiteY0" fmla="*/ 53565 h 144064"/>
                <a:gd name="connsiteX1" fmla="*/ 18818 w 82518"/>
                <a:gd name="connsiteY1" fmla="*/ 115146 h 144064"/>
                <a:gd name="connsiteX2" fmla="*/ 54934 w 82518"/>
                <a:gd name="connsiteY2" fmla="*/ 144139 h 144064"/>
                <a:gd name="connsiteX3" fmla="*/ 82592 w 82518"/>
                <a:gd name="connsiteY3" fmla="*/ 114922 h 144064"/>
                <a:gd name="connsiteX4" fmla="*/ 82592 w 82518"/>
                <a:gd name="connsiteY4" fmla="*/ 103010 h 144064"/>
                <a:gd name="connsiteX5" fmla="*/ 71849 w 82518"/>
                <a:gd name="connsiteY5" fmla="*/ 103010 h 144064"/>
                <a:gd name="connsiteX6" fmla="*/ 71849 w 82518"/>
                <a:gd name="connsiteY6" fmla="*/ 114472 h 144064"/>
                <a:gd name="connsiteX7" fmla="*/ 58134 w 82518"/>
                <a:gd name="connsiteY7" fmla="*/ 135149 h 144064"/>
                <a:gd name="connsiteX8" fmla="*/ 44876 w 82518"/>
                <a:gd name="connsiteY8" fmla="*/ 115596 h 144064"/>
                <a:gd name="connsiteX9" fmla="*/ 44876 w 82518"/>
                <a:gd name="connsiteY9" fmla="*/ 53565 h 144064"/>
                <a:gd name="connsiteX10" fmla="*/ 78249 w 82518"/>
                <a:gd name="connsiteY10" fmla="*/ 53565 h 144064"/>
                <a:gd name="connsiteX11" fmla="*/ 78249 w 82518"/>
                <a:gd name="connsiteY11" fmla="*/ 43002 h 144064"/>
                <a:gd name="connsiteX12" fmla="*/ 44876 w 82518"/>
                <a:gd name="connsiteY12" fmla="*/ 43002 h 144064"/>
                <a:gd name="connsiteX13" fmla="*/ 44876 w 82518"/>
                <a:gd name="connsiteY13" fmla="*/ 75 h 144064"/>
                <a:gd name="connsiteX14" fmla="*/ 34133 w 82518"/>
                <a:gd name="connsiteY14" fmla="*/ 75 h 144064"/>
                <a:gd name="connsiteX15" fmla="*/ 74 w 82518"/>
                <a:gd name="connsiteY15" fmla="*/ 45474 h 144064"/>
                <a:gd name="connsiteX16" fmla="*/ 74 w 82518"/>
                <a:gd name="connsiteY16" fmla="*/ 53565 h 144064"/>
                <a:gd name="connsiteX17" fmla="*/ 18818 w 82518"/>
                <a:gd name="connsiteY17" fmla="*/ 53565 h 144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82518" h="144064">
                  <a:moveTo>
                    <a:pt x="18818" y="53565"/>
                  </a:moveTo>
                  <a:lnTo>
                    <a:pt x="18818" y="115146"/>
                  </a:lnTo>
                  <a:cubicBezTo>
                    <a:pt x="18818" y="139195"/>
                    <a:pt x="38704" y="144139"/>
                    <a:pt x="54934" y="144139"/>
                  </a:cubicBezTo>
                  <a:cubicBezTo>
                    <a:pt x="72306" y="144139"/>
                    <a:pt x="82592" y="131328"/>
                    <a:pt x="82592" y="114922"/>
                  </a:cubicBezTo>
                  <a:lnTo>
                    <a:pt x="82592" y="103010"/>
                  </a:lnTo>
                  <a:lnTo>
                    <a:pt x="71849" y="103010"/>
                  </a:lnTo>
                  <a:lnTo>
                    <a:pt x="71849" y="114472"/>
                  </a:lnTo>
                  <a:cubicBezTo>
                    <a:pt x="71849" y="129755"/>
                    <a:pt x="64534" y="135149"/>
                    <a:pt x="58134" y="135149"/>
                  </a:cubicBezTo>
                  <a:cubicBezTo>
                    <a:pt x="44876" y="135149"/>
                    <a:pt x="44876" y="120765"/>
                    <a:pt x="44876" y="115596"/>
                  </a:cubicBezTo>
                  <a:lnTo>
                    <a:pt x="44876" y="53565"/>
                  </a:lnTo>
                  <a:lnTo>
                    <a:pt x="78249" y="53565"/>
                  </a:lnTo>
                  <a:lnTo>
                    <a:pt x="78249" y="43002"/>
                  </a:lnTo>
                  <a:lnTo>
                    <a:pt x="44876" y="43002"/>
                  </a:lnTo>
                  <a:lnTo>
                    <a:pt x="44876" y="75"/>
                  </a:lnTo>
                  <a:lnTo>
                    <a:pt x="34133" y="75"/>
                  </a:lnTo>
                  <a:cubicBezTo>
                    <a:pt x="33904" y="22550"/>
                    <a:pt x="22703" y="44800"/>
                    <a:pt x="74" y="45474"/>
                  </a:cubicBezTo>
                  <a:lnTo>
                    <a:pt x="74" y="53565"/>
                  </a:lnTo>
                  <a:lnTo>
                    <a:pt x="18818" y="53565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 w="2667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accent5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522" name="Freeform: Shape 1521">
              <a:extLst>
                <a:ext uri="{FF2B5EF4-FFF2-40B4-BE49-F238E27FC236}">
                  <a16:creationId xmlns:a16="http://schemas.microsoft.com/office/drawing/2014/main" id="{E4B3FA9F-CB88-0707-0A47-3418344F28F9}"/>
                </a:ext>
              </a:extLst>
            </p:cNvPr>
            <p:cNvSpPr/>
            <p:nvPr>
              <p:custDataLst>
                <p:tags r:id="rId35"/>
              </p:custDataLst>
            </p:nvPr>
          </p:nvSpPr>
          <p:spPr>
            <a:xfrm>
              <a:off x="5106378" y="3122531"/>
              <a:ext cx="178294" cy="100687"/>
            </a:xfrm>
            <a:custGeom>
              <a:avLst/>
              <a:gdLst>
                <a:gd name="connsiteX0" fmla="*/ 162829 w 178294"/>
                <a:gd name="connsiteY0" fmla="*/ 15358 h 100687"/>
                <a:gd name="connsiteX1" fmla="*/ 178373 w 178294"/>
                <a:gd name="connsiteY1" fmla="*/ 10638 h 100687"/>
                <a:gd name="connsiteX2" fmla="*/ 178373 w 178294"/>
                <a:gd name="connsiteY2" fmla="*/ 75 h 100687"/>
                <a:gd name="connsiteX3" fmla="*/ 160772 w 178294"/>
                <a:gd name="connsiteY3" fmla="*/ 749 h 100687"/>
                <a:gd name="connsiteX4" fmla="*/ 138828 w 178294"/>
                <a:gd name="connsiteY4" fmla="*/ 75 h 100687"/>
                <a:gd name="connsiteX5" fmla="*/ 138828 w 178294"/>
                <a:gd name="connsiteY5" fmla="*/ 10638 h 100687"/>
                <a:gd name="connsiteX6" fmla="*/ 152086 w 178294"/>
                <a:gd name="connsiteY6" fmla="*/ 13335 h 100687"/>
                <a:gd name="connsiteX7" fmla="*/ 151171 w 178294"/>
                <a:gd name="connsiteY7" fmla="*/ 16032 h 100687"/>
                <a:gd name="connsiteX8" fmla="*/ 127170 w 178294"/>
                <a:gd name="connsiteY8" fmla="*/ 73568 h 100687"/>
                <a:gd name="connsiteX9" fmla="*/ 101112 w 178294"/>
                <a:gd name="connsiteY9" fmla="*/ 10638 h 100687"/>
                <a:gd name="connsiteX10" fmla="*/ 113912 w 178294"/>
                <a:gd name="connsiteY10" fmla="*/ 10638 h 100687"/>
                <a:gd name="connsiteX11" fmla="*/ 113912 w 178294"/>
                <a:gd name="connsiteY11" fmla="*/ 75 h 100687"/>
                <a:gd name="connsiteX12" fmla="*/ 87854 w 178294"/>
                <a:gd name="connsiteY12" fmla="*/ 749 h 100687"/>
                <a:gd name="connsiteX13" fmla="*/ 64995 w 178294"/>
                <a:gd name="connsiteY13" fmla="*/ 75 h 100687"/>
                <a:gd name="connsiteX14" fmla="*/ 64995 w 178294"/>
                <a:gd name="connsiteY14" fmla="*/ 10638 h 100687"/>
                <a:gd name="connsiteX15" fmla="*/ 78482 w 178294"/>
                <a:gd name="connsiteY15" fmla="*/ 10638 h 100687"/>
                <a:gd name="connsiteX16" fmla="*/ 83282 w 178294"/>
                <a:gd name="connsiteY16" fmla="*/ 22550 h 100687"/>
                <a:gd name="connsiteX17" fmla="*/ 82368 w 178294"/>
                <a:gd name="connsiteY17" fmla="*/ 25471 h 100687"/>
                <a:gd name="connsiteX18" fmla="*/ 64310 w 178294"/>
                <a:gd name="connsiteY18" fmla="*/ 68623 h 100687"/>
                <a:gd name="connsiteX19" fmla="*/ 40309 w 178294"/>
                <a:gd name="connsiteY19" fmla="*/ 10638 h 100687"/>
                <a:gd name="connsiteX20" fmla="*/ 53109 w 178294"/>
                <a:gd name="connsiteY20" fmla="*/ 10638 h 100687"/>
                <a:gd name="connsiteX21" fmla="*/ 53109 w 178294"/>
                <a:gd name="connsiteY21" fmla="*/ 75 h 100687"/>
                <a:gd name="connsiteX22" fmla="*/ 24993 w 178294"/>
                <a:gd name="connsiteY22" fmla="*/ 749 h 100687"/>
                <a:gd name="connsiteX23" fmla="*/ 78 w 178294"/>
                <a:gd name="connsiteY23" fmla="*/ 75 h 100687"/>
                <a:gd name="connsiteX24" fmla="*/ 78 w 178294"/>
                <a:gd name="connsiteY24" fmla="*/ 10638 h 100687"/>
                <a:gd name="connsiteX25" fmla="*/ 13564 w 178294"/>
                <a:gd name="connsiteY25" fmla="*/ 10638 h 100687"/>
                <a:gd name="connsiteX26" fmla="*/ 48537 w 178294"/>
                <a:gd name="connsiteY26" fmla="*/ 94694 h 100687"/>
                <a:gd name="connsiteX27" fmla="*/ 56766 w 178294"/>
                <a:gd name="connsiteY27" fmla="*/ 100762 h 100687"/>
                <a:gd name="connsiteX28" fmla="*/ 64995 w 178294"/>
                <a:gd name="connsiteY28" fmla="*/ 94694 h 100687"/>
                <a:gd name="connsiteX29" fmla="*/ 89225 w 178294"/>
                <a:gd name="connsiteY29" fmla="*/ 36484 h 100687"/>
                <a:gd name="connsiteX30" fmla="*/ 113455 w 178294"/>
                <a:gd name="connsiteY30" fmla="*/ 94694 h 100687"/>
                <a:gd name="connsiteX31" fmla="*/ 121684 w 178294"/>
                <a:gd name="connsiteY31" fmla="*/ 100762 h 100687"/>
                <a:gd name="connsiteX32" fmla="*/ 129913 w 178294"/>
                <a:gd name="connsiteY32" fmla="*/ 94694 h 100687"/>
                <a:gd name="connsiteX33" fmla="*/ 162829 w 178294"/>
                <a:gd name="connsiteY33" fmla="*/ 15358 h 100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78294" h="100687">
                  <a:moveTo>
                    <a:pt x="162829" y="15358"/>
                  </a:moveTo>
                  <a:cubicBezTo>
                    <a:pt x="163972" y="12436"/>
                    <a:pt x="164886" y="10638"/>
                    <a:pt x="178373" y="10638"/>
                  </a:cubicBezTo>
                  <a:lnTo>
                    <a:pt x="178373" y="75"/>
                  </a:lnTo>
                  <a:cubicBezTo>
                    <a:pt x="173115" y="524"/>
                    <a:pt x="166258" y="749"/>
                    <a:pt x="160772" y="749"/>
                  </a:cubicBezTo>
                  <a:cubicBezTo>
                    <a:pt x="154600" y="749"/>
                    <a:pt x="143857" y="299"/>
                    <a:pt x="138828" y="75"/>
                  </a:cubicBezTo>
                  <a:lnTo>
                    <a:pt x="138828" y="10638"/>
                  </a:lnTo>
                  <a:cubicBezTo>
                    <a:pt x="140885" y="10638"/>
                    <a:pt x="152086" y="10863"/>
                    <a:pt x="152086" y="13335"/>
                  </a:cubicBezTo>
                  <a:cubicBezTo>
                    <a:pt x="152086" y="14009"/>
                    <a:pt x="151400" y="15358"/>
                    <a:pt x="151171" y="16032"/>
                  </a:cubicBezTo>
                  <a:lnTo>
                    <a:pt x="127170" y="73568"/>
                  </a:lnTo>
                  <a:lnTo>
                    <a:pt x="101112" y="10638"/>
                  </a:lnTo>
                  <a:lnTo>
                    <a:pt x="113912" y="10638"/>
                  </a:lnTo>
                  <a:lnTo>
                    <a:pt x="113912" y="75"/>
                  </a:lnTo>
                  <a:cubicBezTo>
                    <a:pt x="106598" y="299"/>
                    <a:pt x="94711" y="749"/>
                    <a:pt x="87854" y="749"/>
                  </a:cubicBezTo>
                  <a:cubicBezTo>
                    <a:pt x="78253" y="749"/>
                    <a:pt x="68653" y="299"/>
                    <a:pt x="64995" y="75"/>
                  </a:cubicBezTo>
                  <a:lnTo>
                    <a:pt x="64995" y="10638"/>
                  </a:lnTo>
                  <a:lnTo>
                    <a:pt x="78482" y="10638"/>
                  </a:lnTo>
                  <a:cubicBezTo>
                    <a:pt x="83282" y="21875"/>
                    <a:pt x="83282" y="22325"/>
                    <a:pt x="83282" y="22550"/>
                  </a:cubicBezTo>
                  <a:cubicBezTo>
                    <a:pt x="83282" y="23449"/>
                    <a:pt x="82596" y="24797"/>
                    <a:pt x="82368" y="25471"/>
                  </a:cubicBezTo>
                  <a:lnTo>
                    <a:pt x="64310" y="68623"/>
                  </a:lnTo>
                  <a:lnTo>
                    <a:pt x="40309" y="10638"/>
                  </a:lnTo>
                  <a:lnTo>
                    <a:pt x="53109" y="10638"/>
                  </a:lnTo>
                  <a:lnTo>
                    <a:pt x="53109" y="75"/>
                  </a:lnTo>
                  <a:cubicBezTo>
                    <a:pt x="43737" y="524"/>
                    <a:pt x="34365" y="749"/>
                    <a:pt x="24993" y="749"/>
                  </a:cubicBezTo>
                  <a:cubicBezTo>
                    <a:pt x="17907" y="749"/>
                    <a:pt x="7850" y="299"/>
                    <a:pt x="78" y="75"/>
                  </a:cubicBezTo>
                  <a:lnTo>
                    <a:pt x="78" y="10638"/>
                  </a:lnTo>
                  <a:lnTo>
                    <a:pt x="13564" y="10638"/>
                  </a:lnTo>
                  <a:lnTo>
                    <a:pt x="48537" y="94694"/>
                  </a:lnTo>
                  <a:cubicBezTo>
                    <a:pt x="50138" y="98515"/>
                    <a:pt x="51052" y="100762"/>
                    <a:pt x="56766" y="100762"/>
                  </a:cubicBezTo>
                  <a:cubicBezTo>
                    <a:pt x="62481" y="100762"/>
                    <a:pt x="63395" y="98515"/>
                    <a:pt x="64995" y="94694"/>
                  </a:cubicBezTo>
                  <a:lnTo>
                    <a:pt x="89225" y="36484"/>
                  </a:lnTo>
                  <a:lnTo>
                    <a:pt x="113455" y="94694"/>
                  </a:lnTo>
                  <a:cubicBezTo>
                    <a:pt x="115055" y="98515"/>
                    <a:pt x="115970" y="100762"/>
                    <a:pt x="121684" y="100762"/>
                  </a:cubicBezTo>
                  <a:cubicBezTo>
                    <a:pt x="127399" y="100762"/>
                    <a:pt x="128313" y="98515"/>
                    <a:pt x="129913" y="94694"/>
                  </a:cubicBezTo>
                  <a:lnTo>
                    <a:pt x="162829" y="15358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 w="2667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accent5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523" name="Freeform: Shape 1522">
              <a:extLst>
                <a:ext uri="{FF2B5EF4-FFF2-40B4-BE49-F238E27FC236}">
                  <a16:creationId xmlns:a16="http://schemas.microsoft.com/office/drawing/2014/main" id="{E9E2B699-1700-F59E-068D-43B689899941}"/>
                </a:ext>
              </a:extLst>
            </p:cNvPr>
            <p:cNvSpPr/>
            <p:nvPr>
              <p:custDataLst>
                <p:tags r:id="rId36"/>
              </p:custDataLst>
            </p:nvPr>
          </p:nvSpPr>
          <p:spPr>
            <a:xfrm>
              <a:off x="5290526" y="3120508"/>
              <a:ext cx="105605" cy="103159"/>
            </a:xfrm>
            <a:custGeom>
              <a:avLst/>
              <a:gdLst>
                <a:gd name="connsiteX0" fmla="*/ 98377 w 105605"/>
                <a:gd name="connsiteY0" fmla="*/ 52891 h 103159"/>
                <a:gd name="connsiteX1" fmla="*/ 105691 w 105605"/>
                <a:gd name="connsiteY1" fmla="*/ 46823 h 103159"/>
                <a:gd name="connsiteX2" fmla="*/ 92891 w 105605"/>
                <a:gd name="connsiteY2" fmla="*/ 12211 h 103159"/>
                <a:gd name="connsiteX3" fmla="*/ 56546 w 105605"/>
                <a:gd name="connsiteY3" fmla="*/ 75 h 103159"/>
                <a:gd name="connsiteX4" fmla="*/ 86 w 105605"/>
                <a:gd name="connsiteY4" fmla="*/ 51318 h 103159"/>
                <a:gd name="connsiteX5" fmla="*/ 59746 w 105605"/>
                <a:gd name="connsiteY5" fmla="*/ 103235 h 103159"/>
                <a:gd name="connsiteX6" fmla="*/ 105691 w 105605"/>
                <a:gd name="connsiteY6" fmla="*/ 75590 h 103159"/>
                <a:gd name="connsiteX7" fmla="*/ 100205 w 105605"/>
                <a:gd name="connsiteY7" fmla="*/ 71545 h 103159"/>
                <a:gd name="connsiteX8" fmla="*/ 94491 w 105605"/>
                <a:gd name="connsiteY8" fmla="*/ 76265 h 103159"/>
                <a:gd name="connsiteX9" fmla="*/ 61803 w 105605"/>
                <a:gd name="connsiteY9" fmla="*/ 94245 h 103159"/>
                <a:gd name="connsiteX10" fmla="*/ 29344 w 105605"/>
                <a:gd name="connsiteY10" fmla="*/ 52891 h 103159"/>
                <a:gd name="connsiteX11" fmla="*/ 98377 w 105605"/>
                <a:gd name="connsiteY11" fmla="*/ 52891 h 103159"/>
                <a:gd name="connsiteX12" fmla="*/ 29344 w 105605"/>
                <a:gd name="connsiteY12" fmla="*/ 45474 h 103159"/>
                <a:gd name="connsiteX13" fmla="*/ 34830 w 105605"/>
                <a:gd name="connsiteY13" fmla="*/ 19853 h 103159"/>
                <a:gd name="connsiteX14" fmla="*/ 56546 w 105605"/>
                <a:gd name="connsiteY14" fmla="*/ 8166 h 103159"/>
                <a:gd name="connsiteX15" fmla="*/ 83976 w 105605"/>
                <a:gd name="connsiteY15" fmla="*/ 45474 h 103159"/>
                <a:gd name="connsiteX16" fmla="*/ 29344 w 105605"/>
                <a:gd name="connsiteY16" fmla="*/ 45474 h 103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605" h="103159">
                  <a:moveTo>
                    <a:pt x="98377" y="52891"/>
                  </a:moveTo>
                  <a:cubicBezTo>
                    <a:pt x="103405" y="52891"/>
                    <a:pt x="105691" y="52891"/>
                    <a:pt x="105691" y="46823"/>
                  </a:cubicBezTo>
                  <a:cubicBezTo>
                    <a:pt x="105691" y="39855"/>
                    <a:pt x="104320" y="23449"/>
                    <a:pt x="92891" y="12211"/>
                  </a:cubicBezTo>
                  <a:cubicBezTo>
                    <a:pt x="84433" y="4120"/>
                    <a:pt x="72318" y="75"/>
                    <a:pt x="56546" y="75"/>
                  </a:cubicBezTo>
                  <a:cubicBezTo>
                    <a:pt x="19973" y="75"/>
                    <a:pt x="86" y="23224"/>
                    <a:pt x="86" y="51318"/>
                  </a:cubicBezTo>
                  <a:cubicBezTo>
                    <a:pt x="86" y="81434"/>
                    <a:pt x="22944" y="103235"/>
                    <a:pt x="59746" y="103235"/>
                  </a:cubicBezTo>
                  <a:cubicBezTo>
                    <a:pt x="95862" y="103235"/>
                    <a:pt x="105691" y="79411"/>
                    <a:pt x="105691" y="75590"/>
                  </a:cubicBezTo>
                  <a:cubicBezTo>
                    <a:pt x="105691" y="71545"/>
                    <a:pt x="101348" y="71545"/>
                    <a:pt x="100205" y="71545"/>
                  </a:cubicBezTo>
                  <a:cubicBezTo>
                    <a:pt x="96319" y="71545"/>
                    <a:pt x="95862" y="72669"/>
                    <a:pt x="94491" y="76265"/>
                  </a:cubicBezTo>
                  <a:cubicBezTo>
                    <a:pt x="89690" y="87053"/>
                    <a:pt x="76661" y="94245"/>
                    <a:pt x="61803" y="94245"/>
                  </a:cubicBezTo>
                  <a:cubicBezTo>
                    <a:pt x="29573" y="94245"/>
                    <a:pt x="29344" y="64353"/>
                    <a:pt x="29344" y="52891"/>
                  </a:cubicBezTo>
                  <a:lnTo>
                    <a:pt x="98377" y="52891"/>
                  </a:lnTo>
                  <a:close/>
                  <a:moveTo>
                    <a:pt x="29344" y="45474"/>
                  </a:moveTo>
                  <a:cubicBezTo>
                    <a:pt x="29802" y="36709"/>
                    <a:pt x="30030" y="27269"/>
                    <a:pt x="34830" y="19853"/>
                  </a:cubicBezTo>
                  <a:cubicBezTo>
                    <a:pt x="40774" y="10863"/>
                    <a:pt x="49917" y="8166"/>
                    <a:pt x="56546" y="8166"/>
                  </a:cubicBezTo>
                  <a:cubicBezTo>
                    <a:pt x="83290" y="8166"/>
                    <a:pt x="83747" y="37608"/>
                    <a:pt x="83976" y="45474"/>
                  </a:cubicBezTo>
                  <a:lnTo>
                    <a:pt x="29344" y="45474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 w="2667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accent5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524" name="Freeform: Shape 1523">
              <a:extLst>
                <a:ext uri="{FF2B5EF4-FFF2-40B4-BE49-F238E27FC236}">
                  <a16:creationId xmlns:a16="http://schemas.microsoft.com/office/drawing/2014/main" id="{73D699E3-9630-7E0D-8533-BE024DA37200}"/>
                </a:ext>
              </a:extLst>
            </p:cNvPr>
            <p:cNvSpPr/>
            <p:nvPr>
              <p:custDataLst>
                <p:tags r:id="rId37"/>
              </p:custDataLst>
            </p:nvPr>
          </p:nvSpPr>
          <p:spPr>
            <a:xfrm>
              <a:off x="5411008" y="3120508"/>
              <a:ext cx="105605" cy="103159"/>
            </a:xfrm>
            <a:custGeom>
              <a:avLst/>
              <a:gdLst>
                <a:gd name="connsiteX0" fmla="*/ 98382 w 105605"/>
                <a:gd name="connsiteY0" fmla="*/ 52891 h 103159"/>
                <a:gd name="connsiteX1" fmla="*/ 105697 w 105605"/>
                <a:gd name="connsiteY1" fmla="*/ 46823 h 103159"/>
                <a:gd name="connsiteX2" fmla="*/ 92896 w 105605"/>
                <a:gd name="connsiteY2" fmla="*/ 12211 h 103159"/>
                <a:gd name="connsiteX3" fmla="*/ 56551 w 105605"/>
                <a:gd name="connsiteY3" fmla="*/ 75 h 103159"/>
                <a:gd name="connsiteX4" fmla="*/ 91 w 105605"/>
                <a:gd name="connsiteY4" fmla="*/ 51318 h 103159"/>
                <a:gd name="connsiteX5" fmla="*/ 59751 w 105605"/>
                <a:gd name="connsiteY5" fmla="*/ 103235 h 103159"/>
                <a:gd name="connsiteX6" fmla="*/ 105697 w 105605"/>
                <a:gd name="connsiteY6" fmla="*/ 75590 h 103159"/>
                <a:gd name="connsiteX7" fmla="*/ 100211 w 105605"/>
                <a:gd name="connsiteY7" fmla="*/ 71545 h 103159"/>
                <a:gd name="connsiteX8" fmla="*/ 94496 w 105605"/>
                <a:gd name="connsiteY8" fmla="*/ 76265 h 103159"/>
                <a:gd name="connsiteX9" fmla="*/ 61809 w 105605"/>
                <a:gd name="connsiteY9" fmla="*/ 94245 h 103159"/>
                <a:gd name="connsiteX10" fmla="*/ 29350 w 105605"/>
                <a:gd name="connsiteY10" fmla="*/ 52891 h 103159"/>
                <a:gd name="connsiteX11" fmla="*/ 98382 w 105605"/>
                <a:gd name="connsiteY11" fmla="*/ 52891 h 103159"/>
                <a:gd name="connsiteX12" fmla="*/ 29350 w 105605"/>
                <a:gd name="connsiteY12" fmla="*/ 45474 h 103159"/>
                <a:gd name="connsiteX13" fmla="*/ 34836 w 105605"/>
                <a:gd name="connsiteY13" fmla="*/ 19853 h 103159"/>
                <a:gd name="connsiteX14" fmla="*/ 56551 w 105605"/>
                <a:gd name="connsiteY14" fmla="*/ 8166 h 103159"/>
                <a:gd name="connsiteX15" fmla="*/ 83981 w 105605"/>
                <a:gd name="connsiteY15" fmla="*/ 45474 h 103159"/>
                <a:gd name="connsiteX16" fmla="*/ 29350 w 105605"/>
                <a:gd name="connsiteY16" fmla="*/ 45474 h 103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605" h="103159">
                  <a:moveTo>
                    <a:pt x="98382" y="52891"/>
                  </a:moveTo>
                  <a:cubicBezTo>
                    <a:pt x="103411" y="52891"/>
                    <a:pt x="105697" y="52891"/>
                    <a:pt x="105697" y="46823"/>
                  </a:cubicBezTo>
                  <a:cubicBezTo>
                    <a:pt x="105697" y="39855"/>
                    <a:pt x="104325" y="23449"/>
                    <a:pt x="92896" y="12211"/>
                  </a:cubicBezTo>
                  <a:cubicBezTo>
                    <a:pt x="84438" y="4120"/>
                    <a:pt x="72323" y="75"/>
                    <a:pt x="56551" y="75"/>
                  </a:cubicBezTo>
                  <a:cubicBezTo>
                    <a:pt x="19978" y="75"/>
                    <a:pt x="91" y="23224"/>
                    <a:pt x="91" y="51318"/>
                  </a:cubicBezTo>
                  <a:cubicBezTo>
                    <a:pt x="91" y="81434"/>
                    <a:pt x="22949" y="103235"/>
                    <a:pt x="59751" y="103235"/>
                  </a:cubicBezTo>
                  <a:cubicBezTo>
                    <a:pt x="95867" y="103235"/>
                    <a:pt x="105697" y="79411"/>
                    <a:pt x="105697" y="75590"/>
                  </a:cubicBezTo>
                  <a:cubicBezTo>
                    <a:pt x="105697" y="71545"/>
                    <a:pt x="101353" y="71545"/>
                    <a:pt x="100211" y="71545"/>
                  </a:cubicBezTo>
                  <a:cubicBezTo>
                    <a:pt x="96325" y="71545"/>
                    <a:pt x="95867" y="72669"/>
                    <a:pt x="94496" y="76265"/>
                  </a:cubicBezTo>
                  <a:cubicBezTo>
                    <a:pt x="89696" y="87053"/>
                    <a:pt x="76666" y="94245"/>
                    <a:pt x="61809" y="94245"/>
                  </a:cubicBezTo>
                  <a:cubicBezTo>
                    <a:pt x="29578" y="94245"/>
                    <a:pt x="29350" y="64353"/>
                    <a:pt x="29350" y="52891"/>
                  </a:cubicBezTo>
                  <a:lnTo>
                    <a:pt x="98382" y="52891"/>
                  </a:lnTo>
                  <a:close/>
                  <a:moveTo>
                    <a:pt x="29350" y="45474"/>
                  </a:moveTo>
                  <a:cubicBezTo>
                    <a:pt x="29807" y="36709"/>
                    <a:pt x="30035" y="27269"/>
                    <a:pt x="34836" y="19853"/>
                  </a:cubicBezTo>
                  <a:cubicBezTo>
                    <a:pt x="40779" y="10863"/>
                    <a:pt x="49922" y="8166"/>
                    <a:pt x="56551" y="8166"/>
                  </a:cubicBezTo>
                  <a:cubicBezTo>
                    <a:pt x="83295" y="8166"/>
                    <a:pt x="83753" y="37608"/>
                    <a:pt x="83981" y="45474"/>
                  </a:cubicBezTo>
                  <a:lnTo>
                    <a:pt x="29350" y="45474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 w="2667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accent5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525" name="Freeform: Shape 1524">
              <a:extLst>
                <a:ext uri="{FF2B5EF4-FFF2-40B4-BE49-F238E27FC236}">
                  <a16:creationId xmlns:a16="http://schemas.microsoft.com/office/drawing/2014/main" id="{91274D0B-C3D4-340F-3719-0A58B921BAFF}"/>
                </a:ext>
              </a:extLst>
            </p:cNvPr>
            <p:cNvSpPr/>
            <p:nvPr>
              <p:custDataLst>
                <p:tags r:id="rId38"/>
              </p:custDataLst>
            </p:nvPr>
          </p:nvSpPr>
          <p:spPr>
            <a:xfrm>
              <a:off x="5534462" y="3121182"/>
              <a:ext cx="130292" cy="101137"/>
            </a:xfrm>
            <a:custGeom>
              <a:avLst/>
              <a:gdLst>
                <a:gd name="connsiteX0" fmla="*/ 15869 w 130292"/>
                <a:gd name="connsiteY0" fmla="*/ 21201 h 101137"/>
                <a:gd name="connsiteX1" fmla="*/ 15869 w 130292"/>
                <a:gd name="connsiteY1" fmla="*/ 90649 h 101137"/>
                <a:gd name="connsiteX2" fmla="*/ 96 w 130292"/>
                <a:gd name="connsiteY2" fmla="*/ 90649 h 101137"/>
                <a:gd name="connsiteX3" fmla="*/ 96 w 130292"/>
                <a:gd name="connsiteY3" fmla="*/ 101212 h 101137"/>
                <a:gd name="connsiteX4" fmla="*/ 28898 w 130292"/>
                <a:gd name="connsiteY4" fmla="*/ 100538 h 101137"/>
                <a:gd name="connsiteX5" fmla="*/ 57699 w 130292"/>
                <a:gd name="connsiteY5" fmla="*/ 101212 h 101137"/>
                <a:gd name="connsiteX6" fmla="*/ 57699 w 130292"/>
                <a:gd name="connsiteY6" fmla="*/ 90649 h 101137"/>
                <a:gd name="connsiteX7" fmla="*/ 41927 w 130292"/>
                <a:gd name="connsiteY7" fmla="*/ 90649 h 101137"/>
                <a:gd name="connsiteX8" fmla="*/ 41927 w 130292"/>
                <a:gd name="connsiteY8" fmla="*/ 43676 h 101137"/>
                <a:gd name="connsiteX9" fmla="*/ 75986 w 130292"/>
                <a:gd name="connsiteY9" fmla="*/ 8166 h 101137"/>
                <a:gd name="connsiteX10" fmla="*/ 88558 w 130292"/>
                <a:gd name="connsiteY10" fmla="*/ 29966 h 101137"/>
                <a:gd name="connsiteX11" fmla="*/ 88558 w 130292"/>
                <a:gd name="connsiteY11" fmla="*/ 90649 h 101137"/>
                <a:gd name="connsiteX12" fmla="*/ 72786 w 130292"/>
                <a:gd name="connsiteY12" fmla="*/ 90649 h 101137"/>
                <a:gd name="connsiteX13" fmla="*/ 72786 w 130292"/>
                <a:gd name="connsiteY13" fmla="*/ 101212 h 101137"/>
                <a:gd name="connsiteX14" fmla="*/ 101587 w 130292"/>
                <a:gd name="connsiteY14" fmla="*/ 100538 h 101137"/>
                <a:gd name="connsiteX15" fmla="*/ 130389 w 130292"/>
                <a:gd name="connsiteY15" fmla="*/ 101212 h 101137"/>
                <a:gd name="connsiteX16" fmla="*/ 130389 w 130292"/>
                <a:gd name="connsiteY16" fmla="*/ 90649 h 101137"/>
                <a:gd name="connsiteX17" fmla="*/ 114616 w 130292"/>
                <a:gd name="connsiteY17" fmla="*/ 90649 h 101137"/>
                <a:gd name="connsiteX18" fmla="*/ 114616 w 130292"/>
                <a:gd name="connsiteY18" fmla="*/ 32439 h 101137"/>
                <a:gd name="connsiteX19" fmla="*/ 79415 w 130292"/>
                <a:gd name="connsiteY19" fmla="*/ 75 h 101137"/>
                <a:gd name="connsiteX20" fmla="*/ 39413 w 130292"/>
                <a:gd name="connsiteY20" fmla="*/ 24348 h 101137"/>
                <a:gd name="connsiteX21" fmla="*/ 39413 w 130292"/>
                <a:gd name="connsiteY21" fmla="*/ 75 h 101137"/>
                <a:gd name="connsiteX22" fmla="*/ 96 w 130292"/>
                <a:gd name="connsiteY22" fmla="*/ 1873 h 101137"/>
                <a:gd name="connsiteX23" fmla="*/ 96 w 130292"/>
                <a:gd name="connsiteY23" fmla="*/ 12436 h 101137"/>
                <a:gd name="connsiteX24" fmla="*/ 15869 w 130292"/>
                <a:gd name="connsiteY24" fmla="*/ 21201 h 101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30292" h="101137">
                  <a:moveTo>
                    <a:pt x="15869" y="21201"/>
                  </a:moveTo>
                  <a:lnTo>
                    <a:pt x="15869" y="90649"/>
                  </a:lnTo>
                  <a:lnTo>
                    <a:pt x="96" y="90649"/>
                  </a:lnTo>
                  <a:lnTo>
                    <a:pt x="96" y="101212"/>
                  </a:lnTo>
                  <a:cubicBezTo>
                    <a:pt x="6497" y="100987"/>
                    <a:pt x="20212" y="100538"/>
                    <a:pt x="28898" y="100538"/>
                  </a:cubicBezTo>
                  <a:cubicBezTo>
                    <a:pt x="37813" y="100538"/>
                    <a:pt x="51299" y="100987"/>
                    <a:pt x="57699" y="101212"/>
                  </a:cubicBezTo>
                  <a:lnTo>
                    <a:pt x="57699" y="90649"/>
                  </a:lnTo>
                  <a:lnTo>
                    <a:pt x="41927" y="90649"/>
                  </a:lnTo>
                  <a:lnTo>
                    <a:pt x="41927" y="43676"/>
                  </a:lnTo>
                  <a:cubicBezTo>
                    <a:pt x="41927" y="19178"/>
                    <a:pt x="61585" y="8166"/>
                    <a:pt x="75986" y="8166"/>
                  </a:cubicBezTo>
                  <a:cubicBezTo>
                    <a:pt x="83758" y="8166"/>
                    <a:pt x="88558" y="12885"/>
                    <a:pt x="88558" y="29966"/>
                  </a:cubicBezTo>
                  <a:lnTo>
                    <a:pt x="88558" y="90649"/>
                  </a:lnTo>
                  <a:lnTo>
                    <a:pt x="72786" y="90649"/>
                  </a:lnTo>
                  <a:lnTo>
                    <a:pt x="72786" y="101212"/>
                  </a:lnTo>
                  <a:cubicBezTo>
                    <a:pt x="79186" y="100987"/>
                    <a:pt x="92901" y="100538"/>
                    <a:pt x="101587" y="100538"/>
                  </a:cubicBezTo>
                  <a:cubicBezTo>
                    <a:pt x="110502" y="100538"/>
                    <a:pt x="123988" y="100987"/>
                    <a:pt x="130389" y="101212"/>
                  </a:cubicBezTo>
                  <a:lnTo>
                    <a:pt x="130389" y="90649"/>
                  </a:lnTo>
                  <a:lnTo>
                    <a:pt x="114616" y="90649"/>
                  </a:lnTo>
                  <a:lnTo>
                    <a:pt x="114616" y="32439"/>
                  </a:lnTo>
                  <a:cubicBezTo>
                    <a:pt x="114616" y="8840"/>
                    <a:pt x="102273" y="75"/>
                    <a:pt x="79415" y="75"/>
                  </a:cubicBezTo>
                  <a:cubicBezTo>
                    <a:pt x="57471" y="75"/>
                    <a:pt x="45356" y="12885"/>
                    <a:pt x="39413" y="24348"/>
                  </a:cubicBezTo>
                  <a:lnTo>
                    <a:pt x="39413" y="75"/>
                  </a:lnTo>
                  <a:lnTo>
                    <a:pt x="96" y="1873"/>
                  </a:lnTo>
                  <a:lnTo>
                    <a:pt x="96" y="12436"/>
                  </a:lnTo>
                  <a:cubicBezTo>
                    <a:pt x="14268" y="12436"/>
                    <a:pt x="15869" y="12436"/>
                    <a:pt x="15869" y="21201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 w="2667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accent5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526" name="Freeform: Shape 1525">
              <a:extLst>
                <a:ext uri="{FF2B5EF4-FFF2-40B4-BE49-F238E27FC236}">
                  <a16:creationId xmlns:a16="http://schemas.microsoft.com/office/drawing/2014/main" id="{5139B206-4415-1C8C-39A3-FB4A4E6FC440}"/>
                </a:ext>
              </a:extLst>
            </p:cNvPr>
            <p:cNvSpPr/>
            <p:nvPr>
              <p:custDataLst>
                <p:tags r:id="rId39"/>
              </p:custDataLst>
            </p:nvPr>
          </p:nvSpPr>
          <p:spPr>
            <a:xfrm>
              <a:off x="5673185" y="3161412"/>
              <a:ext cx="69717" cy="21800"/>
            </a:xfrm>
            <a:custGeom>
              <a:avLst/>
              <a:gdLst>
                <a:gd name="connsiteX0" fmla="*/ 69821 w 69717"/>
                <a:gd name="connsiteY0" fmla="*/ 21875 h 21800"/>
                <a:gd name="connsiteX1" fmla="*/ 69821 w 69717"/>
                <a:gd name="connsiteY1" fmla="*/ 75 h 21800"/>
                <a:gd name="connsiteX2" fmla="*/ 103 w 69717"/>
                <a:gd name="connsiteY2" fmla="*/ 75 h 21800"/>
                <a:gd name="connsiteX3" fmla="*/ 103 w 69717"/>
                <a:gd name="connsiteY3" fmla="*/ 21875 h 21800"/>
                <a:gd name="connsiteX4" fmla="*/ 69821 w 69717"/>
                <a:gd name="connsiteY4" fmla="*/ 21875 h 21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717" h="21800">
                  <a:moveTo>
                    <a:pt x="69821" y="21875"/>
                  </a:moveTo>
                  <a:lnTo>
                    <a:pt x="69821" y="75"/>
                  </a:lnTo>
                  <a:lnTo>
                    <a:pt x="103" y="75"/>
                  </a:lnTo>
                  <a:lnTo>
                    <a:pt x="103" y="21875"/>
                  </a:lnTo>
                  <a:lnTo>
                    <a:pt x="69821" y="21875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 w="2667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accent5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527" name="Freeform: Shape 1526">
              <a:extLst>
                <a:ext uri="{FF2B5EF4-FFF2-40B4-BE49-F238E27FC236}">
                  <a16:creationId xmlns:a16="http://schemas.microsoft.com/office/drawing/2014/main" id="{06DCAAC5-64F0-9412-21D6-20E8B5806244}"/>
                </a:ext>
              </a:extLst>
            </p:cNvPr>
            <p:cNvSpPr/>
            <p:nvPr>
              <p:custDataLst>
                <p:tags r:id="rId40"/>
              </p:custDataLst>
            </p:nvPr>
          </p:nvSpPr>
          <p:spPr>
            <a:xfrm>
              <a:off x="5762637" y="3079603"/>
              <a:ext cx="82518" cy="144064"/>
            </a:xfrm>
            <a:custGeom>
              <a:avLst/>
              <a:gdLst>
                <a:gd name="connsiteX0" fmla="*/ 18850 w 82518"/>
                <a:gd name="connsiteY0" fmla="*/ 53565 h 144064"/>
                <a:gd name="connsiteX1" fmla="*/ 18850 w 82518"/>
                <a:gd name="connsiteY1" fmla="*/ 115146 h 144064"/>
                <a:gd name="connsiteX2" fmla="*/ 54966 w 82518"/>
                <a:gd name="connsiteY2" fmla="*/ 144139 h 144064"/>
                <a:gd name="connsiteX3" fmla="*/ 82625 w 82518"/>
                <a:gd name="connsiteY3" fmla="*/ 114922 h 144064"/>
                <a:gd name="connsiteX4" fmla="*/ 82625 w 82518"/>
                <a:gd name="connsiteY4" fmla="*/ 103010 h 144064"/>
                <a:gd name="connsiteX5" fmla="*/ 71882 w 82518"/>
                <a:gd name="connsiteY5" fmla="*/ 103010 h 144064"/>
                <a:gd name="connsiteX6" fmla="*/ 71882 w 82518"/>
                <a:gd name="connsiteY6" fmla="*/ 114472 h 144064"/>
                <a:gd name="connsiteX7" fmla="*/ 58167 w 82518"/>
                <a:gd name="connsiteY7" fmla="*/ 135149 h 144064"/>
                <a:gd name="connsiteX8" fmla="*/ 44909 w 82518"/>
                <a:gd name="connsiteY8" fmla="*/ 115596 h 144064"/>
                <a:gd name="connsiteX9" fmla="*/ 44909 w 82518"/>
                <a:gd name="connsiteY9" fmla="*/ 53565 h 144064"/>
                <a:gd name="connsiteX10" fmla="*/ 78282 w 82518"/>
                <a:gd name="connsiteY10" fmla="*/ 53565 h 144064"/>
                <a:gd name="connsiteX11" fmla="*/ 78282 w 82518"/>
                <a:gd name="connsiteY11" fmla="*/ 43002 h 144064"/>
                <a:gd name="connsiteX12" fmla="*/ 44909 w 82518"/>
                <a:gd name="connsiteY12" fmla="*/ 43002 h 144064"/>
                <a:gd name="connsiteX13" fmla="*/ 44909 w 82518"/>
                <a:gd name="connsiteY13" fmla="*/ 75 h 144064"/>
                <a:gd name="connsiteX14" fmla="*/ 34165 w 82518"/>
                <a:gd name="connsiteY14" fmla="*/ 75 h 144064"/>
                <a:gd name="connsiteX15" fmla="*/ 106 w 82518"/>
                <a:gd name="connsiteY15" fmla="*/ 45474 h 144064"/>
                <a:gd name="connsiteX16" fmla="*/ 106 w 82518"/>
                <a:gd name="connsiteY16" fmla="*/ 53565 h 144064"/>
                <a:gd name="connsiteX17" fmla="*/ 18850 w 82518"/>
                <a:gd name="connsiteY17" fmla="*/ 53565 h 144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82518" h="144064">
                  <a:moveTo>
                    <a:pt x="18850" y="53565"/>
                  </a:moveTo>
                  <a:lnTo>
                    <a:pt x="18850" y="115146"/>
                  </a:lnTo>
                  <a:cubicBezTo>
                    <a:pt x="18850" y="139195"/>
                    <a:pt x="38737" y="144139"/>
                    <a:pt x="54966" y="144139"/>
                  </a:cubicBezTo>
                  <a:cubicBezTo>
                    <a:pt x="72339" y="144139"/>
                    <a:pt x="82625" y="131328"/>
                    <a:pt x="82625" y="114922"/>
                  </a:cubicBezTo>
                  <a:lnTo>
                    <a:pt x="82625" y="103010"/>
                  </a:lnTo>
                  <a:lnTo>
                    <a:pt x="71882" y="103010"/>
                  </a:lnTo>
                  <a:lnTo>
                    <a:pt x="71882" y="114472"/>
                  </a:lnTo>
                  <a:cubicBezTo>
                    <a:pt x="71882" y="129755"/>
                    <a:pt x="64567" y="135149"/>
                    <a:pt x="58167" y="135149"/>
                  </a:cubicBezTo>
                  <a:cubicBezTo>
                    <a:pt x="44909" y="135149"/>
                    <a:pt x="44909" y="120765"/>
                    <a:pt x="44909" y="115596"/>
                  </a:cubicBezTo>
                  <a:lnTo>
                    <a:pt x="44909" y="53565"/>
                  </a:lnTo>
                  <a:lnTo>
                    <a:pt x="78282" y="53565"/>
                  </a:lnTo>
                  <a:lnTo>
                    <a:pt x="78282" y="43002"/>
                  </a:lnTo>
                  <a:lnTo>
                    <a:pt x="44909" y="43002"/>
                  </a:lnTo>
                  <a:lnTo>
                    <a:pt x="44909" y="75"/>
                  </a:lnTo>
                  <a:lnTo>
                    <a:pt x="34165" y="75"/>
                  </a:lnTo>
                  <a:cubicBezTo>
                    <a:pt x="33937" y="22550"/>
                    <a:pt x="22736" y="44800"/>
                    <a:pt x="106" y="45474"/>
                  </a:cubicBezTo>
                  <a:lnTo>
                    <a:pt x="106" y="53565"/>
                  </a:lnTo>
                  <a:lnTo>
                    <a:pt x="18850" y="53565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 w="2667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accent5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528" name="Freeform: Shape 1527">
              <a:extLst>
                <a:ext uri="{FF2B5EF4-FFF2-40B4-BE49-F238E27FC236}">
                  <a16:creationId xmlns:a16="http://schemas.microsoft.com/office/drawing/2014/main" id="{E16934B0-282E-874F-1915-7487EC6504B7}"/>
                </a:ext>
              </a:extLst>
            </p:cNvPr>
            <p:cNvSpPr/>
            <p:nvPr>
              <p:custDataLst>
                <p:tags r:id="rId41"/>
              </p:custDataLst>
            </p:nvPr>
          </p:nvSpPr>
          <p:spPr>
            <a:xfrm>
              <a:off x="5868522" y="3121182"/>
              <a:ext cx="92576" cy="101137"/>
            </a:xfrm>
            <a:custGeom>
              <a:avLst/>
              <a:gdLst>
                <a:gd name="connsiteX0" fmla="*/ 38056 w 92576"/>
                <a:gd name="connsiteY0" fmla="*/ 25471 h 101137"/>
                <a:gd name="connsiteX1" fmla="*/ 38056 w 92576"/>
                <a:gd name="connsiteY1" fmla="*/ 75 h 101137"/>
                <a:gd name="connsiteX2" fmla="*/ 111 w 92576"/>
                <a:gd name="connsiteY2" fmla="*/ 1873 h 101137"/>
                <a:gd name="connsiteX3" fmla="*/ 111 w 92576"/>
                <a:gd name="connsiteY3" fmla="*/ 12436 h 101137"/>
                <a:gd name="connsiteX4" fmla="*/ 15883 w 92576"/>
                <a:gd name="connsiteY4" fmla="*/ 21201 h 101137"/>
                <a:gd name="connsiteX5" fmla="*/ 15883 w 92576"/>
                <a:gd name="connsiteY5" fmla="*/ 90649 h 101137"/>
                <a:gd name="connsiteX6" fmla="*/ 111 w 92576"/>
                <a:gd name="connsiteY6" fmla="*/ 90649 h 101137"/>
                <a:gd name="connsiteX7" fmla="*/ 111 w 92576"/>
                <a:gd name="connsiteY7" fmla="*/ 101212 h 101137"/>
                <a:gd name="connsiteX8" fmla="*/ 28912 w 92576"/>
                <a:gd name="connsiteY8" fmla="*/ 100538 h 101137"/>
                <a:gd name="connsiteX9" fmla="*/ 60457 w 92576"/>
                <a:gd name="connsiteY9" fmla="*/ 101212 h 101137"/>
                <a:gd name="connsiteX10" fmla="*/ 60457 w 92576"/>
                <a:gd name="connsiteY10" fmla="*/ 90649 h 101137"/>
                <a:gd name="connsiteX11" fmla="*/ 40570 w 92576"/>
                <a:gd name="connsiteY11" fmla="*/ 90649 h 101137"/>
                <a:gd name="connsiteX12" fmla="*/ 40570 w 92576"/>
                <a:gd name="connsiteY12" fmla="*/ 51318 h 101137"/>
                <a:gd name="connsiteX13" fmla="*/ 69143 w 92576"/>
                <a:gd name="connsiteY13" fmla="*/ 8166 h 101137"/>
                <a:gd name="connsiteX14" fmla="*/ 64800 w 92576"/>
                <a:gd name="connsiteY14" fmla="*/ 18504 h 101137"/>
                <a:gd name="connsiteX15" fmla="*/ 78744 w 92576"/>
                <a:gd name="connsiteY15" fmla="*/ 32214 h 101137"/>
                <a:gd name="connsiteX16" fmla="*/ 92687 w 92576"/>
                <a:gd name="connsiteY16" fmla="*/ 18504 h 101137"/>
                <a:gd name="connsiteX17" fmla="*/ 68457 w 92576"/>
                <a:gd name="connsiteY17" fmla="*/ 75 h 101137"/>
                <a:gd name="connsiteX18" fmla="*/ 38056 w 92576"/>
                <a:gd name="connsiteY18" fmla="*/ 25471 h 101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2576" h="101137">
                  <a:moveTo>
                    <a:pt x="38056" y="25471"/>
                  </a:moveTo>
                  <a:lnTo>
                    <a:pt x="38056" y="75"/>
                  </a:lnTo>
                  <a:lnTo>
                    <a:pt x="111" y="1873"/>
                  </a:lnTo>
                  <a:lnTo>
                    <a:pt x="111" y="12436"/>
                  </a:lnTo>
                  <a:cubicBezTo>
                    <a:pt x="14283" y="12436"/>
                    <a:pt x="15883" y="12436"/>
                    <a:pt x="15883" y="21201"/>
                  </a:cubicBezTo>
                  <a:lnTo>
                    <a:pt x="15883" y="90649"/>
                  </a:lnTo>
                  <a:lnTo>
                    <a:pt x="111" y="90649"/>
                  </a:lnTo>
                  <a:lnTo>
                    <a:pt x="111" y="101212"/>
                  </a:lnTo>
                  <a:cubicBezTo>
                    <a:pt x="8111" y="100987"/>
                    <a:pt x="18398" y="100538"/>
                    <a:pt x="28912" y="100538"/>
                  </a:cubicBezTo>
                  <a:cubicBezTo>
                    <a:pt x="37599" y="100538"/>
                    <a:pt x="52228" y="100538"/>
                    <a:pt x="60457" y="101212"/>
                  </a:cubicBezTo>
                  <a:lnTo>
                    <a:pt x="60457" y="90649"/>
                  </a:lnTo>
                  <a:lnTo>
                    <a:pt x="40570" y="90649"/>
                  </a:lnTo>
                  <a:lnTo>
                    <a:pt x="40570" y="51318"/>
                  </a:lnTo>
                  <a:cubicBezTo>
                    <a:pt x="40570" y="35585"/>
                    <a:pt x="46285" y="8166"/>
                    <a:pt x="69143" y="8166"/>
                  </a:cubicBezTo>
                  <a:cubicBezTo>
                    <a:pt x="68914" y="8390"/>
                    <a:pt x="64800" y="11986"/>
                    <a:pt x="64800" y="18504"/>
                  </a:cubicBezTo>
                  <a:cubicBezTo>
                    <a:pt x="64800" y="27719"/>
                    <a:pt x="72115" y="32214"/>
                    <a:pt x="78744" y="32214"/>
                  </a:cubicBezTo>
                  <a:cubicBezTo>
                    <a:pt x="85372" y="32214"/>
                    <a:pt x="92687" y="27494"/>
                    <a:pt x="92687" y="18504"/>
                  </a:cubicBezTo>
                  <a:cubicBezTo>
                    <a:pt x="92687" y="6592"/>
                    <a:pt x="80344" y="75"/>
                    <a:pt x="68457" y="75"/>
                  </a:cubicBezTo>
                  <a:cubicBezTo>
                    <a:pt x="52456" y="75"/>
                    <a:pt x="43313" y="11312"/>
                    <a:pt x="38056" y="25471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 w="2667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accent5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529" name="Freeform: Shape 1528">
              <a:extLst>
                <a:ext uri="{FF2B5EF4-FFF2-40B4-BE49-F238E27FC236}">
                  <a16:creationId xmlns:a16="http://schemas.microsoft.com/office/drawing/2014/main" id="{C7093F87-06D6-A66E-CD8D-B1B889132168}"/>
                </a:ext>
              </a:extLst>
            </p:cNvPr>
            <p:cNvSpPr/>
            <p:nvPr>
              <p:custDataLst>
                <p:tags r:id="rId42"/>
              </p:custDataLst>
            </p:nvPr>
          </p:nvSpPr>
          <p:spPr>
            <a:xfrm>
              <a:off x="5979067" y="3066118"/>
              <a:ext cx="54631" cy="156200"/>
            </a:xfrm>
            <a:custGeom>
              <a:avLst/>
              <a:gdLst>
                <a:gd name="connsiteX0" fmla="*/ 40575 w 54631"/>
                <a:gd name="connsiteY0" fmla="*/ 55138 h 156200"/>
                <a:gd name="connsiteX1" fmla="*/ 801 w 54631"/>
                <a:gd name="connsiteY1" fmla="*/ 56936 h 156200"/>
                <a:gd name="connsiteX2" fmla="*/ 801 w 54631"/>
                <a:gd name="connsiteY2" fmla="*/ 67500 h 156200"/>
                <a:gd name="connsiteX3" fmla="*/ 15888 w 54631"/>
                <a:gd name="connsiteY3" fmla="*/ 76265 h 156200"/>
                <a:gd name="connsiteX4" fmla="*/ 15888 w 54631"/>
                <a:gd name="connsiteY4" fmla="*/ 145712 h 156200"/>
                <a:gd name="connsiteX5" fmla="*/ 116 w 54631"/>
                <a:gd name="connsiteY5" fmla="*/ 145712 h 156200"/>
                <a:gd name="connsiteX6" fmla="*/ 116 w 54631"/>
                <a:gd name="connsiteY6" fmla="*/ 156275 h 156200"/>
                <a:gd name="connsiteX7" fmla="*/ 28003 w 54631"/>
                <a:gd name="connsiteY7" fmla="*/ 155601 h 156200"/>
                <a:gd name="connsiteX8" fmla="*/ 54747 w 54631"/>
                <a:gd name="connsiteY8" fmla="*/ 156275 h 156200"/>
                <a:gd name="connsiteX9" fmla="*/ 54747 w 54631"/>
                <a:gd name="connsiteY9" fmla="*/ 145712 h 156200"/>
                <a:gd name="connsiteX10" fmla="*/ 40575 w 54631"/>
                <a:gd name="connsiteY10" fmla="*/ 145712 h 156200"/>
                <a:gd name="connsiteX11" fmla="*/ 40575 w 54631"/>
                <a:gd name="connsiteY11" fmla="*/ 55138 h 156200"/>
                <a:gd name="connsiteX12" fmla="*/ 42861 w 54631"/>
                <a:gd name="connsiteY12" fmla="*/ 17605 h 156200"/>
                <a:gd name="connsiteX13" fmla="*/ 25031 w 54631"/>
                <a:gd name="connsiteY13" fmla="*/ 75 h 156200"/>
                <a:gd name="connsiteX14" fmla="*/ 7202 w 54631"/>
                <a:gd name="connsiteY14" fmla="*/ 17605 h 156200"/>
                <a:gd name="connsiteX15" fmla="*/ 25031 w 54631"/>
                <a:gd name="connsiteY15" fmla="*/ 35136 h 156200"/>
                <a:gd name="connsiteX16" fmla="*/ 42861 w 54631"/>
                <a:gd name="connsiteY16" fmla="*/ 17605 h 15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631" h="156200">
                  <a:moveTo>
                    <a:pt x="40575" y="55138"/>
                  </a:moveTo>
                  <a:lnTo>
                    <a:pt x="801" y="56936"/>
                  </a:lnTo>
                  <a:lnTo>
                    <a:pt x="801" y="67500"/>
                  </a:lnTo>
                  <a:cubicBezTo>
                    <a:pt x="14288" y="67500"/>
                    <a:pt x="15888" y="67500"/>
                    <a:pt x="15888" y="76265"/>
                  </a:cubicBezTo>
                  <a:lnTo>
                    <a:pt x="15888" y="145712"/>
                  </a:lnTo>
                  <a:lnTo>
                    <a:pt x="116" y="145712"/>
                  </a:lnTo>
                  <a:lnTo>
                    <a:pt x="116" y="156275"/>
                  </a:lnTo>
                  <a:cubicBezTo>
                    <a:pt x="7202" y="156051"/>
                    <a:pt x="18402" y="155601"/>
                    <a:pt x="28003" y="155601"/>
                  </a:cubicBezTo>
                  <a:cubicBezTo>
                    <a:pt x="34860" y="155601"/>
                    <a:pt x="46518" y="156051"/>
                    <a:pt x="54747" y="156275"/>
                  </a:cubicBezTo>
                  <a:lnTo>
                    <a:pt x="54747" y="145712"/>
                  </a:lnTo>
                  <a:lnTo>
                    <a:pt x="40575" y="145712"/>
                  </a:lnTo>
                  <a:lnTo>
                    <a:pt x="40575" y="55138"/>
                  </a:lnTo>
                  <a:close/>
                  <a:moveTo>
                    <a:pt x="42861" y="17605"/>
                  </a:moveTo>
                  <a:cubicBezTo>
                    <a:pt x="42861" y="7716"/>
                    <a:pt x="34632" y="75"/>
                    <a:pt x="25031" y="75"/>
                  </a:cubicBezTo>
                  <a:cubicBezTo>
                    <a:pt x="15202" y="75"/>
                    <a:pt x="7202" y="7941"/>
                    <a:pt x="7202" y="17605"/>
                  </a:cubicBezTo>
                  <a:cubicBezTo>
                    <a:pt x="7202" y="27269"/>
                    <a:pt x="15202" y="35136"/>
                    <a:pt x="25031" y="35136"/>
                  </a:cubicBezTo>
                  <a:cubicBezTo>
                    <a:pt x="34632" y="35136"/>
                    <a:pt x="42861" y="27494"/>
                    <a:pt x="42861" y="17605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 w="2667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accent5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530" name="Freeform: Shape 1529">
              <a:extLst>
                <a:ext uri="{FF2B5EF4-FFF2-40B4-BE49-F238E27FC236}">
                  <a16:creationId xmlns:a16="http://schemas.microsoft.com/office/drawing/2014/main" id="{4A282FE7-DAD3-B484-75DA-A917A3DE4EF4}"/>
                </a:ext>
              </a:extLst>
            </p:cNvPr>
            <p:cNvSpPr/>
            <p:nvPr>
              <p:custDataLst>
                <p:tags r:id="rId43"/>
              </p:custDataLst>
            </p:nvPr>
          </p:nvSpPr>
          <p:spPr>
            <a:xfrm>
              <a:off x="6048657" y="3120508"/>
              <a:ext cx="120234" cy="103159"/>
            </a:xfrm>
            <a:custGeom>
              <a:avLst/>
              <a:gdLst>
                <a:gd name="connsiteX0" fmla="*/ 78294 w 120234"/>
                <a:gd name="connsiteY0" fmla="*/ 84580 h 103159"/>
                <a:gd name="connsiteX1" fmla="*/ 102067 w 120234"/>
                <a:gd name="connsiteY1" fmla="*/ 101886 h 103159"/>
                <a:gd name="connsiteX2" fmla="*/ 113039 w 120234"/>
                <a:gd name="connsiteY2" fmla="*/ 101886 h 103159"/>
                <a:gd name="connsiteX3" fmla="*/ 120354 w 120234"/>
                <a:gd name="connsiteY3" fmla="*/ 96492 h 103159"/>
                <a:gd name="connsiteX4" fmla="*/ 114410 w 120234"/>
                <a:gd name="connsiteY4" fmla="*/ 91323 h 103159"/>
                <a:gd name="connsiteX5" fmla="*/ 100467 w 120234"/>
                <a:gd name="connsiteY5" fmla="*/ 83007 h 103159"/>
                <a:gd name="connsiteX6" fmla="*/ 100467 w 120234"/>
                <a:gd name="connsiteY6" fmla="*/ 34686 h 103159"/>
                <a:gd name="connsiteX7" fmla="*/ 50179 w 120234"/>
                <a:gd name="connsiteY7" fmla="*/ 75 h 103159"/>
                <a:gd name="connsiteX8" fmla="*/ 9262 w 120234"/>
                <a:gd name="connsiteY8" fmla="*/ 20752 h 103159"/>
                <a:gd name="connsiteX9" fmla="*/ 23434 w 120234"/>
                <a:gd name="connsiteY9" fmla="*/ 34911 h 103159"/>
                <a:gd name="connsiteX10" fmla="*/ 37835 w 120234"/>
                <a:gd name="connsiteY10" fmla="*/ 20752 h 103159"/>
                <a:gd name="connsiteX11" fmla="*/ 32806 w 120234"/>
                <a:gd name="connsiteY11" fmla="*/ 9739 h 103159"/>
                <a:gd name="connsiteX12" fmla="*/ 49264 w 120234"/>
                <a:gd name="connsiteY12" fmla="*/ 8166 h 103159"/>
                <a:gd name="connsiteX13" fmla="*/ 74408 w 120234"/>
                <a:gd name="connsiteY13" fmla="*/ 34686 h 103159"/>
                <a:gd name="connsiteX14" fmla="*/ 74408 w 120234"/>
                <a:gd name="connsiteY14" fmla="*/ 42328 h 103159"/>
                <a:gd name="connsiteX15" fmla="*/ 119 w 120234"/>
                <a:gd name="connsiteY15" fmla="*/ 77613 h 103159"/>
                <a:gd name="connsiteX16" fmla="*/ 44235 w 120234"/>
                <a:gd name="connsiteY16" fmla="*/ 103235 h 103159"/>
                <a:gd name="connsiteX17" fmla="*/ 78294 w 120234"/>
                <a:gd name="connsiteY17" fmla="*/ 84580 h 103159"/>
                <a:gd name="connsiteX18" fmla="*/ 74408 w 120234"/>
                <a:gd name="connsiteY18" fmla="*/ 49295 h 103159"/>
                <a:gd name="connsiteX19" fmla="*/ 74408 w 120234"/>
                <a:gd name="connsiteY19" fmla="*/ 70646 h 103159"/>
                <a:gd name="connsiteX20" fmla="*/ 47664 w 120234"/>
                <a:gd name="connsiteY20" fmla="*/ 95144 h 103159"/>
                <a:gd name="connsiteX21" fmla="*/ 26863 w 120234"/>
                <a:gd name="connsiteY21" fmla="*/ 77388 h 103159"/>
                <a:gd name="connsiteX22" fmla="*/ 74408 w 120234"/>
                <a:gd name="connsiteY22" fmla="*/ 49295 h 103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20234" h="103159">
                  <a:moveTo>
                    <a:pt x="78294" y="84580"/>
                  </a:moveTo>
                  <a:cubicBezTo>
                    <a:pt x="78294" y="91548"/>
                    <a:pt x="78294" y="101886"/>
                    <a:pt x="102067" y="101886"/>
                  </a:cubicBezTo>
                  <a:lnTo>
                    <a:pt x="113039" y="101886"/>
                  </a:lnTo>
                  <a:cubicBezTo>
                    <a:pt x="117611" y="101886"/>
                    <a:pt x="120354" y="101886"/>
                    <a:pt x="120354" y="96492"/>
                  </a:cubicBezTo>
                  <a:cubicBezTo>
                    <a:pt x="120354" y="91323"/>
                    <a:pt x="117382" y="91323"/>
                    <a:pt x="114410" y="91323"/>
                  </a:cubicBezTo>
                  <a:cubicBezTo>
                    <a:pt x="100467" y="91098"/>
                    <a:pt x="100467" y="88176"/>
                    <a:pt x="100467" y="83007"/>
                  </a:cubicBezTo>
                  <a:lnTo>
                    <a:pt x="100467" y="34686"/>
                  </a:lnTo>
                  <a:cubicBezTo>
                    <a:pt x="100467" y="14683"/>
                    <a:pt x="84237" y="75"/>
                    <a:pt x="50179" y="75"/>
                  </a:cubicBezTo>
                  <a:cubicBezTo>
                    <a:pt x="37149" y="75"/>
                    <a:pt x="9262" y="974"/>
                    <a:pt x="9262" y="20752"/>
                  </a:cubicBezTo>
                  <a:cubicBezTo>
                    <a:pt x="9262" y="30641"/>
                    <a:pt x="17263" y="34911"/>
                    <a:pt x="23434" y="34911"/>
                  </a:cubicBezTo>
                  <a:cubicBezTo>
                    <a:pt x="30520" y="34911"/>
                    <a:pt x="37835" y="30191"/>
                    <a:pt x="37835" y="20752"/>
                  </a:cubicBezTo>
                  <a:cubicBezTo>
                    <a:pt x="37835" y="14009"/>
                    <a:pt x="33492" y="10188"/>
                    <a:pt x="32806" y="9739"/>
                  </a:cubicBezTo>
                  <a:cubicBezTo>
                    <a:pt x="39207" y="8390"/>
                    <a:pt x="46521" y="8166"/>
                    <a:pt x="49264" y="8166"/>
                  </a:cubicBezTo>
                  <a:cubicBezTo>
                    <a:pt x="66408" y="8166"/>
                    <a:pt x="74408" y="17605"/>
                    <a:pt x="74408" y="34686"/>
                  </a:cubicBezTo>
                  <a:lnTo>
                    <a:pt x="74408" y="42328"/>
                  </a:lnTo>
                  <a:cubicBezTo>
                    <a:pt x="58179" y="43002"/>
                    <a:pt x="119" y="45025"/>
                    <a:pt x="119" y="77613"/>
                  </a:cubicBezTo>
                  <a:cubicBezTo>
                    <a:pt x="119" y="99189"/>
                    <a:pt x="28463" y="103235"/>
                    <a:pt x="44235" y="103235"/>
                  </a:cubicBezTo>
                  <a:cubicBezTo>
                    <a:pt x="62522" y="103235"/>
                    <a:pt x="73265" y="94020"/>
                    <a:pt x="78294" y="84580"/>
                  </a:cubicBezTo>
                  <a:close/>
                  <a:moveTo>
                    <a:pt x="74408" y="49295"/>
                  </a:moveTo>
                  <a:lnTo>
                    <a:pt x="74408" y="70646"/>
                  </a:lnTo>
                  <a:cubicBezTo>
                    <a:pt x="74408" y="92222"/>
                    <a:pt x="53379" y="95144"/>
                    <a:pt x="47664" y="95144"/>
                  </a:cubicBezTo>
                  <a:cubicBezTo>
                    <a:pt x="36006" y="95144"/>
                    <a:pt x="26863" y="87277"/>
                    <a:pt x="26863" y="77388"/>
                  </a:cubicBezTo>
                  <a:cubicBezTo>
                    <a:pt x="26863" y="53116"/>
                    <a:pt x="62979" y="49969"/>
                    <a:pt x="74408" y="49295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 w="2667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accent5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531" name="Freeform: Shape 1530">
              <a:extLst>
                <a:ext uri="{FF2B5EF4-FFF2-40B4-BE49-F238E27FC236}">
                  <a16:creationId xmlns:a16="http://schemas.microsoft.com/office/drawing/2014/main" id="{940EF264-1D14-3C96-4DFA-64060BCD3626}"/>
                </a:ext>
              </a:extLst>
            </p:cNvPr>
            <p:cNvSpPr/>
            <p:nvPr>
              <p:custDataLst>
                <p:tags r:id="rId44"/>
              </p:custDataLst>
            </p:nvPr>
          </p:nvSpPr>
          <p:spPr>
            <a:xfrm>
              <a:off x="6179869" y="3066343"/>
              <a:ext cx="56231" cy="155976"/>
            </a:xfrm>
            <a:custGeom>
              <a:avLst/>
              <a:gdLst>
                <a:gd name="connsiteX0" fmla="*/ 40584 w 56231"/>
                <a:gd name="connsiteY0" fmla="*/ 75 h 155976"/>
                <a:gd name="connsiteX1" fmla="*/ 124 w 56231"/>
                <a:gd name="connsiteY1" fmla="*/ 1873 h 155976"/>
                <a:gd name="connsiteX2" fmla="*/ 124 w 56231"/>
                <a:gd name="connsiteY2" fmla="*/ 12436 h 155976"/>
                <a:gd name="connsiteX3" fmla="*/ 15897 w 56231"/>
                <a:gd name="connsiteY3" fmla="*/ 21201 h 155976"/>
                <a:gd name="connsiteX4" fmla="*/ 15897 w 56231"/>
                <a:gd name="connsiteY4" fmla="*/ 145488 h 155976"/>
                <a:gd name="connsiteX5" fmla="*/ 124 w 56231"/>
                <a:gd name="connsiteY5" fmla="*/ 145488 h 155976"/>
                <a:gd name="connsiteX6" fmla="*/ 124 w 56231"/>
                <a:gd name="connsiteY6" fmla="*/ 156051 h 155976"/>
                <a:gd name="connsiteX7" fmla="*/ 28240 w 56231"/>
                <a:gd name="connsiteY7" fmla="*/ 155376 h 155976"/>
                <a:gd name="connsiteX8" fmla="*/ 56356 w 56231"/>
                <a:gd name="connsiteY8" fmla="*/ 156051 h 155976"/>
                <a:gd name="connsiteX9" fmla="*/ 56356 w 56231"/>
                <a:gd name="connsiteY9" fmla="*/ 145488 h 155976"/>
                <a:gd name="connsiteX10" fmla="*/ 40584 w 56231"/>
                <a:gd name="connsiteY10" fmla="*/ 145488 h 155976"/>
                <a:gd name="connsiteX11" fmla="*/ 40584 w 56231"/>
                <a:gd name="connsiteY11" fmla="*/ 75 h 155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6231" h="155976">
                  <a:moveTo>
                    <a:pt x="40584" y="75"/>
                  </a:moveTo>
                  <a:lnTo>
                    <a:pt x="124" y="1873"/>
                  </a:lnTo>
                  <a:lnTo>
                    <a:pt x="124" y="12436"/>
                  </a:lnTo>
                  <a:cubicBezTo>
                    <a:pt x="14297" y="12436"/>
                    <a:pt x="15897" y="12436"/>
                    <a:pt x="15897" y="21201"/>
                  </a:cubicBezTo>
                  <a:lnTo>
                    <a:pt x="15897" y="145488"/>
                  </a:lnTo>
                  <a:lnTo>
                    <a:pt x="124" y="145488"/>
                  </a:lnTo>
                  <a:lnTo>
                    <a:pt x="124" y="156051"/>
                  </a:lnTo>
                  <a:cubicBezTo>
                    <a:pt x="7439" y="155826"/>
                    <a:pt x="18411" y="155376"/>
                    <a:pt x="28240" y="155376"/>
                  </a:cubicBezTo>
                  <a:cubicBezTo>
                    <a:pt x="38069" y="155376"/>
                    <a:pt x="48584" y="155826"/>
                    <a:pt x="56356" y="156051"/>
                  </a:cubicBezTo>
                  <a:lnTo>
                    <a:pt x="56356" y="145488"/>
                  </a:lnTo>
                  <a:lnTo>
                    <a:pt x="40584" y="145488"/>
                  </a:lnTo>
                  <a:lnTo>
                    <a:pt x="40584" y="75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 w="2667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accent5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532" name="Freeform: Shape 1531">
              <a:extLst>
                <a:ext uri="{FF2B5EF4-FFF2-40B4-BE49-F238E27FC236}">
                  <a16:creationId xmlns:a16="http://schemas.microsoft.com/office/drawing/2014/main" id="{E0F23F2A-F017-C971-715D-6BA7D2DEED17}"/>
                </a:ext>
              </a:extLst>
            </p:cNvPr>
            <p:cNvSpPr/>
            <p:nvPr>
              <p:custDataLst>
                <p:tags r:id="rId45"/>
              </p:custDataLst>
            </p:nvPr>
          </p:nvSpPr>
          <p:spPr>
            <a:xfrm>
              <a:off x="4742202" y="3297674"/>
              <a:ext cx="130292" cy="155976"/>
            </a:xfrm>
            <a:custGeom>
              <a:avLst/>
              <a:gdLst>
                <a:gd name="connsiteX0" fmla="*/ 15834 w 130292"/>
                <a:gd name="connsiteY0" fmla="*/ 145498 h 155976"/>
                <a:gd name="connsiteX1" fmla="*/ 62 w 130292"/>
                <a:gd name="connsiteY1" fmla="*/ 145498 h 155976"/>
                <a:gd name="connsiteX2" fmla="*/ 62 w 130292"/>
                <a:gd name="connsiteY2" fmla="*/ 156061 h 155976"/>
                <a:gd name="connsiteX3" fmla="*/ 28863 w 130292"/>
                <a:gd name="connsiteY3" fmla="*/ 155387 h 155976"/>
                <a:gd name="connsiteX4" fmla="*/ 57665 w 130292"/>
                <a:gd name="connsiteY4" fmla="*/ 156061 h 155976"/>
                <a:gd name="connsiteX5" fmla="*/ 57665 w 130292"/>
                <a:gd name="connsiteY5" fmla="*/ 145498 h 155976"/>
                <a:gd name="connsiteX6" fmla="*/ 41893 w 130292"/>
                <a:gd name="connsiteY6" fmla="*/ 145498 h 155976"/>
                <a:gd name="connsiteX7" fmla="*/ 41893 w 130292"/>
                <a:gd name="connsiteY7" fmla="*/ 98525 h 155976"/>
                <a:gd name="connsiteX8" fmla="*/ 75951 w 130292"/>
                <a:gd name="connsiteY8" fmla="*/ 63015 h 155976"/>
                <a:gd name="connsiteX9" fmla="*/ 88524 w 130292"/>
                <a:gd name="connsiteY9" fmla="*/ 84815 h 155976"/>
                <a:gd name="connsiteX10" fmla="*/ 88524 w 130292"/>
                <a:gd name="connsiteY10" fmla="*/ 145498 h 155976"/>
                <a:gd name="connsiteX11" fmla="*/ 72751 w 130292"/>
                <a:gd name="connsiteY11" fmla="*/ 145498 h 155976"/>
                <a:gd name="connsiteX12" fmla="*/ 72751 w 130292"/>
                <a:gd name="connsiteY12" fmla="*/ 156061 h 155976"/>
                <a:gd name="connsiteX13" fmla="*/ 101553 w 130292"/>
                <a:gd name="connsiteY13" fmla="*/ 155387 h 155976"/>
                <a:gd name="connsiteX14" fmla="*/ 130354 w 130292"/>
                <a:gd name="connsiteY14" fmla="*/ 156061 h 155976"/>
                <a:gd name="connsiteX15" fmla="*/ 130354 w 130292"/>
                <a:gd name="connsiteY15" fmla="*/ 145498 h 155976"/>
                <a:gd name="connsiteX16" fmla="*/ 114582 w 130292"/>
                <a:gd name="connsiteY16" fmla="*/ 145498 h 155976"/>
                <a:gd name="connsiteX17" fmla="*/ 114582 w 130292"/>
                <a:gd name="connsiteY17" fmla="*/ 87288 h 155976"/>
                <a:gd name="connsiteX18" fmla="*/ 79380 w 130292"/>
                <a:gd name="connsiteY18" fmla="*/ 54924 h 155976"/>
                <a:gd name="connsiteX19" fmla="*/ 40521 w 130292"/>
                <a:gd name="connsiteY19" fmla="*/ 76949 h 155976"/>
                <a:gd name="connsiteX20" fmla="*/ 40521 w 130292"/>
                <a:gd name="connsiteY20" fmla="*/ 85 h 155976"/>
                <a:gd name="connsiteX21" fmla="*/ 62 w 130292"/>
                <a:gd name="connsiteY21" fmla="*/ 1883 h 155976"/>
                <a:gd name="connsiteX22" fmla="*/ 62 w 130292"/>
                <a:gd name="connsiteY22" fmla="*/ 12446 h 155976"/>
                <a:gd name="connsiteX23" fmla="*/ 15834 w 130292"/>
                <a:gd name="connsiteY23" fmla="*/ 21211 h 155976"/>
                <a:gd name="connsiteX24" fmla="*/ 15834 w 130292"/>
                <a:gd name="connsiteY24" fmla="*/ 145498 h 155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30292" h="155976">
                  <a:moveTo>
                    <a:pt x="15834" y="145498"/>
                  </a:moveTo>
                  <a:lnTo>
                    <a:pt x="62" y="145498"/>
                  </a:lnTo>
                  <a:lnTo>
                    <a:pt x="62" y="156061"/>
                  </a:lnTo>
                  <a:cubicBezTo>
                    <a:pt x="6462" y="155836"/>
                    <a:pt x="20177" y="155387"/>
                    <a:pt x="28863" y="155387"/>
                  </a:cubicBezTo>
                  <a:cubicBezTo>
                    <a:pt x="37778" y="155387"/>
                    <a:pt x="51264" y="155836"/>
                    <a:pt x="57665" y="156061"/>
                  </a:cubicBezTo>
                  <a:lnTo>
                    <a:pt x="57665" y="145498"/>
                  </a:lnTo>
                  <a:lnTo>
                    <a:pt x="41893" y="145498"/>
                  </a:lnTo>
                  <a:lnTo>
                    <a:pt x="41893" y="98525"/>
                  </a:lnTo>
                  <a:cubicBezTo>
                    <a:pt x="41893" y="74027"/>
                    <a:pt x="61551" y="63015"/>
                    <a:pt x="75951" y="63015"/>
                  </a:cubicBezTo>
                  <a:cubicBezTo>
                    <a:pt x="83723" y="63015"/>
                    <a:pt x="88524" y="67735"/>
                    <a:pt x="88524" y="84815"/>
                  </a:cubicBezTo>
                  <a:lnTo>
                    <a:pt x="88524" y="145498"/>
                  </a:lnTo>
                  <a:lnTo>
                    <a:pt x="72751" y="145498"/>
                  </a:lnTo>
                  <a:lnTo>
                    <a:pt x="72751" y="156061"/>
                  </a:lnTo>
                  <a:cubicBezTo>
                    <a:pt x="79152" y="155836"/>
                    <a:pt x="92867" y="155387"/>
                    <a:pt x="101553" y="155387"/>
                  </a:cubicBezTo>
                  <a:cubicBezTo>
                    <a:pt x="110467" y="155387"/>
                    <a:pt x="123954" y="155836"/>
                    <a:pt x="130354" y="156061"/>
                  </a:cubicBezTo>
                  <a:lnTo>
                    <a:pt x="130354" y="145498"/>
                  </a:lnTo>
                  <a:lnTo>
                    <a:pt x="114582" y="145498"/>
                  </a:lnTo>
                  <a:lnTo>
                    <a:pt x="114582" y="87288"/>
                  </a:lnTo>
                  <a:cubicBezTo>
                    <a:pt x="114582" y="63689"/>
                    <a:pt x="102238" y="54924"/>
                    <a:pt x="79380" y="54924"/>
                  </a:cubicBezTo>
                  <a:cubicBezTo>
                    <a:pt x="57436" y="54924"/>
                    <a:pt x="45778" y="67959"/>
                    <a:pt x="40521" y="76949"/>
                  </a:cubicBezTo>
                  <a:lnTo>
                    <a:pt x="40521" y="85"/>
                  </a:lnTo>
                  <a:lnTo>
                    <a:pt x="62" y="1883"/>
                  </a:lnTo>
                  <a:lnTo>
                    <a:pt x="62" y="12446"/>
                  </a:lnTo>
                  <a:cubicBezTo>
                    <a:pt x="14234" y="12446"/>
                    <a:pt x="15834" y="12446"/>
                    <a:pt x="15834" y="21211"/>
                  </a:cubicBezTo>
                  <a:lnTo>
                    <a:pt x="15834" y="145498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 w="2667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accent5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533" name="Freeform: Shape 1532">
              <a:extLst>
                <a:ext uri="{FF2B5EF4-FFF2-40B4-BE49-F238E27FC236}">
                  <a16:creationId xmlns:a16="http://schemas.microsoft.com/office/drawing/2014/main" id="{DE78D635-2191-A5AA-46CE-B0E737D6D81C}"/>
                </a:ext>
              </a:extLst>
            </p:cNvPr>
            <p:cNvSpPr/>
            <p:nvPr>
              <p:custDataLst>
                <p:tags r:id="rId46"/>
              </p:custDataLst>
            </p:nvPr>
          </p:nvSpPr>
          <p:spPr>
            <a:xfrm>
              <a:off x="4885269" y="3351838"/>
              <a:ext cx="105605" cy="103159"/>
            </a:xfrm>
            <a:custGeom>
              <a:avLst/>
              <a:gdLst>
                <a:gd name="connsiteX0" fmla="*/ 98359 w 105605"/>
                <a:gd name="connsiteY0" fmla="*/ 52901 h 103159"/>
                <a:gd name="connsiteX1" fmla="*/ 105674 w 105605"/>
                <a:gd name="connsiteY1" fmla="*/ 46833 h 103159"/>
                <a:gd name="connsiteX2" fmla="*/ 92873 w 105605"/>
                <a:gd name="connsiteY2" fmla="*/ 12221 h 103159"/>
                <a:gd name="connsiteX3" fmla="*/ 56528 w 105605"/>
                <a:gd name="connsiteY3" fmla="*/ 85 h 103159"/>
                <a:gd name="connsiteX4" fmla="*/ 68 w 105605"/>
                <a:gd name="connsiteY4" fmla="*/ 51328 h 103159"/>
                <a:gd name="connsiteX5" fmla="*/ 59728 w 105605"/>
                <a:gd name="connsiteY5" fmla="*/ 103245 h 103159"/>
                <a:gd name="connsiteX6" fmla="*/ 105674 w 105605"/>
                <a:gd name="connsiteY6" fmla="*/ 75601 h 103159"/>
                <a:gd name="connsiteX7" fmla="*/ 100188 w 105605"/>
                <a:gd name="connsiteY7" fmla="*/ 71555 h 103159"/>
                <a:gd name="connsiteX8" fmla="*/ 94473 w 105605"/>
                <a:gd name="connsiteY8" fmla="*/ 76275 h 103159"/>
                <a:gd name="connsiteX9" fmla="*/ 61786 w 105605"/>
                <a:gd name="connsiteY9" fmla="*/ 94255 h 103159"/>
                <a:gd name="connsiteX10" fmla="*/ 29327 w 105605"/>
                <a:gd name="connsiteY10" fmla="*/ 52901 h 103159"/>
                <a:gd name="connsiteX11" fmla="*/ 98359 w 105605"/>
                <a:gd name="connsiteY11" fmla="*/ 52901 h 103159"/>
                <a:gd name="connsiteX12" fmla="*/ 29327 w 105605"/>
                <a:gd name="connsiteY12" fmla="*/ 45484 h 103159"/>
                <a:gd name="connsiteX13" fmla="*/ 34813 w 105605"/>
                <a:gd name="connsiteY13" fmla="*/ 19863 h 103159"/>
                <a:gd name="connsiteX14" fmla="*/ 56528 w 105605"/>
                <a:gd name="connsiteY14" fmla="*/ 8176 h 103159"/>
                <a:gd name="connsiteX15" fmla="*/ 83958 w 105605"/>
                <a:gd name="connsiteY15" fmla="*/ 45484 h 103159"/>
                <a:gd name="connsiteX16" fmla="*/ 29327 w 105605"/>
                <a:gd name="connsiteY16" fmla="*/ 45484 h 103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605" h="103159">
                  <a:moveTo>
                    <a:pt x="98359" y="52901"/>
                  </a:moveTo>
                  <a:cubicBezTo>
                    <a:pt x="103388" y="52901"/>
                    <a:pt x="105674" y="52901"/>
                    <a:pt x="105674" y="46833"/>
                  </a:cubicBezTo>
                  <a:cubicBezTo>
                    <a:pt x="105674" y="39866"/>
                    <a:pt x="104302" y="23459"/>
                    <a:pt x="92873" y="12221"/>
                  </a:cubicBezTo>
                  <a:cubicBezTo>
                    <a:pt x="84415" y="4130"/>
                    <a:pt x="72300" y="85"/>
                    <a:pt x="56528" y="85"/>
                  </a:cubicBezTo>
                  <a:cubicBezTo>
                    <a:pt x="19955" y="85"/>
                    <a:pt x="68" y="23234"/>
                    <a:pt x="68" y="51328"/>
                  </a:cubicBezTo>
                  <a:cubicBezTo>
                    <a:pt x="68" y="81444"/>
                    <a:pt x="22926" y="103245"/>
                    <a:pt x="59728" y="103245"/>
                  </a:cubicBezTo>
                  <a:cubicBezTo>
                    <a:pt x="95845" y="103245"/>
                    <a:pt x="105674" y="79421"/>
                    <a:pt x="105674" y="75601"/>
                  </a:cubicBezTo>
                  <a:cubicBezTo>
                    <a:pt x="105674" y="71555"/>
                    <a:pt x="101331" y="71555"/>
                    <a:pt x="100188" y="71555"/>
                  </a:cubicBezTo>
                  <a:cubicBezTo>
                    <a:pt x="96302" y="71555"/>
                    <a:pt x="95845" y="72679"/>
                    <a:pt x="94473" y="76275"/>
                  </a:cubicBezTo>
                  <a:cubicBezTo>
                    <a:pt x="89673" y="87063"/>
                    <a:pt x="76644" y="94255"/>
                    <a:pt x="61786" y="94255"/>
                  </a:cubicBezTo>
                  <a:cubicBezTo>
                    <a:pt x="29555" y="94255"/>
                    <a:pt x="29327" y="64363"/>
                    <a:pt x="29327" y="52901"/>
                  </a:cubicBezTo>
                  <a:lnTo>
                    <a:pt x="98359" y="52901"/>
                  </a:lnTo>
                  <a:close/>
                  <a:moveTo>
                    <a:pt x="29327" y="45484"/>
                  </a:moveTo>
                  <a:cubicBezTo>
                    <a:pt x="29784" y="36719"/>
                    <a:pt x="30013" y="27280"/>
                    <a:pt x="34813" y="19863"/>
                  </a:cubicBezTo>
                  <a:cubicBezTo>
                    <a:pt x="40756" y="10873"/>
                    <a:pt x="49899" y="8176"/>
                    <a:pt x="56528" y="8176"/>
                  </a:cubicBezTo>
                  <a:cubicBezTo>
                    <a:pt x="83272" y="8176"/>
                    <a:pt x="83730" y="37618"/>
                    <a:pt x="83958" y="45484"/>
                  </a:cubicBezTo>
                  <a:lnTo>
                    <a:pt x="29327" y="45484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 w="2667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accent5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534" name="Freeform: Shape 1533">
              <a:extLst>
                <a:ext uri="{FF2B5EF4-FFF2-40B4-BE49-F238E27FC236}">
                  <a16:creationId xmlns:a16="http://schemas.microsoft.com/office/drawing/2014/main" id="{F5612F5D-00B1-73E7-82B7-851F0BD55B49}"/>
                </a:ext>
              </a:extLst>
            </p:cNvPr>
            <p:cNvSpPr/>
            <p:nvPr>
              <p:custDataLst>
                <p:tags r:id="rId47"/>
              </p:custDataLst>
            </p:nvPr>
          </p:nvSpPr>
          <p:spPr>
            <a:xfrm>
              <a:off x="5003236" y="3310934"/>
              <a:ext cx="82518" cy="144064"/>
            </a:xfrm>
            <a:custGeom>
              <a:avLst/>
              <a:gdLst>
                <a:gd name="connsiteX0" fmla="*/ 18817 w 82518"/>
                <a:gd name="connsiteY0" fmla="*/ 53575 h 144064"/>
                <a:gd name="connsiteX1" fmla="*/ 18817 w 82518"/>
                <a:gd name="connsiteY1" fmla="*/ 115157 h 144064"/>
                <a:gd name="connsiteX2" fmla="*/ 54933 w 82518"/>
                <a:gd name="connsiteY2" fmla="*/ 144149 h 144064"/>
                <a:gd name="connsiteX3" fmla="*/ 82592 w 82518"/>
                <a:gd name="connsiteY3" fmla="*/ 114932 h 144064"/>
                <a:gd name="connsiteX4" fmla="*/ 82592 w 82518"/>
                <a:gd name="connsiteY4" fmla="*/ 103020 h 144064"/>
                <a:gd name="connsiteX5" fmla="*/ 71849 w 82518"/>
                <a:gd name="connsiteY5" fmla="*/ 103020 h 144064"/>
                <a:gd name="connsiteX6" fmla="*/ 71849 w 82518"/>
                <a:gd name="connsiteY6" fmla="*/ 114482 h 144064"/>
                <a:gd name="connsiteX7" fmla="*/ 58134 w 82518"/>
                <a:gd name="connsiteY7" fmla="*/ 135159 h 144064"/>
                <a:gd name="connsiteX8" fmla="*/ 44876 w 82518"/>
                <a:gd name="connsiteY8" fmla="*/ 115606 h 144064"/>
                <a:gd name="connsiteX9" fmla="*/ 44876 w 82518"/>
                <a:gd name="connsiteY9" fmla="*/ 53575 h 144064"/>
                <a:gd name="connsiteX10" fmla="*/ 78249 w 82518"/>
                <a:gd name="connsiteY10" fmla="*/ 53575 h 144064"/>
                <a:gd name="connsiteX11" fmla="*/ 78249 w 82518"/>
                <a:gd name="connsiteY11" fmla="*/ 43012 h 144064"/>
                <a:gd name="connsiteX12" fmla="*/ 44876 w 82518"/>
                <a:gd name="connsiteY12" fmla="*/ 43012 h 144064"/>
                <a:gd name="connsiteX13" fmla="*/ 44876 w 82518"/>
                <a:gd name="connsiteY13" fmla="*/ 85 h 144064"/>
                <a:gd name="connsiteX14" fmla="*/ 34132 w 82518"/>
                <a:gd name="connsiteY14" fmla="*/ 85 h 144064"/>
                <a:gd name="connsiteX15" fmla="*/ 73 w 82518"/>
                <a:gd name="connsiteY15" fmla="*/ 45484 h 144064"/>
                <a:gd name="connsiteX16" fmla="*/ 73 w 82518"/>
                <a:gd name="connsiteY16" fmla="*/ 53575 h 144064"/>
                <a:gd name="connsiteX17" fmla="*/ 18817 w 82518"/>
                <a:gd name="connsiteY17" fmla="*/ 53575 h 144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82518" h="144064">
                  <a:moveTo>
                    <a:pt x="18817" y="53575"/>
                  </a:moveTo>
                  <a:lnTo>
                    <a:pt x="18817" y="115157"/>
                  </a:lnTo>
                  <a:cubicBezTo>
                    <a:pt x="18817" y="139205"/>
                    <a:pt x="38704" y="144149"/>
                    <a:pt x="54933" y="144149"/>
                  </a:cubicBezTo>
                  <a:cubicBezTo>
                    <a:pt x="72306" y="144149"/>
                    <a:pt x="82592" y="131339"/>
                    <a:pt x="82592" y="114932"/>
                  </a:cubicBezTo>
                  <a:lnTo>
                    <a:pt x="82592" y="103020"/>
                  </a:lnTo>
                  <a:lnTo>
                    <a:pt x="71849" y="103020"/>
                  </a:lnTo>
                  <a:lnTo>
                    <a:pt x="71849" y="114482"/>
                  </a:lnTo>
                  <a:cubicBezTo>
                    <a:pt x="71849" y="129765"/>
                    <a:pt x="64534" y="135159"/>
                    <a:pt x="58134" y="135159"/>
                  </a:cubicBezTo>
                  <a:cubicBezTo>
                    <a:pt x="44876" y="135159"/>
                    <a:pt x="44876" y="120775"/>
                    <a:pt x="44876" y="115606"/>
                  </a:cubicBezTo>
                  <a:lnTo>
                    <a:pt x="44876" y="53575"/>
                  </a:lnTo>
                  <a:lnTo>
                    <a:pt x="78249" y="53575"/>
                  </a:lnTo>
                  <a:lnTo>
                    <a:pt x="78249" y="43012"/>
                  </a:lnTo>
                  <a:lnTo>
                    <a:pt x="44876" y="43012"/>
                  </a:lnTo>
                  <a:lnTo>
                    <a:pt x="44876" y="85"/>
                  </a:lnTo>
                  <a:lnTo>
                    <a:pt x="34132" y="85"/>
                  </a:lnTo>
                  <a:cubicBezTo>
                    <a:pt x="33904" y="22560"/>
                    <a:pt x="22703" y="44810"/>
                    <a:pt x="73" y="45484"/>
                  </a:cubicBezTo>
                  <a:lnTo>
                    <a:pt x="73" y="53575"/>
                  </a:lnTo>
                  <a:lnTo>
                    <a:pt x="18817" y="53575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 w="2667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accent5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535" name="Freeform: Shape 1534">
              <a:extLst>
                <a:ext uri="{FF2B5EF4-FFF2-40B4-BE49-F238E27FC236}">
                  <a16:creationId xmlns:a16="http://schemas.microsoft.com/office/drawing/2014/main" id="{05A5D002-B98D-C24C-73C6-F8FB3F4C345C}"/>
                </a:ext>
              </a:extLst>
            </p:cNvPr>
            <p:cNvSpPr/>
            <p:nvPr>
              <p:custDataLst>
                <p:tags r:id="rId48"/>
              </p:custDataLst>
            </p:nvPr>
          </p:nvSpPr>
          <p:spPr>
            <a:xfrm>
              <a:off x="5107978" y="3351838"/>
              <a:ext cx="105605" cy="103159"/>
            </a:xfrm>
            <a:custGeom>
              <a:avLst/>
              <a:gdLst>
                <a:gd name="connsiteX0" fmla="*/ 98369 w 105605"/>
                <a:gd name="connsiteY0" fmla="*/ 52901 h 103159"/>
                <a:gd name="connsiteX1" fmla="*/ 105683 w 105605"/>
                <a:gd name="connsiteY1" fmla="*/ 46833 h 103159"/>
                <a:gd name="connsiteX2" fmla="*/ 92883 w 105605"/>
                <a:gd name="connsiteY2" fmla="*/ 12221 h 103159"/>
                <a:gd name="connsiteX3" fmla="*/ 56538 w 105605"/>
                <a:gd name="connsiteY3" fmla="*/ 85 h 103159"/>
                <a:gd name="connsiteX4" fmla="*/ 78 w 105605"/>
                <a:gd name="connsiteY4" fmla="*/ 51328 h 103159"/>
                <a:gd name="connsiteX5" fmla="*/ 59738 w 105605"/>
                <a:gd name="connsiteY5" fmla="*/ 103245 h 103159"/>
                <a:gd name="connsiteX6" fmla="*/ 105683 w 105605"/>
                <a:gd name="connsiteY6" fmla="*/ 75601 h 103159"/>
                <a:gd name="connsiteX7" fmla="*/ 100197 w 105605"/>
                <a:gd name="connsiteY7" fmla="*/ 71555 h 103159"/>
                <a:gd name="connsiteX8" fmla="*/ 94483 w 105605"/>
                <a:gd name="connsiteY8" fmla="*/ 76275 h 103159"/>
                <a:gd name="connsiteX9" fmla="*/ 61795 w 105605"/>
                <a:gd name="connsiteY9" fmla="*/ 94255 h 103159"/>
                <a:gd name="connsiteX10" fmla="*/ 29336 w 105605"/>
                <a:gd name="connsiteY10" fmla="*/ 52901 h 103159"/>
                <a:gd name="connsiteX11" fmla="*/ 98369 w 105605"/>
                <a:gd name="connsiteY11" fmla="*/ 52901 h 103159"/>
                <a:gd name="connsiteX12" fmla="*/ 29336 w 105605"/>
                <a:gd name="connsiteY12" fmla="*/ 45484 h 103159"/>
                <a:gd name="connsiteX13" fmla="*/ 34823 w 105605"/>
                <a:gd name="connsiteY13" fmla="*/ 19863 h 103159"/>
                <a:gd name="connsiteX14" fmla="*/ 56538 w 105605"/>
                <a:gd name="connsiteY14" fmla="*/ 8176 h 103159"/>
                <a:gd name="connsiteX15" fmla="*/ 83968 w 105605"/>
                <a:gd name="connsiteY15" fmla="*/ 45484 h 103159"/>
                <a:gd name="connsiteX16" fmla="*/ 29336 w 105605"/>
                <a:gd name="connsiteY16" fmla="*/ 45484 h 103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605" h="103159">
                  <a:moveTo>
                    <a:pt x="98369" y="52901"/>
                  </a:moveTo>
                  <a:cubicBezTo>
                    <a:pt x="103397" y="52901"/>
                    <a:pt x="105683" y="52901"/>
                    <a:pt x="105683" y="46833"/>
                  </a:cubicBezTo>
                  <a:cubicBezTo>
                    <a:pt x="105683" y="39866"/>
                    <a:pt x="104312" y="23459"/>
                    <a:pt x="92883" y="12221"/>
                  </a:cubicBezTo>
                  <a:cubicBezTo>
                    <a:pt x="84425" y="4130"/>
                    <a:pt x="72310" y="85"/>
                    <a:pt x="56538" y="85"/>
                  </a:cubicBezTo>
                  <a:cubicBezTo>
                    <a:pt x="19965" y="85"/>
                    <a:pt x="78" y="23234"/>
                    <a:pt x="78" y="51328"/>
                  </a:cubicBezTo>
                  <a:cubicBezTo>
                    <a:pt x="78" y="81444"/>
                    <a:pt x="22936" y="103245"/>
                    <a:pt x="59738" y="103245"/>
                  </a:cubicBezTo>
                  <a:cubicBezTo>
                    <a:pt x="95854" y="103245"/>
                    <a:pt x="105683" y="79421"/>
                    <a:pt x="105683" y="75601"/>
                  </a:cubicBezTo>
                  <a:cubicBezTo>
                    <a:pt x="105683" y="71555"/>
                    <a:pt x="101340" y="71555"/>
                    <a:pt x="100197" y="71555"/>
                  </a:cubicBezTo>
                  <a:cubicBezTo>
                    <a:pt x="96311" y="71555"/>
                    <a:pt x="95854" y="72679"/>
                    <a:pt x="94483" y="76275"/>
                  </a:cubicBezTo>
                  <a:cubicBezTo>
                    <a:pt x="89682" y="87063"/>
                    <a:pt x="76653" y="94255"/>
                    <a:pt x="61795" y="94255"/>
                  </a:cubicBezTo>
                  <a:cubicBezTo>
                    <a:pt x="29565" y="94255"/>
                    <a:pt x="29336" y="64363"/>
                    <a:pt x="29336" y="52901"/>
                  </a:cubicBezTo>
                  <a:lnTo>
                    <a:pt x="98369" y="52901"/>
                  </a:lnTo>
                  <a:close/>
                  <a:moveTo>
                    <a:pt x="29336" y="45484"/>
                  </a:moveTo>
                  <a:cubicBezTo>
                    <a:pt x="29794" y="36719"/>
                    <a:pt x="30022" y="27280"/>
                    <a:pt x="34823" y="19863"/>
                  </a:cubicBezTo>
                  <a:cubicBezTo>
                    <a:pt x="40766" y="10873"/>
                    <a:pt x="49909" y="8176"/>
                    <a:pt x="56538" y="8176"/>
                  </a:cubicBezTo>
                  <a:cubicBezTo>
                    <a:pt x="83282" y="8176"/>
                    <a:pt x="83739" y="37618"/>
                    <a:pt x="83968" y="45484"/>
                  </a:cubicBezTo>
                  <a:lnTo>
                    <a:pt x="29336" y="45484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 w="2667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accent5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536" name="Freeform: Shape 1535">
              <a:extLst>
                <a:ext uri="{FF2B5EF4-FFF2-40B4-BE49-F238E27FC236}">
                  <a16:creationId xmlns:a16="http://schemas.microsoft.com/office/drawing/2014/main" id="{2C0431E9-C9B5-F489-25BF-DDFE3FB23295}"/>
                </a:ext>
              </a:extLst>
            </p:cNvPr>
            <p:cNvSpPr/>
            <p:nvPr>
              <p:custDataLst>
                <p:tags r:id="rId49"/>
              </p:custDataLst>
            </p:nvPr>
          </p:nvSpPr>
          <p:spPr>
            <a:xfrm>
              <a:off x="5229603" y="3352513"/>
              <a:ext cx="92576" cy="101137"/>
            </a:xfrm>
            <a:custGeom>
              <a:avLst/>
              <a:gdLst>
                <a:gd name="connsiteX0" fmla="*/ 38028 w 92576"/>
                <a:gd name="connsiteY0" fmla="*/ 25482 h 101137"/>
                <a:gd name="connsiteX1" fmla="*/ 38028 w 92576"/>
                <a:gd name="connsiteY1" fmla="*/ 85 h 101137"/>
                <a:gd name="connsiteX2" fmla="*/ 83 w 92576"/>
                <a:gd name="connsiteY2" fmla="*/ 1883 h 101137"/>
                <a:gd name="connsiteX3" fmla="*/ 83 w 92576"/>
                <a:gd name="connsiteY3" fmla="*/ 12446 h 101137"/>
                <a:gd name="connsiteX4" fmla="*/ 15855 w 92576"/>
                <a:gd name="connsiteY4" fmla="*/ 21211 h 101137"/>
                <a:gd name="connsiteX5" fmla="*/ 15855 w 92576"/>
                <a:gd name="connsiteY5" fmla="*/ 90659 h 101137"/>
                <a:gd name="connsiteX6" fmla="*/ 83 w 92576"/>
                <a:gd name="connsiteY6" fmla="*/ 90659 h 101137"/>
                <a:gd name="connsiteX7" fmla="*/ 83 w 92576"/>
                <a:gd name="connsiteY7" fmla="*/ 101222 h 101137"/>
                <a:gd name="connsiteX8" fmla="*/ 28885 w 92576"/>
                <a:gd name="connsiteY8" fmla="*/ 100548 h 101137"/>
                <a:gd name="connsiteX9" fmla="*/ 60429 w 92576"/>
                <a:gd name="connsiteY9" fmla="*/ 101222 h 101137"/>
                <a:gd name="connsiteX10" fmla="*/ 60429 w 92576"/>
                <a:gd name="connsiteY10" fmla="*/ 90659 h 101137"/>
                <a:gd name="connsiteX11" fmla="*/ 40542 w 92576"/>
                <a:gd name="connsiteY11" fmla="*/ 90659 h 101137"/>
                <a:gd name="connsiteX12" fmla="*/ 40542 w 92576"/>
                <a:gd name="connsiteY12" fmla="*/ 51328 h 101137"/>
                <a:gd name="connsiteX13" fmla="*/ 69115 w 92576"/>
                <a:gd name="connsiteY13" fmla="*/ 8176 h 101137"/>
                <a:gd name="connsiteX14" fmla="*/ 64772 w 92576"/>
                <a:gd name="connsiteY14" fmla="*/ 18514 h 101137"/>
                <a:gd name="connsiteX15" fmla="*/ 78716 w 92576"/>
                <a:gd name="connsiteY15" fmla="*/ 32224 h 101137"/>
                <a:gd name="connsiteX16" fmla="*/ 92659 w 92576"/>
                <a:gd name="connsiteY16" fmla="*/ 18514 h 101137"/>
                <a:gd name="connsiteX17" fmla="*/ 68429 w 92576"/>
                <a:gd name="connsiteY17" fmla="*/ 85 h 101137"/>
                <a:gd name="connsiteX18" fmla="*/ 38028 w 92576"/>
                <a:gd name="connsiteY18" fmla="*/ 25482 h 101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2576" h="101137">
                  <a:moveTo>
                    <a:pt x="38028" y="25482"/>
                  </a:moveTo>
                  <a:lnTo>
                    <a:pt x="38028" y="85"/>
                  </a:lnTo>
                  <a:lnTo>
                    <a:pt x="83" y="1883"/>
                  </a:lnTo>
                  <a:lnTo>
                    <a:pt x="83" y="12446"/>
                  </a:lnTo>
                  <a:cubicBezTo>
                    <a:pt x="14255" y="12446"/>
                    <a:pt x="15855" y="12446"/>
                    <a:pt x="15855" y="21211"/>
                  </a:cubicBezTo>
                  <a:lnTo>
                    <a:pt x="15855" y="90659"/>
                  </a:lnTo>
                  <a:lnTo>
                    <a:pt x="83" y="90659"/>
                  </a:lnTo>
                  <a:lnTo>
                    <a:pt x="83" y="101222"/>
                  </a:lnTo>
                  <a:cubicBezTo>
                    <a:pt x="8083" y="100997"/>
                    <a:pt x="18370" y="100548"/>
                    <a:pt x="28885" y="100548"/>
                  </a:cubicBezTo>
                  <a:cubicBezTo>
                    <a:pt x="37571" y="100548"/>
                    <a:pt x="52200" y="100548"/>
                    <a:pt x="60429" y="101222"/>
                  </a:cubicBezTo>
                  <a:lnTo>
                    <a:pt x="60429" y="90659"/>
                  </a:lnTo>
                  <a:lnTo>
                    <a:pt x="40542" y="90659"/>
                  </a:lnTo>
                  <a:lnTo>
                    <a:pt x="40542" y="51328"/>
                  </a:lnTo>
                  <a:cubicBezTo>
                    <a:pt x="40542" y="35595"/>
                    <a:pt x="46257" y="8176"/>
                    <a:pt x="69115" y="8176"/>
                  </a:cubicBezTo>
                  <a:cubicBezTo>
                    <a:pt x="68887" y="8401"/>
                    <a:pt x="64772" y="11997"/>
                    <a:pt x="64772" y="18514"/>
                  </a:cubicBezTo>
                  <a:cubicBezTo>
                    <a:pt x="64772" y="27729"/>
                    <a:pt x="72087" y="32224"/>
                    <a:pt x="78716" y="32224"/>
                  </a:cubicBezTo>
                  <a:cubicBezTo>
                    <a:pt x="85345" y="32224"/>
                    <a:pt x="92659" y="27504"/>
                    <a:pt x="92659" y="18514"/>
                  </a:cubicBezTo>
                  <a:cubicBezTo>
                    <a:pt x="92659" y="6603"/>
                    <a:pt x="80316" y="85"/>
                    <a:pt x="68429" y="85"/>
                  </a:cubicBezTo>
                  <a:cubicBezTo>
                    <a:pt x="52429" y="85"/>
                    <a:pt x="43285" y="11322"/>
                    <a:pt x="38028" y="25482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 w="2667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accent5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537" name="Freeform: Shape 1536">
              <a:extLst>
                <a:ext uri="{FF2B5EF4-FFF2-40B4-BE49-F238E27FC236}">
                  <a16:creationId xmlns:a16="http://schemas.microsoft.com/office/drawing/2014/main" id="{E6C332B7-EB7E-33C4-6DCA-EDEB88851879}"/>
                </a:ext>
              </a:extLst>
            </p:cNvPr>
            <p:cNvSpPr/>
            <p:nvPr>
              <p:custDataLst>
                <p:tags r:id="rId50"/>
              </p:custDataLst>
            </p:nvPr>
          </p:nvSpPr>
          <p:spPr>
            <a:xfrm>
              <a:off x="5336719" y="3351838"/>
              <a:ext cx="116577" cy="103159"/>
            </a:xfrm>
            <a:custGeom>
              <a:avLst/>
              <a:gdLst>
                <a:gd name="connsiteX0" fmla="*/ 116665 w 116577"/>
                <a:gd name="connsiteY0" fmla="*/ 52901 h 103159"/>
                <a:gd name="connsiteX1" fmla="*/ 58377 w 116577"/>
                <a:gd name="connsiteY1" fmla="*/ 85 h 103159"/>
                <a:gd name="connsiteX2" fmla="*/ 88 w 116577"/>
                <a:gd name="connsiteY2" fmla="*/ 52901 h 103159"/>
                <a:gd name="connsiteX3" fmla="*/ 58377 w 116577"/>
                <a:gd name="connsiteY3" fmla="*/ 103245 h 103159"/>
                <a:gd name="connsiteX4" fmla="*/ 116665 w 116577"/>
                <a:gd name="connsiteY4" fmla="*/ 52901 h 103159"/>
                <a:gd name="connsiteX5" fmla="*/ 58377 w 116577"/>
                <a:gd name="connsiteY5" fmla="*/ 94255 h 103159"/>
                <a:gd name="connsiteX6" fmla="*/ 29346 w 116577"/>
                <a:gd name="connsiteY6" fmla="*/ 50429 h 103159"/>
                <a:gd name="connsiteX7" fmla="*/ 33232 w 116577"/>
                <a:gd name="connsiteY7" fmla="*/ 21211 h 103159"/>
                <a:gd name="connsiteX8" fmla="*/ 58377 w 116577"/>
                <a:gd name="connsiteY8" fmla="*/ 8176 h 103159"/>
                <a:gd name="connsiteX9" fmla="*/ 82606 w 116577"/>
                <a:gd name="connsiteY9" fmla="*/ 19638 h 103159"/>
                <a:gd name="connsiteX10" fmla="*/ 87407 w 116577"/>
                <a:gd name="connsiteY10" fmla="*/ 50429 h 103159"/>
                <a:gd name="connsiteX11" fmla="*/ 58377 w 116577"/>
                <a:gd name="connsiteY11" fmla="*/ 94255 h 103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6577" h="103159">
                  <a:moveTo>
                    <a:pt x="116665" y="52901"/>
                  </a:moveTo>
                  <a:cubicBezTo>
                    <a:pt x="116665" y="22785"/>
                    <a:pt x="95636" y="85"/>
                    <a:pt x="58377" y="85"/>
                  </a:cubicBezTo>
                  <a:cubicBezTo>
                    <a:pt x="20889" y="85"/>
                    <a:pt x="88" y="23009"/>
                    <a:pt x="88" y="52901"/>
                  </a:cubicBezTo>
                  <a:cubicBezTo>
                    <a:pt x="88" y="80770"/>
                    <a:pt x="20203" y="103245"/>
                    <a:pt x="58377" y="103245"/>
                  </a:cubicBezTo>
                  <a:cubicBezTo>
                    <a:pt x="96779" y="103245"/>
                    <a:pt x="116665" y="80545"/>
                    <a:pt x="116665" y="52901"/>
                  </a:cubicBezTo>
                  <a:close/>
                  <a:moveTo>
                    <a:pt x="58377" y="94255"/>
                  </a:moveTo>
                  <a:cubicBezTo>
                    <a:pt x="29346" y="94255"/>
                    <a:pt x="29346" y="69982"/>
                    <a:pt x="29346" y="50429"/>
                  </a:cubicBezTo>
                  <a:cubicBezTo>
                    <a:pt x="29346" y="40315"/>
                    <a:pt x="29346" y="28853"/>
                    <a:pt x="33232" y="21211"/>
                  </a:cubicBezTo>
                  <a:cubicBezTo>
                    <a:pt x="37575" y="12896"/>
                    <a:pt x="47176" y="8176"/>
                    <a:pt x="58377" y="8176"/>
                  </a:cubicBezTo>
                  <a:cubicBezTo>
                    <a:pt x="67977" y="8176"/>
                    <a:pt x="77578" y="11772"/>
                    <a:pt x="82606" y="19638"/>
                  </a:cubicBezTo>
                  <a:cubicBezTo>
                    <a:pt x="87407" y="27280"/>
                    <a:pt x="87407" y="39641"/>
                    <a:pt x="87407" y="50429"/>
                  </a:cubicBezTo>
                  <a:cubicBezTo>
                    <a:pt x="87407" y="69982"/>
                    <a:pt x="87407" y="94255"/>
                    <a:pt x="58377" y="94255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 w="2667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accent5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538" name="Freeform: Shape 1537">
              <a:extLst>
                <a:ext uri="{FF2B5EF4-FFF2-40B4-BE49-F238E27FC236}">
                  <a16:creationId xmlns:a16="http://schemas.microsoft.com/office/drawing/2014/main" id="{3ACDAC06-B2CA-949C-0BD5-0A6686DD8888}"/>
                </a:ext>
              </a:extLst>
            </p:cNvPr>
            <p:cNvSpPr/>
            <p:nvPr>
              <p:custDataLst>
                <p:tags r:id="rId51"/>
              </p:custDataLst>
            </p:nvPr>
          </p:nvSpPr>
          <p:spPr>
            <a:xfrm>
              <a:off x="5468154" y="3351389"/>
              <a:ext cx="120234" cy="147435"/>
            </a:xfrm>
            <a:custGeom>
              <a:avLst/>
              <a:gdLst>
                <a:gd name="connsiteX0" fmla="*/ 51068 w 120234"/>
                <a:gd name="connsiteY0" fmla="*/ 59644 h 147435"/>
                <a:gd name="connsiteX1" fmla="*/ 30952 w 120234"/>
                <a:gd name="connsiteY1" fmla="*/ 34472 h 147435"/>
                <a:gd name="connsiteX2" fmla="*/ 51068 w 120234"/>
                <a:gd name="connsiteY2" fmla="*/ 9300 h 147435"/>
                <a:gd name="connsiteX3" fmla="*/ 71183 w 120234"/>
                <a:gd name="connsiteY3" fmla="*/ 34472 h 147435"/>
                <a:gd name="connsiteX4" fmla="*/ 51068 w 120234"/>
                <a:gd name="connsiteY4" fmla="*/ 59644 h 147435"/>
                <a:gd name="connsiteX5" fmla="*/ 23180 w 120234"/>
                <a:gd name="connsiteY5" fmla="*/ 61891 h 147435"/>
                <a:gd name="connsiteX6" fmla="*/ 51068 w 120234"/>
                <a:gd name="connsiteY6" fmla="*/ 67734 h 147435"/>
                <a:gd name="connsiteX7" fmla="*/ 96556 w 120234"/>
                <a:gd name="connsiteY7" fmla="*/ 34472 h 147435"/>
                <a:gd name="connsiteX8" fmla="*/ 87412 w 120234"/>
                <a:gd name="connsiteY8" fmla="*/ 12896 h 147435"/>
                <a:gd name="connsiteX9" fmla="*/ 101585 w 120234"/>
                <a:gd name="connsiteY9" fmla="*/ 8625 h 147435"/>
                <a:gd name="connsiteX10" fmla="*/ 100670 w 120234"/>
                <a:gd name="connsiteY10" fmla="*/ 13120 h 147435"/>
                <a:gd name="connsiteX11" fmla="*/ 110499 w 120234"/>
                <a:gd name="connsiteY11" fmla="*/ 22785 h 147435"/>
                <a:gd name="connsiteX12" fmla="*/ 120328 w 120234"/>
                <a:gd name="connsiteY12" fmla="*/ 13120 h 147435"/>
                <a:gd name="connsiteX13" fmla="*/ 105928 w 120234"/>
                <a:gd name="connsiteY13" fmla="*/ 85 h 147435"/>
                <a:gd name="connsiteX14" fmla="*/ 81698 w 120234"/>
                <a:gd name="connsiteY14" fmla="*/ 8625 h 147435"/>
                <a:gd name="connsiteX15" fmla="*/ 51068 w 120234"/>
                <a:gd name="connsiteY15" fmla="*/ 1209 h 147435"/>
                <a:gd name="connsiteX16" fmla="*/ 5580 w 120234"/>
                <a:gd name="connsiteY16" fmla="*/ 34472 h 147435"/>
                <a:gd name="connsiteX17" fmla="*/ 17466 w 120234"/>
                <a:gd name="connsiteY17" fmla="*/ 58070 h 147435"/>
                <a:gd name="connsiteX18" fmla="*/ 9694 w 120234"/>
                <a:gd name="connsiteY18" fmla="*/ 78073 h 147435"/>
                <a:gd name="connsiteX19" fmla="*/ 19752 w 120234"/>
                <a:gd name="connsiteY19" fmla="*/ 99649 h 147435"/>
                <a:gd name="connsiteX20" fmla="*/ 94 w 120234"/>
                <a:gd name="connsiteY20" fmla="*/ 119202 h 147435"/>
                <a:gd name="connsiteX21" fmla="*/ 58382 w 120234"/>
                <a:gd name="connsiteY21" fmla="*/ 147521 h 147435"/>
                <a:gd name="connsiteX22" fmla="*/ 116671 w 120234"/>
                <a:gd name="connsiteY22" fmla="*/ 118528 h 147435"/>
                <a:gd name="connsiteX23" fmla="*/ 99527 w 120234"/>
                <a:gd name="connsiteY23" fmla="*/ 89985 h 147435"/>
                <a:gd name="connsiteX24" fmla="*/ 51068 w 120234"/>
                <a:gd name="connsiteY24" fmla="*/ 83692 h 147435"/>
                <a:gd name="connsiteX25" fmla="*/ 33467 w 120234"/>
                <a:gd name="connsiteY25" fmla="*/ 83467 h 147435"/>
                <a:gd name="connsiteX26" fmla="*/ 20895 w 120234"/>
                <a:gd name="connsiteY26" fmla="*/ 69308 h 147435"/>
                <a:gd name="connsiteX27" fmla="*/ 23180 w 120234"/>
                <a:gd name="connsiteY27" fmla="*/ 61891 h 147435"/>
                <a:gd name="connsiteX28" fmla="*/ 37353 w 120234"/>
                <a:gd name="connsiteY28" fmla="*/ 105268 h 147435"/>
                <a:gd name="connsiteX29" fmla="*/ 64097 w 120234"/>
                <a:gd name="connsiteY29" fmla="*/ 105268 h 147435"/>
                <a:gd name="connsiteX30" fmla="*/ 97013 w 120234"/>
                <a:gd name="connsiteY30" fmla="*/ 119202 h 147435"/>
                <a:gd name="connsiteX31" fmla="*/ 58382 w 120234"/>
                <a:gd name="connsiteY31" fmla="*/ 139430 h 147435"/>
                <a:gd name="connsiteX32" fmla="*/ 19752 w 120234"/>
                <a:gd name="connsiteY32" fmla="*/ 118753 h 147435"/>
                <a:gd name="connsiteX33" fmla="*/ 37353 w 120234"/>
                <a:gd name="connsiteY33" fmla="*/ 105268 h 147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20234" h="147435">
                  <a:moveTo>
                    <a:pt x="51068" y="59644"/>
                  </a:moveTo>
                  <a:cubicBezTo>
                    <a:pt x="30952" y="59644"/>
                    <a:pt x="30952" y="44585"/>
                    <a:pt x="30952" y="34472"/>
                  </a:cubicBezTo>
                  <a:cubicBezTo>
                    <a:pt x="30952" y="24358"/>
                    <a:pt x="30952" y="9300"/>
                    <a:pt x="51068" y="9300"/>
                  </a:cubicBezTo>
                  <a:cubicBezTo>
                    <a:pt x="71183" y="9300"/>
                    <a:pt x="71183" y="24358"/>
                    <a:pt x="71183" y="34472"/>
                  </a:cubicBezTo>
                  <a:cubicBezTo>
                    <a:pt x="71183" y="44585"/>
                    <a:pt x="71183" y="59644"/>
                    <a:pt x="51068" y="59644"/>
                  </a:cubicBezTo>
                  <a:close/>
                  <a:moveTo>
                    <a:pt x="23180" y="61891"/>
                  </a:moveTo>
                  <a:cubicBezTo>
                    <a:pt x="33695" y="67285"/>
                    <a:pt x="45353" y="67734"/>
                    <a:pt x="51068" y="67734"/>
                  </a:cubicBezTo>
                  <a:cubicBezTo>
                    <a:pt x="83984" y="67734"/>
                    <a:pt x="96556" y="50204"/>
                    <a:pt x="96556" y="34472"/>
                  </a:cubicBezTo>
                  <a:cubicBezTo>
                    <a:pt x="96556" y="23908"/>
                    <a:pt x="90841" y="16492"/>
                    <a:pt x="87412" y="12896"/>
                  </a:cubicBezTo>
                  <a:cubicBezTo>
                    <a:pt x="94270" y="9300"/>
                    <a:pt x="99070" y="8850"/>
                    <a:pt x="101585" y="8625"/>
                  </a:cubicBezTo>
                  <a:cubicBezTo>
                    <a:pt x="101127" y="9749"/>
                    <a:pt x="100670" y="11772"/>
                    <a:pt x="100670" y="13120"/>
                  </a:cubicBezTo>
                  <a:cubicBezTo>
                    <a:pt x="100670" y="18739"/>
                    <a:pt x="104556" y="22785"/>
                    <a:pt x="110499" y="22785"/>
                  </a:cubicBezTo>
                  <a:cubicBezTo>
                    <a:pt x="116442" y="22785"/>
                    <a:pt x="120328" y="18514"/>
                    <a:pt x="120328" y="13120"/>
                  </a:cubicBezTo>
                  <a:cubicBezTo>
                    <a:pt x="120328" y="7951"/>
                    <a:pt x="116442" y="85"/>
                    <a:pt x="105928" y="85"/>
                  </a:cubicBezTo>
                  <a:cubicBezTo>
                    <a:pt x="102499" y="85"/>
                    <a:pt x="91755" y="759"/>
                    <a:pt x="81698" y="8625"/>
                  </a:cubicBezTo>
                  <a:cubicBezTo>
                    <a:pt x="77583" y="5928"/>
                    <a:pt x="67983" y="1209"/>
                    <a:pt x="51068" y="1209"/>
                  </a:cubicBezTo>
                  <a:cubicBezTo>
                    <a:pt x="18152" y="1209"/>
                    <a:pt x="5580" y="18739"/>
                    <a:pt x="5580" y="34472"/>
                  </a:cubicBezTo>
                  <a:cubicBezTo>
                    <a:pt x="5580" y="43686"/>
                    <a:pt x="10151" y="52901"/>
                    <a:pt x="17466" y="58070"/>
                  </a:cubicBezTo>
                  <a:cubicBezTo>
                    <a:pt x="11066" y="65937"/>
                    <a:pt x="9694" y="73353"/>
                    <a:pt x="9694" y="78073"/>
                  </a:cubicBezTo>
                  <a:cubicBezTo>
                    <a:pt x="9694" y="81444"/>
                    <a:pt x="10608" y="92457"/>
                    <a:pt x="19752" y="99649"/>
                  </a:cubicBezTo>
                  <a:cubicBezTo>
                    <a:pt x="16780" y="100323"/>
                    <a:pt x="94" y="105043"/>
                    <a:pt x="94" y="119202"/>
                  </a:cubicBezTo>
                  <a:cubicBezTo>
                    <a:pt x="94" y="130664"/>
                    <a:pt x="12666" y="147521"/>
                    <a:pt x="58382" y="147521"/>
                  </a:cubicBezTo>
                  <a:cubicBezTo>
                    <a:pt x="98842" y="147521"/>
                    <a:pt x="116671" y="134260"/>
                    <a:pt x="116671" y="118528"/>
                  </a:cubicBezTo>
                  <a:cubicBezTo>
                    <a:pt x="116671" y="111785"/>
                    <a:pt x="114842" y="97626"/>
                    <a:pt x="99527" y="89985"/>
                  </a:cubicBezTo>
                  <a:cubicBezTo>
                    <a:pt x="86727" y="83692"/>
                    <a:pt x="73012" y="83692"/>
                    <a:pt x="51068" y="83692"/>
                  </a:cubicBezTo>
                  <a:cubicBezTo>
                    <a:pt x="45124" y="83692"/>
                    <a:pt x="34610" y="83692"/>
                    <a:pt x="33467" y="83467"/>
                  </a:cubicBezTo>
                  <a:cubicBezTo>
                    <a:pt x="23409" y="81894"/>
                    <a:pt x="20895" y="73353"/>
                    <a:pt x="20895" y="69308"/>
                  </a:cubicBezTo>
                  <a:cubicBezTo>
                    <a:pt x="20895" y="67060"/>
                    <a:pt x="21809" y="63689"/>
                    <a:pt x="23180" y="61891"/>
                  </a:cubicBezTo>
                  <a:close/>
                  <a:moveTo>
                    <a:pt x="37353" y="105268"/>
                  </a:moveTo>
                  <a:lnTo>
                    <a:pt x="64097" y="105268"/>
                  </a:lnTo>
                  <a:cubicBezTo>
                    <a:pt x="71183" y="105268"/>
                    <a:pt x="97013" y="105268"/>
                    <a:pt x="97013" y="119202"/>
                  </a:cubicBezTo>
                  <a:cubicBezTo>
                    <a:pt x="97013" y="127293"/>
                    <a:pt x="88098" y="139430"/>
                    <a:pt x="58382" y="139430"/>
                  </a:cubicBezTo>
                  <a:cubicBezTo>
                    <a:pt x="30952" y="139430"/>
                    <a:pt x="19752" y="129091"/>
                    <a:pt x="19752" y="118753"/>
                  </a:cubicBezTo>
                  <a:cubicBezTo>
                    <a:pt x="19752" y="105268"/>
                    <a:pt x="34152" y="105268"/>
                    <a:pt x="37353" y="105268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 w="2667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accent5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539" name="Freeform: Shape 1538">
              <a:extLst>
                <a:ext uri="{FF2B5EF4-FFF2-40B4-BE49-F238E27FC236}">
                  <a16:creationId xmlns:a16="http://schemas.microsoft.com/office/drawing/2014/main" id="{805E88A6-C9EA-485E-0645-C4843743212E}"/>
                </a:ext>
              </a:extLst>
            </p:cNvPr>
            <p:cNvSpPr/>
            <p:nvPr>
              <p:custDataLst>
                <p:tags r:id="rId52"/>
              </p:custDataLst>
            </p:nvPr>
          </p:nvSpPr>
          <p:spPr>
            <a:xfrm>
              <a:off x="5599588" y="3351838"/>
              <a:ext cx="105605" cy="103159"/>
            </a:xfrm>
            <a:custGeom>
              <a:avLst/>
              <a:gdLst>
                <a:gd name="connsiteX0" fmla="*/ 98390 w 105605"/>
                <a:gd name="connsiteY0" fmla="*/ 52901 h 103159"/>
                <a:gd name="connsiteX1" fmla="*/ 105705 w 105605"/>
                <a:gd name="connsiteY1" fmla="*/ 46833 h 103159"/>
                <a:gd name="connsiteX2" fmla="*/ 92904 w 105605"/>
                <a:gd name="connsiteY2" fmla="*/ 12221 h 103159"/>
                <a:gd name="connsiteX3" fmla="*/ 56559 w 105605"/>
                <a:gd name="connsiteY3" fmla="*/ 85 h 103159"/>
                <a:gd name="connsiteX4" fmla="*/ 99 w 105605"/>
                <a:gd name="connsiteY4" fmla="*/ 51328 h 103159"/>
                <a:gd name="connsiteX5" fmla="*/ 59760 w 105605"/>
                <a:gd name="connsiteY5" fmla="*/ 103245 h 103159"/>
                <a:gd name="connsiteX6" fmla="*/ 105705 w 105605"/>
                <a:gd name="connsiteY6" fmla="*/ 75601 h 103159"/>
                <a:gd name="connsiteX7" fmla="*/ 100219 w 105605"/>
                <a:gd name="connsiteY7" fmla="*/ 71555 h 103159"/>
                <a:gd name="connsiteX8" fmla="*/ 94504 w 105605"/>
                <a:gd name="connsiteY8" fmla="*/ 76275 h 103159"/>
                <a:gd name="connsiteX9" fmla="*/ 61817 w 105605"/>
                <a:gd name="connsiteY9" fmla="*/ 94255 h 103159"/>
                <a:gd name="connsiteX10" fmla="*/ 29358 w 105605"/>
                <a:gd name="connsiteY10" fmla="*/ 52901 h 103159"/>
                <a:gd name="connsiteX11" fmla="*/ 98390 w 105605"/>
                <a:gd name="connsiteY11" fmla="*/ 52901 h 103159"/>
                <a:gd name="connsiteX12" fmla="*/ 29358 w 105605"/>
                <a:gd name="connsiteY12" fmla="*/ 45484 h 103159"/>
                <a:gd name="connsiteX13" fmla="*/ 34844 w 105605"/>
                <a:gd name="connsiteY13" fmla="*/ 19863 h 103159"/>
                <a:gd name="connsiteX14" fmla="*/ 56559 w 105605"/>
                <a:gd name="connsiteY14" fmla="*/ 8176 h 103159"/>
                <a:gd name="connsiteX15" fmla="*/ 83989 w 105605"/>
                <a:gd name="connsiteY15" fmla="*/ 45484 h 103159"/>
                <a:gd name="connsiteX16" fmla="*/ 29358 w 105605"/>
                <a:gd name="connsiteY16" fmla="*/ 45484 h 103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605" h="103159">
                  <a:moveTo>
                    <a:pt x="98390" y="52901"/>
                  </a:moveTo>
                  <a:cubicBezTo>
                    <a:pt x="103419" y="52901"/>
                    <a:pt x="105705" y="52901"/>
                    <a:pt x="105705" y="46833"/>
                  </a:cubicBezTo>
                  <a:cubicBezTo>
                    <a:pt x="105705" y="39866"/>
                    <a:pt x="104333" y="23459"/>
                    <a:pt x="92904" y="12221"/>
                  </a:cubicBezTo>
                  <a:cubicBezTo>
                    <a:pt x="84447" y="4130"/>
                    <a:pt x="72332" y="85"/>
                    <a:pt x="56559" y="85"/>
                  </a:cubicBezTo>
                  <a:cubicBezTo>
                    <a:pt x="19986" y="85"/>
                    <a:pt x="99" y="23234"/>
                    <a:pt x="99" y="51328"/>
                  </a:cubicBezTo>
                  <a:cubicBezTo>
                    <a:pt x="99" y="81444"/>
                    <a:pt x="22958" y="103245"/>
                    <a:pt x="59760" y="103245"/>
                  </a:cubicBezTo>
                  <a:cubicBezTo>
                    <a:pt x="95876" y="103245"/>
                    <a:pt x="105705" y="79421"/>
                    <a:pt x="105705" y="75601"/>
                  </a:cubicBezTo>
                  <a:cubicBezTo>
                    <a:pt x="105705" y="71555"/>
                    <a:pt x="101362" y="71555"/>
                    <a:pt x="100219" y="71555"/>
                  </a:cubicBezTo>
                  <a:cubicBezTo>
                    <a:pt x="96333" y="71555"/>
                    <a:pt x="95876" y="72679"/>
                    <a:pt x="94504" y="76275"/>
                  </a:cubicBezTo>
                  <a:cubicBezTo>
                    <a:pt x="89704" y="87063"/>
                    <a:pt x="76675" y="94255"/>
                    <a:pt x="61817" y="94255"/>
                  </a:cubicBezTo>
                  <a:cubicBezTo>
                    <a:pt x="29587" y="94255"/>
                    <a:pt x="29358" y="64363"/>
                    <a:pt x="29358" y="52901"/>
                  </a:cubicBezTo>
                  <a:lnTo>
                    <a:pt x="98390" y="52901"/>
                  </a:lnTo>
                  <a:close/>
                  <a:moveTo>
                    <a:pt x="29358" y="45484"/>
                  </a:moveTo>
                  <a:cubicBezTo>
                    <a:pt x="29815" y="36719"/>
                    <a:pt x="30044" y="27280"/>
                    <a:pt x="34844" y="19863"/>
                  </a:cubicBezTo>
                  <a:cubicBezTo>
                    <a:pt x="40787" y="10873"/>
                    <a:pt x="49930" y="8176"/>
                    <a:pt x="56559" y="8176"/>
                  </a:cubicBezTo>
                  <a:cubicBezTo>
                    <a:pt x="83304" y="8176"/>
                    <a:pt x="83761" y="37618"/>
                    <a:pt x="83989" y="45484"/>
                  </a:cubicBezTo>
                  <a:lnTo>
                    <a:pt x="29358" y="45484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 w="2667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accent5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540" name="Freeform: Shape 1539">
              <a:extLst>
                <a:ext uri="{FF2B5EF4-FFF2-40B4-BE49-F238E27FC236}">
                  <a16:creationId xmlns:a16="http://schemas.microsoft.com/office/drawing/2014/main" id="{4D72FE99-1F27-4CA7-1906-161E028BF312}"/>
                </a:ext>
              </a:extLst>
            </p:cNvPr>
            <p:cNvSpPr/>
            <p:nvPr>
              <p:custDataLst>
                <p:tags r:id="rId53"/>
              </p:custDataLst>
            </p:nvPr>
          </p:nvSpPr>
          <p:spPr>
            <a:xfrm>
              <a:off x="5723042" y="3352513"/>
              <a:ext cx="130292" cy="101137"/>
            </a:xfrm>
            <a:custGeom>
              <a:avLst/>
              <a:gdLst>
                <a:gd name="connsiteX0" fmla="*/ 15877 w 130292"/>
                <a:gd name="connsiteY0" fmla="*/ 21211 h 101137"/>
                <a:gd name="connsiteX1" fmla="*/ 15877 w 130292"/>
                <a:gd name="connsiteY1" fmla="*/ 90659 h 101137"/>
                <a:gd name="connsiteX2" fmla="*/ 105 w 130292"/>
                <a:gd name="connsiteY2" fmla="*/ 90659 h 101137"/>
                <a:gd name="connsiteX3" fmla="*/ 105 w 130292"/>
                <a:gd name="connsiteY3" fmla="*/ 101222 h 101137"/>
                <a:gd name="connsiteX4" fmla="*/ 28906 w 130292"/>
                <a:gd name="connsiteY4" fmla="*/ 100548 h 101137"/>
                <a:gd name="connsiteX5" fmla="*/ 57707 w 130292"/>
                <a:gd name="connsiteY5" fmla="*/ 101222 h 101137"/>
                <a:gd name="connsiteX6" fmla="*/ 57707 w 130292"/>
                <a:gd name="connsiteY6" fmla="*/ 90659 h 101137"/>
                <a:gd name="connsiteX7" fmla="*/ 41935 w 130292"/>
                <a:gd name="connsiteY7" fmla="*/ 90659 h 101137"/>
                <a:gd name="connsiteX8" fmla="*/ 41935 w 130292"/>
                <a:gd name="connsiteY8" fmla="*/ 43686 h 101137"/>
                <a:gd name="connsiteX9" fmla="*/ 75994 w 130292"/>
                <a:gd name="connsiteY9" fmla="*/ 8176 h 101137"/>
                <a:gd name="connsiteX10" fmla="*/ 88566 w 130292"/>
                <a:gd name="connsiteY10" fmla="*/ 29977 h 101137"/>
                <a:gd name="connsiteX11" fmla="*/ 88566 w 130292"/>
                <a:gd name="connsiteY11" fmla="*/ 90659 h 101137"/>
                <a:gd name="connsiteX12" fmla="*/ 72794 w 130292"/>
                <a:gd name="connsiteY12" fmla="*/ 90659 h 101137"/>
                <a:gd name="connsiteX13" fmla="*/ 72794 w 130292"/>
                <a:gd name="connsiteY13" fmla="*/ 101222 h 101137"/>
                <a:gd name="connsiteX14" fmla="*/ 101595 w 130292"/>
                <a:gd name="connsiteY14" fmla="*/ 100548 h 101137"/>
                <a:gd name="connsiteX15" fmla="*/ 130397 w 130292"/>
                <a:gd name="connsiteY15" fmla="*/ 101222 h 101137"/>
                <a:gd name="connsiteX16" fmla="*/ 130397 w 130292"/>
                <a:gd name="connsiteY16" fmla="*/ 90659 h 101137"/>
                <a:gd name="connsiteX17" fmla="*/ 114625 w 130292"/>
                <a:gd name="connsiteY17" fmla="*/ 90659 h 101137"/>
                <a:gd name="connsiteX18" fmla="*/ 114625 w 130292"/>
                <a:gd name="connsiteY18" fmla="*/ 32449 h 101137"/>
                <a:gd name="connsiteX19" fmla="*/ 79423 w 130292"/>
                <a:gd name="connsiteY19" fmla="*/ 85 h 101137"/>
                <a:gd name="connsiteX20" fmla="*/ 39421 w 130292"/>
                <a:gd name="connsiteY20" fmla="*/ 24358 h 101137"/>
                <a:gd name="connsiteX21" fmla="*/ 39421 w 130292"/>
                <a:gd name="connsiteY21" fmla="*/ 85 h 101137"/>
                <a:gd name="connsiteX22" fmla="*/ 105 w 130292"/>
                <a:gd name="connsiteY22" fmla="*/ 1883 h 101137"/>
                <a:gd name="connsiteX23" fmla="*/ 105 w 130292"/>
                <a:gd name="connsiteY23" fmla="*/ 12446 h 101137"/>
                <a:gd name="connsiteX24" fmla="*/ 15877 w 130292"/>
                <a:gd name="connsiteY24" fmla="*/ 21211 h 101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30292" h="101137">
                  <a:moveTo>
                    <a:pt x="15877" y="21211"/>
                  </a:moveTo>
                  <a:lnTo>
                    <a:pt x="15877" y="90659"/>
                  </a:lnTo>
                  <a:lnTo>
                    <a:pt x="105" y="90659"/>
                  </a:lnTo>
                  <a:lnTo>
                    <a:pt x="105" y="101222"/>
                  </a:lnTo>
                  <a:cubicBezTo>
                    <a:pt x="6505" y="100997"/>
                    <a:pt x="20220" y="100548"/>
                    <a:pt x="28906" y="100548"/>
                  </a:cubicBezTo>
                  <a:cubicBezTo>
                    <a:pt x="37821" y="100548"/>
                    <a:pt x="51307" y="100997"/>
                    <a:pt x="57707" y="101222"/>
                  </a:cubicBezTo>
                  <a:lnTo>
                    <a:pt x="57707" y="90659"/>
                  </a:lnTo>
                  <a:lnTo>
                    <a:pt x="41935" y="90659"/>
                  </a:lnTo>
                  <a:lnTo>
                    <a:pt x="41935" y="43686"/>
                  </a:lnTo>
                  <a:cubicBezTo>
                    <a:pt x="41935" y="19189"/>
                    <a:pt x="61593" y="8176"/>
                    <a:pt x="75994" y="8176"/>
                  </a:cubicBezTo>
                  <a:cubicBezTo>
                    <a:pt x="83766" y="8176"/>
                    <a:pt x="88566" y="12896"/>
                    <a:pt x="88566" y="29977"/>
                  </a:cubicBezTo>
                  <a:lnTo>
                    <a:pt x="88566" y="90659"/>
                  </a:lnTo>
                  <a:lnTo>
                    <a:pt x="72794" y="90659"/>
                  </a:lnTo>
                  <a:lnTo>
                    <a:pt x="72794" y="101222"/>
                  </a:lnTo>
                  <a:cubicBezTo>
                    <a:pt x="79194" y="100997"/>
                    <a:pt x="92909" y="100548"/>
                    <a:pt x="101595" y="100548"/>
                  </a:cubicBezTo>
                  <a:cubicBezTo>
                    <a:pt x="110510" y="100548"/>
                    <a:pt x="123997" y="100997"/>
                    <a:pt x="130397" y="101222"/>
                  </a:cubicBezTo>
                  <a:lnTo>
                    <a:pt x="130397" y="90659"/>
                  </a:lnTo>
                  <a:lnTo>
                    <a:pt x="114625" y="90659"/>
                  </a:lnTo>
                  <a:lnTo>
                    <a:pt x="114625" y="32449"/>
                  </a:lnTo>
                  <a:cubicBezTo>
                    <a:pt x="114625" y="8850"/>
                    <a:pt x="102281" y="85"/>
                    <a:pt x="79423" y="85"/>
                  </a:cubicBezTo>
                  <a:cubicBezTo>
                    <a:pt x="57479" y="85"/>
                    <a:pt x="45364" y="12896"/>
                    <a:pt x="39421" y="24358"/>
                  </a:cubicBezTo>
                  <a:lnTo>
                    <a:pt x="39421" y="85"/>
                  </a:lnTo>
                  <a:lnTo>
                    <a:pt x="105" y="1883"/>
                  </a:lnTo>
                  <a:lnTo>
                    <a:pt x="105" y="12446"/>
                  </a:lnTo>
                  <a:cubicBezTo>
                    <a:pt x="14277" y="12446"/>
                    <a:pt x="15877" y="12446"/>
                    <a:pt x="15877" y="21211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 w="2667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accent5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541" name="Freeform: Shape 1540">
              <a:extLst>
                <a:ext uri="{FF2B5EF4-FFF2-40B4-BE49-F238E27FC236}">
                  <a16:creationId xmlns:a16="http://schemas.microsoft.com/office/drawing/2014/main" id="{C8CD2829-60AD-6F34-4336-04BBA6D18FC5}"/>
                </a:ext>
              </a:extLst>
            </p:cNvPr>
            <p:cNvSpPr/>
            <p:nvPr>
              <p:custDataLst>
                <p:tags r:id="rId54"/>
              </p:custDataLst>
            </p:nvPr>
          </p:nvSpPr>
          <p:spPr>
            <a:xfrm>
              <a:off x="5866109" y="3351838"/>
              <a:ext cx="105605" cy="103159"/>
            </a:xfrm>
            <a:custGeom>
              <a:avLst/>
              <a:gdLst>
                <a:gd name="connsiteX0" fmla="*/ 98402 w 105605"/>
                <a:gd name="connsiteY0" fmla="*/ 52901 h 103159"/>
                <a:gd name="connsiteX1" fmla="*/ 105716 w 105605"/>
                <a:gd name="connsiteY1" fmla="*/ 46833 h 103159"/>
                <a:gd name="connsiteX2" fmla="*/ 92916 w 105605"/>
                <a:gd name="connsiteY2" fmla="*/ 12221 h 103159"/>
                <a:gd name="connsiteX3" fmla="*/ 56571 w 105605"/>
                <a:gd name="connsiteY3" fmla="*/ 85 h 103159"/>
                <a:gd name="connsiteX4" fmla="*/ 111 w 105605"/>
                <a:gd name="connsiteY4" fmla="*/ 51328 h 103159"/>
                <a:gd name="connsiteX5" fmla="*/ 59771 w 105605"/>
                <a:gd name="connsiteY5" fmla="*/ 103245 h 103159"/>
                <a:gd name="connsiteX6" fmla="*/ 105716 w 105605"/>
                <a:gd name="connsiteY6" fmla="*/ 75601 h 103159"/>
                <a:gd name="connsiteX7" fmla="*/ 100230 w 105605"/>
                <a:gd name="connsiteY7" fmla="*/ 71555 h 103159"/>
                <a:gd name="connsiteX8" fmla="*/ 94516 w 105605"/>
                <a:gd name="connsiteY8" fmla="*/ 76275 h 103159"/>
                <a:gd name="connsiteX9" fmla="*/ 61828 w 105605"/>
                <a:gd name="connsiteY9" fmla="*/ 94255 h 103159"/>
                <a:gd name="connsiteX10" fmla="*/ 29370 w 105605"/>
                <a:gd name="connsiteY10" fmla="*/ 52901 h 103159"/>
                <a:gd name="connsiteX11" fmla="*/ 98402 w 105605"/>
                <a:gd name="connsiteY11" fmla="*/ 52901 h 103159"/>
                <a:gd name="connsiteX12" fmla="*/ 29370 w 105605"/>
                <a:gd name="connsiteY12" fmla="*/ 45484 h 103159"/>
                <a:gd name="connsiteX13" fmla="*/ 34856 w 105605"/>
                <a:gd name="connsiteY13" fmla="*/ 19863 h 103159"/>
                <a:gd name="connsiteX14" fmla="*/ 56571 w 105605"/>
                <a:gd name="connsiteY14" fmla="*/ 8176 h 103159"/>
                <a:gd name="connsiteX15" fmla="*/ 84001 w 105605"/>
                <a:gd name="connsiteY15" fmla="*/ 45484 h 103159"/>
                <a:gd name="connsiteX16" fmla="*/ 29370 w 105605"/>
                <a:gd name="connsiteY16" fmla="*/ 45484 h 103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605" h="103159">
                  <a:moveTo>
                    <a:pt x="98402" y="52901"/>
                  </a:moveTo>
                  <a:cubicBezTo>
                    <a:pt x="103431" y="52901"/>
                    <a:pt x="105716" y="52901"/>
                    <a:pt x="105716" y="46833"/>
                  </a:cubicBezTo>
                  <a:cubicBezTo>
                    <a:pt x="105716" y="39866"/>
                    <a:pt x="104345" y="23459"/>
                    <a:pt x="92916" y="12221"/>
                  </a:cubicBezTo>
                  <a:cubicBezTo>
                    <a:pt x="84458" y="4130"/>
                    <a:pt x="72343" y="85"/>
                    <a:pt x="56571" y="85"/>
                  </a:cubicBezTo>
                  <a:cubicBezTo>
                    <a:pt x="19998" y="85"/>
                    <a:pt x="111" y="23234"/>
                    <a:pt x="111" y="51328"/>
                  </a:cubicBezTo>
                  <a:cubicBezTo>
                    <a:pt x="111" y="81444"/>
                    <a:pt x="22969" y="103245"/>
                    <a:pt x="59771" y="103245"/>
                  </a:cubicBezTo>
                  <a:cubicBezTo>
                    <a:pt x="95887" y="103245"/>
                    <a:pt x="105716" y="79421"/>
                    <a:pt x="105716" y="75601"/>
                  </a:cubicBezTo>
                  <a:cubicBezTo>
                    <a:pt x="105716" y="71555"/>
                    <a:pt x="101373" y="71555"/>
                    <a:pt x="100230" y="71555"/>
                  </a:cubicBezTo>
                  <a:cubicBezTo>
                    <a:pt x="96344" y="71555"/>
                    <a:pt x="95887" y="72679"/>
                    <a:pt x="94516" y="76275"/>
                  </a:cubicBezTo>
                  <a:cubicBezTo>
                    <a:pt x="89716" y="87063"/>
                    <a:pt x="76686" y="94255"/>
                    <a:pt x="61828" y="94255"/>
                  </a:cubicBezTo>
                  <a:cubicBezTo>
                    <a:pt x="29598" y="94255"/>
                    <a:pt x="29370" y="64363"/>
                    <a:pt x="29370" y="52901"/>
                  </a:cubicBezTo>
                  <a:lnTo>
                    <a:pt x="98402" y="52901"/>
                  </a:lnTo>
                  <a:close/>
                  <a:moveTo>
                    <a:pt x="29370" y="45484"/>
                  </a:moveTo>
                  <a:cubicBezTo>
                    <a:pt x="29827" y="36719"/>
                    <a:pt x="30055" y="27280"/>
                    <a:pt x="34856" y="19863"/>
                  </a:cubicBezTo>
                  <a:cubicBezTo>
                    <a:pt x="40799" y="10873"/>
                    <a:pt x="49942" y="8176"/>
                    <a:pt x="56571" y="8176"/>
                  </a:cubicBezTo>
                  <a:cubicBezTo>
                    <a:pt x="83315" y="8176"/>
                    <a:pt x="83772" y="37618"/>
                    <a:pt x="84001" y="45484"/>
                  </a:cubicBezTo>
                  <a:lnTo>
                    <a:pt x="29370" y="45484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 w="2667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accent5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542" name="Freeform: Shape 1541">
              <a:extLst>
                <a:ext uri="{FF2B5EF4-FFF2-40B4-BE49-F238E27FC236}">
                  <a16:creationId xmlns:a16="http://schemas.microsoft.com/office/drawing/2014/main" id="{438A73C2-9DD7-B172-8FE6-24409C66458A}"/>
                </a:ext>
              </a:extLst>
            </p:cNvPr>
            <p:cNvSpPr/>
            <p:nvPr>
              <p:custDataLst>
                <p:tags r:id="rId55"/>
              </p:custDataLst>
            </p:nvPr>
          </p:nvSpPr>
          <p:spPr>
            <a:xfrm>
              <a:off x="5990020" y="3297449"/>
              <a:ext cx="54631" cy="156200"/>
            </a:xfrm>
            <a:custGeom>
              <a:avLst/>
              <a:gdLst>
                <a:gd name="connsiteX0" fmla="*/ 40575 w 54631"/>
                <a:gd name="connsiteY0" fmla="*/ 55149 h 156200"/>
                <a:gd name="connsiteX1" fmla="*/ 802 w 54631"/>
                <a:gd name="connsiteY1" fmla="*/ 56947 h 156200"/>
                <a:gd name="connsiteX2" fmla="*/ 802 w 54631"/>
                <a:gd name="connsiteY2" fmla="*/ 67510 h 156200"/>
                <a:gd name="connsiteX3" fmla="*/ 15888 w 54631"/>
                <a:gd name="connsiteY3" fmla="*/ 76275 h 156200"/>
                <a:gd name="connsiteX4" fmla="*/ 15888 w 54631"/>
                <a:gd name="connsiteY4" fmla="*/ 145723 h 156200"/>
                <a:gd name="connsiteX5" fmla="*/ 116 w 54631"/>
                <a:gd name="connsiteY5" fmla="*/ 145723 h 156200"/>
                <a:gd name="connsiteX6" fmla="*/ 116 w 54631"/>
                <a:gd name="connsiteY6" fmla="*/ 156286 h 156200"/>
                <a:gd name="connsiteX7" fmla="*/ 28003 w 54631"/>
                <a:gd name="connsiteY7" fmla="*/ 155611 h 156200"/>
                <a:gd name="connsiteX8" fmla="*/ 54748 w 54631"/>
                <a:gd name="connsiteY8" fmla="*/ 156286 h 156200"/>
                <a:gd name="connsiteX9" fmla="*/ 54748 w 54631"/>
                <a:gd name="connsiteY9" fmla="*/ 145723 h 156200"/>
                <a:gd name="connsiteX10" fmla="*/ 40575 w 54631"/>
                <a:gd name="connsiteY10" fmla="*/ 145723 h 156200"/>
                <a:gd name="connsiteX11" fmla="*/ 40575 w 54631"/>
                <a:gd name="connsiteY11" fmla="*/ 55149 h 156200"/>
                <a:gd name="connsiteX12" fmla="*/ 42861 w 54631"/>
                <a:gd name="connsiteY12" fmla="*/ 17615 h 156200"/>
                <a:gd name="connsiteX13" fmla="*/ 25032 w 54631"/>
                <a:gd name="connsiteY13" fmla="*/ 85 h 156200"/>
                <a:gd name="connsiteX14" fmla="*/ 7202 w 54631"/>
                <a:gd name="connsiteY14" fmla="*/ 17615 h 156200"/>
                <a:gd name="connsiteX15" fmla="*/ 25032 w 54631"/>
                <a:gd name="connsiteY15" fmla="*/ 35146 h 156200"/>
                <a:gd name="connsiteX16" fmla="*/ 42861 w 54631"/>
                <a:gd name="connsiteY16" fmla="*/ 17615 h 15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631" h="156200">
                  <a:moveTo>
                    <a:pt x="40575" y="55149"/>
                  </a:moveTo>
                  <a:lnTo>
                    <a:pt x="802" y="56947"/>
                  </a:lnTo>
                  <a:lnTo>
                    <a:pt x="802" y="67510"/>
                  </a:lnTo>
                  <a:cubicBezTo>
                    <a:pt x="14288" y="67510"/>
                    <a:pt x="15888" y="67510"/>
                    <a:pt x="15888" y="76275"/>
                  </a:cubicBezTo>
                  <a:lnTo>
                    <a:pt x="15888" y="145723"/>
                  </a:lnTo>
                  <a:lnTo>
                    <a:pt x="116" y="145723"/>
                  </a:lnTo>
                  <a:lnTo>
                    <a:pt x="116" y="156286"/>
                  </a:lnTo>
                  <a:cubicBezTo>
                    <a:pt x="7202" y="156061"/>
                    <a:pt x="18403" y="155611"/>
                    <a:pt x="28003" y="155611"/>
                  </a:cubicBezTo>
                  <a:cubicBezTo>
                    <a:pt x="34861" y="155611"/>
                    <a:pt x="46519" y="156061"/>
                    <a:pt x="54748" y="156286"/>
                  </a:cubicBezTo>
                  <a:lnTo>
                    <a:pt x="54748" y="145723"/>
                  </a:lnTo>
                  <a:lnTo>
                    <a:pt x="40575" y="145723"/>
                  </a:lnTo>
                  <a:lnTo>
                    <a:pt x="40575" y="55149"/>
                  </a:lnTo>
                  <a:close/>
                  <a:moveTo>
                    <a:pt x="42861" y="17615"/>
                  </a:moveTo>
                  <a:cubicBezTo>
                    <a:pt x="42861" y="7726"/>
                    <a:pt x="34632" y="85"/>
                    <a:pt x="25032" y="85"/>
                  </a:cubicBezTo>
                  <a:cubicBezTo>
                    <a:pt x="15203" y="85"/>
                    <a:pt x="7202" y="7951"/>
                    <a:pt x="7202" y="17615"/>
                  </a:cubicBezTo>
                  <a:cubicBezTo>
                    <a:pt x="7202" y="27280"/>
                    <a:pt x="15203" y="35146"/>
                    <a:pt x="25032" y="35146"/>
                  </a:cubicBezTo>
                  <a:cubicBezTo>
                    <a:pt x="34632" y="35146"/>
                    <a:pt x="42861" y="27504"/>
                    <a:pt x="42861" y="17615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 w="2667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accent5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543" name="Freeform: Shape 1542">
              <a:extLst>
                <a:ext uri="{FF2B5EF4-FFF2-40B4-BE49-F238E27FC236}">
                  <a16:creationId xmlns:a16="http://schemas.microsoft.com/office/drawing/2014/main" id="{593B8CFC-4494-FAAF-9D26-643ECAEF75F8}"/>
                </a:ext>
              </a:extLst>
            </p:cNvPr>
            <p:cNvSpPr/>
            <p:nvPr>
              <p:custDataLst>
                <p:tags r:id="rId56"/>
              </p:custDataLst>
            </p:nvPr>
          </p:nvSpPr>
          <p:spPr>
            <a:xfrm>
              <a:off x="6057096" y="3310934"/>
              <a:ext cx="82518" cy="144064"/>
            </a:xfrm>
            <a:custGeom>
              <a:avLst/>
              <a:gdLst>
                <a:gd name="connsiteX0" fmla="*/ 18863 w 82518"/>
                <a:gd name="connsiteY0" fmla="*/ 53575 h 144064"/>
                <a:gd name="connsiteX1" fmla="*/ 18863 w 82518"/>
                <a:gd name="connsiteY1" fmla="*/ 115157 h 144064"/>
                <a:gd name="connsiteX2" fmla="*/ 54979 w 82518"/>
                <a:gd name="connsiteY2" fmla="*/ 144149 h 144064"/>
                <a:gd name="connsiteX3" fmla="*/ 82638 w 82518"/>
                <a:gd name="connsiteY3" fmla="*/ 114932 h 144064"/>
                <a:gd name="connsiteX4" fmla="*/ 82638 w 82518"/>
                <a:gd name="connsiteY4" fmla="*/ 103020 h 144064"/>
                <a:gd name="connsiteX5" fmla="*/ 71894 w 82518"/>
                <a:gd name="connsiteY5" fmla="*/ 103020 h 144064"/>
                <a:gd name="connsiteX6" fmla="*/ 71894 w 82518"/>
                <a:gd name="connsiteY6" fmla="*/ 114482 h 144064"/>
                <a:gd name="connsiteX7" fmla="*/ 58179 w 82518"/>
                <a:gd name="connsiteY7" fmla="*/ 135159 h 144064"/>
                <a:gd name="connsiteX8" fmla="*/ 44922 w 82518"/>
                <a:gd name="connsiteY8" fmla="*/ 115606 h 144064"/>
                <a:gd name="connsiteX9" fmla="*/ 44922 w 82518"/>
                <a:gd name="connsiteY9" fmla="*/ 53575 h 144064"/>
                <a:gd name="connsiteX10" fmla="*/ 78295 w 82518"/>
                <a:gd name="connsiteY10" fmla="*/ 53575 h 144064"/>
                <a:gd name="connsiteX11" fmla="*/ 78295 w 82518"/>
                <a:gd name="connsiteY11" fmla="*/ 43012 h 144064"/>
                <a:gd name="connsiteX12" fmla="*/ 44922 w 82518"/>
                <a:gd name="connsiteY12" fmla="*/ 43012 h 144064"/>
                <a:gd name="connsiteX13" fmla="*/ 44922 w 82518"/>
                <a:gd name="connsiteY13" fmla="*/ 85 h 144064"/>
                <a:gd name="connsiteX14" fmla="*/ 34178 w 82518"/>
                <a:gd name="connsiteY14" fmla="*/ 85 h 144064"/>
                <a:gd name="connsiteX15" fmla="*/ 119 w 82518"/>
                <a:gd name="connsiteY15" fmla="*/ 45484 h 144064"/>
                <a:gd name="connsiteX16" fmla="*/ 119 w 82518"/>
                <a:gd name="connsiteY16" fmla="*/ 53575 h 144064"/>
                <a:gd name="connsiteX17" fmla="*/ 18863 w 82518"/>
                <a:gd name="connsiteY17" fmla="*/ 53575 h 144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82518" h="144064">
                  <a:moveTo>
                    <a:pt x="18863" y="53575"/>
                  </a:moveTo>
                  <a:lnTo>
                    <a:pt x="18863" y="115157"/>
                  </a:lnTo>
                  <a:cubicBezTo>
                    <a:pt x="18863" y="139205"/>
                    <a:pt x="38750" y="144149"/>
                    <a:pt x="54979" y="144149"/>
                  </a:cubicBezTo>
                  <a:cubicBezTo>
                    <a:pt x="72352" y="144149"/>
                    <a:pt x="82638" y="131339"/>
                    <a:pt x="82638" y="114932"/>
                  </a:cubicBezTo>
                  <a:lnTo>
                    <a:pt x="82638" y="103020"/>
                  </a:lnTo>
                  <a:lnTo>
                    <a:pt x="71894" y="103020"/>
                  </a:lnTo>
                  <a:lnTo>
                    <a:pt x="71894" y="114482"/>
                  </a:lnTo>
                  <a:cubicBezTo>
                    <a:pt x="71894" y="129765"/>
                    <a:pt x="64580" y="135159"/>
                    <a:pt x="58179" y="135159"/>
                  </a:cubicBezTo>
                  <a:cubicBezTo>
                    <a:pt x="44922" y="135159"/>
                    <a:pt x="44922" y="120775"/>
                    <a:pt x="44922" y="115606"/>
                  </a:cubicBezTo>
                  <a:lnTo>
                    <a:pt x="44922" y="53575"/>
                  </a:lnTo>
                  <a:lnTo>
                    <a:pt x="78295" y="53575"/>
                  </a:lnTo>
                  <a:lnTo>
                    <a:pt x="78295" y="43012"/>
                  </a:lnTo>
                  <a:lnTo>
                    <a:pt x="44922" y="43012"/>
                  </a:lnTo>
                  <a:lnTo>
                    <a:pt x="44922" y="85"/>
                  </a:lnTo>
                  <a:lnTo>
                    <a:pt x="34178" y="85"/>
                  </a:lnTo>
                  <a:cubicBezTo>
                    <a:pt x="33950" y="22560"/>
                    <a:pt x="22749" y="44810"/>
                    <a:pt x="119" y="45484"/>
                  </a:cubicBezTo>
                  <a:lnTo>
                    <a:pt x="119" y="53575"/>
                  </a:lnTo>
                  <a:lnTo>
                    <a:pt x="18863" y="53575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 w="2667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accent5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544" name="Freeform: Shape 1543">
              <a:extLst>
                <a:ext uri="{FF2B5EF4-FFF2-40B4-BE49-F238E27FC236}">
                  <a16:creationId xmlns:a16="http://schemas.microsoft.com/office/drawing/2014/main" id="{28CFE274-12D1-2066-2004-CDFB3BD3BE7B}"/>
                </a:ext>
              </a:extLst>
            </p:cNvPr>
            <p:cNvSpPr/>
            <p:nvPr>
              <p:custDataLst>
                <p:tags r:id="rId57"/>
              </p:custDataLst>
            </p:nvPr>
          </p:nvSpPr>
          <p:spPr>
            <a:xfrm>
              <a:off x="6152249" y="3353861"/>
              <a:ext cx="127549" cy="144738"/>
            </a:xfrm>
            <a:custGeom>
              <a:avLst/>
              <a:gdLst>
                <a:gd name="connsiteX0" fmla="*/ 110758 w 127549"/>
                <a:gd name="connsiteY0" fmla="*/ 15368 h 144738"/>
                <a:gd name="connsiteX1" fmla="*/ 127673 w 127549"/>
                <a:gd name="connsiteY1" fmla="*/ 10648 h 144738"/>
                <a:gd name="connsiteX2" fmla="*/ 127673 w 127549"/>
                <a:gd name="connsiteY2" fmla="*/ 85 h 144738"/>
                <a:gd name="connsiteX3" fmla="*/ 109615 w 127549"/>
                <a:gd name="connsiteY3" fmla="*/ 759 h 144738"/>
                <a:gd name="connsiteX4" fmla="*/ 88814 w 127549"/>
                <a:gd name="connsiteY4" fmla="*/ 85 h 144738"/>
                <a:gd name="connsiteX5" fmla="*/ 88814 w 127549"/>
                <a:gd name="connsiteY5" fmla="*/ 10648 h 144738"/>
                <a:gd name="connsiteX6" fmla="*/ 99557 w 127549"/>
                <a:gd name="connsiteY6" fmla="*/ 13345 h 144738"/>
                <a:gd name="connsiteX7" fmla="*/ 98414 w 127549"/>
                <a:gd name="connsiteY7" fmla="*/ 16042 h 144738"/>
                <a:gd name="connsiteX8" fmla="*/ 72127 w 127549"/>
                <a:gd name="connsiteY8" fmla="*/ 71331 h 144738"/>
                <a:gd name="connsiteX9" fmla="*/ 43097 w 127549"/>
                <a:gd name="connsiteY9" fmla="*/ 10648 h 144738"/>
                <a:gd name="connsiteX10" fmla="*/ 55441 w 127549"/>
                <a:gd name="connsiteY10" fmla="*/ 10648 h 144738"/>
                <a:gd name="connsiteX11" fmla="*/ 55441 w 127549"/>
                <a:gd name="connsiteY11" fmla="*/ 85 h 144738"/>
                <a:gd name="connsiteX12" fmla="*/ 27096 w 127549"/>
                <a:gd name="connsiteY12" fmla="*/ 759 h 144738"/>
                <a:gd name="connsiteX13" fmla="*/ 1038 w 127549"/>
                <a:gd name="connsiteY13" fmla="*/ 85 h 144738"/>
                <a:gd name="connsiteX14" fmla="*/ 1038 w 127549"/>
                <a:gd name="connsiteY14" fmla="*/ 10648 h 144738"/>
                <a:gd name="connsiteX15" fmla="*/ 15667 w 127549"/>
                <a:gd name="connsiteY15" fmla="*/ 10648 h 144738"/>
                <a:gd name="connsiteX16" fmla="*/ 58412 w 127549"/>
                <a:gd name="connsiteY16" fmla="*/ 99874 h 144738"/>
                <a:gd name="connsiteX17" fmla="*/ 53155 w 127549"/>
                <a:gd name="connsiteY17" fmla="*/ 110662 h 144738"/>
                <a:gd name="connsiteX18" fmla="*/ 24582 w 127549"/>
                <a:gd name="connsiteY18" fmla="*/ 136733 h 144738"/>
                <a:gd name="connsiteX19" fmla="*/ 19096 w 127549"/>
                <a:gd name="connsiteY19" fmla="*/ 135834 h 144738"/>
                <a:gd name="connsiteX20" fmla="*/ 26411 w 127549"/>
                <a:gd name="connsiteY20" fmla="*/ 123922 h 144738"/>
                <a:gd name="connsiteX21" fmla="*/ 13153 w 127549"/>
                <a:gd name="connsiteY21" fmla="*/ 111111 h 144738"/>
                <a:gd name="connsiteX22" fmla="*/ 123 w 127549"/>
                <a:gd name="connsiteY22" fmla="*/ 124147 h 144738"/>
                <a:gd name="connsiteX23" fmla="*/ 24582 w 127549"/>
                <a:gd name="connsiteY23" fmla="*/ 144824 h 144738"/>
                <a:gd name="connsiteX24" fmla="*/ 61612 w 127549"/>
                <a:gd name="connsiteY24" fmla="*/ 118078 h 144738"/>
                <a:gd name="connsiteX25" fmla="*/ 110758 w 127549"/>
                <a:gd name="connsiteY25" fmla="*/ 15368 h 144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7549" h="144738">
                  <a:moveTo>
                    <a:pt x="110758" y="15368"/>
                  </a:moveTo>
                  <a:cubicBezTo>
                    <a:pt x="112358" y="12221"/>
                    <a:pt x="113044" y="10648"/>
                    <a:pt x="127673" y="10648"/>
                  </a:cubicBezTo>
                  <a:lnTo>
                    <a:pt x="127673" y="85"/>
                  </a:lnTo>
                  <a:cubicBezTo>
                    <a:pt x="122187" y="534"/>
                    <a:pt x="115329" y="759"/>
                    <a:pt x="109615" y="759"/>
                  </a:cubicBezTo>
                  <a:cubicBezTo>
                    <a:pt x="103900" y="759"/>
                    <a:pt x="93614" y="310"/>
                    <a:pt x="88814" y="85"/>
                  </a:cubicBezTo>
                  <a:lnTo>
                    <a:pt x="88814" y="10648"/>
                  </a:lnTo>
                  <a:cubicBezTo>
                    <a:pt x="89271" y="10648"/>
                    <a:pt x="99557" y="10648"/>
                    <a:pt x="99557" y="13345"/>
                  </a:cubicBezTo>
                  <a:cubicBezTo>
                    <a:pt x="99557" y="13570"/>
                    <a:pt x="98643" y="15817"/>
                    <a:pt x="98414" y="16042"/>
                  </a:cubicBezTo>
                  <a:lnTo>
                    <a:pt x="72127" y="71331"/>
                  </a:lnTo>
                  <a:lnTo>
                    <a:pt x="43097" y="10648"/>
                  </a:lnTo>
                  <a:lnTo>
                    <a:pt x="55441" y="10648"/>
                  </a:lnTo>
                  <a:lnTo>
                    <a:pt x="55441" y="85"/>
                  </a:lnTo>
                  <a:cubicBezTo>
                    <a:pt x="47897" y="534"/>
                    <a:pt x="27325" y="759"/>
                    <a:pt x="27096" y="759"/>
                  </a:cubicBezTo>
                  <a:cubicBezTo>
                    <a:pt x="20696" y="759"/>
                    <a:pt x="10410" y="310"/>
                    <a:pt x="1038" y="85"/>
                  </a:cubicBezTo>
                  <a:lnTo>
                    <a:pt x="1038" y="10648"/>
                  </a:lnTo>
                  <a:lnTo>
                    <a:pt x="15667" y="10648"/>
                  </a:lnTo>
                  <a:lnTo>
                    <a:pt x="58412" y="99874"/>
                  </a:lnTo>
                  <a:lnTo>
                    <a:pt x="53155" y="110662"/>
                  </a:lnTo>
                  <a:cubicBezTo>
                    <a:pt x="48126" y="121450"/>
                    <a:pt x="40811" y="136733"/>
                    <a:pt x="24582" y="136733"/>
                  </a:cubicBezTo>
                  <a:cubicBezTo>
                    <a:pt x="21382" y="136733"/>
                    <a:pt x="20925" y="136508"/>
                    <a:pt x="19096" y="135834"/>
                  </a:cubicBezTo>
                  <a:cubicBezTo>
                    <a:pt x="21153" y="134935"/>
                    <a:pt x="26411" y="131788"/>
                    <a:pt x="26411" y="123922"/>
                  </a:cubicBezTo>
                  <a:cubicBezTo>
                    <a:pt x="26411" y="116505"/>
                    <a:pt x="20925" y="111111"/>
                    <a:pt x="13153" y="111111"/>
                  </a:cubicBezTo>
                  <a:cubicBezTo>
                    <a:pt x="6752" y="111111"/>
                    <a:pt x="123" y="115381"/>
                    <a:pt x="123" y="124147"/>
                  </a:cubicBezTo>
                  <a:cubicBezTo>
                    <a:pt x="123" y="135609"/>
                    <a:pt x="10867" y="144824"/>
                    <a:pt x="24582" y="144824"/>
                  </a:cubicBezTo>
                  <a:cubicBezTo>
                    <a:pt x="42183" y="144824"/>
                    <a:pt x="55441" y="130889"/>
                    <a:pt x="61612" y="118078"/>
                  </a:cubicBezTo>
                  <a:lnTo>
                    <a:pt x="110758" y="15368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 w="2667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accent5">
                    <a:lumMod val="60000"/>
                    <a:lumOff val="40000"/>
                  </a:schemeClr>
                </a:solidFill>
              </a:endParaRPr>
            </a:p>
          </p:txBody>
        </p:sp>
      </p:grpSp>
      <p:grpSp>
        <p:nvGrpSpPr>
          <p:cNvPr id="1596" name="Group 1595" descr="\documentclass{article}&#10;\usepackage{amsmath,amssymb,amsfonts}&#10;\pagestyle{empty}&#10;\begin{document}&#10;&#10;\ \\&#10;\textbf{within-trial variance}\\&#10;&#10;\end{document}" title="IguanaTex Vector Display">
            <a:extLst>
              <a:ext uri="{FF2B5EF4-FFF2-40B4-BE49-F238E27FC236}">
                <a16:creationId xmlns:a16="http://schemas.microsoft.com/office/drawing/2014/main" id="{BED24135-B20C-7951-FE3A-7D311F8FC779}"/>
              </a:ext>
            </a:extLst>
          </p:cNvPr>
          <p:cNvGrpSpPr>
            <a:grpSpLocks noChangeAspect="1"/>
          </p:cNvGrpSpPr>
          <p:nvPr>
            <p:custDataLst>
              <p:tags r:id="rId8"/>
            </p:custDataLst>
          </p:nvPr>
        </p:nvGrpSpPr>
        <p:grpSpPr>
          <a:xfrm>
            <a:off x="2705100" y="3283952"/>
            <a:ext cx="2312299" cy="153948"/>
            <a:chOff x="4124908" y="4313672"/>
            <a:chExt cx="2312299" cy="153948"/>
          </a:xfrm>
        </p:grpSpPr>
        <p:sp>
          <p:nvSpPr>
            <p:cNvPr id="1576" name="Freeform: Shape 1575">
              <a:extLst>
                <a:ext uri="{FF2B5EF4-FFF2-40B4-BE49-F238E27FC236}">
                  <a16:creationId xmlns:a16="http://schemas.microsoft.com/office/drawing/2014/main" id="{519C982F-7A71-5F97-E08F-797604CDD055}"/>
                </a:ext>
              </a:extLst>
            </p:cNvPr>
            <p:cNvSpPr/>
            <p:nvPr>
              <p:custDataLst>
                <p:tags r:id="rId12"/>
              </p:custDataLst>
            </p:nvPr>
          </p:nvSpPr>
          <p:spPr>
            <a:xfrm>
              <a:off x="4124908" y="4368795"/>
              <a:ext cx="177641" cy="98386"/>
            </a:xfrm>
            <a:custGeom>
              <a:avLst/>
              <a:gdLst>
                <a:gd name="connsiteX0" fmla="*/ 162217 w 177641"/>
                <a:gd name="connsiteY0" fmla="*/ 15008 h 98386"/>
                <a:gd name="connsiteX1" fmla="*/ 177704 w 177641"/>
                <a:gd name="connsiteY1" fmla="*/ 10396 h 98386"/>
                <a:gd name="connsiteX2" fmla="*/ 177704 w 177641"/>
                <a:gd name="connsiteY2" fmla="*/ 75 h 98386"/>
                <a:gd name="connsiteX3" fmla="*/ 160167 w 177641"/>
                <a:gd name="connsiteY3" fmla="*/ 734 h 98386"/>
                <a:gd name="connsiteX4" fmla="*/ 138304 w 177641"/>
                <a:gd name="connsiteY4" fmla="*/ 75 h 98386"/>
                <a:gd name="connsiteX5" fmla="*/ 138304 w 177641"/>
                <a:gd name="connsiteY5" fmla="*/ 10396 h 98386"/>
                <a:gd name="connsiteX6" fmla="*/ 151513 w 177641"/>
                <a:gd name="connsiteY6" fmla="*/ 13032 h 98386"/>
                <a:gd name="connsiteX7" fmla="*/ 150602 w 177641"/>
                <a:gd name="connsiteY7" fmla="*/ 15667 h 98386"/>
                <a:gd name="connsiteX8" fmla="*/ 126689 w 177641"/>
                <a:gd name="connsiteY8" fmla="*/ 71888 h 98386"/>
                <a:gd name="connsiteX9" fmla="*/ 100725 w 177641"/>
                <a:gd name="connsiteY9" fmla="*/ 10396 h 98386"/>
                <a:gd name="connsiteX10" fmla="*/ 113479 w 177641"/>
                <a:gd name="connsiteY10" fmla="*/ 10396 h 98386"/>
                <a:gd name="connsiteX11" fmla="*/ 113479 w 177641"/>
                <a:gd name="connsiteY11" fmla="*/ 75 h 98386"/>
                <a:gd name="connsiteX12" fmla="*/ 87516 w 177641"/>
                <a:gd name="connsiteY12" fmla="*/ 734 h 98386"/>
                <a:gd name="connsiteX13" fmla="*/ 64742 w 177641"/>
                <a:gd name="connsiteY13" fmla="*/ 75 h 98386"/>
                <a:gd name="connsiteX14" fmla="*/ 64742 w 177641"/>
                <a:gd name="connsiteY14" fmla="*/ 10396 h 98386"/>
                <a:gd name="connsiteX15" fmla="*/ 78179 w 177641"/>
                <a:gd name="connsiteY15" fmla="*/ 10396 h 98386"/>
                <a:gd name="connsiteX16" fmla="*/ 82961 w 177641"/>
                <a:gd name="connsiteY16" fmla="*/ 22036 h 98386"/>
                <a:gd name="connsiteX17" fmla="*/ 82050 w 177641"/>
                <a:gd name="connsiteY17" fmla="*/ 24891 h 98386"/>
                <a:gd name="connsiteX18" fmla="*/ 64058 w 177641"/>
                <a:gd name="connsiteY18" fmla="*/ 67056 h 98386"/>
                <a:gd name="connsiteX19" fmla="*/ 40145 w 177641"/>
                <a:gd name="connsiteY19" fmla="*/ 10396 h 98386"/>
                <a:gd name="connsiteX20" fmla="*/ 52899 w 177641"/>
                <a:gd name="connsiteY20" fmla="*/ 10396 h 98386"/>
                <a:gd name="connsiteX21" fmla="*/ 52899 w 177641"/>
                <a:gd name="connsiteY21" fmla="*/ 75 h 98386"/>
                <a:gd name="connsiteX22" fmla="*/ 24886 w 177641"/>
                <a:gd name="connsiteY22" fmla="*/ 734 h 98386"/>
                <a:gd name="connsiteX23" fmla="*/ 62 w 177641"/>
                <a:gd name="connsiteY23" fmla="*/ 75 h 98386"/>
                <a:gd name="connsiteX24" fmla="*/ 62 w 177641"/>
                <a:gd name="connsiteY24" fmla="*/ 10396 h 98386"/>
                <a:gd name="connsiteX25" fmla="*/ 13499 w 177641"/>
                <a:gd name="connsiteY25" fmla="*/ 10396 h 98386"/>
                <a:gd name="connsiteX26" fmla="*/ 48344 w 177641"/>
                <a:gd name="connsiteY26" fmla="*/ 92531 h 98386"/>
                <a:gd name="connsiteX27" fmla="*/ 56543 w 177641"/>
                <a:gd name="connsiteY27" fmla="*/ 98461 h 98386"/>
                <a:gd name="connsiteX28" fmla="*/ 64742 w 177641"/>
                <a:gd name="connsiteY28" fmla="*/ 92531 h 98386"/>
                <a:gd name="connsiteX29" fmla="*/ 88883 w 177641"/>
                <a:gd name="connsiteY29" fmla="*/ 35652 h 98386"/>
                <a:gd name="connsiteX30" fmla="*/ 113024 w 177641"/>
                <a:gd name="connsiteY30" fmla="*/ 92531 h 98386"/>
                <a:gd name="connsiteX31" fmla="*/ 121223 w 177641"/>
                <a:gd name="connsiteY31" fmla="*/ 98461 h 98386"/>
                <a:gd name="connsiteX32" fmla="*/ 129421 w 177641"/>
                <a:gd name="connsiteY32" fmla="*/ 92531 h 98386"/>
                <a:gd name="connsiteX33" fmla="*/ 162217 w 177641"/>
                <a:gd name="connsiteY33" fmla="*/ 15008 h 98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77641" h="98386">
                  <a:moveTo>
                    <a:pt x="162217" y="15008"/>
                  </a:moveTo>
                  <a:cubicBezTo>
                    <a:pt x="163356" y="12153"/>
                    <a:pt x="164267" y="10396"/>
                    <a:pt x="177704" y="10396"/>
                  </a:cubicBezTo>
                  <a:lnTo>
                    <a:pt x="177704" y="75"/>
                  </a:lnTo>
                  <a:cubicBezTo>
                    <a:pt x="172465" y="514"/>
                    <a:pt x="165633" y="734"/>
                    <a:pt x="160167" y="734"/>
                  </a:cubicBezTo>
                  <a:cubicBezTo>
                    <a:pt x="154018" y="734"/>
                    <a:pt x="143314" y="294"/>
                    <a:pt x="138304" y="75"/>
                  </a:cubicBezTo>
                  <a:lnTo>
                    <a:pt x="138304" y="10396"/>
                  </a:lnTo>
                  <a:cubicBezTo>
                    <a:pt x="140353" y="10396"/>
                    <a:pt x="151513" y="10616"/>
                    <a:pt x="151513" y="13032"/>
                  </a:cubicBezTo>
                  <a:cubicBezTo>
                    <a:pt x="151513" y="13691"/>
                    <a:pt x="150830" y="15008"/>
                    <a:pt x="150602" y="15667"/>
                  </a:cubicBezTo>
                  <a:lnTo>
                    <a:pt x="126689" y="71888"/>
                  </a:lnTo>
                  <a:lnTo>
                    <a:pt x="100725" y="10396"/>
                  </a:lnTo>
                  <a:lnTo>
                    <a:pt x="113479" y="10396"/>
                  </a:lnTo>
                  <a:lnTo>
                    <a:pt x="113479" y="75"/>
                  </a:lnTo>
                  <a:cubicBezTo>
                    <a:pt x="106191" y="294"/>
                    <a:pt x="94349" y="734"/>
                    <a:pt x="87516" y="734"/>
                  </a:cubicBezTo>
                  <a:cubicBezTo>
                    <a:pt x="77951" y="734"/>
                    <a:pt x="68386" y="294"/>
                    <a:pt x="64742" y="75"/>
                  </a:cubicBezTo>
                  <a:lnTo>
                    <a:pt x="64742" y="10396"/>
                  </a:lnTo>
                  <a:lnTo>
                    <a:pt x="78179" y="10396"/>
                  </a:lnTo>
                  <a:cubicBezTo>
                    <a:pt x="82961" y="21377"/>
                    <a:pt x="82961" y="21816"/>
                    <a:pt x="82961" y="22036"/>
                  </a:cubicBezTo>
                  <a:cubicBezTo>
                    <a:pt x="82961" y="22914"/>
                    <a:pt x="82278" y="24232"/>
                    <a:pt x="82050" y="24891"/>
                  </a:cubicBezTo>
                  <a:lnTo>
                    <a:pt x="64058" y="67056"/>
                  </a:lnTo>
                  <a:lnTo>
                    <a:pt x="40145" y="10396"/>
                  </a:lnTo>
                  <a:lnTo>
                    <a:pt x="52899" y="10396"/>
                  </a:lnTo>
                  <a:lnTo>
                    <a:pt x="52899" y="75"/>
                  </a:lnTo>
                  <a:cubicBezTo>
                    <a:pt x="43561" y="514"/>
                    <a:pt x="34224" y="734"/>
                    <a:pt x="24886" y="734"/>
                  </a:cubicBezTo>
                  <a:cubicBezTo>
                    <a:pt x="17826" y="734"/>
                    <a:pt x="7805" y="294"/>
                    <a:pt x="62" y="75"/>
                  </a:cubicBezTo>
                  <a:lnTo>
                    <a:pt x="62" y="10396"/>
                  </a:lnTo>
                  <a:lnTo>
                    <a:pt x="13499" y="10396"/>
                  </a:lnTo>
                  <a:lnTo>
                    <a:pt x="48344" y="92531"/>
                  </a:lnTo>
                  <a:cubicBezTo>
                    <a:pt x="49938" y="96265"/>
                    <a:pt x="50849" y="98461"/>
                    <a:pt x="56543" y="98461"/>
                  </a:cubicBezTo>
                  <a:cubicBezTo>
                    <a:pt x="62236" y="98461"/>
                    <a:pt x="63147" y="96265"/>
                    <a:pt x="64742" y="92531"/>
                  </a:cubicBezTo>
                  <a:lnTo>
                    <a:pt x="88883" y="35652"/>
                  </a:lnTo>
                  <a:lnTo>
                    <a:pt x="113024" y="92531"/>
                  </a:lnTo>
                  <a:cubicBezTo>
                    <a:pt x="114618" y="96265"/>
                    <a:pt x="115529" y="98461"/>
                    <a:pt x="121223" y="98461"/>
                  </a:cubicBezTo>
                  <a:cubicBezTo>
                    <a:pt x="126916" y="98461"/>
                    <a:pt x="127827" y="96265"/>
                    <a:pt x="129421" y="92531"/>
                  </a:cubicBezTo>
                  <a:lnTo>
                    <a:pt x="162217" y="15008"/>
                  </a:lnTo>
                  <a:close/>
                </a:path>
              </a:pathLst>
            </a:custGeom>
            <a:solidFill>
              <a:srgbClr val="0F9ED5"/>
            </a:solidFill>
            <a:ln w="2667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accent5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577" name="Freeform: Shape 1576">
              <a:extLst>
                <a:ext uri="{FF2B5EF4-FFF2-40B4-BE49-F238E27FC236}">
                  <a16:creationId xmlns:a16="http://schemas.microsoft.com/office/drawing/2014/main" id="{AF2FB38E-0A19-5D03-A355-79CC8053D16B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>
              <a:off x="4319073" y="4313672"/>
              <a:ext cx="54431" cy="152630"/>
            </a:xfrm>
            <a:custGeom>
              <a:avLst/>
              <a:gdLst>
                <a:gd name="connsiteX0" fmla="*/ 40381 w 54431"/>
                <a:gd name="connsiteY0" fmla="*/ 53880 h 152630"/>
                <a:gd name="connsiteX1" fmla="*/ 753 w 54431"/>
                <a:gd name="connsiteY1" fmla="*/ 55637 h 152630"/>
                <a:gd name="connsiteX2" fmla="*/ 753 w 54431"/>
                <a:gd name="connsiteY2" fmla="*/ 65958 h 152630"/>
                <a:gd name="connsiteX3" fmla="*/ 15785 w 54431"/>
                <a:gd name="connsiteY3" fmla="*/ 74523 h 152630"/>
                <a:gd name="connsiteX4" fmla="*/ 15785 w 54431"/>
                <a:gd name="connsiteY4" fmla="*/ 142383 h 152630"/>
                <a:gd name="connsiteX5" fmla="*/ 70 w 54431"/>
                <a:gd name="connsiteY5" fmla="*/ 142383 h 152630"/>
                <a:gd name="connsiteX6" fmla="*/ 70 w 54431"/>
                <a:gd name="connsiteY6" fmla="*/ 152705 h 152630"/>
                <a:gd name="connsiteX7" fmla="*/ 27855 w 54431"/>
                <a:gd name="connsiteY7" fmla="*/ 152046 h 152630"/>
                <a:gd name="connsiteX8" fmla="*/ 54501 w 54431"/>
                <a:gd name="connsiteY8" fmla="*/ 152705 h 152630"/>
                <a:gd name="connsiteX9" fmla="*/ 54501 w 54431"/>
                <a:gd name="connsiteY9" fmla="*/ 142383 h 152630"/>
                <a:gd name="connsiteX10" fmla="*/ 40381 w 54431"/>
                <a:gd name="connsiteY10" fmla="*/ 142383 h 152630"/>
                <a:gd name="connsiteX11" fmla="*/ 40381 w 54431"/>
                <a:gd name="connsiteY11" fmla="*/ 53880 h 152630"/>
                <a:gd name="connsiteX12" fmla="*/ 42659 w 54431"/>
                <a:gd name="connsiteY12" fmla="*/ 17204 h 152630"/>
                <a:gd name="connsiteX13" fmla="*/ 24894 w 54431"/>
                <a:gd name="connsiteY13" fmla="*/ 75 h 152630"/>
                <a:gd name="connsiteX14" fmla="*/ 7130 w 54431"/>
                <a:gd name="connsiteY14" fmla="*/ 17204 h 152630"/>
                <a:gd name="connsiteX15" fmla="*/ 24894 w 54431"/>
                <a:gd name="connsiteY15" fmla="*/ 34334 h 152630"/>
                <a:gd name="connsiteX16" fmla="*/ 42659 w 54431"/>
                <a:gd name="connsiteY16" fmla="*/ 17204 h 152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431" h="152630">
                  <a:moveTo>
                    <a:pt x="40381" y="53880"/>
                  </a:moveTo>
                  <a:lnTo>
                    <a:pt x="753" y="55637"/>
                  </a:lnTo>
                  <a:lnTo>
                    <a:pt x="753" y="65958"/>
                  </a:lnTo>
                  <a:cubicBezTo>
                    <a:pt x="14190" y="65958"/>
                    <a:pt x="15785" y="65958"/>
                    <a:pt x="15785" y="74523"/>
                  </a:cubicBezTo>
                  <a:lnTo>
                    <a:pt x="15785" y="142383"/>
                  </a:lnTo>
                  <a:lnTo>
                    <a:pt x="70" y="142383"/>
                  </a:lnTo>
                  <a:lnTo>
                    <a:pt x="70" y="152705"/>
                  </a:lnTo>
                  <a:cubicBezTo>
                    <a:pt x="7130" y="152486"/>
                    <a:pt x="18290" y="152046"/>
                    <a:pt x="27855" y="152046"/>
                  </a:cubicBezTo>
                  <a:cubicBezTo>
                    <a:pt x="34687" y="152046"/>
                    <a:pt x="46302" y="152486"/>
                    <a:pt x="54501" y="152705"/>
                  </a:cubicBezTo>
                  <a:lnTo>
                    <a:pt x="54501" y="142383"/>
                  </a:lnTo>
                  <a:lnTo>
                    <a:pt x="40381" y="142383"/>
                  </a:lnTo>
                  <a:lnTo>
                    <a:pt x="40381" y="53880"/>
                  </a:lnTo>
                  <a:close/>
                  <a:moveTo>
                    <a:pt x="42659" y="17204"/>
                  </a:moveTo>
                  <a:cubicBezTo>
                    <a:pt x="42659" y="7542"/>
                    <a:pt x="34460" y="75"/>
                    <a:pt x="24894" y="75"/>
                  </a:cubicBezTo>
                  <a:cubicBezTo>
                    <a:pt x="15101" y="75"/>
                    <a:pt x="7130" y="7761"/>
                    <a:pt x="7130" y="17204"/>
                  </a:cubicBezTo>
                  <a:cubicBezTo>
                    <a:pt x="7130" y="26648"/>
                    <a:pt x="15101" y="34334"/>
                    <a:pt x="24894" y="34334"/>
                  </a:cubicBezTo>
                  <a:cubicBezTo>
                    <a:pt x="34460" y="34334"/>
                    <a:pt x="42659" y="26867"/>
                    <a:pt x="42659" y="17204"/>
                  </a:cubicBezTo>
                  <a:close/>
                </a:path>
              </a:pathLst>
            </a:custGeom>
            <a:solidFill>
              <a:srgbClr val="0F9ED5"/>
            </a:solidFill>
            <a:ln w="2667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accent5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578" name="Freeform: Shape 1577">
              <a:extLst>
                <a:ext uri="{FF2B5EF4-FFF2-40B4-BE49-F238E27FC236}">
                  <a16:creationId xmlns:a16="http://schemas.microsoft.com/office/drawing/2014/main" id="{93D61DDC-4C80-3D45-86C8-08DD823C4C4D}"/>
                </a:ext>
              </a:extLst>
            </p:cNvPr>
            <p:cNvSpPr/>
            <p:nvPr>
              <p:custDataLst>
                <p:tags r:id="rId14"/>
              </p:custDataLst>
            </p:nvPr>
          </p:nvSpPr>
          <p:spPr>
            <a:xfrm>
              <a:off x="4385904" y="4326849"/>
              <a:ext cx="82216" cy="140771"/>
            </a:xfrm>
            <a:custGeom>
              <a:avLst/>
              <a:gdLst>
                <a:gd name="connsiteX0" fmla="*/ 18748 w 82216"/>
                <a:gd name="connsiteY0" fmla="*/ 52342 h 140771"/>
                <a:gd name="connsiteX1" fmla="*/ 18748 w 82216"/>
                <a:gd name="connsiteY1" fmla="*/ 112516 h 140771"/>
                <a:gd name="connsiteX2" fmla="*/ 54732 w 82216"/>
                <a:gd name="connsiteY2" fmla="*/ 140846 h 140771"/>
                <a:gd name="connsiteX3" fmla="*/ 82290 w 82216"/>
                <a:gd name="connsiteY3" fmla="*/ 112297 h 140771"/>
                <a:gd name="connsiteX4" fmla="*/ 82290 w 82216"/>
                <a:gd name="connsiteY4" fmla="*/ 100657 h 140771"/>
                <a:gd name="connsiteX5" fmla="*/ 71585 w 82216"/>
                <a:gd name="connsiteY5" fmla="*/ 100657 h 140771"/>
                <a:gd name="connsiteX6" fmla="*/ 71585 w 82216"/>
                <a:gd name="connsiteY6" fmla="*/ 111857 h 140771"/>
                <a:gd name="connsiteX7" fmla="*/ 57921 w 82216"/>
                <a:gd name="connsiteY7" fmla="*/ 132062 h 140771"/>
                <a:gd name="connsiteX8" fmla="*/ 44711 w 82216"/>
                <a:gd name="connsiteY8" fmla="*/ 112955 h 140771"/>
                <a:gd name="connsiteX9" fmla="*/ 44711 w 82216"/>
                <a:gd name="connsiteY9" fmla="*/ 52342 h 140771"/>
                <a:gd name="connsiteX10" fmla="*/ 77962 w 82216"/>
                <a:gd name="connsiteY10" fmla="*/ 52342 h 140771"/>
                <a:gd name="connsiteX11" fmla="*/ 77962 w 82216"/>
                <a:gd name="connsiteY11" fmla="*/ 42021 h 140771"/>
                <a:gd name="connsiteX12" fmla="*/ 44711 w 82216"/>
                <a:gd name="connsiteY12" fmla="*/ 42021 h 140771"/>
                <a:gd name="connsiteX13" fmla="*/ 44711 w 82216"/>
                <a:gd name="connsiteY13" fmla="*/ 75 h 140771"/>
                <a:gd name="connsiteX14" fmla="*/ 34007 w 82216"/>
                <a:gd name="connsiteY14" fmla="*/ 75 h 140771"/>
                <a:gd name="connsiteX15" fmla="*/ 73 w 82216"/>
                <a:gd name="connsiteY15" fmla="*/ 44436 h 140771"/>
                <a:gd name="connsiteX16" fmla="*/ 73 w 82216"/>
                <a:gd name="connsiteY16" fmla="*/ 52342 h 140771"/>
                <a:gd name="connsiteX17" fmla="*/ 18748 w 82216"/>
                <a:gd name="connsiteY17" fmla="*/ 52342 h 140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82216" h="140771">
                  <a:moveTo>
                    <a:pt x="18748" y="52342"/>
                  </a:moveTo>
                  <a:lnTo>
                    <a:pt x="18748" y="112516"/>
                  </a:lnTo>
                  <a:cubicBezTo>
                    <a:pt x="18748" y="136015"/>
                    <a:pt x="38562" y="140846"/>
                    <a:pt x="54732" y="140846"/>
                  </a:cubicBezTo>
                  <a:cubicBezTo>
                    <a:pt x="72041" y="140846"/>
                    <a:pt x="82290" y="128328"/>
                    <a:pt x="82290" y="112297"/>
                  </a:cubicBezTo>
                  <a:lnTo>
                    <a:pt x="82290" y="100657"/>
                  </a:lnTo>
                  <a:lnTo>
                    <a:pt x="71585" y="100657"/>
                  </a:lnTo>
                  <a:lnTo>
                    <a:pt x="71585" y="111857"/>
                  </a:lnTo>
                  <a:cubicBezTo>
                    <a:pt x="71585" y="126791"/>
                    <a:pt x="64298" y="132062"/>
                    <a:pt x="57921" y="132062"/>
                  </a:cubicBezTo>
                  <a:cubicBezTo>
                    <a:pt x="44711" y="132062"/>
                    <a:pt x="44711" y="118006"/>
                    <a:pt x="44711" y="112955"/>
                  </a:cubicBezTo>
                  <a:lnTo>
                    <a:pt x="44711" y="52342"/>
                  </a:lnTo>
                  <a:lnTo>
                    <a:pt x="77962" y="52342"/>
                  </a:lnTo>
                  <a:lnTo>
                    <a:pt x="77962" y="42021"/>
                  </a:lnTo>
                  <a:lnTo>
                    <a:pt x="44711" y="42021"/>
                  </a:lnTo>
                  <a:lnTo>
                    <a:pt x="44711" y="75"/>
                  </a:lnTo>
                  <a:lnTo>
                    <a:pt x="34007" y="75"/>
                  </a:lnTo>
                  <a:cubicBezTo>
                    <a:pt x="33780" y="22036"/>
                    <a:pt x="22620" y="43778"/>
                    <a:pt x="73" y="44436"/>
                  </a:cubicBezTo>
                  <a:lnTo>
                    <a:pt x="73" y="52342"/>
                  </a:lnTo>
                  <a:lnTo>
                    <a:pt x="18748" y="52342"/>
                  </a:lnTo>
                  <a:close/>
                </a:path>
              </a:pathLst>
            </a:custGeom>
            <a:solidFill>
              <a:srgbClr val="0F9ED5"/>
            </a:solidFill>
            <a:ln w="2667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accent5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579" name="Freeform: Shape 1578">
              <a:extLst>
                <a:ext uri="{FF2B5EF4-FFF2-40B4-BE49-F238E27FC236}">
                  <a16:creationId xmlns:a16="http://schemas.microsoft.com/office/drawing/2014/main" id="{CB78F9D8-C79A-AC15-2AC5-E1FA4FD239C1}"/>
                </a:ext>
              </a:extLst>
            </p:cNvPr>
            <p:cNvSpPr/>
            <p:nvPr>
              <p:custDataLst>
                <p:tags r:id="rId15"/>
              </p:custDataLst>
            </p:nvPr>
          </p:nvSpPr>
          <p:spPr>
            <a:xfrm>
              <a:off x="4493222" y="4313892"/>
              <a:ext cx="129815" cy="152410"/>
            </a:xfrm>
            <a:custGeom>
              <a:avLst/>
              <a:gdLst>
                <a:gd name="connsiteX0" fmla="*/ 15792 w 129815"/>
                <a:gd name="connsiteY0" fmla="*/ 142164 h 152410"/>
                <a:gd name="connsiteX1" fmla="*/ 78 w 129815"/>
                <a:gd name="connsiteY1" fmla="*/ 142164 h 152410"/>
                <a:gd name="connsiteX2" fmla="*/ 78 w 129815"/>
                <a:gd name="connsiteY2" fmla="*/ 152486 h 152410"/>
                <a:gd name="connsiteX3" fmla="*/ 28774 w 129815"/>
                <a:gd name="connsiteY3" fmla="*/ 151827 h 152410"/>
                <a:gd name="connsiteX4" fmla="*/ 57470 w 129815"/>
                <a:gd name="connsiteY4" fmla="*/ 152486 h 152410"/>
                <a:gd name="connsiteX5" fmla="*/ 57470 w 129815"/>
                <a:gd name="connsiteY5" fmla="*/ 142164 h 152410"/>
                <a:gd name="connsiteX6" fmla="*/ 41755 w 129815"/>
                <a:gd name="connsiteY6" fmla="*/ 142164 h 152410"/>
                <a:gd name="connsiteX7" fmla="*/ 41755 w 129815"/>
                <a:gd name="connsiteY7" fmla="*/ 96265 h 152410"/>
                <a:gd name="connsiteX8" fmla="*/ 75689 w 129815"/>
                <a:gd name="connsiteY8" fmla="*/ 61566 h 152410"/>
                <a:gd name="connsiteX9" fmla="*/ 88215 w 129815"/>
                <a:gd name="connsiteY9" fmla="*/ 82869 h 152410"/>
                <a:gd name="connsiteX10" fmla="*/ 88215 w 129815"/>
                <a:gd name="connsiteY10" fmla="*/ 142164 h 152410"/>
                <a:gd name="connsiteX11" fmla="*/ 72501 w 129815"/>
                <a:gd name="connsiteY11" fmla="*/ 142164 h 152410"/>
                <a:gd name="connsiteX12" fmla="*/ 72501 w 129815"/>
                <a:gd name="connsiteY12" fmla="*/ 152486 h 152410"/>
                <a:gd name="connsiteX13" fmla="*/ 101197 w 129815"/>
                <a:gd name="connsiteY13" fmla="*/ 151827 h 152410"/>
                <a:gd name="connsiteX14" fmla="*/ 129893 w 129815"/>
                <a:gd name="connsiteY14" fmla="*/ 152486 h 152410"/>
                <a:gd name="connsiteX15" fmla="*/ 129893 w 129815"/>
                <a:gd name="connsiteY15" fmla="*/ 142164 h 152410"/>
                <a:gd name="connsiteX16" fmla="*/ 114178 w 129815"/>
                <a:gd name="connsiteY16" fmla="*/ 142164 h 152410"/>
                <a:gd name="connsiteX17" fmla="*/ 114178 w 129815"/>
                <a:gd name="connsiteY17" fmla="*/ 85284 h 152410"/>
                <a:gd name="connsiteX18" fmla="*/ 79106 w 129815"/>
                <a:gd name="connsiteY18" fmla="*/ 53660 h 152410"/>
                <a:gd name="connsiteX19" fmla="*/ 40389 w 129815"/>
                <a:gd name="connsiteY19" fmla="*/ 75182 h 152410"/>
                <a:gd name="connsiteX20" fmla="*/ 40389 w 129815"/>
                <a:gd name="connsiteY20" fmla="*/ 75 h 152410"/>
                <a:gd name="connsiteX21" fmla="*/ 78 w 129815"/>
                <a:gd name="connsiteY21" fmla="*/ 1832 h 152410"/>
                <a:gd name="connsiteX22" fmla="*/ 78 w 129815"/>
                <a:gd name="connsiteY22" fmla="*/ 12153 h 152410"/>
                <a:gd name="connsiteX23" fmla="*/ 15792 w 129815"/>
                <a:gd name="connsiteY23" fmla="*/ 20718 h 152410"/>
                <a:gd name="connsiteX24" fmla="*/ 15792 w 129815"/>
                <a:gd name="connsiteY24" fmla="*/ 142164 h 152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29815" h="152410">
                  <a:moveTo>
                    <a:pt x="15792" y="142164"/>
                  </a:moveTo>
                  <a:lnTo>
                    <a:pt x="78" y="142164"/>
                  </a:lnTo>
                  <a:lnTo>
                    <a:pt x="78" y="152486"/>
                  </a:lnTo>
                  <a:cubicBezTo>
                    <a:pt x="6455" y="152266"/>
                    <a:pt x="20119" y="151827"/>
                    <a:pt x="28774" y="151827"/>
                  </a:cubicBezTo>
                  <a:cubicBezTo>
                    <a:pt x="37656" y="151827"/>
                    <a:pt x="51093" y="152266"/>
                    <a:pt x="57470" y="152486"/>
                  </a:cubicBezTo>
                  <a:lnTo>
                    <a:pt x="57470" y="142164"/>
                  </a:lnTo>
                  <a:lnTo>
                    <a:pt x="41755" y="142164"/>
                  </a:lnTo>
                  <a:lnTo>
                    <a:pt x="41755" y="96265"/>
                  </a:lnTo>
                  <a:cubicBezTo>
                    <a:pt x="41755" y="72327"/>
                    <a:pt x="61341" y="61566"/>
                    <a:pt x="75689" y="61566"/>
                  </a:cubicBezTo>
                  <a:cubicBezTo>
                    <a:pt x="83433" y="61566"/>
                    <a:pt x="88215" y="66178"/>
                    <a:pt x="88215" y="82869"/>
                  </a:cubicBezTo>
                  <a:lnTo>
                    <a:pt x="88215" y="142164"/>
                  </a:lnTo>
                  <a:lnTo>
                    <a:pt x="72501" y="142164"/>
                  </a:lnTo>
                  <a:lnTo>
                    <a:pt x="72501" y="152486"/>
                  </a:lnTo>
                  <a:cubicBezTo>
                    <a:pt x="78878" y="152266"/>
                    <a:pt x="92543" y="151827"/>
                    <a:pt x="101197" y="151827"/>
                  </a:cubicBezTo>
                  <a:cubicBezTo>
                    <a:pt x="110079" y="151827"/>
                    <a:pt x="123516" y="152266"/>
                    <a:pt x="129893" y="152486"/>
                  </a:cubicBezTo>
                  <a:lnTo>
                    <a:pt x="129893" y="142164"/>
                  </a:lnTo>
                  <a:lnTo>
                    <a:pt x="114178" y="142164"/>
                  </a:lnTo>
                  <a:lnTo>
                    <a:pt x="114178" y="85284"/>
                  </a:lnTo>
                  <a:cubicBezTo>
                    <a:pt x="114178" y="62225"/>
                    <a:pt x="101880" y="53660"/>
                    <a:pt x="79106" y="53660"/>
                  </a:cubicBezTo>
                  <a:cubicBezTo>
                    <a:pt x="57242" y="53660"/>
                    <a:pt x="45627" y="66398"/>
                    <a:pt x="40389" y="75182"/>
                  </a:cubicBezTo>
                  <a:lnTo>
                    <a:pt x="40389" y="75"/>
                  </a:lnTo>
                  <a:lnTo>
                    <a:pt x="78" y="1832"/>
                  </a:lnTo>
                  <a:lnTo>
                    <a:pt x="78" y="12153"/>
                  </a:lnTo>
                  <a:cubicBezTo>
                    <a:pt x="14198" y="12153"/>
                    <a:pt x="15792" y="12153"/>
                    <a:pt x="15792" y="20718"/>
                  </a:cubicBezTo>
                  <a:lnTo>
                    <a:pt x="15792" y="142164"/>
                  </a:lnTo>
                  <a:close/>
                </a:path>
              </a:pathLst>
            </a:custGeom>
            <a:solidFill>
              <a:srgbClr val="0F9ED5"/>
            </a:solidFill>
            <a:ln w="2667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accent5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580" name="Freeform: Shape 1579">
              <a:extLst>
                <a:ext uri="{FF2B5EF4-FFF2-40B4-BE49-F238E27FC236}">
                  <a16:creationId xmlns:a16="http://schemas.microsoft.com/office/drawing/2014/main" id="{EED94D8E-5FD2-F19F-4085-3CDDFB0F6595}"/>
                </a:ext>
              </a:extLst>
            </p:cNvPr>
            <p:cNvSpPr/>
            <p:nvPr>
              <p:custDataLst>
                <p:tags r:id="rId16"/>
              </p:custDataLst>
            </p:nvPr>
          </p:nvSpPr>
          <p:spPr>
            <a:xfrm>
              <a:off x="4639181" y="4313672"/>
              <a:ext cx="54431" cy="152630"/>
            </a:xfrm>
            <a:custGeom>
              <a:avLst/>
              <a:gdLst>
                <a:gd name="connsiteX0" fmla="*/ 40395 w 54431"/>
                <a:gd name="connsiteY0" fmla="*/ 53880 h 152630"/>
                <a:gd name="connsiteX1" fmla="*/ 767 w 54431"/>
                <a:gd name="connsiteY1" fmla="*/ 55637 h 152630"/>
                <a:gd name="connsiteX2" fmla="*/ 767 w 54431"/>
                <a:gd name="connsiteY2" fmla="*/ 65958 h 152630"/>
                <a:gd name="connsiteX3" fmla="*/ 15799 w 54431"/>
                <a:gd name="connsiteY3" fmla="*/ 74523 h 152630"/>
                <a:gd name="connsiteX4" fmla="*/ 15799 w 54431"/>
                <a:gd name="connsiteY4" fmla="*/ 142383 h 152630"/>
                <a:gd name="connsiteX5" fmla="*/ 84 w 54431"/>
                <a:gd name="connsiteY5" fmla="*/ 142383 h 152630"/>
                <a:gd name="connsiteX6" fmla="*/ 84 w 54431"/>
                <a:gd name="connsiteY6" fmla="*/ 152705 h 152630"/>
                <a:gd name="connsiteX7" fmla="*/ 27869 w 54431"/>
                <a:gd name="connsiteY7" fmla="*/ 152046 h 152630"/>
                <a:gd name="connsiteX8" fmla="*/ 54515 w 54431"/>
                <a:gd name="connsiteY8" fmla="*/ 152705 h 152630"/>
                <a:gd name="connsiteX9" fmla="*/ 54515 w 54431"/>
                <a:gd name="connsiteY9" fmla="*/ 142383 h 152630"/>
                <a:gd name="connsiteX10" fmla="*/ 40395 w 54431"/>
                <a:gd name="connsiteY10" fmla="*/ 142383 h 152630"/>
                <a:gd name="connsiteX11" fmla="*/ 40395 w 54431"/>
                <a:gd name="connsiteY11" fmla="*/ 53880 h 152630"/>
                <a:gd name="connsiteX12" fmla="*/ 42673 w 54431"/>
                <a:gd name="connsiteY12" fmla="*/ 17204 h 152630"/>
                <a:gd name="connsiteX13" fmla="*/ 24908 w 54431"/>
                <a:gd name="connsiteY13" fmla="*/ 75 h 152630"/>
                <a:gd name="connsiteX14" fmla="*/ 7144 w 54431"/>
                <a:gd name="connsiteY14" fmla="*/ 17204 h 152630"/>
                <a:gd name="connsiteX15" fmla="*/ 24908 w 54431"/>
                <a:gd name="connsiteY15" fmla="*/ 34334 h 152630"/>
                <a:gd name="connsiteX16" fmla="*/ 42673 w 54431"/>
                <a:gd name="connsiteY16" fmla="*/ 17204 h 152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431" h="152630">
                  <a:moveTo>
                    <a:pt x="40395" y="53880"/>
                  </a:moveTo>
                  <a:lnTo>
                    <a:pt x="767" y="55637"/>
                  </a:lnTo>
                  <a:lnTo>
                    <a:pt x="767" y="65958"/>
                  </a:lnTo>
                  <a:cubicBezTo>
                    <a:pt x="14204" y="65958"/>
                    <a:pt x="15799" y="65958"/>
                    <a:pt x="15799" y="74523"/>
                  </a:cubicBezTo>
                  <a:lnTo>
                    <a:pt x="15799" y="142383"/>
                  </a:lnTo>
                  <a:lnTo>
                    <a:pt x="84" y="142383"/>
                  </a:lnTo>
                  <a:lnTo>
                    <a:pt x="84" y="152705"/>
                  </a:lnTo>
                  <a:cubicBezTo>
                    <a:pt x="7144" y="152486"/>
                    <a:pt x="18304" y="152046"/>
                    <a:pt x="27869" y="152046"/>
                  </a:cubicBezTo>
                  <a:cubicBezTo>
                    <a:pt x="34701" y="152046"/>
                    <a:pt x="46316" y="152486"/>
                    <a:pt x="54515" y="152705"/>
                  </a:cubicBezTo>
                  <a:lnTo>
                    <a:pt x="54515" y="142383"/>
                  </a:lnTo>
                  <a:lnTo>
                    <a:pt x="40395" y="142383"/>
                  </a:lnTo>
                  <a:lnTo>
                    <a:pt x="40395" y="53880"/>
                  </a:lnTo>
                  <a:close/>
                  <a:moveTo>
                    <a:pt x="42673" y="17204"/>
                  </a:moveTo>
                  <a:cubicBezTo>
                    <a:pt x="42673" y="7542"/>
                    <a:pt x="34474" y="75"/>
                    <a:pt x="24908" y="75"/>
                  </a:cubicBezTo>
                  <a:cubicBezTo>
                    <a:pt x="15115" y="75"/>
                    <a:pt x="7144" y="7761"/>
                    <a:pt x="7144" y="17204"/>
                  </a:cubicBezTo>
                  <a:cubicBezTo>
                    <a:pt x="7144" y="26648"/>
                    <a:pt x="15115" y="34334"/>
                    <a:pt x="24908" y="34334"/>
                  </a:cubicBezTo>
                  <a:cubicBezTo>
                    <a:pt x="34474" y="34334"/>
                    <a:pt x="42673" y="26867"/>
                    <a:pt x="42673" y="17204"/>
                  </a:cubicBezTo>
                  <a:close/>
                </a:path>
              </a:pathLst>
            </a:custGeom>
            <a:solidFill>
              <a:srgbClr val="0F9ED5"/>
            </a:solidFill>
            <a:ln w="2667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accent5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581" name="Freeform: Shape 1580">
              <a:extLst>
                <a:ext uri="{FF2B5EF4-FFF2-40B4-BE49-F238E27FC236}">
                  <a16:creationId xmlns:a16="http://schemas.microsoft.com/office/drawing/2014/main" id="{16F35C41-5EC5-1DC4-28CD-2939FC321E9E}"/>
                </a:ext>
              </a:extLst>
            </p:cNvPr>
            <p:cNvSpPr/>
            <p:nvPr>
              <p:custDataLst>
                <p:tags r:id="rId17"/>
              </p:custDataLst>
            </p:nvPr>
          </p:nvSpPr>
          <p:spPr>
            <a:xfrm>
              <a:off x="4711477" y="4367477"/>
              <a:ext cx="129815" cy="98825"/>
            </a:xfrm>
            <a:custGeom>
              <a:avLst/>
              <a:gdLst>
                <a:gd name="connsiteX0" fmla="*/ 15802 w 129815"/>
                <a:gd name="connsiteY0" fmla="*/ 20718 h 98825"/>
                <a:gd name="connsiteX1" fmla="*/ 15802 w 129815"/>
                <a:gd name="connsiteY1" fmla="*/ 88578 h 98825"/>
                <a:gd name="connsiteX2" fmla="*/ 87 w 129815"/>
                <a:gd name="connsiteY2" fmla="*/ 88578 h 98825"/>
                <a:gd name="connsiteX3" fmla="*/ 87 w 129815"/>
                <a:gd name="connsiteY3" fmla="*/ 98900 h 98825"/>
                <a:gd name="connsiteX4" fmla="*/ 28783 w 129815"/>
                <a:gd name="connsiteY4" fmla="*/ 98241 h 98825"/>
                <a:gd name="connsiteX5" fmla="*/ 57479 w 129815"/>
                <a:gd name="connsiteY5" fmla="*/ 98900 h 98825"/>
                <a:gd name="connsiteX6" fmla="*/ 57479 w 129815"/>
                <a:gd name="connsiteY6" fmla="*/ 88578 h 98825"/>
                <a:gd name="connsiteX7" fmla="*/ 41765 w 129815"/>
                <a:gd name="connsiteY7" fmla="*/ 88578 h 98825"/>
                <a:gd name="connsiteX8" fmla="*/ 41765 w 129815"/>
                <a:gd name="connsiteY8" fmla="*/ 42679 h 98825"/>
                <a:gd name="connsiteX9" fmla="*/ 75699 w 129815"/>
                <a:gd name="connsiteY9" fmla="*/ 7981 h 98825"/>
                <a:gd name="connsiteX10" fmla="*/ 88225 w 129815"/>
                <a:gd name="connsiteY10" fmla="*/ 29283 h 98825"/>
                <a:gd name="connsiteX11" fmla="*/ 88225 w 129815"/>
                <a:gd name="connsiteY11" fmla="*/ 88578 h 98825"/>
                <a:gd name="connsiteX12" fmla="*/ 72510 w 129815"/>
                <a:gd name="connsiteY12" fmla="*/ 88578 h 98825"/>
                <a:gd name="connsiteX13" fmla="*/ 72510 w 129815"/>
                <a:gd name="connsiteY13" fmla="*/ 98900 h 98825"/>
                <a:gd name="connsiteX14" fmla="*/ 101206 w 129815"/>
                <a:gd name="connsiteY14" fmla="*/ 98241 h 98825"/>
                <a:gd name="connsiteX15" fmla="*/ 129902 w 129815"/>
                <a:gd name="connsiteY15" fmla="*/ 98900 h 98825"/>
                <a:gd name="connsiteX16" fmla="*/ 129902 w 129815"/>
                <a:gd name="connsiteY16" fmla="*/ 88578 h 98825"/>
                <a:gd name="connsiteX17" fmla="*/ 114188 w 129815"/>
                <a:gd name="connsiteY17" fmla="*/ 88578 h 98825"/>
                <a:gd name="connsiteX18" fmla="*/ 114188 w 129815"/>
                <a:gd name="connsiteY18" fmla="*/ 31699 h 98825"/>
                <a:gd name="connsiteX19" fmla="*/ 79115 w 129815"/>
                <a:gd name="connsiteY19" fmla="*/ 75 h 98825"/>
                <a:gd name="connsiteX20" fmla="*/ 39260 w 129815"/>
                <a:gd name="connsiteY20" fmla="*/ 23793 h 98825"/>
                <a:gd name="connsiteX21" fmla="*/ 39260 w 129815"/>
                <a:gd name="connsiteY21" fmla="*/ 75 h 98825"/>
                <a:gd name="connsiteX22" fmla="*/ 87 w 129815"/>
                <a:gd name="connsiteY22" fmla="*/ 1832 h 98825"/>
                <a:gd name="connsiteX23" fmla="*/ 87 w 129815"/>
                <a:gd name="connsiteY23" fmla="*/ 12153 h 98825"/>
                <a:gd name="connsiteX24" fmla="*/ 15802 w 129815"/>
                <a:gd name="connsiteY24" fmla="*/ 20718 h 98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29815" h="98825">
                  <a:moveTo>
                    <a:pt x="15802" y="20718"/>
                  </a:moveTo>
                  <a:lnTo>
                    <a:pt x="15802" y="88578"/>
                  </a:lnTo>
                  <a:lnTo>
                    <a:pt x="87" y="88578"/>
                  </a:lnTo>
                  <a:lnTo>
                    <a:pt x="87" y="98900"/>
                  </a:lnTo>
                  <a:cubicBezTo>
                    <a:pt x="6464" y="98681"/>
                    <a:pt x="20129" y="98241"/>
                    <a:pt x="28783" y="98241"/>
                  </a:cubicBezTo>
                  <a:cubicBezTo>
                    <a:pt x="37665" y="98241"/>
                    <a:pt x="51102" y="98681"/>
                    <a:pt x="57479" y="98900"/>
                  </a:cubicBezTo>
                  <a:lnTo>
                    <a:pt x="57479" y="88578"/>
                  </a:lnTo>
                  <a:lnTo>
                    <a:pt x="41765" y="88578"/>
                  </a:lnTo>
                  <a:lnTo>
                    <a:pt x="41765" y="42679"/>
                  </a:lnTo>
                  <a:cubicBezTo>
                    <a:pt x="41765" y="18742"/>
                    <a:pt x="61351" y="7981"/>
                    <a:pt x="75699" y="7981"/>
                  </a:cubicBezTo>
                  <a:cubicBezTo>
                    <a:pt x="83442" y="7981"/>
                    <a:pt x="88225" y="12593"/>
                    <a:pt x="88225" y="29283"/>
                  </a:cubicBezTo>
                  <a:lnTo>
                    <a:pt x="88225" y="88578"/>
                  </a:lnTo>
                  <a:lnTo>
                    <a:pt x="72510" y="88578"/>
                  </a:lnTo>
                  <a:lnTo>
                    <a:pt x="72510" y="98900"/>
                  </a:lnTo>
                  <a:cubicBezTo>
                    <a:pt x="78887" y="98681"/>
                    <a:pt x="92552" y="98241"/>
                    <a:pt x="101206" y="98241"/>
                  </a:cubicBezTo>
                  <a:cubicBezTo>
                    <a:pt x="110089" y="98241"/>
                    <a:pt x="123526" y="98681"/>
                    <a:pt x="129902" y="98900"/>
                  </a:cubicBezTo>
                  <a:lnTo>
                    <a:pt x="129902" y="88578"/>
                  </a:lnTo>
                  <a:lnTo>
                    <a:pt x="114188" y="88578"/>
                  </a:lnTo>
                  <a:lnTo>
                    <a:pt x="114188" y="31699"/>
                  </a:lnTo>
                  <a:cubicBezTo>
                    <a:pt x="114188" y="8640"/>
                    <a:pt x="101890" y="75"/>
                    <a:pt x="79115" y="75"/>
                  </a:cubicBezTo>
                  <a:cubicBezTo>
                    <a:pt x="57251" y="75"/>
                    <a:pt x="45181" y="12593"/>
                    <a:pt x="39260" y="23793"/>
                  </a:cubicBezTo>
                  <a:lnTo>
                    <a:pt x="39260" y="75"/>
                  </a:lnTo>
                  <a:lnTo>
                    <a:pt x="87" y="1832"/>
                  </a:lnTo>
                  <a:lnTo>
                    <a:pt x="87" y="12153"/>
                  </a:lnTo>
                  <a:cubicBezTo>
                    <a:pt x="14207" y="12153"/>
                    <a:pt x="15802" y="12153"/>
                    <a:pt x="15802" y="20718"/>
                  </a:cubicBezTo>
                  <a:close/>
                </a:path>
              </a:pathLst>
            </a:custGeom>
            <a:solidFill>
              <a:srgbClr val="0F9ED5"/>
            </a:solidFill>
            <a:ln w="2667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accent5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582" name="Freeform: Shape 1581">
              <a:extLst>
                <a:ext uri="{FF2B5EF4-FFF2-40B4-BE49-F238E27FC236}">
                  <a16:creationId xmlns:a16="http://schemas.microsoft.com/office/drawing/2014/main" id="{F42CDE7B-B31D-BFAA-D529-6925765BAE74}"/>
                </a:ext>
              </a:extLst>
            </p:cNvPr>
            <p:cNvSpPr/>
            <p:nvPr>
              <p:custDataLst>
                <p:tags r:id="rId18"/>
              </p:custDataLst>
            </p:nvPr>
          </p:nvSpPr>
          <p:spPr>
            <a:xfrm>
              <a:off x="4849693" y="4406788"/>
              <a:ext cx="69462" cy="21302"/>
            </a:xfrm>
            <a:custGeom>
              <a:avLst/>
              <a:gdLst>
                <a:gd name="connsiteX0" fmla="*/ 69556 w 69462"/>
                <a:gd name="connsiteY0" fmla="*/ 21377 h 21302"/>
                <a:gd name="connsiteX1" fmla="*/ 69556 w 69462"/>
                <a:gd name="connsiteY1" fmla="*/ 75 h 21302"/>
                <a:gd name="connsiteX2" fmla="*/ 94 w 69462"/>
                <a:gd name="connsiteY2" fmla="*/ 75 h 21302"/>
                <a:gd name="connsiteX3" fmla="*/ 94 w 69462"/>
                <a:gd name="connsiteY3" fmla="*/ 21377 h 21302"/>
                <a:gd name="connsiteX4" fmla="*/ 69556 w 69462"/>
                <a:gd name="connsiteY4" fmla="*/ 21377 h 21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462" h="21302">
                  <a:moveTo>
                    <a:pt x="69556" y="21377"/>
                  </a:moveTo>
                  <a:lnTo>
                    <a:pt x="69556" y="75"/>
                  </a:lnTo>
                  <a:lnTo>
                    <a:pt x="94" y="75"/>
                  </a:lnTo>
                  <a:lnTo>
                    <a:pt x="94" y="21377"/>
                  </a:lnTo>
                  <a:lnTo>
                    <a:pt x="69556" y="21377"/>
                  </a:lnTo>
                  <a:close/>
                </a:path>
              </a:pathLst>
            </a:custGeom>
            <a:solidFill>
              <a:srgbClr val="0F9ED5"/>
            </a:solidFill>
            <a:ln w="2667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accent5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583" name="Freeform: Shape 1582">
              <a:extLst>
                <a:ext uri="{FF2B5EF4-FFF2-40B4-BE49-F238E27FC236}">
                  <a16:creationId xmlns:a16="http://schemas.microsoft.com/office/drawing/2014/main" id="{727983BF-45D2-2A69-E4F4-CD03D46A9EEB}"/>
                </a:ext>
              </a:extLst>
            </p:cNvPr>
            <p:cNvSpPr/>
            <p:nvPr>
              <p:custDataLst>
                <p:tags r:id="rId19"/>
              </p:custDataLst>
            </p:nvPr>
          </p:nvSpPr>
          <p:spPr>
            <a:xfrm>
              <a:off x="4938817" y="4326849"/>
              <a:ext cx="82216" cy="140771"/>
            </a:xfrm>
            <a:custGeom>
              <a:avLst/>
              <a:gdLst>
                <a:gd name="connsiteX0" fmla="*/ 18773 w 82216"/>
                <a:gd name="connsiteY0" fmla="*/ 52342 h 140771"/>
                <a:gd name="connsiteX1" fmla="*/ 18773 w 82216"/>
                <a:gd name="connsiteY1" fmla="*/ 112516 h 140771"/>
                <a:gd name="connsiteX2" fmla="*/ 54756 w 82216"/>
                <a:gd name="connsiteY2" fmla="*/ 140846 h 140771"/>
                <a:gd name="connsiteX3" fmla="*/ 82314 w 82216"/>
                <a:gd name="connsiteY3" fmla="*/ 112297 h 140771"/>
                <a:gd name="connsiteX4" fmla="*/ 82314 w 82216"/>
                <a:gd name="connsiteY4" fmla="*/ 100657 h 140771"/>
                <a:gd name="connsiteX5" fmla="*/ 71610 w 82216"/>
                <a:gd name="connsiteY5" fmla="*/ 100657 h 140771"/>
                <a:gd name="connsiteX6" fmla="*/ 71610 w 82216"/>
                <a:gd name="connsiteY6" fmla="*/ 111857 h 140771"/>
                <a:gd name="connsiteX7" fmla="*/ 57945 w 82216"/>
                <a:gd name="connsiteY7" fmla="*/ 132062 h 140771"/>
                <a:gd name="connsiteX8" fmla="*/ 44736 w 82216"/>
                <a:gd name="connsiteY8" fmla="*/ 112955 h 140771"/>
                <a:gd name="connsiteX9" fmla="*/ 44736 w 82216"/>
                <a:gd name="connsiteY9" fmla="*/ 52342 h 140771"/>
                <a:gd name="connsiteX10" fmla="*/ 77987 w 82216"/>
                <a:gd name="connsiteY10" fmla="*/ 52342 h 140771"/>
                <a:gd name="connsiteX11" fmla="*/ 77987 w 82216"/>
                <a:gd name="connsiteY11" fmla="*/ 42021 h 140771"/>
                <a:gd name="connsiteX12" fmla="*/ 44736 w 82216"/>
                <a:gd name="connsiteY12" fmla="*/ 42021 h 140771"/>
                <a:gd name="connsiteX13" fmla="*/ 44736 w 82216"/>
                <a:gd name="connsiteY13" fmla="*/ 75 h 140771"/>
                <a:gd name="connsiteX14" fmla="*/ 34032 w 82216"/>
                <a:gd name="connsiteY14" fmla="*/ 75 h 140771"/>
                <a:gd name="connsiteX15" fmla="*/ 97 w 82216"/>
                <a:gd name="connsiteY15" fmla="*/ 44436 h 140771"/>
                <a:gd name="connsiteX16" fmla="*/ 97 w 82216"/>
                <a:gd name="connsiteY16" fmla="*/ 52342 h 140771"/>
                <a:gd name="connsiteX17" fmla="*/ 18773 w 82216"/>
                <a:gd name="connsiteY17" fmla="*/ 52342 h 140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82216" h="140771">
                  <a:moveTo>
                    <a:pt x="18773" y="52342"/>
                  </a:moveTo>
                  <a:lnTo>
                    <a:pt x="18773" y="112516"/>
                  </a:lnTo>
                  <a:cubicBezTo>
                    <a:pt x="18773" y="136015"/>
                    <a:pt x="38586" y="140846"/>
                    <a:pt x="54756" y="140846"/>
                  </a:cubicBezTo>
                  <a:cubicBezTo>
                    <a:pt x="72065" y="140846"/>
                    <a:pt x="82314" y="128328"/>
                    <a:pt x="82314" y="112297"/>
                  </a:cubicBezTo>
                  <a:lnTo>
                    <a:pt x="82314" y="100657"/>
                  </a:lnTo>
                  <a:lnTo>
                    <a:pt x="71610" y="100657"/>
                  </a:lnTo>
                  <a:lnTo>
                    <a:pt x="71610" y="111857"/>
                  </a:lnTo>
                  <a:cubicBezTo>
                    <a:pt x="71610" y="126791"/>
                    <a:pt x="64322" y="132062"/>
                    <a:pt x="57945" y="132062"/>
                  </a:cubicBezTo>
                  <a:cubicBezTo>
                    <a:pt x="44736" y="132062"/>
                    <a:pt x="44736" y="118006"/>
                    <a:pt x="44736" y="112955"/>
                  </a:cubicBezTo>
                  <a:lnTo>
                    <a:pt x="44736" y="52342"/>
                  </a:lnTo>
                  <a:lnTo>
                    <a:pt x="77987" y="52342"/>
                  </a:lnTo>
                  <a:lnTo>
                    <a:pt x="77987" y="42021"/>
                  </a:lnTo>
                  <a:lnTo>
                    <a:pt x="44736" y="42021"/>
                  </a:lnTo>
                  <a:lnTo>
                    <a:pt x="44736" y="75"/>
                  </a:lnTo>
                  <a:lnTo>
                    <a:pt x="34032" y="75"/>
                  </a:lnTo>
                  <a:cubicBezTo>
                    <a:pt x="33804" y="22036"/>
                    <a:pt x="22644" y="43778"/>
                    <a:pt x="97" y="44436"/>
                  </a:cubicBezTo>
                  <a:lnTo>
                    <a:pt x="97" y="52342"/>
                  </a:lnTo>
                  <a:lnTo>
                    <a:pt x="18773" y="52342"/>
                  </a:lnTo>
                  <a:close/>
                </a:path>
              </a:pathLst>
            </a:custGeom>
            <a:solidFill>
              <a:srgbClr val="0F9ED5"/>
            </a:solidFill>
            <a:ln w="2667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accent5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584" name="Freeform: Shape 1583">
              <a:extLst>
                <a:ext uri="{FF2B5EF4-FFF2-40B4-BE49-F238E27FC236}">
                  <a16:creationId xmlns:a16="http://schemas.microsoft.com/office/drawing/2014/main" id="{FBE09FFD-0F9F-E315-E521-A812D4FD7170}"/>
                </a:ext>
              </a:extLst>
            </p:cNvPr>
            <p:cNvSpPr/>
            <p:nvPr>
              <p:custDataLst>
                <p:tags r:id="rId20"/>
              </p:custDataLst>
            </p:nvPr>
          </p:nvSpPr>
          <p:spPr>
            <a:xfrm>
              <a:off x="5044314" y="4367477"/>
              <a:ext cx="92237" cy="98825"/>
            </a:xfrm>
            <a:custGeom>
              <a:avLst/>
              <a:gdLst>
                <a:gd name="connsiteX0" fmla="*/ 37908 w 92237"/>
                <a:gd name="connsiteY0" fmla="*/ 24891 h 98825"/>
                <a:gd name="connsiteX1" fmla="*/ 37908 w 92237"/>
                <a:gd name="connsiteY1" fmla="*/ 75 h 98825"/>
                <a:gd name="connsiteX2" fmla="*/ 102 w 92237"/>
                <a:gd name="connsiteY2" fmla="*/ 1832 h 98825"/>
                <a:gd name="connsiteX3" fmla="*/ 102 w 92237"/>
                <a:gd name="connsiteY3" fmla="*/ 12153 h 98825"/>
                <a:gd name="connsiteX4" fmla="*/ 15816 w 92237"/>
                <a:gd name="connsiteY4" fmla="*/ 20718 h 98825"/>
                <a:gd name="connsiteX5" fmla="*/ 15816 w 92237"/>
                <a:gd name="connsiteY5" fmla="*/ 88578 h 98825"/>
                <a:gd name="connsiteX6" fmla="*/ 102 w 92237"/>
                <a:gd name="connsiteY6" fmla="*/ 88578 h 98825"/>
                <a:gd name="connsiteX7" fmla="*/ 102 w 92237"/>
                <a:gd name="connsiteY7" fmla="*/ 98900 h 98825"/>
                <a:gd name="connsiteX8" fmla="*/ 28798 w 92237"/>
                <a:gd name="connsiteY8" fmla="*/ 98241 h 98825"/>
                <a:gd name="connsiteX9" fmla="*/ 60227 w 92237"/>
                <a:gd name="connsiteY9" fmla="*/ 98900 h 98825"/>
                <a:gd name="connsiteX10" fmla="*/ 60227 w 92237"/>
                <a:gd name="connsiteY10" fmla="*/ 88578 h 98825"/>
                <a:gd name="connsiteX11" fmla="*/ 40413 w 92237"/>
                <a:gd name="connsiteY11" fmla="*/ 88578 h 98825"/>
                <a:gd name="connsiteX12" fmla="*/ 40413 w 92237"/>
                <a:gd name="connsiteY12" fmla="*/ 50146 h 98825"/>
                <a:gd name="connsiteX13" fmla="*/ 68881 w 92237"/>
                <a:gd name="connsiteY13" fmla="*/ 7981 h 98825"/>
                <a:gd name="connsiteX14" fmla="*/ 64554 w 92237"/>
                <a:gd name="connsiteY14" fmla="*/ 18083 h 98825"/>
                <a:gd name="connsiteX15" fmla="*/ 78446 w 92237"/>
                <a:gd name="connsiteY15" fmla="*/ 31479 h 98825"/>
                <a:gd name="connsiteX16" fmla="*/ 92339 w 92237"/>
                <a:gd name="connsiteY16" fmla="*/ 18083 h 98825"/>
                <a:gd name="connsiteX17" fmla="*/ 68198 w 92237"/>
                <a:gd name="connsiteY17" fmla="*/ 75 h 98825"/>
                <a:gd name="connsiteX18" fmla="*/ 37908 w 92237"/>
                <a:gd name="connsiteY18" fmla="*/ 24891 h 98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2237" h="98825">
                  <a:moveTo>
                    <a:pt x="37908" y="24891"/>
                  </a:moveTo>
                  <a:lnTo>
                    <a:pt x="37908" y="75"/>
                  </a:lnTo>
                  <a:lnTo>
                    <a:pt x="102" y="1832"/>
                  </a:lnTo>
                  <a:lnTo>
                    <a:pt x="102" y="12153"/>
                  </a:lnTo>
                  <a:cubicBezTo>
                    <a:pt x="14222" y="12153"/>
                    <a:pt x="15816" y="12153"/>
                    <a:pt x="15816" y="20718"/>
                  </a:cubicBezTo>
                  <a:lnTo>
                    <a:pt x="15816" y="88578"/>
                  </a:lnTo>
                  <a:lnTo>
                    <a:pt x="102" y="88578"/>
                  </a:lnTo>
                  <a:lnTo>
                    <a:pt x="102" y="98900"/>
                  </a:lnTo>
                  <a:cubicBezTo>
                    <a:pt x="8073" y="98681"/>
                    <a:pt x="18322" y="98241"/>
                    <a:pt x="28798" y="98241"/>
                  </a:cubicBezTo>
                  <a:cubicBezTo>
                    <a:pt x="37452" y="98241"/>
                    <a:pt x="52028" y="98241"/>
                    <a:pt x="60227" y="98900"/>
                  </a:cubicBezTo>
                  <a:lnTo>
                    <a:pt x="60227" y="88578"/>
                  </a:lnTo>
                  <a:lnTo>
                    <a:pt x="40413" y="88578"/>
                  </a:lnTo>
                  <a:lnTo>
                    <a:pt x="40413" y="50146"/>
                  </a:lnTo>
                  <a:cubicBezTo>
                    <a:pt x="40413" y="34773"/>
                    <a:pt x="46107" y="7981"/>
                    <a:pt x="68881" y="7981"/>
                  </a:cubicBezTo>
                  <a:cubicBezTo>
                    <a:pt x="68653" y="8200"/>
                    <a:pt x="64554" y="11714"/>
                    <a:pt x="64554" y="18083"/>
                  </a:cubicBezTo>
                  <a:cubicBezTo>
                    <a:pt x="64554" y="27087"/>
                    <a:pt x="71842" y="31479"/>
                    <a:pt x="78446" y="31479"/>
                  </a:cubicBezTo>
                  <a:cubicBezTo>
                    <a:pt x="85051" y="31479"/>
                    <a:pt x="92339" y="26867"/>
                    <a:pt x="92339" y="18083"/>
                  </a:cubicBezTo>
                  <a:cubicBezTo>
                    <a:pt x="92339" y="6443"/>
                    <a:pt x="80041" y="75"/>
                    <a:pt x="68198" y="75"/>
                  </a:cubicBezTo>
                  <a:cubicBezTo>
                    <a:pt x="52256" y="75"/>
                    <a:pt x="43146" y="11055"/>
                    <a:pt x="37908" y="24891"/>
                  </a:cubicBezTo>
                  <a:close/>
                </a:path>
              </a:pathLst>
            </a:custGeom>
            <a:solidFill>
              <a:srgbClr val="0F9ED5"/>
            </a:solidFill>
            <a:ln w="2667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accent5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585" name="Freeform: Shape 1584">
              <a:extLst>
                <a:ext uri="{FF2B5EF4-FFF2-40B4-BE49-F238E27FC236}">
                  <a16:creationId xmlns:a16="http://schemas.microsoft.com/office/drawing/2014/main" id="{CBE85BB4-1DED-46EB-1FB6-8C639D644D13}"/>
                </a:ext>
              </a:extLst>
            </p:cNvPr>
            <p:cNvSpPr/>
            <p:nvPr>
              <p:custDataLst>
                <p:tags r:id="rId21"/>
              </p:custDataLst>
            </p:nvPr>
          </p:nvSpPr>
          <p:spPr>
            <a:xfrm>
              <a:off x="5154454" y="4313672"/>
              <a:ext cx="54431" cy="152630"/>
            </a:xfrm>
            <a:custGeom>
              <a:avLst/>
              <a:gdLst>
                <a:gd name="connsiteX0" fmla="*/ 40418 w 54431"/>
                <a:gd name="connsiteY0" fmla="*/ 53880 h 152630"/>
                <a:gd name="connsiteX1" fmla="*/ 790 w 54431"/>
                <a:gd name="connsiteY1" fmla="*/ 55637 h 152630"/>
                <a:gd name="connsiteX2" fmla="*/ 790 w 54431"/>
                <a:gd name="connsiteY2" fmla="*/ 65958 h 152630"/>
                <a:gd name="connsiteX3" fmla="*/ 15821 w 54431"/>
                <a:gd name="connsiteY3" fmla="*/ 74523 h 152630"/>
                <a:gd name="connsiteX4" fmla="*/ 15821 w 54431"/>
                <a:gd name="connsiteY4" fmla="*/ 142383 h 152630"/>
                <a:gd name="connsiteX5" fmla="*/ 107 w 54431"/>
                <a:gd name="connsiteY5" fmla="*/ 142383 h 152630"/>
                <a:gd name="connsiteX6" fmla="*/ 107 w 54431"/>
                <a:gd name="connsiteY6" fmla="*/ 152705 h 152630"/>
                <a:gd name="connsiteX7" fmla="*/ 27892 w 54431"/>
                <a:gd name="connsiteY7" fmla="*/ 152046 h 152630"/>
                <a:gd name="connsiteX8" fmla="*/ 54538 w 54431"/>
                <a:gd name="connsiteY8" fmla="*/ 152705 h 152630"/>
                <a:gd name="connsiteX9" fmla="*/ 54538 w 54431"/>
                <a:gd name="connsiteY9" fmla="*/ 142383 h 152630"/>
                <a:gd name="connsiteX10" fmla="*/ 40418 w 54431"/>
                <a:gd name="connsiteY10" fmla="*/ 142383 h 152630"/>
                <a:gd name="connsiteX11" fmla="*/ 40418 w 54431"/>
                <a:gd name="connsiteY11" fmla="*/ 53880 h 152630"/>
                <a:gd name="connsiteX12" fmla="*/ 42695 w 54431"/>
                <a:gd name="connsiteY12" fmla="*/ 17204 h 152630"/>
                <a:gd name="connsiteX13" fmla="*/ 24931 w 54431"/>
                <a:gd name="connsiteY13" fmla="*/ 75 h 152630"/>
                <a:gd name="connsiteX14" fmla="*/ 7167 w 54431"/>
                <a:gd name="connsiteY14" fmla="*/ 17204 h 152630"/>
                <a:gd name="connsiteX15" fmla="*/ 24931 w 54431"/>
                <a:gd name="connsiteY15" fmla="*/ 34334 h 152630"/>
                <a:gd name="connsiteX16" fmla="*/ 42695 w 54431"/>
                <a:gd name="connsiteY16" fmla="*/ 17204 h 152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431" h="152630">
                  <a:moveTo>
                    <a:pt x="40418" y="53880"/>
                  </a:moveTo>
                  <a:lnTo>
                    <a:pt x="790" y="55637"/>
                  </a:lnTo>
                  <a:lnTo>
                    <a:pt x="790" y="65958"/>
                  </a:lnTo>
                  <a:cubicBezTo>
                    <a:pt x="14227" y="65958"/>
                    <a:pt x="15821" y="65958"/>
                    <a:pt x="15821" y="74523"/>
                  </a:cubicBezTo>
                  <a:lnTo>
                    <a:pt x="15821" y="142383"/>
                  </a:lnTo>
                  <a:lnTo>
                    <a:pt x="107" y="142383"/>
                  </a:lnTo>
                  <a:lnTo>
                    <a:pt x="107" y="152705"/>
                  </a:lnTo>
                  <a:cubicBezTo>
                    <a:pt x="7167" y="152486"/>
                    <a:pt x="18326" y="152046"/>
                    <a:pt x="27892" y="152046"/>
                  </a:cubicBezTo>
                  <a:cubicBezTo>
                    <a:pt x="34724" y="152046"/>
                    <a:pt x="46339" y="152486"/>
                    <a:pt x="54538" y="152705"/>
                  </a:cubicBezTo>
                  <a:lnTo>
                    <a:pt x="54538" y="142383"/>
                  </a:lnTo>
                  <a:lnTo>
                    <a:pt x="40418" y="142383"/>
                  </a:lnTo>
                  <a:lnTo>
                    <a:pt x="40418" y="53880"/>
                  </a:lnTo>
                  <a:close/>
                  <a:moveTo>
                    <a:pt x="42695" y="17204"/>
                  </a:moveTo>
                  <a:cubicBezTo>
                    <a:pt x="42695" y="7542"/>
                    <a:pt x="34496" y="75"/>
                    <a:pt x="24931" y="75"/>
                  </a:cubicBezTo>
                  <a:cubicBezTo>
                    <a:pt x="15138" y="75"/>
                    <a:pt x="7167" y="7761"/>
                    <a:pt x="7167" y="17204"/>
                  </a:cubicBezTo>
                  <a:cubicBezTo>
                    <a:pt x="7167" y="26648"/>
                    <a:pt x="15138" y="34334"/>
                    <a:pt x="24931" y="34334"/>
                  </a:cubicBezTo>
                  <a:cubicBezTo>
                    <a:pt x="34496" y="34334"/>
                    <a:pt x="42695" y="26867"/>
                    <a:pt x="42695" y="17204"/>
                  </a:cubicBezTo>
                  <a:close/>
                </a:path>
              </a:pathLst>
            </a:custGeom>
            <a:solidFill>
              <a:srgbClr val="0F9ED5"/>
            </a:solidFill>
            <a:ln w="2667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accent5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586" name="Freeform: Shape 1585">
              <a:extLst>
                <a:ext uri="{FF2B5EF4-FFF2-40B4-BE49-F238E27FC236}">
                  <a16:creationId xmlns:a16="http://schemas.microsoft.com/office/drawing/2014/main" id="{7EB98EA6-A342-FE90-4BE5-2B9419B97AA4}"/>
                </a:ext>
              </a:extLst>
            </p:cNvPr>
            <p:cNvSpPr/>
            <p:nvPr>
              <p:custDataLst>
                <p:tags r:id="rId22"/>
              </p:custDataLst>
            </p:nvPr>
          </p:nvSpPr>
          <p:spPr>
            <a:xfrm>
              <a:off x="5223789" y="4366818"/>
              <a:ext cx="119794" cy="100801"/>
            </a:xfrm>
            <a:custGeom>
              <a:avLst/>
              <a:gdLst>
                <a:gd name="connsiteX0" fmla="*/ 77999 w 119794"/>
                <a:gd name="connsiteY0" fmla="*/ 82649 h 100801"/>
                <a:gd name="connsiteX1" fmla="*/ 101684 w 119794"/>
                <a:gd name="connsiteY1" fmla="*/ 99559 h 100801"/>
                <a:gd name="connsiteX2" fmla="*/ 112616 w 119794"/>
                <a:gd name="connsiteY2" fmla="*/ 99559 h 100801"/>
                <a:gd name="connsiteX3" fmla="*/ 119904 w 119794"/>
                <a:gd name="connsiteY3" fmla="*/ 94288 h 100801"/>
                <a:gd name="connsiteX4" fmla="*/ 113983 w 119794"/>
                <a:gd name="connsiteY4" fmla="*/ 89237 h 100801"/>
                <a:gd name="connsiteX5" fmla="*/ 100090 w 119794"/>
                <a:gd name="connsiteY5" fmla="*/ 81112 h 100801"/>
                <a:gd name="connsiteX6" fmla="*/ 100090 w 119794"/>
                <a:gd name="connsiteY6" fmla="*/ 33895 h 100801"/>
                <a:gd name="connsiteX7" fmla="*/ 49986 w 119794"/>
                <a:gd name="connsiteY7" fmla="*/ 75 h 100801"/>
                <a:gd name="connsiteX8" fmla="*/ 9220 w 119794"/>
                <a:gd name="connsiteY8" fmla="*/ 20279 h 100801"/>
                <a:gd name="connsiteX9" fmla="*/ 23340 w 119794"/>
                <a:gd name="connsiteY9" fmla="*/ 34115 h 100801"/>
                <a:gd name="connsiteX10" fmla="*/ 37688 w 119794"/>
                <a:gd name="connsiteY10" fmla="*/ 20279 h 100801"/>
                <a:gd name="connsiteX11" fmla="*/ 32677 w 119794"/>
                <a:gd name="connsiteY11" fmla="*/ 9518 h 100801"/>
                <a:gd name="connsiteX12" fmla="*/ 49075 w 119794"/>
                <a:gd name="connsiteY12" fmla="*/ 7981 h 100801"/>
                <a:gd name="connsiteX13" fmla="*/ 74127 w 119794"/>
                <a:gd name="connsiteY13" fmla="*/ 33895 h 100801"/>
                <a:gd name="connsiteX14" fmla="*/ 74127 w 119794"/>
                <a:gd name="connsiteY14" fmla="*/ 41362 h 100801"/>
                <a:gd name="connsiteX15" fmla="*/ 110 w 119794"/>
                <a:gd name="connsiteY15" fmla="*/ 75841 h 100801"/>
                <a:gd name="connsiteX16" fmla="*/ 44065 w 119794"/>
                <a:gd name="connsiteY16" fmla="*/ 100877 h 100801"/>
                <a:gd name="connsiteX17" fmla="*/ 77999 w 119794"/>
                <a:gd name="connsiteY17" fmla="*/ 82649 h 100801"/>
                <a:gd name="connsiteX18" fmla="*/ 74127 w 119794"/>
                <a:gd name="connsiteY18" fmla="*/ 48170 h 100801"/>
                <a:gd name="connsiteX19" fmla="*/ 74127 w 119794"/>
                <a:gd name="connsiteY19" fmla="*/ 69033 h 100801"/>
                <a:gd name="connsiteX20" fmla="*/ 47481 w 119794"/>
                <a:gd name="connsiteY20" fmla="*/ 92971 h 100801"/>
                <a:gd name="connsiteX21" fmla="*/ 26756 w 119794"/>
                <a:gd name="connsiteY21" fmla="*/ 75621 h 100801"/>
                <a:gd name="connsiteX22" fmla="*/ 74127 w 119794"/>
                <a:gd name="connsiteY22" fmla="*/ 48170 h 1008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19794" h="100801">
                  <a:moveTo>
                    <a:pt x="77999" y="82649"/>
                  </a:moveTo>
                  <a:cubicBezTo>
                    <a:pt x="77999" y="89457"/>
                    <a:pt x="77999" y="99559"/>
                    <a:pt x="101684" y="99559"/>
                  </a:cubicBezTo>
                  <a:lnTo>
                    <a:pt x="112616" y="99559"/>
                  </a:lnTo>
                  <a:cubicBezTo>
                    <a:pt x="117171" y="99559"/>
                    <a:pt x="119904" y="99559"/>
                    <a:pt x="119904" y="94288"/>
                  </a:cubicBezTo>
                  <a:cubicBezTo>
                    <a:pt x="119904" y="89237"/>
                    <a:pt x="116943" y="89237"/>
                    <a:pt x="113983" y="89237"/>
                  </a:cubicBezTo>
                  <a:cubicBezTo>
                    <a:pt x="100090" y="89018"/>
                    <a:pt x="100090" y="86163"/>
                    <a:pt x="100090" y="81112"/>
                  </a:cubicBezTo>
                  <a:lnTo>
                    <a:pt x="100090" y="33895"/>
                  </a:lnTo>
                  <a:cubicBezTo>
                    <a:pt x="100090" y="14350"/>
                    <a:pt x="83920" y="75"/>
                    <a:pt x="49986" y="75"/>
                  </a:cubicBezTo>
                  <a:cubicBezTo>
                    <a:pt x="37005" y="75"/>
                    <a:pt x="9220" y="953"/>
                    <a:pt x="9220" y="20279"/>
                  </a:cubicBezTo>
                  <a:cubicBezTo>
                    <a:pt x="9220" y="29942"/>
                    <a:pt x="17191" y="34115"/>
                    <a:pt x="23340" y="34115"/>
                  </a:cubicBezTo>
                  <a:cubicBezTo>
                    <a:pt x="30400" y="34115"/>
                    <a:pt x="37688" y="29503"/>
                    <a:pt x="37688" y="20279"/>
                  </a:cubicBezTo>
                  <a:cubicBezTo>
                    <a:pt x="37688" y="13691"/>
                    <a:pt x="33361" y="9957"/>
                    <a:pt x="32677" y="9518"/>
                  </a:cubicBezTo>
                  <a:cubicBezTo>
                    <a:pt x="39054" y="8200"/>
                    <a:pt x="46342" y="7981"/>
                    <a:pt x="49075" y="7981"/>
                  </a:cubicBezTo>
                  <a:cubicBezTo>
                    <a:pt x="66156" y="7981"/>
                    <a:pt x="74127" y="17204"/>
                    <a:pt x="74127" y="33895"/>
                  </a:cubicBezTo>
                  <a:lnTo>
                    <a:pt x="74127" y="41362"/>
                  </a:lnTo>
                  <a:cubicBezTo>
                    <a:pt x="57957" y="42021"/>
                    <a:pt x="110" y="43997"/>
                    <a:pt x="110" y="75841"/>
                  </a:cubicBezTo>
                  <a:cubicBezTo>
                    <a:pt x="110" y="96924"/>
                    <a:pt x="28350" y="100877"/>
                    <a:pt x="44065" y="100877"/>
                  </a:cubicBezTo>
                  <a:cubicBezTo>
                    <a:pt x="62284" y="100877"/>
                    <a:pt x="72988" y="91873"/>
                    <a:pt x="77999" y="82649"/>
                  </a:cubicBezTo>
                  <a:close/>
                  <a:moveTo>
                    <a:pt x="74127" y="48170"/>
                  </a:moveTo>
                  <a:lnTo>
                    <a:pt x="74127" y="69033"/>
                  </a:lnTo>
                  <a:cubicBezTo>
                    <a:pt x="74127" y="90116"/>
                    <a:pt x="53175" y="92971"/>
                    <a:pt x="47481" y="92971"/>
                  </a:cubicBezTo>
                  <a:cubicBezTo>
                    <a:pt x="35866" y="92971"/>
                    <a:pt x="26756" y="85284"/>
                    <a:pt x="26756" y="75621"/>
                  </a:cubicBezTo>
                  <a:cubicBezTo>
                    <a:pt x="26756" y="51903"/>
                    <a:pt x="62740" y="48829"/>
                    <a:pt x="74127" y="48170"/>
                  </a:cubicBezTo>
                  <a:close/>
                </a:path>
              </a:pathLst>
            </a:custGeom>
            <a:solidFill>
              <a:srgbClr val="0F9ED5"/>
            </a:solidFill>
            <a:ln w="2667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accent5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587" name="Freeform: Shape 1586">
              <a:extLst>
                <a:ext uri="{FF2B5EF4-FFF2-40B4-BE49-F238E27FC236}">
                  <a16:creationId xmlns:a16="http://schemas.microsoft.com/office/drawing/2014/main" id="{4C9C6146-EAB4-09A9-F51C-9499C405AF3C}"/>
                </a:ext>
              </a:extLst>
            </p:cNvPr>
            <p:cNvSpPr/>
            <p:nvPr>
              <p:custDataLst>
                <p:tags r:id="rId23"/>
              </p:custDataLst>
            </p:nvPr>
          </p:nvSpPr>
          <p:spPr>
            <a:xfrm>
              <a:off x="5354521" y="4313892"/>
              <a:ext cx="56025" cy="152410"/>
            </a:xfrm>
            <a:custGeom>
              <a:avLst/>
              <a:gdLst>
                <a:gd name="connsiteX0" fmla="*/ 40426 w 56025"/>
                <a:gd name="connsiteY0" fmla="*/ 75 h 152410"/>
                <a:gd name="connsiteX1" fmla="*/ 115 w 56025"/>
                <a:gd name="connsiteY1" fmla="*/ 1832 h 152410"/>
                <a:gd name="connsiteX2" fmla="*/ 115 w 56025"/>
                <a:gd name="connsiteY2" fmla="*/ 12153 h 152410"/>
                <a:gd name="connsiteX3" fmla="*/ 15830 w 56025"/>
                <a:gd name="connsiteY3" fmla="*/ 20718 h 152410"/>
                <a:gd name="connsiteX4" fmla="*/ 15830 w 56025"/>
                <a:gd name="connsiteY4" fmla="*/ 142164 h 152410"/>
                <a:gd name="connsiteX5" fmla="*/ 115 w 56025"/>
                <a:gd name="connsiteY5" fmla="*/ 142164 h 152410"/>
                <a:gd name="connsiteX6" fmla="*/ 115 w 56025"/>
                <a:gd name="connsiteY6" fmla="*/ 152486 h 152410"/>
                <a:gd name="connsiteX7" fmla="*/ 28128 w 56025"/>
                <a:gd name="connsiteY7" fmla="*/ 151827 h 152410"/>
                <a:gd name="connsiteX8" fmla="*/ 56141 w 56025"/>
                <a:gd name="connsiteY8" fmla="*/ 152486 h 152410"/>
                <a:gd name="connsiteX9" fmla="*/ 56141 w 56025"/>
                <a:gd name="connsiteY9" fmla="*/ 142164 h 152410"/>
                <a:gd name="connsiteX10" fmla="*/ 40426 w 56025"/>
                <a:gd name="connsiteY10" fmla="*/ 142164 h 152410"/>
                <a:gd name="connsiteX11" fmla="*/ 40426 w 56025"/>
                <a:gd name="connsiteY11" fmla="*/ 75 h 152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6025" h="152410">
                  <a:moveTo>
                    <a:pt x="40426" y="75"/>
                  </a:moveTo>
                  <a:lnTo>
                    <a:pt x="115" y="1832"/>
                  </a:lnTo>
                  <a:lnTo>
                    <a:pt x="115" y="12153"/>
                  </a:lnTo>
                  <a:cubicBezTo>
                    <a:pt x="14236" y="12153"/>
                    <a:pt x="15830" y="12153"/>
                    <a:pt x="15830" y="20718"/>
                  </a:cubicBezTo>
                  <a:lnTo>
                    <a:pt x="15830" y="142164"/>
                  </a:lnTo>
                  <a:lnTo>
                    <a:pt x="115" y="142164"/>
                  </a:lnTo>
                  <a:lnTo>
                    <a:pt x="115" y="152486"/>
                  </a:lnTo>
                  <a:cubicBezTo>
                    <a:pt x="7403" y="152266"/>
                    <a:pt x="18335" y="151827"/>
                    <a:pt x="28128" y="151827"/>
                  </a:cubicBezTo>
                  <a:cubicBezTo>
                    <a:pt x="37921" y="151827"/>
                    <a:pt x="48397" y="152266"/>
                    <a:pt x="56141" y="152486"/>
                  </a:cubicBezTo>
                  <a:lnTo>
                    <a:pt x="56141" y="142164"/>
                  </a:lnTo>
                  <a:lnTo>
                    <a:pt x="40426" y="142164"/>
                  </a:lnTo>
                  <a:lnTo>
                    <a:pt x="40426" y="75"/>
                  </a:lnTo>
                  <a:close/>
                </a:path>
              </a:pathLst>
            </a:custGeom>
            <a:solidFill>
              <a:srgbClr val="0F9ED5"/>
            </a:solidFill>
            <a:ln w="2667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accent5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588" name="Freeform: Shape 1587">
              <a:extLst>
                <a:ext uri="{FF2B5EF4-FFF2-40B4-BE49-F238E27FC236}">
                  <a16:creationId xmlns:a16="http://schemas.microsoft.com/office/drawing/2014/main" id="{63BEDD7E-CC8C-3140-112D-92F93A57E162}"/>
                </a:ext>
              </a:extLst>
            </p:cNvPr>
            <p:cNvSpPr/>
            <p:nvPr>
              <p:custDataLst>
                <p:tags r:id="rId24"/>
              </p:custDataLst>
            </p:nvPr>
          </p:nvSpPr>
          <p:spPr>
            <a:xfrm>
              <a:off x="5509792" y="4368795"/>
              <a:ext cx="126171" cy="98386"/>
            </a:xfrm>
            <a:custGeom>
              <a:avLst/>
              <a:gdLst>
                <a:gd name="connsiteX0" fmla="*/ 109440 w 126171"/>
                <a:gd name="connsiteY0" fmla="*/ 15008 h 98386"/>
                <a:gd name="connsiteX1" fmla="*/ 126294 w 126171"/>
                <a:gd name="connsiteY1" fmla="*/ 10396 h 98386"/>
                <a:gd name="connsiteX2" fmla="*/ 126294 w 126171"/>
                <a:gd name="connsiteY2" fmla="*/ 75 h 98386"/>
                <a:gd name="connsiteX3" fmla="*/ 108302 w 126171"/>
                <a:gd name="connsiteY3" fmla="*/ 734 h 98386"/>
                <a:gd name="connsiteX4" fmla="*/ 87577 w 126171"/>
                <a:gd name="connsiteY4" fmla="*/ 75 h 98386"/>
                <a:gd name="connsiteX5" fmla="*/ 87577 w 126171"/>
                <a:gd name="connsiteY5" fmla="*/ 10396 h 98386"/>
                <a:gd name="connsiteX6" fmla="*/ 98509 w 126171"/>
                <a:gd name="connsiteY6" fmla="*/ 12812 h 98386"/>
                <a:gd name="connsiteX7" fmla="*/ 97370 w 126171"/>
                <a:gd name="connsiteY7" fmla="*/ 15448 h 98386"/>
                <a:gd name="connsiteX8" fmla="*/ 70951 w 126171"/>
                <a:gd name="connsiteY8" fmla="*/ 70351 h 98386"/>
                <a:gd name="connsiteX9" fmla="*/ 42028 w 126171"/>
                <a:gd name="connsiteY9" fmla="*/ 10396 h 98386"/>
                <a:gd name="connsiteX10" fmla="*/ 54326 w 126171"/>
                <a:gd name="connsiteY10" fmla="*/ 10396 h 98386"/>
                <a:gd name="connsiteX11" fmla="*/ 54326 w 126171"/>
                <a:gd name="connsiteY11" fmla="*/ 75 h 98386"/>
                <a:gd name="connsiteX12" fmla="*/ 26085 w 126171"/>
                <a:gd name="connsiteY12" fmla="*/ 734 h 98386"/>
                <a:gd name="connsiteX13" fmla="*/ 122 w 126171"/>
                <a:gd name="connsiteY13" fmla="*/ 75 h 98386"/>
                <a:gd name="connsiteX14" fmla="*/ 122 w 126171"/>
                <a:gd name="connsiteY14" fmla="*/ 10396 h 98386"/>
                <a:gd name="connsiteX15" fmla="*/ 14698 w 126171"/>
                <a:gd name="connsiteY15" fmla="*/ 10396 h 98386"/>
                <a:gd name="connsiteX16" fmla="*/ 54554 w 126171"/>
                <a:gd name="connsiteY16" fmla="*/ 92971 h 98386"/>
                <a:gd name="connsiteX17" fmla="*/ 63208 w 126171"/>
                <a:gd name="connsiteY17" fmla="*/ 98461 h 98386"/>
                <a:gd name="connsiteX18" fmla="*/ 71635 w 126171"/>
                <a:gd name="connsiteY18" fmla="*/ 93190 h 98386"/>
                <a:gd name="connsiteX19" fmla="*/ 109440 w 126171"/>
                <a:gd name="connsiteY19" fmla="*/ 15008 h 98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6171" h="98386">
                  <a:moveTo>
                    <a:pt x="109440" y="15008"/>
                  </a:moveTo>
                  <a:cubicBezTo>
                    <a:pt x="110807" y="11934"/>
                    <a:pt x="111718" y="10396"/>
                    <a:pt x="126294" y="10396"/>
                  </a:cubicBezTo>
                  <a:lnTo>
                    <a:pt x="126294" y="75"/>
                  </a:lnTo>
                  <a:cubicBezTo>
                    <a:pt x="120600" y="514"/>
                    <a:pt x="113995" y="734"/>
                    <a:pt x="108302" y="734"/>
                  </a:cubicBezTo>
                  <a:cubicBezTo>
                    <a:pt x="102608" y="734"/>
                    <a:pt x="92359" y="294"/>
                    <a:pt x="87577" y="75"/>
                  </a:cubicBezTo>
                  <a:lnTo>
                    <a:pt x="87577" y="10396"/>
                  </a:lnTo>
                  <a:cubicBezTo>
                    <a:pt x="91904" y="10396"/>
                    <a:pt x="98509" y="11055"/>
                    <a:pt x="98509" y="12812"/>
                  </a:cubicBezTo>
                  <a:cubicBezTo>
                    <a:pt x="98509" y="13032"/>
                    <a:pt x="98281" y="13471"/>
                    <a:pt x="97370" y="15448"/>
                  </a:cubicBezTo>
                  <a:lnTo>
                    <a:pt x="70951" y="70351"/>
                  </a:lnTo>
                  <a:lnTo>
                    <a:pt x="42028" y="10396"/>
                  </a:lnTo>
                  <a:lnTo>
                    <a:pt x="54326" y="10396"/>
                  </a:lnTo>
                  <a:lnTo>
                    <a:pt x="54326" y="75"/>
                  </a:lnTo>
                  <a:cubicBezTo>
                    <a:pt x="46810" y="514"/>
                    <a:pt x="26313" y="734"/>
                    <a:pt x="26085" y="734"/>
                  </a:cubicBezTo>
                  <a:cubicBezTo>
                    <a:pt x="19708" y="734"/>
                    <a:pt x="9460" y="294"/>
                    <a:pt x="122" y="75"/>
                  </a:cubicBezTo>
                  <a:lnTo>
                    <a:pt x="122" y="10396"/>
                  </a:lnTo>
                  <a:lnTo>
                    <a:pt x="14698" y="10396"/>
                  </a:lnTo>
                  <a:lnTo>
                    <a:pt x="54554" y="92971"/>
                  </a:lnTo>
                  <a:cubicBezTo>
                    <a:pt x="57287" y="98461"/>
                    <a:pt x="60247" y="98461"/>
                    <a:pt x="63208" y="98461"/>
                  </a:cubicBezTo>
                  <a:cubicBezTo>
                    <a:pt x="67080" y="98461"/>
                    <a:pt x="69357" y="97802"/>
                    <a:pt x="71635" y="93190"/>
                  </a:cubicBezTo>
                  <a:lnTo>
                    <a:pt x="109440" y="15008"/>
                  </a:lnTo>
                  <a:close/>
                </a:path>
              </a:pathLst>
            </a:custGeom>
            <a:solidFill>
              <a:srgbClr val="0F9ED5"/>
            </a:solidFill>
            <a:ln w="2667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accent5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589" name="Freeform: Shape 1588">
              <a:extLst>
                <a:ext uri="{FF2B5EF4-FFF2-40B4-BE49-F238E27FC236}">
                  <a16:creationId xmlns:a16="http://schemas.microsoft.com/office/drawing/2014/main" id="{4C482E38-F250-C916-9764-A0399CCAC568}"/>
                </a:ext>
              </a:extLst>
            </p:cNvPr>
            <p:cNvSpPr/>
            <p:nvPr>
              <p:custDataLst>
                <p:tags r:id="rId25"/>
              </p:custDataLst>
            </p:nvPr>
          </p:nvSpPr>
          <p:spPr>
            <a:xfrm>
              <a:off x="5634837" y="4366818"/>
              <a:ext cx="119794" cy="100801"/>
            </a:xfrm>
            <a:custGeom>
              <a:avLst/>
              <a:gdLst>
                <a:gd name="connsiteX0" fmla="*/ 78017 w 119794"/>
                <a:gd name="connsiteY0" fmla="*/ 82649 h 100801"/>
                <a:gd name="connsiteX1" fmla="*/ 101702 w 119794"/>
                <a:gd name="connsiteY1" fmla="*/ 99559 h 100801"/>
                <a:gd name="connsiteX2" fmla="*/ 112634 w 119794"/>
                <a:gd name="connsiteY2" fmla="*/ 99559 h 100801"/>
                <a:gd name="connsiteX3" fmla="*/ 119922 w 119794"/>
                <a:gd name="connsiteY3" fmla="*/ 94288 h 100801"/>
                <a:gd name="connsiteX4" fmla="*/ 114001 w 119794"/>
                <a:gd name="connsiteY4" fmla="*/ 89237 h 100801"/>
                <a:gd name="connsiteX5" fmla="*/ 100108 w 119794"/>
                <a:gd name="connsiteY5" fmla="*/ 81112 h 100801"/>
                <a:gd name="connsiteX6" fmla="*/ 100108 w 119794"/>
                <a:gd name="connsiteY6" fmla="*/ 33895 h 100801"/>
                <a:gd name="connsiteX7" fmla="*/ 50004 w 119794"/>
                <a:gd name="connsiteY7" fmla="*/ 75 h 100801"/>
                <a:gd name="connsiteX8" fmla="*/ 9238 w 119794"/>
                <a:gd name="connsiteY8" fmla="*/ 20279 h 100801"/>
                <a:gd name="connsiteX9" fmla="*/ 23358 w 119794"/>
                <a:gd name="connsiteY9" fmla="*/ 34115 h 100801"/>
                <a:gd name="connsiteX10" fmla="*/ 37706 w 119794"/>
                <a:gd name="connsiteY10" fmla="*/ 20279 h 100801"/>
                <a:gd name="connsiteX11" fmla="*/ 32695 w 119794"/>
                <a:gd name="connsiteY11" fmla="*/ 9518 h 100801"/>
                <a:gd name="connsiteX12" fmla="*/ 49093 w 119794"/>
                <a:gd name="connsiteY12" fmla="*/ 7981 h 100801"/>
                <a:gd name="connsiteX13" fmla="*/ 74145 w 119794"/>
                <a:gd name="connsiteY13" fmla="*/ 33895 h 100801"/>
                <a:gd name="connsiteX14" fmla="*/ 74145 w 119794"/>
                <a:gd name="connsiteY14" fmla="*/ 41362 h 100801"/>
                <a:gd name="connsiteX15" fmla="*/ 128 w 119794"/>
                <a:gd name="connsiteY15" fmla="*/ 75841 h 100801"/>
                <a:gd name="connsiteX16" fmla="*/ 44083 w 119794"/>
                <a:gd name="connsiteY16" fmla="*/ 100877 h 100801"/>
                <a:gd name="connsiteX17" fmla="*/ 78017 w 119794"/>
                <a:gd name="connsiteY17" fmla="*/ 82649 h 100801"/>
                <a:gd name="connsiteX18" fmla="*/ 74145 w 119794"/>
                <a:gd name="connsiteY18" fmla="*/ 48170 h 100801"/>
                <a:gd name="connsiteX19" fmla="*/ 74145 w 119794"/>
                <a:gd name="connsiteY19" fmla="*/ 69033 h 100801"/>
                <a:gd name="connsiteX20" fmla="*/ 47499 w 119794"/>
                <a:gd name="connsiteY20" fmla="*/ 92971 h 100801"/>
                <a:gd name="connsiteX21" fmla="*/ 26774 w 119794"/>
                <a:gd name="connsiteY21" fmla="*/ 75621 h 100801"/>
                <a:gd name="connsiteX22" fmla="*/ 74145 w 119794"/>
                <a:gd name="connsiteY22" fmla="*/ 48170 h 1008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19794" h="100801">
                  <a:moveTo>
                    <a:pt x="78017" y="82649"/>
                  </a:moveTo>
                  <a:cubicBezTo>
                    <a:pt x="78017" y="89457"/>
                    <a:pt x="78017" y="99559"/>
                    <a:pt x="101702" y="99559"/>
                  </a:cubicBezTo>
                  <a:lnTo>
                    <a:pt x="112634" y="99559"/>
                  </a:lnTo>
                  <a:cubicBezTo>
                    <a:pt x="117189" y="99559"/>
                    <a:pt x="119922" y="99559"/>
                    <a:pt x="119922" y="94288"/>
                  </a:cubicBezTo>
                  <a:cubicBezTo>
                    <a:pt x="119922" y="89237"/>
                    <a:pt x="116961" y="89237"/>
                    <a:pt x="114001" y="89237"/>
                  </a:cubicBezTo>
                  <a:cubicBezTo>
                    <a:pt x="100108" y="89018"/>
                    <a:pt x="100108" y="86163"/>
                    <a:pt x="100108" y="81112"/>
                  </a:cubicBezTo>
                  <a:lnTo>
                    <a:pt x="100108" y="33895"/>
                  </a:lnTo>
                  <a:cubicBezTo>
                    <a:pt x="100108" y="14350"/>
                    <a:pt x="83938" y="75"/>
                    <a:pt x="50004" y="75"/>
                  </a:cubicBezTo>
                  <a:cubicBezTo>
                    <a:pt x="37023" y="75"/>
                    <a:pt x="9238" y="953"/>
                    <a:pt x="9238" y="20279"/>
                  </a:cubicBezTo>
                  <a:cubicBezTo>
                    <a:pt x="9238" y="29942"/>
                    <a:pt x="17209" y="34115"/>
                    <a:pt x="23358" y="34115"/>
                  </a:cubicBezTo>
                  <a:cubicBezTo>
                    <a:pt x="30418" y="34115"/>
                    <a:pt x="37706" y="29503"/>
                    <a:pt x="37706" y="20279"/>
                  </a:cubicBezTo>
                  <a:cubicBezTo>
                    <a:pt x="37706" y="13691"/>
                    <a:pt x="33379" y="9957"/>
                    <a:pt x="32695" y="9518"/>
                  </a:cubicBezTo>
                  <a:cubicBezTo>
                    <a:pt x="39072" y="8200"/>
                    <a:pt x="46360" y="7981"/>
                    <a:pt x="49093" y="7981"/>
                  </a:cubicBezTo>
                  <a:cubicBezTo>
                    <a:pt x="66174" y="7981"/>
                    <a:pt x="74145" y="17204"/>
                    <a:pt x="74145" y="33895"/>
                  </a:cubicBezTo>
                  <a:lnTo>
                    <a:pt x="74145" y="41362"/>
                  </a:lnTo>
                  <a:cubicBezTo>
                    <a:pt x="57975" y="42021"/>
                    <a:pt x="128" y="43997"/>
                    <a:pt x="128" y="75841"/>
                  </a:cubicBezTo>
                  <a:cubicBezTo>
                    <a:pt x="128" y="96924"/>
                    <a:pt x="28368" y="100877"/>
                    <a:pt x="44083" y="100877"/>
                  </a:cubicBezTo>
                  <a:cubicBezTo>
                    <a:pt x="62302" y="100877"/>
                    <a:pt x="73006" y="91873"/>
                    <a:pt x="78017" y="82649"/>
                  </a:cubicBezTo>
                  <a:close/>
                  <a:moveTo>
                    <a:pt x="74145" y="48170"/>
                  </a:moveTo>
                  <a:lnTo>
                    <a:pt x="74145" y="69033"/>
                  </a:lnTo>
                  <a:cubicBezTo>
                    <a:pt x="74145" y="90116"/>
                    <a:pt x="53193" y="92971"/>
                    <a:pt x="47499" y="92971"/>
                  </a:cubicBezTo>
                  <a:cubicBezTo>
                    <a:pt x="35884" y="92971"/>
                    <a:pt x="26774" y="85284"/>
                    <a:pt x="26774" y="75621"/>
                  </a:cubicBezTo>
                  <a:cubicBezTo>
                    <a:pt x="26774" y="51903"/>
                    <a:pt x="62758" y="48829"/>
                    <a:pt x="74145" y="48170"/>
                  </a:cubicBezTo>
                  <a:close/>
                </a:path>
              </a:pathLst>
            </a:custGeom>
            <a:solidFill>
              <a:srgbClr val="0F9ED5"/>
            </a:solidFill>
            <a:ln w="2667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accent5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590" name="Freeform: Shape 1589">
              <a:extLst>
                <a:ext uri="{FF2B5EF4-FFF2-40B4-BE49-F238E27FC236}">
                  <a16:creationId xmlns:a16="http://schemas.microsoft.com/office/drawing/2014/main" id="{6CF2525B-7A7D-E816-DBEA-0DD1FC4898BC}"/>
                </a:ext>
              </a:extLst>
            </p:cNvPr>
            <p:cNvSpPr/>
            <p:nvPr>
              <p:custDataLst>
                <p:tags r:id="rId26"/>
              </p:custDataLst>
            </p:nvPr>
          </p:nvSpPr>
          <p:spPr>
            <a:xfrm>
              <a:off x="5763291" y="4367477"/>
              <a:ext cx="92237" cy="98825"/>
            </a:xfrm>
            <a:custGeom>
              <a:avLst/>
              <a:gdLst>
                <a:gd name="connsiteX0" fmla="*/ 37939 w 92237"/>
                <a:gd name="connsiteY0" fmla="*/ 24891 h 98825"/>
                <a:gd name="connsiteX1" fmla="*/ 37939 w 92237"/>
                <a:gd name="connsiteY1" fmla="*/ 75 h 98825"/>
                <a:gd name="connsiteX2" fmla="*/ 133 w 92237"/>
                <a:gd name="connsiteY2" fmla="*/ 1832 h 98825"/>
                <a:gd name="connsiteX3" fmla="*/ 133 w 92237"/>
                <a:gd name="connsiteY3" fmla="*/ 12153 h 98825"/>
                <a:gd name="connsiteX4" fmla="*/ 15848 w 92237"/>
                <a:gd name="connsiteY4" fmla="*/ 20718 h 98825"/>
                <a:gd name="connsiteX5" fmla="*/ 15848 w 92237"/>
                <a:gd name="connsiteY5" fmla="*/ 88578 h 98825"/>
                <a:gd name="connsiteX6" fmla="*/ 133 w 92237"/>
                <a:gd name="connsiteY6" fmla="*/ 88578 h 98825"/>
                <a:gd name="connsiteX7" fmla="*/ 133 w 92237"/>
                <a:gd name="connsiteY7" fmla="*/ 98900 h 98825"/>
                <a:gd name="connsiteX8" fmla="*/ 28829 w 92237"/>
                <a:gd name="connsiteY8" fmla="*/ 98241 h 98825"/>
                <a:gd name="connsiteX9" fmla="*/ 60258 w 92237"/>
                <a:gd name="connsiteY9" fmla="*/ 98900 h 98825"/>
                <a:gd name="connsiteX10" fmla="*/ 60258 w 92237"/>
                <a:gd name="connsiteY10" fmla="*/ 88578 h 98825"/>
                <a:gd name="connsiteX11" fmla="*/ 40444 w 92237"/>
                <a:gd name="connsiteY11" fmla="*/ 88578 h 98825"/>
                <a:gd name="connsiteX12" fmla="*/ 40444 w 92237"/>
                <a:gd name="connsiteY12" fmla="*/ 50146 h 98825"/>
                <a:gd name="connsiteX13" fmla="*/ 68913 w 92237"/>
                <a:gd name="connsiteY13" fmla="*/ 7981 h 98825"/>
                <a:gd name="connsiteX14" fmla="*/ 64585 w 92237"/>
                <a:gd name="connsiteY14" fmla="*/ 18083 h 98825"/>
                <a:gd name="connsiteX15" fmla="*/ 78478 w 92237"/>
                <a:gd name="connsiteY15" fmla="*/ 31479 h 98825"/>
                <a:gd name="connsiteX16" fmla="*/ 92370 w 92237"/>
                <a:gd name="connsiteY16" fmla="*/ 18083 h 98825"/>
                <a:gd name="connsiteX17" fmla="*/ 68229 w 92237"/>
                <a:gd name="connsiteY17" fmla="*/ 75 h 98825"/>
                <a:gd name="connsiteX18" fmla="*/ 37939 w 92237"/>
                <a:gd name="connsiteY18" fmla="*/ 24891 h 98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2237" h="98825">
                  <a:moveTo>
                    <a:pt x="37939" y="24891"/>
                  </a:moveTo>
                  <a:lnTo>
                    <a:pt x="37939" y="75"/>
                  </a:lnTo>
                  <a:lnTo>
                    <a:pt x="133" y="1832"/>
                  </a:lnTo>
                  <a:lnTo>
                    <a:pt x="133" y="12153"/>
                  </a:lnTo>
                  <a:cubicBezTo>
                    <a:pt x="14254" y="12153"/>
                    <a:pt x="15848" y="12153"/>
                    <a:pt x="15848" y="20718"/>
                  </a:cubicBezTo>
                  <a:lnTo>
                    <a:pt x="15848" y="88578"/>
                  </a:lnTo>
                  <a:lnTo>
                    <a:pt x="133" y="88578"/>
                  </a:lnTo>
                  <a:lnTo>
                    <a:pt x="133" y="98900"/>
                  </a:lnTo>
                  <a:cubicBezTo>
                    <a:pt x="8104" y="98681"/>
                    <a:pt x="18353" y="98241"/>
                    <a:pt x="28829" y="98241"/>
                  </a:cubicBezTo>
                  <a:cubicBezTo>
                    <a:pt x="37484" y="98241"/>
                    <a:pt x="52059" y="98241"/>
                    <a:pt x="60258" y="98900"/>
                  </a:cubicBezTo>
                  <a:lnTo>
                    <a:pt x="60258" y="88578"/>
                  </a:lnTo>
                  <a:lnTo>
                    <a:pt x="40444" y="88578"/>
                  </a:lnTo>
                  <a:lnTo>
                    <a:pt x="40444" y="50146"/>
                  </a:lnTo>
                  <a:cubicBezTo>
                    <a:pt x="40444" y="34773"/>
                    <a:pt x="46138" y="7981"/>
                    <a:pt x="68913" y="7981"/>
                  </a:cubicBezTo>
                  <a:cubicBezTo>
                    <a:pt x="68685" y="8200"/>
                    <a:pt x="64585" y="11714"/>
                    <a:pt x="64585" y="18083"/>
                  </a:cubicBezTo>
                  <a:cubicBezTo>
                    <a:pt x="64585" y="27087"/>
                    <a:pt x="71873" y="31479"/>
                    <a:pt x="78478" y="31479"/>
                  </a:cubicBezTo>
                  <a:cubicBezTo>
                    <a:pt x="85083" y="31479"/>
                    <a:pt x="92370" y="26867"/>
                    <a:pt x="92370" y="18083"/>
                  </a:cubicBezTo>
                  <a:cubicBezTo>
                    <a:pt x="92370" y="6443"/>
                    <a:pt x="80072" y="75"/>
                    <a:pt x="68229" y="75"/>
                  </a:cubicBezTo>
                  <a:cubicBezTo>
                    <a:pt x="52287" y="75"/>
                    <a:pt x="43177" y="11055"/>
                    <a:pt x="37939" y="24891"/>
                  </a:cubicBezTo>
                  <a:close/>
                </a:path>
              </a:pathLst>
            </a:custGeom>
            <a:solidFill>
              <a:srgbClr val="0F9ED5"/>
            </a:solidFill>
            <a:ln w="2667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accent5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591" name="Freeform: Shape 1590">
              <a:extLst>
                <a:ext uri="{FF2B5EF4-FFF2-40B4-BE49-F238E27FC236}">
                  <a16:creationId xmlns:a16="http://schemas.microsoft.com/office/drawing/2014/main" id="{0BF07324-E485-9F21-171E-225D9478DA1A}"/>
                </a:ext>
              </a:extLst>
            </p:cNvPr>
            <p:cNvSpPr/>
            <p:nvPr>
              <p:custDataLst>
                <p:tags r:id="rId27"/>
              </p:custDataLst>
            </p:nvPr>
          </p:nvSpPr>
          <p:spPr>
            <a:xfrm>
              <a:off x="5873431" y="4313672"/>
              <a:ext cx="54431" cy="152630"/>
            </a:xfrm>
            <a:custGeom>
              <a:avLst/>
              <a:gdLst>
                <a:gd name="connsiteX0" fmla="*/ 40449 w 54431"/>
                <a:gd name="connsiteY0" fmla="*/ 53880 h 152630"/>
                <a:gd name="connsiteX1" fmla="*/ 821 w 54431"/>
                <a:gd name="connsiteY1" fmla="*/ 55637 h 152630"/>
                <a:gd name="connsiteX2" fmla="*/ 821 w 54431"/>
                <a:gd name="connsiteY2" fmla="*/ 65958 h 152630"/>
                <a:gd name="connsiteX3" fmla="*/ 15853 w 54431"/>
                <a:gd name="connsiteY3" fmla="*/ 74523 h 152630"/>
                <a:gd name="connsiteX4" fmla="*/ 15853 w 54431"/>
                <a:gd name="connsiteY4" fmla="*/ 142383 h 152630"/>
                <a:gd name="connsiteX5" fmla="*/ 138 w 54431"/>
                <a:gd name="connsiteY5" fmla="*/ 142383 h 152630"/>
                <a:gd name="connsiteX6" fmla="*/ 138 w 54431"/>
                <a:gd name="connsiteY6" fmla="*/ 152705 h 152630"/>
                <a:gd name="connsiteX7" fmla="*/ 27923 w 54431"/>
                <a:gd name="connsiteY7" fmla="*/ 152046 h 152630"/>
                <a:gd name="connsiteX8" fmla="*/ 54569 w 54431"/>
                <a:gd name="connsiteY8" fmla="*/ 152705 h 152630"/>
                <a:gd name="connsiteX9" fmla="*/ 54569 w 54431"/>
                <a:gd name="connsiteY9" fmla="*/ 142383 h 152630"/>
                <a:gd name="connsiteX10" fmla="*/ 40449 w 54431"/>
                <a:gd name="connsiteY10" fmla="*/ 142383 h 152630"/>
                <a:gd name="connsiteX11" fmla="*/ 40449 w 54431"/>
                <a:gd name="connsiteY11" fmla="*/ 53880 h 152630"/>
                <a:gd name="connsiteX12" fmla="*/ 42727 w 54431"/>
                <a:gd name="connsiteY12" fmla="*/ 17204 h 152630"/>
                <a:gd name="connsiteX13" fmla="*/ 24962 w 54431"/>
                <a:gd name="connsiteY13" fmla="*/ 75 h 152630"/>
                <a:gd name="connsiteX14" fmla="*/ 7198 w 54431"/>
                <a:gd name="connsiteY14" fmla="*/ 17204 h 152630"/>
                <a:gd name="connsiteX15" fmla="*/ 24962 w 54431"/>
                <a:gd name="connsiteY15" fmla="*/ 34334 h 152630"/>
                <a:gd name="connsiteX16" fmla="*/ 42727 w 54431"/>
                <a:gd name="connsiteY16" fmla="*/ 17204 h 152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431" h="152630">
                  <a:moveTo>
                    <a:pt x="40449" y="53880"/>
                  </a:moveTo>
                  <a:lnTo>
                    <a:pt x="821" y="55637"/>
                  </a:lnTo>
                  <a:lnTo>
                    <a:pt x="821" y="65958"/>
                  </a:lnTo>
                  <a:cubicBezTo>
                    <a:pt x="14258" y="65958"/>
                    <a:pt x="15853" y="65958"/>
                    <a:pt x="15853" y="74523"/>
                  </a:cubicBezTo>
                  <a:lnTo>
                    <a:pt x="15853" y="142383"/>
                  </a:lnTo>
                  <a:lnTo>
                    <a:pt x="138" y="142383"/>
                  </a:lnTo>
                  <a:lnTo>
                    <a:pt x="138" y="152705"/>
                  </a:lnTo>
                  <a:cubicBezTo>
                    <a:pt x="7198" y="152486"/>
                    <a:pt x="18358" y="152046"/>
                    <a:pt x="27923" y="152046"/>
                  </a:cubicBezTo>
                  <a:cubicBezTo>
                    <a:pt x="34755" y="152046"/>
                    <a:pt x="46370" y="152486"/>
                    <a:pt x="54569" y="152705"/>
                  </a:cubicBezTo>
                  <a:lnTo>
                    <a:pt x="54569" y="142383"/>
                  </a:lnTo>
                  <a:lnTo>
                    <a:pt x="40449" y="142383"/>
                  </a:lnTo>
                  <a:lnTo>
                    <a:pt x="40449" y="53880"/>
                  </a:lnTo>
                  <a:close/>
                  <a:moveTo>
                    <a:pt x="42727" y="17204"/>
                  </a:moveTo>
                  <a:cubicBezTo>
                    <a:pt x="42727" y="7542"/>
                    <a:pt x="34528" y="75"/>
                    <a:pt x="24962" y="75"/>
                  </a:cubicBezTo>
                  <a:cubicBezTo>
                    <a:pt x="15169" y="75"/>
                    <a:pt x="7198" y="7761"/>
                    <a:pt x="7198" y="17204"/>
                  </a:cubicBezTo>
                  <a:cubicBezTo>
                    <a:pt x="7198" y="26648"/>
                    <a:pt x="15169" y="34334"/>
                    <a:pt x="24962" y="34334"/>
                  </a:cubicBezTo>
                  <a:cubicBezTo>
                    <a:pt x="34528" y="34334"/>
                    <a:pt x="42727" y="26867"/>
                    <a:pt x="42727" y="17204"/>
                  </a:cubicBezTo>
                  <a:close/>
                </a:path>
              </a:pathLst>
            </a:custGeom>
            <a:solidFill>
              <a:srgbClr val="0F9ED5"/>
            </a:solidFill>
            <a:ln w="2667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accent5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592" name="Freeform: Shape 1591">
              <a:extLst>
                <a:ext uri="{FF2B5EF4-FFF2-40B4-BE49-F238E27FC236}">
                  <a16:creationId xmlns:a16="http://schemas.microsoft.com/office/drawing/2014/main" id="{A2ACD386-DEAC-AB9C-7530-B96881B16CBE}"/>
                </a:ext>
              </a:extLst>
            </p:cNvPr>
            <p:cNvSpPr/>
            <p:nvPr>
              <p:custDataLst>
                <p:tags r:id="rId28"/>
              </p:custDataLst>
            </p:nvPr>
          </p:nvSpPr>
          <p:spPr>
            <a:xfrm>
              <a:off x="5942767" y="4366818"/>
              <a:ext cx="119794" cy="100801"/>
            </a:xfrm>
            <a:custGeom>
              <a:avLst/>
              <a:gdLst>
                <a:gd name="connsiteX0" fmla="*/ 78030 w 119794"/>
                <a:gd name="connsiteY0" fmla="*/ 82649 h 100801"/>
                <a:gd name="connsiteX1" fmla="*/ 101716 w 119794"/>
                <a:gd name="connsiteY1" fmla="*/ 99559 h 100801"/>
                <a:gd name="connsiteX2" fmla="*/ 112648 w 119794"/>
                <a:gd name="connsiteY2" fmla="*/ 99559 h 100801"/>
                <a:gd name="connsiteX3" fmla="*/ 119936 w 119794"/>
                <a:gd name="connsiteY3" fmla="*/ 94288 h 100801"/>
                <a:gd name="connsiteX4" fmla="*/ 114014 w 119794"/>
                <a:gd name="connsiteY4" fmla="*/ 89237 h 100801"/>
                <a:gd name="connsiteX5" fmla="*/ 100122 w 119794"/>
                <a:gd name="connsiteY5" fmla="*/ 81112 h 100801"/>
                <a:gd name="connsiteX6" fmla="*/ 100122 w 119794"/>
                <a:gd name="connsiteY6" fmla="*/ 33895 h 100801"/>
                <a:gd name="connsiteX7" fmla="*/ 50018 w 119794"/>
                <a:gd name="connsiteY7" fmla="*/ 75 h 100801"/>
                <a:gd name="connsiteX8" fmla="*/ 9251 w 119794"/>
                <a:gd name="connsiteY8" fmla="*/ 20279 h 100801"/>
                <a:gd name="connsiteX9" fmla="*/ 23371 w 119794"/>
                <a:gd name="connsiteY9" fmla="*/ 34115 h 100801"/>
                <a:gd name="connsiteX10" fmla="*/ 37719 w 119794"/>
                <a:gd name="connsiteY10" fmla="*/ 20279 h 100801"/>
                <a:gd name="connsiteX11" fmla="*/ 32709 w 119794"/>
                <a:gd name="connsiteY11" fmla="*/ 9518 h 100801"/>
                <a:gd name="connsiteX12" fmla="*/ 49107 w 119794"/>
                <a:gd name="connsiteY12" fmla="*/ 7981 h 100801"/>
                <a:gd name="connsiteX13" fmla="*/ 74159 w 119794"/>
                <a:gd name="connsiteY13" fmla="*/ 33895 h 100801"/>
                <a:gd name="connsiteX14" fmla="*/ 74159 w 119794"/>
                <a:gd name="connsiteY14" fmla="*/ 41362 h 100801"/>
                <a:gd name="connsiteX15" fmla="*/ 141 w 119794"/>
                <a:gd name="connsiteY15" fmla="*/ 75841 h 100801"/>
                <a:gd name="connsiteX16" fmla="*/ 44096 w 119794"/>
                <a:gd name="connsiteY16" fmla="*/ 100877 h 100801"/>
                <a:gd name="connsiteX17" fmla="*/ 78030 w 119794"/>
                <a:gd name="connsiteY17" fmla="*/ 82649 h 100801"/>
                <a:gd name="connsiteX18" fmla="*/ 74159 w 119794"/>
                <a:gd name="connsiteY18" fmla="*/ 48170 h 100801"/>
                <a:gd name="connsiteX19" fmla="*/ 74159 w 119794"/>
                <a:gd name="connsiteY19" fmla="*/ 69033 h 100801"/>
                <a:gd name="connsiteX20" fmla="*/ 47512 w 119794"/>
                <a:gd name="connsiteY20" fmla="*/ 92971 h 100801"/>
                <a:gd name="connsiteX21" fmla="*/ 26788 w 119794"/>
                <a:gd name="connsiteY21" fmla="*/ 75621 h 100801"/>
                <a:gd name="connsiteX22" fmla="*/ 74159 w 119794"/>
                <a:gd name="connsiteY22" fmla="*/ 48170 h 1008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19794" h="100801">
                  <a:moveTo>
                    <a:pt x="78030" y="82649"/>
                  </a:moveTo>
                  <a:cubicBezTo>
                    <a:pt x="78030" y="89457"/>
                    <a:pt x="78030" y="99559"/>
                    <a:pt x="101716" y="99559"/>
                  </a:cubicBezTo>
                  <a:lnTo>
                    <a:pt x="112648" y="99559"/>
                  </a:lnTo>
                  <a:cubicBezTo>
                    <a:pt x="117203" y="99559"/>
                    <a:pt x="119936" y="99559"/>
                    <a:pt x="119936" y="94288"/>
                  </a:cubicBezTo>
                  <a:cubicBezTo>
                    <a:pt x="119936" y="89237"/>
                    <a:pt x="116975" y="89237"/>
                    <a:pt x="114014" y="89237"/>
                  </a:cubicBezTo>
                  <a:cubicBezTo>
                    <a:pt x="100122" y="89018"/>
                    <a:pt x="100122" y="86163"/>
                    <a:pt x="100122" y="81112"/>
                  </a:cubicBezTo>
                  <a:lnTo>
                    <a:pt x="100122" y="33895"/>
                  </a:lnTo>
                  <a:cubicBezTo>
                    <a:pt x="100122" y="14350"/>
                    <a:pt x="83952" y="75"/>
                    <a:pt x="50018" y="75"/>
                  </a:cubicBezTo>
                  <a:cubicBezTo>
                    <a:pt x="37036" y="75"/>
                    <a:pt x="9251" y="953"/>
                    <a:pt x="9251" y="20279"/>
                  </a:cubicBezTo>
                  <a:cubicBezTo>
                    <a:pt x="9251" y="29942"/>
                    <a:pt x="17222" y="34115"/>
                    <a:pt x="23371" y="34115"/>
                  </a:cubicBezTo>
                  <a:cubicBezTo>
                    <a:pt x="30431" y="34115"/>
                    <a:pt x="37719" y="29503"/>
                    <a:pt x="37719" y="20279"/>
                  </a:cubicBezTo>
                  <a:cubicBezTo>
                    <a:pt x="37719" y="13691"/>
                    <a:pt x="33392" y="9957"/>
                    <a:pt x="32709" y="9518"/>
                  </a:cubicBezTo>
                  <a:cubicBezTo>
                    <a:pt x="39086" y="8200"/>
                    <a:pt x="46374" y="7981"/>
                    <a:pt x="49107" y="7981"/>
                  </a:cubicBezTo>
                  <a:cubicBezTo>
                    <a:pt x="66188" y="7981"/>
                    <a:pt x="74159" y="17204"/>
                    <a:pt x="74159" y="33895"/>
                  </a:cubicBezTo>
                  <a:lnTo>
                    <a:pt x="74159" y="41362"/>
                  </a:lnTo>
                  <a:cubicBezTo>
                    <a:pt x="57989" y="42021"/>
                    <a:pt x="141" y="43997"/>
                    <a:pt x="141" y="75841"/>
                  </a:cubicBezTo>
                  <a:cubicBezTo>
                    <a:pt x="141" y="96924"/>
                    <a:pt x="28382" y="100877"/>
                    <a:pt x="44096" y="100877"/>
                  </a:cubicBezTo>
                  <a:cubicBezTo>
                    <a:pt x="62316" y="100877"/>
                    <a:pt x="73020" y="91873"/>
                    <a:pt x="78030" y="82649"/>
                  </a:cubicBezTo>
                  <a:close/>
                  <a:moveTo>
                    <a:pt x="74159" y="48170"/>
                  </a:moveTo>
                  <a:lnTo>
                    <a:pt x="74159" y="69033"/>
                  </a:lnTo>
                  <a:cubicBezTo>
                    <a:pt x="74159" y="90116"/>
                    <a:pt x="53206" y="92971"/>
                    <a:pt x="47512" y="92971"/>
                  </a:cubicBezTo>
                  <a:cubicBezTo>
                    <a:pt x="35897" y="92971"/>
                    <a:pt x="26788" y="85284"/>
                    <a:pt x="26788" y="75621"/>
                  </a:cubicBezTo>
                  <a:cubicBezTo>
                    <a:pt x="26788" y="51903"/>
                    <a:pt x="62771" y="48829"/>
                    <a:pt x="74159" y="48170"/>
                  </a:cubicBezTo>
                  <a:close/>
                </a:path>
              </a:pathLst>
            </a:custGeom>
            <a:solidFill>
              <a:srgbClr val="0F9ED5"/>
            </a:solidFill>
            <a:ln w="2667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accent5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593" name="Freeform: Shape 1592">
              <a:extLst>
                <a:ext uri="{FF2B5EF4-FFF2-40B4-BE49-F238E27FC236}">
                  <a16:creationId xmlns:a16="http://schemas.microsoft.com/office/drawing/2014/main" id="{1BCC45E8-F9CB-4B93-FA86-6F7690B47F4B}"/>
                </a:ext>
              </a:extLst>
            </p:cNvPr>
            <p:cNvSpPr/>
            <p:nvPr>
              <p:custDataLst>
                <p:tags r:id="rId29"/>
              </p:custDataLst>
            </p:nvPr>
          </p:nvSpPr>
          <p:spPr>
            <a:xfrm>
              <a:off x="6073043" y="4367477"/>
              <a:ext cx="129815" cy="98825"/>
            </a:xfrm>
            <a:custGeom>
              <a:avLst/>
              <a:gdLst>
                <a:gd name="connsiteX0" fmla="*/ 15861 w 129815"/>
                <a:gd name="connsiteY0" fmla="*/ 20718 h 98825"/>
                <a:gd name="connsiteX1" fmla="*/ 15861 w 129815"/>
                <a:gd name="connsiteY1" fmla="*/ 88578 h 98825"/>
                <a:gd name="connsiteX2" fmla="*/ 147 w 129815"/>
                <a:gd name="connsiteY2" fmla="*/ 88578 h 98825"/>
                <a:gd name="connsiteX3" fmla="*/ 147 w 129815"/>
                <a:gd name="connsiteY3" fmla="*/ 98900 h 98825"/>
                <a:gd name="connsiteX4" fmla="*/ 28843 w 129815"/>
                <a:gd name="connsiteY4" fmla="*/ 98241 h 98825"/>
                <a:gd name="connsiteX5" fmla="*/ 57539 w 129815"/>
                <a:gd name="connsiteY5" fmla="*/ 98900 h 98825"/>
                <a:gd name="connsiteX6" fmla="*/ 57539 w 129815"/>
                <a:gd name="connsiteY6" fmla="*/ 88578 h 98825"/>
                <a:gd name="connsiteX7" fmla="*/ 41824 w 129815"/>
                <a:gd name="connsiteY7" fmla="*/ 88578 h 98825"/>
                <a:gd name="connsiteX8" fmla="*/ 41824 w 129815"/>
                <a:gd name="connsiteY8" fmla="*/ 42679 h 98825"/>
                <a:gd name="connsiteX9" fmla="*/ 75758 w 129815"/>
                <a:gd name="connsiteY9" fmla="*/ 7981 h 98825"/>
                <a:gd name="connsiteX10" fmla="*/ 88284 w 129815"/>
                <a:gd name="connsiteY10" fmla="*/ 29283 h 98825"/>
                <a:gd name="connsiteX11" fmla="*/ 88284 w 129815"/>
                <a:gd name="connsiteY11" fmla="*/ 88578 h 98825"/>
                <a:gd name="connsiteX12" fmla="*/ 72570 w 129815"/>
                <a:gd name="connsiteY12" fmla="*/ 88578 h 98825"/>
                <a:gd name="connsiteX13" fmla="*/ 72570 w 129815"/>
                <a:gd name="connsiteY13" fmla="*/ 98900 h 98825"/>
                <a:gd name="connsiteX14" fmla="*/ 101266 w 129815"/>
                <a:gd name="connsiteY14" fmla="*/ 98241 h 98825"/>
                <a:gd name="connsiteX15" fmla="*/ 129962 w 129815"/>
                <a:gd name="connsiteY15" fmla="*/ 98900 h 98825"/>
                <a:gd name="connsiteX16" fmla="*/ 129962 w 129815"/>
                <a:gd name="connsiteY16" fmla="*/ 88578 h 98825"/>
                <a:gd name="connsiteX17" fmla="*/ 114247 w 129815"/>
                <a:gd name="connsiteY17" fmla="*/ 88578 h 98825"/>
                <a:gd name="connsiteX18" fmla="*/ 114247 w 129815"/>
                <a:gd name="connsiteY18" fmla="*/ 31699 h 98825"/>
                <a:gd name="connsiteX19" fmla="*/ 79175 w 129815"/>
                <a:gd name="connsiteY19" fmla="*/ 75 h 98825"/>
                <a:gd name="connsiteX20" fmla="*/ 39319 w 129815"/>
                <a:gd name="connsiteY20" fmla="*/ 23793 h 98825"/>
                <a:gd name="connsiteX21" fmla="*/ 39319 w 129815"/>
                <a:gd name="connsiteY21" fmla="*/ 75 h 98825"/>
                <a:gd name="connsiteX22" fmla="*/ 147 w 129815"/>
                <a:gd name="connsiteY22" fmla="*/ 1832 h 98825"/>
                <a:gd name="connsiteX23" fmla="*/ 147 w 129815"/>
                <a:gd name="connsiteY23" fmla="*/ 12153 h 98825"/>
                <a:gd name="connsiteX24" fmla="*/ 15861 w 129815"/>
                <a:gd name="connsiteY24" fmla="*/ 20718 h 98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29815" h="98825">
                  <a:moveTo>
                    <a:pt x="15861" y="20718"/>
                  </a:moveTo>
                  <a:lnTo>
                    <a:pt x="15861" y="88578"/>
                  </a:lnTo>
                  <a:lnTo>
                    <a:pt x="147" y="88578"/>
                  </a:lnTo>
                  <a:lnTo>
                    <a:pt x="147" y="98900"/>
                  </a:lnTo>
                  <a:cubicBezTo>
                    <a:pt x="6524" y="98681"/>
                    <a:pt x="20188" y="98241"/>
                    <a:pt x="28843" y="98241"/>
                  </a:cubicBezTo>
                  <a:cubicBezTo>
                    <a:pt x="37725" y="98241"/>
                    <a:pt x="51162" y="98681"/>
                    <a:pt x="57539" y="98900"/>
                  </a:cubicBezTo>
                  <a:lnTo>
                    <a:pt x="57539" y="88578"/>
                  </a:lnTo>
                  <a:lnTo>
                    <a:pt x="41824" y="88578"/>
                  </a:lnTo>
                  <a:lnTo>
                    <a:pt x="41824" y="42679"/>
                  </a:lnTo>
                  <a:cubicBezTo>
                    <a:pt x="41824" y="18742"/>
                    <a:pt x="61410" y="7981"/>
                    <a:pt x="75758" y="7981"/>
                  </a:cubicBezTo>
                  <a:cubicBezTo>
                    <a:pt x="83502" y="7981"/>
                    <a:pt x="88284" y="12593"/>
                    <a:pt x="88284" y="29283"/>
                  </a:cubicBezTo>
                  <a:lnTo>
                    <a:pt x="88284" y="88578"/>
                  </a:lnTo>
                  <a:lnTo>
                    <a:pt x="72570" y="88578"/>
                  </a:lnTo>
                  <a:lnTo>
                    <a:pt x="72570" y="98900"/>
                  </a:lnTo>
                  <a:cubicBezTo>
                    <a:pt x="78947" y="98681"/>
                    <a:pt x="92612" y="98241"/>
                    <a:pt x="101266" y="98241"/>
                  </a:cubicBezTo>
                  <a:cubicBezTo>
                    <a:pt x="110148" y="98241"/>
                    <a:pt x="123585" y="98681"/>
                    <a:pt x="129962" y="98900"/>
                  </a:cubicBezTo>
                  <a:lnTo>
                    <a:pt x="129962" y="88578"/>
                  </a:lnTo>
                  <a:lnTo>
                    <a:pt x="114247" y="88578"/>
                  </a:lnTo>
                  <a:lnTo>
                    <a:pt x="114247" y="31699"/>
                  </a:lnTo>
                  <a:cubicBezTo>
                    <a:pt x="114247" y="8640"/>
                    <a:pt x="101949" y="75"/>
                    <a:pt x="79175" y="75"/>
                  </a:cubicBezTo>
                  <a:cubicBezTo>
                    <a:pt x="57311" y="75"/>
                    <a:pt x="45240" y="12593"/>
                    <a:pt x="39319" y="23793"/>
                  </a:cubicBezTo>
                  <a:lnTo>
                    <a:pt x="39319" y="75"/>
                  </a:lnTo>
                  <a:lnTo>
                    <a:pt x="147" y="1832"/>
                  </a:lnTo>
                  <a:lnTo>
                    <a:pt x="147" y="12153"/>
                  </a:lnTo>
                  <a:cubicBezTo>
                    <a:pt x="14267" y="12153"/>
                    <a:pt x="15861" y="12153"/>
                    <a:pt x="15861" y="20718"/>
                  </a:cubicBezTo>
                  <a:close/>
                </a:path>
              </a:pathLst>
            </a:custGeom>
            <a:solidFill>
              <a:srgbClr val="0F9ED5"/>
            </a:solidFill>
            <a:ln w="2667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accent5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594" name="Freeform: Shape 1593">
              <a:extLst>
                <a:ext uri="{FF2B5EF4-FFF2-40B4-BE49-F238E27FC236}">
                  <a16:creationId xmlns:a16="http://schemas.microsoft.com/office/drawing/2014/main" id="{A1284E02-7F8F-F068-3B7D-779D5ECE1CA2}"/>
                </a:ext>
              </a:extLst>
            </p:cNvPr>
            <p:cNvSpPr/>
            <p:nvPr>
              <p:custDataLst>
                <p:tags r:id="rId30"/>
              </p:custDataLst>
            </p:nvPr>
          </p:nvSpPr>
          <p:spPr>
            <a:xfrm>
              <a:off x="6216952" y="4366818"/>
              <a:ext cx="100208" cy="100801"/>
            </a:xfrm>
            <a:custGeom>
              <a:avLst/>
              <a:gdLst>
                <a:gd name="connsiteX0" fmla="*/ 73487 w 100208"/>
                <a:gd name="connsiteY0" fmla="*/ 10177 h 100801"/>
                <a:gd name="connsiteX1" fmla="*/ 68932 w 100208"/>
                <a:gd name="connsiteY1" fmla="*/ 20279 h 100801"/>
                <a:gd name="connsiteX2" fmla="*/ 83053 w 100208"/>
                <a:gd name="connsiteY2" fmla="*/ 34115 h 100801"/>
                <a:gd name="connsiteX3" fmla="*/ 97401 w 100208"/>
                <a:gd name="connsiteY3" fmla="*/ 20279 h 100801"/>
                <a:gd name="connsiteX4" fmla="*/ 57773 w 100208"/>
                <a:gd name="connsiteY4" fmla="*/ 75 h 100801"/>
                <a:gd name="connsiteX5" fmla="*/ 153 w 100208"/>
                <a:gd name="connsiteY5" fmla="*/ 50805 h 100801"/>
                <a:gd name="connsiteX6" fmla="*/ 56634 w 100208"/>
                <a:gd name="connsiteY6" fmla="*/ 100877 h 100801"/>
                <a:gd name="connsiteX7" fmla="*/ 100361 w 100208"/>
                <a:gd name="connsiteY7" fmla="*/ 73864 h 100801"/>
                <a:gd name="connsiteX8" fmla="*/ 94895 w 100208"/>
                <a:gd name="connsiteY8" fmla="*/ 70790 h 100801"/>
                <a:gd name="connsiteX9" fmla="*/ 89430 w 100208"/>
                <a:gd name="connsiteY9" fmla="*/ 74084 h 100801"/>
                <a:gd name="connsiteX10" fmla="*/ 60961 w 100208"/>
                <a:gd name="connsiteY10" fmla="*/ 92092 h 100801"/>
                <a:gd name="connsiteX11" fmla="*/ 29305 w 100208"/>
                <a:gd name="connsiteY11" fmla="*/ 49707 h 100801"/>
                <a:gd name="connsiteX12" fmla="*/ 58684 w 100208"/>
                <a:gd name="connsiteY12" fmla="*/ 8859 h 100801"/>
                <a:gd name="connsiteX13" fmla="*/ 73487 w 100208"/>
                <a:gd name="connsiteY13" fmla="*/ 10177 h 1008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0208" h="100801">
                  <a:moveTo>
                    <a:pt x="73487" y="10177"/>
                  </a:moveTo>
                  <a:cubicBezTo>
                    <a:pt x="69388" y="13691"/>
                    <a:pt x="68932" y="18303"/>
                    <a:pt x="68932" y="20279"/>
                  </a:cubicBezTo>
                  <a:cubicBezTo>
                    <a:pt x="68932" y="29942"/>
                    <a:pt x="76904" y="34115"/>
                    <a:pt x="83053" y="34115"/>
                  </a:cubicBezTo>
                  <a:cubicBezTo>
                    <a:pt x="90113" y="34115"/>
                    <a:pt x="97401" y="29503"/>
                    <a:pt x="97401" y="20279"/>
                  </a:cubicBezTo>
                  <a:cubicBezTo>
                    <a:pt x="97401" y="1392"/>
                    <a:pt x="70982" y="75"/>
                    <a:pt x="57773" y="75"/>
                  </a:cubicBezTo>
                  <a:cubicBezTo>
                    <a:pt x="17006" y="75"/>
                    <a:pt x="153" y="25330"/>
                    <a:pt x="153" y="50805"/>
                  </a:cubicBezTo>
                  <a:cubicBezTo>
                    <a:pt x="153" y="80014"/>
                    <a:pt x="21561" y="100877"/>
                    <a:pt x="56634" y="100877"/>
                  </a:cubicBezTo>
                  <a:cubicBezTo>
                    <a:pt x="93529" y="100877"/>
                    <a:pt x="100361" y="75402"/>
                    <a:pt x="100361" y="73864"/>
                  </a:cubicBezTo>
                  <a:cubicBezTo>
                    <a:pt x="100361" y="70790"/>
                    <a:pt x="97173" y="70790"/>
                    <a:pt x="94895" y="70790"/>
                  </a:cubicBezTo>
                  <a:cubicBezTo>
                    <a:pt x="90796" y="70790"/>
                    <a:pt x="90568" y="71229"/>
                    <a:pt x="89430" y="74084"/>
                  </a:cubicBezTo>
                  <a:cubicBezTo>
                    <a:pt x="83508" y="87920"/>
                    <a:pt x="72576" y="92092"/>
                    <a:pt x="60961" y="92092"/>
                  </a:cubicBezTo>
                  <a:cubicBezTo>
                    <a:pt x="29305" y="92092"/>
                    <a:pt x="29305" y="59809"/>
                    <a:pt x="29305" y="49707"/>
                  </a:cubicBezTo>
                  <a:cubicBezTo>
                    <a:pt x="29305" y="37409"/>
                    <a:pt x="29305" y="8859"/>
                    <a:pt x="58684" y="8859"/>
                  </a:cubicBezTo>
                  <a:cubicBezTo>
                    <a:pt x="66655" y="8859"/>
                    <a:pt x="70527" y="9518"/>
                    <a:pt x="73487" y="10177"/>
                  </a:cubicBezTo>
                  <a:close/>
                </a:path>
              </a:pathLst>
            </a:custGeom>
            <a:solidFill>
              <a:srgbClr val="0F9ED5"/>
            </a:solidFill>
            <a:ln w="2667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accent5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595" name="Freeform: Shape 1594">
              <a:extLst>
                <a:ext uri="{FF2B5EF4-FFF2-40B4-BE49-F238E27FC236}">
                  <a16:creationId xmlns:a16="http://schemas.microsoft.com/office/drawing/2014/main" id="{8C40B730-BD8D-1355-5BDA-31F08E343842}"/>
                </a:ext>
              </a:extLst>
            </p:cNvPr>
            <p:cNvSpPr/>
            <p:nvPr>
              <p:custDataLst>
                <p:tags r:id="rId31"/>
              </p:custDataLst>
            </p:nvPr>
          </p:nvSpPr>
          <p:spPr>
            <a:xfrm>
              <a:off x="6331989" y="4366818"/>
              <a:ext cx="105218" cy="100801"/>
            </a:xfrm>
            <a:custGeom>
              <a:avLst/>
              <a:gdLst>
                <a:gd name="connsiteX0" fmla="*/ 98089 w 105218"/>
                <a:gd name="connsiteY0" fmla="*/ 51684 h 100801"/>
                <a:gd name="connsiteX1" fmla="*/ 105377 w 105218"/>
                <a:gd name="connsiteY1" fmla="*/ 45754 h 100801"/>
                <a:gd name="connsiteX2" fmla="*/ 92623 w 105218"/>
                <a:gd name="connsiteY2" fmla="*/ 11934 h 100801"/>
                <a:gd name="connsiteX3" fmla="*/ 56412 w 105218"/>
                <a:gd name="connsiteY3" fmla="*/ 75 h 100801"/>
                <a:gd name="connsiteX4" fmla="*/ 158 w 105218"/>
                <a:gd name="connsiteY4" fmla="*/ 50146 h 100801"/>
                <a:gd name="connsiteX5" fmla="*/ 59600 w 105218"/>
                <a:gd name="connsiteY5" fmla="*/ 100877 h 100801"/>
                <a:gd name="connsiteX6" fmla="*/ 105377 w 105218"/>
                <a:gd name="connsiteY6" fmla="*/ 73864 h 100801"/>
                <a:gd name="connsiteX7" fmla="*/ 99911 w 105218"/>
                <a:gd name="connsiteY7" fmla="*/ 69911 h 100801"/>
                <a:gd name="connsiteX8" fmla="*/ 94217 w 105218"/>
                <a:gd name="connsiteY8" fmla="*/ 74523 h 100801"/>
                <a:gd name="connsiteX9" fmla="*/ 61650 w 105218"/>
                <a:gd name="connsiteY9" fmla="*/ 92092 h 100801"/>
                <a:gd name="connsiteX10" fmla="*/ 29310 w 105218"/>
                <a:gd name="connsiteY10" fmla="*/ 51684 h 100801"/>
                <a:gd name="connsiteX11" fmla="*/ 98089 w 105218"/>
                <a:gd name="connsiteY11" fmla="*/ 51684 h 100801"/>
                <a:gd name="connsiteX12" fmla="*/ 29310 w 105218"/>
                <a:gd name="connsiteY12" fmla="*/ 44436 h 100801"/>
                <a:gd name="connsiteX13" fmla="*/ 34776 w 105218"/>
                <a:gd name="connsiteY13" fmla="*/ 19401 h 100801"/>
                <a:gd name="connsiteX14" fmla="*/ 56412 w 105218"/>
                <a:gd name="connsiteY14" fmla="*/ 7981 h 100801"/>
                <a:gd name="connsiteX15" fmla="*/ 83741 w 105218"/>
                <a:gd name="connsiteY15" fmla="*/ 44436 h 100801"/>
                <a:gd name="connsiteX16" fmla="*/ 29310 w 105218"/>
                <a:gd name="connsiteY16" fmla="*/ 44436 h 1008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218" h="100801">
                  <a:moveTo>
                    <a:pt x="98089" y="51684"/>
                  </a:moveTo>
                  <a:cubicBezTo>
                    <a:pt x="103099" y="51684"/>
                    <a:pt x="105377" y="51684"/>
                    <a:pt x="105377" y="45754"/>
                  </a:cubicBezTo>
                  <a:cubicBezTo>
                    <a:pt x="105377" y="38946"/>
                    <a:pt x="104010" y="22914"/>
                    <a:pt x="92623" y="11934"/>
                  </a:cubicBezTo>
                  <a:cubicBezTo>
                    <a:pt x="84197" y="4028"/>
                    <a:pt x="72126" y="75"/>
                    <a:pt x="56412" y="75"/>
                  </a:cubicBezTo>
                  <a:cubicBezTo>
                    <a:pt x="19972" y="75"/>
                    <a:pt x="158" y="22695"/>
                    <a:pt x="158" y="50146"/>
                  </a:cubicBezTo>
                  <a:cubicBezTo>
                    <a:pt x="158" y="79574"/>
                    <a:pt x="22933" y="100877"/>
                    <a:pt x="59600" y="100877"/>
                  </a:cubicBezTo>
                  <a:cubicBezTo>
                    <a:pt x="95584" y="100877"/>
                    <a:pt x="105377" y="77598"/>
                    <a:pt x="105377" y="73864"/>
                  </a:cubicBezTo>
                  <a:cubicBezTo>
                    <a:pt x="105377" y="69911"/>
                    <a:pt x="101050" y="69911"/>
                    <a:pt x="99911" y="69911"/>
                  </a:cubicBezTo>
                  <a:cubicBezTo>
                    <a:pt x="96039" y="69911"/>
                    <a:pt x="95584" y="71009"/>
                    <a:pt x="94217" y="74523"/>
                  </a:cubicBezTo>
                  <a:cubicBezTo>
                    <a:pt x="89435" y="85065"/>
                    <a:pt x="76453" y="92092"/>
                    <a:pt x="61650" y="92092"/>
                  </a:cubicBezTo>
                  <a:cubicBezTo>
                    <a:pt x="29537" y="92092"/>
                    <a:pt x="29310" y="62884"/>
                    <a:pt x="29310" y="51684"/>
                  </a:cubicBezTo>
                  <a:lnTo>
                    <a:pt x="98089" y="51684"/>
                  </a:lnTo>
                  <a:close/>
                  <a:moveTo>
                    <a:pt x="29310" y="44436"/>
                  </a:moveTo>
                  <a:cubicBezTo>
                    <a:pt x="29765" y="35871"/>
                    <a:pt x="29993" y="26648"/>
                    <a:pt x="34776" y="19401"/>
                  </a:cubicBezTo>
                  <a:cubicBezTo>
                    <a:pt x="40697" y="10616"/>
                    <a:pt x="49807" y="7981"/>
                    <a:pt x="56412" y="7981"/>
                  </a:cubicBezTo>
                  <a:cubicBezTo>
                    <a:pt x="83058" y="7981"/>
                    <a:pt x="83513" y="36750"/>
                    <a:pt x="83741" y="44436"/>
                  </a:cubicBezTo>
                  <a:lnTo>
                    <a:pt x="29310" y="44436"/>
                  </a:lnTo>
                  <a:close/>
                </a:path>
              </a:pathLst>
            </a:custGeom>
            <a:solidFill>
              <a:srgbClr val="0F9ED5"/>
            </a:solidFill>
            <a:ln w="2667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accent5">
                    <a:lumMod val="60000"/>
                    <a:lumOff val="40000"/>
                  </a:schemeClr>
                </a:solidFill>
              </a:endParaRPr>
            </a:p>
          </p:txBody>
        </p:sp>
      </p:grpSp>
      <p:sp>
        <p:nvSpPr>
          <p:cNvPr id="1345" name="Graphic 1343 1 1">
            <a:extLst>
              <a:ext uri="{FF2B5EF4-FFF2-40B4-BE49-F238E27FC236}">
                <a16:creationId xmlns:a16="http://schemas.microsoft.com/office/drawing/2014/main" id="{F8B4C181-54B6-E2BF-42E5-CFA59EFC06FD}"/>
              </a:ext>
            </a:extLst>
          </p:cNvPr>
          <p:cNvSpPr>
            <a:spLocks noChangeAspect="1"/>
          </p:cNvSpPr>
          <p:nvPr>
            <p:custDataLst>
              <p:tags r:id="rId9"/>
            </p:custDataLst>
          </p:nvPr>
        </p:nvSpPr>
        <p:spPr>
          <a:xfrm>
            <a:off x="7250363" y="4634099"/>
            <a:ext cx="156081" cy="154753"/>
          </a:xfrm>
          <a:custGeom>
            <a:avLst/>
            <a:gdLst>
              <a:gd name="connsiteX0" fmla="*/ 97552 w 156081"/>
              <a:gd name="connsiteY0" fmla="*/ 131928 h 154753"/>
              <a:gd name="connsiteX1" fmla="*/ 124578 w 156081"/>
              <a:gd name="connsiteY1" fmla="*/ 154816 h 154753"/>
              <a:gd name="connsiteX2" fmla="*/ 147049 w 156081"/>
              <a:gd name="connsiteY2" fmla="*/ 136027 h 154753"/>
              <a:gd name="connsiteX3" fmla="*/ 156159 w 156081"/>
              <a:gd name="connsiteY3" fmla="*/ 102207 h 154753"/>
              <a:gd name="connsiteX4" fmla="*/ 152515 w 156081"/>
              <a:gd name="connsiteY4" fmla="*/ 98791 h 154753"/>
              <a:gd name="connsiteX5" fmla="*/ 148263 w 156081"/>
              <a:gd name="connsiteY5" fmla="*/ 104940 h 154753"/>
              <a:gd name="connsiteX6" fmla="*/ 125489 w 156081"/>
              <a:gd name="connsiteY6" fmla="*/ 147301 h 154753"/>
              <a:gd name="connsiteX7" fmla="*/ 116075 w 156081"/>
              <a:gd name="connsiteY7" fmla="*/ 131586 h 154753"/>
              <a:gd name="connsiteX8" fmla="*/ 122149 w 156081"/>
              <a:gd name="connsiteY8" fmla="*/ 96058 h 154753"/>
              <a:gd name="connsiteX9" fmla="*/ 130651 w 156081"/>
              <a:gd name="connsiteY9" fmla="*/ 59163 h 154753"/>
              <a:gd name="connsiteX10" fmla="*/ 135813 w 156081"/>
              <a:gd name="connsiteY10" fmla="*/ 35933 h 154753"/>
              <a:gd name="connsiteX11" fmla="*/ 140368 w 156081"/>
              <a:gd name="connsiteY11" fmla="*/ 13044 h 154753"/>
              <a:gd name="connsiteX12" fmla="*/ 131562 w 156081"/>
              <a:gd name="connsiteY12" fmla="*/ 3821 h 154753"/>
              <a:gd name="connsiteX13" fmla="*/ 119719 w 156081"/>
              <a:gd name="connsiteY13" fmla="*/ 15777 h 154753"/>
              <a:gd name="connsiteX14" fmla="*/ 96945 w 156081"/>
              <a:gd name="connsiteY14" fmla="*/ 118605 h 154753"/>
              <a:gd name="connsiteX15" fmla="*/ 62327 w 156081"/>
              <a:gd name="connsiteY15" fmla="*/ 147301 h 154753"/>
              <a:gd name="connsiteX16" fmla="*/ 43500 w 156081"/>
              <a:gd name="connsiteY16" fmla="*/ 119288 h 154753"/>
              <a:gd name="connsiteX17" fmla="*/ 59898 w 156081"/>
              <a:gd name="connsiteY17" fmla="*/ 49598 h 154753"/>
              <a:gd name="connsiteX18" fmla="*/ 65060 w 156081"/>
              <a:gd name="connsiteY18" fmla="*/ 28076 h 154753"/>
              <a:gd name="connsiteX19" fmla="*/ 40160 w 156081"/>
              <a:gd name="connsiteY19" fmla="*/ 63 h 154753"/>
              <a:gd name="connsiteX20" fmla="*/ 77 w 156081"/>
              <a:gd name="connsiteY20" fmla="*/ 52672 h 154753"/>
              <a:gd name="connsiteX21" fmla="*/ 3721 w 156081"/>
              <a:gd name="connsiteY21" fmla="*/ 56088 h 154753"/>
              <a:gd name="connsiteX22" fmla="*/ 8579 w 156081"/>
              <a:gd name="connsiteY22" fmla="*/ 49939 h 154753"/>
              <a:gd name="connsiteX23" fmla="*/ 39249 w 156081"/>
              <a:gd name="connsiteY23" fmla="*/ 7578 h 154753"/>
              <a:gd name="connsiteX24" fmla="*/ 46841 w 156081"/>
              <a:gd name="connsiteY24" fmla="*/ 18852 h 154753"/>
              <a:gd name="connsiteX25" fmla="*/ 41678 w 156081"/>
              <a:gd name="connsiteY25" fmla="*/ 42082 h 154753"/>
              <a:gd name="connsiteX26" fmla="*/ 24066 w 156081"/>
              <a:gd name="connsiteY26" fmla="*/ 113822 h 154753"/>
              <a:gd name="connsiteX27" fmla="*/ 61416 w 156081"/>
              <a:gd name="connsiteY27" fmla="*/ 154816 h 154753"/>
              <a:gd name="connsiteX28" fmla="*/ 97552 w 156081"/>
              <a:gd name="connsiteY28" fmla="*/ 131928 h 154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56081" h="154753">
                <a:moveTo>
                  <a:pt x="97552" y="131928"/>
                </a:moveTo>
                <a:cubicBezTo>
                  <a:pt x="100892" y="145934"/>
                  <a:pt x="111520" y="154816"/>
                  <a:pt x="124578" y="154816"/>
                </a:cubicBezTo>
                <a:cubicBezTo>
                  <a:pt x="135206" y="154816"/>
                  <a:pt x="142190" y="146959"/>
                  <a:pt x="147049" y="136027"/>
                </a:cubicBezTo>
                <a:cubicBezTo>
                  <a:pt x="152211" y="123729"/>
                  <a:pt x="156159" y="102890"/>
                  <a:pt x="156159" y="102207"/>
                </a:cubicBezTo>
                <a:cubicBezTo>
                  <a:pt x="156159" y="98791"/>
                  <a:pt x="153426" y="98791"/>
                  <a:pt x="152515" y="98791"/>
                </a:cubicBezTo>
                <a:cubicBezTo>
                  <a:pt x="149478" y="98791"/>
                  <a:pt x="149174" y="100157"/>
                  <a:pt x="148263" y="104940"/>
                </a:cubicBezTo>
                <a:cubicBezTo>
                  <a:pt x="144012" y="124070"/>
                  <a:pt x="138243" y="147301"/>
                  <a:pt x="125489" y="147301"/>
                </a:cubicBezTo>
                <a:cubicBezTo>
                  <a:pt x="119112" y="147301"/>
                  <a:pt x="116075" y="142860"/>
                  <a:pt x="116075" y="131586"/>
                </a:cubicBezTo>
                <a:cubicBezTo>
                  <a:pt x="116075" y="124070"/>
                  <a:pt x="119719" y="108014"/>
                  <a:pt x="122149" y="96058"/>
                </a:cubicBezTo>
                <a:lnTo>
                  <a:pt x="130651" y="59163"/>
                </a:lnTo>
                <a:cubicBezTo>
                  <a:pt x="131562" y="54039"/>
                  <a:pt x="134599" y="41057"/>
                  <a:pt x="135813" y="35933"/>
                </a:cubicBezTo>
                <a:cubicBezTo>
                  <a:pt x="137332" y="28076"/>
                  <a:pt x="140368" y="15094"/>
                  <a:pt x="140368" y="13044"/>
                </a:cubicBezTo>
                <a:cubicBezTo>
                  <a:pt x="140368" y="6895"/>
                  <a:pt x="136117" y="3821"/>
                  <a:pt x="131562" y="3821"/>
                </a:cubicBezTo>
                <a:cubicBezTo>
                  <a:pt x="130044" y="3821"/>
                  <a:pt x="122149" y="4162"/>
                  <a:pt x="119719" y="15777"/>
                </a:cubicBezTo>
                <a:cubicBezTo>
                  <a:pt x="113950" y="40715"/>
                  <a:pt x="100589" y="100499"/>
                  <a:pt x="96945" y="118605"/>
                </a:cubicBezTo>
                <a:cubicBezTo>
                  <a:pt x="96641" y="119971"/>
                  <a:pt x="84495" y="147301"/>
                  <a:pt x="62327" y="147301"/>
                </a:cubicBezTo>
                <a:cubicBezTo>
                  <a:pt x="46537" y="147301"/>
                  <a:pt x="43500" y="131928"/>
                  <a:pt x="43500" y="119288"/>
                </a:cubicBezTo>
                <a:cubicBezTo>
                  <a:pt x="43500" y="100157"/>
                  <a:pt x="52003" y="73169"/>
                  <a:pt x="59898" y="49598"/>
                </a:cubicBezTo>
                <a:cubicBezTo>
                  <a:pt x="63542" y="39349"/>
                  <a:pt x="65060" y="34566"/>
                  <a:pt x="65060" y="28076"/>
                </a:cubicBezTo>
                <a:cubicBezTo>
                  <a:pt x="65060" y="12703"/>
                  <a:pt x="55343" y="63"/>
                  <a:pt x="40160" y="63"/>
                </a:cubicBezTo>
                <a:cubicBezTo>
                  <a:pt x="11312" y="63"/>
                  <a:pt x="77" y="49598"/>
                  <a:pt x="77" y="52672"/>
                </a:cubicBezTo>
                <a:cubicBezTo>
                  <a:pt x="77" y="56088"/>
                  <a:pt x="3113" y="56088"/>
                  <a:pt x="3721" y="56088"/>
                </a:cubicBezTo>
                <a:cubicBezTo>
                  <a:pt x="6757" y="56088"/>
                  <a:pt x="7061" y="55405"/>
                  <a:pt x="8579" y="49939"/>
                </a:cubicBezTo>
                <a:cubicBezTo>
                  <a:pt x="16171" y="20218"/>
                  <a:pt x="27710" y="7578"/>
                  <a:pt x="39249" y="7578"/>
                </a:cubicBezTo>
                <a:cubicBezTo>
                  <a:pt x="41982" y="7578"/>
                  <a:pt x="46841" y="7920"/>
                  <a:pt x="46841" y="18852"/>
                </a:cubicBezTo>
                <a:cubicBezTo>
                  <a:pt x="46841" y="27051"/>
                  <a:pt x="43500" y="36958"/>
                  <a:pt x="41678" y="42082"/>
                </a:cubicBezTo>
                <a:cubicBezTo>
                  <a:pt x="30443" y="75902"/>
                  <a:pt x="24066" y="97083"/>
                  <a:pt x="24066" y="113822"/>
                </a:cubicBezTo>
                <a:cubicBezTo>
                  <a:pt x="24066" y="146276"/>
                  <a:pt x="45019" y="154816"/>
                  <a:pt x="61416" y="154816"/>
                </a:cubicBezTo>
                <a:cubicBezTo>
                  <a:pt x="81458" y="154816"/>
                  <a:pt x="92390" y="139443"/>
                  <a:pt x="97552" y="131928"/>
                </a:cubicBezTo>
                <a:close/>
              </a:path>
            </a:pathLst>
          </a:custGeom>
          <a:solidFill>
            <a:srgbClr val="000000"/>
          </a:solidFill>
          <a:ln w="3016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51" name="Oval 1350">
            <a:extLst>
              <a:ext uri="{FF2B5EF4-FFF2-40B4-BE49-F238E27FC236}">
                <a16:creationId xmlns:a16="http://schemas.microsoft.com/office/drawing/2014/main" id="{2242D1FE-E157-2D5F-EFF0-2D768BEC1BA3}"/>
              </a:ext>
            </a:extLst>
          </p:cNvPr>
          <p:cNvSpPr/>
          <p:nvPr/>
        </p:nvSpPr>
        <p:spPr>
          <a:xfrm>
            <a:off x="7251597" y="4865391"/>
            <a:ext cx="109538" cy="10953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58" name="Picture 1357">
            <a:extLst>
              <a:ext uri="{FF2B5EF4-FFF2-40B4-BE49-F238E27FC236}">
                <a16:creationId xmlns:a16="http://schemas.microsoft.com/office/drawing/2014/main" id="{41D0E3C9-6D02-25D0-4C89-2AF7F82DB4CF}"/>
              </a:ext>
            </a:extLst>
          </p:cNvPr>
          <p:cNvPicPr>
            <a:picLocks noChangeAspect="1"/>
          </p:cNvPicPr>
          <p:nvPr/>
        </p:nvPicPr>
        <p:blipFill rotWithShape="1">
          <a:blip r:embed="rId95"/>
          <a:srcRect t="34555" r="59579" b="11059"/>
          <a:stretch/>
        </p:blipFill>
        <p:spPr>
          <a:xfrm>
            <a:off x="9015632" y="1726237"/>
            <a:ext cx="1901909" cy="2952750"/>
          </a:xfrm>
          <a:prstGeom prst="rect">
            <a:avLst/>
          </a:prstGeom>
        </p:spPr>
      </p:pic>
      <p:pic>
        <p:nvPicPr>
          <p:cNvPr id="1359" name="Picture 1358">
            <a:extLst>
              <a:ext uri="{FF2B5EF4-FFF2-40B4-BE49-F238E27FC236}">
                <a16:creationId xmlns:a16="http://schemas.microsoft.com/office/drawing/2014/main" id="{D5CA5C47-1227-897B-9E79-E952F8A809DD}"/>
              </a:ext>
            </a:extLst>
          </p:cNvPr>
          <p:cNvPicPr>
            <a:picLocks noChangeAspect="1"/>
          </p:cNvPicPr>
          <p:nvPr/>
        </p:nvPicPr>
        <p:blipFill rotWithShape="1">
          <a:blip r:embed="rId95"/>
          <a:srcRect t="7187" r="63280" b="75796"/>
          <a:stretch/>
        </p:blipFill>
        <p:spPr>
          <a:xfrm>
            <a:off x="9015632" y="802312"/>
            <a:ext cx="1727738" cy="923925"/>
          </a:xfrm>
          <a:prstGeom prst="rect">
            <a:avLst/>
          </a:prstGeom>
        </p:spPr>
      </p:pic>
      <p:sp>
        <p:nvSpPr>
          <p:cNvPr id="1364" name="Graphic 1362 1" descr="\documentclass{article}&#10;\usepackage{amsmath}&#10;\pagestyle{empty}&#10;\begin{document}&#10;&#10;$y$&#10;&#10;\end{document}" title="IguanaTex Vector Display">
            <a:extLst>
              <a:ext uri="{FF2B5EF4-FFF2-40B4-BE49-F238E27FC236}">
                <a16:creationId xmlns:a16="http://schemas.microsoft.com/office/drawing/2014/main" id="{E2552CA6-844B-060B-6D95-87B8B6E8CDFF}"/>
              </a:ext>
            </a:extLst>
          </p:cNvPr>
          <p:cNvSpPr>
            <a:spLocks noChangeAspect="1"/>
          </p:cNvSpPr>
          <p:nvPr>
            <p:custDataLst>
              <p:tags r:id="rId10"/>
            </p:custDataLst>
          </p:nvPr>
        </p:nvSpPr>
        <p:spPr>
          <a:xfrm>
            <a:off x="7005980" y="4635500"/>
            <a:ext cx="146987" cy="196468"/>
          </a:xfrm>
          <a:custGeom>
            <a:avLst/>
            <a:gdLst>
              <a:gd name="connsiteX0" fmla="*/ 145789 w 146987"/>
              <a:gd name="connsiteY0" fmla="*/ 18586 h 196468"/>
              <a:gd name="connsiteX1" fmla="*/ 147064 w 146987"/>
              <a:gd name="connsiteY1" fmla="*/ 11602 h 196468"/>
              <a:gd name="connsiteX2" fmla="*/ 137817 w 146987"/>
              <a:gd name="connsiteY2" fmla="*/ 3403 h 196468"/>
              <a:gd name="connsiteX3" fmla="*/ 126658 w 146987"/>
              <a:gd name="connsiteY3" fmla="*/ 9780 h 196468"/>
              <a:gd name="connsiteX4" fmla="*/ 122194 w 146987"/>
              <a:gd name="connsiteY4" fmla="*/ 26178 h 196468"/>
              <a:gd name="connsiteX5" fmla="*/ 115817 w 146987"/>
              <a:gd name="connsiteY5" fmla="*/ 50471 h 196468"/>
              <a:gd name="connsiteX6" fmla="*/ 101469 w 146987"/>
              <a:gd name="connsiteY6" fmla="*/ 105130 h 196468"/>
              <a:gd name="connsiteX7" fmla="*/ 65440 w 146987"/>
              <a:gd name="connsiteY7" fmla="*/ 130941 h 196468"/>
              <a:gd name="connsiteX8" fmla="*/ 45671 w 146987"/>
              <a:gd name="connsiteY8" fmla="*/ 106344 h 196468"/>
              <a:gd name="connsiteX9" fmla="*/ 61933 w 146987"/>
              <a:gd name="connsiteY9" fmla="*/ 46827 h 196468"/>
              <a:gd name="connsiteX10" fmla="*/ 68309 w 146987"/>
              <a:gd name="connsiteY10" fmla="*/ 24963 h 196468"/>
              <a:gd name="connsiteX11" fmla="*/ 42164 w 146987"/>
              <a:gd name="connsiteY11" fmla="*/ 63 h 196468"/>
              <a:gd name="connsiteX12" fmla="*/ 77 w 146987"/>
              <a:gd name="connsiteY12" fmla="*/ 46827 h 196468"/>
              <a:gd name="connsiteX13" fmla="*/ 3903 w 146987"/>
              <a:gd name="connsiteY13" fmla="*/ 49863 h 196468"/>
              <a:gd name="connsiteX14" fmla="*/ 9004 w 146987"/>
              <a:gd name="connsiteY14" fmla="*/ 44397 h 196468"/>
              <a:gd name="connsiteX15" fmla="*/ 41208 w 146987"/>
              <a:gd name="connsiteY15" fmla="*/ 6743 h 196468"/>
              <a:gd name="connsiteX16" fmla="*/ 49179 w 146987"/>
              <a:gd name="connsiteY16" fmla="*/ 16460 h 196468"/>
              <a:gd name="connsiteX17" fmla="*/ 43758 w 146987"/>
              <a:gd name="connsiteY17" fmla="*/ 37717 h 196468"/>
              <a:gd name="connsiteX18" fmla="*/ 25265 w 146987"/>
              <a:gd name="connsiteY18" fmla="*/ 101486 h 196468"/>
              <a:gd name="connsiteX19" fmla="*/ 64164 w 146987"/>
              <a:gd name="connsiteY19" fmla="*/ 137621 h 196468"/>
              <a:gd name="connsiteX20" fmla="*/ 96368 w 146987"/>
              <a:gd name="connsiteY20" fmla="*/ 123957 h 196468"/>
              <a:gd name="connsiteX21" fmla="*/ 75643 w 146987"/>
              <a:gd name="connsiteY21" fmla="*/ 170720 h 196468"/>
              <a:gd name="connsiteX22" fmla="*/ 40570 w 146987"/>
              <a:gd name="connsiteY22" fmla="*/ 189851 h 196468"/>
              <a:gd name="connsiteX23" fmla="*/ 16338 w 146987"/>
              <a:gd name="connsiteY23" fmla="*/ 177097 h 196468"/>
              <a:gd name="connsiteX24" fmla="*/ 30048 w 146987"/>
              <a:gd name="connsiteY24" fmla="*/ 173453 h 196468"/>
              <a:gd name="connsiteX25" fmla="*/ 36425 w 146987"/>
              <a:gd name="connsiteY25" fmla="*/ 161003 h 196468"/>
              <a:gd name="connsiteX26" fmla="*/ 24628 w 146987"/>
              <a:gd name="connsiteY26" fmla="*/ 150375 h 196468"/>
              <a:gd name="connsiteX27" fmla="*/ 6772 w 146987"/>
              <a:gd name="connsiteY27" fmla="*/ 170113 h 196468"/>
              <a:gd name="connsiteX28" fmla="*/ 40570 w 146987"/>
              <a:gd name="connsiteY28" fmla="*/ 196532 h 196468"/>
              <a:gd name="connsiteX29" fmla="*/ 115180 w 146987"/>
              <a:gd name="connsiteY29" fmla="*/ 134585 h 196468"/>
              <a:gd name="connsiteX30" fmla="*/ 145789 w 146987"/>
              <a:gd name="connsiteY30" fmla="*/ 18586 h 196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46987" h="196468">
                <a:moveTo>
                  <a:pt x="145789" y="18586"/>
                </a:moveTo>
                <a:cubicBezTo>
                  <a:pt x="147064" y="14335"/>
                  <a:pt x="147064" y="13728"/>
                  <a:pt x="147064" y="11602"/>
                </a:cubicBezTo>
                <a:cubicBezTo>
                  <a:pt x="147064" y="6136"/>
                  <a:pt x="142600" y="3403"/>
                  <a:pt x="137817" y="3403"/>
                </a:cubicBezTo>
                <a:cubicBezTo>
                  <a:pt x="134629" y="3403"/>
                  <a:pt x="129527" y="5225"/>
                  <a:pt x="126658" y="9780"/>
                </a:cubicBezTo>
                <a:cubicBezTo>
                  <a:pt x="126020" y="11298"/>
                  <a:pt x="123469" y="20712"/>
                  <a:pt x="122194" y="26178"/>
                </a:cubicBezTo>
                <a:cubicBezTo>
                  <a:pt x="119962" y="34073"/>
                  <a:pt x="117730" y="42272"/>
                  <a:pt x="115817" y="50471"/>
                </a:cubicBezTo>
                <a:lnTo>
                  <a:pt x="101469" y="105130"/>
                </a:lnTo>
                <a:cubicBezTo>
                  <a:pt x="100194" y="109684"/>
                  <a:pt x="86484" y="130941"/>
                  <a:pt x="65440" y="130941"/>
                </a:cubicBezTo>
                <a:cubicBezTo>
                  <a:pt x="49179" y="130941"/>
                  <a:pt x="45671" y="117580"/>
                  <a:pt x="45671" y="106344"/>
                </a:cubicBezTo>
                <a:cubicBezTo>
                  <a:pt x="45671" y="92376"/>
                  <a:pt x="51092" y="73549"/>
                  <a:pt x="61933" y="46827"/>
                </a:cubicBezTo>
                <a:cubicBezTo>
                  <a:pt x="67034" y="34376"/>
                  <a:pt x="68309" y="31036"/>
                  <a:pt x="68309" y="24963"/>
                </a:cubicBezTo>
                <a:cubicBezTo>
                  <a:pt x="68309" y="11298"/>
                  <a:pt x="58106" y="63"/>
                  <a:pt x="42164" y="63"/>
                </a:cubicBezTo>
                <a:cubicBezTo>
                  <a:pt x="11874" y="63"/>
                  <a:pt x="77" y="44094"/>
                  <a:pt x="77" y="46827"/>
                </a:cubicBezTo>
                <a:cubicBezTo>
                  <a:pt x="77" y="49863"/>
                  <a:pt x="3265" y="49863"/>
                  <a:pt x="3903" y="49863"/>
                </a:cubicBezTo>
                <a:cubicBezTo>
                  <a:pt x="7091" y="49863"/>
                  <a:pt x="7410" y="49256"/>
                  <a:pt x="9004" y="44397"/>
                </a:cubicBezTo>
                <a:cubicBezTo>
                  <a:pt x="17613" y="15853"/>
                  <a:pt x="30367" y="6743"/>
                  <a:pt x="41208" y="6743"/>
                </a:cubicBezTo>
                <a:cubicBezTo>
                  <a:pt x="43758" y="6743"/>
                  <a:pt x="49179" y="6743"/>
                  <a:pt x="49179" y="16460"/>
                </a:cubicBezTo>
                <a:cubicBezTo>
                  <a:pt x="49179" y="24052"/>
                  <a:pt x="45990" y="31947"/>
                  <a:pt x="43758" y="37717"/>
                </a:cubicBezTo>
                <a:cubicBezTo>
                  <a:pt x="31005" y="69905"/>
                  <a:pt x="25265" y="87214"/>
                  <a:pt x="25265" y="101486"/>
                </a:cubicBezTo>
                <a:cubicBezTo>
                  <a:pt x="25265" y="128511"/>
                  <a:pt x="45353" y="137621"/>
                  <a:pt x="64164" y="137621"/>
                </a:cubicBezTo>
                <a:cubicBezTo>
                  <a:pt x="76599" y="137621"/>
                  <a:pt x="87440" y="132459"/>
                  <a:pt x="96368" y="123957"/>
                </a:cubicBezTo>
                <a:cubicBezTo>
                  <a:pt x="92223" y="139747"/>
                  <a:pt x="88397" y="154626"/>
                  <a:pt x="75643" y="170720"/>
                </a:cubicBezTo>
                <a:cubicBezTo>
                  <a:pt x="67353" y="181045"/>
                  <a:pt x="55237" y="189851"/>
                  <a:pt x="40570" y="189851"/>
                </a:cubicBezTo>
                <a:cubicBezTo>
                  <a:pt x="36106" y="189851"/>
                  <a:pt x="21758" y="188940"/>
                  <a:pt x="16338" y="177097"/>
                </a:cubicBezTo>
                <a:cubicBezTo>
                  <a:pt x="21439" y="177097"/>
                  <a:pt x="25584" y="177097"/>
                  <a:pt x="30048" y="173453"/>
                </a:cubicBezTo>
                <a:cubicBezTo>
                  <a:pt x="33237" y="170720"/>
                  <a:pt x="36425" y="166773"/>
                  <a:pt x="36425" y="161003"/>
                </a:cubicBezTo>
                <a:cubicBezTo>
                  <a:pt x="36425" y="151590"/>
                  <a:pt x="27816" y="150375"/>
                  <a:pt x="24628" y="150375"/>
                </a:cubicBezTo>
                <a:cubicBezTo>
                  <a:pt x="17294" y="150375"/>
                  <a:pt x="6772" y="155234"/>
                  <a:pt x="6772" y="170113"/>
                </a:cubicBezTo>
                <a:cubicBezTo>
                  <a:pt x="6772" y="185296"/>
                  <a:pt x="20802" y="196532"/>
                  <a:pt x="40570" y="196532"/>
                </a:cubicBezTo>
                <a:cubicBezTo>
                  <a:pt x="73411" y="196532"/>
                  <a:pt x="106252" y="168898"/>
                  <a:pt x="115180" y="134585"/>
                </a:cubicBezTo>
                <a:lnTo>
                  <a:pt x="145789" y="18586"/>
                </a:lnTo>
                <a:close/>
              </a:path>
            </a:pathLst>
          </a:custGeom>
          <a:solidFill>
            <a:srgbClr val="000000"/>
          </a:solidFill>
          <a:ln w="30163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365" name="Flowchart: Decision 1364">
            <a:extLst>
              <a:ext uri="{FF2B5EF4-FFF2-40B4-BE49-F238E27FC236}">
                <a16:creationId xmlns:a16="http://schemas.microsoft.com/office/drawing/2014/main" id="{04DEE0CE-F613-212E-0E8C-D00A8A9BE3F3}"/>
              </a:ext>
            </a:extLst>
          </p:cNvPr>
          <p:cNvSpPr/>
          <p:nvPr/>
        </p:nvSpPr>
        <p:spPr>
          <a:xfrm>
            <a:off x="6205591" y="5563446"/>
            <a:ext cx="2013731" cy="182602"/>
          </a:xfrm>
          <a:prstGeom prst="flowChartDecision">
            <a:avLst/>
          </a:prstGeom>
          <a:solidFill>
            <a:schemeClr val="bg2">
              <a:lumMod val="25000"/>
            </a:schemeClr>
          </a:solidFill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8DD6FBD3-9CB5-8E52-872F-68004C94AB60}"/>
              </a:ext>
            </a:extLst>
          </p:cNvPr>
          <p:cNvCxnSpPr>
            <a:cxnSpLocks/>
          </p:cNvCxnSpPr>
          <p:nvPr/>
        </p:nvCxnSpPr>
        <p:spPr>
          <a:xfrm>
            <a:off x="7309545" y="5014091"/>
            <a:ext cx="0" cy="967470"/>
          </a:xfrm>
          <a:prstGeom prst="straightConnector1">
            <a:avLst/>
          </a:prstGeom>
          <a:ln>
            <a:solidFill>
              <a:schemeClr val="accent6"/>
            </a:solidFill>
            <a:prstDash val="dash"/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367" name="Straight Arrow Connector 1366">
            <a:extLst>
              <a:ext uri="{FF2B5EF4-FFF2-40B4-BE49-F238E27FC236}">
                <a16:creationId xmlns:a16="http://schemas.microsoft.com/office/drawing/2014/main" id="{E280F155-B5E9-0B04-2C2B-DB61A9B15018}"/>
              </a:ext>
            </a:extLst>
          </p:cNvPr>
          <p:cNvCxnSpPr>
            <a:cxnSpLocks/>
          </p:cNvCxnSpPr>
          <p:nvPr/>
        </p:nvCxnSpPr>
        <p:spPr>
          <a:xfrm>
            <a:off x="7117800" y="5005038"/>
            <a:ext cx="0" cy="520992"/>
          </a:xfrm>
          <a:prstGeom prst="straightConnector1">
            <a:avLst/>
          </a:prstGeom>
          <a:ln>
            <a:solidFill>
              <a:schemeClr val="accent6"/>
            </a:solidFill>
            <a:prstDash val="dash"/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371" name="Title 1 6 3 3 2">
            <a:extLst>
              <a:ext uri="{FF2B5EF4-FFF2-40B4-BE49-F238E27FC236}">
                <a16:creationId xmlns:a16="http://schemas.microsoft.com/office/drawing/2014/main" id="{048E7EDB-959D-2A71-3438-D0CC39AD9956}"/>
              </a:ext>
            </a:extLst>
          </p:cNvPr>
          <p:cNvSpPr txBox="1">
            <a:spLocks/>
          </p:cNvSpPr>
          <p:nvPr/>
        </p:nvSpPr>
        <p:spPr>
          <a:xfrm>
            <a:off x="7204803" y="4581525"/>
            <a:ext cx="276429" cy="249037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  <a:prstDash val="dash"/>
          </a:ln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800" dirty="0">
              <a:latin typeface="Franklin Gothic Demi" panose="020B0703020102020204" pitchFamily="34" charset="0"/>
            </a:endParaRPr>
          </a:p>
        </p:txBody>
      </p:sp>
      <p:sp>
        <p:nvSpPr>
          <p:cNvPr id="1372" name="Content Placeholder 2 2 1 6 2">
            <a:extLst>
              <a:ext uri="{FF2B5EF4-FFF2-40B4-BE49-F238E27FC236}">
                <a16:creationId xmlns:a16="http://schemas.microsoft.com/office/drawing/2014/main" id="{FC01DD26-B06A-89EA-1A2D-6D3F51C3DCF1}"/>
              </a:ext>
            </a:extLst>
          </p:cNvPr>
          <p:cNvSpPr txBox="1">
            <a:spLocks/>
          </p:cNvSpPr>
          <p:nvPr/>
        </p:nvSpPr>
        <p:spPr>
          <a:xfrm>
            <a:off x="8967953" y="5411384"/>
            <a:ext cx="1548260" cy="4511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sz="2000" dirty="0">
                <a:latin typeface="Franklin Gothic Demi" panose="020B0703020102020204" pitchFamily="34" charset="0"/>
              </a:rPr>
              <a:t>95% PI for y</a:t>
            </a:r>
          </a:p>
        </p:txBody>
      </p:sp>
      <p:sp>
        <p:nvSpPr>
          <p:cNvPr id="1378" name="Graphic 1376" descr="\documentclass{article}&#10;\usepackage{amsmath}&#10;\pagestyle{empty}&#10;\begin{document}&#10;&#10;$v$&#10;&#10;\end{document}" title="IguanaTex Vector Display">
            <a:extLst>
              <a:ext uri="{FF2B5EF4-FFF2-40B4-BE49-F238E27FC236}">
                <a16:creationId xmlns:a16="http://schemas.microsoft.com/office/drawing/2014/main" id="{C836D741-5B90-EFBC-9CC1-CF52CF63C1B9}"/>
              </a:ext>
            </a:extLst>
          </p:cNvPr>
          <p:cNvSpPr>
            <a:spLocks noChangeAspect="1"/>
          </p:cNvSpPr>
          <p:nvPr>
            <p:custDataLst>
              <p:tags r:id="rId11"/>
            </p:custDataLst>
          </p:nvPr>
        </p:nvSpPr>
        <p:spPr>
          <a:xfrm>
            <a:off x="6443582" y="4838700"/>
            <a:ext cx="139972" cy="154753"/>
          </a:xfrm>
          <a:custGeom>
            <a:avLst/>
            <a:gdLst>
              <a:gd name="connsiteX0" fmla="*/ 140049 w 139972"/>
              <a:gd name="connsiteY0" fmla="*/ 23976 h 154753"/>
              <a:gd name="connsiteX1" fmla="*/ 126020 w 139972"/>
              <a:gd name="connsiteY1" fmla="*/ 63 h 154753"/>
              <a:gd name="connsiteX2" fmla="*/ 110397 w 139972"/>
              <a:gd name="connsiteY2" fmla="*/ 16460 h 154753"/>
              <a:gd name="connsiteX3" fmla="*/ 115498 w 139972"/>
              <a:gd name="connsiteY3" fmla="*/ 26709 h 154753"/>
              <a:gd name="connsiteX4" fmla="*/ 126339 w 139972"/>
              <a:gd name="connsiteY4" fmla="*/ 54722 h 154753"/>
              <a:gd name="connsiteX5" fmla="*/ 69585 w 139972"/>
              <a:gd name="connsiteY5" fmla="*/ 147301 h 154753"/>
              <a:gd name="connsiteX6" fmla="*/ 45990 w 139972"/>
              <a:gd name="connsiteY6" fmla="*/ 117580 h 154753"/>
              <a:gd name="connsiteX7" fmla="*/ 64483 w 139972"/>
              <a:gd name="connsiteY7" fmla="*/ 45156 h 154753"/>
              <a:gd name="connsiteX8" fmla="*/ 68309 w 139972"/>
              <a:gd name="connsiteY8" fmla="*/ 28076 h 154753"/>
              <a:gd name="connsiteX9" fmla="*/ 42164 w 139972"/>
              <a:gd name="connsiteY9" fmla="*/ 63 h 154753"/>
              <a:gd name="connsiteX10" fmla="*/ 77 w 139972"/>
              <a:gd name="connsiteY10" fmla="*/ 52672 h 154753"/>
              <a:gd name="connsiteX11" fmla="*/ 3903 w 139972"/>
              <a:gd name="connsiteY11" fmla="*/ 56088 h 154753"/>
              <a:gd name="connsiteX12" fmla="*/ 9004 w 139972"/>
              <a:gd name="connsiteY12" fmla="*/ 49939 h 154753"/>
              <a:gd name="connsiteX13" fmla="*/ 41208 w 139972"/>
              <a:gd name="connsiteY13" fmla="*/ 7578 h 154753"/>
              <a:gd name="connsiteX14" fmla="*/ 49179 w 139972"/>
              <a:gd name="connsiteY14" fmla="*/ 18510 h 154753"/>
              <a:gd name="connsiteX15" fmla="*/ 43758 w 139972"/>
              <a:gd name="connsiteY15" fmla="*/ 42424 h 154753"/>
              <a:gd name="connsiteX16" fmla="*/ 25584 w 139972"/>
              <a:gd name="connsiteY16" fmla="*/ 112455 h 154753"/>
              <a:gd name="connsiteX17" fmla="*/ 68309 w 139972"/>
              <a:gd name="connsiteY17" fmla="*/ 154816 h 154753"/>
              <a:gd name="connsiteX18" fmla="*/ 140049 w 139972"/>
              <a:gd name="connsiteY18" fmla="*/ 23976 h 154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39972" h="154753">
                <a:moveTo>
                  <a:pt x="140049" y="23976"/>
                </a:moveTo>
                <a:cubicBezTo>
                  <a:pt x="140049" y="5529"/>
                  <a:pt x="131759" y="63"/>
                  <a:pt x="126020" y="63"/>
                </a:cubicBezTo>
                <a:cubicBezTo>
                  <a:pt x="118049" y="63"/>
                  <a:pt x="110397" y="8945"/>
                  <a:pt x="110397" y="16460"/>
                </a:cubicBezTo>
                <a:cubicBezTo>
                  <a:pt x="110397" y="20902"/>
                  <a:pt x="111991" y="22951"/>
                  <a:pt x="115498" y="26709"/>
                </a:cubicBezTo>
                <a:cubicBezTo>
                  <a:pt x="122194" y="33541"/>
                  <a:pt x="126339" y="42424"/>
                  <a:pt x="126339" y="54722"/>
                </a:cubicBezTo>
                <a:cubicBezTo>
                  <a:pt x="126339" y="69070"/>
                  <a:pt x="106890" y="147301"/>
                  <a:pt x="69585" y="147301"/>
                </a:cubicBezTo>
                <a:cubicBezTo>
                  <a:pt x="53324" y="147301"/>
                  <a:pt x="45990" y="135344"/>
                  <a:pt x="45990" y="117580"/>
                </a:cubicBezTo>
                <a:cubicBezTo>
                  <a:pt x="45990" y="98449"/>
                  <a:pt x="54599" y="73511"/>
                  <a:pt x="64483" y="45156"/>
                </a:cubicBezTo>
                <a:cubicBezTo>
                  <a:pt x="66715" y="39349"/>
                  <a:pt x="68309" y="34566"/>
                  <a:pt x="68309" y="28076"/>
                </a:cubicBezTo>
                <a:cubicBezTo>
                  <a:pt x="68309" y="12703"/>
                  <a:pt x="58106" y="63"/>
                  <a:pt x="42164" y="63"/>
                </a:cubicBezTo>
                <a:cubicBezTo>
                  <a:pt x="12193" y="63"/>
                  <a:pt x="77" y="49598"/>
                  <a:pt x="77" y="52672"/>
                </a:cubicBezTo>
                <a:cubicBezTo>
                  <a:pt x="77" y="56088"/>
                  <a:pt x="3265" y="56088"/>
                  <a:pt x="3903" y="56088"/>
                </a:cubicBezTo>
                <a:cubicBezTo>
                  <a:pt x="7091" y="56088"/>
                  <a:pt x="7410" y="55405"/>
                  <a:pt x="9004" y="49939"/>
                </a:cubicBezTo>
                <a:cubicBezTo>
                  <a:pt x="18251" y="15436"/>
                  <a:pt x="31961" y="7578"/>
                  <a:pt x="41208" y="7578"/>
                </a:cubicBezTo>
                <a:cubicBezTo>
                  <a:pt x="43758" y="7578"/>
                  <a:pt x="49179" y="7578"/>
                  <a:pt x="49179" y="18510"/>
                </a:cubicBezTo>
                <a:cubicBezTo>
                  <a:pt x="49179" y="27051"/>
                  <a:pt x="45990" y="36274"/>
                  <a:pt x="43758" y="42424"/>
                </a:cubicBezTo>
                <a:cubicBezTo>
                  <a:pt x="29729" y="82051"/>
                  <a:pt x="25584" y="97766"/>
                  <a:pt x="25584" y="112455"/>
                </a:cubicBezTo>
                <a:cubicBezTo>
                  <a:pt x="25584" y="149350"/>
                  <a:pt x="53643" y="154816"/>
                  <a:pt x="68309" y="154816"/>
                </a:cubicBezTo>
                <a:cubicBezTo>
                  <a:pt x="121875" y="154816"/>
                  <a:pt x="140049" y="41740"/>
                  <a:pt x="140049" y="23976"/>
                </a:cubicBezTo>
                <a:close/>
              </a:path>
            </a:pathLst>
          </a:custGeom>
          <a:solidFill>
            <a:srgbClr val="000000"/>
          </a:solidFill>
          <a:ln w="30163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379" name="TextBox 1378">
            <a:extLst>
              <a:ext uri="{FF2B5EF4-FFF2-40B4-BE49-F238E27FC236}">
                <a16:creationId xmlns:a16="http://schemas.microsoft.com/office/drawing/2014/main" id="{0856A648-AD41-1947-4B4A-5EE88C9D4F1B}"/>
              </a:ext>
            </a:extLst>
          </p:cNvPr>
          <p:cNvSpPr txBox="1"/>
          <p:nvPr/>
        </p:nvSpPr>
        <p:spPr>
          <a:xfrm>
            <a:off x="421857" y="1166333"/>
            <a:ext cx="714472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00" i="1" dirty="0">
                <a:solidFill>
                  <a:srgbClr val="222222"/>
                </a:solidFill>
                <a:highlight>
                  <a:srgbClr val="FFFFFF"/>
                </a:highlight>
                <a:latin typeface="Franklin Gothic Book" panose="020B0503020102020204" pitchFamily="34" charset="0"/>
                <a:cs typeface="Myanmar Text" panose="020B0502040204020203" pitchFamily="34" charset="0"/>
              </a:rPr>
              <a:t>Effect</a:t>
            </a:r>
            <a:endParaRPr lang="en-US" sz="1300" i="1" dirty="0">
              <a:latin typeface="Franklin Gothic Book" panose="020B0503020102020204" pitchFamily="34" charset="0"/>
              <a:cs typeface="Myanmar Text" panose="020B0502040204020203" pitchFamily="34" charset="0"/>
            </a:endParaRPr>
          </a:p>
        </p:txBody>
      </p:sp>
      <p:sp>
        <p:nvSpPr>
          <p:cNvPr id="1380" name="TextBox 1379">
            <a:extLst>
              <a:ext uri="{FF2B5EF4-FFF2-40B4-BE49-F238E27FC236}">
                <a16:creationId xmlns:a16="http://schemas.microsoft.com/office/drawing/2014/main" id="{B4121362-5AA9-7BA1-BCEC-8524341E715F}"/>
              </a:ext>
            </a:extLst>
          </p:cNvPr>
          <p:cNvSpPr txBox="1"/>
          <p:nvPr/>
        </p:nvSpPr>
        <p:spPr>
          <a:xfrm>
            <a:off x="419839" y="3205710"/>
            <a:ext cx="1888938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00" i="1" dirty="0">
                <a:solidFill>
                  <a:srgbClr val="222222"/>
                </a:solidFill>
                <a:highlight>
                  <a:srgbClr val="FFFFFF"/>
                </a:highlight>
                <a:latin typeface="Franklin Gothic Book" panose="020B0503020102020204" pitchFamily="34" charset="0"/>
                <a:cs typeface="Myanmar Text" panose="020B0502040204020203" pitchFamily="34" charset="0"/>
              </a:rPr>
              <a:t>Observed effect</a:t>
            </a:r>
            <a:endParaRPr lang="en-US" sz="1300" i="1" dirty="0">
              <a:latin typeface="Franklin Gothic Book" panose="020B0503020102020204" pitchFamily="34" charset="0"/>
              <a:cs typeface="Myanmar Text" panose="020B0502040204020203" pitchFamily="34" charset="0"/>
            </a:endParaRPr>
          </a:p>
        </p:txBody>
      </p:sp>
      <p:sp>
        <p:nvSpPr>
          <p:cNvPr id="1635" name="Flowchart: Decision 1634">
            <a:extLst>
              <a:ext uri="{FF2B5EF4-FFF2-40B4-BE49-F238E27FC236}">
                <a16:creationId xmlns:a16="http://schemas.microsoft.com/office/drawing/2014/main" id="{1D240D4D-33EA-7840-7E7F-D7DFC1E61D00}"/>
              </a:ext>
            </a:extLst>
          </p:cNvPr>
          <p:cNvSpPr/>
          <p:nvPr/>
        </p:nvSpPr>
        <p:spPr>
          <a:xfrm>
            <a:off x="6347610" y="6013876"/>
            <a:ext cx="1814266" cy="194270"/>
          </a:xfrm>
          <a:prstGeom prst="flowChartDecision">
            <a:avLst/>
          </a:prstGeom>
          <a:solidFill>
            <a:schemeClr val="bg2">
              <a:lumMod val="25000"/>
            </a:schemeClr>
          </a:solidFill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38" name="Rectangle 1637">
            <a:extLst>
              <a:ext uri="{FF2B5EF4-FFF2-40B4-BE49-F238E27FC236}">
                <a16:creationId xmlns:a16="http://schemas.microsoft.com/office/drawing/2014/main" id="{A0C63EF2-CA8B-428F-D417-2D185838C6D1}"/>
              </a:ext>
            </a:extLst>
          </p:cNvPr>
          <p:cNvSpPr/>
          <p:nvPr/>
        </p:nvSpPr>
        <p:spPr>
          <a:xfrm>
            <a:off x="255639" y="5380956"/>
            <a:ext cx="4916129" cy="164258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37" name="Picture 1636">
            <a:extLst>
              <a:ext uri="{FF2B5EF4-FFF2-40B4-BE49-F238E27FC236}">
                <a16:creationId xmlns:a16="http://schemas.microsoft.com/office/drawing/2014/main" id="{8D8F67A8-BF67-4219-E089-42AE83E4DFF6}"/>
              </a:ext>
            </a:extLst>
          </p:cNvPr>
          <p:cNvPicPr>
            <a:picLocks noChangeAspect="1"/>
          </p:cNvPicPr>
          <p:nvPr/>
        </p:nvPicPr>
        <p:blipFill>
          <a:blip r:embed="rId96"/>
          <a:stretch>
            <a:fillRect/>
          </a:stretch>
        </p:blipFill>
        <p:spPr>
          <a:xfrm>
            <a:off x="490334" y="5555104"/>
            <a:ext cx="4457592" cy="1106862"/>
          </a:xfrm>
          <a:prstGeom prst="rect">
            <a:avLst/>
          </a:prstGeom>
        </p:spPr>
      </p:pic>
      <p:sp>
        <p:nvSpPr>
          <p:cNvPr id="1639" name="TextBox 1638">
            <a:extLst>
              <a:ext uri="{FF2B5EF4-FFF2-40B4-BE49-F238E27FC236}">
                <a16:creationId xmlns:a16="http://schemas.microsoft.com/office/drawing/2014/main" id="{C0C30395-5FFC-FE7B-55BE-4DEDDDF5B1F1}"/>
              </a:ext>
            </a:extLst>
          </p:cNvPr>
          <p:cNvSpPr txBox="1"/>
          <p:nvPr/>
        </p:nvSpPr>
        <p:spPr>
          <a:xfrm>
            <a:off x="8987617" y="525898"/>
            <a:ext cx="1969467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i="1" dirty="0" err="1">
                <a:solidFill>
                  <a:srgbClr val="222222"/>
                </a:solidFill>
                <a:highlight>
                  <a:srgbClr val="FFFFFF"/>
                </a:highlight>
                <a:latin typeface="Franklin Gothic Book" panose="020B0503020102020204" pitchFamily="34" charset="0"/>
                <a:cs typeface="Myanmar Text" panose="020B0502040204020203" pitchFamily="34" charset="0"/>
              </a:rPr>
              <a:t>Letelier</a:t>
            </a:r>
            <a:r>
              <a:rPr lang="en-US" sz="900" i="1" dirty="0">
                <a:solidFill>
                  <a:srgbClr val="222222"/>
                </a:solidFill>
                <a:highlight>
                  <a:srgbClr val="FFFFFF"/>
                </a:highlight>
                <a:latin typeface="Franklin Gothic Book" panose="020B0503020102020204" pitchFamily="34" charset="0"/>
                <a:cs typeface="Myanmar Text" panose="020B0502040204020203" pitchFamily="34" charset="0"/>
              </a:rPr>
              <a:t> et al. (2003)</a:t>
            </a:r>
            <a:endParaRPr lang="en-US" sz="900" i="1" dirty="0">
              <a:latin typeface="Franklin Gothic Book" panose="020B0503020102020204" pitchFamily="34" charset="0"/>
              <a:cs typeface="Myanmar Tex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4702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" grpId="0" animBg="1"/>
      <p:bldP spid="16" grpId="0" animBg="1"/>
      <p:bldP spid="22" grpId="0"/>
      <p:bldP spid="23" grpId="0"/>
      <p:bldP spid="47" grpId="0"/>
      <p:bldP spid="107" grpId="0" animBg="1"/>
      <p:bldP spid="110" grpId="0" animBg="1"/>
      <p:bldP spid="1345" grpId="0" animBg="1"/>
      <p:bldP spid="1351" grpId="0" animBg="1"/>
      <p:bldP spid="1364" grpId="0" animBg="1"/>
      <p:bldP spid="1365" grpId="0" animBg="1"/>
      <p:bldP spid="1371" grpId="0" animBg="1"/>
      <p:bldP spid="1372" grpId="0"/>
      <p:bldP spid="1378" grpId="0" animBg="1"/>
      <p:bldP spid="1379" grpId="0"/>
      <p:bldP spid="1380" grpId="0"/>
      <p:bldP spid="1635" grpId="0" animBg="1"/>
      <p:bldP spid="163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DA5C420-CEFB-5832-B2AE-EC5EC679E0EE}"/>
              </a:ext>
            </a:extLst>
          </p:cNvPr>
          <p:cNvPicPr>
            <a:picLocks noChangeAspect="1"/>
          </p:cNvPicPr>
          <p:nvPr/>
        </p:nvPicPr>
        <p:blipFill rotWithShape="1">
          <a:blip r:embed="rId65"/>
          <a:srcRect l="46907" t="34555" b="11059"/>
          <a:stretch/>
        </p:blipFill>
        <p:spPr>
          <a:xfrm>
            <a:off x="5850179" y="1729157"/>
            <a:ext cx="2498107" cy="29527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EAD3E99-BDC8-8F1A-8DDA-F21E645C4141}"/>
              </a:ext>
            </a:extLst>
          </p:cNvPr>
          <p:cNvPicPr>
            <a:picLocks noChangeAspect="1"/>
          </p:cNvPicPr>
          <p:nvPr/>
        </p:nvPicPr>
        <p:blipFill rotWithShape="1">
          <a:blip r:embed="rId65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l="42255" t="7187" b="75796"/>
          <a:stretch/>
        </p:blipFill>
        <p:spPr>
          <a:xfrm>
            <a:off x="5631281" y="805232"/>
            <a:ext cx="2717005" cy="9239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83D9DDB-3C9C-19F9-4660-4789EA4A6790}"/>
              </a:ext>
            </a:extLst>
          </p:cNvPr>
          <p:cNvPicPr>
            <a:picLocks noChangeAspect="1"/>
          </p:cNvPicPr>
          <p:nvPr/>
        </p:nvPicPr>
        <p:blipFill rotWithShape="1">
          <a:blip r:embed="rId65"/>
          <a:srcRect t="92451" b="181"/>
          <a:stretch/>
        </p:blipFill>
        <p:spPr>
          <a:xfrm>
            <a:off x="3643089" y="6249341"/>
            <a:ext cx="4705198" cy="400050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01146D9-2940-818B-E90D-9979A7239B35}"/>
              </a:ext>
            </a:extLst>
          </p:cNvPr>
          <p:cNvCxnSpPr>
            <a:cxnSpLocks/>
          </p:cNvCxnSpPr>
          <p:nvPr/>
        </p:nvCxnSpPr>
        <p:spPr>
          <a:xfrm>
            <a:off x="6360093" y="800469"/>
            <a:ext cx="0" cy="555841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Content Placeholder 2 2 1 6 1">
            <a:extLst>
              <a:ext uri="{FF2B5EF4-FFF2-40B4-BE49-F238E27FC236}">
                <a16:creationId xmlns:a16="http://schemas.microsoft.com/office/drawing/2014/main" id="{DB5B4645-984B-B844-8602-4CBEBCB6897C}"/>
              </a:ext>
            </a:extLst>
          </p:cNvPr>
          <p:cNvSpPr txBox="1">
            <a:spLocks/>
          </p:cNvSpPr>
          <p:nvPr/>
        </p:nvSpPr>
        <p:spPr>
          <a:xfrm>
            <a:off x="8955962" y="5839335"/>
            <a:ext cx="2053501" cy="4511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sz="2000" dirty="0">
                <a:latin typeface="Franklin Gothic Demi" panose="020B0703020102020204" pitchFamily="34" charset="0"/>
              </a:rPr>
              <a:t>1-</a:t>
            </a:r>
            <a:r>
              <a:rPr lang="el-GR" sz="2000" b="0" i="0" dirty="0">
                <a:effectLst/>
                <a:highlight>
                  <a:srgbClr val="FFFFFF"/>
                </a:highlight>
                <a:latin typeface="Franklin Gothic Demi" panose="020B0703020102020204" pitchFamily="34" charset="0"/>
              </a:rPr>
              <a:t>α</a:t>
            </a:r>
            <a:r>
              <a:rPr lang="en-US" sz="2000" dirty="0">
                <a:latin typeface="Franklin Gothic Demi" panose="020B0703020102020204" pitchFamily="34" charset="0"/>
              </a:rPr>
              <a:t> PI for </a:t>
            </a:r>
            <a:r>
              <a:rPr lang="en-US" sz="2000" i="1" dirty="0">
                <a:latin typeface="Franklin Gothic Demi" panose="020B0703020102020204" pitchFamily="34" charset="0"/>
              </a:rPr>
              <a:t>u</a:t>
            </a:r>
          </a:p>
        </p:txBody>
      </p:sp>
      <p:sp>
        <p:nvSpPr>
          <p:cNvPr id="60" name="Title 1 6 3 2">
            <a:extLst>
              <a:ext uri="{FF2B5EF4-FFF2-40B4-BE49-F238E27FC236}">
                <a16:creationId xmlns:a16="http://schemas.microsoft.com/office/drawing/2014/main" id="{D2BB1119-D947-E3A3-B736-4B61377A7141}"/>
              </a:ext>
            </a:extLst>
          </p:cNvPr>
          <p:cNvSpPr txBox="1">
            <a:spLocks/>
          </p:cNvSpPr>
          <p:nvPr/>
        </p:nvSpPr>
        <p:spPr>
          <a:xfrm>
            <a:off x="407417" y="430700"/>
            <a:ext cx="1672289" cy="351537"/>
          </a:xfrm>
          <a:prstGeom prst="rect">
            <a:avLst/>
          </a:prstGeom>
          <a:solidFill>
            <a:srgbClr val="FFFF99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>
                <a:latin typeface="Franklin Gothic Demi" panose="020B0703020102020204" pitchFamily="34" charset="0"/>
              </a:rPr>
              <a:t>Meta-Analysis</a:t>
            </a:r>
          </a:p>
        </p:txBody>
      </p:sp>
      <p:grpSp>
        <p:nvGrpSpPr>
          <p:cNvPr id="1435" name="Group 1434" descr="\documentclass{article}&#10;\usepackage{amsmath,amssymb,amsfonts}&#10;\pagestyle{empty}&#10;\begin{document}&#10;&#10;$Y_i = U_i + N(0,V_i)$&#10;&#10;\end{document}" title="IguanaTex Vector Display">
            <a:extLst>
              <a:ext uri="{FF2B5EF4-FFF2-40B4-BE49-F238E27FC236}">
                <a16:creationId xmlns:a16="http://schemas.microsoft.com/office/drawing/2014/main" id="{D7BF45A1-D478-0E73-1255-3EA83D32BE93}"/>
              </a:ext>
            </a:extLst>
          </p:cNvPr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533400" y="2285167"/>
            <a:ext cx="3810562" cy="468777"/>
            <a:chOff x="4259007" y="4782544"/>
            <a:chExt cx="3810562" cy="468777"/>
          </a:xfrm>
        </p:grpSpPr>
        <p:sp>
          <p:nvSpPr>
            <p:cNvPr id="1422" name="Freeform: Shape 1421">
              <a:extLst>
                <a:ext uri="{FF2B5EF4-FFF2-40B4-BE49-F238E27FC236}">
                  <a16:creationId xmlns:a16="http://schemas.microsoft.com/office/drawing/2014/main" id="{4F67BDAA-EFC3-9BDF-0500-6A861C0C90DB}"/>
                </a:ext>
              </a:extLst>
            </p:cNvPr>
            <p:cNvSpPr/>
            <p:nvPr>
              <p:custDataLst>
                <p:tags r:id="rId51"/>
              </p:custDataLst>
            </p:nvPr>
          </p:nvSpPr>
          <p:spPr>
            <a:xfrm>
              <a:off x="4259007" y="4813952"/>
              <a:ext cx="350631" cy="320174"/>
            </a:xfrm>
            <a:custGeom>
              <a:avLst/>
              <a:gdLst>
                <a:gd name="connsiteX0" fmla="*/ 271129 w 350631"/>
                <a:gd name="connsiteY0" fmla="*/ 53503 h 320174"/>
                <a:gd name="connsiteX1" fmla="*/ 277881 w 350631"/>
                <a:gd name="connsiteY1" fmla="*/ 46940 h 320174"/>
                <a:gd name="connsiteX2" fmla="*/ 341063 w 350631"/>
                <a:gd name="connsiteY2" fmla="*/ 14595 h 320174"/>
                <a:gd name="connsiteX3" fmla="*/ 350709 w 350631"/>
                <a:gd name="connsiteY3" fmla="*/ 5688 h 320174"/>
                <a:gd name="connsiteX4" fmla="*/ 344439 w 350631"/>
                <a:gd name="connsiteY4" fmla="*/ 63 h 320174"/>
                <a:gd name="connsiteX5" fmla="*/ 304890 w 350631"/>
                <a:gd name="connsiteY5" fmla="*/ 1469 h 320174"/>
                <a:gd name="connsiteX6" fmla="*/ 256660 w 350631"/>
                <a:gd name="connsiteY6" fmla="*/ 63 h 320174"/>
                <a:gd name="connsiteX7" fmla="*/ 247496 w 350631"/>
                <a:gd name="connsiteY7" fmla="*/ 8970 h 320174"/>
                <a:gd name="connsiteX8" fmla="*/ 254731 w 350631"/>
                <a:gd name="connsiteY8" fmla="*/ 14595 h 320174"/>
                <a:gd name="connsiteX9" fmla="*/ 272094 w 350631"/>
                <a:gd name="connsiteY9" fmla="*/ 25377 h 320174"/>
                <a:gd name="connsiteX10" fmla="*/ 259072 w 350631"/>
                <a:gd name="connsiteY10" fmla="*/ 47878 h 320174"/>
                <a:gd name="connsiteX11" fmla="*/ 147178 w 350631"/>
                <a:gd name="connsiteY11" fmla="*/ 173042 h 320174"/>
                <a:gd name="connsiteX12" fmla="*/ 94125 w 350631"/>
                <a:gd name="connsiteY12" fmla="*/ 33815 h 320174"/>
                <a:gd name="connsiteX13" fmla="*/ 91231 w 350631"/>
                <a:gd name="connsiteY13" fmla="*/ 25845 h 320174"/>
                <a:gd name="connsiteX14" fmla="*/ 119687 w 350631"/>
                <a:gd name="connsiteY14" fmla="*/ 14595 h 320174"/>
                <a:gd name="connsiteX15" fmla="*/ 131262 w 350631"/>
                <a:gd name="connsiteY15" fmla="*/ 5219 h 320174"/>
                <a:gd name="connsiteX16" fmla="*/ 124028 w 350631"/>
                <a:gd name="connsiteY16" fmla="*/ 63 h 320174"/>
                <a:gd name="connsiteX17" fmla="*/ 63258 w 350631"/>
                <a:gd name="connsiteY17" fmla="*/ 1469 h 320174"/>
                <a:gd name="connsiteX18" fmla="*/ 9240 w 350631"/>
                <a:gd name="connsiteY18" fmla="*/ 63 h 320174"/>
                <a:gd name="connsiteX19" fmla="*/ 77 w 350631"/>
                <a:gd name="connsiteY19" fmla="*/ 9438 h 320174"/>
                <a:gd name="connsiteX20" fmla="*/ 11170 w 350631"/>
                <a:gd name="connsiteY20" fmla="*/ 14595 h 320174"/>
                <a:gd name="connsiteX21" fmla="*/ 46377 w 350631"/>
                <a:gd name="connsiteY21" fmla="*/ 30533 h 320174"/>
                <a:gd name="connsiteX22" fmla="*/ 105700 w 350631"/>
                <a:gd name="connsiteY22" fmla="*/ 184761 h 320174"/>
                <a:gd name="connsiteX23" fmla="*/ 107630 w 350631"/>
                <a:gd name="connsiteY23" fmla="*/ 192730 h 320174"/>
                <a:gd name="connsiteX24" fmla="*/ 85926 w 350631"/>
                <a:gd name="connsiteY24" fmla="*/ 278048 h 320174"/>
                <a:gd name="connsiteX25" fmla="*/ 40590 w 350631"/>
                <a:gd name="connsiteY25" fmla="*/ 305705 h 320174"/>
                <a:gd name="connsiteX26" fmla="*/ 27568 w 350631"/>
                <a:gd name="connsiteY26" fmla="*/ 315081 h 320174"/>
                <a:gd name="connsiteX27" fmla="*/ 34320 w 350631"/>
                <a:gd name="connsiteY27" fmla="*/ 320238 h 320174"/>
                <a:gd name="connsiteX28" fmla="*/ 95090 w 350631"/>
                <a:gd name="connsiteY28" fmla="*/ 318831 h 320174"/>
                <a:gd name="connsiteX29" fmla="*/ 156824 w 350631"/>
                <a:gd name="connsiteY29" fmla="*/ 320238 h 320174"/>
                <a:gd name="connsiteX30" fmla="*/ 165988 w 350631"/>
                <a:gd name="connsiteY30" fmla="*/ 310862 h 320174"/>
                <a:gd name="connsiteX31" fmla="*/ 152483 w 350631"/>
                <a:gd name="connsiteY31" fmla="*/ 305705 h 320174"/>
                <a:gd name="connsiteX32" fmla="*/ 134156 w 350631"/>
                <a:gd name="connsiteY32" fmla="*/ 304768 h 320174"/>
                <a:gd name="connsiteX33" fmla="*/ 121134 w 350631"/>
                <a:gd name="connsiteY33" fmla="*/ 297267 h 320174"/>
                <a:gd name="connsiteX34" fmla="*/ 127886 w 350631"/>
                <a:gd name="connsiteY34" fmla="*/ 267734 h 320174"/>
                <a:gd name="connsiteX35" fmla="*/ 144767 w 350631"/>
                <a:gd name="connsiteY35" fmla="*/ 201637 h 320174"/>
                <a:gd name="connsiteX36" fmla="*/ 151519 w 350631"/>
                <a:gd name="connsiteY36" fmla="*/ 187105 h 320174"/>
                <a:gd name="connsiteX37" fmla="*/ 271129 w 350631"/>
                <a:gd name="connsiteY37" fmla="*/ 53503 h 320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350631" h="320174">
                  <a:moveTo>
                    <a:pt x="271129" y="53503"/>
                  </a:moveTo>
                  <a:lnTo>
                    <a:pt x="277881" y="46940"/>
                  </a:lnTo>
                  <a:cubicBezTo>
                    <a:pt x="292350" y="32877"/>
                    <a:pt x="308266" y="16939"/>
                    <a:pt x="341063" y="14595"/>
                  </a:cubicBezTo>
                  <a:cubicBezTo>
                    <a:pt x="346368" y="14126"/>
                    <a:pt x="350709" y="14126"/>
                    <a:pt x="350709" y="5688"/>
                  </a:cubicBezTo>
                  <a:cubicBezTo>
                    <a:pt x="350709" y="1938"/>
                    <a:pt x="348297" y="63"/>
                    <a:pt x="344439" y="63"/>
                  </a:cubicBezTo>
                  <a:cubicBezTo>
                    <a:pt x="331899" y="63"/>
                    <a:pt x="317912" y="1469"/>
                    <a:pt x="304890" y="1469"/>
                  </a:cubicBezTo>
                  <a:cubicBezTo>
                    <a:pt x="288974" y="1469"/>
                    <a:pt x="272094" y="63"/>
                    <a:pt x="256660" y="63"/>
                  </a:cubicBezTo>
                  <a:cubicBezTo>
                    <a:pt x="253766" y="63"/>
                    <a:pt x="247496" y="63"/>
                    <a:pt x="247496" y="8970"/>
                  </a:cubicBezTo>
                  <a:cubicBezTo>
                    <a:pt x="247496" y="14126"/>
                    <a:pt x="252319" y="14595"/>
                    <a:pt x="254731" y="14595"/>
                  </a:cubicBezTo>
                  <a:cubicBezTo>
                    <a:pt x="258107" y="14595"/>
                    <a:pt x="272094" y="15532"/>
                    <a:pt x="272094" y="25377"/>
                  </a:cubicBezTo>
                  <a:cubicBezTo>
                    <a:pt x="272094" y="33346"/>
                    <a:pt x="261001" y="45534"/>
                    <a:pt x="259072" y="47878"/>
                  </a:cubicBezTo>
                  <a:lnTo>
                    <a:pt x="147178" y="173042"/>
                  </a:lnTo>
                  <a:lnTo>
                    <a:pt x="94125" y="33815"/>
                  </a:lnTo>
                  <a:cubicBezTo>
                    <a:pt x="91231" y="27252"/>
                    <a:pt x="91231" y="26314"/>
                    <a:pt x="91231" y="25845"/>
                  </a:cubicBezTo>
                  <a:cubicBezTo>
                    <a:pt x="91231" y="14595"/>
                    <a:pt x="114864" y="14595"/>
                    <a:pt x="119687" y="14595"/>
                  </a:cubicBezTo>
                  <a:cubicBezTo>
                    <a:pt x="126439" y="14595"/>
                    <a:pt x="131262" y="14595"/>
                    <a:pt x="131262" y="5219"/>
                  </a:cubicBezTo>
                  <a:cubicBezTo>
                    <a:pt x="131262" y="63"/>
                    <a:pt x="125475" y="63"/>
                    <a:pt x="124028" y="63"/>
                  </a:cubicBezTo>
                  <a:cubicBezTo>
                    <a:pt x="110523" y="63"/>
                    <a:pt x="76762" y="1469"/>
                    <a:pt x="63258" y="1469"/>
                  </a:cubicBezTo>
                  <a:cubicBezTo>
                    <a:pt x="51200" y="1469"/>
                    <a:pt x="21298" y="63"/>
                    <a:pt x="9240" y="63"/>
                  </a:cubicBezTo>
                  <a:cubicBezTo>
                    <a:pt x="6347" y="63"/>
                    <a:pt x="77" y="63"/>
                    <a:pt x="77" y="9438"/>
                  </a:cubicBezTo>
                  <a:cubicBezTo>
                    <a:pt x="77" y="14595"/>
                    <a:pt x="4900" y="14595"/>
                    <a:pt x="11170" y="14595"/>
                  </a:cubicBezTo>
                  <a:cubicBezTo>
                    <a:pt x="40108" y="14595"/>
                    <a:pt x="42037" y="18814"/>
                    <a:pt x="46377" y="30533"/>
                  </a:cubicBezTo>
                  <a:lnTo>
                    <a:pt x="105700" y="184761"/>
                  </a:lnTo>
                  <a:cubicBezTo>
                    <a:pt x="106183" y="186167"/>
                    <a:pt x="107630" y="191324"/>
                    <a:pt x="107630" y="192730"/>
                  </a:cubicBezTo>
                  <a:cubicBezTo>
                    <a:pt x="107630" y="194136"/>
                    <a:pt x="88338" y="269610"/>
                    <a:pt x="85926" y="278048"/>
                  </a:cubicBezTo>
                  <a:cubicBezTo>
                    <a:pt x="79656" y="303830"/>
                    <a:pt x="79174" y="305237"/>
                    <a:pt x="40590" y="305705"/>
                  </a:cubicBezTo>
                  <a:cubicBezTo>
                    <a:pt x="31426" y="305705"/>
                    <a:pt x="27568" y="305705"/>
                    <a:pt x="27568" y="315081"/>
                  </a:cubicBezTo>
                  <a:cubicBezTo>
                    <a:pt x="27568" y="320238"/>
                    <a:pt x="33355" y="320238"/>
                    <a:pt x="34320" y="320238"/>
                  </a:cubicBezTo>
                  <a:cubicBezTo>
                    <a:pt x="47824" y="320238"/>
                    <a:pt x="81585" y="318831"/>
                    <a:pt x="95090" y="318831"/>
                  </a:cubicBezTo>
                  <a:cubicBezTo>
                    <a:pt x="108594" y="318831"/>
                    <a:pt x="143320" y="320238"/>
                    <a:pt x="156824" y="320238"/>
                  </a:cubicBezTo>
                  <a:cubicBezTo>
                    <a:pt x="160200" y="320238"/>
                    <a:pt x="165988" y="320238"/>
                    <a:pt x="165988" y="310862"/>
                  </a:cubicBezTo>
                  <a:cubicBezTo>
                    <a:pt x="165988" y="305705"/>
                    <a:pt x="161647" y="305705"/>
                    <a:pt x="152483" y="305705"/>
                  </a:cubicBezTo>
                  <a:cubicBezTo>
                    <a:pt x="151519" y="305705"/>
                    <a:pt x="142355" y="305705"/>
                    <a:pt x="134156" y="304768"/>
                  </a:cubicBezTo>
                  <a:cubicBezTo>
                    <a:pt x="124028" y="303830"/>
                    <a:pt x="121134" y="302893"/>
                    <a:pt x="121134" y="297267"/>
                  </a:cubicBezTo>
                  <a:cubicBezTo>
                    <a:pt x="121134" y="293986"/>
                    <a:pt x="125475" y="277579"/>
                    <a:pt x="127886" y="267734"/>
                  </a:cubicBezTo>
                  <a:lnTo>
                    <a:pt x="144767" y="201637"/>
                  </a:lnTo>
                  <a:cubicBezTo>
                    <a:pt x="147178" y="192730"/>
                    <a:pt x="147660" y="191324"/>
                    <a:pt x="151519" y="187105"/>
                  </a:cubicBezTo>
                  <a:lnTo>
                    <a:pt x="271129" y="53503"/>
                  </a:lnTo>
                  <a:close/>
                </a:path>
              </a:pathLst>
            </a:custGeom>
            <a:solidFill>
              <a:srgbClr val="000000"/>
            </a:solidFill>
            <a:ln w="2667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423" name="Freeform: Shape 1422">
              <a:extLst>
                <a:ext uri="{FF2B5EF4-FFF2-40B4-BE49-F238E27FC236}">
                  <a16:creationId xmlns:a16="http://schemas.microsoft.com/office/drawing/2014/main" id="{8E619874-9C1E-A5B2-5867-CE92F14FAE98}"/>
                </a:ext>
              </a:extLst>
            </p:cNvPr>
            <p:cNvSpPr/>
            <p:nvPr>
              <p:custDataLst>
                <p:tags r:id="rId52"/>
              </p:custDataLst>
            </p:nvPr>
          </p:nvSpPr>
          <p:spPr>
            <a:xfrm>
              <a:off x="4537997" y="4986884"/>
              <a:ext cx="102295" cy="220840"/>
            </a:xfrm>
            <a:custGeom>
              <a:avLst/>
              <a:gdLst>
                <a:gd name="connsiteX0" fmla="*/ 93600 w 102295"/>
                <a:gd name="connsiteY0" fmla="*/ 12534 h 220840"/>
                <a:gd name="connsiteX1" fmla="*/ 80096 w 102295"/>
                <a:gd name="connsiteY1" fmla="*/ 64 h 220840"/>
                <a:gd name="connsiteX2" fmla="*/ 61190 w 102295"/>
                <a:gd name="connsiteY2" fmla="*/ 18112 h 220840"/>
                <a:gd name="connsiteX3" fmla="*/ 74694 w 102295"/>
                <a:gd name="connsiteY3" fmla="*/ 30582 h 220840"/>
                <a:gd name="connsiteX4" fmla="*/ 93600 w 102295"/>
                <a:gd name="connsiteY4" fmla="*/ 12534 h 220840"/>
                <a:gd name="connsiteX5" fmla="*/ 24728 w 102295"/>
                <a:gd name="connsiteY5" fmla="*/ 179231 h 220840"/>
                <a:gd name="connsiteX6" fmla="*/ 21690 w 102295"/>
                <a:gd name="connsiteY6" fmla="*/ 193013 h 220840"/>
                <a:gd name="connsiteX7" fmla="*/ 53762 w 102295"/>
                <a:gd name="connsiteY7" fmla="*/ 220905 h 220840"/>
                <a:gd name="connsiteX8" fmla="*/ 102378 w 102295"/>
                <a:gd name="connsiteY8" fmla="*/ 170699 h 220840"/>
                <a:gd name="connsiteX9" fmla="*/ 96976 w 102295"/>
                <a:gd name="connsiteY9" fmla="*/ 166433 h 220840"/>
                <a:gd name="connsiteX10" fmla="*/ 90562 w 102295"/>
                <a:gd name="connsiteY10" fmla="*/ 172012 h 220840"/>
                <a:gd name="connsiteX11" fmla="*/ 54775 w 102295"/>
                <a:gd name="connsiteY11" fmla="*/ 211717 h 220840"/>
                <a:gd name="connsiteX12" fmla="*/ 46335 w 102295"/>
                <a:gd name="connsiteY12" fmla="*/ 200232 h 220840"/>
                <a:gd name="connsiteX13" fmla="*/ 51737 w 102295"/>
                <a:gd name="connsiteY13" fmla="*/ 179231 h 220840"/>
                <a:gd name="connsiteX14" fmla="*/ 62540 w 102295"/>
                <a:gd name="connsiteY14" fmla="*/ 152979 h 220840"/>
                <a:gd name="connsiteX15" fmla="*/ 79083 w 102295"/>
                <a:gd name="connsiteY15" fmla="*/ 111305 h 220840"/>
                <a:gd name="connsiteX16" fmla="*/ 81109 w 102295"/>
                <a:gd name="connsiteY16" fmla="*/ 100804 h 220840"/>
                <a:gd name="connsiteX17" fmla="*/ 49036 w 102295"/>
                <a:gd name="connsiteY17" fmla="*/ 72912 h 220840"/>
                <a:gd name="connsiteX18" fmla="*/ 82 w 102295"/>
                <a:gd name="connsiteY18" fmla="*/ 123118 h 220840"/>
                <a:gd name="connsiteX19" fmla="*/ 5822 w 102295"/>
                <a:gd name="connsiteY19" fmla="*/ 127384 h 220840"/>
                <a:gd name="connsiteX20" fmla="*/ 11899 w 102295"/>
                <a:gd name="connsiteY20" fmla="*/ 122134 h 220840"/>
                <a:gd name="connsiteX21" fmla="*/ 48023 w 102295"/>
                <a:gd name="connsiteY21" fmla="*/ 82100 h 220840"/>
                <a:gd name="connsiteX22" fmla="*/ 56463 w 102295"/>
                <a:gd name="connsiteY22" fmla="*/ 93585 h 220840"/>
                <a:gd name="connsiteX23" fmla="*/ 45997 w 102295"/>
                <a:gd name="connsiteY23" fmla="*/ 126400 h 220840"/>
                <a:gd name="connsiteX24" fmla="*/ 24728 w 102295"/>
                <a:gd name="connsiteY24" fmla="*/ 179231 h 220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2295" h="220840">
                  <a:moveTo>
                    <a:pt x="93600" y="12534"/>
                  </a:moveTo>
                  <a:cubicBezTo>
                    <a:pt x="93600" y="7283"/>
                    <a:pt x="89549" y="64"/>
                    <a:pt x="80096" y="64"/>
                  </a:cubicBezTo>
                  <a:cubicBezTo>
                    <a:pt x="70981" y="64"/>
                    <a:pt x="61190" y="8596"/>
                    <a:pt x="61190" y="18112"/>
                  </a:cubicBezTo>
                  <a:cubicBezTo>
                    <a:pt x="61190" y="23691"/>
                    <a:pt x="65579" y="30582"/>
                    <a:pt x="74694" y="30582"/>
                  </a:cubicBezTo>
                  <a:cubicBezTo>
                    <a:pt x="84485" y="30582"/>
                    <a:pt x="93600" y="21394"/>
                    <a:pt x="93600" y="12534"/>
                  </a:cubicBezTo>
                  <a:close/>
                  <a:moveTo>
                    <a:pt x="24728" y="179231"/>
                  </a:moveTo>
                  <a:cubicBezTo>
                    <a:pt x="23378" y="183497"/>
                    <a:pt x="21690" y="187434"/>
                    <a:pt x="21690" y="193013"/>
                  </a:cubicBezTo>
                  <a:cubicBezTo>
                    <a:pt x="21690" y="208436"/>
                    <a:pt x="35194" y="220905"/>
                    <a:pt x="53762" y="220905"/>
                  </a:cubicBezTo>
                  <a:cubicBezTo>
                    <a:pt x="87523" y="220905"/>
                    <a:pt x="102378" y="175621"/>
                    <a:pt x="102378" y="170699"/>
                  </a:cubicBezTo>
                  <a:cubicBezTo>
                    <a:pt x="102378" y="166433"/>
                    <a:pt x="97989" y="166433"/>
                    <a:pt x="96976" y="166433"/>
                  </a:cubicBezTo>
                  <a:cubicBezTo>
                    <a:pt x="92250" y="166433"/>
                    <a:pt x="91912" y="168402"/>
                    <a:pt x="90562" y="172012"/>
                  </a:cubicBezTo>
                  <a:cubicBezTo>
                    <a:pt x="82797" y="198263"/>
                    <a:pt x="67942" y="211717"/>
                    <a:pt x="54775" y="211717"/>
                  </a:cubicBezTo>
                  <a:cubicBezTo>
                    <a:pt x="48023" y="211717"/>
                    <a:pt x="46335" y="207451"/>
                    <a:pt x="46335" y="200232"/>
                  </a:cubicBezTo>
                  <a:cubicBezTo>
                    <a:pt x="46335" y="192685"/>
                    <a:pt x="48698" y="186450"/>
                    <a:pt x="51737" y="179231"/>
                  </a:cubicBezTo>
                  <a:cubicBezTo>
                    <a:pt x="55113" y="170371"/>
                    <a:pt x="58827" y="161511"/>
                    <a:pt x="62540" y="152979"/>
                  </a:cubicBezTo>
                  <a:cubicBezTo>
                    <a:pt x="65579" y="145104"/>
                    <a:pt x="77733" y="115243"/>
                    <a:pt x="79083" y="111305"/>
                  </a:cubicBezTo>
                  <a:cubicBezTo>
                    <a:pt x="80096" y="108024"/>
                    <a:pt x="81109" y="104086"/>
                    <a:pt x="81109" y="100804"/>
                  </a:cubicBezTo>
                  <a:cubicBezTo>
                    <a:pt x="81109" y="85382"/>
                    <a:pt x="67604" y="72912"/>
                    <a:pt x="49036" y="72912"/>
                  </a:cubicBezTo>
                  <a:cubicBezTo>
                    <a:pt x="15613" y="72912"/>
                    <a:pt x="82" y="117540"/>
                    <a:pt x="82" y="123118"/>
                  </a:cubicBezTo>
                  <a:cubicBezTo>
                    <a:pt x="82" y="127384"/>
                    <a:pt x="4809" y="127384"/>
                    <a:pt x="5822" y="127384"/>
                  </a:cubicBezTo>
                  <a:cubicBezTo>
                    <a:pt x="10548" y="127384"/>
                    <a:pt x="10886" y="125743"/>
                    <a:pt x="11899" y="122134"/>
                  </a:cubicBezTo>
                  <a:cubicBezTo>
                    <a:pt x="20677" y="93913"/>
                    <a:pt x="35532" y="82100"/>
                    <a:pt x="48023" y="82100"/>
                  </a:cubicBezTo>
                  <a:cubicBezTo>
                    <a:pt x="53425" y="82100"/>
                    <a:pt x="56463" y="84725"/>
                    <a:pt x="56463" y="93585"/>
                  </a:cubicBezTo>
                  <a:cubicBezTo>
                    <a:pt x="56463" y="101133"/>
                    <a:pt x="54438" y="106055"/>
                    <a:pt x="45997" y="126400"/>
                  </a:cubicBezTo>
                  <a:lnTo>
                    <a:pt x="24728" y="179231"/>
                  </a:lnTo>
                  <a:close/>
                </a:path>
              </a:pathLst>
            </a:custGeom>
            <a:solidFill>
              <a:srgbClr val="000000"/>
            </a:solidFill>
            <a:ln w="2667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424" name="Freeform: Shape 1423">
              <a:extLst>
                <a:ext uri="{FF2B5EF4-FFF2-40B4-BE49-F238E27FC236}">
                  <a16:creationId xmlns:a16="http://schemas.microsoft.com/office/drawing/2014/main" id="{37DC78D9-E202-9E96-F9FD-4BEBE033AC3E}"/>
                </a:ext>
              </a:extLst>
            </p:cNvPr>
            <p:cNvSpPr/>
            <p:nvPr>
              <p:custDataLst>
                <p:tags r:id="rId53"/>
              </p:custDataLst>
            </p:nvPr>
          </p:nvSpPr>
          <p:spPr>
            <a:xfrm>
              <a:off x="4843678" y="4962086"/>
              <a:ext cx="320729" cy="109693"/>
            </a:xfrm>
            <a:custGeom>
              <a:avLst/>
              <a:gdLst>
                <a:gd name="connsiteX0" fmla="*/ 304420 w 320729"/>
                <a:gd name="connsiteY0" fmla="*/ 18814 h 109693"/>
                <a:gd name="connsiteX1" fmla="*/ 320818 w 320729"/>
                <a:gd name="connsiteY1" fmla="*/ 9438 h 109693"/>
                <a:gd name="connsiteX2" fmla="*/ 304902 w 320729"/>
                <a:gd name="connsiteY2" fmla="*/ 63 h 109693"/>
                <a:gd name="connsiteX3" fmla="*/ 16004 w 320729"/>
                <a:gd name="connsiteY3" fmla="*/ 63 h 109693"/>
                <a:gd name="connsiteX4" fmla="*/ 89 w 320729"/>
                <a:gd name="connsiteY4" fmla="*/ 9438 h 109693"/>
                <a:gd name="connsiteX5" fmla="*/ 16487 w 320729"/>
                <a:gd name="connsiteY5" fmla="*/ 18814 h 109693"/>
                <a:gd name="connsiteX6" fmla="*/ 304420 w 320729"/>
                <a:gd name="connsiteY6" fmla="*/ 18814 h 109693"/>
                <a:gd name="connsiteX7" fmla="*/ 304902 w 320729"/>
                <a:gd name="connsiteY7" fmla="*/ 109757 h 109693"/>
                <a:gd name="connsiteX8" fmla="*/ 320818 w 320729"/>
                <a:gd name="connsiteY8" fmla="*/ 100381 h 109693"/>
                <a:gd name="connsiteX9" fmla="*/ 304420 w 320729"/>
                <a:gd name="connsiteY9" fmla="*/ 91006 h 109693"/>
                <a:gd name="connsiteX10" fmla="*/ 16487 w 320729"/>
                <a:gd name="connsiteY10" fmla="*/ 91006 h 109693"/>
                <a:gd name="connsiteX11" fmla="*/ 89 w 320729"/>
                <a:gd name="connsiteY11" fmla="*/ 100381 h 109693"/>
                <a:gd name="connsiteX12" fmla="*/ 16004 w 320729"/>
                <a:gd name="connsiteY12" fmla="*/ 109757 h 109693"/>
                <a:gd name="connsiteX13" fmla="*/ 304902 w 320729"/>
                <a:gd name="connsiteY13" fmla="*/ 109757 h 109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0729" h="109693">
                  <a:moveTo>
                    <a:pt x="304420" y="18814"/>
                  </a:moveTo>
                  <a:cubicBezTo>
                    <a:pt x="311654" y="18814"/>
                    <a:pt x="320818" y="18814"/>
                    <a:pt x="320818" y="9438"/>
                  </a:cubicBezTo>
                  <a:cubicBezTo>
                    <a:pt x="320818" y="63"/>
                    <a:pt x="311654" y="63"/>
                    <a:pt x="304902" y="63"/>
                  </a:cubicBezTo>
                  <a:lnTo>
                    <a:pt x="16004" y="63"/>
                  </a:lnTo>
                  <a:cubicBezTo>
                    <a:pt x="9252" y="63"/>
                    <a:pt x="89" y="63"/>
                    <a:pt x="89" y="9438"/>
                  </a:cubicBezTo>
                  <a:cubicBezTo>
                    <a:pt x="89" y="18814"/>
                    <a:pt x="9252" y="18814"/>
                    <a:pt x="16487" y="18814"/>
                  </a:cubicBezTo>
                  <a:lnTo>
                    <a:pt x="304420" y="18814"/>
                  </a:lnTo>
                  <a:close/>
                  <a:moveTo>
                    <a:pt x="304902" y="109757"/>
                  </a:moveTo>
                  <a:cubicBezTo>
                    <a:pt x="311654" y="109757"/>
                    <a:pt x="320818" y="109757"/>
                    <a:pt x="320818" y="100381"/>
                  </a:cubicBezTo>
                  <a:cubicBezTo>
                    <a:pt x="320818" y="91006"/>
                    <a:pt x="311654" y="91006"/>
                    <a:pt x="304420" y="91006"/>
                  </a:cubicBezTo>
                  <a:lnTo>
                    <a:pt x="16487" y="91006"/>
                  </a:lnTo>
                  <a:cubicBezTo>
                    <a:pt x="9252" y="91006"/>
                    <a:pt x="89" y="91006"/>
                    <a:pt x="89" y="100381"/>
                  </a:cubicBezTo>
                  <a:cubicBezTo>
                    <a:pt x="89" y="109757"/>
                    <a:pt x="9252" y="109757"/>
                    <a:pt x="16004" y="109757"/>
                  </a:cubicBezTo>
                  <a:lnTo>
                    <a:pt x="304902" y="109757"/>
                  </a:lnTo>
                  <a:close/>
                </a:path>
              </a:pathLst>
            </a:custGeom>
            <a:solidFill>
              <a:srgbClr val="000000"/>
            </a:solidFill>
            <a:ln w="2667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425" name="Freeform: Shape 1424">
              <a:extLst>
                <a:ext uri="{FF2B5EF4-FFF2-40B4-BE49-F238E27FC236}">
                  <a16:creationId xmlns:a16="http://schemas.microsoft.com/office/drawing/2014/main" id="{B825BC85-0157-1B5E-4529-6A574849F2DB}"/>
                </a:ext>
              </a:extLst>
            </p:cNvPr>
            <p:cNvSpPr/>
            <p:nvPr>
              <p:custDataLst>
                <p:tags r:id="rId54"/>
              </p:custDataLst>
            </p:nvPr>
          </p:nvSpPr>
          <p:spPr>
            <a:xfrm>
              <a:off x="5358075" y="4813952"/>
              <a:ext cx="334233" cy="330487"/>
            </a:xfrm>
            <a:custGeom>
              <a:avLst/>
              <a:gdLst>
                <a:gd name="connsiteX0" fmla="*/ 274045 w 334233"/>
                <a:gd name="connsiteY0" fmla="*/ 49284 h 330487"/>
                <a:gd name="connsiteX1" fmla="*/ 326134 w 334233"/>
                <a:gd name="connsiteY1" fmla="*/ 14595 h 330487"/>
                <a:gd name="connsiteX2" fmla="*/ 334333 w 334233"/>
                <a:gd name="connsiteY2" fmla="*/ 5219 h 330487"/>
                <a:gd name="connsiteX3" fmla="*/ 328063 w 334233"/>
                <a:gd name="connsiteY3" fmla="*/ 63 h 330487"/>
                <a:gd name="connsiteX4" fmla="*/ 278868 w 334233"/>
                <a:gd name="connsiteY4" fmla="*/ 1469 h 330487"/>
                <a:gd name="connsiteX5" fmla="*/ 228709 w 334233"/>
                <a:gd name="connsiteY5" fmla="*/ 63 h 330487"/>
                <a:gd name="connsiteX6" fmla="*/ 220028 w 334233"/>
                <a:gd name="connsiteY6" fmla="*/ 9438 h 330487"/>
                <a:gd name="connsiteX7" fmla="*/ 228709 w 334233"/>
                <a:gd name="connsiteY7" fmla="*/ 14595 h 330487"/>
                <a:gd name="connsiteX8" fmla="*/ 261505 w 334233"/>
                <a:gd name="connsiteY8" fmla="*/ 35221 h 330487"/>
                <a:gd name="connsiteX9" fmla="*/ 260059 w 334233"/>
                <a:gd name="connsiteY9" fmla="*/ 45065 h 330487"/>
                <a:gd name="connsiteX10" fmla="*/ 216652 w 334233"/>
                <a:gd name="connsiteY10" fmla="*/ 212419 h 330487"/>
                <a:gd name="connsiteX11" fmla="*/ 96559 w 334233"/>
                <a:gd name="connsiteY11" fmla="*/ 316019 h 330487"/>
                <a:gd name="connsiteX12" fmla="*/ 37718 w 334233"/>
                <a:gd name="connsiteY12" fmla="*/ 255077 h 330487"/>
                <a:gd name="connsiteX13" fmla="*/ 43024 w 334233"/>
                <a:gd name="connsiteY13" fmla="*/ 218513 h 330487"/>
                <a:gd name="connsiteX14" fmla="*/ 89807 w 334233"/>
                <a:gd name="connsiteY14" fmla="*/ 36159 h 330487"/>
                <a:gd name="connsiteX15" fmla="*/ 130320 w 334233"/>
                <a:gd name="connsiteY15" fmla="*/ 14595 h 330487"/>
                <a:gd name="connsiteX16" fmla="*/ 146718 w 334233"/>
                <a:gd name="connsiteY16" fmla="*/ 5219 h 330487"/>
                <a:gd name="connsiteX17" fmla="*/ 139966 w 334233"/>
                <a:gd name="connsiteY17" fmla="*/ 63 h 330487"/>
                <a:gd name="connsiteX18" fmla="*/ 78232 w 334233"/>
                <a:gd name="connsiteY18" fmla="*/ 1469 h 330487"/>
                <a:gd name="connsiteX19" fmla="*/ 16015 w 334233"/>
                <a:gd name="connsiteY19" fmla="*/ 63 h 330487"/>
                <a:gd name="connsiteX20" fmla="*/ 6851 w 334233"/>
                <a:gd name="connsiteY20" fmla="*/ 9438 h 330487"/>
                <a:gd name="connsiteX21" fmla="*/ 20356 w 334233"/>
                <a:gd name="connsiteY21" fmla="*/ 14595 h 330487"/>
                <a:gd name="connsiteX22" fmla="*/ 38683 w 334233"/>
                <a:gd name="connsiteY22" fmla="*/ 15532 h 330487"/>
                <a:gd name="connsiteX23" fmla="*/ 51705 w 334233"/>
                <a:gd name="connsiteY23" fmla="*/ 23033 h 330487"/>
                <a:gd name="connsiteX24" fmla="*/ 43506 w 334233"/>
                <a:gd name="connsiteY24" fmla="*/ 56316 h 330487"/>
                <a:gd name="connsiteX25" fmla="*/ 32895 w 334233"/>
                <a:gd name="connsiteY25" fmla="*/ 97568 h 330487"/>
                <a:gd name="connsiteX26" fmla="*/ 3475 w 334233"/>
                <a:gd name="connsiteY26" fmla="*/ 213356 h 330487"/>
                <a:gd name="connsiteX27" fmla="*/ 99 w 334233"/>
                <a:gd name="connsiteY27" fmla="*/ 240545 h 330487"/>
                <a:gd name="connsiteX28" fmla="*/ 94630 w 334233"/>
                <a:gd name="connsiteY28" fmla="*/ 330551 h 330487"/>
                <a:gd name="connsiteX29" fmla="*/ 231121 w 334233"/>
                <a:gd name="connsiteY29" fmla="*/ 215700 h 330487"/>
                <a:gd name="connsiteX30" fmla="*/ 274045 w 334233"/>
                <a:gd name="connsiteY30" fmla="*/ 49284 h 330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334233" h="330487">
                  <a:moveTo>
                    <a:pt x="274045" y="49284"/>
                  </a:moveTo>
                  <a:cubicBezTo>
                    <a:pt x="278868" y="30065"/>
                    <a:pt x="287550" y="16001"/>
                    <a:pt x="326134" y="14595"/>
                  </a:cubicBezTo>
                  <a:cubicBezTo>
                    <a:pt x="328545" y="14595"/>
                    <a:pt x="334333" y="14126"/>
                    <a:pt x="334333" y="5219"/>
                  </a:cubicBezTo>
                  <a:cubicBezTo>
                    <a:pt x="334333" y="4751"/>
                    <a:pt x="334333" y="63"/>
                    <a:pt x="328063" y="63"/>
                  </a:cubicBezTo>
                  <a:cubicBezTo>
                    <a:pt x="312147" y="63"/>
                    <a:pt x="295266" y="1469"/>
                    <a:pt x="278868" y="1469"/>
                  </a:cubicBezTo>
                  <a:cubicBezTo>
                    <a:pt x="262470" y="1469"/>
                    <a:pt x="244625" y="63"/>
                    <a:pt x="228709" y="63"/>
                  </a:cubicBezTo>
                  <a:cubicBezTo>
                    <a:pt x="225815" y="63"/>
                    <a:pt x="220028" y="63"/>
                    <a:pt x="220028" y="9438"/>
                  </a:cubicBezTo>
                  <a:cubicBezTo>
                    <a:pt x="220028" y="14595"/>
                    <a:pt x="224851" y="14595"/>
                    <a:pt x="228709" y="14595"/>
                  </a:cubicBezTo>
                  <a:cubicBezTo>
                    <a:pt x="256200" y="15064"/>
                    <a:pt x="261505" y="24908"/>
                    <a:pt x="261505" y="35221"/>
                  </a:cubicBezTo>
                  <a:cubicBezTo>
                    <a:pt x="261505" y="36627"/>
                    <a:pt x="260541" y="43659"/>
                    <a:pt x="260059" y="45065"/>
                  </a:cubicBezTo>
                  <a:lnTo>
                    <a:pt x="216652" y="212419"/>
                  </a:lnTo>
                  <a:cubicBezTo>
                    <a:pt x="200253" y="275235"/>
                    <a:pt x="144789" y="316019"/>
                    <a:pt x="96559" y="316019"/>
                  </a:cubicBezTo>
                  <a:cubicBezTo>
                    <a:pt x="63763" y="316019"/>
                    <a:pt x="37718" y="295392"/>
                    <a:pt x="37718" y="255077"/>
                  </a:cubicBezTo>
                  <a:cubicBezTo>
                    <a:pt x="37718" y="254140"/>
                    <a:pt x="37718" y="239139"/>
                    <a:pt x="43024" y="218513"/>
                  </a:cubicBezTo>
                  <a:lnTo>
                    <a:pt x="89807" y="36159"/>
                  </a:lnTo>
                  <a:cubicBezTo>
                    <a:pt x="94148" y="19283"/>
                    <a:pt x="95112" y="14595"/>
                    <a:pt x="130320" y="14595"/>
                  </a:cubicBezTo>
                  <a:cubicBezTo>
                    <a:pt x="142860" y="14595"/>
                    <a:pt x="146718" y="14595"/>
                    <a:pt x="146718" y="5219"/>
                  </a:cubicBezTo>
                  <a:cubicBezTo>
                    <a:pt x="146718" y="63"/>
                    <a:pt x="141413" y="63"/>
                    <a:pt x="139966" y="63"/>
                  </a:cubicBezTo>
                  <a:cubicBezTo>
                    <a:pt x="126462" y="63"/>
                    <a:pt x="91736" y="1469"/>
                    <a:pt x="78232" y="1469"/>
                  </a:cubicBezTo>
                  <a:cubicBezTo>
                    <a:pt x="64245" y="1469"/>
                    <a:pt x="30002" y="63"/>
                    <a:pt x="16015" y="63"/>
                  </a:cubicBezTo>
                  <a:cubicBezTo>
                    <a:pt x="12157" y="63"/>
                    <a:pt x="6851" y="63"/>
                    <a:pt x="6851" y="9438"/>
                  </a:cubicBezTo>
                  <a:cubicBezTo>
                    <a:pt x="6851" y="14595"/>
                    <a:pt x="11192" y="14595"/>
                    <a:pt x="20356" y="14595"/>
                  </a:cubicBezTo>
                  <a:cubicBezTo>
                    <a:pt x="21320" y="14595"/>
                    <a:pt x="30484" y="14595"/>
                    <a:pt x="38683" y="15532"/>
                  </a:cubicBezTo>
                  <a:cubicBezTo>
                    <a:pt x="47364" y="16470"/>
                    <a:pt x="51705" y="16939"/>
                    <a:pt x="51705" y="23033"/>
                  </a:cubicBezTo>
                  <a:cubicBezTo>
                    <a:pt x="51705" y="25845"/>
                    <a:pt x="46400" y="45534"/>
                    <a:pt x="43506" y="56316"/>
                  </a:cubicBezTo>
                  <a:lnTo>
                    <a:pt x="32895" y="97568"/>
                  </a:lnTo>
                  <a:cubicBezTo>
                    <a:pt x="28555" y="115851"/>
                    <a:pt x="5404" y="204450"/>
                    <a:pt x="3475" y="213356"/>
                  </a:cubicBezTo>
                  <a:cubicBezTo>
                    <a:pt x="99" y="226482"/>
                    <a:pt x="99" y="233514"/>
                    <a:pt x="99" y="240545"/>
                  </a:cubicBezTo>
                  <a:cubicBezTo>
                    <a:pt x="99" y="297736"/>
                    <a:pt x="43988" y="330551"/>
                    <a:pt x="94630" y="330551"/>
                  </a:cubicBezTo>
                  <a:cubicBezTo>
                    <a:pt x="155400" y="330551"/>
                    <a:pt x="215205" y="277579"/>
                    <a:pt x="231121" y="215700"/>
                  </a:cubicBezTo>
                  <a:lnTo>
                    <a:pt x="274045" y="49284"/>
                  </a:lnTo>
                  <a:close/>
                </a:path>
              </a:pathLst>
            </a:custGeom>
            <a:solidFill>
              <a:srgbClr val="000000"/>
            </a:solidFill>
            <a:ln w="2667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426" name="Freeform: Shape 1425">
              <a:extLst>
                <a:ext uri="{FF2B5EF4-FFF2-40B4-BE49-F238E27FC236}">
                  <a16:creationId xmlns:a16="http://schemas.microsoft.com/office/drawing/2014/main" id="{E79462BA-F6D1-F379-E3A1-699F7E1E2475}"/>
                </a:ext>
              </a:extLst>
            </p:cNvPr>
            <p:cNvSpPr/>
            <p:nvPr>
              <p:custDataLst>
                <p:tags r:id="rId55"/>
              </p:custDataLst>
            </p:nvPr>
          </p:nvSpPr>
          <p:spPr>
            <a:xfrm>
              <a:off x="5670932" y="4986884"/>
              <a:ext cx="102295" cy="220840"/>
            </a:xfrm>
            <a:custGeom>
              <a:avLst/>
              <a:gdLst>
                <a:gd name="connsiteX0" fmla="*/ 93624 w 102295"/>
                <a:gd name="connsiteY0" fmla="*/ 12534 h 220840"/>
                <a:gd name="connsiteX1" fmla="*/ 80119 w 102295"/>
                <a:gd name="connsiteY1" fmla="*/ 64 h 220840"/>
                <a:gd name="connsiteX2" fmla="*/ 61213 w 102295"/>
                <a:gd name="connsiteY2" fmla="*/ 18112 h 220840"/>
                <a:gd name="connsiteX3" fmla="*/ 74718 w 102295"/>
                <a:gd name="connsiteY3" fmla="*/ 30582 h 220840"/>
                <a:gd name="connsiteX4" fmla="*/ 93624 w 102295"/>
                <a:gd name="connsiteY4" fmla="*/ 12534 h 220840"/>
                <a:gd name="connsiteX5" fmla="*/ 24751 w 102295"/>
                <a:gd name="connsiteY5" fmla="*/ 179231 h 220840"/>
                <a:gd name="connsiteX6" fmla="*/ 21713 w 102295"/>
                <a:gd name="connsiteY6" fmla="*/ 193013 h 220840"/>
                <a:gd name="connsiteX7" fmla="*/ 53786 w 102295"/>
                <a:gd name="connsiteY7" fmla="*/ 220905 h 220840"/>
                <a:gd name="connsiteX8" fmla="*/ 102402 w 102295"/>
                <a:gd name="connsiteY8" fmla="*/ 170699 h 220840"/>
                <a:gd name="connsiteX9" fmla="*/ 97000 w 102295"/>
                <a:gd name="connsiteY9" fmla="*/ 166433 h 220840"/>
                <a:gd name="connsiteX10" fmla="*/ 90585 w 102295"/>
                <a:gd name="connsiteY10" fmla="*/ 172012 h 220840"/>
                <a:gd name="connsiteX11" fmla="*/ 54799 w 102295"/>
                <a:gd name="connsiteY11" fmla="*/ 211717 h 220840"/>
                <a:gd name="connsiteX12" fmla="*/ 46358 w 102295"/>
                <a:gd name="connsiteY12" fmla="*/ 200232 h 220840"/>
                <a:gd name="connsiteX13" fmla="*/ 51760 w 102295"/>
                <a:gd name="connsiteY13" fmla="*/ 179231 h 220840"/>
                <a:gd name="connsiteX14" fmla="*/ 62564 w 102295"/>
                <a:gd name="connsiteY14" fmla="*/ 152979 h 220840"/>
                <a:gd name="connsiteX15" fmla="*/ 79107 w 102295"/>
                <a:gd name="connsiteY15" fmla="*/ 111305 h 220840"/>
                <a:gd name="connsiteX16" fmla="*/ 81132 w 102295"/>
                <a:gd name="connsiteY16" fmla="*/ 100804 h 220840"/>
                <a:gd name="connsiteX17" fmla="*/ 49059 w 102295"/>
                <a:gd name="connsiteY17" fmla="*/ 72912 h 220840"/>
                <a:gd name="connsiteX18" fmla="*/ 106 w 102295"/>
                <a:gd name="connsiteY18" fmla="*/ 123118 h 220840"/>
                <a:gd name="connsiteX19" fmla="*/ 5845 w 102295"/>
                <a:gd name="connsiteY19" fmla="*/ 127384 h 220840"/>
                <a:gd name="connsiteX20" fmla="*/ 11922 w 102295"/>
                <a:gd name="connsiteY20" fmla="*/ 122134 h 220840"/>
                <a:gd name="connsiteX21" fmla="*/ 48046 w 102295"/>
                <a:gd name="connsiteY21" fmla="*/ 82100 h 220840"/>
                <a:gd name="connsiteX22" fmla="*/ 56487 w 102295"/>
                <a:gd name="connsiteY22" fmla="*/ 93585 h 220840"/>
                <a:gd name="connsiteX23" fmla="*/ 46021 w 102295"/>
                <a:gd name="connsiteY23" fmla="*/ 126400 h 220840"/>
                <a:gd name="connsiteX24" fmla="*/ 24751 w 102295"/>
                <a:gd name="connsiteY24" fmla="*/ 179231 h 220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2295" h="220840">
                  <a:moveTo>
                    <a:pt x="93624" y="12534"/>
                  </a:moveTo>
                  <a:cubicBezTo>
                    <a:pt x="93624" y="7283"/>
                    <a:pt x="89572" y="64"/>
                    <a:pt x="80119" y="64"/>
                  </a:cubicBezTo>
                  <a:cubicBezTo>
                    <a:pt x="71004" y="64"/>
                    <a:pt x="61213" y="8596"/>
                    <a:pt x="61213" y="18112"/>
                  </a:cubicBezTo>
                  <a:cubicBezTo>
                    <a:pt x="61213" y="23691"/>
                    <a:pt x="65602" y="30582"/>
                    <a:pt x="74718" y="30582"/>
                  </a:cubicBezTo>
                  <a:cubicBezTo>
                    <a:pt x="84508" y="30582"/>
                    <a:pt x="93624" y="21394"/>
                    <a:pt x="93624" y="12534"/>
                  </a:cubicBezTo>
                  <a:close/>
                  <a:moveTo>
                    <a:pt x="24751" y="179231"/>
                  </a:moveTo>
                  <a:cubicBezTo>
                    <a:pt x="23401" y="183497"/>
                    <a:pt x="21713" y="187434"/>
                    <a:pt x="21713" y="193013"/>
                  </a:cubicBezTo>
                  <a:cubicBezTo>
                    <a:pt x="21713" y="208436"/>
                    <a:pt x="35217" y="220905"/>
                    <a:pt x="53786" y="220905"/>
                  </a:cubicBezTo>
                  <a:cubicBezTo>
                    <a:pt x="87547" y="220905"/>
                    <a:pt x="102402" y="175621"/>
                    <a:pt x="102402" y="170699"/>
                  </a:cubicBezTo>
                  <a:cubicBezTo>
                    <a:pt x="102402" y="166433"/>
                    <a:pt x="98013" y="166433"/>
                    <a:pt x="97000" y="166433"/>
                  </a:cubicBezTo>
                  <a:cubicBezTo>
                    <a:pt x="92273" y="166433"/>
                    <a:pt x="91936" y="168402"/>
                    <a:pt x="90585" y="172012"/>
                  </a:cubicBezTo>
                  <a:cubicBezTo>
                    <a:pt x="82820" y="198263"/>
                    <a:pt x="67965" y="211717"/>
                    <a:pt x="54799" y="211717"/>
                  </a:cubicBezTo>
                  <a:cubicBezTo>
                    <a:pt x="48046" y="211717"/>
                    <a:pt x="46358" y="207451"/>
                    <a:pt x="46358" y="200232"/>
                  </a:cubicBezTo>
                  <a:cubicBezTo>
                    <a:pt x="46358" y="192685"/>
                    <a:pt x="48722" y="186450"/>
                    <a:pt x="51760" y="179231"/>
                  </a:cubicBezTo>
                  <a:cubicBezTo>
                    <a:pt x="55136" y="170371"/>
                    <a:pt x="58850" y="161511"/>
                    <a:pt x="62564" y="152979"/>
                  </a:cubicBezTo>
                  <a:cubicBezTo>
                    <a:pt x="65602" y="145104"/>
                    <a:pt x="77756" y="115243"/>
                    <a:pt x="79107" y="111305"/>
                  </a:cubicBezTo>
                  <a:cubicBezTo>
                    <a:pt x="80119" y="108024"/>
                    <a:pt x="81132" y="104086"/>
                    <a:pt x="81132" y="100804"/>
                  </a:cubicBezTo>
                  <a:cubicBezTo>
                    <a:pt x="81132" y="85382"/>
                    <a:pt x="67628" y="72912"/>
                    <a:pt x="49059" y="72912"/>
                  </a:cubicBezTo>
                  <a:cubicBezTo>
                    <a:pt x="15636" y="72912"/>
                    <a:pt x="106" y="117540"/>
                    <a:pt x="106" y="123118"/>
                  </a:cubicBezTo>
                  <a:cubicBezTo>
                    <a:pt x="106" y="127384"/>
                    <a:pt x="4832" y="127384"/>
                    <a:pt x="5845" y="127384"/>
                  </a:cubicBezTo>
                  <a:cubicBezTo>
                    <a:pt x="10572" y="127384"/>
                    <a:pt x="10909" y="125743"/>
                    <a:pt x="11922" y="122134"/>
                  </a:cubicBezTo>
                  <a:cubicBezTo>
                    <a:pt x="20700" y="93913"/>
                    <a:pt x="35555" y="82100"/>
                    <a:pt x="48046" y="82100"/>
                  </a:cubicBezTo>
                  <a:cubicBezTo>
                    <a:pt x="53448" y="82100"/>
                    <a:pt x="56487" y="84725"/>
                    <a:pt x="56487" y="93585"/>
                  </a:cubicBezTo>
                  <a:cubicBezTo>
                    <a:pt x="56487" y="101133"/>
                    <a:pt x="54461" y="106055"/>
                    <a:pt x="46021" y="126400"/>
                  </a:cubicBezTo>
                  <a:lnTo>
                    <a:pt x="24751" y="179231"/>
                  </a:lnTo>
                  <a:close/>
                </a:path>
              </a:pathLst>
            </a:custGeom>
            <a:solidFill>
              <a:srgbClr val="000000"/>
            </a:solidFill>
            <a:ln w="2667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427" name="Freeform: Shape 1426">
              <a:extLst>
                <a:ext uri="{FF2B5EF4-FFF2-40B4-BE49-F238E27FC236}">
                  <a16:creationId xmlns:a16="http://schemas.microsoft.com/office/drawing/2014/main" id="{55783699-EDEA-47CE-B936-BCA9906A1AC9}"/>
                </a:ext>
              </a:extLst>
            </p:cNvPr>
            <p:cNvSpPr/>
            <p:nvPr>
              <p:custDataLst>
                <p:tags r:id="rId56"/>
              </p:custDataLst>
            </p:nvPr>
          </p:nvSpPr>
          <p:spPr>
            <a:xfrm>
              <a:off x="5949819" y="4860830"/>
              <a:ext cx="320729" cy="312205"/>
            </a:xfrm>
            <a:custGeom>
              <a:avLst/>
              <a:gdLst>
                <a:gd name="connsiteX0" fmla="*/ 170363 w 320729"/>
                <a:gd name="connsiteY0" fmla="*/ 165541 h 312205"/>
                <a:gd name="connsiteX1" fmla="*/ 304925 w 320729"/>
                <a:gd name="connsiteY1" fmla="*/ 165541 h 312205"/>
                <a:gd name="connsiteX2" fmla="*/ 320841 w 320729"/>
                <a:gd name="connsiteY2" fmla="*/ 156166 h 312205"/>
                <a:gd name="connsiteX3" fmla="*/ 304925 w 320729"/>
                <a:gd name="connsiteY3" fmla="*/ 146790 h 312205"/>
                <a:gd name="connsiteX4" fmla="*/ 170363 w 320729"/>
                <a:gd name="connsiteY4" fmla="*/ 146790 h 312205"/>
                <a:gd name="connsiteX5" fmla="*/ 170363 w 320729"/>
                <a:gd name="connsiteY5" fmla="*/ 15532 h 312205"/>
                <a:gd name="connsiteX6" fmla="*/ 160717 w 320729"/>
                <a:gd name="connsiteY6" fmla="*/ 63 h 312205"/>
                <a:gd name="connsiteX7" fmla="*/ 151071 w 320729"/>
                <a:gd name="connsiteY7" fmla="*/ 15532 h 312205"/>
                <a:gd name="connsiteX8" fmla="*/ 151071 w 320729"/>
                <a:gd name="connsiteY8" fmla="*/ 146790 h 312205"/>
                <a:gd name="connsiteX9" fmla="*/ 16027 w 320729"/>
                <a:gd name="connsiteY9" fmla="*/ 146790 h 312205"/>
                <a:gd name="connsiteX10" fmla="*/ 111 w 320729"/>
                <a:gd name="connsiteY10" fmla="*/ 156166 h 312205"/>
                <a:gd name="connsiteX11" fmla="*/ 16027 w 320729"/>
                <a:gd name="connsiteY11" fmla="*/ 165541 h 312205"/>
                <a:gd name="connsiteX12" fmla="*/ 151071 w 320729"/>
                <a:gd name="connsiteY12" fmla="*/ 165541 h 312205"/>
                <a:gd name="connsiteX13" fmla="*/ 151071 w 320729"/>
                <a:gd name="connsiteY13" fmla="*/ 296799 h 312205"/>
                <a:gd name="connsiteX14" fmla="*/ 160717 w 320729"/>
                <a:gd name="connsiteY14" fmla="*/ 312268 h 312205"/>
                <a:gd name="connsiteX15" fmla="*/ 170363 w 320729"/>
                <a:gd name="connsiteY15" fmla="*/ 296799 h 312205"/>
                <a:gd name="connsiteX16" fmla="*/ 170363 w 320729"/>
                <a:gd name="connsiteY16" fmla="*/ 165541 h 312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20729" h="312205">
                  <a:moveTo>
                    <a:pt x="170363" y="165541"/>
                  </a:moveTo>
                  <a:lnTo>
                    <a:pt x="304925" y="165541"/>
                  </a:lnTo>
                  <a:cubicBezTo>
                    <a:pt x="311677" y="165541"/>
                    <a:pt x="320841" y="165541"/>
                    <a:pt x="320841" y="156166"/>
                  </a:cubicBezTo>
                  <a:cubicBezTo>
                    <a:pt x="320841" y="146790"/>
                    <a:pt x="311677" y="146790"/>
                    <a:pt x="304925" y="146790"/>
                  </a:cubicBezTo>
                  <a:lnTo>
                    <a:pt x="170363" y="146790"/>
                  </a:lnTo>
                  <a:lnTo>
                    <a:pt x="170363" y="15532"/>
                  </a:lnTo>
                  <a:cubicBezTo>
                    <a:pt x="170363" y="8970"/>
                    <a:pt x="170363" y="63"/>
                    <a:pt x="160717" y="63"/>
                  </a:cubicBezTo>
                  <a:cubicBezTo>
                    <a:pt x="151071" y="63"/>
                    <a:pt x="151071" y="8970"/>
                    <a:pt x="151071" y="15532"/>
                  </a:cubicBezTo>
                  <a:lnTo>
                    <a:pt x="151071" y="146790"/>
                  </a:lnTo>
                  <a:lnTo>
                    <a:pt x="16027" y="146790"/>
                  </a:lnTo>
                  <a:cubicBezTo>
                    <a:pt x="9275" y="146790"/>
                    <a:pt x="111" y="146790"/>
                    <a:pt x="111" y="156166"/>
                  </a:cubicBezTo>
                  <a:cubicBezTo>
                    <a:pt x="111" y="165541"/>
                    <a:pt x="9275" y="165541"/>
                    <a:pt x="16027" y="165541"/>
                  </a:cubicBezTo>
                  <a:lnTo>
                    <a:pt x="151071" y="165541"/>
                  </a:lnTo>
                  <a:lnTo>
                    <a:pt x="151071" y="296799"/>
                  </a:lnTo>
                  <a:cubicBezTo>
                    <a:pt x="151071" y="303362"/>
                    <a:pt x="151071" y="312268"/>
                    <a:pt x="160717" y="312268"/>
                  </a:cubicBezTo>
                  <a:cubicBezTo>
                    <a:pt x="170363" y="312268"/>
                    <a:pt x="170363" y="303362"/>
                    <a:pt x="170363" y="296799"/>
                  </a:cubicBezTo>
                  <a:lnTo>
                    <a:pt x="170363" y="165541"/>
                  </a:lnTo>
                  <a:close/>
                </a:path>
              </a:pathLst>
            </a:custGeom>
            <a:solidFill>
              <a:srgbClr val="000000"/>
            </a:solidFill>
            <a:ln w="2667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428" name="Freeform: Shape 1427">
              <a:extLst>
                <a:ext uri="{FF2B5EF4-FFF2-40B4-BE49-F238E27FC236}">
                  <a16:creationId xmlns:a16="http://schemas.microsoft.com/office/drawing/2014/main" id="{41B7F3C2-C2B8-158E-E04B-5123681E4A07}"/>
                </a:ext>
              </a:extLst>
            </p:cNvPr>
            <p:cNvSpPr/>
            <p:nvPr>
              <p:custDataLst>
                <p:tags r:id="rId57"/>
              </p:custDataLst>
            </p:nvPr>
          </p:nvSpPr>
          <p:spPr>
            <a:xfrm>
              <a:off x="6423918" y="4813952"/>
              <a:ext cx="406096" cy="320174"/>
            </a:xfrm>
            <a:custGeom>
              <a:avLst/>
              <a:gdLst>
                <a:gd name="connsiteX0" fmla="*/ 345930 w 406096"/>
                <a:gd name="connsiteY0" fmla="*/ 49284 h 320174"/>
                <a:gd name="connsiteX1" fmla="*/ 398019 w 406096"/>
                <a:gd name="connsiteY1" fmla="*/ 14595 h 320174"/>
                <a:gd name="connsiteX2" fmla="*/ 406218 w 406096"/>
                <a:gd name="connsiteY2" fmla="*/ 5219 h 320174"/>
                <a:gd name="connsiteX3" fmla="*/ 399948 w 406096"/>
                <a:gd name="connsiteY3" fmla="*/ 63 h 320174"/>
                <a:gd name="connsiteX4" fmla="*/ 351235 w 406096"/>
                <a:gd name="connsiteY4" fmla="*/ 1469 h 320174"/>
                <a:gd name="connsiteX5" fmla="*/ 302041 w 406096"/>
                <a:gd name="connsiteY5" fmla="*/ 63 h 320174"/>
                <a:gd name="connsiteX6" fmla="*/ 293359 w 406096"/>
                <a:gd name="connsiteY6" fmla="*/ 9438 h 320174"/>
                <a:gd name="connsiteX7" fmla="*/ 302041 w 406096"/>
                <a:gd name="connsiteY7" fmla="*/ 14595 h 320174"/>
                <a:gd name="connsiteX8" fmla="*/ 334837 w 406096"/>
                <a:gd name="connsiteY8" fmla="*/ 35221 h 320174"/>
                <a:gd name="connsiteX9" fmla="*/ 333390 w 406096"/>
                <a:gd name="connsiteY9" fmla="*/ 45065 h 320174"/>
                <a:gd name="connsiteX10" fmla="*/ 279373 w 406096"/>
                <a:gd name="connsiteY10" fmla="*/ 253671 h 320174"/>
                <a:gd name="connsiteX11" fmla="*/ 172785 w 406096"/>
                <a:gd name="connsiteY11" fmla="*/ 8970 h 320174"/>
                <a:gd name="connsiteX12" fmla="*/ 157351 w 406096"/>
                <a:gd name="connsiteY12" fmla="*/ 63 h 320174"/>
                <a:gd name="connsiteX13" fmla="*/ 92723 w 406096"/>
                <a:gd name="connsiteY13" fmla="*/ 63 h 320174"/>
                <a:gd name="connsiteX14" fmla="*/ 78736 w 406096"/>
                <a:gd name="connsiteY14" fmla="*/ 9438 h 320174"/>
                <a:gd name="connsiteX15" fmla="*/ 92241 w 406096"/>
                <a:gd name="connsiteY15" fmla="*/ 14595 h 320174"/>
                <a:gd name="connsiteX16" fmla="*/ 125037 w 406096"/>
                <a:gd name="connsiteY16" fmla="*/ 18814 h 320174"/>
                <a:gd name="connsiteX17" fmla="*/ 60409 w 406096"/>
                <a:gd name="connsiteY17" fmla="*/ 270547 h 320174"/>
                <a:gd name="connsiteX18" fmla="*/ 8320 w 406096"/>
                <a:gd name="connsiteY18" fmla="*/ 305705 h 320174"/>
                <a:gd name="connsiteX19" fmla="*/ 121 w 406096"/>
                <a:gd name="connsiteY19" fmla="*/ 315081 h 320174"/>
                <a:gd name="connsiteX20" fmla="*/ 6391 w 406096"/>
                <a:gd name="connsiteY20" fmla="*/ 320238 h 320174"/>
                <a:gd name="connsiteX21" fmla="*/ 54621 w 406096"/>
                <a:gd name="connsiteY21" fmla="*/ 318831 h 320174"/>
                <a:gd name="connsiteX22" fmla="*/ 104298 w 406096"/>
                <a:gd name="connsiteY22" fmla="*/ 320238 h 320174"/>
                <a:gd name="connsiteX23" fmla="*/ 112979 w 406096"/>
                <a:gd name="connsiteY23" fmla="*/ 310862 h 320174"/>
                <a:gd name="connsiteX24" fmla="*/ 103333 w 406096"/>
                <a:gd name="connsiteY24" fmla="*/ 305705 h 320174"/>
                <a:gd name="connsiteX25" fmla="*/ 71502 w 406096"/>
                <a:gd name="connsiteY25" fmla="*/ 285079 h 320174"/>
                <a:gd name="connsiteX26" fmla="*/ 73431 w 406096"/>
                <a:gd name="connsiteY26" fmla="*/ 274297 h 320174"/>
                <a:gd name="connsiteX27" fmla="*/ 137094 w 406096"/>
                <a:gd name="connsiteY27" fmla="*/ 26783 h 320174"/>
                <a:gd name="connsiteX28" fmla="*/ 141435 w 406096"/>
                <a:gd name="connsiteY28" fmla="*/ 35221 h 320174"/>
                <a:gd name="connsiteX29" fmla="*/ 261528 w 406096"/>
                <a:gd name="connsiteY29" fmla="*/ 311331 h 320174"/>
                <a:gd name="connsiteX30" fmla="*/ 270691 w 406096"/>
                <a:gd name="connsiteY30" fmla="*/ 320238 h 320174"/>
                <a:gd name="connsiteX31" fmla="*/ 278408 w 406096"/>
                <a:gd name="connsiteY31" fmla="*/ 310393 h 320174"/>
                <a:gd name="connsiteX32" fmla="*/ 345930 w 406096"/>
                <a:gd name="connsiteY32" fmla="*/ 49284 h 320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406096" h="320174">
                  <a:moveTo>
                    <a:pt x="345930" y="49284"/>
                  </a:moveTo>
                  <a:cubicBezTo>
                    <a:pt x="350753" y="30533"/>
                    <a:pt x="359435" y="16001"/>
                    <a:pt x="398019" y="14595"/>
                  </a:cubicBezTo>
                  <a:cubicBezTo>
                    <a:pt x="400430" y="14595"/>
                    <a:pt x="406218" y="14126"/>
                    <a:pt x="406218" y="5219"/>
                  </a:cubicBezTo>
                  <a:cubicBezTo>
                    <a:pt x="406218" y="4751"/>
                    <a:pt x="406218" y="63"/>
                    <a:pt x="399948" y="63"/>
                  </a:cubicBezTo>
                  <a:cubicBezTo>
                    <a:pt x="384032" y="63"/>
                    <a:pt x="367151" y="1469"/>
                    <a:pt x="351235" y="1469"/>
                  </a:cubicBezTo>
                  <a:cubicBezTo>
                    <a:pt x="334837" y="1469"/>
                    <a:pt x="317957" y="63"/>
                    <a:pt x="302041" y="63"/>
                  </a:cubicBezTo>
                  <a:cubicBezTo>
                    <a:pt x="299147" y="63"/>
                    <a:pt x="293359" y="63"/>
                    <a:pt x="293359" y="9438"/>
                  </a:cubicBezTo>
                  <a:cubicBezTo>
                    <a:pt x="293359" y="14595"/>
                    <a:pt x="298183" y="14595"/>
                    <a:pt x="302041" y="14595"/>
                  </a:cubicBezTo>
                  <a:cubicBezTo>
                    <a:pt x="329532" y="15064"/>
                    <a:pt x="334837" y="24908"/>
                    <a:pt x="334837" y="35221"/>
                  </a:cubicBezTo>
                  <a:cubicBezTo>
                    <a:pt x="334837" y="36627"/>
                    <a:pt x="333873" y="43659"/>
                    <a:pt x="333390" y="45065"/>
                  </a:cubicBezTo>
                  <a:lnTo>
                    <a:pt x="279373" y="253671"/>
                  </a:lnTo>
                  <a:lnTo>
                    <a:pt x="172785" y="8970"/>
                  </a:lnTo>
                  <a:cubicBezTo>
                    <a:pt x="168926" y="532"/>
                    <a:pt x="168444" y="63"/>
                    <a:pt x="157351" y="63"/>
                  </a:cubicBezTo>
                  <a:lnTo>
                    <a:pt x="92723" y="63"/>
                  </a:lnTo>
                  <a:cubicBezTo>
                    <a:pt x="83077" y="63"/>
                    <a:pt x="78736" y="63"/>
                    <a:pt x="78736" y="9438"/>
                  </a:cubicBezTo>
                  <a:cubicBezTo>
                    <a:pt x="78736" y="14595"/>
                    <a:pt x="83077" y="14595"/>
                    <a:pt x="92241" y="14595"/>
                  </a:cubicBezTo>
                  <a:cubicBezTo>
                    <a:pt x="94652" y="14595"/>
                    <a:pt x="125037" y="14595"/>
                    <a:pt x="125037" y="18814"/>
                  </a:cubicBezTo>
                  <a:lnTo>
                    <a:pt x="60409" y="270547"/>
                  </a:lnTo>
                  <a:cubicBezTo>
                    <a:pt x="55586" y="289298"/>
                    <a:pt x="47387" y="304299"/>
                    <a:pt x="8320" y="305705"/>
                  </a:cubicBezTo>
                  <a:cubicBezTo>
                    <a:pt x="5427" y="305705"/>
                    <a:pt x="121" y="306174"/>
                    <a:pt x="121" y="315081"/>
                  </a:cubicBezTo>
                  <a:cubicBezTo>
                    <a:pt x="121" y="318362"/>
                    <a:pt x="2533" y="320238"/>
                    <a:pt x="6391" y="320238"/>
                  </a:cubicBezTo>
                  <a:cubicBezTo>
                    <a:pt x="21825" y="320238"/>
                    <a:pt x="38705" y="318831"/>
                    <a:pt x="54621" y="318831"/>
                  </a:cubicBezTo>
                  <a:cubicBezTo>
                    <a:pt x="71019" y="318831"/>
                    <a:pt x="88382" y="320238"/>
                    <a:pt x="104298" y="320238"/>
                  </a:cubicBezTo>
                  <a:cubicBezTo>
                    <a:pt x="106710" y="320238"/>
                    <a:pt x="112979" y="320238"/>
                    <a:pt x="112979" y="310862"/>
                  </a:cubicBezTo>
                  <a:cubicBezTo>
                    <a:pt x="112979" y="306174"/>
                    <a:pt x="108639" y="305705"/>
                    <a:pt x="103333" y="305705"/>
                  </a:cubicBezTo>
                  <a:cubicBezTo>
                    <a:pt x="75360" y="304768"/>
                    <a:pt x="71502" y="294455"/>
                    <a:pt x="71502" y="285079"/>
                  </a:cubicBezTo>
                  <a:cubicBezTo>
                    <a:pt x="71502" y="281798"/>
                    <a:pt x="71984" y="279454"/>
                    <a:pt x="73431" y="274297"/>
                  </a:cubicBezTo>
                  <a:lnTo>
                    <a:pt x="137094" y="26783"/>
                  </a:lnTo>
                  <a:cubicBezTo>
                    <a:pt x="139024" y="29596"/>
                    <a:pt x="139024" y="30533"/>
                    <a:pt x="141435" y="35221"/>
                  </a:cubicBezTo>
                  <a:lnTo>
                    <a:pt x="261528" y="311331"/>
                  </a:lnTo>
                  <a:cubicBezTo>
                    <a:pt x="264904" y="319300"/>
                    <a:pt x="266351" y="320238"/>
                    <a:pt x="270691" y="320238"/>
                  </a:cubicBezTo>
                  <a:cubicBezTo>
                    <a:pt x="275997" y="320238"/>
                    <a:pt x="275997" y="318831"/>
                    <a:pt x="278408" y="310393"/>
                  </a:cubicBezTo>
                  <a:lnTo>
                    <a:pt x="345930" y="49284"/>
                  </a:lnTo>
                  <a:close/>
                </a:path>
              </a:pathLst>
            </a:custGeom>
            <a:solidFill>
              <a:schemeClr val="tx1"/>
            </a:solidFill>
            <a:ln w="2667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  <p:sp>
          <p:nvSpPr>
            <p:cNvPr id="1429" name="Freeform: Shape 1428">
              <a:extLst>
                <a:ext uri="{FF2B5EF4-FFF2-40B4-BE49-F238E27FC236}">
                  <a16:creationId xmlns:a16="http://schemas.microsoft.com/office/drawing/2014/main" id="{94FD9743-FBE7-F3C1-B7E0-78D7A144BE4B}"/>
                </a:ext>
              </a:extLst>
            </p:cNvPr>
            <p:cNvSpPr/>
            <p:nvPr>
              <p:custDataLst>
                <p:tags r:id="rId58"/>
              </p:custDataLst>
            </p:nvPr>
          </p:nvSpPr>
          <p:spPr>
            <a:xfrm>
              <a:off x="6892954" y="4782544"/>
              <a:ext cx="111893" cy="468777"/>
            </a:xfrm>
            <a:custGeom>
              <a:avLst/>
              <a:gdLst>
                <a:gd name="connsiteX0" fmla="*/ 112024 w 111893"/>
                <a:gd name="connsiteY0" fmla="*/ 464152 h 468777"/>
                <a:gd name="connsiteX1" fmla="*/ 103825 w 111893"/>
                <a:gd name="connsiteY1" fmla="*/ 453839 h 468777"/>
                <a:gd name="connsiteX2" fmla="*/ 28104 w 111893"/>
                <a:gd name="connsiteY2" fmla="*/ 234451 h 468777"/>
                <a:gd name="connsiteX3" fmla="*/ 105754 w 111893"/>
                <a:gd name="connsiteY3" fmla="*/ 12720 h 468777"/>
                <a:gd name="connsiteX4" fmla="*/ 112024 w 111893"/>
                <a:gd name="connsiteY4" fmla="*/ 4751 h 468777"/>
                <a:gd name="connsiteX5" fmla="*/ 107201 w 111893"/>
                <a:gd name="connsiteY5" fmla="*/ 63 h 468777"/>
                <a:gd name="connsiteX6" fmla="*/ 30515 w 111893"/>
                <a:gd name="connsiteY6" fmla="*/ 91474 h 468777"/>
                <a:gd name="connsiteX7" fmla="*/ 130 w 111893"/>
                <a:gd name="connsiteY7" fmla="*/ 234451 h 468777"/>
                <a:gd name="connsiteX8" fmla="*/ 31962 w 111893"/>
                <a:gd name="connsiteY8" fmla="*/ 380710 h 468777"/>
                <a:gd name="connsiteX9" fmla="*/ 107201 w 111893"/>
                <a:gd name="connsiteY9" fmla="*/ 468840 h 468777"/>
                <a:gd name="connsiteX10" fmla="*/ 112024 w 111893"/>
                <a:gd name="connsiteY10" fmla="*/ 464152 h 468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1893" h="468777">
                  <a:moveTo>
                    <a:pt x="112024" y="464152"/>
                  </a:moveTo>
                  <a:cubicBezTo>
                    <a:pt x="112024" y="462746"/>
                    <a:pt x="112024" y="461808"/>
                    <a:pt x="103825" y="453839"/>
                  </a:cubicBezTo>
                  <a:cubicBezTo>
                    <a:pt x="43537" y="394773"/>
                    <a:pt x="28104" y="306174"/>
                    <a:pt x="28104" y="234451"/>
                  </a:cubicBezTo>
                  <a:cubicBezTo>
                    <a:pt x="28104" y="152884"/>
                    <a:pt x="46431" y="71317"/>
                    <a:pt x="105754" y="12720"/>
                  </a:cubicBezTo>
                  <a:cubicBezTo>
                    <a:pt x="112024" y="7094"/>
                    <a:pt x="112024" y="6157"/>
                    <a:pt x="112024" y="4751"/>
                  </a:cubicBezTo>
                  <a:cubicBezTo>
                    <a:pt x="112024" y="1469"/>
                    <a:pt x="110095" y="63"/>
                    <a:pt x="107201" y="63"/>
                  </a:cubicBezTo>
                  <a:cubicBezTo>
                    <a:pt x="102378" y="63"/>
                    <a:pt x="58971" y="31940"/>
                    <a:pt x="30515" y="91474"/>
                  </a:cubicBezTo>
                  <a:cubicBezTo>
                    <a:pt x="5918" y="143040"/>
                    <a:pt x="130" y="195074"/>
                    <a:pt x="130" y="234451"/>
                  </a:cubicBezTo>
                  <a:cubicBezTo>
                    <a:pt x="130" y="271016"/>
                    <a:pt x="5436" y="327738"/>
                    <a:pt x="31962" y="380710"/>
                  </a:cubicBezTo>
                  <a:cubicBezTo>
                    <a:pt x="60900" y="438369"/>
                    <a:pt x="102378" y="468840"/>
                    <a:pt x="107201" y="468840"/>
                  </a:cubicBezTo>
                  <a:cubicBezTo>
                    <a:pt x="110095" y="468840"/>
                    <a:pt x="112024" y="467434"/>
                    <a:pt x="112024" y="464152"/>
                  </a:cubicBezTo>
                  <a:close/>
                </a:path>
              </a:pathLst>
            </a:custGeom>
            <a:solidFill>
              <a:schemeClr val="tx1"/>
            </a:solidFill>
            <a:ln w="2667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430" name="Freeform: Shape 1429">
              <a:extLst>
                <a:ext uri="{FF2B5EF4-FFF2-40B4-BE49-F238E27FC236}">
                  <a16:creationId xmlns:a16="http://schemas.microsoft.com/office/drawing/2014/main" id="{BE47DBB3-3216-1237-2206-D0684694E5AB}"/>
                </a:ext>
              </a:extLst>
            </p:cNvPr>
            <p:cNvSpPr/>
            <p:nvPr>
              <p:custDataLst>
                <p:tags r:id="rId59"/>
              </p:custDataLst>
            </p:nvPr>
          </p:nvSpPr>
          <p:spPr>
            <a:xfrm>
              <a:off x="7051577" y="4821922"/>
              <a:ext cx="203048" cy="322518"/>
            </a:xfrm>
            <a:custGeom>
              <a:avLst/>
              <a:gdLst>
                <a:gd name="connsiteX0" fmla="*/ 203182 w 203048"/>
                <a:gd name="connsiteY0" fmla="*/ 162260 h 322518"/>
                <a:gd name="connsiteX1" fmla="*/ 183890 w 203048"/>
                <a:gd name="connsiteY1" fmla="*/ 52566 h 322518"/>
                <a:gd name="connsiteX2" fmla="*/ 101900 w 203048"/>
                <a:gd name="connsiteY2" fmla="*/ 63 h 322518"/>
                <a:gd name="connsiteX3" fmla="*/ 17979 w 203048"/>
                <a:gd name="connsiteY3" fmla="*/ 55847 h 322518"/>
                <a:gd name="connsiteX4" fmla="*/ 134 w 203048"/>
                <a:gd name="connsiteY4" fmla="*/ 162260 h 322518"/>
                <a:gd name="connsiteX5" fmla="*/ 21838 w 203048"/>
                <a:gd name="connsiteY5" fmla="*/ 275235 h 322518"/>
                <a:gd name="connsiteX6" fmla="*/ 101417 w 203048"/>
                <a:gd name="connsiteY6" fmla="*/ 322581 h 322518"/>
                <a:gd name="connsiteX7" fmla="*/ 185337 w 203048"/>
                <a:gd name="connsiteY7" fmla="*/ 268203 h 322518"/>
                <a:gd name="connsiteX8" fmla="*/ 203182 w 203048"/>
                <a:gd name="connsiteY8" fmla="*/ 162260 h 322518"/>
                <a:gd name="connsiteX9" fmla="*/ 101417 w 203048"/>
                <a:gd name="connsiteY9" fmla="*/ 312268 h 322518"/>
                <a:gd name="connsiteX10" fmla="*/ 45471 w 203048"/>
                <a:gd name="connsiteY10" fmla="*/ 255546 h 322518"/>
                <a:gd name="connsiteX11" fmla="*/ 40165 w 203048"/>
                <a:gd name="connsiteY11" fmla="*/ 156634 h 322518"/>
                <a:gd name="connsiteX12" fmla="*/ 44024 w 203048"/>
                <a:gd name="connsiteY12" fmla="*/ 70379 h 322518"/>
                <a:gd name="connsiteX13" fmla="*/ 101417 w 203048"/>
                <a:gd name="connsiteY13" fmla="*/ 10376 h 322518"/>
                <a:gd name="connsiteX14" fmla="*/ 158329 w 203048"/>
                <a:gd name="connsiteY14" fmla="*/ 65223 h 322518"/>
                <a:gd name="connsiteX15" fmla="*/ 163152 w 203048"/>
                <a:gd name="connsiteY15" fmla="*/ 156634 h 322518"/>
                <a:gd name="connsiteX16" fmla="*/ 157846 w 203048"/>
                <a:gd name="connsiteY16" fmla="*/ 253671 h 322518"/>
                <a:gd name="connsiteX17" fmla="*/ 101417 w 203048"/>
                <a:gd name="connsiteY17" fmla="*/ 312268 h 322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03048" h="322518">
                  <a:moveTo>
                    <a:pt x="203182" y="162260"/>
                  </a:moveTo>
                  <a:cubicBezTo>
                    <a:pt x="203182" y="124757"/>
                    <a:pt x="200771" y="87255"/>
                    <a:pt x="183890" y="52566"/>
                  </a:cubicBezTo>
                  <a:cubicBezTo>
                    <a:pt x="161705" y="7563"/>
                    <a:pt x="122156" y="63"/>
                    <a:pt x="101900" y="63"/>
                  </a:cubicBezTo>
                  <a:cubicBezTo>
                    <a:pt x="72962" y="63"/>
                    <a:pt x="37754" y="12251"/>
                    <a:pt x="17979" y="55847"/>
                  </a:cubicBezTo>
                  <a:cubicBezTo>
                    <a:pt x="2546" y="88193"/>
                    <a:pt x="134" y="124757"/>
                    <a:pt x="134" y="162260"/>
                  </a:cubicBezTo>
                  <a:cubicBezTo>
                    <a:pt x="134" y="197418"/>
                    <a:pt x="2064" y="239608"/>
                    <a:pt x="21838" y="275235"/>
                  </a:cubicBezTo>
                  <a:cubicBezTo>
                    <a:pt x="42577" y="313206"/>
                    <a:pt x="77785" y="322581"/>
                    <a:pt x="101417" y="322581"/>
                  </a:cubicBezTo>
                  <a:cubicBezTo>
                    <a:pt x="127461" y="322581"/>
                    <a:pt x="164116" y="312737"/>
                    <a:pt x="185337" y="268203"/>
                  </a:cubicBezTo>
                  <a:cubicBezTo>
                    <a:pt x="200771" y="235858"/>
                    <a:pt x="203182" y="199293"/>
                    <a:pt x="203182" y="162260"/>
                  </a:cubicBezTo>
                  <a:close/>
                  <a:moveTo>
                    <a:pt x="101417" y="312268"/>
                  </a:moveTo>
                  <a:cubicBezTo>
                    <a:pt x="82608" y="312268"/>
                    <a:pt x="54152" y="300549"/>
                    <a:pt x="45471" y="255546"/>
                  </a:cubicBezTo>
                  <a:cubicBezTo>
                    <a:pt x="40165" y="227420"/>
                    <a:pt x="40165" y="184292"/>
                    <a:pt x="40165" y="156634"/>
                  </a:cubicBezTo>
                  <a:cubicBezTo>
                    <a:pt x="40165" y="126633"/>
                    <a:pt x="40165" y="95693"/>
                    <a:pt x="44024" y="70379"/>
                  </a:cubicBezTo>
                  <a:cubicBezTo>
                    <a:pt x="53187" y="14595"/>
                    <a:pt x="89360" y="10376"/>
                    <a:pt x="101417" y="10376"/>
                  </a:cubicBezTo>
                  <a:cubicBezTo>
                    <a:pt x="117333" y="10376"/>
                    <a:pt x="149165" y="18814"/>
                    <a:pt x="158329" y="65223"/>
                  </a:cubicBezTo>
                  <a:cubicBezTo>
                    <a:pt x="163152" y="91474"/>
                    <a:pt x="163152" y="127101"/>
                    <a:pt x="163152" y="156634"/>
                  </a:cubicBezTo>
                  <a:cubicBezTo>
                    <a:pt x="163152" y="191793"/>
                    <a:pt x="163152" y="223669"/>
                    <a:pt x="157846" y="253671"/>
                  </a:cubicBezTo>
                  <a:cubicBezTo>
                    <a:pt x="150612" y="298205"/>
                    <a:pt x="123121" y="312268"/>
                    <a:pt x="101417" y="312268"/>
                  </a:cubicBezTo>
                  <a:close/>
                </a:path>
              </a:pathLst>
            </a:custGeom>
            <a:solidFill>
              <a:schemeClr val="tx1"/>
            </a:solidFill>
            <a:ln w="2667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431" name="Freeform: Shape 1430">
              <a:extLst>
                <a:ext uri="{FF2B5EF4-FFF2-40B4-BE49-F238E27FC236}">
                  <a16:creationId xmlns:a16="http://schemas.microsoft.com/office/drawing/2014/main" id="{C9913260-9D6B-54F6-F4D7-B6BD3FD90233}"/>
                </a:ext>
              </a:extLst>
            </p:cNvPr>
            <p:cNvSpPr/>
            <p:nvPr>
              <p:custDataLst>
                <p:tags r:id="rId60"/>
              </p:custDataLst>
            </p:nvPr>
          </p:nvSpPr>
          <p:spPr>
            <a:xfrm>
              <a:off x="7315396" y="5084437"/>
              <a:ext cx="56429" cy="140164"/>
            </a:xfrm>
            <a:custGeom>
              <a:avLst/>
              <a:gdLst>
                <a:gd name="connsiteX0" fmla="*/ 56568 w 56429"/>
                <a:gd name="connsiteY0" fmla="*/ 49284 h 140164"/>
                <a:gd name="connsiteX1" fmla="*/ 25701 w 56429"/>
                <a:gd name="connsiteY1" fmla="*/ 63 h 140164"/>
                <a:gd name="connsiteX2" fmla="*/ 139 w 56429"/>
                <a:gd name="connsiteY2" fmla="*/ 24908 h 140164"/>
                <a:gd name="connsiteX3" fmla="*/ 25701 w 56429"/>
                <a:gd name="connsiteY3" fmla="*/ 49753 h 140164"/>
                <a:gd name="connsiteX4" fmla="*/ 42582 w 56429"/>
                <a:gd name="connsiteY4" fmla="*/ 43659 h 140164"/>
                <a:gd name="connsiteX5" fmla="*/ 44993 w 56429"/>
                <a:gd name="connsiteY5" fmla="*/ 42253 h 140164"/>
                <a:gd name="connsiteX6" fmla="*/ 45958 w 56429"/>
                <a:gd name="connsiteY6" fmla="*/ 49284 h 140164"/>
                <a:gd name="connsiteX7" fmla="*/ 13161 w 56429"/>
                <a:gd name="connsiteY7" fmla="*/ 127570 h 140164"/>
                <a:gd name="connsiteX8" fmla="*/ 7856 w 56429"/>
                <a:gd name="connsiteY8" fmla="*/ 135071 h 140164"/>
                <a:gd name="connsiteX9" fmla="*/ 12679 w 56429"/>
                <a:gd name="connsiteY9" fmla="*/ 140227 h 140164"/>
                <a:gd name="connsiteX10" fmla="*/ 56568 w 56429"/>
                <a:gd name="connsiteY10" fmla="*/ 49284 h 140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6429" h="140164">
                  <a:moveTo>
                    <a:pt x="56568" y="49284"/>
                  </a:moveTo>
                  <a:cubicBezTo>
                    <a:pt x="56568" y="18345"/>
                    <a:pt x="44511" y="63"/>
                    <a:pt x="25701" y="63"/>
                  </a:cubicBezTo>
                  <a:cubicBezTo>
                    <a:pt x="9785" y="63"/>
                    <a:pt x="139" y="11782"/>
                    <a:pt x="139" y="24908"/>
                  </a:cubicBezTo>
                  <a:cubicBezTo>
                    <a:pt x="139" y="37565"/>
                    <a:pt x="9785" y="49753"/>
                    <a:pt x="25701" y="49753"/>
                  </a:cubicBezTo>
                  <a:cubicBezTo>
                    <a:pt x="31489" y="49753"/>
                    <a:pt x="37759" y="47878"/>
                    <a:pt x="42582" y="43659"/>
                  </a:cubicBezTo>
                  <a:cubicBezTo>
                    <a:pt x="44029" y="42721"/>
                    <a:pt x="44511" y="42253"/>
                    <a:pt x="44993" y="42253"/>
                  </a:cubicBezTo>
                  <a:cubicBezTo>
                    <a:pt x="45476" y="42253"/>
                    <a:pt x="45958" y="42721"/>
                    <a:pt x="45958" y="49284"/>
                  </a:cubicBezTo>
                  <a:cubicBezTo>
                    <a:pt x="45958" y="83974"/>
                    <a:pt x="29077" y="112100"/>
                    <a:pt x="13161" y="127570"/>
                  </a:cubicBezTo>
                  <a:cubicBezTo>
                    <a:pt x="7856" y="132727"/>
                    <a:pt x="7856" y="133664"/>
                    <a:pt x="7856" y="135071"/>
                  </a:cubicBezTo>
                  <a:cubicBezTo>
                    <a:pt x="7856" y="138352"/>
                    <a:pt x="10268" y="140227"/>
                    <a:pt x="12679" y="140227"/>
                  </a:cubicBezTo>
                  <a:cubicBezTo>
                    <a:pt x="17984" y="140227"/>
                    <a:pt x="56568" y="104131"/>
                    <a:pt x="56568" y="49284"/>
                  </a:cubicBezTo>
                  <a:close/>
                </a:path>
              </a:pathLst>
            </a:custGeom>
            <a:solidFill>
              <a:schemeClr val="tx1"/>
            </a:solidFill>
            <a:ln w="2667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432" name="Freeform: Shape 1431">
              <a:extLst>
                <a:ext uri="{FF2B5EF4-FFF2-40B4-BE49-F238E27FC236}">
                  <a16:creationId xmlns:a16="http://schemas.microsoft.com/office/drawing/2014/main" id="{69B38FDA-AB0F-84AF-0B82-A49A88ED2F26}"/>
                </a:ext>
              </a:extLst>
            </p:cNvPr>
            <p:cNvSpPr/>
            <p:nvPr>
              <p:custDataLst>
                <p:tags r:id="rId61"/>
              </p:custDataLst>
            </p:nvPr>
          </p:nvSpPr>
          <p:spPr>
            <a:xfrm>
              <a:off x="7515281" y="4813952"/>
              <a:ext cx="343879" cy="330487"/>
            </a:xfrm>
            <a:custGeom>
              <a:avLst/>
              <a:gdLst>
                <a:gd name="connsiteX0" fmla="*/ 276019 w 343879"/>
                <a:gd name="connsiteY0" fmla="*/ 53503 h 330487"/>
                <a:gd name="connsiteX1" fmla="*/ 337753 w 343879"/>
                <a:gd name="connsiteY1" fmla="*/ 14595 h 330487"/>
                <a:gd name="connsiteX2" fmla="*/ 344023 w 343879"/>
                <a:gd name="connsiteY2" fmla="*/ 5688 h 330487"/>
                <a:gd name="connsiteX3" fmla="*/ 337753 w 343879"/>
                <a:gd name="connsiteY3" fmla="*/ 63 h 330487"/>
                <a:gd name="connsiteX4" fmla="*/ 298205 w 343879"/>
                <a:gd name="connsiteY4" fmla="*/ 1469 h 330487"/>
                <a:gd name="connsiteX5" fmla="*/ 250457 w 343879"/>
                <a:gd name="connsiteY5" fmla="*/ 63 h 330487"/>
                <a:gd name="connsiteX6" fmla="*/ 241294 w 343879"/>
                <a:gd name="connsiteY6" fmla="*/ 8970 h 330487"/>
                <a:gd name="connsiteX7" fmla="*/ 249010 w 343879"/>
                <a:gd name="connsiteY7" fmla="*/ 14595 h 330487"/>
                <a:gd name="connsiteX8" fmla="*/ 271196 w 343879"/>
                <a:gd name="connsiteY8" fmla="*/ 30065 h 330487"/>
                <a:gd name="connsiteX9" fmla="*/ 263962 w 343879"/>
                <a:gd name="connsiteY9" fmla="*/ 47878 h 330487"/>
                <a:gd name="connsiteX10" fmla="*/ 115896 w 343879"/>
                <a:gd name="connsiteY10" fmla="*/ 276641 h 330487"/>
                <a:gd name="connsiteX11" fmla="*/ 83099 w 343879"/>
                <a:gd name="connsiteY11" fmla="*/ 28658 h 330487"/>
                <a:gd name="connsiteX12" fmla="*/ 116378 w 343879"/>
                <a:gd name="connsiteY12" fmla="*/ 14595 h 330487"/>
                <a:gd name="connsiteX13" fmla="*/ 128435 w 343879"/>
                <a:gd name="connsiteY13" fmla="*/ 5219 h 330487"/>
                <a:gd name="connsiteX14" fmla="*/ 121683 w 343879"/>
                <a:gd name="connsiteY14" fmla="*/ 63 h 330487"/>
                <a:gd name="connsiteX15" fmla="*/ 61878 w 343879"/>
                <a:gd name="connsiteY15" fmla="*/ 1469 h 330487"/>
                <a:gd name="connsiteX16" fmla="*/ 35352 w 343879"/>
                <a:gd name="connsiteY16" fmla="*/ 1000 h 330487"/>
                <a:gd name="connsiteX17" fmla="*/ 9307 w 343879"/>
                <a:gd name="connsiteY17" fmla="*/ 63 h 330487"/>
                <a:gd name="connsiteX18" fmla="*/ 144 w 343879"/>
                <a:gd name="connsiteY18" fmla="*/ 8970 h 330487"/>
                <a:gd name="connsiteX19" fmla="*/ 12201 w 343879"/>
                <a:gd name="connsiteY19" fmla="*/ 14595 h 330487"/>
                <a:gd name="connsiteX20" fmla="*/ 41139 w 343879"/>
                <a:gd name="connsiteY20" fmla="*/ 30533 h 330487"/>
                <a:gd name="connsiteX21" fmla="*/ 79241 w 343879"/>
                <a:gd name="connsiteY21" fmla="*/ 319769 h 330487"/>
                <a:gd name="connsiteX22" fmla="*/ 88887 w 343879"/>
                <a:gd name="connsiteY22" fmla="*/ 330551 h 330487"/>
                <a:gd name="connsiteX23" fmla="*/ 102391 w 343879"/>
                <a:gd name="connsiteY23" fmla="*/ 322113 h 330487"/>
                <a:gd name="connsiteX24" fmla="*/ 276019 w 343879"/>
                <a:gd name="connsiteY24" fmla="*/ 53503 h 330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343879" h="330487">
                  <a:moveTo>
                    <a:pt x="276019" y="53503"/>
                  </a:moveTo>
                  <a:cubicBezTo>
                    <a:pt x="299652" y="16939"/>
                    <a:pt x="319908" y="15532"/>
                    <a:pt x="337753" y="14595"/>
                  </a:cubicBezTo>
                  <a:cubicBezTo>
                    <a:pt x="343541" y="14126"/>
                    <a:pt x="344023" y="6157"/>
                    <a:pt x="344023" y="5688"/>
                  </a:cubicBezTo>
                  <a:cubicBezTo>
                    <a:pt x="344023" y="1938"/>
                    <a:pt x="341612" y="63"/>
                    <a:pt x="337753" y="63"/>
                  </a:cubicBezTo>
                  <a:cubicBezTo>
                    <a:pt x="325214" y="63"/>
                    <a:pt x="311227" y="1469"/>
                    <a:pt x="298205" y="1469"/>
                  </a:cubicBezTo>
                  <a:cubicBezTo>
                    <a:pt x="282289" y="1469"/>
                    <a:pt x="265891" y="63"/>
                    <a:pt x="250457" y="63"/>
                  </a:cubicBezTo>
                  <a:cubicBezTo>
                    <a:pt x="247563" y="63"/>
                    <a:pt x="241294" y="63"/>
                    <a:pt x="241294" y="8970"/>
                  </a:cubicBezTo>
                  <a:cubicBezTo>
                    <a:pt x="241294" y="14126"/>
                    <a:pt x="245634" y="14595"/>
                    <a:pt x="249010" y="14595"/>
                  </a:cubicBezTo>
                  <a:cubicBezTo>
                    <a:pt x="262032" y="15532"/>
                    <a:pt x="271196" y="20220"/>
                    <a:pt x="271196" y="30065"/>
                  </a:cubicBezTo>
                  <a:cubicBezTo>
                    <a:pt x="271196" y="37096"/>
                    <a:pt x="263962" y="47409"/>
                    <a:pt x="263962" y="47878"/>
                  </a:cubicBezTo>
                  <a:lnTo>
                    <a:pt x="115896" y="276641"/>
                  </a:lnTo>
                  <a:lnTo>
                    <a:pt x="83099" y="28658"/>
                  </a:lnTo>
                  <a:cubicBezTo>
                    <a:pt x="83099" y="20689"/>
                    <a:pt x="94192" y="14595"/>
                    <a:pt x="116378" y="14595"/>
                  </a:cubicBezTo>
                  <a:cubicBezTo>
                    <a:pt x="123130" y="14595"/>
                    <a:pt x="128435" y="14595"/>
                    <a:pt x="128435" y="5219"/>
                  </a:cubicBezTo>
                  <a:cubicBezTo>
                    <a:pt x="128435" y="1000"/>
                    <a:pt x="124577" y="63"/>
                    <a:pt x="121683" y="63"/>
                  </a:cubicBezTo>
                  <a:cubicBezTo>
                    <a:pt x="102391" y="63"/>
                    <a:pt x="81652" y="1469"/>
                    <a:pt x="61878" y="1469"/>
                  </a:cubicBezTo>
                  <a:cubicBezTo>
                    <a:pt x="53197" y="1469"/>
                    <a:pt x="44033" y="1000"/>
                    <a:pt x="35352" y="1000"/>
                  </a:cubicBezTo>
                  <a:cubicBezTo>
                    <a:pt x="26670" y="1000"/>
                    <a:pt x="17507" y="63"/>
                    <a:pt x="9307" y="63"/>
                  </a:cubicBezTo>
                  <a:cubicBezTo>
                    <a:pt x="5931" y="63"/>
                    <a:pt x="144" y="63"/>
                    <a:pt x="144" y="8970"/>
                  </a:cubicBezTo>
                  <a:cubicBezTo>
                    <a:pt x="144" y="14595"/>
                    <a:pt x="4484" y="14595"/>
                    <a:pt x="12201" y="14595"/>
                  </a:cubicBezTo>
                  <a:cubicBezTo>
                    <a:pt x="39210" y="14595"/>
                    <a:pt x="39692" y="18814"/>
                    <a:pt x="41139" y="30533"/>
                  </a:cubicBezTo>
                  <a:lnTo>
                    <a:pt x="79241" y="319769"/>
                  </a:lnTo>
                  <a:cubicBezTo>
                    <a:pt x="80688" y="329144"/>
                    <a:pt x="82617" y="330551"/>
                    <a:pt x="88887" y="330551"/>
                  </a:cubicBezTo>
                  <a:cubicBezTo>
                    <a:pt x="96604" y="330551"/>
                    <a:pt x="98533" y="328207"/>
                    <a:pt x="102391" y="322113"/>
                  </a:cubicBezTo>
                  <a:lnTo>
                    <a:pt x="276019" y="53503"/>
                  </a:lnTo>
                  <a:close/>
                </a:path>
              </a:pathLst>
            </a:custGeom>
            <a:solidFill>
              <a:schemeClr val="tx1"/>
            </a:solidFill>
            <a:ln w="2667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433" name="Freeform: Shape 1432">
              <a:extLst>
                <a:ext uri="{FF2B5EF4-FFF2-40B4-BE49-F238E27FC236}">
                  <a16:creationId xmlns:a16="http://schemas.microsoft.com/office/drawing/2014/main" id="{0C16A094-A71B-5CAD-F1E8-B9F9946142B8}"/>
                </a:ext>
              </a:extLst>
            </p:cNvPr>
            <p:cNvSpPr/>
            <p:nvPr>
              <p:custDataLst>
                <p:tags r:id="rId62"/>
              </p:custDataLst>
            </p:nvPr>
          </p:nvSpPr>
          <p:spPr>
            <a:xfrm>
              <a:off x="7785481" y="4986884"/>
              <a:ext cx="102295" cy="220840"/>
            </a:xfrm>
            <a:custGeom>
              <a:avLst/>
              <a:gdLst>
                <a:gd name="connsiteX0" fmla="*/ 93667 w 102295"/>
                <a:gd name="connsiteY0" fmla="*/ 12534 h 220840"/>
                <a:gd name="connsiteX1" fmla="*/ 80163 w 102295"/>
                <a:gd name="connsiteY1" fmla="*/ 64 h 220840"/>
                <a:gd name="connsiteX2" fmla="*/ 61257 w 102295"/>
                <a:gd name="connsiteY2" fmla="*/ 18112 h 220840"/>
                <a:gd name="connsiteX3" fmla="*/ 74761 w 102295"/>
                <a:gd name="connsiteY3" fmla="*/ 30582 h 220840"/>
                <a:gd name="connsiteX4" fmla="*/ 93667 w 102295"/>
                <a:gd name="connsiteY4" fmla="*/ 12534 h 220840"/>
                <a:gd name="connsiteX5" fmla="*/ 24795 w 102295"/>
                <a:gd name="connsiteY5" fmla="*/ 179231 h 220840"/>
                <a:gd name="connsiteX6" fmla="*/ 21757 w 102295"/>
                <a:gd name="connsiteY6" fmla="*/ 193013 h 220840"/>
                <a:gd name="connsiteX7" fmla="*/ 53830 w 102295"/>
                <a:gd name="connsiteY7" fmla="*/ 220905 h 220840"/>
                <a:gd name="connsiteX8" fmla="*/ 102445 w 102295"/>
                <a:gd name="connsiteY8" fmla="*/ 170699 h 220840"/>
                <a:gd name="connsiteX9" fmla="*/ 97044 w 102295"/>
                <a:gd name="connsiteY9" fmla="*/ 166433 h 220840"/>
                <a:gd name="connsiteX10" fmla="*/ 90629 w 102295"/>
                <a:gd name="connsiteY10" fmla="*/ 172012 h 220840"/>
                <a:gd name="connsiteX11" fmla="*/ 54842 w 102295"/>
                <a:gd name="connsiteY11" fmla="*/ 211717 h 220840"/>
                <a:gd name="connsiteX12" fmla="*/ 46402 w 102295"/>
                <a:gd name="connsiteY12" fmla="*/ 200232 h 220840"/>
                <a:gd name="connsiteX13" fmla="*/ 51804 w 102295"/>
                <a:gd name="connsiteY13" fmla="*/ 179231 h 220840"/>
                <a:gd name="connsiteX14" fmla="*/ 62607 w 102295"/>
                <a:gd name="connsiteY14" fmla="*/ 152979 h 220840"/>
                <a:gd name="connsiteX15" fmla="*/ 79150 w 102295"/>
                <a:gd name="connsiteY15" fmla="*/ 111305 h 220840"/>
                <a:gd name="connsiteX16" fmla="*/ 81176 w 102295"/>
                <a:gd name="connsiteY16" fmla="*/ 100804 h 220840"/>
                <a:gd name="connsiteX17" fmla="*/ 49103 w 102295"/>
                <a:gd name="connsiteY17" fmla="*/ 72912 h 220840"/>
                <a:gd name="connsiteX18" fmla="*/ 150 w 102295"/>
                <a:gd name="connsiteY18" fmla="*/ 123118 h 220840"/>
                <a:gd name="connsiteX19" fmla="*/ 5889 w 102295"/>
                <a:gd name="connsiteY19" fmla="*/ 127384 h 220840"/>
                <a:gd name="connsiteX20" fmla="*/ 11966 w 102295"/>
                <a:gd name="connsiteY20" fmla="*/ 122134 h 220840"/>
                <a:gd name="connsiteX21" fmla="*/ 48090 w 102295"/>
                <a:gd name="connsiteY21" fmla="*/ 82100 h 220840"/>
                <a:gd name="connsiteX22" fmla="*/ 56530 w 102295"/>
                <a:gd name="connsiteY22" fmla="*/ 93585 h 220840"/>
                <a:gd name="connsiteX23" fmla="*/ 46064 w 102295"/>
                <a:gd name="connsiteY23" fmla="*/ 126400 h 220840"/>
                <a:gd name="connsiteX24" fmla="*/ 24795 w 102295"/>
                <a:gd name="connsiteY24" fmla="*/ 179231 h 220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2295" h="220840">
                  <a:moveTo>
                    <a:pt x="93667" y="12534"/>
                  </a:moveTo>
                  <a:cubicBezTo>
                    <a:pt x="93667" y="7283"/>
                    <a:pt x="89616" y="64"/>
                    <a:pt x="80163" y="64"/>
                  </a:cubicBezTo>
                  <a:cubicBezTo>
                    <a:pt x="71048" y="64"/>
                    <a:pt x="61257" y="8596"/>
                    <a:pt x="61257" y="18112"/>
                  </a:cubicBezTo>
                  <a:cubicBezTo>
                    <a:pt x="61257" y="23691"/>
                    <a:pt x="65646" y="30582"/>
                    <a:pt x="74761" y="30582"/>
                  </a:cubicBezTo>
                  <a:cubicBezTo>
                    <a:pt x="84552" y="30582"/>
                    <a:pt x="93667" y="21394"/>
                    <a:pt x="93667" y="12534"/>
                  </a:cubicBezTo>
                  <a:close/>
                  <a:moveTo>
                    <a:pt x="24795" y="179231"/>
                  </a:moveTo>
                  <a:cubicBezTo>
                    <a:pt x="23445" y="183497"/>
                    <a:pt x="21757" y="187434"/>
                    <a:pt x="21757" y="193013"/>
                  </a:cubicBezTo>
                  <a:cubicBezTo>
                    <a:pt x="21757" y="208436"/>
                    <a:pt x="35261" y="220905"/>
                    <a:pt x="53830" y="220905"/>
                  </a:cubicBezTo>
                  <a:cubicBezTo>
                    <a:pt x="87590" y="220905"/>
                    <a:pt x="102445" y="175621"/>
                    <a:pt x="102445" y="170699"/>
                  </a:cubicBezTo>
                  <a:cubicBezTo>
                    <a:pt x="102445" y="166433"/>
                    <a:pt x="98056" y="166433"/>
                    <a:pt x="97044" y="166433"/>
                  </a:cubicBezTo>
                  <a:cubicBezTo>
                    <a:pt x="92317" y="166433"/>
                    <a:pt x="91979" y="168402"/>
                    <a:pt x="90629" y="172012"/>
                  </a:cubicBezTo>
                  <a:cubicBezTo>
                    <a:pt x="82864" y="198263"/>
                    <a:pt x="68009" y="211717"/>
                    <a:pt x="54842" y="211717"/>
                  </a:cubicBezTo>
                  <a:cubicBezTo>
                    <a:pt x="48090" y="211717"/>
                    <a:pt x="46402" y="207451"/>
                    <a:pt x="46402" y="200232"/>
                  </a:cubicBezTo>
                  <a:cubicBezTo>
                    <a:pt x="46402" y="192685"/>
                    <a:pt x="48765" y="186450"/>
                    <a:pt x="51804" y="179231"/>
                  </a:cubicBezTo>
                  <a:cubicBezTo>
                    <a:pt x="55180" y="170371"/>
                    <a:pt x="58894" y="161511"/>
                    <a:pt x="62607" y="152979"/>
                  </a:cubicBezTo>
                  <a:cubicBezTo>
                    <a:pt x="65646" y="145104"/>
                    <a:pt x="77800" y="115243"/>
                    <a:pt x="79150" y="111305"/>
                  </a:cubicBezTo>
                  <a:cubicBezTo>
                    <a:pt x="80163" y="108024"/>
                    <a:pt x="81176" y="104086"/>
                    <a:pt x="81176" y="100804"/>
                  </a:cubicBezTo>
                  <a:cubicBezTo>
                    <a:pt x="81176" y="85382"/>
                    <a:pt x="67671" y="72912"/>
                    <a:pt x="49103" y="72912"/>
                  </a:cubicBezTo>
                  <a:cubicBezTo>
                    <a:pt x="15680" y="72912"/>
                    <a:pt x="150" y="117540"/>
                    <a:pt x="150" y="123118"/>
                  </a:cubicBezTo>
                  <a:cubicBezTo>
                    <a:pt x="150" y="127384"/>
                    <a:pt x="4876" y="127384"/>
                    <a:pt x="5889" y="127384"/>
                  </a:cubicBezTo>
                  <a:cubicBezTo>
                    <a:pt x="10615" y="127384"/>
                    <a:pt x="10953" y="125743"/>
                    <a:pt x="11966" y="122134"/>
                  </a:cubicBezTo>
                  <a:cubicBezTo>
                    <a:pt x="20744" y="93913"/>
                    <a:pt x="35599" y="82100"/>
                    <a:pt x="48090" y="82100"/>
                  </a:cubicBezTo>
                  <a:cubicBezTo>
                    <a:pt x="53492" y="82100"/>
                    <a:pt x="56530" y="84725"/>
                    <a:pt x="56530" y="93585"/>
                  </a:cubicBezTo>
                  <a:cubicBezTo>
                    <a:pt x="56530" y="101133"/>
                    <a:pt x="54505" y="106055"/>
                    <a:pt x="46064" y="126400"/>
                  </a:cubicBezTo>
                  <a:lnTo>
                    <a:pt x="24795" y="179231"/>
                  </a:lnTo>
                  <a:close/>
                </a:path>
              </a:pathLst>
            </a:custGeom>
            <a:solidFill>
              <a:schemeClr val="tx1"/>
            </a:solidFill>
            <a:ln w="2667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434" name="Freeform: Shape 1433">
              <a:extLst>
                <a:ext uri="{FF2B5EF4-FFF2-40B4-BE49-F238E27FC236}">
                  <a16:creationId xmlns:a16="http://schemas.microsoft.com/office/drawing/2014/main" id="{1FB3A988-A563-D516-4246-3F6C6953E5A9}"/>
                </a:ext>
              </a:extLst>
            </p:cNvPr>
            <p:cNvSpPr/>
            <p:nvPr>
              <p:custDataLst>
                <p:tags r:id="rId63"/>
              </p:custDataLst>
            </p:nvPr>
          </p:nvSpPr>
          <p:spPr>
            <a:xfrm>
              <a:off x="7957676" y="4782544"/>
              <a:ext cx="111893" cy="468777"/>
            </a:xfrm>
            <a:custGeom>
              <a:avLst/>
              <a:gdLst>
                <a:gd name="connsiteX0" fmla="*/ 112046 w 111893"/>
                <a:gd name="connsiteY0" fmla="*/ 234451 h 468777"/>
                <a:gd name="connsiteX1" fmla="*/ 80215 w 111893"/>
                <a:gd name="connsiteY1" fmla="*/ 88193 h 468777"/>
                <a:gd name="connsiteX2" fmla="*/ 4976 w 111893"/>
                <a:gd name="connsiteY2" fmla="*/ 63 h 468777"/>
                <a:gd name="connsiteX3" fmla="*/ 153 w 111893"/>
                <a:gd name="connsiteY3" fmla="*/ 4751 h 468777"/>
                <a:gd name="connsiteX4" fmla="*/ 9317 w 111893"/>
                <a:gd name="connsiteY4" fmla="*/ 15532 h 468777"/>
                <a:gd name="connsiteX5" fmla="*/ 84073 w 111893"/>
                <a:gd name="connsiteY5" fmla="*/ 234451 h 468777"/>
                <a:gd name="connsiteX6" fmla="*/ 6423 w 111893"/>
                <a:gd name="connsiteY6" fmla="*/ 456183 h 468777"/>
                <a:gd name="connsiteX7" fmla="*/ 153 w 111893"/>
                <a:gd name="connsiteY7" fmla="*/ 464152 h 468777"/>
                <a:gd name="connsiteX8" fmla="*/ 4976 w 111893"/>
                <a:gd name="connsiteY8" fmla="*/ 468840 h 468777"/>
                <a:gd name="connsiteX9" fmla="*/ 81662 w 111893"/>
                <a:gd name="connsiteY9" fmla="*/ 377428 h 468777"/>
                <a:gd name="connsiteX10" fmla="*/ 112046 w 111893"/>
                <a:gd name="connsiteY10" fmla="*/ 234451 h 468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1893" h="468777">
                  <a:moveTo>
                    <a:pt x="112046" y="234451"/>
                  </a:moveTo>
                  <a:cubicBezTo>
                    <a:pt x="112046" y="197887"/>
                    <a:pt x="106741" y="141165"/>
                    <a:pt x="80215" y="88193"/>
                  </a:cubicBezTo>
                  <a:cubicBezTo>
                    <a:pt x="51277" y="30533"/>
                    <a:pt x="9799" y="63"/>
                    <a:pt x="4976" y="63"/>
                  </a:cubicBezTo>
                  <a:cubicBezTo>
                    <a:pt x="2082" y="63"/>
                    <a:pt x="153" y="1938"/>
                    <a:pt x="153" y="4751"/>
                  </a:cubicBezTo>
                  <a:cubicBezTo>
                    <a:pt x="153" y="6157"/>
                    <a:pt x="153" y="7094"/>
                    <a:pt x="9317" y="15532"/>
                  </a:cubicBezTo>
                  <a:cubicBezTo>
                    <a:pt x="56582" y="61941"/>
                    <a:pt x="84073" y="136477"/>
                    <a:pt x="84073" y="234451"/>
                  </a:cubicBezTo>
                  <a:cubicBezTo>
                    <a:pt x="84073" y="314612"/>
                    <a:pt x="66228" y="397117"/>
                    <a:pt x="6423" y="456183"/>
                  </a:cubicBezTo>
                  <a:cubicBezTo>
                    <a:pt x="153" y="461808"/>
                    <a:pt x="153" y="462746"/>
                    <a:pt x="153" y="464152"/>
                  </a:cubicBezTo>
                  <a:cubicBezTo>
                    <a:pt x="153" y="466965"/>
                    <a:pt x="2082" y="468840"/>
                    <a:pt x="4976" y="468840"/>
                  </a:cubicBezTo>
                  <a:cubicBezTo>
                    <a:pt x="9799" y="468840"/>
                    <a:pt x="53206" y="436963"/>
                    <a:pt x="81662" y="377428"/>
                  </a:cubicBezTo>
                  <a:cubicBezTo>
                    <a:pt x="106259" y="325863"/>
                    <a:pt x="112046" y="273829"/>
                    <a:pt x="112046" y="234451"/>
                  </a:cubicBezTo>
                  <a:close/>
                </a:path>
              </a:pathLst>
            </a:custGeom>
            <a:solidFill>
              <a:schemeClr val="tx1"/>
            </a:solidFill>
            <a:ln w="2667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grpSp>
        <p:nvGrpSpPr>
          <p:cNvPr id="1459" name="Group 1458" descr="\documentclass{article}&#10;\usepackage{amsmath,amssymb,amsfonts}&#10;\pagestyle{empty}&#10;\begin{document}&#10;&#10;$(X_i,\hspace{0.8mm} U_i,\hspace{0.8mm} V_i) \hspace{0.8mm} \sim\hspace{0.8mm} \mathbb{P}$&#10;&#10;\end{document}" title="IguanaTex Vector Display">
            <a:extLst>
              <a:ext uri="{FF2B5EF4-FFF2-40B4-BE49-F238E27FC236}">
                <a16:creationId xmlns:a16="http://schemas.microsoft.com/office/drawing/2014/main" id="{80407BF8-5597-F94F-A388-4B469E1CDB46}"/>
              </a:ext>
            </a:extLst>
          </p:cNvPr>
          <p:cNvGrpSpPr>
            <a:grpSpLocks noChangeAspect="1"/>
          </p:cNvGrpSpPr>
          <p:nvPr>
            <p:custDataLst>
              <p:tags r:id="rId2"/>
            </p:custDataLst>
          </p:nvPr>
        </p:nvGrpSpPr>
        <p:grpSpPr>
          <a:xfrm>
            <a:off x="520700" y="1524000"/>
            <a:ext cx="3595956" cy="468777"/>
            <a:chOff x="4258101" y="4125712"/>
            <a:chExt cx="3595956" cy="468777"/>
          </a:xfrm>
        </p:grpSpPr>
        <p:sp>
          <p:nvSpPr>
            <p:cNvPr id="1447" name="Freeform: Shape 1446">
              <a:extLst>
                <a:ext uri="{FF2B5EF4-FFF2-40B4-BE49-F238E27FC236}">
                  <a16:creationId xmlns:a16="http://schemas.microsoft.com/office/drawing/2014/main" id="{B96147F7-7D20-2446-0BB4-1BF7694D83E0}"/>
                </a:ext>
              </a:extLst>
            </p:cNvPr>
            <p:cNvSpPr/>
            <p:nvPr>
              <p:custDataLst>
                <p:tags r:id="rId39"/>
              </p:custDataLst>
            </p:nvPr>
          </p:nvSpPr>
          <p:spPr>
            <a:xfrm>
              <a:off x="4258101" y="4125712"/>
              <a:ext cx="111178" cy="468777"/>
            </a:xfrm>
            <a:custGeom>
              <a:avLst/>
              <a:gdLst>
                <a:gd name="connsiteX0" fmla="*/ 111255 w 111178"/>
                <a:gd name="connsiteY0" fmla="*/ 464152 h 468777"/>
                <a:gd name="connsiteX1" fmla="*/ 103108 w 111178"/>
                <a:gd name="connsiteY1" fmla="*/ 453839 h 468777"/>
                <a:gd name="connsiteX2" fmla="*/ 27871 w 111178"/>
                <a:gd name="connsiteY2" fmla="*/ 234451 h 468777"/>
                <a:gd name="connsiteX3" fmla="*/ 105025 w 111178"/>
                <a:gd name="connsiteY3" fmla="*/ 12720 h 468777"/>
                <a:gd name="connsiteX4" fmla="*/ 111255 w 111178"/>
                <a:gd name="connsiteY4" fmla="*/ 4751 h 468777"/>
                <a:gd name="connsiteX5" fmla="*/ 106463 w 111178"/>
                <a:gd name="connsiteY5" fmla="*/ 63 h 468777"/>
                <a:gd name="connsiteX6" fmla="*/ 30267 w 111178"/>
                <a:gd name="connsiteY6" fmla="*/ 91474 h 468777"/>
                <a:gd name="connsiteX7" fmla="*/ 77 w 111178"/>
                <a:gd name="connsiteY7" fmla="*/ 234451 h 468777"/>
                <a:gd name="connsiteX8" fmla="*/ 31705 w 111178"/>
                <a:gd name="connsiteY8" fmla="*/ 380710 h 468777"/>
                <a:gd name="connsiteX9" fmla="*/ 106463 w 111178"/>
                <a:gd name="connsiteY9" fmla="*/ 468840 h 468777"/>
                <a:gd name="connsiteX10" fmla="*/ 111255 w 111178"/>
                <a:gd name="connsiteY10" fmla="*/ 464152 h 468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1178" h="468777">
                  <a:moveTo>
                    <a:pt x="111255" y="464152"/>
                  </a:moveTo>
                  <a:cubicBezTo>
                    <a:pt x="111255" y="462746"/>
                    <a:pt x="111255" y="461808"/>
                    <a:pt x="103108" y="453839"/>
                  </a:cubicBezTo>
                  <a:cubicBezTo>
                    <a:pt x="43206" y="394773"/>
                    <a:pt x="27871" y="306174"/>
                    <a:pt x="27871" y="234451"/>
                  </a:cubicBezTo>
                  <a:cubicBezTo>
                    <a:pt x="27871" y="152884"/>
                    <a:pt x="46081" y="71317"/>
                    <a:pt x="105025" y="12720"/>
                  </a:cubicBezTo>
                  <a:cubicBezTo>
                    <a:pt x="111255" y="7094"/>
                    <a:pt x="111255" y="6157"/>
                    <a:pt x="111255" y="4751"/>
                  </a:cubicBezTo>
                  <a:cubicBezTo>
                    <a:pt x="111255" y="1469"/>
                    <a:pt x="109338" y="63"/>
                    <a:pt x="106463" y="63"/>
                  </a:cubicBezTo>
                  <a:cubicBezTo>
                    <a:pt x="101670" y="63"/>
                    <a:pt x="58541" y="31940"/>
                    <a:pt x="30267" y="91474"/>
                  </a:cubicBezTo>
                  <a:cubicBezTo>
                    <a:pt x="5827" y="143040"/>
                    <a:pt x="77" y="195074"/>
                    <a:pt x="77" y="234451"/>
                  </a:cubicBezTo>
                  <a:cubicBezTo>
                    <a:pt x="77" y="271016"/>
                    <a:pt x="5348" y="327738"/>
                    <a:pt x="31705" y="380710"/>
                  </a:cubicBezTo>
                  <a:cubicBezTo>
                    <a:pt x="60458" y="438369"/>
                    <a:pt x="101670" y="468840"/>
                    <a:pt x="106463" y="468840"/>
                  </a:cubicBezTo>
                  <a:cubicBezTo>
                    <a:pt x="109338" y="468840"/>
                    <a:pt x="111255" y="467434"/>
                    <a:pt x="111255" y="464152"/>
                  </a:cubicBezTo>
                  <a:close/>
                </a:path>
              </a:pathLst>
            </a:custGeom>
            <a:solidFill>
              <a:srgbClr val="000000"/>
            </a:solidFill>
            <a:ln w="2667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448" name="Freeform: Shape 1447">
              <a:extLst>
                <a:ext uri="{FF2B5EF4-FFF2-40B4-BE49-F238E27FC236}">
                  <a16:creationId xmlns:a16="http://schemas.microsoft.com/office/drawing/2014/main" id="{018D2E5F-68A5-7493-2828-981E68A6B48F}"/>
                </a:ext>
              </a:extLst>
            </p:cNvPr>
            <p:cNvSpPr/>
            <p:nvPr>
              <p:custDataLst>
                <p:tags r:id="rId40"/>
              </p:custDataLst>
            </p:nvPr>
          </p:nvSpPr>
          <p:spPr>
            <a:xfrm>
              <a:off x="4409959" y="4157120"/>
              <a:ext cx="394873" cy="320174"/>
            </a:xfrm>
            <a:custGeom>
              <a:avLst/>
              <a:gdLst>
                <a:gd name="connsiteX0" fmla="*/ 219561 w 394873"/>
                <a:gd name="connsiteY0" fmla="*/ 127570 h 320174"/>
                <a:gd name="connsiteX1" fmla="*/ 179307 w 394873"/>
                <a:gd name="connsiteY1" fmla="*/ 34284 h 320174"/>
                <a:gd name="connsiteX2" fmla="*/ 176911 w 394873"/>
                <a:gd name="connsiteY2" fmla="*/ 28189 h 320174"/>
                <a:gd name="connsiteX3" fmla="*/ 205185 w 394873"/>
                <a:gd name="connsiteY3" fmla="*/ 14595 h 320174"/>
                <a:gd name="connsiteX4" fmla="*/ 214769 w 394873"/>
                <a:gd name="connsiteY4" fmla="*/ 5688 h 320174"/>
                <a:gd name="connsiteX5" fmla="*/ 207581 w 394873"/>
                <a:gd name="connsiteY5" fmla="*/ 63 h 320174"/>
                <a:gd name="connsiteX6" fmla="*/ 147200 w 394873"/>
                <a:gd name="connsiteY6" fmla="*/ 1469 h 320174"/>
                <a:gd name="connsiteX7" fmla="*/ 93528 w 394873"/>
                <a:gd name="connsiteY7" fmla="*/ 63 h 320174"/>
                <a:gd name="connsiteX8" fmla="*/ 84902 w 394873"/>
                <a:gd name="connsiteY8" fmla="*/ 9438 h 320174"/>
                <a:gd name="connsiteX9" fmla="*/ 95924 w 394873"/>
                <a:gd name="connsiteY9" fmla="*/ 14595 h 320174"/>
                <a:gd name="connsiteX10" fmla="*/ 131865 w 394873"/>
                <a:gd name="connsiteY10" fmla="*/ 29596 h 320174"/>
                <a:gd name="connsiteX11" fmla="*/ 188412 w 394873"/>
                <a:gd name="connsiteY11" fmla="*/ 160385 h 320174"/>
                <a:gd name="connsiteX12" fmla="*/ 87298 w 394873"/>
                <a:gd name="connsiteY12" fmla="*/ 266797 h 320174"/>
                <a:gd name="connsiteX13" fmla="*/ 81068 w 394873"/>
                <a:gd name="connsiteY13" fmla="*/ 271953 h 320174"/>
                <a:gd name="connsiteX14" fmla="*/ 10623 w 394873"/>
                <a:gd name="connsiteY14" fmla="*/ 305705 h 320174"/>
                <a:gd name="connsiteX15" fmla="*/ 81 w 394873"/>
                <a:gd name="connsiteY15" fmla="*/ 315081 h 320174"/>
                <a:gd name="connsiteX16" fmla="*/ 6310 w 394873"/>
                <a:gd name="connsiteY16" fmla="*/ 320238 h 320174"/>
                <a:gd name="connsiteX17" fmla="*/ 51357 w 394873"/>
                <a:gd name="connsiteY17" fmla="*/ 318831 h 320174"/>
                <a:gd name="connsiteX18" fmla="*/ 105029 w 394873"/>
                <a:gd name="connsiteY18" fmla="*/ 320238 h 320174"/>
                <a:gd name="connsiteX19" fmla="*/ 113655 w 394873"/>
                <a:gd name="connsiteY19" fmla="*/ 310862 h 320174"/>
                <a:gd name="connsiteX20" fmla="*/ 107904 w 394873"/>
                <a:gd name="connsiteY20" fmla="*/ 305705 h 320174"/>
                <a:gd name="connsiteX21" fmla="*/ 88735 w 394873"/>
                <a:gd name="connsiteY21" fmla="*/ 291173 h 320174"/>
                <a:gd name="connsiteX22" fmla="*/ 101674 w 394873"/>
                <a:gd name="connsiteY22" fmla="*/ 270078 h 320174"/>
                <a:gd name="connsiteX23" fmla="*/ 150554 w 394873"/>
                <a:gd name="connsiteY23" fmla="*/ 219450 h 320174"/>
                <a:gd name="connsiteX24" fmla="*/ 193684 w 394873"/>
                <a:gd name="connsiteY24" fmla="*/ 173510 h 320174"/>
                <a:gd name="connsiteX25" fmla="*/ 242084 w 394873"/>
                <a:gd name="connsiteY25" fmla="*/ 285548 h 320174"/>
                <a:gd name="connsiteX26" fmla="*/ 244480 w 394873"/>
                <a:gd name="connsiteY26" fmla="*/ 292111 h 320174"/>
                <a:gd name="connsiteX27" fmla="*/ 216686 w 394873"/>
                <a:gd name="connsiteY27" fmla="*/ 305705 h 320174"/>
                <a:gd name="connsiteX28" fmla="*/ 207102 w 394873"/>
                <a:gd name="connsiteY28" fmla="*/ 314612 h 320174"/>
                <a:gd name="connsiteX29" fmla="*/ 214290 w 394873"/>
                <a:gd name="connsiteY29" fmla="*/ 320238 h 320174"/>
                <a:gd name="connsiteX30" fmla="*/ 274671 w 394873"/>
                <a:gd name="connsiteY30" fmla="*/ 318831 h 320174"/>
                <a:gd name="connsiteX31" fmla="*/ 327864 w 394873"/>
                <a:gd name="connsiteY31" fmla="*/ 320238 h 320174"/>
                <a:gd name="connsiteX32" fmla="*/ 336969 w 394873"/>
                <a:gd name="connsiteY32" fmla="*/ 311331 h 320174"/>
                <a:gd name="connsiteX33" fmla="*/ 328343 w 394873"/>
                <a:gd name="connsiteY33" fmla="*/ 305705 h 320174"/>
                <a:gd name="connsiteX34" fmla="*/ 287131 w 394873"/>
                <a:gd name="connsiteY34" fmla="*/ 285079 h 320174"/>
                <a:gd name="connsiteX35" fmla="*/ 225312 w 394873"/>
                <a:gd name="connsiteY35" fmla="*/ 140227 h 320174"/>
                <a:gd name="connsiteX36" fmla="*/ 323551 w 394873"/>
                <a:gd name="connsiteY36" fmla="*/ 38502 h 320174"/>
                <a:gd name="connsiteX37" fmla="*/ 384411 w 394873"/>
                <a:gd name="connsiteY37" fmla="*/ 14595 h 320174"/>
                <a:gd name="connsiteX38" fmla="*/ 394954 w 394873"/>
                <a:gd name="connsiteY38" fmla="*/ 5219 h 320174"/>
                <a:gd name="connsiteX39" fmla="*/ 388724 w 394873"/>
                <a:gd name="connsiteY39" fmla="*/ 63 h 320174"/>
                <a:gd name="connsiteX40" fmla="*/ 343678 w 394873"/>
                <a:gd name="connsiteY40" fmla="*/ 1469 h 320174"/>
                <a:gd name="connsiteX41" fmla="*/ 290485 w 394873"/>
                <a:gd name="connsiteY41" fmla="*/ 63 h 320174"/>
                <a:gd name="connsiteX42" fmla="*/ 281380 w 394873"/>
                <a:gd name="connsiteY42" fmla="*/ 9438 h 320174"/>
                <a:gd name="connsiteX43" fmla="*/ 287131 w 394873"/>
                <a:gd name="connsiteY43" fmla="*/ 14595 h 320174"/>
                <a:gd name="connsiteX44" fmla="*/ 306299 w 394873"/>
                <a:gd name="connsiteY44" fmla="*/ 29127 h 320174"/>
                <a:gd name="connsiteX45" fmla="*/ 297194 w 394873"/>
                <a:gd name="connsiteY45" fmla="*/ 46003 h 320174"/>
                <a:gd name="connsiteX46" fmla="*/ 219561 w 394873"/>
                <a:gd name="connsiteY46" fmla="*/ 127570 h 320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394873" h="320174">
                  <a:moveTo>
                    <a:pt x="219561" y="127570"/>
                  </a:moveTo>
                  <a:lnTo>
                    <a:pt x="179307" y="34284"/>
                  </a:lnTo>
                  <a:cubicBezTo>
                    <a:pt x="177870" y="30533"/>
                    <a:pt x="176911" y="28658"/>
                    <a:pt x="176911" y="28189"/>
                  </a:cubicBezTo>
                  <a:cubicBezTo>
                    <a:pt x="176911" y="25377"/>
                    <a:pt x="185058" y="16470"/>
                    <a:pt x="205185" y="14595"/>
                  </a:cubicBezTo>
                  <a:cubicBezTo>
                    <a:pt x="209977" y="14126"/>
                    <a:pt x="214769" y="13657"/>
                    <a:pt x="214769" y="5688"/>
                  </a:cubicBezTo>
                  <a:cubicBezTo>
                    <a:pt x="214769" y="63"/>
                    <a:pt x="209019" y="63"/>
                    <a:pt x="207581" y="63"/>
                  </a:cubicBezTo>
                  <a:cubicBezTo>
                    <a:pt x="187933" y="63"/>
                    <a:pt x="167327" y="1469"/>
                    <a:pt x="147200" y="1469"/>
                  </a:cubicBezTo>
                  <a:cubicBezTo>
                    <a:pt x="135219" y="1469"/>
                    <a:pt x="105508" y="63"/>
                    <a:pt x="93528" y="63"/>
                  </a:cubicBezTo>
                  <a:cubicBezTo>
                    <a:pt x="90652" y="63"/>
                    <a:pt x="84902" y="63"/>
                    <a:pt x="84902" y="9438"/>
                  </a:cubicBezTo>
                  <a:cubicBezTo>
                    <a:pt x="84902" y="14595"/>
                    <a:pt x="89694" y="14595"/>
                    <a:pt x="95924" y="14595"/>
                  </a:cubicBezTo>
                  <a:cubicBezTo>
                    <a:pt x="124677" y="14595"/>
                    <a:pt x="127552" y="19283"/>
                    <a:pt x="131865" y="29596"/>
                  </a:cubicBezTo>
                  <a:lnTo>
                    <a:pt x="188412" y="160385"/>
                  </a:lnTo>
                  <a:lnTo>
                    <a:pt x="87298" y="266797"/>
                  </a:lnTo>
                  <a:lnTo>
                    <a:pt x="81068" y="271953"/>
                  </a:lnTo>
                  <a:cubicBezTo>
                    <a:pt x="57586" y="296799"/>
                    <a:pt x="35063" y="304299"/>
                    <a:pt x="10623" y="305705"/>
                  </a:cubicBezTo>
                  <a:cubicBezTo>
                    <a:pt x="4394" y="306174"/>
                    <a:pt x="81" y="306174"/>
                    <a:pt x="81" y="315081"/>
                  </a:cubicBezTo>
                  <a:cubicBezTo>
                    <a:pt x="81" y="315550"/>
                    <a:pt x="81" y="320238"/>
                    <a:pt x="6310" y="320238"/>
                  </a:cubicBezTo>
                  <a:cubicBezTo>
                    <a:pt x="20687" y="320238"/>
                    <a:pt x="36501" y="318831"/>
                    <a:pt x="51357" y="318831"/>
                  </a:cubicBezTo>
                  <a:cubicBezTo>
                    <a:pt x="69088" y="318831"/>
                    <a:pt x="87777" y="320238"/>
                    <a:pt x="105029" y="320238"/>
                  </a:cubicBezTo>
                  <a:cubicBezTo>
                    <a:pt x="107904" y="320238"/>
                    <a:pt x="113655" y="320238"/>
                    <a:pt x="113655" y="310862"/>
                  </a:cubicBezTo>
                  <a:cubicBezTo>
                    <a:pt x="113655" y="306174"/>
                    <a:pt x="108863" y="305705"/>
                    <a:pt x="107904" y="305705"/>
                  </a:cubicBezTo>
                  <a:cubicBezTo>
                    <a:pt x="103591" y="305237"/>
                    <a:pt x="88735" y="304299"/>
                    <a:pt x="88735" y="291173"/>
                  </a:cubicBezTo>
                  <a:cubicBezTo>
                    <a:pt x="88735" y="283673"/>
                    <a:pt x="95924" y="276172"/>
                    <a:pt x="101674" y="270078"/>
                  </a:cubicBezTo>
                  <a:lnTo>
                    <a:pt x="150554" y="219450"/>
                  </a:lnTo>
                  <a:lnTo>
                    <a:pt x="193684" y="173510"/>
                  </a:lnTo>
                  <a:lnTo>
                    <a:pt x="242084" y="285548"/>
                  </a:lnTo>
                  <a:cubicBezTo>
                    <a:pt x="244001" y="290705"/>
                    <a:pt x="244480" y="291173"/>
                    <a:pt x="244480" y="292111"/>
                  </a:cubicBezTo>
                  <a:cubicBezTo>
                    <a:pt x="244480" y="295861"/>
                    <a:pt x="235375" y="303830"/>
                    <a:pt x="216686" y="305705"/>
                  </a:cubicBezTo>
                  <a:cubicBezTo>
                    <a:pt x="211415" y="306174"/>
                    <a:pt x="207102" y="306643"/>
                    <a:pt x="207102" y="314612"/>
                  </a:cubicBezTo>
                  <a:cubicBezTo>
                    <a:pt x="207102" y="320238"/>
                    <a:pt x="212373" y="320238"/>
                    <a:pt x="214290" y="320238"/>
                  </a:cubicBezTo>
                  <a:cubicBezTo>
                    <a:pt x="227708" y="320238"/>
                    <a:pt x="261253" y="318831"/>
                    <a:pt x="274671" y="318831"/>
                  </a:cubicBezTo>
                  <a:cubicBezTo>
                    <a:pt x="286651" y="318831"/>
                    <a:pt x="315884" y="320238"/>
                    <a:pt x="327864" y="320238"/>
                  </a:cubicBezTo>
                  <a:cubicBezTo>
                    <a:pt x="331218" y="320238"/>
                    <a:pt x="336969" y="320238"/>
                    <a:pt x="336969" y="311331"/>
                  </a:cubicBezTo>
                  <a:cubicBezTo>
                    <a:pt x="336969" y="305705"/>
                    <a:pt x="332177" y="305705"/>
                    <a:pt x="328343" y="305705"/>
                  </a:cubicBezTo>
                  <a:cubicBezTo>
                    <a:pt x="296236" y="305237"/>
                    <a:pt x="295277" y="303830"/>
                    <a:pt x="287131" y="285079"/>
                  </a:cubicBezTo>
                  <a:cubicBezTo>
                    <a:pt x="268441" y="241483"/>
                    <a:pt x="236334" y="168354"/>
                    <a:pt x="225312" y="140227"/>
                  </a:cubicBezTo>
                  <a:cubicBezTo>
                    <a:pt x="257899" y="107413"/>
                    <a:pt x="308216" y="51628"/>
                    <a:pt x="323551" y="38502"/>
                  </a:cubicBezTo>
                  <a:cubicBezTo>
                    <a:pt x="337448" y="27252"/>
                    <a:pt x="355658" y="16001"/>
                    <a:pt x="384411" y="14595"/>
                  </a:cubicBezTo>
                  <a:cubicBezTo>
                    <a:pt x="390641" y="14126"/>
                    <a:pt x="394954" y="14126"/>
                    <a:pt x="394954" y="5219"/>
                  </a:cubicBezTo>
                  <a:cubicBezTo>
                    <a:pt x="394954" y="4751"/>
                    <a:pt x="394954" y="63"/>
                    <a:pt x="388724" y="63"/>
                  </a:cubicBezTo>
                  <a:cubicBezTo>
                    <a:pt x="374348" y="63"/>
                    <a:pt x="358534" y="1469"/>
                    <a:pt x="343678" y="1469"/>
                  </a:cubicBezTo>
                  <a:cubicBezTo>
                    <a:pt x="325947" y="1469"/>
                    <a:pt x="307737" y="63"/>
                    <a:pt x="290485" y="63"/>
                  </a:cubicBezTo>
                  <a:cubicBezTo>
                    <a:pt x="287610" y="63"/>
                    <a:pt x="281380" y="63"/>
                    <a:pt x="281380" y="9438"/>
                  </a:cubicBezTo>
                  <a:cubicBezTo>
                    <a:pt x="281380" y="12720"/>
                    <a:pt x="283776" y="14126"/>
                    <a:pt x="287131" y="14595"/>
                  </a:cubicBezTo>
                  <a:cubicBezTo>
                    <a:pt x="291444" y="15064"/>
                    <a:pt x="306299" y="16001"/>
                    <a:pt x="306299" y="29127"/>
                  </a:cubicBezTo>
                  <a:cubicBezTo>
                    <a:pt x="306299" y="35690"/>
                    <a:pt x="301028" y="41784"/>
                    <a:pt x="297194" y="46003"/>
                  </a:cubicBezTo>
                  <a:lnTo>
                    <a:pt x="219561" y="127570"/>
                  </a:lnTo>
                  <a:close/>
                </a:path>
              </a:pathLst>
            </a:custGeom>
            <a:solidFill>
              <a:srgbClr val="000000"/>
            </a:solidFill>
            <a:ln w="2667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449" name="Freeform: Shape 1448">
              <a:extLst>
                <a:ext uri="{FF2B5EF4-FFF2-40B4-BE49-F238E27FC236}">
                  <a16:creationId xmlns:a16="http://schemas.microsoft.com/office/drawing/2014/main" id="{F2A75C3D-6031-BAB4-71BE-EA6BDF105961}"/>
                </a:ext>
              </a:extLst>
            </p:cNvPr>
            <p:cNvSpPr/>
            <p:nvPr>
              <p:custDataLst>
                <p:tags r:id="rId41"/>
              </p:custDataLst>
            </p:nvPr>
          </p:nvSpPr>
          <p:spPr>
            <a:xfrm>
              <a:off x="4809804" y="4330052"/>
              <a:ext cx="101641" cy="220840"/>
            </a:xfrm>
            <a:custGeom>
              <a:avLst/>
              <a:gdLst>
                <a:gd name="connsiteX0" fmla="*/ 93009 w 101641"/>
                <a:gd name="connsiteY0" fmla="*/ 12534 h 220840"/>
                <a:gd name="connsiteX1" fmla="*/ 79591 w 101641"/>
                <a:gd name="connsiteY1" fmla="*/ 64 h 220840"/>
                <a:gd name="connsiteX2" fmla="*/ 60805 w 101641"/>
                <a:gd name="connsiteY2" fmla="*/ 18112 h 220840"/>
                <a:gd name="connsiteX3" fmla="*/ 74223 w 101641"/>
                <a:gd name="connsiteY3" fmla="*/ 30582 h 220840"/>
                <a:gd name="connsiteX4" fmla="*/ 93009 w 101641"/>
                <a:gd name="connsiteY4" fmla="*/ 12534 h 220840"/>
                <a:gd name="connsiteX5" fmla="*/ 24577 w 101641"/>
                <a:gd name="connsiteY5" fmla="*/ 179231 h 220840"/>
                <a:gd name="connsiteX6" fmla="*/ 21558 w 101641"/>
                <a:gd name="connsiteY6" fmla="*/ 193013 h 220840"/>
                <a:gd name="connsiteX7" fmla="*/ 53426 w 101641"/>
                <a:gd name="connsiteY7" fmla="*/ 220905 h 220840"/>
                <a:gd name="connsiteX8" fmla="*/ 101730 w 101641"/>
                <a:gd name="connsiteY8" fmla="*/ 170699 h 220840"/>
                <a:gd name="connsiteX9" fmla="*/ 96363 w 101641"/>
                <a:gd name="connsiteY9" fmla="*/ 166433 h 220840"/>
                <a:gd name="connsiteX10" fmla="*/ 89990 w 101641"/>
                <a:gd name="connsiteY10" fmla="*/ 172012 h 220840"/>
                <a:gd name="connsiteX11" fmla="*/ 54432 w 101641"/>
                <a:gd name="connsiteY11" fmla="*/ 211717 h 220840"/>
                <a:gd name="connsiteX12" fmla="*/ 46046 w 101641"/>
                <a:gd name="connsiteY12" fmla="*/ 200232 h 220840"/>
                <a:gd name="connsiteX13" fmla="*/ 51413 w 101641"/>
                <a:gd name="connsiteY13" fmla="*/ 179231 h 220840"/>
                <a:gd name="connsiteX14" fmla="*/ 62147 w 101641"/>
                <a:gd name="connsiteY14" fmla="*/ 152979 h 220840"/>
                <a:gd name="connsiteX15" fmla="*/ 78584 w 101641"/>
                <a:gd name="connsiteY15" fmla="*/ 111305 h 220840"/>
                <a:gd name="connsiteX16" fmla="*/ 80597 w 101641"/>
                <a:gd name="connsiteY16" fmla="*/ 100804 h 220840"/>
                <a:gd name="connsiteX17" fmla="*/ 48729 w 101641"/>
                <a:gd name="connsiteY17" fmla="*/ 72912 h 220840"/>
                <a:gd name="connsiteX18" fmla="*/ 89 w 101641"/>
                <a:gd name="connsiteY18" fmla="*/ 123118 h 220840"/>
                <a:gd name="connsiteX19" fmla="*/ 5791 w 101641"/>
                <a:gd name="connsiteY19" fmla="*/ 127384 h 220840"/>
                <a:gd name="connsiteX20" fmla="*/ 11830 w 101641"/>
                <a:gd name="connsiteY20" fmla="*/ 122134 h 220840"/>
                <a:gd name="connsiteX21" fmla="*/ 47723 w 101641"/>
                <a:gd name="connsiteY21" fmla="*/ 82100 h 220840"/>
                <a:gd name="connsiteX22" fmla="*/ 56109 w 101641"/>
                <a:gd name="connsiteY22" fmla="*/ 93585 h 220840"/>
                <a:gd name="connsiteX23" fmla="*/ 45710 w 101641"/>
                <a:gd name="connsiteY23" fmla="*/ 126400 h 220840"/>
                <a:gd name="connsiteX24" fmla="*/ 24577 w 101641"/>
                <a:gd name="connsiteY24" fmla="*/ 179231 h 220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1641" h="220840">
                  <a:moveTo>
                    <a:pt x="93009" y="12534"/>
                  </a:moveTo>
                  <a:cubicBezTo>
                    <a:pt x="93009" y="7283"/>
                    <a:pt x="88983" y="64"/>
                    <a:pt x="79591" y="64"/>
                  </a:cubicBezTo>
                  <a:cubicBezTo>
                    <a:pt x="70534" y="64"/>
                    <a:pt x="60805" y="8596"/>
                    <a:pt x="60805" y="18112"/>
                  </a:cubicBezTo>
                  <a:cubicBezTo>
                    <a:pt x="60805" y="23691"/>
                    <a:pt x="65166" y="30582"/>
                    <a:pt x="74223" y="30582"/>
                  </a:cubicBezTo>
                  <a:cubicBezTo>
                    <a:pt x="83952" y="30582"/>
                    <a:pt x="93009" y="21394"/>
                    <a:pt x="93009" y="12534"/>
                  </a:cubicBezTo>
                  <a:close/>
                  <a:moveTo>
                    <a:pt x="24577" y="179231"/>
                  </a:moveTo>
                  <a:cubicBezTo>
                    <a:pt x="23235" y="183497"/>
                    <a:pt x="21558" y="187434"/>
                    <a:pt x="21558" y="193013"/>
                  </a:cubicBezTo>
                  <a:cubicBezTo>
                    <a:pt x="21558" y="208436"/>
                    <a:pt x="34976" y="220905"/>
                    <a:pt x="53426" y="220905"/>
                  </a:cubicBezTo>
                  <a:cubicBezTo>
                    <a:pt x="86971" y="220905"/>
                    <a:pt x="101730" y="175621"/>
                    <a:pt x="101730" y="170699"/>
                  </a:cubicBezTo>
                  <a:cubicBezTo>
                    <a:pt x="101730" y="166433"/>
                    <a:pt x="97370" y="166433"/>
                    <a:pt x="96363" y="166433"/>
                  </a:cubicBezTo>
                  <a:cubicBezTo>
                    <a:pt x="91667" y="166433"/>
                    <a:pt x="91331" y="168402"/>
                    <a:pt x="89990" y="172012"/>
                  </a:cubicBezTo>
                  <a:cubicBezTo>
                    <a:pt x="82274" y="198263"/>
                    <a:pt x="67514" y="211717"/>
                    <a:pt x="54432" y="211717"/>
                  </a:cubicBezTo>
                  <a:cubicBezTo>
                    <a:pt x="47723" y="211717"/>
                    <a:pt x="46046" y="207451"/>
                    <a:pt x="46046" y="200232"/>
                  </a:cubicBezTo>
                  <a:cubicBezTo>
                    <a:pt x="46046" y="192685"/>
                    <a:pt x="48394" y="186450"/>
                    <a:pt x="51413" y="179231"/>
                  </a:cubicBezTo>
                  <a:cubicBezTo>
                    <a:pt x="54767" y="170371"/>
                    <a:pt x="58457" y="161511"/>
                    <a:pt x="62147" y="152979"/>
                  </a:cubicBezTo>
                  <a:cubicBezTo>
                    <a:pt x="65166" y="145104"/>
                    <a:pt x="77243" y="115243"/>
                    <a:pt x="78584" y="111305"/>
                  </a:cubicBezTo>
                  <a:cubicBezTo>
                    <a:pt x="79591" y="108024"/>
                    <a:pt x="80597" y="104086"/>
                    <a:pt x="80597" y="100804"/>
                  </a:cubicBezTo>
                  <a:cubicBezTo>
                    <a:pt x="80597" y="85382"/>
                    <a:pt x="67179" y="72912"/>
                    <a:pt x="48729" y="72912"/>
                  </a:cubicBezTo>
                  <a:cubicBezTo>
                    <a:pt x="15520" y="72912"/>
                    <a:pt x="89" y="117540"/>
                    <a:pt x="89" y="123118"/>
                  </a:cubicBezTo>
                  <a:cubicBezTo>
                    <a:pt x="89" y="127384"/>
                    <a:pt x="4785" y="127384"/>
                    <a:pt x="5791" y="127384"/>
                  </a:cubicBezTo>
                  <a:cubicBezTo>
                    <a:pt x="10488" y="127384"/>
                    <a:pt x="10823" y="125743"/>
                    <a:pt x="11830" y="122134"/>
                  </a:cubicBezTo>
                  <a:cubicBezTo>
                    <a:pt x="20551" y="93913"/>
                    <a:pt x="35311" y="82100"/>
                    <a:pt x="47723" y="82100"/>
                  </a:cubicBezTo>
                  <a:cubicBezTo>
                    <a:pt x="53090" y="82100"/>
                    <a:pt x="56109" y="84725"/>
                    <a:pt x="56109" y="93585"/>
                  </a:cubicBezTo>
                  <a:cubicBezTo>
                    <a:pt x="56109" y="101133"/>
                    <a:pt x="54096" y="106055"/>
                    <a:pt x="45710" y="126400"/>
                  </a:cubicBezTo>
                  <a:lnTo>
                    <a:pt x="24577" y="179231"/>
                  </a:lnTo>
                  <a:close/>
                </a:path>
              </a:pathLst>
            </a:custGeom>
            <a:solidFill>
              <a:srgbClr val="000000"/>
            </a:solidFill>
            <a:ln w="2667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450" name="Freeform: Shape 1449">
              <a:extLst>
                <a:ext uri="{FF2B5EF4-FFF2-40B4-BE49-F238E27FC236}">
                  <a16:creationId xmlns:a16="http://schemas.microsoft.com/office/drawing/2014/main" id="{1A483A77-FBF8-D9AB-D5BE-DDF68886CD22}"/>
                </a:ext>
              </a:extLst>
            </p:cNvPr>
            <p:cNvSpPr/>
            <p:nvPr>
              <p:custDataLst>
                <p:tags r:id="rId42"/>
              </p:custDataLst>
            </p:nvPr>
          </p:nvSpPr>
          <p:spPr>
            <a:xfrm>
              <a:off x="4994795" y="4427605"/>
              <a:ext cx="56068" cy="140164"/>
            </a:xfrm>
            <a:custGeom>
              <a:avLst/>
              <a:gdLst>
                <a:gd name="connsiteX0" fmla="*/ 56160 w 56068"/>
                <a:gd name="connsiteY0" fmla="*/ 49284 h 140164"/>
                <a:gd name="connsiteX1" fmla="*/ 25491 w 56068"/>
                <a:gd name="connsiteY1" fmla="*/ 63 h 140164"/>
                <a:gd name="connsiteX2" fmla="*/ 92 w 56068"/>
                <a:gd name="connsiteY2" fmla="*/ 24908 h 140164"/>
                <a:gd name="connsiteX3" fmla="*/ 25491 w 56068"/>
                <a:gd name="connsiteY3" fmla="*/ 49753 h 140164"/>
                <a:gd name="connsiteX4" fmla="*/ 42263 w 56068"/>
                <a:gd name="connsiteY4" fmla="*/ 43659 h 140164"/>
                <a:gd name="connsiteX5" fmla="*/ 44659 w 56068"/>
                <a:gd name="connsiteY5" fmla="*/ 42253 h 140164"/>
                <a:gd name="connsiteX6" fmla="*/ 45618 w 56068"/>
                <a:gd name="connsiteY6" fmla="*/ 49284 h 140164"/>
                <a:gd name="connsiteX7" fmla="*/ 13031 w 56068"/>
                <a:gd name="connsiteY7" fmla="*/ 127570 h 140164"/>
                <a:gd name="connsiteX8" fmla="*/ 7760 w 56068"/>
                <a:gd name="connsiteY8" fmla="*/ 135071 h 140164"/>
                <a:gd name="connsiteX9" fmla="*/ 12552 w 56068"/>
                <a:gd name="connsiteY9" fmla="*/ 140227 h 140164"/>
                <a:gd name="connsiteX10" fmla="*/ 56160 w 56068"/>
                <a:gd name="connsiteY10" fmla="*/ 49284 h 140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6068" h="140164">
                  <a:moveTo>
                    <a:pt x="56160" y="49284"/>
                  </a:moveTo>
                  <a:cubicBezTo>
                    <a:pt x="56160" y="18345"/>
                    <a:pt x="44180" y="63"/>
                    <a:pt x="25491" y="63"/>
                  </a:cubicBezTo>
                  <a:cubicBezTo>
                    <a:pt x="9676" y="63"/>
                    <a:pt x="92" y="11782"/>
                    <a:pt x="92" y="24908"/>
                  </a:cubicBezTo>
                  <a:cubicBezTo>
                    <a:pt x="92" y="37565"/>
                    <a:pt x="9676" y="49753"/>
                    <a:pt x="25491" y="49753"/>
                  </a:cubicBezTo>
                  <a:cubicBezTo>
                    <a:pt x="31241" y="49753"/>
                    <a:pt x="37471" y="47878"/>
                    <a:pt x="42263" y="43659"/>
                  </a:cubicBezTo>
                  <a:cubicBezTo>
                    <a:pt x="43701" y="42721"/>
                    <a:pt x="44180" y="42253"/>
                    <a:pt x="44659" y="42253"/>
                  </a:cubicBezTo>
                  <a:cubicBezTo>
                    <a:pt x="45138" y="42253"/>
                    <a:pt x="45618" y="42721"/>
                    <a:pt x="45618" y="49284"/>
                  </a:cubicBezTo>
                  <a:cubicBezTo>
                    <a:pt x="45618" y="83974"/>
                    <a:pt x="28845" y="112100"/>
                    <a:pt x="13031" y="127570"/>
                  </a:cubicBezTo>
                  <a:cubicBezTo>
                    <a:pt x="7760" y="132727"/>
                    <a:pt x="7760" y="133664"/>
                    <a:pt x="7760" y="135071"/>
                  </a:cubicBezTo>
                  <a:cubicBezTo>
                    <a:pt x="7760" y="138352"/>
                    <a:pt x="10156" y="140227"/>
                    <a:pt x="12552" y="140227"/>
                  </a:cubicBezTo>
                  <a:cubicBezTo>
                    <a:pt x="17823" y="140227"/>
                    <a:pt x="56160" y="104131"/>
                    <a:pt x="56160" y="49284"/>
                  </a:cubicBezTo>
                  <a:close/>
                </a:path>
              </a:pathLst>
            </a:custGeom>
            <a:solidFill>
              <a:srgbClr val="000000"/>
            </a:solidFill>
            <a:ln w="2667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451" name="Freeform: Shape 1450">
              <a:extLst>
                <a:ext uri="{FF2B5EF4-FFF2-40B4-BE49-F238E27FC236}">
                  <a16:creationId xmlns:a16="http://schemas.microsoft.com/office/drawing/2014/main" id="{564B7E87-5CAD-5E35-7B14-DC4E85FFEC94}"/>
                </a:ext>
              </a:extLst>
            </p:cNvPr>
            <p:cNvSpPr/>
            <p:nvPr>
              <p:custDataLst>
                <p:tags r:id="rId43"/>
              </p:custDataLst>
            </p:nvPr>
          </p:nvSpPr>
          <p:spPr>
            <a:xfrm>
              <a:off x="5307753" y="4157120"/>
              <a:ext cx="332096" cy="330487"/>
            </a:xfrm>
            <a:custGeom>
              <a:avLst/>
              <a:gdLst>
                <a:gd name="connsiteX0" fmla="*/ 272293 w 332096"/>
                <a:gd name="connsiteY0" fmla="*/ 49284 h 330487"/>
                <a:gd name="connsiteX1" fmla="*/ 324049 w 332096"/>
                <a:gd name="connsiteY1" fmla="*/ 14595 h 330487"/>
                <a:gd name="connsiteX2" fmla="*/ 332195 w 332096"/>
                <a:gd name="connsiteY2" fmla="*/ 5219 h 330487"/>
                <a:gd name="connsiteX3" fmla="*/ 325965 w 332096"/>
                <a:gd name="connsiteY3" fmla="*/ 63 h 330487"/>
                <a:gd name="connsiteX4" fmla="*/ 277085 w 332096"/>
                <a:gd name="connsiteY4" fmla="*/ 1469 h 330487"/>
                <a:gd name="connsiteX5" fmla="*/ 227247 w 332096"/>
                <a:gd name="connsiteY5" fmla="*/ 63 h 330487"/>
                <a:gd name="connsiteX6" fmla="*/ 218621 w 332096"/>
                <a:gd name="connsiteY6" fmla="*/ 9438 h 330487"/>
                <a:gd name="connsiteX7" fmla="*/ 227247 w 332096"/>
                <a:gd name="connsiteY7" fmla="*/ 14595 h 330487"/>
                <a:gd name="connsiteX8" fmla="*/ 259834 w 332096"/>
                <a:gd name="connsiteY8" fmla="*/ 35221 h 330487"/>
                <a:gd name="connsiteX9" fmla="*/ 258396 w 332096"/>
                <a:gd name="connsiteY9" fmla="*/ 45065 h 330487"/>
                <a:gd name="connsiteX10" fmla="*/ 215267 w 332096"/>
                <a:gd name="connsiteY10" fmla="*/ 212419 h 330487"/>
                <a:gd name="connsiteX11" fmla="*/ 95942 w 332096"/>
                <a:gd name="connsiteY11" fmla="*/ 316019 h 330487"/>
                <a:gd name="connsiteX12" fmla="*/ 37478 w 332096"/>
                <a:gd name="connsiteY12" fmla="*/ 255077 h 330487"/>
                <a:gd name="connsiteX13" fmla="*/ 42749 w 332096"/>
                <a:gd name="connsiteY13" fmla="*/ 218513 h 330487"/>
                <a:gd name="connsiteX14" fmla="*/ 89233 w 332096"/>
                <a:gd name="connsiteY14" fmla="*/ 36159 h 330487"/>
                <a:gd name="connsiteX15" fmla="*/ 129487 w 332096"/>
                <a:gd name="connsiteY15" fmla="*/ 14595 h 330487"/>
                <a:gd name="connsiteX16" fmla="*/ 145780 w 332096"/>
                <a:gd name="connsiteY16" fmla="*/ 5219 h 330487"/>
                <a:gd name="connsiteX17" fmla="*/ 139071 w 332096"/>
                <a:gd name="connsiteY17" fmla="*/ 63 h 330487"/>
                <a:gd name="connsiteX18" fmla="*/ 77732 w 332096"/>
                <a:gd name="connsiteY18" fmla="*/ 1469 h 330487"/>
                <a:gd name="connsiteX19" fmla="*/ 15913 w 332096"/>
                <a:gd name="connsiteY19" fmla="*/ 63 h 330487"/>
                <a:gd name="connsiteX20" fmla="*/ 6808 w 332096"/>
                <a:gd name="connsiteY20" fmla="*/ 9438 h 330487"/>
                <a:gd name="connsiteX21" fmla="*/ 20226 w 332096"/>
                <a:gd name="connsiteY21" fmla="*/ 14595 h 330487"/>
                <a:gd name="connsiteX22" fmla="*/ 38436 w 332096"/>
                <a:gd name="connsiteY22" fmla="*/ 15532 h 330487"/>
                <a:gd name="connsiteX23" fmla="*/ 51375 w 332096"/>
                <a:gd name="connsiteY23" fmla="*/ 23033 h 330487"/>
                <a:gd name="connsiteX24" fmla="*/ 43228 w 332096"/>
                <a:gd name="connsiteY24" fmla="*/ 56316 h 330487"/>
                <a:gd name="connsiteX25" fmla="*/ 32685 w 332096"/>
                <a:gd name="connsiteY25" fmla="*/ 97568 h 330487"/>
                <a:gd name="connsiteX26" fmla="*/ 3453 w 332096"/>
                <a:gd name="connsiteY26" fmla="*/ 213356 h 330487"/>
                <a:gd name="connsiteX27" fmla="*/ 99 w 332096"/>
                <a:gd name="connsiteY27" fmla="*/ 240545 h 330487"/>
                <a:gd name="connsiteX28" fmla="*/ 94025 w 332096"/>
                <a:gd name="connsiteY28" fmla="*/ 330551 h 330487"/>
                <a:gd name="connsiteX29" fmla="*/ 229643 w 332096"/>
                <a:gd name="connsiteY29" fmla="*/ 215700 h 330487"/>
                <a:gd name="connsiteX30" fmla="*/ 272293 w 332096"/>
                <a:gd name="connsiteY30" fmla="*/ 49284 h 330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332096" h="330487">
                  <a:moveTo>
                    <a:pt x="272293" y="49284"/>
                  </a:moveTo>
                  <a:cubicBezTo>
                    <a:pt x="277085" y="30065"/>
                    <a:pt x="285711" y="16001"/>
                    <a:pt x="324049" y="14595"/>
                  </a:cubicBezTo>
                  <a:cubicBezTo>
                    <a:pt x="326445" y="14595"/>
                    <a:pt x="332195" y="14126"/>
                    <a:pt x="332195" y="5219"/>
                  </a:cubicBezTo>
                  <a:cubicBezTo>
                    <a:pt x="332195" y="4751"/>
                    <a:pt x="332195" y="63"/>
                    <a:pt x="325965" y="63"/>
                  </a:cubicBezTo>
                  <a:cubicBezTo>
                    <a:pt x="310151" y="63"/>
                    <a:pt x="293379" y="1469"/>
                    <a:pt x="277085" y="1469"/>
                  </a:cubicBezTo>
                  <a:cubicBezTo>
                    <a:pt x="260792" y="1469"/>
                    <a:pt x="243061" y="63"/>
                    <a:pt x="227247" y="63"/>
                  </a:cubicBezTo>
                  <a:cubicBezTo>
                    <a:pt x="224372" y="63"/>
                    <a:pt x="218621" y="63"/>
                    <a:pt x="218621" y="9438"/>
                  </a:cubicBezTo>
                  <a:cubicBezTo>
                    <a:pt x="218621" y="14595"/>
                    <a:pt x="223413" y="14595"/>
                    <a:pt x="227247" y="14595"/>
                  </a:cubicBezTo>
                  <a:cubicBezTo>
                    <a:pt x="254562" y="15064"/>
                    <a:pt x="259834" y="24908"/>
                    <a:pt x="259834" y="35221"/>
                  </a:cubicBezTo>
                  <a:cubicBezTo>
                    <a:pt x="259834" y="36627"/>
                    <a:pt x="258875" y="43659"/>
                    <a:pt x="258396" y="45065"/>
                  </a:cubicBezTo>
                  <a:lnTo>
                    <a:pt x="215267" y="212419"/>
                  </a:lnTo>
                  <a:cubicBezTo>
                    <a:pt x="198973" y="275235"/>
                    <a:pt x="143863" y="316019"/>
                    <a:pt x="95942" y="316019"/>
                  </a:cubicBezTo>
                  <a:cubicBezTo>
                    <a:pt x="63355" y="316019"/>
                    <a:pt x="37478" y="295392"/>
                    <a:pt x="37478" y="255077"/>
                  </a:cubicBezTo>
                  <a:cubicBezTo>
                    <a:pt x="37478" y="254140"/>
                    <a:pt x="37478" y="239139"/>
                    <a:pt x="42749" y="218513"/>
                  </a:cubicBezTo>
                  <a:lnTo>
                    <a:pt x="89233" y="36159"/>
                  </a:lnTo>
                  <a:cubicBezTo>
                    <a:pt x="93546" y="19283"/>
                    <a:pt x="94504" y="14595"/>
                    <a:pt x="129487" y="14595"/>
                  </a:cubicBezTo>
                  <a:cubicBezTo>
                    <a:pt x="141947" y="14595"/>
                    <a:pt x="145780" y="14595"/>
                    <a:pt x="145780" y="5219"/>
                  </a:cubicBezTo>
                  <a:cubicBezTo>
                    <a:pt x="145780" y="63"/>
                    <a:pt x="140509" y="63"/>
                    <a:pt x="139071" y="63"/>
                  </a:cubicBezTo>
                  <a:cubicBezTo>
                    <a:pt x="125653" y="63"/>
                    <a:pt x="91150" y="1469"/>
                    <a:pt x="77732" y="1469"/>
                  </a:cubicBezTo>
                  <a:cubicBezTo>
                    <a:pt x="63835" y="1469"/>
                    <a:pt x="29810" y="63"/>
                    <a:pt x="15913" y="63"/>
                  </a:cubicBezTo>
                  <a:cubicBezTo>
                    <a:pt x="12079" y="63"/>
                    <a:pt x="6808" y="63"/>
                    <a:pt x="6808" y="9438"/>
                  </a:cubicBezTo>
                  <a:cubicBezTo>
                    <a:pt x="6808" y="14595"/>
                    <a:pt x="11121" y="14595"/>
                    <a:pt x="20226" y="14595"/>
                  </a:cubicBezTo>
                  <a:cubicBezTo>
                    <a:pt x="21184" y="14595"/>
                    <a:pt x="30289" y="14595"/>
                    <a:pt x="38436" y="15532"/>
                  </a:cubicBezTo>
                  <a:cubicBezTo>
                    <a:pt x="47062" y="16470"/>
                    <a:pt x="51375" y="16939"/>
                    <a:pt x="51375" y="23033"/>
                  </a:cubicBezTo>
                  <a:cubicBezTo>
                    <a:pt x="51375" y="25845"/>
                    <a:pt x="46104" y="45534"/>
                    <a:pt x="43228" y="56316"/>
                  </a:cubicBezTo>
                  <a:lnTo>
                    <a:pt x="32685" y="97568"/>
                  </a:lnTo>
                  <a:cubicBezTo>
                    <a:pt x="28373" y="115851"/>
                    <a:pt x="5370" y="204450"/>
                    <a:pt x="3453" y="213356"/>
                  </a:cubicBezTo>
                  <a:cubicBezTo>
                    <a:pt x="99" y="226482"/>
                    <a:pt x="99" y="233514"/>
                    <a:pt x="99" y="240545"/>
                  </a:cubicBezTo>
                  <a:cubicBezTo>
                    <a:pt x="99" y="297736"/>
                    <a:pt x="43707" y="330551"/>
                    <a:pt x="94025" y="330551"/>
                  </a:cubicBezTo>
                  <a:cubicBezTo>
                    <a:pt x="154406" y="330551"/>
                    <a:pt x="213829" y="277579"/>
                    <a:pt x="229643" y="215700"/>
                  </a:cubicBezTo>
                  <a:lnTo>
                    <a:pt x="272293" y="49284"/>
                  </a:lnTo>
                  <a:close/>
                </a:path>
              </a:pathLst>
            </a:custGeom>
            <a:solidFill>
              <a:srgbClr val="000000"/>
            </a:solidFill>
            <a:ln w="2667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452" name="Freeform: Shape 1451">
              <a:extLst>
                <a:ext uri="{FF2B5EF4-FFF2-40B4-BE49-F238E27FC236}">
                  <a16:creationId xmlns:a16="http://schemas.microsoft.com/office/drawing/2014/main" id="{D13EE818-B8E1-EDB3-3405-EA62992815DC}"/>
                </a:ext>
              </a:extLst>
            </p:cNvPr>
            <p:cNvSpPr/>
            <p:nvPr>
              <p:custDataLst>
                <p:tags r:id="rId44"/>
              </p:custDataLst>
            </p:nvPr>
          </p:nvSpPr>
          <p:spPr>
            <a:xfrm>
              <a:off x="5618609" y="4330052"/>
              <a:ext cx="101641" cy="220840"/>
            </a:xfrm>
            <a:custGeom>
              <a:avLst/>
              <a:gdLst>
                <a:gd name="connsiteX0" fmla="*/ 93026 w 101641"/>
                <a:gd name="connsiteY0" fmla="*/ 12534 h 220840"/>
                <a:gd name="connsiteX1" fmla="*/ 79608 w 101641"/>
                <a:gd name="connsiteY1" fmla="*/ 64 h 220840"/>
                <a:gd name="connsiteX2" fmla="*/ 60822 w 101641"/>
                <a:gd name="connsiteY2" fmla="*/ 18112 h 220840"/>
                <a:gd name="connsiteX3" fmla="*/ 74240 w 101641"/>
                <a:gd name="connsiteY3" fmla="*/ 30582 h 220840"/>
                <a:gd name="connsiteX4" fmla="*/ 93026 w 101641"/>
                <a:gd name="connsiteY4" fmla="*/ 12534 h 220840"/>
                <a:gd name="connsiteX5" fmla="*/ 24594 w 101641"/>
                <a:gd name="connsiteY5" fmla="*/ 179231 h 220840"/>
                <a:gd name="connsiteX6" fmla="*/ 21574 w 101641"/>
                <a:gd name="connsiteY6" fmla="*/ 193013 h 220840"/>
                <a:gd name="connsiteX7" fmla="*/ 53442 w 101641"/>
                <a:gd name="connsiteY7" fmla="*/ 220905 h 220840"/>
                <a:gd name="connsiteX8" fmla="*/ 101747 w 101641"/>
                <a:gd name="connsiteY8" fmla="*/ 170699 h 220840"/>
                <a:gd name="connsiteX9" fmla="*/ 96380 w 101641"/>
                <a:gd name="connsiteY9" fmla="*/ 166433 h 220840"/>
                <a:gd name="connsiteX10" fmla="*/ 90006 w 101641"/>
                <a:gd name="connsiteY10" fmla="*/ 172012 h 220840"/>
                <a:gd name="connsiteX11" fmla="*/ 54449 w 101641"/>
                <a:gd name="connsiteY11" fmla="*/ 211717 h 220840"/>
                <a:gd name="connsiteX12" fmla="*/ 46062 w 101641"/>
                <a:gd name="connsiteY12" fmla="*/ 200232 h 220840"/>
                <a:gd name="connsiteX13" fmla="*/ 51430 w 101641"/>
                <a:gd name="connsiteY13" fmla="*/ 179231 h 220840"/>
                <a:gd name="connsiteX14" fmla="*/ 62164 w 101641"/>
                <a:gd name="connsiteY14" fmla="*/ 152979 h 220840"/>
                <a:gd name="connsiteX15" fmla="*/ 78601 w 101641"/>
                <a:gd name="connsiteY15" fmla="*/ 111305 h 220840"/>
                <a:gd name="connsiteX16" fmla="*/ 80614 w 101641"/>
                <a:gd name="connsiteY16" fmla="*/ 100804 h 220840"/>
                <a:gd name="connsiteX17" fmla="*/ 48746 w 101641"/>
                <a:gd name="connsiteY17" fmla="*/ 72912 h 220840"/>
                <a:gd name="connsiteX18" fmla="*/ 106 w 101641"/>
                <a:gd name="connsiteY18" fmla="*/ 123118 h 220840"/>
                <a:gd name="connsiteX19" fmla="*/ 5808 w 101641"/>
                <a:gd name="connsiteY19" fmla="*/ 127384 h 220840"/>
                <a:gd name="connsiteX20" fmla="*/ 11846 w 101641"/>
                <a:gd name="connsiteY20" fmla="*/ 122134 h 220840"/>
                <a:gd name="connsiteX21" fmla="*/ 47740 w 101641"/>
                <a:gd name="connsiteY21" fmla="*/ 82100 h 220840"/>
                <a:gd name="connsiteX22" fmla="*/ 56126 w 101641"/>
                <a:gd name="connsiteY22" fmla="*/ 93585 h 220840"/>
                <a:gd name="connsiteX23" fmla="*/ 45727 w 101641"/>
                <a:gd name="connsiteY23" fmla="*/ 126400 h 220840"/>
                <a:gd name="connsiteX24" fmla="*/ 24594 w 101641"/>
                <a:gd name="connsiteY24" fmla="*/ 179231 h 220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1641" h="220840">
                  <a:moveTo>
                    <a:pt x="93026" y="12534"/>
                  </a:moveTo>
                  <a:cubicBezTo>
                    <a:pt x="93026" y="7283"/>
                    <a:pt x="89000" y="64"/>
                    <a:pt x="79608" y="64"/>
                  </a:cubicBezTo>
                  <a:cubicBezTo>
                    <a:pt x="70550" y="64"/>
                    <a:pt x="60822" y="8596"/>
                    <a:pt x="60822" y="18112"/>
                  </a:cubicBezTo>
                  <a:cubicBezTo>
                    <a:pt x="60822" y="23691"/>
                    <a:pt x="65183" y="30582"/>
                    <a:pt x="74240" y="30582"/>
                  </a:cubicBezTo>
                  <a:cubicBezTo>
                    <a:pt x="83968" y="30582"/>
                    <a:pt x="93026" y="21394"/>
                    <a:pt x="93026" y="12534"/>
                  </a:cubicBezTo>
                  <a:close/>
                  <a:moveTo>
                    <a:pt x="24594" y="179231"/>
                  </a:moveTo>
                  <a:cubicBezTo>
                    <a:pt x="23252" y="183497"/>
                    <a:pt x="21574" y="187434"/>
                    <a:pt x="21574" y="193013"/>
                  </a:cubicBezTo>
                  <a:cubicBezTo>
                    <a:pt x="21574" y="208436"/>
                    <a:pt x="34993" y="220905"/>
                    <a:pt x="53442" y="220905"/>
                  </a:cubicBezTo>
                  <a:cubicBezTo>
                    <a:pt x="86987" y="220905"/>
                    <a:pt x="101747" y="175621"/>
                    <a:pt x="101747" y="170699"/>
                  </a:cubicBezTo>
                  <a:cubicBezTo>
                    <a:pt x="101747" y="166433"/>
                    <a:pt x="97386" y="166433"/>
                    <a:pt x="96380" y="166433"/>
                  </a:cubicBezTo>
                  <a:cubicBezTo>
                    <a:pt x="91684" y="166433"/>
                    <a:pt x="91348" y="168402"/>
                    <a:pt x="90006" y="172012"/>
                  </a:cubicBezTo>
                  <a:cubicBezTo>
                    <a:pt x="82291" y="198263"/>
                    <a:pt x="67531" y="211717"/>
                    <a:pt x="54449" y="211717"/>
                  </a:cubicBezTo>
                  <a:cubicBezTo>
                    <a:pt x="47740" y="211717"/>
                    <a:pt x="46062" y="207451"/>
                    <a:pt x="46062" y="200232"/>
                  </a:cubicBezTo>
                  <a:cubicBezTo>
                    <a:pt x="46062" y="192685"/>
                    <a:pt x="48411" y="186450"/>
                    <a:pt x="51430" y="179231"/>
                  </a:cubicBezTo>
                  <a:cubicBezTo>
                    <a:pt x="54784" y="170371"/>
                    <a:pt x="58474" y="161511"/>
                    <a:pt x="62164" y="152979"/>
                  </a:cubicBezTo>
                  <a:cubicBezTo>
                    <a:pt x="65183" y="145104"/>
                    <a:pt x="77259" y="115243"/>
                    <a:pt x="78601" y="111305"/>
                  </a:cubicBezTo>
                  <a:cubicBezTo>
                    <a:pt x="79608" y="108024"/>
                    <a:pt x="80614" y="104086"/>
                    <a:pt x="80614" y="100804"/>
                  </a:cubicBezTo>
                  <a:cubicBezTo>
                    <a:pt x="80614" y="85382"/>
                    <a:pt x="67196" y="72912"/>
                    <a:pt x="48746" y="72912"/>
                  </a:cubicBezTo>
                  <a:cubicBezTo>
                    <a:pt x="15536" y="72912"/>
                    <a:pt x="106" y="117540"/>
                    <a:pt x="106" y="123118"/>
                  </a:cubicBezTo>
                  <a:cubicBezTo>
                    <a:pt x="106" y="127384"/>
                    <a:pt x="4802" y="127384"/>
                    <a:pt x="5808" y="127384"/>
                  </a:cubicBezTo>
                  <a:cubicBezTo>
                    <a:pt x="10505" y="127384"/>
                    <a:pt x="10840" y="125743"/>
                    <a:pt x="11846" y="122134"/>
                  </a:cubicBezTo>
                  <a:cubicBezTo>
                    <a:pt x="20568" y="93913"/>
                    <a:pt x="35328" y="82100"/>
                    <a:pt x="47740" y="82100"/>
                  </a:cubicBezTo>
                  <a:cubicBezTo>
                    <a:pt x="53107" y="82100"/>
                    <a:pt x="56126" y="84725"/>
                    <a:pt x="56126" y="93585"/>
                  </a:cubicBezTo>
                  <a:cubicBezTo>
                    <a:pt x="56126" y="101133"/>
                    <a:pt x="54113" y="106055"/>
                    <a:pt x="45727" y="126400"/>
                  </a:cubicBezTo>
                  <a:lnTo>
                    <a:pt x="24594" y="179231"/>
                  </a:lnTo>
                  <a:close/>
                </a:path>
              </a:pathLst>
            </a:custGeom>
            <a:solidFill>
              <a:srgbClr val="000000"/>
            </a:solidFill>
            <a:ln w="2667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453" name="Freeform: Shape 1452">
              <a:extLst>
                <a:ext uri="{FF2B5EF4-FFF2-40B4-BE49-F238E27FC236}">
                  <a16:creationId xmlns:a16="http://schemas.microsoft.com/office/drawing/2014/main" id="{5F6E2A23-A90E-DCC4-7229-BEB2F445649B}"/>
                </a:ext>
              </a:extLst>
            </p:cNvPr>
            <p:cNvSpPr/>
            <p:nvPr>
              <p:custDataLst>
                <p:tags r:id="rId45"/>
              </p:custDataLst>
            </p:nvPr>
          </p:nvSpPr>
          <p:spPr>
            <a:xfrm>
              <a:off x="5803600" y="4427605"/>
              <a:ext cx="56068" cy="140164"/>
            </a:xfrm>
            <a:custGeom>
              <a:avLst/>
              <a:gdLst>
                <a:gd name="connsiteX0" fmla="*/ 56177 w 56068"/>
                <a:gd name="connsiteY0" fmla="*/ 49284 h 140164"/>
                <a:gd name="connsiteX1" fmla="*/ 25507 w 56068"/>
                <a:gd name="connsiteY1" fmla="*/ 63 h 140164"/>
                <a:gd name="connsiteX2" fmla="*/ 109 w 56068"/>
                <a:gd name="connsiteY2" fmla="*/ 24908 h 140164"/>
                <a:gd name="connsiteX3" fmla="*/ 25507 w 56068"/>
                <a:gd name="connsiteY3" fmla="*/ 49753 h 140164"/>
                <a:gd name="connsiteX4" fmla="*/ 42280 w 56068"/>
                <a:gd name="connsiteY4" fmla="*/ 43659 h 140164"/>
                <a:gd name="connsiteX5" fmla="*/ 44676 w 56068"/>
                <a:gd name="connsiteY5" fmla="*/ 42253 h 140164"/>
                <a:gd name="connsiteX6" fmla="*/ 45634 w 56068"/>
                <a:gd name="connsiteY6" fmla="*/ 49284 h 140164"/>
                <a:gd name="connsiteX7" fmla="*/ 13048 w 56068"/>
                <a:gd name="connsiteY7" fmla="*/ 127570 h 140164"/>
                <a:gd name="connsiteX8" fmla="*/ 7776 w 56068"/>
                <a:gd name="connsiteY8" fmla="*/ 135071 h 140164"/>
                <a:gd name="connsiteX9" fmla="*/ 12569 w 56068"/>
                <a:gd name="connsiteY9" fmla="*/ 140227 h 140164"/>
                <a:gd name="connsiteX10" fmla="*/ 56177 w 56068"/>
                <a:gd name="connsiteY10" fmla="*/ 49284 h 140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6068" h="140164">
                  <a:moveTo>
                    <a:pt x="56177" y="49284"/>
                  </a:moveTo>
                  <a:cubicBezTo>
                    <a:pt x="56177" y="18345"/>
                    <a:pt x="44197" y="63"/>
                    <a:pt x="25507" y="63"/>
                  </a:cubicBezTo>
                  <a:cubicBezTo>
                    <a:pt x="9693" y="63"/>
                    <a:pt x="109" y="11782"/>
                    <a:pt x="109" y="24908"/>
                  </a:cubicBezTo>
                  <a:cubicBezTo>
                    <a:pt x="109" y="37565"/>
                    <a:pt x="9693" y="49753"/>
                    <a:pt x="25507" y="49753"/>
                  </a:cubicBezTo>
                  <a:cubicBezTo>
                    <a:pt x="31258" y="49753"/>
                    <a:pt x="37488" y="47878"/>
                    <a:pt x="42280" y="43659"/>
                  </a:cubicBezTo>
                  <a:cubicBezTo>
                    <a:pt x="43718" y="42721"/>
                    <a:pt x="44197" y="42253"/>
                    <a:pt x="44676" y="42253"/>
                  </a:cubicBezTo>
                  <a:cubicBezTo>
                    <a:pt x="45155" y="42253"/>
                    <a:pt x="45634" y="42721"/>
                    <a:pt x="45634" y="49284"/>
                  </a:cubicBezTo>
                  <a:cubicBezTo>
                    <a:pt x="45634" y="83974"/>
                    <a:pt x="28862" y="112100"/>
                    <a:pt x="13048" y="127570"/>
                  </a:cubicBezTo>
                  <a:cubicBezTo>
                    <a:pt x="7776" y="132727"/>
                    <a:pt x="7776" y="133664"/>
                    <a:pt x="7776" y="135071"/>
                  </a:cubicBezTo>
                  <a:cubicBezTo>
                    <a:pt x="7776" y="138352"/>
                    <a:pt x="10172" y="140227"/>
                    <a:pt x="12569" y="140227"/>
                  </a:cubicBezTo>
                  <a:cubicBezTo>
                    <a:pt x="17840" y="140227"/>
                    <a:pt x="56177" y="104131"/>
                    <a:pt x="56177" y="49284"/>
                  </a:cubicBezTo>
                  <a:close/>
                </a:path>
              </a:pathLst>
            </a:custGeom>
            <a:solidFill>
              <a:srgbClr val="000000"/>
            </a:solidFill>
            <a:ln w="2667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454" name="Freeform: Shape 1453">
              <a:extLst>
                <a:ext uri="{FF2B5EF4-FFF2-40B4-BE49-F238E27FC236}">
                  <a16:creationId xmlns:a16="http://schemas.microsoft.com/office/drawing/2014/main" id="{7AD80EE4-8294-F32B-15E5-60103DF62028}"/>
                </a:ext>
              </a:extLst>
            </p:cNvPr>
            <p:cNvSpPr/>
            <p:nvPr>
              <p:custDataLst>
                <p:tags r:id="rId46"/>
              </p:custDataLst>
            </p:nvPr>
          </p:nvSpPr>
          <p:spPr>
            <a:xfrm>
              <a:off x="6111286" y="4157120"/>
              <a:ext cx="341680" cy="330487"/>
            </a:xfrm>
            <a:custGeom>
              <a:avLst/>
              <a:gdLst>
                <a:gd name="connsiteX0" fmla="*/ 274227 w 341680"/>
                <a:gd name="connsiteY0" fmla="*/ 53503 h 330487"/>
                <a:gd name="connsiteX1" fmla="*/ 335566 w 341680"/>
                <a:gd name="connsiteY1" fmla="*/ 14595 h 330487"/>
                <a:gd name="connsiteX2" fmla="*/ 341796 w 341680"/>
                <a:gd name="connsiteY2" fmla="*/ 5688 h 330487"/>
                <a:gd name="connsiteX3" fmla="*/ 335566 w 341680"/>
                <a:gd name="connsiteY3" fmla="*/ 63 h 330487"/>
                <a:gd name="connsiteX4" fmla="*/ 296271 w 341680"/>
                <a:gd name="connsiteY4" fmla="*/ 1469 h 330487"/>
                <a:gd name="connsiteX5" fmla="*/ 248828 w 341680"/>
                <a:gd name="connsiteY5" fmla="*/ 63 h 330487"/>
                <a:gd name="connsiteX6" fmla="*/ 239723 w 341680"/>
                <a:gd name="connsiteY6" fmla="*/ 8970 h 330487"/>
                <a:gd name="connsiteX7" fmla="*/ 247391 w 341680"/>
                <a:gd name="connsiteY7" fmla="*/ 14595 h 330487"/>
                <a:gd name="connsiteX8" fmla="*/ 269435 w 341680"/>
                <a:gd name="connsiteY8" fmla="*/ 30065 h 330487"/>
                <a:gd name="connsiteX9" fmla="*/ 262247 w 341680"/>
                <a:gd name="connsiteY9" fmla="*/ 47878 h 330487"/>
                <a:gd name="connsiteX10" fmla="*/ 115127 w 341680"/>
                <a:gd name="connsiteY10" fmla="*/ 276641 h 330487"/>
                <a:gd name="connsiteX11" fmla="*/ 82541 w 341680"/>
                <a:gd name="connsiteY11" fmla="*/ 28658 h 330487"/>
                <a:gd name="connsiteX12" fmla="*/ 115607 w 341680"/>
                <a:gd name="connsiteY12" fmla="*/ 14595 h 330487"/>
                <a:gd name="connsiteX13" fmla="*/ 127587 w 341680"/>
                <a:gd name="connsiteY13" fmla="*/ 5219 h 330487"/>
                <a:gd name="connsiteX14" fmla="*/ 120878 w 341680"/>
                <a:gd name="connsiteY14" fmla="*/ 63 h 330487"/>
                <a:gd name="connsiteX15" fmla="*/ 61455 w 341680"/>
                <a:gd name="connsiteY15" fmla="*/ 1469 h 330487"/>
                <a:gd name="connsiteX16" fmla="*/ 35098 w 341680"/>
                <a:gd name="connsiteY16" fmla="*/ 1000 h 330487"/>
                <a:gd name="connsiteX17" fmla="*/ 9221 w 341680"/>
                <a:gd name="connsiteY17" fmla="*/ 63 h 330487"/>
                <a:gd name="connsiteX18" fmla="*/ 116 w 341680"/>
                <a:gd name="connsiteY18" fmla="*/ 8970 h 330487"/>
                <a:gd name="connsiteX19" fmla="*/ 12096 w 341680"/>
                <a:gd name="connsiteY19" fmla="*/ 14595 h 330487"/>
                <a:gd name="connsiteX20" fmla="*/ 40849 w 341680"/>
                <a:gd name="connsiteY20" fmla="*/ 30533 h 330487"/>
                <a:gd name="connsiteX21" fmla="*/ 78707 w 341680"/>
                <a:gd name="connsiteY21" fmla="*/ 319769 h 330487"/>
                <a:gd name="connsiteX22" fmla="*/ 88291 w 341680"/>
                <a:gd name="connsiteY22" fmla="*/ 330551 h 330487"/>
                <a:gd name="connsiteX23" fmla="*/ 101709 w 341680"/>
                <a:gd name="connsiteY23" fmla="*/ 322113 h 330487"/>
                <a:gd name="connsiteX24" fmla="*/ 274227 w 341680"/>
                <a:gd name="connsiteY24" fmla="*/ 53503 h 330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341680" h="330487">
                  <a:moveTo>
                    <a:pt x="274227" y="53503"/>
                  </a:moveTo>
                  <a:cubicBezTo>
                    <a:pt x="297708" y="16939"/>
                    <a:pt x="317835" y="15532"/>
                    <a:pt x="335566" y="14595"/>
                  </a:cubicBezTo>
                  <a:cubicBezTo>
                    <a:pt x="341317" y="14126"/>
                    <a:pt x="341796" y="6157"/>
                    <a:pt x="341796" y="5688"/>
                  </a:cubicBezTo>
                  <a:cubicBezTo>
                    <a:pt x="341796" y="1938"/>
                    <a:pt x="339400" y="63"/>
                    <a:pt x="335566" y="63"/>
                  </a:cubicBezTo>
                  <a:cubicBezTo>
                    <a:pt x="323107" y="63"/>
                    <a:pt x="309210" y="1469"/>
                    <a:pt x="296271" y="1469"/>
                  </a:cubicBezTo>
                  <a:cubicBezTo>
                    <a:pt x="280457" y="1469"/>
                    <a:pt x="264163" y="63"/>
                    <a:pt x="248828" y="63"/>
                  </a:cubicBezTo>
                  <a:cubicBezTo>
                    <a:pt x="245953" y="63"/>
                    <a:pt x="239723" y="63"/>
                    <a:pt x="239723" y="8970"/>
                  </a:cubicBezTo>
                  <a:cubicBezTo>
                    <a:pt x="239723" y="14126"/>
                    <a:pt x="244036" y="14595"/>
                    <a:pt x="247391" y="14595"/>
                  </a:cubicBezTo>
                  <a:cubicBezTo>
                    <a:pt x="260330" y="15532"/>
                    <a:pt x="269435" y="20220"/>
                    <a:pt x="269435" y="30065"/>
                  </a:cubicBezTo>
                  <a:cubicBezTo>
                    <a:pt x="269435" y="37096"/>
                    <a:pt x="262247" y="47409"/>
                    <a:pt x="262247" y="47878"/>
                  </a:cubicBezTo>
                  <a:lnTo>
                    <a:pt x="115127" y="276641"/>
                  </a:lnTo>
                  <a:lnTo>
                    <a:pt x="82541" y="28658"/>
                  </a:lnTo>
                  <a:cubicBezTo>
                    <a:pt x="82541" y="20689"/>
                    <a:pt x="93563" y="14595"/>
                    <a:pt x="115607" y="14595"/>
                  </a:cubicBezTo>
                  <a:cubicBezTo>
                    <a:pt x="122316" y="14595"/>
                    <a:pt x="127587" y="14595"/>
                    <a:pt x="127587" y="5219"/>
                  </a:cubicBezTo>
                  <a:cubicBezTo>
                    <a:pt x="127587" y="1000"/>
                    <a:pt x="123753" y="63"/>
                    <a:pt x="120878" y="63"/>
                  </a:cubicBezTo>
                  <a:cubicBezTo>
                    <a:pt x="101709" y="63"/>
                    <a:pt x="81103" y="1469"/>
                    <a:pt x="61455" y="1469"/>
                  </a:cubicBezTo>
                  <a:cubicBezTo>
                    <a:pt x="52829" y="1469"/>
                    <a:pt x="43724" y="1000"/>
                    <a:pt x="35098" y="1000"/>
                  </a:cubicBezTo>
                  <a:cubicBezTo>
                    <a:pt x="26473" y="1000"/>
                    <a:pt x="17367" y="63"/>
                    <a:pt x="9221" y="63"/>
                  </a:cubicBezTo>
                  <a:cubicBezTo>
                    <a:pt x="5866" y="63"/>
                    <a:pt x="116" y="63"/>
                    <a:pt x="116" y="8970"/>
                  </a:cubicBezTo>
                  <a:cubicBezTo>
                    <a:pt x="116" y="14595"/>
                    <a:pt x="4429" y="14595"/>
                    <a:pt x="12096" y="14595"/>
                  </a:cubicBezTo>
                  <a:cubicBezTo>
                    <a:pt x="38932" y="14595"/>
                    <a:pt x="39411" y="18814"/>
                    <a:pt x="40849" y="30533"/>
                  </a:cubicBezTo>
                  <a:lnTo>
                    <a:pt x="78707" y="319769"/>
                  </a:lnTo>
                  <a:cubicBezTo>
                    <a:pt x="80145" y="329144"/>
                    <a:pt x="82061" y="330551"/>
                    <a:pt x="88291" y="330551"/>
                  </a:cubicBezTo>
                  <a:cubicBezTo>
                    <a:pt x="95959" y="330551"/>
                    <a:pt x="97876" y="328207"/>
                    <a:pt x="101709" y="322113"/>
                  </a:cubicBezTo>
                  <a:lnTo>
                    <a:pt x="274227" y="53503"/>
                  </a:lnTo>
                  <a:close/>
                </a:path>
              </a:pathLst>
            </a:custGeom>
            <a:solidFill>
              <a:srgbClr val="000000"/>
            </a:solidFill>
            <a:ln w="2667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455" name="Freeform: Shape 1454">
              <a:extLst>
                <a:ext uri="{FF2B5EF4-FFF2-40B4-BE49-F238E27FC236}">
                  <a16:creationId xmlns:a16="http://schemas.microsoft.com/office/drawing/2014/main" id="{B3D93CD6-B2BD-11DC-B5B8-358021500C5B}"/>
                </a:ext>
              </a:extLst>
            </p:cNvPr>
            <p:cNvSpPr/>
            <p:nvPr>
              <p:custDataLst>
                <p:tags r:id="rId47"/>
              </p:custDataLst>
            </p:nvPr>
          </p:nvSpPr>
          <p:spPr>
            <a:xfrm>
              <a:off x="6379759" y="4330052"/>
              <a:ext cx="101641" cy="220840"/>
            </a:xfrm>
            <a:custGeom>
              <a:avLst/>
              <a:gdLst>
                <a:gd name="connsiteX0" fmla="*/ 93041 w 101641"/>
                <a:gd name="connsiteY0" fmla="*/ 12534 h 220840"/>
                <a:gd name="connsiteX1" fmla="*/ 79623 w 101641"/>
                <a:gd name="connsiteY1" fmla="*/ 64 h 220840"/>
                <a:gd name="connsiteX2" fmla="*/ 60838 w 101641"/>
                <a:gd name="connsiteY2" fmla="*/ 18112 h 220840"/>
                <a:gd name="connsiteX3" fmla="*/ 74256 w 101641"/>
                <a:gd name="connsiteY3" fmla="*/ 30582 h 220840"/>
                <a:gd name="connsiteX4" fmla="*/ 93041 w 101641"/>
                <a:gd name="connsiteY4" fmla="*/ 12534 h 220840"/>
                <a:gd name="connsiteX5" fmla="*/ 24609 w 101641"/>
                <a:gd name="connsiteY5" fmla="*/ 179231 h 220840"/>
                <a:gd name="connsiteX6" fmla="*/ 21590 w 101641"/>
                <a:gd name="connsiteY6" fmla="*/ 193013 h 220840"/>
                <a:gd name="connsiteX7" fmla="*/ 53458 w 101641"/>
                <a:gd name="connsiteY7" fmla="*/ 220905 h 220840"/>
                <a:gd name="connsiteX8" fmla="*/ 101763 w 101641"/>
                <a:gd name="connsiteY8" fmla="*/ 170699 h 220840"/>
                <a:gd name="connsiteX9" fmla="*/ 96396 w 101641"/>
                <a:gd name="connsiteY9" fmla="*/ 166433 h 220840"/>
                <a:gd name="connsiteX10" fmla="*/ 90022 w 101641"/>
                <a:gd name="connsiteY10" fmla="*/ 172012 h 220840"/>
                <a:gd name="connsiteX11" fmla="*/ 54464 w 101641"/>
                <a:gd name="connsiteY11" fmla="*/ 211717 h 220840"/>
                <a:gd name="connsiteX12" fmla="*/ 46078 w 101641"/>
                <a:gd name="connsiteY12" fmla="*/ 200232 h 220840"/>
                <a:gd name="connsiteX13" fmla="*/ 51445 w 101641"/>
                <a:gd name="connsiteY13" fmla="*/ 179231 h 220840"/>
                <a:gd name="connsiteX14" fmla="*/ 62180 w 101641"/>
                <a:gd name="connsiteY14" fmla="*/ 152979 h 220840"/>
                <a:gd name="connsiteX15" fmla="*/ 78617 w 101641"/>
                <a:gd name="connsiteY15" fmla="*/ 111305 h 220840"/>
                <a:gd name="connsiteX16" fmla="*/ 80630 w 101641"/>
                <a:gd name="connsiteY16" fmla="*/ 100804 h 220840"/>
                <a:gd name="connsiteX17" fmla="*/ 48762 w 101641"/>
                <a:gd name="connsiteY17" fmla="*/ 72912 h 220840"/>
                <a:gd name="connsiteX18" fmla="*/ 121 w 101641"/>
                <a:gd name="connsiteY18" fmla="*/ 123118 h 220840"/>
                <a:gd name="connsiteX19" fmla="*/ 5824 w 101641"/>
                <a:gd name="connsiteY19" fmla="*/ 127384 h 220840"/>
                <a:gd name="connsiteX20" fmla="*/ 11862 w 101641"/>
                <a:gd name="connsiteY20" fmla="*/ 122134 h 220840"/>
                <a:gd name="connsiteX21" fmla="*/ 47755 w 101641"/>
                <a:gd name="connsiteY21" fmla="*/ 82100 h 220840"/>
                <a:gd name="connsiteX22" fmla="*/ 56142 w 101641"/>
                <a:gd name="connsiteY22" fmla="*/ 93585 h 220840"/>
                <a:gd name="connsiteX23" fmla="*/ 45743 w 101641"/>
                <a:gd name="connsiteY23" fmla="*/ 126400 h 220840"/>
                <a:gd name="connsiteX24" fmla="*/ 24609 w 101641"/>
                <a:gd name="connsiteY24" fmla="*/ 179231 h 220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1641" h="220840">
                  <a:moveTo>
                    <a:pt x="93041" y="12534"/>
                  </a:moveTo>
                  <a:cubicBezTo>
                    <a:pt x="93041" y="7283"/>
                    <a:pt x="89016" y="64"/>
                    <a:pt x="79623" y="64"/>
                  </a:cubicBezTo>
                  <a:cubicBezTo>
                    <a:pt x="70566" y="64"/>
                    <a:pt x="60838" y="8596"/>
                    <a:pt x="60838" y="18112"/>
                  </a:cubicBezTo>
                  <a:cubicBezTo>
                    <a:pt x="60838" y="23691"/>
                    <a:pt x="65199" y="30582"/>
                    <a:pt x="74256" y="30582"/>
                  </a:cubicBezTo>
                  <a:cubicBezTo>
                    <a:pt x="83984" y="30582"/>
                    <a:pt x="93041" y="21394"/>
                    <a:pt x="93041" y="12534"/>
                  </a:cubicBezTo>
                  <a:close/>
                  <a:moveTo>
                    <a:pt x="24609" y="179231"/>
                  </a:moveTo>
                  <a:cubicBezTo>
                    <a:pt x="23268" y="183497"/>
                    <a:pt x="21590" y="187434"/>
                    <a:pt x="21590" y="193013"/>
                  </a:cubicBezTo>
                  <a:cubicBezTo>
                    <a:pt x="21590" y="208436"/>
                    <a:pt x="35008" y="220905"/>
                    <a:pt x="53458" y="220905"/>
                  </a:cubicBezTo>
                  <a:cubicBezTo>
                    <a:pt x="87003" y="220905"/>
                    <a:pt x="101763" y="175621"/>
                    <a:pt x="101763" y="170699"/>
                  </a:cubicBezTo>
                  <a:cubicBezTo>
                    <a:pt x="101763" y="166433"/>
                    <a:pt x="97402" y="166433"/>
                    <a:pt x="96396" y="166433"/>
                  </a:cubicBezTo>
                  <a:cubicBezTo>
                    <a:pt x="91700" y="166433"/>
                    <a:pt x="91364" y="168402"/>
                    <a:pt x="90022" y="172012"/>
                  </a:cubicBezTo>
                  <a:cubicBezTo>
                    <a:pt x="82307" y="198263"/>
                    <a:pt x="67547" y="211717"/>
                    <a:pt x="54464" y="211717"/>
                  </a:cubicBezTo>
                  <a:cubicBezTo>
                    <a:pt x="47755" y="211717"/>
                    <a:pt x="46078" y="207451"/>
                    <a:pt x="46078" y="200232"/>
                  </a:cubicBezTo>
                  <a:cubicBezTo>
                    <a:pt x="46078" y="192685"/>
                    <a:pt x="48426" y="186450"/>
                    <a:pt x="51445" y="179231"/>
                  </a:cubicBezTo>
                  <a:cubicBezTo>
                    <a:pt x="54800" y="170371"/>
                    <a:pt x="58490" y="161511"/>
                    <a:pt x="62180" y="152979"/>
                  </a:cubicBezTo>
                  <a:cubicBezTo>
                    <a:pt x="65199" y="145104"/>
                    <a:pt x="77275" y="115243"/>
                    <a:pt x="78617" y="111305"/>
                  </a:cubicBezTo>
                  <a:cubicBezTo>
                    <a:pt x="79623" y="108024"/>
                    <a:pt x="80630" y="104086"/>
                    <a:pt x="80630" y="100804"/>
                  </a:cubicBezTo>
                  <a:cubicBezTo>
                    <a:pt x="80630" y="85382"/>
                    <a:pt x="67212" y="72912"/>
                    <a:pt x="48762" y="72912"/>
                  </a:cubicBezTo>
                  <a:cubicBezTo>
                    <a:pt x="15552" y="72912"/>
                    <a:pt x="121" y="117540"/>
                    <a:pt x="121" y="123118"/>
                  </a:cubicBezTo>
                  <a:cubicBezTo>
                    <a:pt x="121" y="127384"/>
                    <a:pt x="4818" y="127384"/>
                    <a:pt x="5824" y="127384"/>
                  </a:cubicBezTo>
                  <a:cubicBezTo>
                    <a:pt x="10520" y="127384"/>
                    <a:pt x="10856" y="125743"/>
                    <a:pt x="11862" y="122134"/>
                  </a:cubicBezTo>
                  <a:cubicBezTo>
                    <a:pt x="20584" y="93913"/>
                    <a:pt x="35344" y="82100"/>
                    <a:pt x="47755" y="82100"/>
                  </a:cubicBezTo>
                  <a:cubicBezTo>
                    <a:pt x="53123" y="82100"/>
                    <a:pt x="56142" y="84725"/>
                    <a:pt x="56142" y="93585"/>
                  </a:cubicBezTo>
                  <a:cubicBezTo>
                    <a:pt x="56142" y="101133"/>
                    <a:pt x="54129" y="106055"/>
                    <a:pt x="45743" y="126400"/>
                  </a:cubicBezTo>
                  <a:lnTo>
                    <a:pt x="24609" y="179231"/>
                  </a:lnTo>
                  <a:close/>
                </a:path>
              </a:pathLst>
            </a:custGeom>
            <a:solidFill>
              <a:srgbClr val="000000"/>
            </a:solidFill>
            <a:ln w="2667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456" name="Freeform: Shape 1455">
              <a:extLst>
                <a:ext uri="{FF2B5EF4-FFF2-40B4-BE49-F238E27FC236}">
                  <a16:creationId xmlns:a16="http://schemas.microsoft.com/office/drawing/2014/main" id="{91AFDDDD-F34D-9872-D424-246CDF242F00}"/>
                </a:ext>
              </a:extLst>
            </p:cNvPr>
            <p:cNvSpPr/>
            <p:nvPr>
              <p:custDataLst>
                <p:tags r:id="rId48"/>
              </p:custDataLst>
            </p:nvPr>
          </p:nvSpPr>
          <p:spPr>
            <a:xfrm>
              <a:off x="6550853" y="4125712"/>
              <a:ext cx="111178" cy="468777"/>
            </a:xfrm>
            <a:custGeom>
              <a:avLst/>
              <a:gdLst>
                <a:gd name="connsiteX0" fmla="*/ 111303 w 111178"/>
                <a:gd name="connsiteY0" fmla="*/ 234451 h 468777"/>
                <a:gd name="connsiteX1" fmla="*/ 79675 w 111178"/>
                <a:gd name="connsiteY1" fmla="*/ 88193 h 468777"/>
                <a:gd name="connsiteX2" fmla="*/ 4917 w 111178"/>
                <a:gd name="connsiteY2" fmla="*/ 63 h 468777"/>
                <a:gd name="connsiteX3" fmla="*/ 125 w 111178"/>
                <a:gd name="connsiteY3" fmla="*/ 4751 h 468777"/>
                <a:gd name="connsiteX4" fmla="*/ 9230 w 111178"/>
                <a:gd name="connsiteY4" fmla="*/ 15532 h 468777"/>
                <a:gd name="connsiteX5" fmla="*/ 83508 w 111178"/>
                <a:gd name="connsiteY5" fmla="*/ 234451 h 468777"/>
                <a:gd name="connsiteX6" fmla="*/ 6355 w 111178"/>
                <a:gd name="connsiteY6" fmla="*/ 456183 h 468777"/>
                <a:gd name="connsiteX7" fmla="*/ 125 w 111178"/>
                <a:gd name="connsiteY7" fmla="*/ 464152 h 468777"/>
                <a:gd name="connsiteX8" fmla="*/ 4917 w 111178"/>
                <a:gd name="connsiteY8" fmla="*/ 468840 h 468777"/>
                <a:gd name="connsiteX9" fmla="*/ 81112 w 111178"/>
                <a:gd name="connsiteY9" fmla="*/ 377428 h 468777"/>
                <a:gd name="connsiteX10" fmla="*/ 111303 w 111178"/>
                <a:gd name="connsiteY10" fmla="*/ 234451 h 468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1178" h="468777">
                  <a:moveTo>
                    <a:pt x="111303" y="234451"/>
                  </a:moveTo>
                  <a:cubicBezTo>
                    <a:pt x="111303" y="197887"/>
                    <a:pt x="106031" y="141165"/>
                    <a:pt x="79675" y="88193"/>
                  </a:cubicBezTo>
                  <a:cubicBezTo>
                    <a:pt x="50922" y="30533"/>
                    <a:pt x="9709" y="63"/>
                    <a:pt x="4917" y="63"/>
                  </a:cubicBezTo>
                  <a:cubicBezTo>
                    <a:pt x="2042" y="63"/>
                    <a:pt x="125" y="1938"/>
                    <a:pt x="125" y="4751"/>
                  </a:cubicBezTo>
                  <a:cubicBezTo>
                    <a:pt x="125" y="6157"/>
                    <a:pt x="125" y="7094"/>
                    <a:pt x="9230" y="15532"/>
                  </a:cubicBezTo>
                  <a:cubicBezTo>
                    <a:pt x="56193" y="61941"/>
                    <a:pt x="83508" y="136477"/>
                    <a:pt x="83508" y="234451"/>
                  </a:cubicBezTo>
                  <a:cubicBezTo>
                    <a:pt x="83508" y="314612"/>
                    <a:pt x="65777" y="397117"/>
                    <a:pt x="6355" y="456183"/>
                  </a:cubicBezTo>
                  <a:cubicBezTo>
                    <a:pt x="125" y="461808"/>
                    <a:pt x="125" y="462746"/>
                    <a:pt x="125" y="464152"/>
                  </a:cubicBezTo>
                  <a:cubicBezTo>
                    <a:pt x="125" y="466965"/>
                    <a:pt x="2042" y="468840"/>
                    <a:pt x="4917" y="468840"/>
                  </a:cubicBezTo>
                  <a:cubicBezTo>
                    <a:pt x="9709" y="468840"/>
                    <a:pt x="52839" y="436963"/>
                    <a:pt x="81112" y="377428"/>
                  </a:cubicBezTo>
                  <a:cubicBezTo>
                    <a:pt x="105552" y="325863"/>
                    <a:pt x="111303" y="273829"/>
                    <a:pt x="111303" y="234451"/>
                  </a:cubicBezTo>
                  <a:close/>
                </a:path>
              </a:pathLst>
            </a:custGeom>
            <a:solidFill>
              <a:srgbClr val="000000"/>
            </a:solidFill>
            <a:ln w="2667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457" name="Freeform: Shape 1456">
              <a:extLst>
                <a:ext uri="{FF2B5EF4-FFF2-40B4-BE49-F238E27FC236}">
                  <a16:creationId xmlns:a16="http://schemas.microsoft.com/office/drawing/2014/main" id="{23A7ECF3-8179-8DEF-CFF6-19A7EE123BEA}"/>
                </a:ext>
              </a:extLst>
            </p:cNvPr>
            <p:cNvSpPr/>
            <p:nvPr>
              <p:custDataLst>
                <p:tags r:id="rId49"/>
              </p:custDataLst>
            </p:nvPr>
          </p:nvSpPr>
          <p:spPr>
            <a:xfrm>
              <a:off x="6978448" y="4305254"/>
              <a:ext cx="319636" cy="109693"/>
            </a:xfrm>
            <a:custGeom>
              <a:avLst/>
              <a:gdLst>
                <a:gd name="connsiteX0" fmla="*/ 319770 w 319636"/>
                <a:gd name="connsiteY0" fmla="*/ 15532 h 109693"/>
                <a:gd name="connsiteX1" fmla="*/ 313061 w 319636"/>
                <a:gd name="connsiteY1" fmla="*/ 532 h 109693"/>
                <a:gd name="connsiteX2" fmla="*/ 306352 w 319636"/>
                <a:gd name="connsiteY2" fmla="*/ 12720 h 109693"/>
                <a:gd name="connsiteX3" fmla="*/ 239262 w 319636"/>
                <a:gd name="connsiteY3" fmla="*/ 83505 h 109693"/>
                <a:gd name="connsiteX4" fmla="*/ 162588 w 319636"/>
                <a:gd name="connsiteY4" fmla="*/ 43190 h 109693"/>
                <a:gd name="connsiteX5" fmla="*/ 80642 w 319636"/>
                <a:gd name="connsiteY5" fmla="*/ 63 h 109693"/>
                <a:gd name="connsiteX6" fmla="*/ 134 w 319636"/>
                <a:gd name="connsiteY6" fmla="*/ 94287 h 109693"/>
                <a:gd name="connsiteX7" fmla="*/ 6843 w 319636"/>
                <a:gd name="connsiteY7" fmla="*/ 109288 h 109693"/>
                <a:gd name="connsiteX8" fmla="*/ 13552 w 319636"/>
                <a:gd name="connsiteY8" fmla="*/ 98506 h 109693"/>
                <a:gd name="connsiteX9" fmla="*/ 80642 w 319636"/>
                <a:gd name="connsiteY9" fmla="*/ 26314 h 109693"/>
                <a:gd name="connsiteX10" fmla="*/ 157316 w 319636"/>
                <a:gd name="connsiteY10" fmla="*/ 66629 h 109693"/>
                <a:gd name="connsiteX11" fmla="*/ 239262 w 319636"/>
                <a:gd name="connsiteY11" fmla="*/ 109757 h 109693"/>
                <a:gd name="connsiteX12" fmla="*/ 319770 w 319636"/>
                <a:gd name="connsiteY12" fmla="*/ 15532 h 109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9636" h="109693">
                  <a:moveTo>
                    <a:pt x="319770" y="15532"/>
                  </a:moveTo>
                  <a:cubicBezTo>
                    <a:pt x="319770" y="5219"/>
                    <a:pt x="316895" y="532"/>
                    <a:pt x="313061" y="532"/>
                  </a:cubicBezTo>
                  <a:cubicBezTo>
                    <a:pt x="310665" y="532"/>
                    <a:pt x="306832" y="3813"/>
                    <a:pt x="306352" y="12720"/>
                  </a:cubicBezTo>
                  <a:cubicBezTo>
                    <a:pt x="304436" y="57722"/>
                    <a:pt x="272807" y="83505"/>
                    <a:pt x="239262" y="83505"/>
                  </a:cubicBezTo>
                  <a:cubicBezTo>
                    <a:pt x="209072" y="83505"/>
                    <a:pt x="186069" y="63348"/>
                    <a:pt x="162588" y="43190"/>
                  </a:cubicBezTo>
                  <a:cubicBezTo>
                    <a:pt x="138148" y="21627"/>
                    <a:pt x="113229" y="63"/>
                    <a:pt x="80642" y="63"/>
                  </a:cubicBezTo>
                  <a:cubicBezTo>
                    <a:pt x="28407" y="63"/>
                    <a:pt x="134" y="51628"/>
                    <a:pt x="134" y="94287"/>
                  </a:cubicBezTo>
                  <a:cubicBezTo>
                    <a:pt x="134" y="109288"/>
                    <a:pt x="6364" y="109288"/>
                    <a:pt x="6843" y="109288"/>
                  </a:cubicBezTo>
                  <a:cubicBezTo>
                    <a:pt x="12114" y="109288"/>
                    <a:pt x="13552" y="99912"/>
                    <a:pt x="13552" y="98506"/>
                  </a:cubicBezTo>
                  <a:cubicBezTo>
                    <a:pt x="15469" y="46940"/>
                    <a:pt x="51410" y="26314"/>
                    <a:pt x="80642" y="26314"/>
                  </a:cubicBezTo>
                  <a:cubicBezTo>
                    <a:pt x="110832" y="26314"/>
                    <a:pt x="133835" y="46472"/>
                    <a:pt x="157316" y="66629"/>
                  </a:cubicBezTo>
                  <a:cubicBezTo>
                    <a:pt x="181756" y="88193"/>
                    <a:pt x="206676" y="109757"/>
                    <a:pt x="239262" y="109757"/>
                  </a:cubicBezTo>
                  <a:cubicBezTo>
                    <a:pt x="291497" y="109757"/>
                    <a:pt x="319770" y="58191"/>
                    <a:pt x="319770" y="15532"/>
                  </a:cubicBezTo>
                  <a:close/>
                </a:path>
              </a:pathLst>
            </a:custGeom>
            <a:solidFill>
              <a:srgbClr val="000000"/>
            </a:solidFill>
            <a:ln w="2667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458" name="Freeform: Shape 1457">
              <a:extLst>
                <a:ext uri="{FF2B5EF4-FFF2-40B4-BE49-F238E27FC236}">
                  <a16:creationId xmlns:a16="http://schemas.microsoft.com/office/drawing/2014/main" id="{3A3E9FF8-C7A7-8E48-1056-3B7C6C563146}"/>
                </a:ext>
              </a:extLst>
            </p:cNvPr>
            <p:cNvSpPr/>
            <p:nvPr>
              <p:custDataLst>
                <p:tags r:id="rId50"/>
              </p:custDataLst>
            </p:nvPr>
          </p:nvSpPr>
          <p:spPr>
            <a:xfrm>
              <a:off x="7574675" y="4156183"/>
              <a:ext cx="279382" cy="321112"/>
            </a:xfrm>
            <a:custGeom>
              <a:avLst/>
              <a:gdLst>
                <a:gd name="connsiteX0" fmla="*/ 118034 w 279382"/>
                <a:gd name="connsiteY0" fmla="*/ 176792 h 321112"/>
                <a:gd name="connsiteX1" fmla="*/ 130972 w 279382"/>
                <a:gd name="connsiteY1" fmla="*/ 177260 h 321112"/>
                <a:gd name="connsiteX2" fmla="*/ 147266 w 279382"/>
                <a:gd name="connsiteY2" fmla="*/ 177260 h 321112"/>
                <a:gd name="connsiteX3" fmla="*/ 279529 w 279382"/>
                <a:gd name="connsiteY3" fmla="*/ 88193 h 321112"/>
                <a:gd name="connsiteX4" fmla="*/ 156371 w 279382"/>
                <a:gd name="connsiteY4" fmla="*/ 63 h 321112"/>
                <a:gd name="connsiteX5" fmla="*/ 16440 w 279382"/>
                <a:gd name="connsiteY5" fmla="*/ 63 h 321112"/>
                <a:gd name="connsiteX6" fmla="*/ 146 w 279382"/>
                <a:gd name="connsiteY6" fmla="*/ 8501 h 321112"/>
                <a:gd name="connsiteX7" fmla="*/ 13085 w 279382"/>
                <a:gd name="connsiteY7" fmla="*/ 16470 h 321112"/>
                <a:gd name="connsiteX8" fmla="*/ 39921 w 279382"/>
                <a:gd name="connsiteY8" fmla="*/ 43190 h 321112"/>
                <a:gd name="connsiteX9" fmla="*/ 39921 w 279382"/>
                <a:gd name="connsiteY9" fmla="*/ 278048 h 321112"/>
                <a:gd name="connsiteX10" fmla="*/ 13565 w 279382"/>
                <a:gd name="connsiteY10" fmla="*/ 304768 h 321112"/>
                <a:gd name="connsiteX11" fmla="*/ 146 w 279382"/>
                <a:gd name="connsiteY11" fmla="*/ 312737 h 321112"/>
                <a:gd name="connsiteX12" fmla="*/ 16440 w 279382"/>
                <a:gd name="connsiteY12" fmla="*/ 321175 h 321112"/>
                <a:gd name="connsiteX13" fmla="*/ 144870 w 279382"/>
                <a:gd name="connsiteY13" fmla="*/ 321175 h 321112"/>
                <a:gd name="connsiteX14" fmla="*/ 160684 w 279382"/>
                <a:gd name="connsiteY14" fmla="*/ 312737 h 321112"/>
                <a:gd name="connsiteX15" fmla="*/ 147266 w 279382"/>
                <a:gd name="connsiteY15" fmla="*/ 304768 h 321112"/>
                <a:gd name="connsiteX16" fmla="*/ 118034 w 279382"/>
                <a:gd name="connsiteY16" fmla="*/ 278048 h 321112"/>
                <a:gd name="connsiteX17" fmla="*/ 118034 w 279382"/>
                <a:gd name="connsiteY17" fmla="*/ 176792 h 321112"/>
                <a:gd name="connsiteX18" fmla="*/ 197104 w 279382"/>
                <a:gd name="connsiteY18" fmla="*/ 155697 h 321112"/>
                <a:gd name="connsiteX19" fmla="*/ 213877 w 279382"/>
                <a:gd name="connsiteY19" fmla="*/ 87724 h 321112"/>
                <a:gd name="connsiteX20" fmla="*/ 199021 w 279382"/>
                <a:gd name="connsiteY20" fmla="*/ 20689 h 321112"/>
                <a:gd name="connsiteX21" fmla="*/ 262757 w 279382"/>
                <a:gd name="connsiteY21" fmla="*/ 88193 h 321112"/>
                <a:gd name="connsiteX22" fmla="*/ 197104 w 279382"/>
                <a:gd name="connsiteY22" fmla="*/ 155697 h 321112"/>
                <a:gd name="connsiteX23" fmla="*/ 118034 w 279382"/>
                <a:gd name="connsiteY23" fmla="*/ 41784 h 321112"/>
                <a:gd name="connsiteX24" fmla="*/ 146786 w 279382"/>
                <a:gd name="connsiteY24" fmla="*/ 16470 h 321112"/>
                <a:gd name="connsiteX25" fmla="*/ 197104 w 279382"/>
                <a:gd name="connsiteY25" fmla="*/ 87724 h 321112"/>
                <a:gd name="connsiteX26" fmla="*/ 141994 w 279382"/>
                <a:gd name="connsiteY26" fmla="*/ 160384 h 321112"/>
                <a:gd name="connsiteX27" fmla="*/ 118034 w 279382"/>
                <a:gd name="connsiteY27" fmla="*/ 160384 h 321112"/>
                <a:gd name="connsiteX28" fmla="*/ 118034 w 279382"/>
                <a:gd name="connsiteY28" fmla="*/ 41784 h 321112"/>
                <a:gd name="connsiteX29" fmla="*/ 52860 w 279382"/>
                <a:gd name="connsiteY29" fmla="*/ 304768 h 321112"/>
                <a:gd name="connsiteX30" fmla="*/ 56694 w 279382"/>
                <a:gd name="connsiteY30" fmla="*/ 278985 h 321112"/>
                <a:gd name="connsiteX31" fmla="*/ 56694 w 279382"/>
                <a:gd name="connsiteY31" fmla="*/ 42253 h 321112"/>
                <a:gd name="connsiteX32" fmla="*/ 52860 w 279382"/>
                <a:gd name="connsiteY32" fmla="*/ 16470 h 321112"/>
                <a:gd name="connsiteX33" fmla="*/ 107491 w 279382"/>
                <a:gd name="connsiteY33" fmla="*/ 16470 h 321112"/>
                <a:gd name="connsiteX34" fmla="*/ 101261 w 279382"/>
                <a:gd name="connsiteY34" fmla="*/ 40378 h 321112"/>
                <a:gd name="connsiteX35" fmla="*/ 101261 w 279382"/>
                <a:gd name="connsiteY35" fmla="*/ 278985 h 321112"/>
                <a:gd name="connsiteX36" fmla="*/ 105095 w 279382"/>
                <a:gd name="connsiteY36" fmla="*/ 304768 h 321112"/>
                <a:gd name="connsiteX37" fmla="*/ 52860 w 279382"/>
                <a:gd name="connsiteY37" fmla="*/ 304768 h 321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279382" h="321112">
                  <a:moveTo>
                    <a:pt x="118034" y="176792"/>
                  </a:moveTo>
                  <a:cubicBezTo>
                    <a:pt x="119950" y="176792"/>
                    <a:pt x="130014" y="176792"/>
                    <a:pt x="130972" y="177260"/>
                  </a:cubicBezTo>
                  <a:lnTo>
                    <a:pt x="147266" y="177260"/>
                  </a:lnTo>
                  <a:cubicBezTo>
                    <a:pt x="244546" y="177260"/>
                    <a:pt x="279529" y="132727"/>
                    <a:pt x="279529" y="88193"/>
                  </a:cubicBezTo>
                  <a:cubicBezTo>
                    <a:pt x="279529" y="21626"/>
                    <a:pt x="218190" y="63"/>
                    <a:pt x="156371" y="63"/>
                  </a:cubicBezTo>
                  <a:lnTo>
                    <a:pt x="16440" y="63"/>
                  </a:lnTo>
                  <a:cubicBezTo>
                    <a:pt x="7814" y="63"/>
                    <a:pt x="146" y="63"/>
                    <a:pt x="146" y="8501"/>
                  </a:cubicBezTo>
                  <a:cubicBezTo>
                    <a:pt x="146" y="16470"/>
                    <a:pt x="9252" y="16470"/>
                    <a:pt x="13085" y="16470"/>
                  </a:cubicBezTo>
                  <a:cubicBezTo>
                    <a:pt x="38005" y="16470"/>
                    <a:pt x="39921" y="20220"/>
                    <a:pt x="39921" y="43190"/>
                  </a:cubicBezTo>
                  <a:lnTo>
                    <a:pt x="39921" y="278048"/>
                  </a:lnTo>
                  <a:cubicBezTo>
                    <a:pt x="39921" y="301018"/>
                    <a:pt x="38005" y="304768"/>
                    <a:pt x="13565" y="304768"/>
                  </a:cubicBezTo>
                  <a:cubicBezTo>
                    <a:pt x="8772" y="304768"/>
                    <a:pt x="146" y="304768"/>
                    <a:pt x="146" y="312737"/>
                  </a:cubicBezTo>
                  <a:cubicBezTo>
                    <a:pt x="146" y="321175"/>
                    <a:pt x="7814" y="321175"/>
                    <a:pt x="16440" y="321175"/>
                  </a:cubicBezTo>
                  <a:lnTo>
                    <a:pt x="144870" y="321175"/>
                  </a:lnTo>
                  <a:cubicBezTo>
                    <a:pt x="153495" y="321175"/>
                    <a:pt x="160684" y="321175"/>
                    <a:pt x="160684" y="312737"/>
                  </a:cubicBezTo>
                  <a:cubicBezTo>
                    <a:pt x="160684" y="304768"/>
                    <a:pt x="152537" y="304768"/>
                    <a:pt x="147266" y="304768"/>
                  </a:cubicBezTo>
                  <a:cubicBezTo>
                    <a:pt x="119950" y="304768"/>
                    <a:pt x="118034" y="301018"/>
                    <a:pt x="118034" y="278048"/>
                  </a:cubicBezTo>
                  <a:lnTo>
                    <a:pt x="118034" y="176792"/>
                  </a:lnTo>
                  <a:close/>
                  <a:moveTo>
                    <a:pt x="197104" y="155697"/>
                  </a:moveTo>
                  <a:cubicBezTo>
                    <a:pt x="212439" y="136008"/>
                    <a:pt x="213877" y="106475"/>
                    <a:pt x="213877" y="87724"/>
                  </a:cubicBezTo>
                  <a:cubicBezTo>
                    <a:pt x="213877" y="62879"/>
                    <a:pt x="211481" y="38034"/>
                    <a:pt x="199021" y="20689"/>
                  </a:cubicBezTo>
                  <a:cubicBezTo>
                    <a:pt x="225378" y="26783"/>
                    <a:pt x="262757" y="40846"/>
                    <a:pt x="262757" y="88193"/>
                  </a:cubicBezTo>
                  <a:cubicBezTo>
                    <a:pt x="262757" y="121007"/>
                    <a:pt x="241192" y="144915"/>
                    <a:pt x="197104" y="155697"/>
                  </a:cubicBezTo>
                  <a:close/>
                  <a:moveTo>
                    <a:pt x="118034" y="41784"/>
                  </a:moveTo>
                  <a:cubicBezTo>
                    <a:pt x="118034" y="32408"/>
                    <a:pt x="118034" y="16470"/>
                    <a:pt x="146786" y="16470"/>
                  </a:cubicBezTo>
                  <a:cubicBezTo>
                    <a:pt x="181290" y="16470"/>
                    <a:pt x="197104" y="29127"/>
                    <a:pt x="197104" y="87724"/>
                  </a:cubicBezTo>
                  <a:cubicBezTo>
                    <a:pt x="197104" y="154759"/>
                    <a:pt x="171706" y="160384"/>
                    <a:pt x="141994" y="160384"/>
                  </a:cubicBezTo>
                  <a:lnTo>
                    <a:pt x="118034" y="160384"/>
                  </a:lnTo>
                  <a:lnTo>
                    <a:pt x="118034" y="41784"/>
                  </a:lnTo>
                  <a:close/>
                  <a:moveTo>
                    <a:pt x="52860" y="304768"/>
                  </a:moveTo>
                  <a:cubicBezTo>
                    <a:pt x="56694" y="296330"/>
                    <a:pt x="56694" y="285079"/>
                    <a:pt x="56694" y="278985"/>
                  </a:cubicBezTo>
                  <a:lnTo>
                    <a:pt x="56694" y="42253"/>
                  </a:lnTo>
                  <a:cubicBezTo>
                    <a:pt x="56694" y="36159"/>
                    <a:pt x="56694" y="24908"/>
                    <a:pt x="52860" y="16470"/>
                  </a:cubicBezTo>
                  <a:lnTo>
                    <a:pt x="107491" y="16470"/>
                  </a:lnTo>
                  <a:cubicBezTo>
                    <a:pt x="101261" y="23970"/>
                    <a:pt x="101261" y="33346"/>
                    <a:pt x="101261" y="40378"/>
                  </a:cubicBezTo>
                  <a:lnTo>
                    <a:pt x="101261" y="278985"/>
                  </a:lnTo>
                  <a:cubicBezTo>
                    <a:pt x="101261" y="283673"/>
                    <a:pt x="101261" y="296330"/>
                    <a:pt x="105095" y="304768"/>
                  </a:cubicBezTo>
                  <a:lnTo>
                    <a:pt x="52860" y="304768"/>
                  </a:lnTo>
                  <a:close/>
                </a:path>
              </a:pathLst>
            </a:custGeom>
            <a:solidFill>
              <a:srgbClr val="000000"/>
            </a:solidFill>
            <a:ln w="2667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pic>
        <p:nvPicPr>
          <p:cNvPr id="1358" name="Picture 1357">
            <a:extLst>
              <a:ext uri="{FF2B5EF4-FFF2-40B4-BE49-F238E27FC236}">
                <a16:creationId xmlns:a16="http://schemas.microsoft.com/office/drawing/2014/main" id="{41D0E3C9-6D02-25D0-4C89-2AF7F82DB4CF}"/>
              </a:ext>
            </a:extLst>
          </p:cNvPr>
          <p:cNvPicPr>
            <a:picLocks noChangeAspect="1"/>
          </p:cNvPicPr>
          <p:nvPr/>
        </p:nvPicPr>
        <p:blipFill rotWithShape="1">
          <a:blip r:embed="rId65"/>
          <a:srcRect t="34555" r="59579" b="11059"/>
          <a:stretch/>
        </p:blipFill>
        <p:spPr>
          <a:xfrm>
            <a:off x="9015632" y="1726237"/>
            <a:ext cx="1901909" cy="2952750"/>
          </a:xfrm>
          <a:prstGeom prst="rect">
            <a:avLst/>
          </a:prstGeom>
        </p:spPr>
      </p:pic>
      <p:pic>
        <p:nvPicPr>
          <p:cNvPr id="1359" name="Picture 1358">
            <a:extLst>
              <a:ext uri="{FF2B5EF4-FFF2-40B4-BE49-F238E27FC236}">
                <a16:creationId xmlns:a16="http://schemas.microsoft.com/office/drawing/2014/main" id="{D5CA5C47-1227-897B-9E79-E952F8A809DD}"/>
              </a:ext>
            </a:extLst>
          </p:cNvPr>
          <p:cNvPicPr>
            <a:picLocks noChangeAspect="1"/>
          </p:cNvPicPr>
          <p:nvPr/>
        </p:nvPicPr>
        <p:blipFill rotWithShape="1">
          <a:blip r:embed="rId65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t="7187" r="63280" b="75796"/>
          <a:stretch/>
        </p:blipFill>
        <p:spPr>
          <a:xfrm>
            <a:off x="9015632" y="802312"/>
            <a:ext cx="1727738" cy="923925"/>
          </a:xfrm>
          <a:prstGeom prst="rect">
            <a:avLst/>
          </a:prstGeom>
        </p:spPr>
      </p:pic>
      <p:sp>
        <p:nvSpPr>
          <p:cNvPr id="1372" name="Content Placeholder 2 2 1 6 2">
            <a:extLst>
              <a:ext uri="{FF2B5EF4-FFF2-40B4-BE49-F238E27FC236}">
                <a16:creationId xmlns:a16="http://schemas.microsoft.com/office/drawing/2014/main" id="{FC01DD26-B06A-89EA-1A2D-6D3F51C3DCF1}"/>
              </a:ext>
            </a:extLst>
          </p:cNvPr>
          <p:cNvSpPr txBox="1">
            <a:spLocks/>
          </p:cNvSpPr>
          <p:nvPr/>
        </p:nvSpPr>
        <p:spPr>
          <a:xfrm>
            <a:off x="8967952" y="5201490"/>
            <a:ext cx="1855019" cy="4511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sz="2000" dirty="0">
                <a:latin typeface="Franklin Gothic Demi" panose="020B0703020102020204" pitchFamily="34" charset="0"/>
              </a:rPr>
              <a:t>1-</a:t>
            </a:r>
            <a:r>
              <a:rPr lang="el-GR" sz="2000" b="0" i="0" dirty="0">
                <a:effectLst/>
                <a:highlight>
                  <a:srgbClr val="FFFFFF"/>
                </a:highlight>
                <a:latin typeface="Franklin Gothic Demi" panose="020B0703020102020204" pitchFamily="34" charset="0"/>
              </a:rPr>
              <a:t>α</a:t>
            </a:r>
            <a:r>
              <a:rPr lang="en-US" sz="2000" dirty="0">
                <a:latin typeface="Franklin Gothic Demi" panose="020B0703020102020204" pitchFamily="34" charset="0"/>
              </a:rPr>
              <a:t> PI for </a:t>
            </a:r>
            <a:r>
              <a:rPr lang="en-US" sz="2000" i="1" dirty="0">
                <a:latin typeface="Franklin Gothic Demi" panose="020B0703020102020204" pitchFamily="34" charset="0"/>
              </a:rPr>
              <a:t>y</a:t>
            </a:r>
          </a:p>
        </p:txBody>
      </p:sp>
      <p:sp>
        <p:nvSpPr>
          <p:cNvPr id="1379" name="TextBox 1378">
            <a:extLst>
              <a:ext uri="{FF2B5EF4-FFF2-40B4-BE49-F238E27FC236}">
                <a16:creationId xmlns:a16="http://schemas.microsoft.com/office/drawing/2014/main" id="{0856A648-AD41-1947-4B4A-5EE88C9D4F1B}"/>
              </a:ext>
            </a:extLst>
          </p:cNvPr>
          <p:cNvSpPr txBox="1"/>
          <p:nvPr/>
        </p:nvSpPr>
        <p:spPr>
          <a:xfrm>
            <a:off x="1507923" y="1166333"/>
            <a:ext cx="737698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00" i="1" dirty="0">
                <a:solidFill>
                  <a:srgbClr val="222222"/>
                </a:solidFill>
                <a:highlight>
                  <a:srgbClr val="FFFFFF"/>
                </a:highlight>
                <a:latin typeface="Franklin Gothic Book" panose="020B0503020102020204" pitchFamily="34" charset="0"/>
                <a:cs typeface="Myanmar Text" panose="020B0502040204020203" pitchFamily="34" charset="0"/>
              </a:rPr>
              <a:t>Effect</a:t>
            </a:r>
            <a:endParaRPr lang="en-US" sz="1300" i="1" dirty="0">
              <a:latin typeface="Franklin Gothic Book" panose="020B0503020102020204" pitchFamily="34" charset="0"/>
              <a:cs typeface="Myanmar Text" panose="020B0502040204020203" pitchFamily="34" charset="0"/>
            </a:endParaRPr>
          </a:p>
        </p:txBody>
      </p:sp>
      <p:sp>
        <p:nvSpPr>
          <p:cNvPr id="1380" name="TextBox 1379">
            <a:extLst>
              <a:ext uri="{FF2B5EF4-FFF2-40B4-BE49-F238E27FC236}">
                <a16:creationId xmlns:a16="http://schemas.microsoft.com/office/drawing/2014/main" id="{B4121362-5AA9-7BA1-BCEC-8524341E715F}"/>
              </a:ext>
            </a:extLst>
          </p:cNvPr>
          <p:cNvSpPr txBox="1"/>
          <p:nvPr/>
        </p:nvSpPr>
        <p:spPr>
          <a:xfrm>
            <a:off x="419839" y="2741158"/>
            <a:ext cx="1888938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00" i="1" dirty="0">
                <a:solidFill>
                  <a:srgbClr val="222222"/>
                </a:solidFill>
                <a:highlight>
                  <a:srgbClr val="FFFFFF"/>
                </a:highlight>
                <a:latin typeface="Franklin Gothic Book" panose="020B0503020102020204" pitchFamily="34" charset="0"/>
                <a:cs typeface="Myanmar Text" panose="020B0502040204020203" pitchFamily="34" charset="0"/>
              </a:rPr>
              <a:t>Observed effect</a:t>
            </a:r>
            <a:endParaRPr lang="en-US" sz="1300" i="1" dirty="0">
              <a:latin typeface="Franklin Gothic Book" panose="020B0503020102020204" pitchFamily="34" charset="0"/>
              <a:cs typeface="Myanmar Text" panose="020B0502040204020203" pitchFamily="34" charset="0"/>
            </a:endParaRPr>
          </a:p>
        </p:txBody>
      </p:sp>
      <p:grpSp>
        <p:nvGrpSpPr>
          <p:cNvPr id="48" name="Group 47" descr="\documentclass{article}&#10;\usepackage{amsmath}&#10;\pagestyle{empty}&#10;\begin{document}&#10;&#10;$X_1$&#10;&#10;\end{document}" title="IguanaTex Vector Display">
            <a:extLst>
              <a:ext uri="{FF2B5EF4-FFF2-40B4-BE49-F238E27FC236}">
                <a16:creationId xmlns:a16="http://schemas.microsoft.com/office/drawing/2014/main" id="{1E313CF9-D858-7659-328A-9BC1627BC396}"/>
              </a:ext>
            </a:extLst>
          </p:cNvPr>
          <p:cNvGrpSpPr>
            <a:grpSpLocks noChangeAspect="1"/>
          </p:cNvGrpSpPr>
          <p:nvPr>
            <p:custDataLst>
              <p:tags r:id="rId3"/>
            </p:custDataLst>
          </p:nvPr>
        </p:nvGrpSpPr>
        <p:grpSpPr>
          <a:xfrm>
            <a:off x="8497543" y="800469"/>
            <a:ext cx="343918" cy="260853"/>
            <a:chOff x="10993049" y="2600531"/>
            <a:chExt cx="343918" cy="260853"/>
          </a:xfrm>
          <a:solidFill>
            <a:schemeClr val="accent2">
              <a:lumMod val="75000"/>
            </a:schemeClr>
          </a:solidFill>
        </p:grpSpPr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3C3851D5-4C51-C8B5-B369-73B04F48045E}"/>
                </a:ext>
              </a:extLst>
            </p:cNvPr>
            <p:cNvSpPr/>
            <p:nvPr>
              <p:custDataLst>
                <p:tags r:id="rId37"/>
              </p:custDataLst>
            </p:nvPr>
          </p:nvSpPr>
          <p:spPr>
            <a:xfrm>
              <a:off x="10993049" y="2600531"/>
              <a:ext cx="250216" cy="213881"/>
            </a:xfrm>
            <a:custGeom>
              <a:avLst/>
              <a:gdLst>
                <a:gd name="connsiteX0" fmla="*/ 139154 w 250216"/>
                <a:gd name="connsiteY0" fmla="*/ 85240 h 213881"/>
                <a:gd name="connsiteX1" fmla="*/ 113646 w 250216"/>
                <a:gd name="connsiteY1" fmla="*/ 22923 h 213881"/>
                <a:gd name="connsiteX2" fmla="*/ 112128 w 250216"/>
                <a:gd name="connsiteY2" fmla="*/ 18852 h 213881"/>
                <a:gd name="connsiteX3" fmla="*/ 130044 w 250216"/>
                <a:gd name="connsiteY3" fmla="*/ 9770 h 213881"/>
                <a:gd name="connsiteX4" fmla="*/ 136117 w 250216"/>
                <a:gd name="connsiteY4" fmla="*/ 3821 h 213881"/>
                <a:gd name="connsiteX5" fmla="*/ 131562 w 250216"/>
                <a:gd name="connsiteY5" fmla="*/ 63 h 213881"/>
                <a:gd name="connsiteX6" fmla="*/ 93301 w 250216"/>
                <a:gd name="connsiteY6" fmla="*/ 1002 h 213881"/>
                <a:gd name="connsiteX7" fmla="*/ 59291 w 250216"/>
                <a:gd name="connsiteY7" fmla="*/ 63 h 213881"/>
                <a:gd name="connsiteX8" fmla="*/ 53825 w 250216"/>
                <a:gd name="connsiteY8" fmla="*/ 6326 h 213881"/>
                <a:gd name="connsiteX9" fmla="*/ 60809 w 250216"/>
                <a:gd name="connsiteY9" fmla="*/ 9770 h 213881"/>
                <a:gd name="connsiteX10" fmla="*/ 83584 w 250216"/>
                <a:gd name="connsiteY10" fmla="*/ 19791 h 213881"/>
                <a:gd name="connsiteX11" fmla="*/ 119416 w 250216"/>
                <a:gd name="connsiteY11" fmla="*/ 107160 h 213881"/>
                <a:gd name="connsiteX12" fmla="*/ 55343 w 250216"/>
                <a:gd name="connsiteY12" fmla="*/ 178246 h 213881"/>
                <a:gd name="connsiteX13" fmla="*/ 51395 w 250216"/>
                <a:gd name="connsiteY13" fmla="*/ 181690 h 213881"/>
                <a:gd name="connsiteX14" fmla="*/ 6757 w 250216"/>
                <a:gd name="connsiteY14" fmla="*/ 204237 h 213881"/>
                <a:gd name="connsiteX15" fmla="*/ 77 w 250216"/>
                <a:gd name="connsiteY15" fmla="*/ 210500 h 213881"/>
                <a:gd name="connsiteX16" fmla="*/ 4024 w 250216"/>
                <a:gd name="connsiteY16" fmla="*/ 213945 h 213881"/>
                <a:gd name="connsiteX17" fmla="*/ 32568 w 250216"/>
                <a:gd name="connsiteY17" fmla="*/ 213005 h 213881"/>
                <a:gd name="connsiteX18" fmla="*/ 66579 w 250216"/>
                <a:gd name="connsiteY18" fmla="*/ 213945 h 213881"/>
                <a:gd name="connsiteX19" fmla="*/ 72044 w 250216"/>
                <a:gd name="connsiteY19" fmla="*/ 207682 h 213881"/>
                <a:gd name="connsiteX20" fmla="*/ 68401 w 250216"/>
                <a:gd name="connsiteY20" fmla="*/ 204237 h 213881"/>
                <a:gd name="connsiteX21" fmla="*/ 56254 w 250216"/>
                <a:gd name="connsiteY21" fmla="*/ 194529 h 213881"/>
                <a:gd name="connsiteX22" fmla="*/ 64453 w 250216"/>
                <a:gd name="connsiteY22" fmla="*/ 180438 h 213881"/>
                <a:gd name="connsiteX23" fmla="*/ 95426 w 250216"/>
                <a:gd name="connsiteY23" fmla="*/ 146617 h 213881"/>
                <a:gd name="connsiteX24" fmla="*/ 122756 w 250216"/>
                <a:gd name="connsiteY24" fmla="*/ 115929 h 213881"/>
                <a:gd name="connsiteX25" fmla="*/ 153426 w 250216"/>
                <a:gd name="connsiteY25" fmla="*/ 190772 h 213881"/>
                <a:gd name="connsiteX26" fmla="*/ 154944 w 250216"/>
                <a:gd name="connsiteY26" fmla="*/ 195156 h 213881"/>
                <a:gd name="connsiteX27" fmla="*/ 137332 w 250216"/>
                <a:gd name="connsiteY27" fmla="*/ 204237 h 213881"/>
                <a:gd name="connsiteX28" fmla="*/ 131258 w 250216"/>
                <a:gd name="connsiteY28" fmla="*/ 210187 h 213881"/>
                <a:gd name="connsiteX29" fmla="*/ 135813 w 250216"/>
                <a:gd name="connsiteY29" fmla="*/ 213945 h 213881"/>
                <a:gd name="connsiteX30" fmla="*/ 174075 w 250216"/>
                <a:gd name="connsiteY30" fmla="*/ 213005 h 213881"/>
                <a:gd name="connsiteX31" fmla="*/ 207781 w 250216"/>
                <a:gd name="connsiteY31" fmla="*/ 213945 h 213881"/>
                <a:gd name="connsiteX32" fmla="*/ 213551 w 250216"/>
                <a:gd name="connsiteY32" fmla="*/ 207995 h 213881"/>
                <a:gd name="connsiteX33" fmla="*/ 208085 w 250216"/>
                <a:gd name="connsiteY33" fmla="*/ 204237 h 213881"/>
                <a:gd name="connsiteX34" fmla="*/ 181970 w 250216"/>
                <a:gd name="connsiteY34" fmla="*/ 190458 h 213881"/>
                <a:gd name="connsiteX35" fmla="*/ 142798 w 250216"/>
                <a:gd name="connsiteY35" fmla="*/ 93695 h 213881"/>
                <a:gd name="connsiteX36" fmla="*/ 205048 w 250216"/>
                <a:gd name="connsiteY36" fmla="*/ 25741 h 213881"/>
                <a:gd name="connsiteX37" fmla="*/ 243613 w 250216"/>
                <a:gd name="connsiteY37" fmla="*/ 9770 h 213881"/>
                <a:gd name="connsiteX38" fmla="*/ 250294 w 250216"/>
                <a:gd name="connsiteY38" fmla="*/ 3507 h 213881"/>
                <a:gd name="connsiteX39" fmla="*/ 246346 w 250216"/>
                <a:gd name="connsiteY39" fmla="*/ 63 h 213881"/>
                <a:gd name="connsiteX40" fmla="*/ 217802 w 250216"/>
                <a:gd name="connsiteY40" fmla="*/ 1002 h 213881"/>
                <a:gd name="connsiteX41" fmla="*/ 184095 w 250216"/>
                <a:gd name="connsiteY41" fmla="*/ 63 h 213881"/>
                <a:gd name="connsiteX42" fmla="*/ 178326 w 250216"/>
                <a:gd name="connsiteY42" fmla="*/ 6326 h 213881"/>
                <a:gd name="connsiteX43" fmla="*/ 181970 w 250216"/>
                <a:gd name="connsiteY43" fmla="*/ 9770 h 213881"/>
                <a:gd name="connsiteX44" fmla="*/ 194116 w 250216"/>
                <a:gd name="connsiteY44" fmla="*/ 19478 h 213881"/>
                <a:gd name="connsiteX45" fmla="*/ 188347 w 250216"/>
                <a:gd name="connsiteY45" fmla="*/ 30752 h 213881"/>
                <a:gd name="connsiteX46" fmla="*/ 139154 w 250216"/>
                <a:gd name="connsiteY46" fmla="*/ 85240 h 21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250216" h="213881">
                  <a:moveTo>
                    <a:pt x="139154" y="85240"/>
                  </a:moveTo>
                  <a:lnTo>
                    <a:pt x="113646" y="22923"/>
                  </a:lnTo>
                  <a:cubicBezTo>
                    <a:pt x="112735" y="20418"/>
                    <a:pt x="112128" y="19165"/>
                    <a:pt x="112128" y="18852"/>
                  </a:cubicBezTo>
                  <a:cubicBezTo>
                    <a:pt x="112128" y="16973"/>
                    <a:pt x="117290" y="11023"/>
                    <a:pt x="130044" y="9770"/>
                  </a:cubicBezTo>
                  <a:cubicBezTo>
                    <a:pt x="133080" y="9457"/>
                    <a:pt x="136117" y="9144"/>
                    <a:pt x="136117" y="3821"/>
                  </a:cubicBezTo>
                  <a:cubicBezTo>
                    <a:pt x="136117" y="63"/>
                    <a:pt x="132473" y="63"/>
                    <a:pt x="131562" y="63"/>
                  </a:cubicBezTo>
                  <a:cubicBezTo>
                    <a:pt x="119112" y="63"/>
                    <a:pt x="106055" y="1002"/>
                    <a:pt x="93301" y="1002"/>
                  </a:cubicBezTo>
                  <a:cubicBezTo>
                    <a:pt x="85709" y="1002"/>
                    <a:pt x="66882" y="63"/>
                    <a:pt x="59291" y="63"/>
                  </a:cubicBezTo>
                  <a:cubicBezTo>
                    <a:pt x="57469" y="63"/>
                    <a:pt x="53825" y="63"/>
                    <a:pt x="53825" y="6326"/>
                  </a:cubicBezTo>
                  <a:cubicBezTo>
                    <a:pt x="53825" y="9770"/>
                    <a:pt x="56861" y="9770"/>
                    <a:pt x="60809" y="9770"/>
                  </a:cubicBezTo>
                  <a:cubicBezTo>
                    <a:pt x="79029" y="9770"/>
                    <a:pt x="80851" y="12902"/>
                    <a:pt x="83584" y="19791"/>
                  </a:cubicBezTo>
                  <a:lnTo>
                    <a:pt x="119416" y="107160"/>
                  </a:lnTo>
                  <a:lnTo>
                    <a:pt x="55343" y="178246"/>
                  </a:lnTo>
                  <a:lnTo>
                    <a:pt x="51395" y="181690"/>
                  </a:lnTo>
                  <a:cubicBezTo>
                    <a:pt x="36516" y="198287"/>
                    <a:pt x="22244" y="203298"/>
                    <a:pt x="6757" y="204237"/>
                  </a:cubicBezTo>
                  <a:cubicBezTo>
                    <a:pt x="2810" y="204550"/>
                    <a:pt x="77" y="204550"/>
                    <a:pt x="77" y="210500"/>
                  </a:cubicBezTo>
                  <a:cubicBezTo>
                    <a:pt x="77" y="210813"/>
                    <a:pt x="77" y="213945"/>
                    <a:pt x="4024" y="213945"/>
                  </a:cubicBezTo>
                  <a:cubicBezTo>
                    <a:pt x="13134" y="213945"/>
                    <a:pt x="23155" y="213005"/>
                    <a:pt x="32568" y="213005"/>
                  </a:cubicBezTo>
                  <a:cubicBezTo>
                    <a:pt x="43804" y="213005"/>
                    <a:pt x="55647" y="213945"/>
                    <a:pt x="66579" y="213945"/>
                  </a:cubicBezTo>
                  <a:cubicBezTo>
                    <a:pt x="68401" y="213945"/>
                    <a:pt x="72044" y="213945"/>
                    <a:pt x="72044" y="207682"/>
                  </a:cubicBezTo>
                  <a:cubicBezTo>
                    <a:pt x="72044" y="204550"/>
                    <a:pt x="69008" y="204237"/>
                    <a:pt x="68401" y="204237"/>
                  </a:cubicBezTo>
                  <a:cubicBezTo>
                    <a:pt x="65668" y="203924"/>
                    <a:pt x="56254" y="203298"/>
                    <a:pt x="56254" y="194529"/>
                  </a:cubicBezTo>
                  <a:cubicBezTo>
                    <a:pt x="56254" y="189519"/>
                    <a:pt x="60809" y="184509"/>
                    <a:pt x="64453" y="180438"/>
                  </a:cubicBezTo>
                  <a:lnTo>
                    <a:pt x="95426" y="146617"/>
                  </a:lnTo>
                  <a:lnTo>
                    <a:pt x="122756" y="115929"/>
                  </a:lnTo>
                  <a:lnTo>
                    <a:pt x="153426" y="190772"/>
                  </a:lnTo>
                  <a:cubicBezTo>
                    <a:pt x="154640" y="194216"/>
                    <a:pt x="154944" y="194529"/>
                    <a:pt x="154944" y="195156"/>
                  </a:cubicBezTo>
                  <a:cubicBezTo>
                    <a:pt x="154944" y="197661"/>
                    <a:pt x="149174" y="202984"/>
                    <a:pt x="137332" y="204237"/>
                  </a:cubicBezTo>
                  <a:cubicBezTo>
                    <a:pt x="133991" y="204550"/>
                    <a:pt x="131258" y="204863"/>
                    <a:pt x="131258" y="210187"/>
                  </a:cubicBezTo>
                  <a:cubicBezTo>
                    <a:pt x="131258" y="213945"/>
                    <a:pt x="134599" y="213945"/>
                    <a:pt x="135813" y="213945"/>
                  </a:cubicBezTo>
                  <a:cubicBezTo>
                    <a:pt x="144316" y="213945"/>
                    <a:pt x="165572" y="213005"/>
                    <a:pt x="174075" y="213005"/>
                  </a:cubicBezTo>
                  <a:cubicBezTo>
                    <a:pt x="181666" y="213005"/>
                    <a:pt x="200190" y="213945"/>
                    <a:pt x="207781" y="213945"/>
                  </a:cubicBezTo>
                  <a:cubicBezTo>
                    <a:pt x="209907" y="213945"/>
                    <a:pt x="213551" y="213945"/>
                    <a:pt x="213551" y="207995"/>
                  </a:cubicBezTo>
                  <a:cubicBezTo>
                    <a:pt x="213551" y="204237"/>
                    <a:pt x="210514" y="204237"/>
                    <a:pt x="208085" y="204237"/>
                  </a:cubicBezTo>
                  <a:cubicBezTo>
                    <a:pt x="187739" y="203924"/>
                    <a:pt x="187132" y="202984"/>
                    <a:pt x="181970" y="190458"/>
                  </a:cubicBezTo>
                  <a:cubicBezTo>
                    <a:pt x="170127" y="161335"/>
                    <a:pt x="149782" y="112484"/>
                    <a:pt x="142798" y="93695"/>
                  </a:cubicBezTo>
                  <a:cubicBezTo>
                    <a:pt x="163447" y="71774"/>
                    <a:pt x="195331" y="34509"/>
                    <a:pt x="205048" y="25741"/>
                  </a:cubicBezTo>
                  <a:cubicBezTo>
                    <a:pt x="213854" y="18225"/>
                    <a:pt x="225393" y="10710"/>
                    <a:pt x="243613" y="9770"/>
                  </a:cubicBezTo>
                  <a:cubicBezTo>
                    <a:pt x="247561" y="9457"/>
                    <a:pt x="250294" y="9457"/>
                    <a:pt x="250294" y="3507"/>
                  </a:cubicBezTo>
                  <a:cubicBezTo>
                    <a:pt x="250294" y="3194"/>
                    <a:pt x="250294" y="63"/>
                    <a:pt x="246346" y="63"/>
                  </a:cubicBezTo>
                  <a:cubicBezTo>
                    <a:pt x="237236" y="63"/>
                    <a:pt x="227215" y="1002"/>
                    <a:pt x="217802" y="1002"/>
                  </a:cubicBezTo>
                  <a:cubicBezTo>
                    <a:pt x="206566" y="1002"/>
                    <a:pt x="195027" y="63"/>
                    <a:pt x="184095" y="63"/>
                  </a:cubicBezTo>
                  <a:cubicBezTo>
                    <a:pt x="182273" y="63"/>
                    <a:pt x="178326" y="63"/>
                    <a:pt x="178326" y="6326"/>
                  </a:cubicBezTo>
                  <a:cubicBezTo>
                    <a:pt x="178326" y="8518"/>
                    <a:pt x="179844" y="9457"/>
                    <a:pt x="181970" y="9770"/>
                  </a:cubicBezTo>
                  <a:cubicBezTo>
                    <a:pt x="184703" y="10084"/>
                    <a:pt x="194116" y="10710"/>
                    <a:pt x="194116" y="19478"/>
                  </a:cubicBezTo>
                  <a:cubicBezTo>
                    <a:pt x="194116" y="23862"/>
                    <a:pt x="190776" y="27933"/>
                    <a:pt x="188347" y="30752"/>
                  </a:cubicBezTo>
                  <a:lnTo>
                    <a:pt x="139154" y="85240"/>
                  </a:lnTo>
                  <a:close/>
                </a:path>
              </a:pathLst>
            </a:custGeom>
            <a:grpFill/>
            <a:ln w="3016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A5513894-ECB7-E6C6-B493-289863EBA317}"/>
                </a:ext>
              </a:extLst>
            </p:cNvPr>
            <p:cNvSpPr/>
            <p:nvPr>
              <p:custDataLst>
                <p:tags r:id="rId38"/>
              </p:custDataLst>
            </p:nvPr>
          </p:nvSpPr>
          <p:spPr>
            <a:xfrm>
              <a:off x="11259595" y="2715832"/>
              <a:ext cx="77372" cy="145552"/>
            </a:xfrm>
            <a:custGeom>
              <a:avLst/>
              <a:gdLst>
                <a:gd name="connsiteX0" fmla="*/ 48124 w 77372"/>
                <a:gd name="connsiteY0" fmla="*/ 6202 h 145552"/>
                <a:gd name="connsiteX1" fmla="*/ 41747 w 77372"/>
                <a:gd name="connsiteY1" fmla="*/ 64 h 145552"/>
                <a:gd name="connsiteX2" fmla="*/ 85 w 77372"/>
                <a:gd name="connsiteY2" fmla="*/ 14093 h 145552"/>
                <a:gd name="connsiteX3" fmla="*/ 85 w 77372"/>
                <a:gd name="connsiteY3" fmla="*/ 21985 h 145552"/>
                <a:gd name="connsiteX4" fmla="*/ 30907 w 77372"/>
                <a:gd name="connsiteY4" fmla="*/ 15847 h 145552"/>
                <a:gd name="connsiteX5" fmla="*/ 30907 w 77372"/>
                <a:gd name="connsiteY5" fmla="*/ 127642 h 145552"/>
                <a:gd name="connsiteX6" fmla="*/ 9650 w 77372"/>
                <a:gd name="connsiteY6" fmla="*/ 137725 h 145552"/>
                <a:gd name="connsiteX7" fmla="*/ 1573 w 77372"/>
                <a:gd name="connsiteY7" fmla="*/ 137725 h 145552"/>
                <a:gd name="connsiteX8" fmla="*/ 1573 w 77372"/>
                <a:gd name="connsiteY8" fmla="*/ 145617 h 145552"/>
                <a:gd name="connsiteX9" fmla="*/ 39409 w 77372"/>
                <a:gd name="connsiteY9" fmla="*/ 144740 h 145552"/>
                <a:gd name="connsiteX10" fmla="*/ 77458 w 77372"/>
                <a:gd name="connsiteY10" fmla="*/ 145617 h 145552"/>
                <a:gd name="connsiteX11" fmla="*/ 77458 w 77372"/>
                <a:gd name="connsiteY11" fmla="*/ 137725 h 145552"/>
                <a:gd name="connsiteX12" fmla="*/ 69380 w 77372"/>
                <a:gd name="connsiteY12" fmla="*/ 137725 h 145552"/>
                <a:gd name="connsiteX13" fmla="*/ 48124 w 77372"/>
                <a:gd name="connsiteY13" fmla="*/ 127642 h 145552"/>
                <a:gd name="connsiteX14" fmla="*/ 48124 w 77372"/>
                <a:gd name="connsiteY14" fmla="*/ 6202 h 145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7372" h="145552">
                  <a:moveTo>
                    <a:pt x="48124" y="6202"/>
                  </a:moveTo>
                  <a:cubicBezTo>
                    <a:pt x="48124" y="283"/>
                    <a:pt x="47699" y="64"/>
                    <a:pt x="41747" y="64"/>
                  </a:cubicBezTo>
                  <a:cubicBezTo>
                    <a:pt x="28143" y="13874"/>
                    <a:pt x="8800" y="14093"/>
                    <a:pt x="85" y="14093"/>
                  </a:cubicBezTo>
                  <a:lnTo>
                    <a:pt x="85" y="21985"/>
                  </a:lnTo>
                  <a:cubicBezTo>
                    <a:pt x="5186" y="21985"/>
                    <a:pt x="19216" y="21985"/>
                    <a:pt x="30907" y="15847"/>
                  </a:cubicBezTo>
                  <a:lnTo>
                    <a:pt x="30907" y="127642"/>
                  </a:lnTo>
                  <a:cubicBezTo>
                    <a:pt x="30907" y="134876"/>
                    <a:pt x="30907" y="137725"/>
                    <a:pt x="9650" y="137725"/>
                  </a:cubicBezTo>
                  <a:lnTo>
                    <a:pt x="1573" y="137725"/>
                  </a:lnTo>
                  <a:lnTo>
                    <a:pt x="1573" y="145617"/>
                  </a:lnTo>
                  <a:cubicBezTo>
                    <a:pt x="5399" y="145397"/>
                    <a:pt x="31544" y="144740"/>
                    <a:pt x="39409" y="144740"/>
                  </a:cubicBezTo>
                  <a:cubicBezTo>
                    <a:pt x="45999" y="144740"/>
                    <a:pt x="72781" y="145397"/>
                    <a:pt x="77458" y="145617"/>
                  </a:cubicBezTo>
                  <a:lnTo>
                    <a:pt x="77458" y="137725"/>
                  </a:lnTo>
                  <a:lnTo>
                    <a:pt x="69380" y="137725"/>
                  </a:lnTo>
                  <a:cubicBezTo>
                    <a:pt x="48124" y="137725"/>
                    <a:pt x="48124" y="134876"/>
                    <a:pt x="48124" y="127642"/>
                  </a:cubicBezTo>
                  <a:lnTo>
                    <a:pt x="48124" y="6202"/>
                  </a:lnTo>
                  <a:close/>
                </a:path>
              </a:pathLst>
            </a:custGeom>
            <a:grpFill/>
            <a:ln w="3016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1DF401FF-1753-C08F-0FD9-7B0827F76E09}"/>
              </a:ext>
            </a:extLst>
          </p:cNvPr>
          <p:cNvSpPr txBox="1"/>
          <p:nvPr/>
        </p:nvSpPr>
        <p:spPr>
          <a:xfrm>
            <a:off x="490970" y="1164957"/>
            <a:ext cx="862451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00" i="1" dirty="0">
                <a:solidFill>
                  <a:srgbClr val="222222"/>
                </a:solidFill>
                <a:highlight>
                  <a:srgbClr val="FFFFFF"/>
                </a:highlight>
                <a:latin typeface="Franklin Gothic Book" panose="020B0503020102020204" pitchFamily="34" charset="0"/>
                <a:cs typeface="Myanmar Text" panose="020B0502040204020203" pitchFamily="34" charset="0"/>
              </a:rPr>
              <a:t>Features</a:t>
            </a:r>
            <a:endParaRPr lang="en-US" sz="1300" i="1" dirty="0">
              <a:latin typeface="Franklin Gothic Book" panose="020B0503020102020204" pitchFamily="34" charset="0"/>
              <a:cs typeface="Myanmar Text" panose="020B0502040204020203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DCB8F6B-4B35-E05A-4A1B-4A37374C8320}"/>
              </a:ext>
            </a:extLst>
          </p:cNvPr>
          <p:cNvSpPr txBox="1"/>
          <p:nvPr/>
        </p:nvSpPr>
        <p:spPr>
          <a:xfrm>
            <a:off x="2302529" y="1164957"/>
            <a:ext cx="847282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00" i="1" dirty="0">
                <a:solidFill>
                  <a:srgbClr val="222222"/>
                </a:solidFill>
                <a:highlight>
                  <a:srgbClr val="FFFFFF"/>
                </a:highlight>
                <a:latin typeface="Franklin Gothic Book" panose="020B0503020102020204" pitchFamily="34" charset="0"/>
                <a:cs typeface="Myanmar Text" panose="020B0502040204020203" pitchFamily="34" charset="0"/>
              </a:rPr>
              <a:t>Variance</a:t>
            </a:r>
            <a:endParaRPr lang="en-US" sz="1300" i="1" dirty="0">
              <a:latin typeface="Franklin Gothic Book" panose="020B0503020102020204" pitchFamily="34" charset="0"/>
              <a:cs typeface="Myanmar Text" panose="020B0502040204020203" pitchFamily="34" charset="0"/>
            </a:endParaRPr>
          </a:p>
        </p:txBody>
      </p:sp>
      <p:grpSp>
        <p:nvGrpSpPr>
          <p:cNvPr id="73" name="Group 72" descr="\documentclass{article}&#10;\usepackage{amsmath}&#10;\pagestyle{empty}&#10;\begin{document}&#10;&#10;$X_7$&#10;&#10;\end{document}" title="IguanaTex Vector Display">
            <a:extLst>
              <a:ext uri="{FF2B5EF4-FFF2-40B4-BE49-F238E27FC236}">
                <a16:creationId xmlns:a16="http://schemas.microsoft.com/office/drawing/2014/main" id="{148715DE-6B47-0ABA-DA14-8717F5CFB5B0}"/>
              </a:ext>
            </a:extLst>
          </p:cNvPr>
          <p:cNvGrpSpPr>
            <a:grpSpLocks noChangeAspect="1"/>
          </p:cNvGrpSpPr>
          <p:nvPr>
            <p:custDataLst>
              <p:tags r:id="rId4"/>
            </p:custDataLst>
          </p:nvPr>
        </p:nvGrpSpPr>
        <p:grpSpPr>
          <a:xfrm>
            <a:off x="8496300" y="1892300"/>
            <a:ext cx="359223" cy="265238"/>
            <a:chOff x="10842690" y="3651266"/>
            <a:chExt cx="359223" cy="265238"/>
          </a:xfrm>
        </p:grpSpPr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E5DF2F42-389E-6F17-9399-1E1524802865}"/>
                </a:ext>
              </a:extLst>
            </p:cNvPr>
            <p:cNvSpPr/>
            <p:nvPr>
              <p:custDataLst>
                <p:tags r:id="rId35"/>
              </p:custDataLst>
            </p:nvPr>
          </p:nvSpPr>
          <p:spPr>
            <a:xfrm>
              <a:off x="10842690" y="3651266"/>
              <a:ext cx="250216" cy="213881"/>
            </a:xfrm>
            <a:custGeom>
              <a:avLst/>
              <a:gdLst>
                <a:gd name="connsiteX0" fmla="*/ 139154 w 250216"/>
                <a:gd name="connsiteY0" fmla="*/ 85240 h 213881"/>
                <a:gd name="connsiteX1" fmla="*/ 113646 w 250216"/>
                <a:gd name="connsiteY1" fmla="*/ 22923 h 213881"/>
                <a:gd name="connsiteX2" fmla="*/ 112128 w 250216"/>
                <a:gd name="connsiteY2" fmla="*/ 18852 h 213881"/>
                <a:gd name="connsiteX3" fmla="*/ 130044 w 250216"/>
                <a:gd name="connsiteY3" fmla="*/ 9770 h 213881"/>
                <a:gd name="connsiteX4" fmla="*/ 136117 w 250216"/>
                <a:gd name="connsiteY4" fmla="*/ 3821 h 213881"/>
                <a:gd name="connsiteX5" fmla="*/ 131562 w 250216"/>
                <a:gd name="connsiteY5" fmla="*/ 63 h 213881"/>
                <a:gd name="connsiteX6" fmla="*/ 93301 w 250216"/>
                <a:gd name="connsiteY6" fmla="*/ 1002 h 213881"/>
                <a:gd name="connsiteX7" fmla="*/ 59291 w 250216"/>
                <a:gd name="connsiteY7" fmla="*/ 63 h 213881"/>
                <a:gd name="connsiteX8" fmla="*/ 53825 w 250216"/>
                <a:gd name="connsiteY8" fmla="*/ 6326 h 213881"/>
                <a:gd name="connsiteX9" fmla="*/ 60809 w 250216"/>
                <a:gd name="connsiteY9" fmla="*/ 9770 h 213881"/>
                <a:gd name="connsiteX10" fmla="*/ 83584 w 250216"/>
                <a:gd name="connsiteY10" fmla="*/ 19791 h 213881"/>
                <a:gd name="connsiteX11" fmla="*/ 119416 w 250216"/>
                <a:gd name="connsiteY11" fmla="*/ 107160 h 213881"/>
                <a:gd name="connsiteX12" fmla="*/ 55343 w 250216"/>
                <a:gd name="connsiteY12" fmla="*/ 178246 h 213881"/>
                <a:gd name="connsiteX13" fmla="*/ 51395 w 250216"/>
                <a:gd name="connsiteY13" fmla="*/ 181690 h 213881"/>
                <a:gd name="connsiteX14" fmla="*/ 6757 w 250216"/>
                <a:gd name="connsiteY14" fmla="*/ 204237 h 213881"/>
                <a:gd name="connsiteX15" fmla="*/ 77 w 250216"/>
                <a:gd name="connsiteY15" fmla="*/ 210500 h 213881"/>
                <a:gd name="connsiteX16" fmla="*/ 4024 w 250216"/>
                <a:gd name="connsiteY16" fmla="*/ 213945 h 213881"/>
                <a:gd name="connsiteX17" fmla="*/ 32568 w 250216"/>
                <a:gd name="connsiteY17" fmla="*/ 213005 h 213881"/>
                <a:gd name="connsiteX18" fmla="*/ 66579 w 250216"/>
                <a:gd name="connsiteY18" fmla="*/ 213945 h 213881"/>
                <a:gd name="connsiteX19" fmla="*/ 72044 w 250216"/>
                <a:gd name="connsiteY19" fmla="*/ 207682 h 213881"/>
                <a:gd name="connsiteX20" fmla="*/ 68401 w 250216"/>
                <a:gd name="connsiteY20" fmla="*/ 204237 h 213881"/>
                <a:gd name="connsiteX21" fmla="*/ 56254 w 250216"/>
                <a:gd name="connsiteY21" fmla="*/ 194529 h 213881"/>
                <a:gd name="connsiteX22" fmla="*/ 64453 w 250216"/>
                <a:gd name="connsiteY22" fmla="*/ 180438 h 213881"/>
                <a:gd name="connsiteX23" fmla="*/ 95426 w 250216"/>
                <a:gd name="connsiteY23" fmla="*/ 146617 h 213881"/>
                <a:gd name="connsiteX24" fmla="*/ 122756 w 250216"/>
                <a:gd name="connsiteY24" fmla="*/ 115929 h 213881"/>
                <a:gd name="connsiteX25" fmla="*/ 153426 w 250216"/>
                <a:gd name="connsiteY25" fmla="*/ 190772 h 213881"/>
                <a:gd name="connsiteX26" fmla="*/ 154944 w 250216"/>
                <a:gd name="connsiteY26" fmla="*/ 195156 h 213881"/>
                <a:gd name="connsiteX27" fmla="*/ 137332 w 250216"/>
                <a:gd name="connsiteY27" fmla="*/ 204237 h 213881"/>
                <a:gd name="connsiteX28" fmla="*/ 131258 w 250216"/>
                <a:gd name="connsiteY28" fmla="*/ 210187 h 213881"/>
                <a:gd name="connsiteX29" fmla="*/ 135813 w 250216"/>
                <a:gd name="connsiteY29" fmla="*/ 213945 h 213881"/>
                <a:gd name="connsiteX30" fmla="*/ 174075 w 250216"/>
                <a:gd name="connsiteY30" fmla="*/ 213005 h 213881"/>
                <a:gd name="connsiteX31" fmla="*/ 207781 w 250216"/>
                <a:gd name="connsiteY31" fmla="*/ 213945 h 213881"/>
                <a:gd name="connsiteX32" fmla="*/ 213551 w 250216"/>
                <a:gd name="connsiteY32" fmla="*/ 207995 h 213881"/>
                <a:gd name="connsiteX33" fmla="*/ 208085 w 250216"/>
                <a:gd name="connsiteY33" fmla="*/ 204237 h 213881"/>
                <a:gd name="connsiteX34" fmla="*/ 181970 w 250216"/>
                <a:gd name="connsiteY34" fmla="*/ 190458 h 213881"/>
                <a:gd name="connsiteX35" fmla="*/ 142798 w 250216"/>
                <a:gd name="connsiteY35" fmla="*/ 93695 h 213881"/>
                <a:gd name="connsiteX36" fmla="*/ 205048 w 250216"/>
                <a:gd name="connsiteY36" fmla="*/ 25741 h 213881"/>
                <a:gd name="connsiteX37" fmla="*/ 243613 w 250216"/>
                <a:gd name="connsiteY37" fmla="*/ 9770 h 213881"/>
                <a:gd name="connsiteX38" fmla="*/ 250294 w 250216"/>
                <a:gd name="connsiteY38" fmla="*/ 3507 h 213881"/>
                <a:gd name="connsiteX39" fmla="*/ 246346 w 250216"/>
                <a:gd name="connsiteY39" fmla="*/ 63 h 213881"/>
                <a:gd name="connsiteX40" fmla="*/ 217802 w 250216"/>
                <a:gd name="connsiteY40" fmla="*/ 1002 h 213881"/>
                <a:gd name="connsiteX41" fmla="*/ 184095 w 250216"/>
                <a:gd name="connsiteY41" fmla="*/ 63 h 213881"/>
                <a:gd name="connsiteX42" fmla="*/ 178326 w 250216"/>
                <a:gd name="connsiteY42" fmla="*/ 6326 h 213881"/>
                <a:gd name="connsiteX43" fmla="*/ 181970 w 250216"/>
                <a:gd name="connsiteY43" fmla="*/ 9770 h 213881"/>
                <a:gd name="connsiteX44" fmla="*/ 194116 w 250216"/>
                <a:gd name="connsiteY44" fmla="*/ 19478 h 213881"/>
                <a:gd name="connsiteX45" fmla="*/ 188347 w 250216"/>
                <a:gd name="connsiteY45" fmla="*/ 30752 h 213881"/>
                <a:gd name="connsiteX46" fmla="*/ 139154 w 250216"/>
                <a:gd name="connsiteY46" fmla="*/ 85240 h 21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250216" h="213881">
                  <a:moveTo>
                    <a:pt x="139154" y="85240"/>
                  </a:moveTo>
                  <a:lnTo>
                    <a:pt x="113646" y="22923"/>
                  </a:lnTo>
                  <a:cubicBezTo>
                    <a:pt x="112735" y="20418"/>
                    <a:pt x="112128" y="19165"/>
                    <a:pt x="112128" y="18852"/>
                  </a:cubicBezTo>
                  <a:cubicBezTo>
                    <a:pt x="112128" y="16973"/>
                    <a:pt x="117290" y="11023"/>
                    <a:pt x="130044" y="9770"/>
                  </a:cubicBezTo>
                  <a:cubicBezTo>
                    <a:pt x="133080" y="9457"/>
                    <a:pt x="136117" y="9144"/>
                    <a:pt x="136117" y="3821"/>
                  </a:cubicBezTo>
                  <a:cubicBezTo>
                    <a:pt x="136117" y="63"/>
                    <a:pt x="132473" y="63"/>
                    <a:pt x="131562" y="63"/>
                  </a:cubicBezTo>
                  <a:cubicBezTo>
                    <a:pt x="119112" y="63"/>
                    <a:pt x="106055" y="1002"/>
                    <a:pt x="93301" y="1002"/>
                  </a:cubicBezTo>
                  <a:cubicBezTo>
                    <a:pt x="85709" y="1002"/>
                    <a:pt x="66882" y="63"/>
                    <a:pt x="59291" y="63"/>
                  </a:cubicBezTo>
                  <a:cubicBezTo>
                    <a:pt x="57469" y="63"/>
                    <a:pt x="53825" y="63"/>
                    <a:pt x="53825" y="6326"/>
                  </a:cubicBezTo>
                  <a:cubicBezTo>
                    <a:pt x="53825" y="9770"/>
                    <a:pt x="56861" y="9770"/>
                    <a:pt x="60809" y="9770"/>
                  </a:cubicBezTo>
                  <a:cubicBezTo>
                    <a:pt x="79029" y="9770"/>
                    <a:pt x="80851" y="12902"/>
                    <a:pt x="83584" y="19791"/>
                  </a:cubicBezTo>
                  <a:lnTo>
                    <a:pt x="119416" y="107160"/>
                  </a:lnTo>
                  <a:lnTo>
                    <a:pt x="55343" y="178246"/>
                  </a:lnTo>
                  <a:lnTo>
                    <a:pt x="51395" y="181690"/>
                  </a:lnTo>
                  <a:cubicBezTo>
                    <a:pt x="36516" y="198287"/>
                    <a:pt x="22244" y="203298"/>
                    <a:pt x="6757" y="204237"/>
                  </a:cubicBezTo>
                  <a:cubicBezTo>
                    <a:pt x="2810" y="204550"/>
                    <a:pt x="77" y="204550"/>
                    <a:pt x="77" y="210500"/>
                  </a:cubicBezTo>
                  <a:cubicBezTo>
                    <a:pt x="77" y="210813"/>
                    <a:pt x="77" y="213945"/>
                    <a:pt x="4024" y="213945"/>
                  </a:cubicBezTo>
                  <a:cubicBezTo>
                    <a:pt x="13134" y="213945"/>
                    <a:pt x="23155" y="213005"/>
                    <a:pt x="32568" y="213005"/>
                  </a:cubicBezTo>
                  <a:cubicBezTo>
                    <a:pt x="43804" y="213005"/>
                    <a:pt x="55647" y="213945"/>
                    <a:pt x="66579" y="213945"/>
                  </a:cubicBezTo>
                  <a:cubicBezTo>
                    <a:pt x="68401" y="213945"/>
                    <a:pt x="72044" y="213945"/>
                    <a:pt x="72044" y="207682"/>
                  </a:cubicBezTo>
                  <a:cubicBezTo>
                    <a:pt x="72044" y="204550"/>
                    <a:pt x="69008" y="204237"/>
                    <a:pt x="68401" y="204237"/>
                  </a:cubicBezTo>
                  <a:cubicBezTo>
                    <a:pt x="65668" y="203924"/>
                    <a:pt x="56254" y="203298"/>
                    <a:pt x="56254" y="194529"/>
                  </a:cubicBezTo>
                  <a:cubicBezTo>
                    <a:pt x="56254" y="189519"/>
                    <a:pt x="60809" y="184509"/>
                    <a:pt x="64453" y="180438"/>
                  </a:cubicBezTo>
                  <a:lnTo>
                    <a:pt x="95426" y="146617"/>
                  </a:lnTo>
                  <a:lnTo>
                    <a:pt x="122756" y="115929"/>
                  </a:lnTo>
                  <a:lnTo>
                    <a:pt x="153426" y="190772"/>
                  </a:lnTo>
                  <a:cubicBezTo>
                    <a:pt x="154640" y="194216"/>
                    <a:pt x="154944" y="194529"/>
                    <a:pt x="154944" y="195156"/>
                  </a:cubicBezTo>
                  <a:cubicBezTo>
                    <a:pt x="154944" y="197661"/>
                    <a:pt x="149174" y="202984"/>
                    <a:pt x="137332" y="204237"/>
                  </a:cubicBezTo>
                  <a:cubicBezTo>
                    <a:pt x="133991" y="204550"/>
                    <a:pt x="131258" y="204863"/>
                    <a:pt x="131258" y="210187"/>
                  </a:cubicBezTo>
                  <a:cubicBezTo>
                    <a:pt x="131258" y="213945"/>
                    <a:pt x="134599" y="213945"/>
                    <a:pt x="135813" y="213945"/>
                  </a:cubicBezTo>
                  <a:cubicBezTo>
                    <a:pt x="144316" y="213945"/>
                    <a:pt x="165572" y="213005"/>
                    <a:pt x="174075" y="213005"/>
                  </a:cubicBezTo>
                  <a:cubicBezTo>
                    <a:pt x="181666" y="213005"/>
                    <a:pt x="200190" y="213945"/>
                    <a:pt x="207781" y="213945"/>
                  </a:cubicBezTo>
                  <a:cubicBezTo>
                    <a:pt x="209907" y="213945"/>
                    <a:pt x="213551" y="213945"/>
                    <a:pt x="213551" y="207995"/>
                  </a:cubicBezTo>
                  <a:cubicBezTo>
                    <a:pt x="213551" y="204237"/>
                    <a:pt x="210514" y="204237"/>
                    <a:pt x="208085" y="204237"/>
                  </a:cubicBezTo>
                  <a:cubicBezTo>
                    <a:pt x="187739" y="203924"/>
                    <a:pt x="187132" y="202984"/>
                    <a:pt x="181970" y="190458"/>
                  </a:cubicBezTo>
                  <a:cubicBezTo>
                    <a:pt x="170127" y="161335"/>
                    <a:pt x="149782" y="112484"/>
                    <a:pt x="142798" y="93695"/>
                  </a:cubicBezTo>
                  <a:cubicBezTo>
                    <a:pt x="163447" y="71774"/>
                    <a:pt x="195331" y="34509"/>
                    <a:pt x="205048" y="25741"/>
                  </a:cubicBezTo>
                  <a:cubicBezTo>
                    <a:pt x="213854" y="18225"/>
                    <a:pt x="225393" y="10710"/>
                    <a:pt x="243613" y="9770"/>
                  </a:cubicBezTo>
                  <a:cubicBezTo>
                    <a:pt x="247561" y="9457"/>
                    <a:pt x="250294" y="9457"/>
                    <a:pt x="250294" y="3507"/>
                  </a:cubicBezTo>
                  <a:cubicBezTo>
                    <a:pt x="250294" y="3194"/>
                    <a:pt x="250294" y="63"/>
                    <a:pt x="246346" y="63"/>
                  </a:cubicBezTo>
                  <a:cubicBezTo>
                    <a:pt x="237236" y="63"/>
                    <a:pt x="227215" y="1002"/>
                    <a:pt x="217802" y="1002"/>
                  </a:cubicBezTo>
                  <a:cubicBezTo>
                    <a:pt x="206566" y="1002"/>
                    <a:pt x="195027" y="63"/>
                    <a:pt x="184095" y="63"/>
                  </a:cubicBezTo>
                  <a:cubicBezTo>
                    <a:pt x="182273" y="63"/>
                    <a:pt x="178326" y="63"/>
                    <a:pt x="178326" y="6326"/>
                  </a:cubicBezTo>
                  <a:cubicBezTo>
                    <a:pt x="178326" y="8518"/>
                    <a:pt x="179844" y="9457"/>
                    <a:pt x="181970" y="9770"/>
                  </a:cubicBezTo>
                  <a:cubicBezTo>
                    <a:pt x="184703" y="10084"/>
                    <a:pt x="194116" y="10710"/>
                    <a:pt x="194116" y="19478"/>
                  </a:cubicBezTo>
                  <a:cubicBezTo>
                    <a:pt x="194116" y="23862"/>
                    <a:pt x="190776" y="27933"/>
                    <a:pt x="188347" y="30752"/>
                  </a:cubicBezTo>
                  <a:lnTo>
                    <a:pt x="139154" y="85240"/>
                  </a:lnTo>
                  <a:close/>
                </a:path>
              </a:pathLst>
            </a:custGeom>
            <a:solidFill>
              <a:srgbClr val="000000"/>
            </a:solidFill>
            <a:ln w="3016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30A4200D-2FD9-6DC7-A42F-7A7D7BF3C2BF}"/>
                </a:ext>
              </a:extLst>
            </p:cNvPr>
            <p:cNvSpPr/>
            <p:nvPr>
              <p:custDataLst>
                <p:tags r:id="rId36"/>
              </p:custDataLst>
            </p:nvPr>
          </p:nvSpPr>
          <p:spPr>
            <a:xfrm>
              <a:off x="11100946" y="3763937"/>
              <a:ext cx="100967" cy="152567"/>
            </a:xfrm>
            <a:custGeom>
              <a:avLst/>
              <a:gdLst>
                <a:gd name="connsiteX0" fmla="*/ 98927 w 100967"/>
                <a:gd name="connsiteY0" fmla="*/ 15847 h 152567"/>
                <a:gd name="connsiteX1" fmla="*/ 101052 w 100967"/>
                <a:gd name="connsiteY1" fmla="*/ 7079 h 152567"/>
                <a:gd name="connsiteX2" fmla="*/ 45361 w 100967"/>
                <a:gd name="connsiteY2" fmla="*/ 7079 h 152567"/>
                <a:gd name="connsiteX3" fmla="*/ 26868 w 100967"/>
                <a:gd name="connsiteY3" fmla="*/ 6202 h 152567"/>
                <a:gd name="connsiteX4" fmla="*/ 14752 w 100967"/>
                <a:gd name="connsiteY4" fmla="*/ 64 h 152567"/>
                <a:gd name="connsiteX5" fmla="*/ 7525 w 100967"/>
                <a:gd name="connsiteY5" fmla="*/ 64 h 152567"/>
                <a:gd name="connsiteX6" fmla="*/ 85 w 100967"/>
                <a:gd name="connsiteY6" fmla="*/ 46974 h 152567"/>
                <a:gd name="connsiteX7" fmla="*/ 7312 w 100967"/>
                <a:gd name="connsiteY7" fmla="*/ 46974 h 152567"/>
                <a:gd name="connsiteX8" fmla="*/ 13264 w 100967"/>
                <a:gd name="connsiteY8" fmla="*/ 27027 h 152567"/>
                <a:gd name="connsiteX9" fmla="*/ 35370 w 100967"/>
                <a:gd name="connsiteY9" fmla="*/ 25711 h 152567"/>
                <a:gd name="connsiteX10" fmla="*/ 81709 w 100967"/>
                <a:gd name="connsiteY10" fmla="*/ 25711 h 152567"/>
                <a:gd name="connsiteX11" fmla="*/ 59603 w 100967"/>
                <a:gd name="connsiteY11" fmla="*/ 54646 h 152567"/>
                <a:gd name="connsiteX12" fmla="*/ 29206 w 100967"/>
                <a:gd name="connsiteY12" fmla="*/ 140137 h 152567"/>
                <a:gd name="connsiteX13" fmla="*/ 39197 w 100967"/>
                <a:gd name="connsiteY13" fmla="*/ 152631 h 152567"/>
                <a:gd name="connsiteX14" fmla="*/ 49400 w 100967"/>
                <a:gd name="connsiteY14" fmla="*/ 139917 h 152567"/>
                <a:gd name="connsiteX15" fmla="*/ 49400 w 100967"/>
                <a:gd name="connsiteY15" fmla="*/ 131149 h 152567"/>
                <a:gd name="connsiteX16" fmla="*/ 67042 w 100967"/>
                <a:gd name="connsiteY16" fmla="*/ 57277 h 152567"/>
                <a:gd name="connsiteX17" fmla="*/ 98927 w 100967"/>
                <a:gd name="connsiteY17" fmla="*/ 15847 h 152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0967" h="152567">
                  <a:moveTo>
                    <a:pt x="98927" y="15847"/>
                  </a:moveTo>
                  <a:cubicBezTo>
                    <a:pt x="101052" y="13217"/>
                    <a:pt x="101052" y="12778"/>
                    <a:pt x="101052" y="7079"/>
                  </a:cubicBezTo>
                  <a:lnTo>
                    <a:pt x="45361" y="7079"/>
                  </a:lnTo>
                  <a:cubicBezTo>
                    <a:pt x="36858" y="7079"/>
                    <a:pt x="34520" y="6860"/>
                    <a:pt x="26868" y="6202"/>
                  </a:cubicBezTo>
                  <a:cubicBezTo>
                    <a:pt x="15815" y="5325"/>
                    <a:pt x="15389" y="3791"/>
                    <a:pt x="14752" y="64"/>
                  </a:cubicBezTo>
                  <a:lnTo>
                    <a:pt x="7525" y="64"/>
                  </a:lnTo>
                  <a:lnTo>
                    <a:pt x="85" y="46974"/>
                  </a:lnTo>
                  <a:lnTo>
                    <a:pt x="7312" y="46974"/>
                  </a:lnTo>
                  <a:cubicBezTo>
                    <a:pt x="7737" y="43686"/>
                    <a:pt x="9863" y="29219"/>
                    <a:pt x="13264" y="27027"/>
                  </a:cubicBezTo>
                  <a:cubicBezTo>
                    <a:pt x="14964" y="25711"/>
                    <a:pt x="32182" y="25711"/>
                    <a:pt x="35370" y="25711"/>
                  </a:cubicBezTo>
                  <a:lnTo>
                    <a:pt x="81709" y="25711"/>
                  </a:lnTo>
                  <a:cubicBezTo>
                    <a:pt x="74907" y="34918"/>
                    <a:pt x="64066" y="48509"/>
                    <a:pt x="59603" y="54646"/>
                  </a:cubicBezTo>
                  <a:cubicBezTo>
                    <a:pt x="31757" y="92350"/>
                    <a:pt x="29206" y="127203"/>
                    <a:pt x="29206" y="140137"/>
                  </a:cubicBezTo>
                  <a:cubicBezTo>
                    <a:pt x="29206" y="142548"/>
                    <a:pt x="29206" y="152631"/>
                    <a:pt x="39197" y="152631"/>
                  </a:cubicBezTo>
                  <a:cubicBezTo>
                    <a:pt x="49400" y="152631"/>
                    <a:pt x="49400" y="142767"/>
                    <a:pt x="49400" y="139917"/>
                  </a:cubicBezTo>
                  <a:lnTo>
                    <a:pt x="49400" y="131149"/>
                  </a:lnTo>
                  <a:cubicBezTo>
                    <a:pt x="49400" y="88623"/>
                    <a:pt x="57902" y="69114"/>
                    <a:pt x="67042" y="57277"/>
                  </a:cubicBezTo>
                  <a:lnTo>
                    <a:pt x="98927" y="15847"/>
                  </a:lnTo>
                  <a:close/>
                </a:path>
              </a:pathLst>
            </a:custGeom>
            <a:solidFill>
              <a:srgbClr val="000000"/>
            </a:solidFill>
            <a:ln w="3016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sp>
        <p:nvSpPr>
          <p:cNvPr id="1401" name="Flowchart: Decision 1400">
            <a:extLst>
              <a:ext uri="{FF2B5EF4-FFF2-40B4-BE49-F238E27FC236}">
                <a16:creationId xmlns:a16="http://schemas.microsoft.com/office/drawing/2014/main" id="{B5E7B21B-77CC-4EEE-A684-51597732BB39}"/>
              </a:ext>
            </a:extLst>
          </p:cNvPr>
          <p:cNvSpPr/>
          <p:nvPr/>
        </p:nvSpPr>
        <p:spPr>
          <a:xfrm>
            <a:off x="6998199" y="5344681"/>
            <a:ext cx="1102627" cy="206427"/>
          </a:xfrm>
          <a:prstGeom prst="flowChartDecision">
            <a:avLst/>
          </a:prstGeom>
          <a:solidFill>
            <a:schemeClr val="accent2">
              <a:lumMod val="75000"/>
            </a:schemeClr>
          </a:solidFill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2" name="Flowchart: Decision 1401">
            <a:extLst>
              <a:ext uri="{FF2B5EF4-FFF2-40B4-BE49-F238E27FC236}">
                <a16:creationId xmlns:a16="http://schemas.microsoft.com/office/drawing/2014/main" id="{FC853AB3-E70E-1B8D-4C12-7841E8DCB94E}"/>
              </a:ext>
            </a:extLst>
          </p:cNvPr>
          <p:cNvSpPr/>
          <p:nvPr/>
        </p:nvSpPr>
        <p:spPr>
          <a:xfrm>
            <a:off x="6225936" y="5354336"/>
            <a:ext cx="761900" cy="190676"/>
          </a:xfrm>
          <a:prstGeom prst="flowChartDecision">
            <a:avLst/>
          </a:prstGeom>
          <a:solidFill>
            <a:schemeClr val="bg2">
              <a:lumMod val="25000"/>
            </a:schemeClr>
          </a:solidFill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Flowchart: Decision 63">
            <a:extLst>
              <a:ext uri="{FF2B5EF4-FFF2-40B4-BE49-F238E27FC236}">
                <a16:creationId xmlns:a16="http://schemas.microsoft.com/office/drawing/2014/main" id="{73697474-9E2D-F342-043C-FB73A6E87B11}"/>
              </a:ext>
            </a:extLst>
          </p:cNvPr>
          <p:cNvSpPr/>
          <p:nvPr/>
        </p:nvSpPr>
        <p:spPr>
          <a:xfrm>
            <a:off x="6205591" y="5362410"/>
            <a:ext cx="2013731" cy="182602"/>
          </a:xfrm>
          <a:prstGeom prst="flowChartDecision">
            <a:avLst/>
          </a:prstGeom>
          <a:solidFill>
            <a:schemeClr val="bg1"/>
          </a:solidFill>
          <a:ln w="19050">
            <a:solidFill>
              <a:schemeClr val="tx1">
                <a:lumMod val="75000"/>
                <a:lumOff val="25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Flowchart: Decision 64">
            <a:extLst>
              <a:ext uri="{FF2B5EF4-FFF2-40B4-BE49-F238E27FC236}">
                <a16:creationId xmlns:a16="http://schemas.microsoft.com/office/drawing/2014/main" id="{8AAD6A22-0BBD-7317-08CF-5DE1157966FC}"/>
              </a:ext>
            </a:extLst>
          </p:cNvPr>
          <p:cNvSpPr/>
          <p:nvPr/>
        </p:nvSpPr>
        <p:spPr>
          <a:xfrm>
            <a:off x="6347610" y="5983054"/>
            <a:ext cx="1814266" cy="194270"/>
          </a:xfrm>
          <a:prstGeom prst="flowChartDecision">
            <a:avLst/>
          </a:prstGeom>
          <a:solidFill>
            <a:schemeClr val="bg1"/>
          </a:solidFill>
          <a:ln w="19050">
            <a:solidFill>
              <a:schemeClr val="tx1">
                <a:lumMod val="75000"/>
                <a:lumOff val="25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Flowchart: Decision 65">
            <a:extLst>
              <a:ext uri="{FF2B5EF4-FFF2-40B4-BE49-F238E27FC236}">
                <a16:creationId xmlns:a16="http://schemas.microsoft.com/office/drawing/2014/main" id="{9BE0D78F-FE51-151C-5C2C-3D50CE477602}"/>
              </a:ext>
            </a:extLst>
          </p:cNvPr>
          <p:cNvSpPr/>
          <p:nvPr/>
        </p:nvSpPr>
        <p:spPr>
          <a:xfrm>
            <a:off x="7082329" y="5987118"/>
            <a:ext cx="994754" cy="200331"/>
          </a:xfrm>
          <a:prstGeom prst="flowChartDecision">
            <a:avLst/>
          </a:prstGeom>
          <a:solidFill>
            <a:schemeClr val="accent2">
              <a:lumMod val="75000"/>
            </a:schemeClr>
          </a:solidFill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Flowchart: Decision 66">
            <a:extLst>
              <a:ext uri="{FF2B5EF4-FFF2-40B4-BE49-F238E27FC236}">
                <a16:creationId xmlns:a16="http://schemas.microsoft.com/office/drawing/2014/main" id="{8FBC7173-BBE6-374F-D8D5-0A846D7BFD5E}"/>
              </a:ext>
            </a:extLst>
          </p:cNvPr>
          <p:cNvSpPr/>
          <p:nvPr/>
        </p:nvSpPr>
        <p:spPr>
          <a:xfrm>
            <a:off x="6381185" y="5986613"/>
            <a:ext cx="761900" cy="190676"/>
          </a:xfrm>
          <a:prstGeom prst="flowChartDecision">
            <a:avLst/>
          </a:prstGeom>
          <a:solidFill>
            <a:schemeClr val="bg2">
              <a:lumMod val="25000"/>
            </a:schemeClr>
          </a:solidFill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78" name="Group 1377" descr="\documentclass{article}&#10;\usepackage{amsmath,amssymb,amsfonts}&#10;\pagestyle{empty}&#10;\begin{document}&#10;&#10;$1 - \alpha \leq \mathbb{P}(y \in C(x,v))$&#10;&#10;\end{document}" title="IguanaTex Vector Display">
            <a:extLst>
              <a:ext uri="{FF2B5EF4-FFF2-40B4-BE49-F238E27FC236}">
                <a16:creationId xmlns:a16="http://schemas.microsoft.com/office/drawing/2014/main" id="{DBD0E854-DB23-8E72-E5E1-EE97FB67E1DA}"/>
              </a:ext>
            </a:extLst>
          </p:cNvPr>
          <p:cNvGrpSpPr>
            <a:grpSpLocks noChangeAspect="1"/>
          </p:cNvGrpSpPr>
          <p:nvPr>
            <p:custDataLst>
              <p:tags r:id="rId5"/>
            </p:custDataLst>
          </p:nvPr>
        </p:nvGrpSpPr>
        <p:grpSpPr>
          <a:xfrm>
            <a:off x="533400" y="5295900"/>
            <a:ext cx="3453409" cy="345414"/>
            <a:chOff x="3292820" y="7212950"/>
            <a:chExt cx="3453409" cy="345414"/>
          </a:xfrm>
        </p:grpSpPr>
        <p:sp>
          <p:nvSpPr>
            <p:cNvPr id="1362" name="Freeform: Shape 1361">
              <a:extLst>
                <a:ext uri="{FF2B5EF4-FFF2-40B4-BE49-F238E27FC236}">
                  <a16:creationId xmlns:a16="http://schemas.microsoft.com/office/drawing/2014/main" id="{51222246-6870-28EC-25EC-7CF3F21DB679}"/>
                </a:ext>
              </a:extLst>
            </p:cNvPr>
            <p:cNvSpPr/>
            <p:nvPr>
              <p:custDataLst>
                <p:tags r:id="rId20"/>
              </p:custDataLst>
            </p:nvPr>
          </p:nvSpPr>
          <p:spPr>
            <a:xfrm>
              <a:off x="3292820" y="7241965"/>
              <a:ext cx="116909" cy="230046"/>
            </a:xfrm>
            <a:custGeom>
              <a:avLst/>
              <a:gdLst>
                <a:gd name="connsiteX0" fmla="*/ 72702 w 116909"/>
                <a:gd name="connsiteY0" fmla="*/ 9044 h 230046"/>
                <a:gd name="connsiteX1" fmla="*/ 64554 w 116909"/>
                <a:gd name="connsiteY1" fmla="*/ 63 h 230046"/>
                <a:gd name="connsiteX2" fmla="*/ 77 w 116909"/>
                <a:gd name="connsiteY2" fmla="*/ 22169 h 230046"/>
                <a:gd name="connsiteX3" fmla="*/ 77 w 116909"/>
                <a:gd name="connsiteY3" fmla="*/ 32877 h 230046"/>
                <a:gd name="connsiteX4" fmla="*/ 46486 w 116909"/>
                <a:gd name="connsiteY4" fmla="*/ 23896 h 230046"/>
                <a:gd name="connsiteX5" fmla="*/ 46486 w 116909"/>
                <a:gd name="connsiteY5" fmla="*/ 202821 h 230046"/>
                <a:gd name="connsiteX6" fmla="*/ 13539 w 116909"/>
                <a:gd name="connsiteY6" fmla="*/ 219401 h 230046"/>
                <a:gd name="connsiteX7" fmla="*/ 2202 w 116909"/>
                <a:gd name="connsiteY7" fmla="*/ 219401 h 230046"/>
                <a:gd name="connsiteX8" fmla="*/ 2202 w 116909"/>
                <a:gd name="connsiteY8" fmla="*/ 230109 h 230046"/>
                <a:gd name="connsiteX9" fmla="*/ 59594 w 116909"/>
                <a:gd name="connsiteY9" fmla="*/ 229073 h 230046"/>
                <a:gd name="connsiteX10" fmla="*/ 116986 w 116909"/>
                <a:gd name="connsiteY10" fmla="*/ 230109 h 230046"/>
                <a:gd name="connsiteX11" fmla="*/ 116986 w 116909"/>
                <a:gd name="connsiteY11" fmla="*/ 219401 h 230046"/>
                <a:gd name="connsiteX12" fmla="*/ 105650 w 116909"/>
                <a:gd name="connsiteY12" fmla="*/ 219401 h 230046"/>
                <a:gd name="connsiteX13" fmla="*/ 72702 w 116909"/>
                <a:gd name="connsiteY13" fmla="*/ 202821 h 230046"/>
                <a:gd name="connsiteX14" fmla="*/ 72702 w 116909"/>
                <a:gd name="connsiteY14" fmla="*/ 9044 h 230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6909" h="230046">
                  <a:moveTo>
                    <a:pt x="72702" y="9044"/>
                  </a:moveTo>
                  <a:cubicBezTo>
                    <a:pt x="72702" y="754"/>
                    <a:pt x="72702" y="63"/>
                    <a:pt x="64554" y="63"/>
                  </a:cubicBezTo>
                  <a:cubicBezTo>
                    <a:pt x="42589" y="22169"/>
                    <a:pt x="11413" y="22169"/>
                    <a:pt x="77" y="22169"/>
                  </a:cubicBezTo>
                  <a:lnTo>
                    <a:pt x="77" y="32877"/>
                  </a:lnTo>
                  <a:cubicBezTo>
                    <a:pt x="7162" y="32877"/>
                    <a:pt x="28064" y="32877"/>
                    <a:pt x="46486" y="23896"/>
                  </a:cubicBezTo>
                  <a:lnTo>
                    <a:pt x="46486" y="202821"/>
                  </a:lnTo>
                  <a:cubicBezTo>
                    <a:pt x="46486" y="215256"/>
                    <a:pt x="45423" y="219401"/>
                    <a:pt x="13539" y="219401"/>
                  </a:cubicBezTo>
                  <a:lnTo>
                    <a:pt x="2202" y="219401"/>
                  </a:lnTo>
                  <a:lnTo>
                    <a:pt x="2202" y="230109"/>
                  </a:lnTo>
                  <a:cubicBezTo>
                    <a:pt x="14602" y="229073"/>
                    <a:pt x="45423" y="229073"/>
                    <a:pt x="59594" y="229073"/>
                  </a:cubicBezTo>
                  <a:cubicBezTo>
                    <a:pt x="73765" y="229073"/>
                    <a:pt x="104587" y="229073"/>
                    <a:pt x="116986" y="230109"/>
                  </a:cubicBezTo>
                  <a:lnTo>
                    <a:pt x="116986" y="219401"/>
                  </a:lnTo>
                  <a:lnTo>
                    <a:pt x="105650" y="219401"/>
                  </a:lnTo>
                  <a:cubicBezTo>
                    <a:pt x="73765" y="219401"/>
                    <a:pt x="72702" y="215602"/>
                    <a:pt x="72702" y="202821"/>
                  </a:cubicBezTo>
                  <a:lnTo>
                    <a:pt x="72702" y="9044"/>
                  </a:lnTo>
                  <a:close/>
                </a:path>
              </a:pathLst>
            </a:custGeom>
            <a:solidFill>
              <a:srgbClr val="000000"/>
            </a:solidFill>
            <a:ln w="2667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363" name="Freeform: Shape 1362">
              <a:extLst>
                <a:ext uri="{FF2B5EF4-FFF2-40B4-BE49-F238E27FC236}">
                  <a16:creationId xmlns:a16="http://schemas.microsoft.com/office/drawing/2014/main" id="{1C42240D-08B2-B158-A5DF-AF2FE67A17E1}"/>
                </a:ext>
              </a:extLst>
            </p:cNvPr>
            <p:cNvSpPr/>
            <p:nvPr>
              <p:custDataLst>
                <p:tags r:id="rId21"/>
              </p:custDataLst>
            </p:nvPr>
          </p:nvSpPr>
          <p:spPr>
            <a:xfrm>
              <a:off x="3546556" y="7378749"/>
              <a:ext cx="216459" cy="13816"/>
            </a:xfrm>
            <a:custGeom>
              <a:avLst/>
              <a:gdLst>
                <a:gd name="connsiteX0" fmla="*/ 204144 w 216459"/>
                <a:gd name="connsiteY0" fmla="*/ 13879 h 13816"/>
                <a:gd name="connsiteX1" fmla="*/ 216544 w 216459"/>
                <a:gd name="connsiteY1" fmla="*/ 6971 h 13816"/>
                <a:gd name="connsiteX2" fmla="*/ 204144 w 216459"/>
                <a:gd name="connsiteY2" fmla="*/ 63 h 13816"/>
                <a:gd name="connsiteX3" fmla="*/ 12483 w 216459"/>
                <a:gd name="connsiteY3" fmla="*/ 63 h 13816"/>
                <a:gd name="connsiteX4" fmla="*/ 84 w 216459"/>
                <a:gd name="connsiteY4" fmla="*/ 6971 h 13816"/>
                <a:gd name="connsiteX5" fmla="*/ 12483 w 216459"/>
                <a:gd name="connsiteY5" fmla="*/ 13879 h 13816"/>
                <a:gd name="connsiteX6" fmla="*/ 204144 w 216459"/>
                <a:gd name="connsiteY6" fmla="*/ 13879 h 13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6459" h="13816">
                  <a:moveTo>
                    <a:pt x="204144" y="13879"/>
                  </a:moveTo>
                  <a:cubicBezTo>
                    <a:pt x="210167" y="13879"/>
                    <a:pt x="216544" y="13879"/>
                    <a:pt x="216544" y="6971"/>
                  </a:cubicBezTo>
                  <a:cubicBezTo>
                    <a:pt x="216544" y="63"/>
                    <a:pt x="210167" y="63"/>
                    <a:pt x="204144" y="63"/>
                  </a:cubicBezTo>
                  <a:lnTo>
                    <a:pt x="12483" y="63"/>
                  </a:lnTo>
                  <a:cubicBezTo>
                    <a:pt x="6461" y="63"/>
                    <a:pt x="84" y="63"/>
                    <a:pt x="84" y="6971"/>
                  </a:cubicBezTo>
                  <a:cubicBezTo>
                    <a:pt x="84" y="13879"/>
                    <a:pt x="6461" y="13879"/>
                    <a:pt x="12483" y="13879"/>
                  </a:cubicBezTo>
                  <a:lnTo>
                    <a:pt x="204144" y="13879"/>
                  </a:lnTo>
                  <a:close/>
                </a:path>
              </a:pathLst>
            </a:custGeom>
            <a:solidFill>
              <a:srgbClr val="000000"/>
            </a:solidFill>
            <a:ln w="2667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364" name="Freeform: Shape 1363">
              <a:extLst>
                <a:ext uri="{FF2B5EF4-FFF2-40B4-BE49-F238E27FC236}">
                  <a16:creationId xmlns:a16="http://schemas.microsoft.com/office/drawing/2014/main" id="{5ABE80DD-E0CF-C98C-CD27-36FBA9D0EC67}"/>
                </a:ext>
              </a:extLst>
            </p:cNvPr>
            <p:cNvSpPr/>
            <p:nvPr>
              <p:custDataLst>
                <p:tags r:id="rId22"/>
              </p:custDataLst>
            </p:nvPr>
          </p:nvSpPr>
          <p:spPr>
            <a:xfrm>
              <a:off x="3885947" y="7319338"/>
              <a:ext cx="198746" cy="156472"/>
            </a:xfrm>
            <a:custGeom>
              <a:avLst/>
              <a:gdLst>
                <a:gd name="connsiteX0" fmla="*/ 154556 w 198746"/>
                <a:gd name="connsiteY0" fmla="*/ 71218 h 156472"/>
                <a:gd name="connsiteX1" fmla="*/ 95393 w 198746"/>
                <a:gd name="connsiteY1" fmla="*/ 63 h 156472"/>
                <a:gd name="connsiteX2" fmla="*/ 94 w 198746"/>
                <a:gd name="connsiteY2" fmla="*/ 98161 h 156472"/>
                <a:gd name="connsiteX3" fmla="*/ 57486 w 198746"/>
                <a:gd name="connsiteY3" fmla="*/ 156536 h 156472"/>
                <a:gd name="connsiteX4" fmla="*/ 132237 w 198746"/>
                <a:gd name="connsiteY4" fmla="*/ 127521 h 156472"/>
                <a:gd name="connsiteX5" fmla="*/ 164476 w 198746"/>
                <a:gd name="connsiteY5" fmla="*/ 156536 h 156472"/>
                <a:gd name="connsiteX6" fmla="*/ 194235 w 198746"/>
                <a:gd name="connsiteY6" fmla="*/ 132011 h 156472"/>
                <a:gd name="connsiteX7" fmla="*/ 189983 w 198746"/>
                <a:gd name="connsiteY7" fmla="*/ 128557 h 156472"/>
                <a:gd name="connsiteX8" fmla="*/ 185378 w 198746"/>
                <a:gd name="connsiteY8" fmla="*/ 132011 h 156472"/>
                <a:gd name="connsiteX9" fmla="*/ 165539 w 198746"/>
                <a:gd name="connsiteY9" fmla="*/ 148937 h 156472"/>
                <a:gd name="connsiteX10" fmla="*/ 154556 w 198746"/>
                <a:gd name="connsiteY10" fmla="*/ 113704 h 156472"/>
                <a:gd name="connsiteX11" fmla="*/ 158099 w 198746"/>
                <a:gd name="connsiteY11" fmla="*/ 101615 h 156472"/>
                <a:gd name="connsiteX12" fmla="*/ 198840 w 198746"/>
                <a:gd name="connsiteY12" fmla="*/ 20442 h 156472"/>
                <a:gd name="connsiteX13" fmla="*/ 194589 w 198746"/>
                <a:gd name="connsiteY13" fmla="*/ 16988 h 156472"/>
                <a:gd name="connsiteX14" fmla="*/ 189275 w 198746"/>
                <a:gd name="connsiteY14" fmla="*/ 24242 h 156472"/>
                <a:gd name="connsiteX15" fmla="*/ 154556 w 198746"/>
                <a:gd name="connsiteY15" fmla="*/ 92634 h 156472"/>
                <a:gd name="connsiteX16" fmla="*/ 154556 w 198746"/>
                <a:gd name="connsiteY16" fmla="*/ 71218 h 156472"/>
                <a:gd name="connsiteX17" fmla="*/ 130820 w 198746"/>
                <a:gd name="connsiteY17" fmla="*/ 118540 h 156472"/>
                <a:gd name="connsiteX18" fmla="*/ 58194 w 198746"/>
                <a:gd name="connsiteY18" fmla="*/ 148937 h 156472"/>
                <a:gd name="connsiteX19" fmla="*/ 26310 w 198746"/>
                <a:gd name="connsiteY19" fmla="*/ 111286 h 156472"/>
                <a:gd name="connsiteX20" fmla="*/ 46858 w 198746"/>
                <a:gd name="connsiteY20" fmla="*/ 39440 h 156472"/>
                <a:gd name="connsiteX21" fmla="*/ 95039 w 198746"/>
                <a:gd name="connsiteY21" fmla="*/ 7662 h 156472"/>
                <a:gd name="connsiteX22" fmla="*/ 130112 w 198746"/>
                <a:gd name="connsiteY22" fmla="*/ 79854 h 156472"/>
                <a:gd name="connsiteX23" fmla="*/ 130820 w 198746"/>
                <a:gd name="connsiteY23" fmla="*/ 118540 h 156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98746" h="156472">
                  <a:moveTo>
                    <a:pt x="154556" y="71218"/>
                  </a:moveTo>
                  <a:cubicBezTo>
                    <a:pt x="154556" y="16988"/>
                    <a:pt x="121609" y="63"/>
                    <a:pt x="95393" y="63"/>
                  </a:cubicBezTo>
                  <a:cubicBezTo>
                    <a:pt x="46858" y="63"/>
                    <a:pt x="94" y="49457"/>
                    <a:pt x="94" y="98161"/>
                  </a:cubicBezTo>
                  <a:cubicBezTo>
                    <a:pt x="94" y="130284"/>
                    <a:pt x="21350" y="156536"/>
                    <a:pt x="57486" y="156536"/>
                  </a:cubicBezTo>
                  <a:cubicBezTo>
                    <a:pt x="79805" y="156536"/>
                    <a:pt x="105313" y="148591"/>
                    <a:pt x="132237" y="127521"/>
                  </a:cubicBezTo>
                  <a:cubicBezTo>
                    <a:pt x="136843" y="145828"/>
                    <a:pt x="148534" y="156536"/>
                    <a:pt x="164476" y="156536"/>
                  </a:cubicBezTo>
                  <a:cubicBezTo>
                    <a:pt x="183252" y="156536"/>
                    <a:pt x="194235" y="137538"/>
                    <a:pt x="194235" y="132011"/>
                  </a:cubicBezTo>
                  <a:cubicBezTo>
                    <a:pt x="194235" y="129593"/>
                    <a:pt x="192109" y="128557"/>
                    <a:pt x="189983" y="128557"/>
                  </a:cubicBezTo>
                  <a:cubicBezTo>
                    <a:pt x="187504" y="128557"/>
                    <a:pt x="186441" y="129593"/>
                    <a:pt x="185378" y="132011"/>
                  </a:cubicBezTo>
                  <a:cubicBezTo>
                    <a:pt x="179001" y="148937"/>
                    <a:pt x="166247" y="148937"/>
                    <a:pt x="165539" y="148937"/>
                  </a:cubicBezTo>
                  <a:cubicBezTo>
                    <a:pt x="154556" y="148937"/>
                    <a:pt x="154556" y="121994"/>
                    <a:pt x="154556" y="113704"/>
                  </a:cubicBezTo>
                  <a:cubicBezTo>
                    <a:pt x="154556" y="106450"/>
                    <a:pt x="154556" y="105760"/>
                    <a:pt x="158099" y="101615"/>
                  </a:cubicBezTo>
                  <a:cubicBezTo>
                    <a:pt x="191400" y="60856"/>
                    <a:pt x="198840" y="20788"/>
                    <a:pt x="198840" y="20442"/>
                  </a:cubicBezTo>
                  <a:cubicBezTo>
                    <a:pt x="198840" y="19751"/>
                    <a:pt x="198486" y="16988"/>
                    <a:pt x="194589" y="16988"/>
                  </a:cubicBezTo>
                  <a:cubicBezTo>
                    <a:pt x="191046" y="16988"/>
                    <a:pt x="191046" y="18024"/>
                    <a:pt x="189275" y="24242"/>
                  </a:cubicBezTo>
                  <a:cubicBezTo>
                    <a:pt x="182898" y="46003"/>
                    <a:pt x="171207" y="72254"/>
                    <a:pt x="154556" y="92634"/>
                  </a:cubicBezTo>
                  <a:lnTo>
                    <a:pt x="154556" y="71218"/>
                  </a:lnTo>
                  <a:close/>
                  <a:moveTo>
                    <a:pt x="130820" y="118540"/>
                  </a:moveTo>
                  <a:cubicBezTo>
                    <a:pt x="99644" y="145137"/>
                    <a:pt x="72365" y="148937"/>
                    <a:pt x="58194" y="148937"/>
                  </a:cubicBezTo>
                  <a:cubicBezTo>
                    <a:pt x="36938" y="148937"/>
                    <a:pt x="26310" y="133393"/>
                    <a:pt x="26310" y="111286"/>
                  </a:cubicBezTo>
                  <a:cubicBezTo>
                    <a:pt x="26310" y="94361"/>
                    <a:pt x="35521" y="57056"/>
                    <a:pt x="46858" y="39440"/>
                  </a:cubicBezTo>
                  <a:cubicBezTo>
                    <a:pt x="63508" y="14225"/>
                    <a:pt x="82639" y="7662"/>
                    <a:pt x="95039" y="7662"/>
                  </a:cubicBezTo>
                  <a:cubicBezTo>
                    <a:pt x="130112" y="7662"/>
                    <a:pt x="130112" y="52911"/>
                    <a:pt x="130112" y="79854"/>
                  </a:cubicBezTo>
                  <a:cubicBezTo>
                    <a:pt x="130112" y="92634"/>
                    <a:pt x="130112" y="112668"/>
                    <a:pt x="130820" y="118540"/>
                  </a:cubicBezTo>
                  <a:close/>
                </a:path>
              </a:pathLst>
            </a:custGeom>
            <a:solidFill>
              <a:srgbClr val="000000"/>
            </a:solidFill>
            <a:ln w="2667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365" name="Freeform: Shape 1364">
              <a:extLst>
                <a:ext uri="{FF2B5EF4-FFF2-40B4-BE49-F238E27FC236}">
                  <a16:creationId xmlns:a16="http://schemas.microsoft.com/office/drawing/2014/main" id="{20A5C36E-76B9-5DEB-0664-238FC7B38B6E}"/>
                </a:ext>
              </a:extLst>
            </p:cNvPr>
            <p:cNvSpPr/>
            <p:nvPr>
              <p:custDataLst>
                <p:tags r:id="rId23"/>
              </p:custDataLst>
            </p:nvPr>
          </p:nvSpPr>
          <p:spPr>
            <a:xfrm>
              <a:off x="4227172" y="7252327"/>
              <a:ext cx="216459" cy="267005"/>
            </a:xfrm>
            <a:custGeom>
              <a:avLst/>
              <a:gdLst>
                <a:gd name="connsiteX0" fmla="*/ 209832 w 216459"/>
                <a:gd name="connsiteY0" fmla="*/ 14570 h 267005"/>
                <a:gd name="connsiteX1" fmla="*/ 216563 w 216459"/>
                <a:gd name="connsiteY1" fmla="*/ 6971 h 267005"/>
                <a:gd name="connsiteX2" fmla="*/ 209477 w 216459"/>
                <a:gd name="connsiteY2" fmla="*/ 63 h 267005"/>
                <a:gd name="connsiteX3" fmla="*/ 203101 w 216459"/>
                <a:gd name="connsiteY3" fmla="*/ 2135 h 267005"/>
                <a:gd name="connsiteX4" fmla="*/ 7188 w 216459"/>
                <a:gd name="connsiteY4" fmla="*/ 92288 h 267005"/>
                <a:gd name="connsiteX5" fmla="*/ 103 w 216459"/>
                <a:gd name="connsiteY5" fmla="*/ 100233 h 267005"/>
                <a:gd name="connsiteX6" fmla="*/ 7188 w 216459"/>
                <a:gd name="connsiteY6" fmla="*/ 107832 h 267005"/>
                <a:gd name="connsiteX7" fmla="*/ 203101 w 216459"/>
                <a:gd name="connsiteY7" fmla="*/ 197640 h 267005"/>
                <a:gd name="connsiteX8" fmla="*/ 209477 w 216459"/>
                <a:gd name="connsiteY8" fmla="*/ 200058 h 267005"/>
                <a:gd name="connsiteX9" fmla="*/ 216563 w 216459"/>
                <a:gd name="connsiteY9" fmla="*/ 193150 h 267005"/>
                <a:gd name="connsiteX10" fmla="*/ 209123 w 216459"/>
                <a:gd name="connsiteY10" fmla="*/ 185205 h 267005"/>
                <a:gd name="connsiteX11" fmla="*/ 23839 w 216459"/>
                <a:gd name="connsiteY11" fmla="*/ 100233 h 267005"/>
                <a:gd name="connsiteX12" fmla="*/ 209832 w 216459"/>
                <a:gd name="connsiteY12" fmla="*/ 14570 h 267005"/>
                <a:gd name="connsiteX13" fmla="*/ 204163 w 216459"/>
                <a:gd name="connsiteY13" fmla="*/ 267068 h 267005"/>
                <a:gd name="connsiteX14" fmla="*/ 216563 w 216459"/>
                <a:gd name="connsiteY14" fmla="*/ 260160 h 267005"/>
                <a:gd name="connsiteX15" fmla="*/ 203809 w 216459"/>
                <a:gd name="connsiteY15" fmla="*/ 253252 h 267005"/>
                <a:gd name="connsiteX16" fmla="*/ 12857 w 216459"/>
                <a:gd name="connsiteY16" fmla="*/ 253252 h 267005"/>
                <a:gd name="connsiteX17" fmla="*/ 103 w 216459"/>
                <a:gd name="connsiteY17" fmla="*/ 260160 h 267005"/>
                <a:gd name="connsiteX18" fmla="*/ 12503 w 216459"/>
                <a:gd name="connsiteY18" fmla="*/ 267068 h 267005"/>
                <a:gd name="connsiteX19" fmla="*/ 204163 w 216459"/>
                <a:gd name="connsiteY19" fmla="*/ 267068 h 26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16459" h="267005">
                  <a:moveTo>
                    <a:pt x="209832" y="14570"/>
                  </a:moveTo>
                  <a:cubicBezTo>
                    <a:pt x="213729" y="12843"/>
                    <a:pt x="216563" y="11116"/>
                    <a:pt x="216563" y="6971"/>
                  </a:cubicBezTo>
                  <a:cubicBezTo>
                    <a:pt x="216563" y="3172"/>
                    <a:pt x="213729" y="63"/>
                    <a:pt x="209477" y="63"/>
                  </a:cubicBezTo>
                  <a:cubicBezTo>
                    <a:pt x="207706" y="63"/>
                    <a:pt x="204518" y="1444"/>
                    <a:pt x="203101" y="2135"/>
                  </a:cubicBezTo>
                  <a:lnTo>
                    <a:pt x="7188" y="92288"/>
                  </a:lnTo>
                  <a:cubicBezTo>
                    <a:pt x="1166" y="95052"/>
                    <a:pt x="103" y="97470"/>
                    <a:pt x="103" y="100233"/>
                  </a:cubicBezTo>
                  <a:cubicBezTo>
                    <a:pt x="103" y="103342"/>
                    <a:pt x="2229" y="105760"/>
                    <a:pt x="7188" y="107832"/>
                  </a:cubicBezTo>
                  <a:lnTo>
                    <a:pt x="203101" y="197640"/>
                  </a:lnTo>
                  <a:cubicBezTo>
                    <a:pt x="207706" y="200058"/>
                    <a:pt x="208415" y="200058"/>
                    <a:pt x="209477" y="200058"/>
                  </a:cubicBezTo>
                  <a:cubicBezTo>
                    <a:pt x="213374" y="200058"/>
                    <a:pt x="216563" y="196949"/>
                    <a:pt x="216563" y="193150"/>
                  </a:cubicBezTo>
                  <a:cubicBezTo>
                    <a:pt x="216563" y="190041"/>
                    <a:pt x="215146" y="187968"/>
                    <a:pt x="209123" y="185205"/>
                  </a:cubicBezTo>
                  <a:lnTo>
                    <a:pt x="23839" y="100233"/>
                  </a:lnTo>
                  <a:lnTo>
                    <a:pt x="209832" y="14570"/>
                  </a:lnTo>
                  <a:close/>
                  <a:moveTo>
                    <a:pt x="204163" y="267068"/>
                  </a:moveTo>
                  <a:cubicBezTo>
                    <a:pt x="210186" y="267068"/>
                    <a:pt x="216563" y="267068"/>
                    <a:pt x="216563" y="260160"/>
                  </a:cubicBezTo>
                  <a:cubicBezTo>
                    <a:pt x="216563" y="253252"/>
                    <a:pt x="209123" y="253252"/>
                    <a:pt x="203809" y="253252"/>
                  </a:cubicBezTo>
                  <a:lnTo>
                    <a:pt x="12857" y="253252"/>
                  </a:lnTo>
                  <a:cubicBezTo>
                    <a:pt x="7543" y="253252"/>
                    <a:pt x="103" y="253252"/>
                    <a:pt x="103" y="260160"/>
                  </a:cubicBezTo>
                  <a:cubicBezTo>
                    <a:pt x="103" y="267068"/>
                    <a:pt x="6480" y="267068"/>
                    <a:pt x="12503" y="267068"/>
                  </a:cubicBezTo>
                  <a:lnTo>
                    <a:pt x="204163" y="267068"/>
                  </a:lnTo>
                  <a:close/>
                </a:path>
              </a:pathLst>
            </a:custGeom>
            <a:solidFill>
              <a:srgbClr val="000000"/>
            </a:solidFill>
            <a:ln w="2667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366" name="Freeform: Shape 1365">
              <a:extLst>
                <a:ext uri="{FF2B5EF4-FFF2-40B4-BE49-F238E27FC236}">
                  <a16:creationId xmlns:a16="http://schemas.microsoft.com/office/drawing/2014/main" id="{98585527-D59C-9203-2F57-F12E475D6252}"/>
                </a:ext>
              </a:extLst>
            </p:cNvPr>
            <p:cNvSpPr/>
            <p:nvPr>
              <p:custDataLst>
                <p:tags r:id="rId24"/>
              </p:custDataLst>
            </p:nvPr>
          </p:nvSpPr>
          <p:spPr>
            <a:xfrm>
              <a:off x="4577388" y="7235402"/>
              <a:ext cx="206540" cy="236609"/>
            </a:xfrm>
            <a:custGeom>
              <a:avLst/>
              <a:gdLst>
                <a:gd name="connsiteX0" fmla="*/ 87264 w 206540"/>
                <a:gd name="connsiteY0" fmla="*/ 130284 h 236609"/>
                <a:gd name="connsiteX1" fmla="*/ 96830 w 206540"/>
                <a:gd name="connsiteY1" fmla="*/ 130629 h 236609"/>
                <a:gd name="connsiteX2" fmla="*/ 108875 w 206540"/>
                <a:gd name="connsiteY2" fmla="*/ 130629 h 236609"/>
                <a:gd name="connsiteX3" fmla="*/ 206654 w 206540"/>
                <a:gd name="connsiteY3" fmla="*/ 65001 h 236609"/>
                <a:gd name="connsiteX4" fmla="*/ 115606 w 206540"/>
                <a:gd name="connsiteY4" fmla="*/ 63 h 236609"/>
                <a:gd name="connsiteX5" fmla="*/ 12159 w 206540"/>
                <a:gd name="connsiteY5" fmla="*/ 63 h 236609"/>
                <a:gd name="connsiteX6" fmla="*/ 114 w 206540"/>
                <a:gd name="connsiteY6" fmla="*/ 6280 h 236609"/>
                <a:gd name="connsiteX7" fmla="*/ 9679 w 206540"/>
                <a:gd name="connsiteY7" fmla="*/ 12152 h 236609"/>
                <a:gd name="connsiteX8" fmla="*/ 29518 w 206540"/>
                <a:gd name="connsiteY8" fmla="*/ 31841 h 236609"/>
                <a:gd name="connsiteX9" fmla="*/ 29518 w 206540"/>
                <a:gd name="connsiteY9" fmla="*/ 204894 h 236609"/>
                <a:gd name="connsiteX10" fmla="*/ 10033 w 206540"/>
                <a:gd name="connsiteY10" fmla="*/ 224582 h 236609"/>
                <a:gd name="connsiteX11" fmla="*/ 114 w 206540"/>
                <a:gd name="connsiteY11" fmla="*/ 230454 h 236609"/>
                <a:gd name="connsiteX12" fmla="*/ 12159 w 206540"/>
                <a:gd name="connsiteY12" fmla="*/ 236672 h 236609"/>
                <a:gd name="connsiteX13" fmla="*/ 107104 w 206540"/>
                <a:gd name="connsiteY13" fmla="*/ 236672 h 236609"/>
                <a:gd name="connsiteX14" fmla="*/ 118795 w 206540"/>
                <a:gd name="connsiteY14" fmla="*/ 230454 h 236609"/>
                <a:gd name="connsiteX15" fmla="*/ 108875 w 206540"/>
                <a:gd name="connsiteY15" fmla="*/ 224582 h 236609"/>
                <a:gd name="connsiteX16" fmla="*/ 87264 w 206540"/>
                <a:gd name="connsiteY16" fmla="*/ 204894 h 236609"/>
                <a:gd name="connsiteX17" fmla="*/ 87264 w 206540"/>
                <a:gd name="connsiteY17" fmla="*/ 130284 h 236609"/>
                <a:gd name="connsiteX18" fmla="*/ 145719 w 206540"/>
                <a:gd name="connsiteY18" fmla="*/ 114740 h 236609"/>
                <a:gd name="connsiteX19" fmla="*/ 158119 w 206540"/>
                <a:gd name="connsiteY19" fmla="*/ 64655 h 236609"/>
                <a:gd name="connsiteX20" fmla="*/ 147136 w 206540"/>
                <a:gd name="connsiteY20" fmla="*/ 15261 h 236609"/>
                <a:gd name="connsiteX21" fmla="*/ 194254 w 206540"/>
                <a:gd name="connsiteY21" fmla="*/ 65001 h 236609"/>
                <a:gd name="connsiteX22" fmla="*/ 145719 w 206540"/>
                <a:gd name="connsiteY22" fmla="*/ 114740 h 236609"/>
                <a:gd name="connsiteX23" fmla="*/ 87264 w 206540"/>
                <a:gd name="connsiteY23" fmla="*/ 30805 h 236609"/>
                <a:gd name="connsiteX24" fmla="*/ 108521 w 206540"/>
                <a:gd name="connsiteY24" fmla="*/ 12152 h 236609"/>
                <a:gd name="connsiteX25" fmla="*/ 145719 w 206540"/>
                <a:gd name="connsiteY25" fmla="*/ 64655 h 236609"/>
                <a:gd name="connsiteX26" fmla="*/ 104978 w 206540"/>
                <a:gd name="connsiteY26" fmla="*/ 118195 h 236609"/>
                <a:gd name="connsiteX27" fmla="*/ 87264 w 206540"/>
                <a:gd name="connsiteY27" fmla="*/ 118195 h 236609"/>
                <a:gd name="connsiteX28" fmla="*/ 87264 w 206540"/>
                <a:gd name="connsiteY28" fmla="*/ 30805 h 236609"/>
                <a:gd name="connsiteX29" fmla="*/ 39083 w 206540"/>
                <a:gd name="connsiteY29" fmla="*/ 224582 h 236609"/>
                <a:gd name="connsiteX30" fmla="*/ 41918 w 206540"/>
                <a:gd name="connsiteY30" fmla="*/ 205584 h 236609"/>
                <a:gd name="connsiteX31" fmla="*/ 41918 w 206540"/>
                <a:gd name="connsiteY31" fmla="*/ 31150 h 236609"/>
                <a:gd name="connsiteX32" fmla="*/ 39083 w 206540"/>
                <a:gd name="connsiteY32" fmla="*/ 12152 h 236609"/>
                <a:gd name="connsiteX33" fmla="*/ 79470 w 206540"/>
                <a:gd name="connsiteY33" fmla="*/ 12152 h 236609"/>
                <a:gd name="connsiteX34" fmla="*/ 74865 w 206540"/>
                <a:gd name="connsiteY34" fmla="*/ 29768 h 236609"/>
                <a:gd name="connsiteX35" fmla="*/ 74865 w 206540"/>
                <a:gd name="connsiteY35" fmla="*/ 205584 h 236609"/>
                <a:gd name="connsiteX36" fmla="*/ 77699 w 206540"/>
                <a:gd name="connsiteY36" fmla="*/ 224582 h 236609"/>
                <a:gd name="connsiteX37" fmla="*/ 39083 w 206540"/>
                <a:gd name="connsiteY37" fmla="*/ 224582 h 236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206540" h="236609">
                  <a:moveTo>
                    <a:pt x="87264" y="130284"/>
                  </a:moveTo>
                  <a:cubicBezTo>
                    <a:pt x="88681" y="130284"/>
                    <a:pt x="96121" y="130284"/>
                    <a:pt x="96830" y="130629"/>
                  </a:cubicBezTo>
                  <a:lnTo>
                    <a:pt x="108875" y="130629"/>
                  </a:lnTo>
                  <a:cubicBezTo>
                    <a:pt x="180792" y="130629"/>
                    <a:pt x="206654" y="97815"/>
                    <a:pt x="206654" y="65001"/>
                  </a:cubicBezTo>
                  <a:cubicBezTo>
                    <a:pt x="206654" y="15952"/>
                    <a:pt x="161307" y="63"/>
                    <a:pt x="115606" y="63"/>
                  </a:cubicBezTo>
                  <a:lnTo>
                    <a:pt x="12159" y="63"/>
                  </a:lnTo>
                  <a:cubicBezTo>
                    <a:pt x="5782" y="63"/>
                    <a:pt x="114" y="63"/>
                    <a:pt x="114" y="6280"/>
                  </a:cubicBezTo>
                  <a:cubicBezTo>
                    <a:pt x="114" y="12152"/>
                    <a:pt x="6845" y="12152"/>
                    <a:pt x="9679" y="12152"/>
                  </a:cubicBezTo>
                  <a:cubicBezTo>
                    <a:pt x="28101" y="12152"/>
                    <a:pt x="29518" y="14916"/>
                    <a:pt x="29518" y="31841"/>
                  </a:cubicBezTo>
                  <a:lnTo>
                    <a:pt x="29518" y="204894"/>
                  </a:lnTo>
                  <a:cubicBezTo>
                    <a:pt x="29518" y="221819"/>
                    <a:pt x="28101" y="224582"/>
                    <a:pt x="10033" y="224582"/>
                  </a:cubicBezTo>
                  <a:cubicBezTo>
                    <a:pt x="6490" y="224582"/>
                    <a:pt x="114" y="224582"/>
                    <a:pt x="114" y="230454"/>
                  </a:cubicBezTo>
                  <a:cubicBezTo>
                    <a:pt x="114" y="236672"/>
                    <a:pt x="5782" y="236672"/>
                    <a:pt x="12159" y="236672"/>
                  </a:cubicBezTo>
                  <a:lnTo>
                    <a:pt x="107104" y="236672"/>
                  </a:lnTo>
                  <a:cubicBezTo>
                    <a:pt x="113480" y="236672"/>
                    <a:pt x="118795" y="236672"/>
                    <a:pt x="118795" y="230454"/>
                  </a:cubicBezTo>
                  <a:cubicBezTo>
                    <a:pt x="118795" y="224582"/>
                    <a:pt x="112772" y="224582"/>
                    <a:pt x="108875" y="224582"/>
                  </a:cubicBezTo>
                  <a:cubicBezTo>
                    <a:pt x="88681" y="224582"/>
                    <a:pt x="87264" y="221819"/>
                    <a:pt x="87264" y="204894"/>
                  </a:cubicBezTo>
                  <a:lnTo>
                    <a:pt x="87264" y="130284"/>
                  </a:lnTo>
                  <a:close/>
                  <a:moveTo>
                    <a:pt x="145719" y="114740"/>
                  </a:moveTo>
                  <a:cubicBezTo>
                    <a:pt x="157056" y="100233"/>
                    <a:pt x="158119" y="78472"/>
                    <a:pt x="158119" y="64655"/>
                  </a:cubicBezTo>
                  <a:cubicBezTo>
                    <a:pt x="158119" y="46348"/>
                    <a:pt x="156347" y="28041"/>
                    <a:pt x="147136" y="15261"/>
                  </a:cubicBezTo>
                  <a:cubicBezTo>
                    <a:pt x="166621" y="19751"/>
                    <a:pt x="194254" y="30114"/>
                    <a:pt x="194254" y="65001"/>
                  </a:cubicBezTo>
                  <a:cubicBezTo>
                    <a:pt x="194254" y="89180"/>
                    <a:pt x="178312" y="106796"/>
                    <a:pt x="145719" y="114740"/>
                  </a:cubicBezTo>
                  <a:close/>
                  <a:moveTo>
                    <a:pt x="87264" y="30805"/>
                  </a:moveTo>
                  <a:cubicBezTo>
                    <a:pt x="87264" y="23896"/>
                    <a:pt x="87264" y="12152"/>
                    <a:pt x="108521" y="12152"/>
                  </a:cubicBezTo>
                  <a:cubicBezTo>
                    <a:pt x="134028" y="12152"/>
                    <a:pt x="145719" y="21478"/>
                    <a:pt x="145719" y="64655"/>
                  </a:cubicBezTo>
                  <a:cubicBezTo>
                    <a:pt x="145719" y="114050"/>
                    <a:pt x="126943" y="118195"/>
                    <a:pt x="104978" y="118195"/>
                  </a:cubicBezTo>
                  <a:lnTo>
                    <a:pt x="87264" y="118195"/>
                  </a:lnTo>
                  <a:lnTo>
                    <a:pt x="87264" y="30805"/>
                  </a:lnTo>
                  <a:close/>
                  <a:moveTo>
                    <a:pt x="39083" y="224582"/>
                  </a:moveTo>
                  <a:cubicBezTo>
                    <a:pt x="41918" y="218365"/>
                    <a:pt x="41918" y="210075"/>
                    <a:pt x="41918" y="205584"/>
                  </a:cubicBezTo>
                  <a:lnTo>
                    <a:pt x="41918" y="31150"/>
                  </a:lnTo>
                  <a:cubicBezTo>
                    <a:pt x="41918" y="26660"/>
                    <a:pt x="41918" y="18370"/>
                    <a:pt x="39083" y="12152"/>
                  </a:cubicBezTo>
                  <a:lnTo>
                    <a:pt x="79470" y="12152"/>
                  </a:lnTo>
                  <a:cubicBezTo>
                    <a:pt x="74865" y="17679"/>
                    <a:pt x="74865" y="24587"/>
                    <a:pt x="74865" y="29768"/>
                  </a:cubicBezTo>
                  <a:lnTo>
                    <a:pt x="74865" y="205584"/>
                  </a:lnTo>
                  <a:cubicBezTo>
                    <a:pt x="74865" y="209039"/>
                    <a:pt x="74865" y="218365"/>
                    <a:pt x="77699" y="224582"/>
                  </a:cubicBezTo>
                  <a:lnTo>
                    <a:pt x="39083" y="224582"/>
                  </a:lnTo>
                  <a:close/>
                </a:path>
              </a:pathLst>
            </a:custGeom>
            <a:solidFill>
              <a:srgbClr val="000000"/>
            </a:solidFill>
            <a:ln w="2667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367" name="Freeform: Shape 1366">
              <a:extLst>
                <a:ext uri="{FF2B5EF4-FFF2-40B4-BE49-F238E27FC236}">
                  <a16:creationId xmlns:a16="http://schemas.microsoft.com/office/drawing/2014/main" id="{C908378C-B7A6-6049-D812-903B28620DB0}"/>
                </a:ext>
              </a:extLst>
            </p:cNvPr>
            <p:cNvSpPr/>
            <p:nvPr>
              <p:custDataLst>
                <p:tags r:id="rId25"/>
              </p:custDataLst>
            </p:nvPr>
          </p:nvSpPr>
          <p:spPr>
            <a:xfrm>
              <a:off x="4823292" y="7212950"/>
              <a:ext cx="82190" cy="345414"/>
            </a:xfrm>
            <a:custGeom>
              <a:avLst/>
              <a:gdLst>
                <a:gd name="connsiteX0" fmla="*/ 82311 w 82190"/>
                <a:gd name="connsiteY0" fmla="*/ 342023 h 345414"/>
                <a:gd name="connsiteX1" fmla="*/ 76288 w 82190"/>
                <a:gd name="connsiteY1" fmla="*/ 334424 h 345414"/>
                <a:gd name="connsiteX2" fmla="*/ 20667 w 82190"/>
                <a:gd name="connsiteY2" fmla="*/ 172770 h 345414"/>
                <a:gd name="connsiteX3" fmla="*/ 77705 w 82190"/>
                <a:gd name="connsiteY3" fmla="*/ 9389 h 345414"/>
                <a:gd name="connsiteX4" fmla="*/ 82311 w 82190"/>
                <a:gd name="connsiteY4" fmla="*/ 3517 h 345414"/>
                <a:gd name="connsiteX5" fmla="*/ 78768 w 82190"/>
                <a:gd name="connsiteY5" fmla="*/ 63 h 345414"/>
                <a:gd name="connsiteX6" fmla="*/ 22439 w 82190"/>
                <a:gd name="connsiteY6" fmla="*/ 67419 h 345414"/>
                <a:gd name="connsiteX7" fmla="*/ 120 w 82190"/>
                <a:gd name="connsiteY7" fmla="*/ 172770 h 345414"/>
                <a:gd name="connsiteX8" fmla="*/ 23502 w 82190"/>
                <a:gd name="connsiteY8" fmla="*/ 280540 h 345414"/>
                <a:gd name="connsiteX9" fmla="*/ 78768 w 82190"/>
                <a:gd name="connsiteY9" fmla="*/ 345477 h 345414"/>
                <a:gd name="connsiteX10" fmla="*/ 82311 w 82190"/>
                <a:gd name="connsiteY10" fmla="*/ 342023 h 345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2190" h="345414">
                  <a:moveTo>
                    <a:pt x="82311" y="342023"/>
                  </a:moveTo>
                  <a:cubicBezTo>
                    <a:pt x="82311" y="340987"/>
                    <a:pt x="82311" y="340296"/>
                    <a:pt x="76288" y="334424"/>
                  </a:cubicBezTo>
                  <a:cubicBezTo>
                    <a:pt x="32004" y="290902"/>
                    <a:pt x="20667" y="225619"/>
                    <a:pt x="20667" y="172770"/>
                  </a:cubicBezTo>
                  <a:cubicBezTo>
                    <a:pt x="20667" y="112668"/>
                    <a:pt x="34130" y="52566"/>
                    <a:pt x="77705" y="9389"/>
                  </a:cubicBezTo>
                  <a:cubicBezTo>
                    <a:pt x="82311" y="5244"/>
                    <a:pt x="82311" y="4553"/>
                    <a:pt x="82311" y="3517"/>
                  </a:cubicBezTo>
                  <a:cubicBezTo>
                    <a:pt x="82311" y="1099"/>
                    <a:pt x="80894" y="63"/>
                    <a:pt x="78768" y="63"/>
                  </a:cubicBezTo>
                  <a:cubicBezTo>
                    <a:pt x="75225" y="63"/>
                    <a:pt x="43341" y="23551"/>
                    <a:pt x="22439" y="67419"/>
                  </a:cubicBezTo>
                  <a:cubicBezTo>
                    <a:pt x="4371" y="105414"/>
                    <a:pt x="120" y="143755"/>
                    <a:pt x="120" y="172770"/>
                  </a:cubicBezTo>
                  <a:cubicBezTo>
                    <a:pt x="120" y="199712"/>
                    <a:pt x="4017" y="241508"/>
                    <a:pt x="23502" y="280540"/>
                  </a:cubicBezTo>
                  <a:cubicBezTo>
                    <a:pt x="44758" y="323026"/>
                    <a:pt x="75225" y="345477"/>
                    <a:pt x="78768" y="345477"/>
                  </a:cubicBezTo>
                  <a:cubicBezTo>
                    <a:pt x="80894" y="345477"/>
                    <a:pt x="82311" y="344441"/>
                    <a:pt x="82311" y="342023"/>
                  </a:cubicBezTo>
                  <a:close/>
                </a:path>
              </a:pathLst>
            </a:custGeom>
            <a:solidFill>
              <a:srgbClr val="000000"/>
            </a:solidFill>
            <a:ln w="2667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368" name="Freeform: Shape 1367">
              <a:extLst>
                <a:ext uri="{FF2B5EF4-FFF2-40B4-BE49-F238E27FC236}">
                  <a16:creationId xmlns:a16="http://schemas.microsoft.com/office/drawing/2014/main" id="{0EA66E20-CA2F-D748-D795-E3C9747BF4B8}"/>
                </a:ext>
              </a:extLst>
            </p:cNvPr>
            <p:cNvSpPr/>
            <p:nvPr>
              <p:custDataLst>
                <p:tags r:id="rId26"/>
              </p:custDataLst>
            </p:nvPr>
          </p:nvSpPr>
          <p:spPr>
            <a:xfrm>
              <a:off x="4936266" y="7319338"/>
              <a:ext cx="163319" cy="223483"/>
            </a:xfrm>
            <a:custGeom>
              <a:avLst/>
              <a:gdLst>
                <a:gd name="connsiteX0" fmla="*/ 162026 w 163319"/>
                <a:gd name="connsiteY0" fmla="*/ 21133 h 223483"/>
                <a:gd name="connsiteX1" fmla="*/ 163443 w 163319"/>
                <a:gd name="connsiteY1" fmla="*/ 13189 h 223483"/>
                <a:gd name="connsiteX2" fmla="*/ 153169 w 163319"/>
                <a:gd name="connsiteY2" fmla="*/ 3862 h 223483"/>
                <a:gd name="connsiteX3" fmla="*/ 140769 w 163319"/>
                <a:gd name="connsiteY3" fmla="*/ 11116 h 223483"/>
                <a:gd name="connsiteX4" fmla="*/ 135810 w 163319"/>
                <a:gd name="connsiteY4" fmla="*/ 29768 h 223483"/>
                <a:gd name="connsiteX5" fmla="*/ 128724 w 163319"/>
                <a:gd name="connsiteY5" fmla="*/ 57402 h 223483"/>
                <a:gd name="connsiteX6" fmla="*/ 112782 w 163319"/>
                <a:gd name="connsiteY6" fmla="*/ 119576 h 223483"/>
                <a:gd name="connsiteX7" fmla="*/ 72749 w 163319"/>
                <a:gd name="connsiteY7" fmla="*/ 148937 h 223483"/>
                <a:gd name="connsiteX8" fmla="*/ 50784 w 163319"/>
                <a:gd name="connsiteY8" fmla="*/ 120958 h 223483"/>
                <a:gd name="connsiteX9" fmla="*/ 68852 w 163319"/>
                <a:gd name="connsiteY9" fmla="*/ 53257 h 223483"/>
                <a:gd name="connsiteX10" fmla="*/ 75938 w 163319"/>
                <a:gd name="connsiteY10" fmla="*/ 28387 h 223483"/>
                <a:gd name="connsiteX11" fmla="*/ 46887 w 163319"/>
                <a:gd name="connsiteY11" fmla="*/ 63 h 223483"/>
                <a:gd name="connsiteX12" fmla="*/ 124 w 163319"/>
                <a:gd name="connsiteY12" fmla="*/ 53257 h 223483"/>
                <a:gd name="connsiteX13" fmla="*/ 4375 w 163319"/>
                <a:gd name="connsiteY13" fmla="*/ 56711 h 223483"/>
                <a:gd name="connsiteX14" fmla="*/ 10043 w 163319"/>
                <a:gd name="connsiteY14" fmla="*/ 50493 h 223483"/>
                <a:gd name="connsiteX15" fmla="*/ 45825 w 163319"/>
                <a:gd name="connsiteY15" fmla="*/ 7662 h 223483"/>
                <a:gd name="connsiteX16" fmla="*/ 54681 w 163319"/>
                <a:gd name="connsiteY16" fmla="*/ 18715 h 223483"/>
                <a:gd name="connsiteX17" fmla="*/ 48659 w 163319"/>
                <a:gd name="connsiteY17" fmla="*/ 42894 h 223483"/>
                <a:gd name="connsiteX18" fmla="*/ 28111 w 163319"/>
                <a:gd name="connsiteY18" fmla="*/ 115431 h 223483"/>
                <a:gd name="connsiteX19" fmla="*/ 71332 w 163319"/>
                <a:gd name="connsiteY19" fmla="*/ 156536 h 223483"/>
                <a:gd name="connsiteX20" fmla="*/ 107114 w 163319"/>
                <a:gd name="connsiteY20" fmla="*/ 140992 h 223483"/>
                <a:gd name="connsiteX21" fmla="*/ 84086 w 163319"/>
                <a:gd name="connsiteY21" fmla="*/ 194186 h 223483"/>
                <a:gd name="connsiteX22" fmla="*/ 45116 w 163319"/>
                <a:gd name="connsiteY22" fmla="*/ 215947 h 223483"/>
                <a:gd name="connsiteX23" fmla="*/ 18191 w 163319"/>
                <a:gd name="connsiteY23" fmla="*/ 201440 h 223483"/>
                <a:gd name="connsiteX24" fmla="*/ 33425 w 163319"/>
                <a:gd name="connsiteY24" fmla="*/ 197295 h 223483"/>
                <a:gd name="connsiteX25" fmla="*/ 40510 w 163319"/>
                <a:gd name="connsiteY25" fmla="*/ 183133 h 223483"/>
                <a:gd name="connsiteX26" fmla="*/ 27402 w 163319"/>
                <a:gd name="connsiteY26" fmla="*/ 171043 h 223483"/>
                <a:gd name="connsiteX27" fmla="*/ 7563 w 163319"/>
                <a:gd name="connsiteY27" fmla="*/ 193495 h 223483"/>
                <a:gd name="connsiteX28" fmla="*/ 45116 w 163319"/>
                <a:gd name="connsiteY28" fmla="*/ 223546 h 223483"/>
                <a:gd name="connsiteX29" fmla="*/ 128016 w 163319"/>
                <a:gd name="connsiteY29" fmla="*/ 153082 h 223483"/>
                <a:gd name="connsiteX30" fmla="*/ 162026 w 163319"/>
                <a:gd name="connsiteY30" fmla="*/ 21133 h 223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63319" h="223483">
                  <a:moveTo>
                    <a:pt x="162026" y="21133"/>
                  </a:moveTo>
                  <a:cubicBezTo>
                    <a:pt x="163443" y="16297"/>
                    <a:pt x="163443" y="15606"/>
                    <a:pt x="163443" y="13189"/>
                  </a:cubicBezTo>
                  <a:cubicBezTo>
                    <a:pt x="163443" y="6971"/>
                    <a:pt x="158483" y="3862"/>
                    <a:pt x="153169" y="3862"/>
                  </a:cubicBezTo>
                  <a:cubicBezTo>
                    <a:pt x="149626" y="3862"/>
                    <a:pt x="143958" y="5935"/>
                    <a:pt x="140769" y="11116"/>
                  </a:cubicBezTo>
                  <a:cubicBezTo>
                    <a:pt x="140061" y="12843"/>
                    <a:pt x="137227" y="23551"/>
                    <a:pt x="135810" y="29768"/>
                  </a:cubicBezTo>
                  <a:cubicBezTo>
                    <a:pt x="133330" y="38749"/>
                    <a:pt x="130850" y="48075"/>
                    <a:pt x="128724" y="57402"/>
                  </a:cubicBezTo>
                  <a:lnTo>
                    <a:pt x="112782" y="119576"/>
                  </a:lnTo>
                  <a:cubicBezTo>
                    <a:pt x="111365" y="124757"/>
                    <a:pt x="96131" y="148937"/>
                    <a:pt x="72749" y="148937"/>
                  </a:cubicBezTo>
                  <a:cubicBezTo>
                    <a:pt x="54681" y="148937"/>
                    <a:pt x="50784" y="133738"/>
                    <a:pt x="50784" y="120958"/>
                  </a:cubicBezTo>
                  <a:cubicBezTo>
                    <a:pt x="50784" y="105069"/>
                    <a:pt x="56807" y="83653"/>
                    <a:pt x="68852" y="53257"/>
                  </a:cubicBezTo>
                  <a:cubicBezTo>
                    <a:pt x="74521" y="39095"/>
                    <a:pt x="75938" y="35295"/>
                    <a:pt x="75938" y="28387"/>
                  </a:cubicBezTo>
                  <a:cubicBezTo>
                    <a:pt x="75938" y="12843"/>
                    <a:pt x="64601" y="63"/>
                    <a:pt x="46887" y="63"/>
                  </a:cubicBezTo>
                  <a:cubicBezTo>
                    <a:pt x="13232" y="63"/>
                    <a:pt x="124" y="50148"/>
                    <a:pt x="124" y="53257"/>
                  </a:cubicBezTo>
                  <a:cubicBezTo>
                    <a:pt x="124" y="56711"/>
                    <a:pt x="3666" y="56711"/>
                    <a:pt x="4375" y="56711"/>
                  </a:cubicBezTo>
                  <a:cubicBezTo>
                    <a:pt x="7917" y="56711"/>
                    <a:pt x="8272" y="56020"/>
                    <a:pt x="10043" y="50493"/>
                  </a:cubicBezTo>
                  <a:cubicBezTo>
                    <a:pt x="19608" y="18024"/>
                    <a:pt x="33779" y="7662"/>
                    <a:pt x="45825" y="7662"/>
                  </a:cubicBezTo>
                  <a:cubicBezTo>
                    <a:pt x="48659" y="7662"/>
                    <a:pt x="54681" y="7662"/>
                    <a:pt x="54681" y="18715"/>
                  </a:cubicBezTo>
                  <a:cubicBezTo>
                    <a:pt x="54681" y="27351"/>
                    <a:pt x="51139" y="36331"/>
                    <a:pt x="48659" y="42894"/>
                  </a:cubicBezTo>
                  <a:cubicBezTo>
                    <a:pt x="34488" y="79508"/>
                    <a:pt x="28111" y="99197"/>
                    <a:pt x="28111" y="115431"/>
                  </a:cubicBezTo>
                  <a:cubicBezTo>
                    <a:pt x="28111" y="146173"/>
                    <a:pt x="50430" y="156536"/>
                    <a:pt x="71332" y="156536"/>
                  </a:cubicBezTo>
                  <a:cubicBezTo>
                    <a:pt x="85149" y="156536"/>
                    <a:pt x="97194" y="150664"/>
                    <a:pt x="107114" y="140992"/>
                  </a:cubicBezTo>
                  <a:cubicBezTo>
                    <a:pt x="102508" y="158954"/>
                    <a:pt x="98257" y="175879"/>
                    <a:pt x="84086" y="194186"/>
                  </a:cubicBezTo>
                  <a:cubicBezTo>
                    <a:pt x="74875" y="205930"/>
                    <a:pt x="61412" y="215947"/>
                    <a:pt x="45116" y="215947"/>
                  </a:cubicBezTo>
                  <a:cubicBezTo>
                    <a:pt x="40156" y="215947"/>
                    <a:pt x="24214" y="214911"/>
                    <a:pt x="18191" y="201440"/>
                  </a:cubicBezTo>
                  <a:cubicBezTo>
                    <a:pt x="23860" y="201440"/>
                    <a:pt x="28465" y="201440"/>
                    <a:pt x="33425" y="197295"/>
                  </a:cubicBezTo>
                  <a:cubicBezTo>
                    <a:pt x="36968" y="194186"/>
                    <a:pt x="40510" y="189695"/>
                    <a:pt x="40510" y="183133"/>
                  </a:cubicBezTo>
                  <a:cubicBezTo>
                    <a:pt x="40510" y="172425"/>
                    <a:pt x="30945" y="171043"/>
                    <a:pt x="27402" y="171043"/>
                  </a:cubicBezTo>
                  <a:cubicBezTo>
                    <a:pt x="19254" y="171043"/>
                    <a:pt x="7563" y="176570"/>
                    <a:pt x="7563" y="193495"/>
                  </a:cubicBezTo>
                  <a:cubicBezTo>
                    <a:pt x="7563" y="210766"/>
                    <a:pt x="23151" y="223546"/>
                    <a:pt x="45116" y="223546"/>
                  </a:cubicBezTo>
                  <a:cubicBezTo>
                    <a:pt x="81606" y="223546"/>
                    <a:pt x="118096" y="192113"/>
                    <a:pt x="128016" y="153082"/>
                  </a:cubicBezTo>
                  <a:lnTo>
                    <a:pt x="162026" y="21133"/>
                  </a:lnTo>
                  <a:close/>
                </a:path>
              </a:pathLst>
            </a:custGeom>
            <a:solidFill>
              <a:srgbClr val="000000"/>
            </a:solidFill>
            <a:ln w="2667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369" name="Freeform: Shape 1368">
              <a:extLst>
                <a:ext uri="{FF2B5EF4-FFF2-40B4-BE49-F238E27FC236}">
                  <a16:creationId xmlns:a16="http://schemas.microsoft.com/office/drawing/2014/main" id="{EF461CF1-5DFB-DDDD-2AEA-5669B016DD0B}"/>
                </a:ext>
              </a:extLst>
            </p:cNvPr>
            <p:cNvSpPr/>
            <p:nvPr>
              <p:custDataLst>
                <p:tags r:id="rId27"/>
              </p:custDataLst>
            </p:nvPr>
          </p:nvSpPr>
          <p:spPr>
            <a:xfrm>
              <a:off x="5240207" y="7285487"/>
              <a:ext cx="177135" cy="200340"/>
            </a:xfrm>
            <a:custGeom>
              <a:avLst/>
              <a:gdLst>
                <a:gd name="connsiteX0" fmla="*/ 164868 w 177135"/>
                <a:gd name="connsiteY0" fmla="*/ 107141 h 200340"/>
                <a:gd name="connsiteX1" fmla="*/ 177267 w 177135"/>
                <a:gd name="connsiteY1" fmla="*/ 100233 h 200340"/>
                <a:gd name="connsiteX2" fmla="*/ 164868 w 177135"/>
                <a:gd name="connsiteY2" fmla="*/ 93325 h 200340"/>
                <a:gd name="connsiteX3" fmla="*/ 14657 w 177135"/>
                <a:gd name="connsiteY3" fmla="*/ 93325 h 200340"/>
                <a:gd name="connsiteX4" fmla="*/ 109601 w 177135"/>
                <a:gd name="connsiteY4" fmla="*/ 13879 h 200340"/>
                <a:gd name="connsiteX5" fmla="*/ 164868 w 177135"/>
                <a:gd name="connsiteY5" fmla="*/ 13879 h 200340"/>
                <a:gd name="connsiteX6" fmla="*/ 177267 w 177135"/>
                <a:gd name="connsiteY6" fmla="*/ 6971 h 200340"/>
                <a:gd name="connsiteX7" fmla="*/ 164868 w 177135"/>
                <a:gd name="connsiteY7" fmla="*/ 63 h 200340"/>
                <a:gd name="connsiteX8" fmla="*/ 108893 w 177135"/>
                <a:gd name="connsiteY8" fmla="*/ 63 h 200340"/>
                <a:gd name="connsiteX9" fmla="*/ 132 w 177135"/>
                <a:gd name="connsiteY9" fmla="*/ 100233 h 200340"/>
                <a:gd name="connsiteX10" fmla="*/ 108893 w 177135"/>
                <a:gd name="connsiteY10" fmla="*/ 200403 h 200340"/>
                <a:gd name="connsiteX11" fmla="*/ 164868 w 177135"/>
                <a:gd name="connsiteY11" fmla="*/ 200403 h 200340"/>
                <a:gd name="connsiteX12" fmla="*/ 177267 w 177135"/>
                <a:gd name="connsiteY12" fmla="*/ 193495 h 200340"/>
                <a:gd name="connsiteX13" fmla="*/ 164868 w 177135"/>
                <a:gd name="connsiteY13" fmla="*/ 186587 h 200340"/>
                <a:gd name="connsiteX14" fmla="*/ 109601 w 177135"/>
                <a:gd name="connsiteY14" fmla="*/ 186587 h 200340"/>
                <a:gd name="connsiteX15" fmla="*/ 14657 w 177135"/>
                <a:gd name="connsiteY15" fmla="*/ 107141 h 200340"/>
                <a:gd name="connsiteX16" fmla="*/ 164868 w 177135"/>
                <a:gd name="connsiteY16" fmla="*/ 107141 h 200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77135" h="200340">
                  <a:moveTo>
                    <a:pt x="164868" y="107141"/>
                  </a:moveTo>
                  <a:cubicBezTo>
                    <a:pt x="170890" y="107141"/>
                    <a:pt x="177267" y="107141"/>
                    <a:pt x="177267" y="100233"/>
                  </a:cubicBezTo>
                  <a:cubicBezTo>
                    <a:pt x="177267" y="93325"/>
                    <a:pt x="170890" y="93325"/>
                    <a:pt x="164868" y="93325"/>
                  </a:cubicBezTo>
                  <a:lnTo>
                    <a:pt x="14657" y="93325"/>
                  </a:lnTo>
                  <a:cubicBezTo>
                    <a:pt x="18908" y="47039"/>
                    <a:pt x="59649" y="13879"/>
                    <a:pt x="109601" y="13879"/>
                  </a:cubicBezTo>
                  <a:lnTo>
                    <a:pt x="164868" y="13879"/>
                  </a:lnTo>
                  <a:cubicBezTo>
                    <a:pt x="170890" y="13879"/>
                    <a:pt x="177267" y="13879"/>
                    <a:pt x="177267" y="6971"/>
                  </a:cubicBezTo>
                  <a:cubicBezTo>
                    <a:pt x="177267" y="63"/>
                    <a:pt x="170890" y="63"/>
                    <a:pt x="164868" y="63"/>
                  </a:cubicBezTo>
                  <a:lnTo>
                    <a:pt x="108893" y="63"/>
                  </a:lnTo>
                  <a:cubicBezTo>
                    <a:pt x="48312" y="63"/>
                    <a:pt x="132" y="44967"/>
                    <a:pt x="132" y="100233"/>
                  </a:cubicBezTo>
                  <a:cubicBezTo>
                    <a:pt x="132" y="155499"/>
                    <a:pt x="48312" y="200403"/>
                    <a:pt x="108893" y="200403"/>
                  </a:cubicBezTo>
                  <a:lnTo>
                    <a:pt x="164868" y="200403"/>
                  </a:lnTo>
                  <a:cubicBezTo>
                    <a:pt x="170890" y="200403"/>
                    <a:pt x="177267" y="200403"/>
                    <a:pt x="177267" y="193495"/>
                  </a:cubicBezTo>
                  <a:cubicBezTo>
                    <a:pt x="177267" y="186587"/>
                    <a:pt x="170890" y="186587"/>
                    <a:pt x="164868" y="186587"/>
                  </a:cubicBezTo>
                  <a:lnTo>
                    <a:pt x="109601" y="186587"/>
                  </a:lnTo>
                  <a:cubicBezTo>
                    <a:pt x="59649" y="186587"/>
                    <a:pt x="18908" y="153427"/>
                    <a:pt x="14657" y="107141"/>
                  </a:cubicBezTo>
                  <a:lnTo>
                    <a:pt x="164868" y="107141"/>
                  </a:lnTo>
                  <a:close/>
                </a:path>
              </a:pathLst>
            </a:custGeom>
            <a:solidFill>
              <a:srgbClr val="000000"/>
            </a:solidFill>
            <a:ln w="2667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370" name="Freeform: Shape 1369">
              <a:extLst>
                <a:ext uri="{FF2B5EF4-FFF2-40B4-BE49-F238E27FC236}">
                  <a16:creationId xmlns:a16="http://schemas.microsoft.com/office/drawing/2014/main" id="{49766804-4077-B7C9-2FCD-810B7C05D728}"/>
                </a:ext>
              </a:extLst>
            </p:cNvPr>
            <p:cNvSpPr/>
            <p:nvPr>
              <p:custDataLst>
                <p:tags r:id="rId28"/>
              </p:custDataLst>
            </p:nvPr>
          </p:nvSpPr>
          <p:spPr>
            <a:xfrm>
              <a:off x="5563104" y="7228494"/>
              <a:ext cx="251532" cy="251116"/>
            </a:xfrm>
            <a:custGeom>
              <a:avLst/>
              <a:gdLst>
                <a:gd name="connsiteX0" fmla="*/ 251674 w 251532"/>
                <a:gd name="connsiteY0" fmla="*/ 3517 h 251116"/>
                <a:gd name="connsiteX1" fmla="*/ 247777 w 251532"/>
                <a:gd name="connsiteY1" fmla="*/ 63 h 251116"/>
                <a:gd name="connsiteX2" fmla="*/ 242463 w 251532"/>
                <a:gd name="connsiteY2" fmla="*/ 4208 h 251116"/>
                <a:gd name="connsiteX3" fmla="*/ 217664 w 251532"/>
                <a:gd name="connsiteY3" fmla="*/ 30805 h 251116"/>
                <a:gd name="connsiteX4" fmla="*/ 158855 w 251532"/>
                <a:gd name="connsiteY4" fmla="*/ 63 h 251116"/>
                <a:gd name="connsiteX5" fmla="*/ 141 w 251532"/>
                <a:gd name="connsiteY5" fmla="*/ 156536 h 251116"/>
                <a:gd name="connsiteX6" fmla="*/ 96149 w 251532"/>
                <a:gd name="connsiteY6" fmla="*/ 251179 h 251116"/>
                <a:gd name="connsiteX7" fmla="*/ 172671 w 251532"/>
                <a:gd name="connsiteY7" fmla="*/ 221474 h 251116"/>
                <a:gd name="connsiteX8" fmla="*/ 211641 w 251532"/>
                <a:gd name="connsiteY8" fmla="*/ 160681 h 251116"/>
                <a:gd name="connsiteX9" fmla="*/ 207390 w 251532"/>
                <a:gd name="connsiteY9" fmla="*/ 157226 h 251116"/>
                <a:gd name="connsiteX10" fmla="*/ 202784 w 251532"/>
                <a:gd name="connsiteY10" fmla="*/ 160681 h 251116"/>
                <a:gd name="connsiteX11" fmla="*/ 167003 w 251532"/>
                <a:gd name="connsiteY11" fmla="*/ 215256 h 251116"/>
                <a:gd name="connsiteX12" fmla="*/ 101817 w 251532"/>
                <a:gd name="connsiteY12" fmla="*/ 240471 h 251116"/>
                <a:gd name="connsiteX13" fmla="*/ 32380 w 251532"/>
                <a:gd name="connsiteY13" fmla="*/ 168625 h 251116"/>
                <a:gd name="connsiteX14" fmla="*/ 75247 w 251532"/>
                <a:gd name="connsiteY14" fmla="*/ 52566 h 251116"/>
                <a:gd name="connsiteX15" fmla="*/ 161689 w 251532"/>
                <a:gd name="connsiteY15" fmla="*/ 10771 h 251116"/>
                <a:gd name="connsiteX16" fmla="*/ 218726 w 251532"/>
                <a:gd name="connsiteY16" fmla="*/ 77436 h 251116"/>
                <a:gd name="connsiteX17" fmla="*/ 217664 w 251532"/>
                <a:gd name="connsiteY17" fmla="*/ 95052 h 251116"/>
                <a:gd name="connsiteX18" fmla="*/ 222978 w 251532"/>
                <a:gd name="connsiteY18" fmla="*/ 98506 h 251116"/>
                <a:gd name="connsiteX19" fmla="*/ 229355 w 251532"/>
                <a:gd name="connsiteY19" fmla="*/ 91598 h 251116"/>
                <a:gd name="connsiteX20" fmla="*/ 251674 w 251532"/>
                <a:gd name="connsiteY20" fmla="*/ 3517 h 251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51532" h="251116">
                  <a:moveTo>
                    <a:pt x="251674" y="3517"/>
                  </a:moveTo>
                  <a:cubicBezTo>
                    <a:pt x="251674" y="2481"/>
                    <a:pt x="250965" y="63"/>
                    <a:pt x="247777" y="63"/>
                  </a:cubicBezTo>
                  <a:cubicBezTo>
                    <a:pt x="246714" y="63"/>
                    <a:pt x="246360" y="408"/>
                    <a:pt x="242463" y="4208"/>
                  </a:cubicBezTo>
                  <a:lnTo>
                    <a:pt x="217664" y="30805"/>
                  </a:lnTo>
                  <a:cubicBezTo>
                    <a:pt x="214475" y="25969"/>
                    <a:pt x="198179" y="63"/>
                    <a:pt x="158855" y="63"/>
                  </a:cubicBezTo>
                  <a:cubicBezTo>
                    <a:pt x="79852" y="63"/>
                    <a:pt x="141" y="76399"/>
                    <a:pt x="141" y="156536"/>
                  </a:cubicBezTo>
                  <a:cubicBezTo>
                    <a:pt x="141" y="213529"/>
                    <a:pt x="41945" y="251179"/>
                    <a:pt x="96149" y="251179"/>
                  </a:cubicBezTo>
                  <a:cubicBezTo>
                    <a:pt x="126970" y="251179"/>
                    <a:pt x="153895" y="237363"/>
                    <a:pt x="172671" y="221474"/>
                  </a:cubicBezTo>
                  <a:cubicBezTo>
                    <a:pt x="205618" y="193150"/>
                    <a:pt x="211641" y="161717"/>
                    <a:pt x="211641" y="160681"/>
                  </a:cubicBezTo>
                  <a:cubicBezTo>
                    <a:pt x="211641" y="157226"/>
                    <a:pt x="208098" y="157226"/>
                    <a:pt x="207390" y="157226"/>
                  </a:cubicBezTo>
                  <a:cubicBezTo>
                    <a:pt x="205264" y="157226"/>
                    <a:pt x="203493" y="157917"/>
                    <a:pt x="202784" y="160681"/>
                  </a:cubicBezTo>
                  <a:cubicBezTo>
                    <a:pt x="199596" y="170698"/>
                    <a:pt x="191448" y="195222"/>
                    <a:pt x="167003" y="215256"/>
                  </a:cubicBezTo>
                  <a:cubicBezTo>
                    <a:pt x="142558" y="234599"/>
                    <a:pt x="120239" y="240471"/>
                    <a:pt x="101817" y="240471"/>
                  </a:cubicBezTo>
                  <a:cubicBezTo>
                    <a:pt x="69932" y="240471"/>
                    <a:pt x="32380" y="222510"/>
                    <a:pt x="32380" y="168625"/>
                  </a:cubicBezTo>
                  <a:cubicBezTo>
                    <a:pt x="32380" y="148937"/>
                    <a:pt x="39819" y="92979"/>
                    <a:pt x="75247" y="52566"/>
                  </a:cubicBezTo>
                  <a:cubicBezTo>
                    <a:pt x="96857" y="28041"/>
                    <a:pt x="130159" y="10771"/>
                    <a:pt x="161689" y="10771"/>
                  </a:cubicBezTo>
                  <a:cubicBezTo>
                    <a:pt x="197824" y="10771"/>
                    <a:pt x="218726" y="37368"/>
                    <a:pt x="218726" y="77436"/>
                  </a:cubicBezTo>
                  <a:cubicBezTo>
                    <a:pt x="218726" y="91252"/>
                    <a:pt x="217664" y="91598"/>
                    <a:pt x="217664" y="95052"/>
                  </a:cubicBezTo>
                  <a:cubicBezTo>
                    <a:pt x="217664" y="98506"/>
                    <a:pt x="221561" y="98506"/>
                    <a:pt x="222978" y="98506"/>
                  </a:cubicBezTo>
                  <a:cubicBezTo>
                    <a:pt x="227583" y="98506"/>
                    <a:pt x="227583" y="97815"/>
                    <a:pt x="229355" y="91598"/>
                  </a:cubicBezTo>
                  <a:lnTo>
                    <a:pt x="251674" y="3517"/>
                  </a:lnTo>
                  <a:close/>
                </a:path>
              </a:pathLst>
            </a:custGeom>
            <a:solidFill>
              <a:srgbClr val="000000"/>
            </a:solidFill>
            <a:ln w="2667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371" name="Freeform: Shape 1370">
              <a:extLst>
                <a:ext uri="{FF2B5EF4-FFF2-40B4-BE49-F238E27FC236}">
                  <a16:creationId xmlns:a16="http://schemas.microsoft.com/office/drawing/2014/main" id="{72C9656D-367C-E906-9138-8FA0C781FA23}"/>
                </a:ext>
              </a:extLst>
            </p:cNvPr>
            <p:cNvSpPr/>
            <p:nvPr>
              <p:custDataLst>
                <p:tags r:id="rId29"/>
              </p:custDataLst>
            </p:nvPr>
          </p:nvSpPr>
          <p:spPr>
            <a:xfrm>
              <a:off x="5859008" y="7212950"/>
              <a:ext cx="82190" cy="345414"/>
            </a:xfrm>
            <a:custGeom>
              <a:avLst/>
              <a:gdLst>
                <a:gd name="connsiteX0" fmla="*/ 82340 w 82190"/>
                <a:gd name="connsiteY0" fmla="*/ 342023 h 345414"/>
                <a:gd name="connsiteX1" fmla="*/ 76317 w 82190"/>
                <a:gd name="connsiteY1" fmla="*/ 334424 h 345414"/>
                <a:gd name="connsiteX2" fmla="*/ 20697 w 82190"/>
                <a:gd name="connsiteY2" fmla="*/ 172770 h 345414"/>
                <a:gd name="connsiteX3" fmla="*/ 77734 w 82190"/>
                <a:gd name="connsiteY3" fmla="*/ 9389 h 345414"/>
                <a:gd name="connsiteX4" fmla="*/ 82340 w 82190"/>
                <a:gd name="connsiteY4" fmla="*/ 3517 h 345414"/>
                <a:gd name="connsiteX5" fmla="*/ 78797 w 82190"/>
                <a:gd name="connsiteY5" fmla="*/ 63 h 345414"/>
                <a:gd name="connsiteX6" fmla="*/ 22468 w 82190"/>
                <a:gd name="connsiteY6" fmla="*/ 67419 h 345414"/>
                <a:gd name="connsiteX7" fmla="*/ 149 w 82190"/>
                <a:gd name="connsiteY7" fmla="*/ 172770 h 345414"/>
                <a:gd name="connsiteX8" fmla="*/ 23531 w 82190"/>
                <a:gd name="connsiteY8" fmla="*/ 280540 h 345414"/>
                <a:gd name="connsiteX9" fmla="*/ 78797 w 82190"/>
                <a:gd name="connsiteY9" fmla="*/ 345477 h 345414"/>
                <a:gd name="connsiteX10" fmla="*/ 82340 w 82190"/>
                <a:gd name="connsiteY10" fmla="*/ 342023 h 345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2190" h="345414">
                  <a:moveTo>
                    <a:pt x="82340" y="342023"/>
                  </a:moveTo>
                  <a:cubicBezTo>
                    <a:pt x="82340" y="340987"/>
                    <a:pt x="82340" y="340296"/>
                    <a:pt x="76317" y="334424"/>
                  </a:cubicBezTo>
                  <a:cubicBezTo>
                    <a:pt x="32033" y="290902"/>
                    <a:pt x="20697" y="225619"/>
                    <a:pt x="20697" y="172770"/>
                  </a:cubicBezTo>
                  <a:cubicBezTo>
                    <a:pt x="20697" y="112668"/>
                    <a:pt x="34159" y="52566"/>
                    <a:pt x="77734" y="9389"/>
                  </a:cubicBezTo>
                  <a:cubicBezTo>
                    <a:pt x="82340" y="5244"/>
                    <a:pt x="82340" y="4553"/>
                    <a:pt x="82340" y="3517"/>
                  </a:cubicBezTo>
                  <a:cubicBezTo>
                    <a:pt x="82340" y="1099"/>
                    <a:pt x="80923" y="63"/>
                    <a:pt x="78797" y="63"/>
                  </a:cubicBezTo>
                  <a:cubicBezTo>
                    <a:pt x="75254" y="63"/>
                    <a:pt x="43370" y="23551"/>
                    <a:pt x="22468" y="67419"/>
                  </a:cubicBezTo>
                  <a:cubicBezTo>
                    <a:pt x="4400" y="105414"/>
                    <a:pt x="149" y="143755"/>
                    <a:pt x="149" y="172770"/>
                  </a:cubicBezTo>
                  <a:cubicBezTo>
                    <a:pt x="149" y="199712"/>
                    <a:pt x="4046" y="241508"/>
                    <a:pt x="23531" y="280540"/>
                  </a:cubicBezTo>
                  <a:cubicBezTo>
                    <a:pt x="44787" y="323026"/>
                    <a:pt x="75254" y="345477"/>
                    <a:pt x="78797" y="345477"/>
                  </a:cubicBezTo>
                  <a:cubicBezTo>
                    <a:pt x="80923" y="345477"/>
                    <a:pt x="82340" y="344441"/>
                    <a:pt x="82340" y="342023"/>
                  </a:cubicBezTo>
                  <a:close/>
                </a:path>
              </a:pathLst>
            </a:custGeom>
            <a:solidFill>
              <a:srgbClr val="000000"/>
            </a:solidFill>
            <a:ln w="2667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373" name="Freeform: Shape 1372">
              <a:extLst>
                <a:ext uri="{FF2B5EF4-FFF2-40B4-BE49-F238E27FC236}">
                  <a16:creationId xmlns:a16="http://schemas.microsoft.com/office/drawing/2014/main" id="{3EFE98BB-DC59-74CF-A22E-8F6D5FAB2F8D}"/>
                </a:ext>
              </a:extLst>
            </p:cNvPr>
            <p:cNvSpPr/>
            <p:nvPr>
              <p:custDataLst>
                <p:tags r:id="rId30"/>
              </p:custDataLst>
            </p:nvPr>
          </p:nvSpPr>
          <p:spPr>
            <a:xfrm>
              <a:off x="5971982" y="7319338"/>
              <a:ext cx="176427" cy="156472"/>
            </a:xfrm>
            <a:custGeom>
              <a:avLst/>
              <a:gdLst>
                <a:gd name="connsiteX0" fmla="*/ 108205 w 176427"/>
                <a:gd name="connsiteY0" fmla="*/ 48421 h 156472"/>
                <a:gd name="connsiteX1" fmla="*/ 143278 w 176427"/>
                <a:gd name="connsiteY1" fmla="*/ 7662 h 156472"/>
                <a:gd name="connsiteX2" fmla="*/ 160992 w 176427"/>
                <a:gd name="connsiteY2" fmla="*/ 12152 h 156472"/>
                <a:gd name="connsiteX3" fmla="*/ 143987 w 176427"/>
                <a:gd name="connsiteY3" fmla="*/ 30805 h 156472"/>
                <a:gd name="connsiteX4" fmla="*/ 157449 w 176427"/>
                <a:gd name="connsiteY4" fmla="*/ 42894 h 156472"/>
                <a:gd name="connsiteX5" fmla="*/ 176580 w 176427"/>
                <a:gd name="connsiteY5" fmla="*/ 22860 h 156472"/>
                <a:gd name="connsiteX6" fmla="*/ 143633 w 176427"/>
                <a:gd name="connsiteY6" fmla="*/ 63 h 156472"/>
                <a:gd name="connsiteX7" fmla="*/ 106434 w 176427"/>
                <a:gd name="connsiteY7" fmla="*/ 26314 h 156472"/>
                <a:gd name="connsiteX8" fmla="*/ 68173 w 176427"/>
                <a:gd name="connsiteY8" fmla="*/ 63 h 156472"/>
                <a:gd name="connsiteX9" fmla="*/ 11135 w 176427"/>
                <a:gd name="connsiteY9" fmla="*/ 53257 h 156472"/>
                <a:gd name="connsiteX10" fmla="*/ 15386 w 176427"/>
                <a:gd name="connsiteY10" fmla="*/ 56711 h 156472"/>
                <a:gd name="connsiteX11" fmla="*/ 19992 w 176427"/>
                <a:gd name="connsiteY11" fmla="*/ 52911 h 156472"/>
                <a:gd name="connsiteX12" fmla="*/ 67464 w 176427"/>
                <a:gd name="connsiteY12" fmla="*/ 7662 h 156472"/>
                <a:gd name="connsiteX13" fmla="*/ 86595 w 176427"/>
                <a:gd name="connsiteY13" fmla="*/ 30805 h 156472"/>
                <a:gd name="connsiteX14" fmla="*/ 67464 w 176427"/>
                <a:gd name="connsiteY14" fmla="*/ 113013 h 156472"/>
                <a:gd name="connsiteX15" fmla="*/ 33808 w 176427"/>
                <a:gd name="connsiteY15" fmla="*/ 148937 h 156472"/>
                <a:gd name="connsiteX16" fmla="*/ 16095 w 176427"/>
                <a:gd name="connsiteY16" fmla="*/ 144446 h 156472"/>
                <a:gd name="connsiteX17" fmla="*/ 32746 w 176427"/>
                <a:gd name="connsiteY17" fmla="*/ 125794 h 156472"/>
                <a:gd name="connsiteX18" fmla="*/ 19638 w 176427"/>
                <a:gd name="connsiteY18" fmla="*/ 113704 h 156472"/>
                <a:gd name="connsiteX19" fmla="*/ 153 w 176427"/>
                <a:gd name="connsiteY19" fmla="*/ 133738 h 156472"/>
                <a:gd name="connsiteX20" fmla="*/ 33454 w 176427"/>
                <a:gd name="connsiteY20" fmla="*/ 156536 h 156472"/>
                <a:gd name="connsiteX21" fmla="*/ 70653 w 176427"/>
                <a:gd name="connsiteY21" fmla="*/ 130284 h 156472"/>
                <a:gd name="connsiteX22" fmla="*/ 108914 w 176427"/>
                <a:gd name="connsiteY22" fmla="*/ 156536 h 156472"/>
                <a:gd name="connsiteX23" fmla="*/ 165597 w 176427"/>
                <a:gd name="connsiteY23" fmla="*/ 103342 h 156472"/>
                <a:gd name="connsiteX24" fmla="*/ 161346 w 176427"/>
                <a:gd name="connsiteY24" fmla="*/ 99888 h 156472"/>
                <a:gd name="connsiteX25" fmla="*/ 156741 w 176427"/>
                <a:gd name="connsiteY25" fmla="*/ 103687 h 156472"/>
                <a:gd name="connsiteX26" fmla="*/ 109623 w 176427"/>
                <a:gd name="connsiteY26" fmla="*/ 148937 h 156472"/>
                <a:gd name="connsiteX27" fmla="*/ 90138 w 176427"/>
                <a:gd name="connsiteY27" fmla="*/ 126139 h 156472"/>
                <a:gd name="connsiteX28" fmla="*/ 96160 w 176427"/>
                <a:gd name="connsiteY28" fmla="*/ 95743 h 156472"/>
                <a:gd name="connsiteX29" fmla="*/ 108205 w 176427"/>
                <a:gd name="connsiteY29" fmla="*/ 48421 h 156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76427" h="156472">
                  <a:moveTo>
                    <a:pt x="108205" y="48421"/>
                  </a:moveTo>
                  <a:cubicBezTo>
                    <a:pt x="110331" y="39440"/>
                    <a:pt x="118479" y="7662"/>
                    <a:pt x="143278" y="7662"/>
                  </a:cubicBezTo>
                  <a:cubicBezTo>
                    <a:pt x="145050" y="7662"/>
                    <a:pt x="153552" y="7662"/>
                    <a:pt x="160992" y="12152"/>
                  </a:cubicBezTo>
                  <a:cubicBezTo>
                    <a:pt x="151072" y="13879"/>
                    <a:pt x="143987" y="22515"/>
                    <a:pt x="143987" y="30805"/>
                  </a:cubicBezTo>
                  <a:cubicBezTo>
                    <a:pt x="143987" y="36331"/>
                    <a:pt x="147884" y="42894"/>
                    <a:pt x="157449" y="42894"/>
                  </a:cubicBezTo>
                  <a:cubicBezTo>
                    <a:pt x="165243" y="42894"/>
                    <a:pt x="176580" y="36677"/>
                    <a:pt x="176580" y="22860"/>
                  </a:cubicBezTo>
                  <a:cubicBezTo>
                    <a:pt x="176580" y="4899"/>
                    <a:pt x="155678" y="63"/>
                    <a:pt x="143633" y="63"/>
                  </a:cubicBezTo>
                  <a:cubicBezTo>
                    <a:pt x="123085" y="63"/>
                    <a:pt x="110685" y="18370"/>
                    <a:pt x="106434" y="26314"/>
                  </a:cubicBezTo>
                  <a:cubicBezTo>
                    <a:pt x="97577" y="3517"/>
                    <a:pt x="78447" y="63"/>
                    <a:pt x="68173" y="63"/>
                  </a:cubicBezTo>
                  <a:cubicBezTo>
                    <a:pt x="31329" y="63"/>
                    <a:pt x="11135" y="44621"/>
                    <a:pt x="11135" y="53257"/>
                  </a:cubicBezTo>
                  <a:cubicBezTo>
                    <a:pt x="11135" y="56711"/>
                    <a:pt x="14678" y="56711"/>
                    <a:pt x="15386" y="56711"/>
                  </a:cubicBezTo>
                  <a:cubicBezTo>
                    <a:pt x="18220" y="56711"/>
                    <a:pt x="19283" y="56020"/>
                    <a:pt x="19992" y="52911"/>
                  </a:cubicBezTo>
                  <a:cubicBezTo>
                    <a:pt x="32037" y="16297"/>
                    <a:pt x="55419" y="7662"/>
                    <a:pt x="67464" y="7662"/>
                  </a:cubicBezTo>
                  <a:cubicBezTo>
                    <a:pt x="74195" y="7662"/>
                    <a:pt x="86595" y="10771"/>
                    <a:pt x="86595" y="30805"/>
                  </a:cubicBezTo>
                  <a:cubicBezTo>
                    <a:pt x="86595" y="41513"/>
                    <a:pt x="80572" y="64655"/>
                    <a:pt x="67464" y="113013"/>
                  </a:cubicBezTo>
                  <a:cubicBezTo>
                    <a:pt x="61796" y="134429"/>
                    <a:pt x="49396" y="148937"/>
                    <a:pt x="33808" y="148937"/>
                  </a:cubicBezTo>
                  <a:cubicBezTo>
                    <a:pt x="31683" y="148937"/>
                    <a:pt x="23535" y="148937"/>
                    <a:pt x="16095" y="144446"/>
                  </a:cubicBezTo>
                  <a:cubicBezTo>
                    <a:pt x="24952" y="142719"/>
                    <a:pt x="32746" y="135465"/>
                    <a:pt x="32746" y="125794"/>
                  </a:cubicBezTo>
                  <a:cubicBezTo>
                    <a:pt x="32746" y="116468"/>
                    <a:pt x="24952" y="113704"/>
                    <a:pt x="19638" y="113704"/>
                  </a:cubicBezTo>
                  <a:cubicBezTo>
                    <a:pt x="9009" y="113704"/>
                    <a:pt x="153" y="122685"/>
                    <a:pt x="153" y="133738"/>
                  </a:cubicBezTo>
                  <a:cubicBezTo>
                    <a:pt x="153" y="149627"/>
                    <a:pt x="17866" y="156536"/>
                    <a:pt x="33454" y="156536"/>
                  </a:cubicBezTo>
                  <a:cubicBezTo>
                    <a:pt x="56836" y="156536"/>
                    <a:pt x="69590" y="132357"/>
                    <a:pt x="70653" y="130284"/>
                  </a:cubicBezTo>
                  <a:cubicBezTo>
                    <a:pt x="74904" y="143064"/>
                    <a:pt x="87658" y="156536"/>
                    <a:pt x="108914" y="156536"/>
                  </a:cubicBezTo>
                  <a:cubicBezTo>
                    <a:pt x="145404" y="156536"/>
                    <a:pt x="165597" y="111977"/>
                    <a:pt x="165597" y="103342"/>
                  </a:cubicBezTo>
                  <a:cubicBezTo>
                    <a:pt x="165597" y="99888"/>
                    <a:pt x="162409" y="99888"/>
                    <a:pt x="161346" y="99888"/>
                  </a:cubicBezTo>
                  <a:cubicBezTo>
                    <a:pt x="158158" y="99888"/>
                    <a:pt x="157449" y="101269"/>
                    <a:pt x="156741" y="103687"/>
                  </a:cubicBezTo>
                  <a:cubicBezTo>
                    <a:pt x="145050" y="140647"/>
                    <a:pt x="120959" y="148937"/>
                    <a:pt x="109623" y="148937"/>
                  </a:cubicBezTo>
                  <a:cubicBezTo>
                    <a:pt x="95806" y="148937"/>
                    <a:pt x="90138" y="137883"/>
                    <a:pt x="90138" y="126139"/>
                  </a:cubicBezTo>
                  <a:cubicBezTo>
                    <a:pt x="90138" y="118540"/>
                    <a:pt x="92263" y="110941"/>
                    <a:pt x="96160" y="95743"/>
                  </a:cubicBezTo>
                  <a:lnTo>
                    <a:pt x="108205" y="48421"/>
                  </a:lnTo>
                  <a:close/>
                </a:path>
              </a:pathLst>
            </a:custGeom>
            <a:solidFill>
              <a:srgbClr val="000000"/>
            </a:solidFill>
            <a:ln w="2667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374" name="Freeform: Shape 1373">
              <a:extLst>
                <a:ext uri="{FF2B5EF4-FFF2-40B4-BE49-F238E27FC236}">
                  <a16:creationId xmlns:a16="http://schemas.microsoft.com/office/drawing/2014/main" id="{B5FF7EDA-7811-37ED-B106-1F4CB093B8BD}"/>
                </a:ext>
              </a:extLst>
            </p:cNvPr>
            <p:cNvSpPr/>
            <p:nvPr>
              <p:custDataLst>
                <p:tags r:id="rId31"/>
              </p:custDataLst>
            </p:nvPr>
          </p:nvSpPr>
          <p:spPr>
            <a:xfrm>
              <a:off x="6194652" y="7435397"/>
              <a:ext cx="41449" cy="103279"/>
            </a:xfrm>
            <a:custGeom>
              <a:avLst/>
              <a:gdLst>
                <a:gd name="connsiteX0" fmla="*/ 41608 w 41449"/>
                <a:gd name="connsiteY0" fmla="*/ 36331 h 103279"/>
                <a:gd name="connsiteX1" fmla="*/ 18935 w 41449"/>
                <a:gd name="connsiteY1" fmla="*/ 63 h 103279"/>
                <a:gd name="connsiteX2" fmla="*/ 158 w 41449"/>
                <a:gd name="connsiteY2" fmla="*/ 18370 h 103279"/>
                <a:gd name="connsiteX3" fmla="*/ 18935 w 41449"/>
                <a:gd name="connsiteY3" fmla="*/ 36677 h 103279"/>
                <a:gd name="connsiteX4" fmla="*/ 31334 w 41449"/>
                <a:gd name="connsiteY4" fmla="*/ 32186 h 103279"/>
                <a:gd name="connsiteX5" fmla="*/ 33106 w 41449"/>
                <a:gd name="connsiteY5" fmla="*/ 31150 h 103279"/>
                <a:gd name="connsiteX6" fmla="*/ 33814 w 41449"/>
                <a:gd name="connsiteY6" fmla="*/ 36331 h 103279"/>
                <a:gd name="connsiteX7" fmla="*/ 9724 w 41449"/>
                <a:gd name="connsiteY7" fmla="*/ 94016 h 103279"/>
                <a:gd name="connsiteX8" fmla="*/ 5827 w 41449"/>
                <a:gd name="connsiteY8" fmla="*/ 99542 h 103279"/>
                <a:gd name="connsiteX9" fmla="*/ 9369 w 41449"/>
                <a:gd name="connsiteY9" fmla="*/ 103342 h 103279"/>
                <a:gd name="connsiteX10" fmla="*/ 41608 w 41449"/>
                <a:gd name="connsiteY10" fmla="*/ 36331 h 103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1449" h="103279">
                  <a:moveTo>
                    <a:pt x="41608" y="36331"/>
                  </a:moveTo>
                  <a:cubicBezTo>
                    <a:pt x="41608" y="13534"/>
                    <a:pt x="32751" y="63"/>
                    <a:pt x="18935" y="63"/>
                  </a:cubicBezTo>
                  <a:cubicBezTo>
                    <a:pt x="7244" y="63"/>
                    <a:pt x="158" y="8698"/>
                    <a:pt x="158" y="18370"/>
                  </a:cubicBezTo>
                  <a:cubicBezTo>
                    <a:pt x="158" y="27696"/>
                    <a:pt x="7244" y="36677"/>
                    <a:pt x="18935" y="36677"/>
                  </a:cubicBezTo>
                  <a:cubicBezTo>
                    <a:pt x="23186" y="36677"/>
                    <a:pt x="27792" y="35295"/>
                    <a:pt x="31334" y="32186"/>
                  </a:cubicBezTo>
                  <a:cubicBezTo>
                    <a:pt x="32397" y="31495"/>
                    <a:pt x="32751" y="31150"/>
                    <a:pt x="33106" y="31150"/>
                  </a:cubicBezTo>
                  <a:cubicBezTo>
                    <a:pt x="33460" y="31150"/>
                    <a:pt x="33814" y="31495"/>
                    <a:pt x="33814" y="36331"/>
                  </a:cubicBezTo>
                  <a:cubicBezTo>
                    <a:pt x="33814" y="61892"/>
                    <a:pt x="21415" y="82617"/>
                    <a:pt x="9724" y="94016"/>
                  </a:cubicBezTo>
                  <a:cubicBezTo>
                    <a:pt x="5827" y="97815"/>
                    <a:pt x="5827" y="98506"/>
                    <a:pt x="5827" y="99542"/>
                  </a:cubicBezTo>
                  <a:cubicBezTo>
                    <a:pt x="5827" y="101960"/>
                    <a:pt x="7598" y="103342"/>
                    <a:pt x="9369" y="103342"/>
                  </a:cubicBezTo>
                  <a:cubicBezTo>
                    <a:pt x="13266" y="103342"/>
                    <a:pt x="41608" y="76745"/>
                    <a:pt x="41608" y="36331"/>
                  </a:cubicBezTo>
                  <a:close/>
                </a:path>
              </a:pathLst>
            </a:custGeom>
            <a:solidFill>
              <a:srgbClr val="000000"/>
            </a:solidFill>
            <a:ln w="2667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375" name="Freeform: Shape 1374">
              <a:extLst>
                <a:ext uri="{FF2B5EF4-FFF2-40B4-BE49-F238E27FC236}">
                  <a16:creationId xmlns:a16="http://schemas.microsoft.com/office/drawing/2014/main" id="{62E96BC6-8B30-9A25-0421-5458BDA153DA}"/>
                </a:ext>
              </a:extLst>
            </p:cNvPr>
            <p:cNvSpPr/>
            <p:nvPr>
              <p:custDataLst>
                <p:tags r:id="rId32"/>
              </p:custDataLst>
            </p:nvPr>
          </p:nvSpPr>
          <p:spPr>
            <a:xfrm>
              <a:off x="6331911" y="7319338"/>
              <a:ext cx="155525" cy="156472"/>
            </a:xfrm>
            <a:custGeom>
              <a:avLst/>
              <a:gdLst>
                <a:gd name="connsiteX0" fmla="*/ 155688 w 155525"/>
                <a:gd name="connsiteY0" fmla="*/ 24242 h 156472"/>
                <a:gd name="connsiteX1" fmla="*/ 140100 w 155525"/>
                <a:gd name="connsiteY1" fmla="*/ 63 h 156472"/>
                <a:gd name="connsiteX2" fmla="*/ 122741 w 155525"/>
                <a:gd name="connsiteY2" fmla="*/ 16643 h 156472"/>
                <a:gd name="connsiteX3" fmla="*/ 128409 w 155525"/>
                <a:gd name="connsiteY3" fmla="*/ 27005 h 156472"/>
                <a:gd name="connsiteX4" fmla="*/ 140454 w 155525"/>
                <a:gd name="connsiteY4" fmla="*/ 55329 h 156472"/>
                <a:gd name="connsiteX5" fmla="*/ 77394 w 155525"/>
                <a:gd name="connsiteY5" fmla="*/ 148937 h 156472"/>
                <a:gd name="connsiteX6" fmla="*/ 51178 w 155525"/>
                <a:gd name="connsiteY6" fmla="*/ 118885 h 156472"/>
                <a:gd name="connsiteX7" fmla="*/ 71726 w 155525"/>
                <a:gd name="connsiteY7" fmla="*/ 45658 h 156472"/>
                <a:gd name="connsiteX8" fmla="*/ 75977 w 155525"/>
                <a:gd name="connsiteY8" fmla="*/ 28387 h 156472"/>
                <a:gd name="connsiteX9" fmla="*/ 46927 w 155525"/>
                <a:gd name="connsiteY9" fmla="*/ 63 h 156472"/>
                <a:gd name="connsiteX10" fmla="*/ 163 w 155525"/>
                <a:gd name="connsiteY10" fmla="*/ 53257 h 156472"/>
                <a:gd name="connsiteX11" fmla="*/ 4414 w 155525"/>
                <a:gd name="connsiteY11" fmla="*/ 56711 h 156472"/>
                <a:gd name="connsiteX12" fmla="*/ 10082 w 155525"/>
                <a:gd name="connsiteY12" fmla="*/ 50493 h 156472"/>
                <a:gd name="connsiteX13" fmla="*/ 45864 w 155525"/>
                <a:gd name="connsiteY13" fmla="*/ 7662 h 156472"/>
                <a:gd name="connsiteX14" fmla="*/ 54721 w 155525"/>
                <a:gd name="connsiteY14" fmla="*/ 18715 h 156472"/>
                <a:gd name="connsiteX15" fmla="*/ 48698 w 155525"/>
                <a:gd name="connsiteY15" fmla="*/ 42894 h 156472"/>
                <a:gd name="connsiteX16" fmla="*/ 28504 w 155525"/>
                <a:gd name="connsiteY16" fmla="*/ 113704 h 156472"/>
                <a:gd name="connsiteX17" fmla="*/ 75977 w 155525"/>
                <a:gd name="connsiteY17" fmla="*/ 156536 h 156472"/>
                <a:gd name="connsiteX18" fmla="*/ 155688 w 155525"/>
                <a:gd name="connsiteY18" fmla="*/ 24242 h 156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55525" h="156472">
                  <a:moveTo>
                    <a:pt x="155688" y="24242"/>
                  </a:moveTo>
                  <a:cubicBezTo>
                    <a:pt x="155688" y="5589"/>
                    <a:pt x="146477" y="63"/>
                    <a:pt x="140100" y="63"/>
                  </a:cubicBezTo>
                  <a:cubicBezTo>
                    <a:pt x="131243" y="63"/>
                    <a:pt x="122741" y="9044"/>
                    <a:pt x="122741" y="16643"/>
                  </a:cubicBezTo>
                  <a:cubicBezTo>
                    <a:pt x="122741" y="21133"/>
                    <a:pt x="124512" y="23206"/>
                    <a:pt x="128409" y="27005"/>
                  </a:cubicBezTo>
                  <a:cubicBezTo>
                    <a:pt x="135849" y="33913"/>
                    <a:pt x="140454" y="42894"/>
                    <a:pt x="140454" y="55329"/>
                  </a:cubicBezTo>
                  <a:cubicBezTo>
                    <a:pt x="140454" y="69837"/>
                    <a:pt x="118844" y="148937"/>
                    <a:pt x="77394" y="148937"/>
                  </a:cubicBezTo>
                  <a:cubicBezTo>
                    <a:pt x="59326" y="148937"/>
                    <a:pt x="51178" y="136847"/>
                    <a:pt x="51178" y="118885"/>
                  </a:cubicBezTo>
                  <a:cubicBezTo>
                    <a:pt x="51178" y="99542"/>
                    <a:pt x="60743" y="74327"/>
                    <a:pt x="71726" y="45658"/>
                  </a:cubicBezTo>
                  <a:cubicBezTo>
                    <a:pt x="74205" y="39785"/>
                    <a:pt x="75977" y="34950"/>
                    <a:pt x="75977" y="28387"/>
                  </a:cubicBezTo>
                  <a:cubicBezTo>
                    <a:pt x="75977" y="12843"/>
                    <a:pt x="64640" y="63"/>
                    <a:pt x="46927" y="63"/>
                  </a:cubicBezTo>
                  <a:cubicBezTo>
                    <a:pt x="13625" y="63"/>
                    <a:pt x="163" y="50148"/>
                    <a:pt x="163" y="53257"/>
                  </a:cubicBezTo>
                  <a:cubicBezTo>
                    <a:pt x="163" y="56711"/>
                    <a:pt x="3705" y="56711"/>
                    <a:pt x="4414" y="56711"/>
                  </a:cubicBezTo>
                  <a:cubicBezTo>
                    <a:pt x="7957" y="56711"/>
                    <a:pt x="8311" y="56020"/>
                    <a:pt x="10082" y="50493"/>
                  </a:cubicBezTo>
                  <a:cubicBezTo>
                    <a:pt x="20356" y="15606"/>
                    <a:pt x="35590" y="7662"/>
                    <a:pt x="45864" y="7662"/>
                  </a:cubicBezTo>
                  <a:cubicBezTo>
                    <a:pt x="48698" y="7662"/>
                    <a:pt x="54721" y="7662"/>
                    <a:pt x="54721" y="18715"/>
                  </a:cubicBezTo>
                  <a:cubicBezTo>
                    <a:pt x="54721" y="27351"/>
                    <a:pt x="51178" y="36677"/>
                    <a:pt x="48698" y="42894"/>
                  </a:cubicBezTo>
                  <a:cubicBezTo>
                    <a:pt x="33110" y="82962"/>
                    <a:pt x="28504" y="98851"/>
                    <a:pt x="28504" y="113704"/>
                  </a:cubicBezTo>
                  <a:cubicBezTo>
                    <a:pt x="28504" y="151009"/>
                    <a:pt x="59680" y="156536"/>
                    <a:pt x="75977" y="156536"/>
                  </a:cubicBezTo>
                  <a:cubicBezTo>
                    <a:pt x="135494" y="156536"/>
                    <a:pt x="155688" y="42203"/>
                    <a:pt x="155688" y="24242"/>
                  </a:cubicBezTo>
                  <a:close/>
                </a:path>
              </a:pathLst>
            </a:custGeom>
            <a:solidFill>
              <a:srgbClr val="000000"/>
            </a:solidFill>
            <a:ln w="2667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376" name="Freeform: Shape 1375">
              <a:extLst>
                <a:ext uri="{FF2B5EF4-FFF2-40B4-BE49-F238E27FC236}">
                  <a16:creationId xmlns:a16="http://schemas.microsoft.com/office/drawing/2014/main" id="{C2E08AB5-B2C2-A903-6F2D-4ED0CC13D6EA}"/>
                </a:ext>
              </a:extLst>
            </p:cNvPr>
            <p:cNvSpPr/>
            <p:nvPr>
              <p:custDataLst>
                <p:tags r:id="rId33"/>
              </p:custDataLst>
            </p:nvPr>
          </p:nvSpPr>
          <p:spPr>
            <a:xfrm>
              <a:off x="6526265" y="7212950"/>
              <a:ext cx="82191" cy="345414"/>
            </a:xfrm>
            <a:custGeom>
              <a:avLst/>
              <a:gdLst>
                <a:gd name="connsiteX0" fmla="*/ 82359 w 82191"/>
                <a:gd name="connsiteY0" fmla="*/ 172770 h 345414"/>
                <a:gd name="connsiteX1" fmla="*/ 58977 w 82191"/>
                <a:gd name="connsiteY1" fmla="*/ 65001 h 345414"/>
                <a:gd name="connsiteX2" fmla="*/ 3711 w 82191"/>
                <a:gd name="connsiteY2" fmla="*/ 63 h 345414"/>
                <a:gd name="connsiteX3" fmla="*/ 168 w 82191"/>
                <a:gd name="connsiteY3" fmla="*/ 3517 h 345414"/>
                <a:gd name="connsiteX4" fmla="*/ 6899 w 82191"/>
                <a:gd name="connsiteY4" fmla="*/ 11461 h 345414"/>
                <a:gd name="connsiteX5" fmla="*/ 61811 w 82191"/>
                <a:gd name="connsiteY5" fmla="*/ 172770 h 345414"/>
                <a:gd name="connsiteX6" fmla="*/ 4774 w 82191"/>
                <a:gd name="connsiteY6" fmla="*/ 336151 h 345414"/>
                <a:gd name="connsiteX7" fmla="*/ 168 w 82191"/>
                <a:gd name="connsiteY7" fmla="*/ 342023 h 345414"/>
                <a:gd name="connsiteX8" fmla="*/ 3711 w 82191"/>
                <a:gd name="connsiteY8" fmla="*/ 345477 h 345414"/>
                <a:gd name="connsiteX9" fmla="*/ 60040 w 82191"/>
                <a:gd name="connsiteY9" fmla="*/ 278122 h 345414"/>
                <a:gd name="connsiteX10" fmla="*/ 82359 w 82191"/>
                <a:gd name="connsiteY10" fmla="*/ 172770 h 345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2191" h="345414">
                  <a:moveTo>
                    <a:pt x="82359" y="172770"/>
                  </a:moveTo>
                  <a:cubicBezTo>
                    <a:pt x="82359" y="145828"/>
                    <a:pt x="78462" y="104033"/>
                    <a:pt x="58977" y="65001"/>
                  </a:cubicBezTo>
                  <a:cubicBezTo>
                    <a:pt x="37721" y="22515"/>
                    <a:pt x="7253" y="63"/>
                    <a:pt x="3711" y="63"/>
                  </a:cubicBezTo>
                  <a:cubicBezTo>
                    <a:pt x="1585" y="63"/>
                    <a:pt x="168" y="1444"/>
                    <a:pt x="168" y="3517"/>
                  </a:cubicBezTo>
                  <a:cubicBezTo>
                    <a:pt x="168" y="4553"/>
                    <a:pt x="168" y="5244"/>
                    <a:pt x="6899" y="11461"/>
                  </a:cubicBezTo>
                  <a:cubicBezTo>
                    <a:pt x="41618" y="45657"/>
                    <a:pt x="61811" y="100578"/>
                    <a:pt x="61811" y="172770"/>
                  </a:cubicBezTo>
                  <a:cubicBezTo>
                    <a:pt x="61811" y="231836"/>
                    <a:pt x="48703" y="292629"/>
                    <a:pt x="4774" y="336151"/>
                  </a:cubicBezTo>
                  <a:cubicBezTo>
                    <a:pt x="168" y="340296"/>
                    <a:pt x="168" y="340987"/>
                    <a:pt x="168" y="342023"/>
                  </a:cubicBezTo>
                  <a:cubicBezTo>
                    <a:pt x="168" y="344096"/>
                    <a:pt x="1585" y="345477"/>
                    <a:pt x="3711" y="345477"/>
                  </a:cubicBezTo>
                  <a:cubicBezTo>
                    <a:pt x="7253" y="345477"/>
                    <a:pt x="39138" y="321989"/>
                    <a:pt x="60040" y="278122"/>
                  </a:cubicBezTo>
                  <a:cubicBezTo>
                    <a:pt x="78108" y="240126"/>
                    <a:pt x="82359" y="201785"/>
                    <a:pt x="82359" y="172770"/>
                  </a:cubicBezTo>
                  <a:close/>
                </a:path>
              </a:pathLst>
            </a:custGeom>
            <a:solidFill>
              <a:srgbClr val="000000"/>
            </a:solidFill>
            <a:ln w="2667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377" name="Freeform: Shape 1376">
              <a:extLst>
                <a:ext uri="{FF2B5EF4-FFF2-40B4-BE49-F238E27FC236}">
                  <a16:creationId xmlns:a16="http://schemas.microsoft.com/office/drawing/2014/main" id="{A7148339-2852-999C-0E0C-2D5B5D5D7B1E}"/>
                </a:ext>
              </a:extLst>
            </p:cNvPr>
            <p:cNvSpPr/>
            <p:nvPr>
              <p:custDataLst>
                <p:tags r:id="rId34"/>
              </p:custDataLst>
            </p:nvPr>
          </p:nvSpPr>
          <p:spPr>
            <a:xfrm>
              <a:off x="6664038" y="7212950"/>
              <a:ext cx="82191" cy="345414"/>
            </a:xfrm>
            <a:custGeom>
              <a:avLst/>
              <a:gdLst>
                <a:gd name="connsiteX0" fmla="*/ 82363 w 82191"/>
                <a:gd name="connsiteY0" fmla="*/ 172770 h 345414"/>
                <a:gd name="connsiteX1" fmla="*/ 58981 w 82191"/>
                <a:gd name="connsiteY1" fmla="*/ 65001 h 345414"/>
                <a:gd name="connsiteX2" fmla="*/ 3715 w 82191"/>
                <a:gd name="connsiteY2" fmla="*/ 63 h 345414"/>
                <a:gd name="connsiteX3" fmla="*/ 172 w 82191"/>
                <a:gd name="connsiteY3" fmla="*/ 3517 h 345414"/>
                <a:gd name="connsiteX4" fmla="*/ 6903 w 82191"/>
                <a:gd name="connsiteY4" fmla="*/ 11461 h 345414"/>
                <a:gd name="connsiteX5" fmla="*/ 61815 w 82191"/>
                <a:gd name="connsiteY5" fmla="*/ 172770 h 345414"/>
                <a:gd name="connsiteX6" fmla="*/ 4777 w 82191"/>
                <a:gd name="connsiteY6" fmla="*/ 336151 h 345414"/>
                <a:gd name="connsiteX7" fmla="*/ 172 w 82191"/>
                <a:gd name="connsiteY7" fmla="*/ 342023 h 345414"/>
                <a:gd name="connsiteX8" fmla="*/ 3715 w 82191"/>
                <a:gd name="connsiteY8" fmla="*/ 345477 h 345414"/>
                <a:gd name="connsiteX9" fmla="*/ 60044 w 82191"/>
                <a:gd name="connsiteY9" fmla="*/ 278122 h 345414"/>
                <a:gd name="connsiteX10" fmla="*/ 82363 w 82191"/>
                <a:gd name="connsiteY10" fmla="*/ 172770 h 345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2191" h="345414">
                  <a:moveTo>
                    <a:pt x="82363" y="172770"/>
                  </a:moveTo>
                  <a:cubicBezTo>
                    <a:pt x="82363" y="145828"/>
                    <a:pt x="78466" y="104033"/>
                    <a:pt x="58981" y="65001"/>
                  </a:cubicBezTo>
                  <a:cubicBezTo>
                    <a:pt x="37725" y="22515"/>
                    <a:pt x="7257" y="63"/>
                    <a:pt x="3715" y="63"/>
                  </a:cubicBezTo>
                  <a:cubicBezTo>
                    <a:pt x="1589" y="63"/>
                    <a:pt x="172" y="1444"/>
                    <a:pt x="172" y="3517"/>
                  </a:cubicBezTo>
                  <a:cubicBezTo>
                    <a:pt x="172" y="4553"/>
                    <a:pt x="172" y="5244"/>
                    <a:pt x="6903" y="11461"/>
                  </a:cubicBezTo>
                  <a:cubicBezTo>
                    <a:pt x="41622" y="45657"/>
                    <a:pt x="61815" y="100578"/>
                    <a:pt x="61815" y="172770"/>
                  </a:cubicBezTo>
                  <a:cubicBezTo>
                    <a:pt x="61815" y="231836"/>
                    <a:pt x="48707" y="292629"/>
                    <a:pt x="4777" y="336151"/>
                  </a:cubicBezTo>
                  <a:cubicBezTo>
                    <a:pt x="172" y="340296"/>
                    <a:pt x="172" y="340987"/>
                    <a:pt x="172" y="342023"/>
                  </a:cubicBezTo>
                  <a:cubicBezTo>
                    <a:pt x="172" y="344096"/>
                    <a:pt x="1589" y="345477"/>
                    <a:pt x="3715" y="345477"/>
                  </a:cubicBezTo>
                  <a:cubicBezTo>
                    <a:pt x="7257" y="345477"/>
                    <a:pt x="39142" y="321989"/>
                    <a:pt x="60044" y="278122"/>
                  </a:cubicBezTo>
                  <a:cubicBezTo>
                    <a:pt x="78112" y="240126"/>
                    <a:pt x="82363" y="201785"/>
                    <a:pt x="82363" y="172770"/>
                  </a:cubicBezTo>
                  <a:close/>
                </a:path>
              </a:pathLst>
            </a:custGeom>
            <a:solidFill>
              <a:srgbClr val="000000"/>
            </a:solidFill>
            <a:ln w="2667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grpSp>
        <p:nvGrpSpPr>
          <p:cNvPr id="1415" name="Group 1414" descr="\documentclass{article}&#10;\usepackage{amsmath,amssymb,amsfonts}&#10;\pagestyle{empty}&#10;\begin{document}&#10;&#10;$1 - \alpha \leq \mathbb{P}(u \in C(x))$&#10;&#10;\end{document}" title="IguanaTex Vector Display">
            <a:extLst>
              <a:ext uri="{FF2B5EF4-FFF2-40B4-BE49-F238E27FC236}">
                <a16:creationId xmlns:a16="http://schemas.microsoft.com/office/drawing/2014/main" id="{FFA91C0D-48E4-8ABB-E659-EDC397C3F667}"/>
              </a:ext>
            </a:extLst>
          </p:cNvPr>
          <p:cNvGrpSpPr>
            <a:grpSpLocks noChangeAspect="1"/>
          </p:cNvGrpSpPr>
          <p:nvPr>
            <p:custDataLst>
              <p:tags r:id="rId6"/>
            </p:custDataLst>
          </p:nvPr>
        </p:nvGrpSpPr>
        <p:grpSpPr>
          <a:xfrm>
            <a:off x="515744" y="5880100"/>
            <a:ext cx="3127924" cy="345414"/>
            <a:chOff x="3615616" y="7802716"/>
            <a:chExt cx="3127924" cy="345414"/>
          </a:xfrm>
        </p:grpSpPr>
        <p:sp>
          <p:nvSpPr>
            <p:cNvPr id="1400" name="Freeform: Shape 1399">
              <a:extLst>
                <a:ext uri="{FF2B5EF4-FFF2-40B4-BE49-F238E27FC236}">
                  <a16:creationId xmlns:a16="http://schemas.microsoft.com/office/drawing/2014/main" id="{4775027D-EE23-A346-DCB3-A4A5E54274EE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3615616" y="7831731"/>
              <a:ext cx="116909" cy="230046"/>
            </a:xfrm>
            <a:custGeom>
              <a:avLst/>
              <a:gdLst>
                <a:gd name="connsiteX0" fmla="*/ 72702 w 116909"/>
                <a:gd name="connsiteY0" fmla="*/ 9044 h 230046"/>
                <a:gd name="connsiteX1" fmla="*/ 64554 w 116909"/>
                <a:gd name="connsiteY1" fmla="*/ 63 h 230046"/>
                <a:gd name="connsiteX2" fmla="*/ 77 w 116909"/>
                <a:gd name="connsiteY2" fmla="*/ 22169 h 230046"/>
                <a:gd name="connsiteX3" fmla="*/ 77 w 116909"/>
                <a:gd name="connsiteY3" fmla="*/ 32877 h 230046"/>
                <a:gd name="connsiteX4" fmla="*/ 46486 w 116909"/>
                <a:gd name="connsiteY4" fmla="*/ 23896 h 230046"/>
                <a:gd name="connsiteX5" fmla="*/ 46486 w 116909"/>
                <a:gd name="connsiteY5" fmla="*/ 202821 h 230046"/>
                <a:gd name="connsiteX6" fmla="*/ 13539 w 116909"/>
                <a:gd name="connsiteY6" fmla="*/ 219401 h 230046"/>
                <a:gd name="connsiteX7" fmla="*/ 2202 w 116909"/>
                <a:gd name="connsiteY7" fmla="*/ 219401 h 230046"/>
                <a:gd name="connsiteX8" fmla="*/ 2202 w 116909"/>
                <a:gd name="connsiteY8" fmla="*/ 230109 h 230046"/>
                <a:gd name="connsiteX9" fmla="*/ 59594 w 116909"/>
                <a:gd name="connsiteY9" fmla="*/ 229073 h 230046"/>
                <a:gd name="connsiteX10" fmla="*/ 116986 w 116909"/>
                <a:gd name="connsiteY10" fmla="*/ 230109 h 230046"/>
                <a:gd name="connsiteX11" fmla="*/ 116986 w 116909"/>
                <a:gd name="connsiteY11" fmla="*/ 219401 h 230046"/>
                <a:gd name="connsiteX12" fmla="*/ 105650 w 116909"/>
                <a:gd name="connsiteY12" fmla="*/ 219401 h 230046"/>
                <a:gd name="connsiteX13" fmla="*/ 72702 w 116909"/>
                <a:gd name="connsiteY13" fmla="*/ 202821 h 230046"/>
                <a:gd name="connsiteX14" fmla="*/ 72702 w 116909"/>
                <a:gd name="connsiteY14" fmla="*/ 9044 h 230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6909" h="230046">
                  <a:moveTo>
                    <a:pt x="72702" y="9044"/>
                  </a:moveTo>
                  <a:cubicBezTo>
                    <a:pt x="72702" y="754"/>
                    <a:pt x="72702" y="63"/>
                    <a:pt x="64554" y="63"/>
                  </a:cubicBezTo>
                  <a:cubicBezTo>
                    <a:pt x="42589" y="22169"/>
                    <a:pt x="11413" y="22169"/>
                    <a:pt x="77" y="22169"/>
                  </a:cubicBezTo>
                  <a:lnTo>
                    <a:pt x="77" y="32877"/>
                  </a:lnTo>
                  <a:cubicBezTo>
                    <a:pt x="7162" y="32877"/>
                    <a:pt x="28064" y="32877"/>
                    <a:pt x="46486" y="23896"/>
                  </a:cubicBezTo>
                  <a:lnTo>
                    <a:pt x="46486" y="202821"/>
                  </a:lnTo>
                  <a:cubicBezTo>
                    <a:pt x="46486" y="215256"/>
                    <a:pt x="45423" y="219401"/>
                    <a:pt x="13539" y="219401"/>
                  </a:cubicBezTo>
                  <a:lnTo>
                    <a:pt x="2202" y="219401"/>
                  </a:lnTo>
                  <a:lnTo>
                    <a:pt x="2202" y="230109"/>
                  </a:lnTo>
                  <a:cubicBezTo>
                    <a:pt x="14602" y="229073"/>
                    <a:pt x="45423" y="229073"/>
                    <a:pt x="59594" y="229073"/>
                  </a:cubicBezTo>
                  <a:cubicBezTo>
                    <a:pt x="73765" y="229073"/>
                    <a:pt x="104587" y="229073"/>
                    <a:pt x="116986" y="230109"/>
                  </a:cubicBezTo>
                  <a:lnTo>
                    <a:pt x="116986" y="219401"/>
                  </a:lnTo>
                  <a:lnTo>
                    <a:pt x="105650" y="219401"/>
                  </a:lnTo>
                  <a:cubicBezTo>
                    <a:pt x="73765" y="219401"/>
                    <a:pt x="72702" y="215602"/>
                    <a:pt x="72702" y="202821"/>
                  </a:cubicBezTo>
                  <a:lnTo>
                    <a:pt x="72702" y="9044"/>
                  </a:lnTo>
                  <a:close/>
                </a:path>
              </a:pathLst>
            </a:custGeom>
            <a:solidFill>
              <a:srgbClr val="000000"/>
            </a:solidFill>
            <a:ln w="2667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403" name="Freeform: Shape 1402">
              <a:extLst>
                <a:ext uri="{FF2B5EF4-FFF2-40B4-BE49-F238E27FC236}">
                  <a16:creationId xmlns:a16="http://schemas.microsoft.com/office/drawing/2014/main" id="{F26E86AD-2CC1-1F76-8B61-75593BD9D962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3869352" y="7968515"/>
              <a:ext cx="216459" cy="13816"/>
            </a:xfrm>
            <a:custGeom>
              <a:avLst/>
              <a:gdLst>
                <a:gd name="connsiteX0" fmla="*/ 204144 w 216459"/>
                <a:gd name="connsiteY0" fmla="*/ 13879 h 13816"/>
                <a:gd name="connsiteX1" fmla="*/ 216544 w 216459"/>
                <a:gd name="connsiteY1" fmla="*/ 6971 h 13816"/>
                <a:gd name="connsiteX2" fmla="*/ 204144 w 216459"/>
                <a:gd name="connsiteY2" fmla="*/ 63 h 13816"/>
                <a:gd name="connsiteX3" fmla="*/ 12483 w 216459"/>
                <a:gd name="connsiteY3" fmla="*/ 63 h 13816"/>
                <a:gd name="connsiteX4" fmla="*/ 84 w 216459"/>
                <a:gd name="connsiteY4" fmla="*/ 6971 h 13816"/>
                <a:gd name="connsiteX5" fmla="*/ 12483 w 216459"/>
                <a:gd name="connsiteY5" fmla="*/ 13879 h 13816"/>
                <a:gd name="connsiteX6" fmla="*/ 204144 w 216459"/>
                <a:gd name="connsiteY6" fmla="*/ 13879 h 13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6459" h="13816">
                  <a:moveTo>
                    <a:pt x="204144" y="13879"/>
                  </a:moveTo>
                  <a:cubicBezTo>
                    <a:pt x="210167" y="13879"/>
                    <a:pt x="216544" y="13879"/>
                    <a:pt x="216544" y="6971"/>
                  </a:cubicBezTo>
                  <a:cubicBezTo>
                    <a:pt x="216544" y="63"/>
                    <a:pt x="210167" y="63"/>
                    <a:pt x="204144" y="63"/>
                  </a:cubicBezTo>
                  <a:lnTo>
                    <a:pt x="12483" y="63"/>
                  </a:lnTo>
                  <a:cubicBezTo>
                    <a:pt x="6461" y="63"/>
                    <a:pt x="84" y="63"/>
                    <a:pt x="84" y="6971"/>
                  </a:cubicBezTo>
                  <a:cubicBezTo>
                    <a:pt x="84" y="13879"/>
                    <a:pt x="6461" y="13879"/>
                    <a:pt x="12483" y="13879"/>
                  </a:cubicBezTo>
                  <a:lnTo>
                    <a:pt x="204144" y="13879"/>
                  </a:lnTo>
                  <a:close/>
                </a:path>
              </a:pathLst>
            </a:custGeom>
            <a:solidFill>
              <a:srgbClr val="000000"/>
            </a:solidFill>
            <a:ln w="2667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404" name="Freeform: Shape 1403">
              <a:extLst>
                <a:ext uri="{FF2B5EF4-FFF2-40B4-BE49-F238E27FC236}">
                  <a16:creationId xmlns:a16="http://schemas.microsoft.com/office/drawing/2014/main" id="{92916111-1752-63D2-1676-B831241D65D9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4208743" y="7909104"/>
              <a:ext cx="198746" cy="156472"/>
            </a:xfrm>
            <a:custGeom>
              <a:avLst/>
              <a:gdLst>
                <a:gd name="connsiteX0" fmla="*/ 154556 w 198746"/>
                <a:gd name="connsiteY0" fmla="*/ 71218 h 156472"/>
                <a:gd name="connsiteX1" fmla="*/ 95393 w 198746"/>
                <a:gd name="connsiteY1" fmla="*/ 63 h 156472"/>
                <a:gd name="connsiteX2" fmla="*/ 94 w 198746"/>
                <a:gd name="connsiteY2" fmla="*/ 98161 h 156472"/>
                <a:gd name="connsiteX3" fmla="*/ 57486 w 198746"/>
                <a:gd name="connsiteY3" fmla="*/ 156536 h 156472"/>
                <a:gd name="connsiteX4" fmla="*/ 132237 w 198746"/>
                <a:gd name="connsiteY4" fmla="*/ 127521 h 156472"/>
                <a:gd name="connsiteX5" fmla="*/ 164476 w 198746"/>
                <a:gd name="connsiteY5" fmla="*/ 156536 h 156472"/>
                <a:gd name="connsiteX6" fmla="*/ 194235 w 198746"/>
                <a:gd name="connsiteY6" fmla="*/ 132011 h 156472"/>
                <a:gd name="connsiteX7" fmla="*/ 189983 w 198746"/>
                <a:gd name="connsiteY7" fmla="*/ 128557 h 156472"/>
                <a:gd name="connsiteX8" fmla="*/ 185378 w 198746"/>
                <a:gd name="connsiteY8" fmla="*/ 132011 h 156472"/>
                <a:gd name="connsiteX9" fmla="*/ 165539 w 198746"/>
                <a:gd name="connsiteY9" fmla="*/ 148937 h 156472"/>
                <a:gd name="connsiteX10" fmla="*/ 154556 w 198746"/>
                <a:gd name="connsiteY10" fmla="*/ 113704 h 156472"/>
                <a:gd name="connsiteX11" fmla="*/ 158099 w 198746"/>
                <a:gd name="connsiteY11" fmla="*/ 101615 h 156472"/>
                <a:gd name="connsiteX12" fmla="*/ 198840 w 198746"/>
                <a:gd name="connsiteY12" fmla="*/ 20442 h 156472"/>
                <a:gd name="connsiteX13" fmla="*/ 194589 w 198746"/>
                <a:gd name="connsiteY13" fmla="*/ 16988 h 156472"/>
                <a:gd name="connsiteX14" fmla="*/ 189275 w 198746"/>
                <a:gd name="connsiteY14" fmla="*/ 24242 h 156472"/>
                <a:gd name="connsiteX15" fmla="*/ 154556 w 198746"/>
                <a:gd name="connsiteY15" fmla="*/ 92634 h 156472"/>
                <a:gd name="connsiteX16" fmla="*/ 154556 w 198746"/>
                <a:gd name="connsiteY16" fmla="*/ 71218 h 156472"/>
                <a:gd name="connsiteX17" fmla="*/ 130820 w 198746"/>
                <a:gd name="connsiteY17" fmla="*/ 118540 h 156472"/>
                <a:gd name="connsiteX18" fmla="*/ 58194 w 198746"/>
                <a:gd name="connsiteY18" fmla="*/ 148937 h 156472"/>
                <a:gd name="connsiteX19" fmla="*/ 26310 w 198746"/>
                <a:gd name="connsiteY19" fmla="*/ 111286 h 156472"/>
                <a:gd name="connsiteX20" fmla="*/ 46858 w 198746"/>
                <a:gd name="connsiteY20" fmla="*/ 39440 h 156472"/>
                <a:gd name="connsiteX21" fmla="*/ 95039 w 198746"/>
                <a:gd name="connsiteY21" fmla="*/ 7662 h 156472"/>
                <a:gd name="connsiteX22" fmla="*/ 130112 w 198746"/>
                <a:gd name="connsiteY22" fmla="*/ 79854 h 156472"/>
                <a:gd name="connsiteX23" fmla="*/ 130820 w 198746"/>
                <a:gd name="connsiteY23" fmla="*/ 118540 h 156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98746" h="156472">
                  <a:moveTo>
                    <a:pt x="154556" y="71218"/>
                  </a:moveTo>
                  <a:cubicBezTo>
                    <a:pt x="154556" y="16988"/>
                    <a:pt x="121609" y="63"/>
                    <a:pt x="95393" y="63"/>
                  </a:cubicBezTo>
                  <a:cubicBezTo>
                    <a:pt x="46858" y="63"/>
                    <a:pt x="94" y="49457"/>
                    <a:pt x="94" y="98161"/>
                  </a:cubicBezTo>
                  <a:cubicBezTo>
                    <a:pt x="94" y="130284"/>
                    <a:pt x="21350" y="156536"/>
                    <a:pt x="57486" y="156536"/>
                  </a:cubicBezTo>
                  <a:cubicBezTo>
                    <a:pt x="79805" y="156536"/>
                    <a:pt x="105313" y="148591"/>
                    <a:pt x="132237" y="127521"/>
                  </a:cubicBezTo>
                  <a:cubicBezTo>
                    <a:pt x="136843" y="145828"/>
                    <a:pt x="148534" y="156536"/>
                    <a:pt x="164476" y="156536"/>
                  </a:cubicBezTo>
                  <a:cubicBezTo>
                    <a:pt x="183252" y="156536"/>
                    <a:pt x="194235" y="137538"/>
                    <a:pt x="194235" y="132011"/>
                  </a:cubicBezTo>
                  <a:cubicBezTo>
                    <a:pt x="194235" y="129593"/>
                    <a:pt x="192109" y="128557"/>
                    <a:pt x="189983" y="128557"/>
                  </a:cubicBezTo>
                  <a:cubicBezTo>
                    <a:pt x="187504" y="128557"/>
                    <a:pt x="186441" y="129593"/>
                    <a:pt x="185378" y="132011"/>
                  </a:cubicBezTo>
                  <a:cubicBezTo>
                    <a:pt x="179001" y="148937"/>
                    <a:pt x="166247" y="148937"/>
                    <a:pt x="165539" y="148937"/>
                  </a:cubicBezTo>
                  <a:cubicBezTo>
                    <a:pt x="154556" y="148937"/>
                    <a:pt x="154556" y="121994"/>
                    <a:pt x="154556" y="113704"/>
                  </a:cubicBezTo>
                  <a:cubicBezTo>
                    <a:pt x="154556" y="106450"/>
                    <a:pt x="154556" y="105760"/>
                    <a:pt x="158099" y="101615"/>
                  </a:cubicBezTo>
                  <a:cubicBezTo>
                    <a:pt x="191400" y="60856"/>
                    <a:pt x="198840" y="20788"/>
                    <a:pt x="198840" y="20442"/>
                  </a:cubicBezTo>
                  <a:cubicBezTo>
                    <a:pt x="198840" y="19751"/>
                    <a:pt x="198486" y="16988"/>
                    <a:pt x="194589" y="16988"/>
                  </a:cubicBezTo>
                  <a:cubicBezTo>
                    <a:pt x="191046" y="16988"/>
                    <a:pt x="191046" y="18024"/>
                    <a:pt x="189275" y="24242"/>
                  </a:cubicBezTo>
                  <a:cubicBezTo>
                    <a:pt x="182898" y="46003"/>
                    <a:pt x="171207" y="72254"/>
                    <a:pt x="154556" y="92634"/>
                  </a:cubicBezTo>
                  <a:lnTo>
                    <a:pt x="154556" y="71218"/>
                  </a:lnTo>
                  <a:close/>
                  <a:moveTo>
                    <a:pt x="130820" y="118540"/>
                  </a:moveTo>
                  <a:cubicBezTo>
                    <a:pt x="99644" y="145137"/>
                    <a:pt x="72365" y="148937"/>
                    <a:pt x="58194" y="148937"/>
                  </a:cubicBezTo>
                  <a:cubicBezTo>
                    <a:pt x="36938" y="148937"/>
                    <a:pt x="26310" y="133393"/>
                    <a:pt x="26310" y="111286"/>
                  </a:cubicBezTo>
                  <a:cubicBezTo>
                    <a:pt x="26310" y="94361"/>
                    <a:pt x="35521" y="57056"/>
                    <a:pt x="46858" y="39440"/>
                  </a:cubicBezTo>
                  <a:cubicBezTo>
                    <a:pt x="63508" y="14225"/>
                    <a:pt x="82639" y="7662"/>
                    <a:pt x="95039" y="7662"/>
                  </a:cubicBezTo>
                  <a:cubicBezTo>
                    <a:pt x="130112" y="7662"/>
                    <a:pt x="130112" y="52911"/>
                    <a:pt x="130112" y="79854"/>
                  </a:cubicBezTo>
                  <a:cubicBezTo>
                    <a:pt x="130112" y="92634"/>
                    <a:pt x="130112" y="112668"/>
                    <a:pt x="130820" y="118540"/>
                  </a:cubicBezTo>
                  <a:close/>
                </a:path>
              </a:pathLst>
            </a:custGeom>
            <a:solidFill>
              <a:srgbClr val="000000"/>
            </a:solidFill>
            <a:ln w="2667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405" name="Freeform: Shape 1404">
              <a:extLst>
                <a:ext uri="{FF2B5EF4-FFF2-40B4-BE49-F238E27FC236}">
                  <a16:creationId xmlns:a16="http://schemas.microsoft.com/office/drawing/2014/main" id="{BB86CA25-C92D-2049-B1EA-2F42132CA554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4549968" y="7842093"/>
              <a:ext cx="216459" cy="267005"/>
            </a:xfrm>
            <a:custGeom>
              <a:avLst/>
              <a:gdLst>
                <a:gd name="connsiteX0" fmla="*/ 209832 w 216459"/>
                <a:gd name="connsiteY0" fmla="*/ 14570 h 267005"/>
                <a:gd name="connsiteX1" fmla="*/ 216563 w 216459"/>
                <a:gd name="connsiteY1" fmla="*/ 6971 h 267005"/>
                <a:gd name="connsiteX2" fmla="*/ 209477 w 216459"/>
                <a:gd name="connsiteY2" fmla="*/ 63 h 267005"/>
                <a:gd name="connsiteX3" fmla="*/ 203101 w 216459"/>
                <a:gd name="connsiteY3" fmla="*/ 2135 h 267005"/>
                <a:gd name="connsiteX4" fmla="*/ 7188 w 216459"/>
                <a:gd name="connsiteY4" fmla="*/ 92288 h 267005"/>
                <a:gd name="connsiteX5" fmla="*/ 103 w 216459"/>
                <a:gd name="connsiteY5" fmla="*/ 100233 h 267005"/>
                <a:gd name="connsiteX6" fmla="*/ 7188 w 216459"/>
                <a:gd name="connsiteY6" fmla="*/ 107832 h 267005"/>
                <a:gd name="connsiteX7" fmla="*/ 203101 w 216459"/>
                <a:gd name="connsiteY7" fmla="*/ 197640 h 267005"/>
                <a:gd name="connsiteX8" fmla="*/ 209477 w 216459"/>
                <a:gd name="connsiteY8" fmla="*/ 200058 h 267005"/>
                <a:gd name="connsiteX9" fmla="*/ 216563 w 216459"/>
                <a:gd name="connsiteY9" fmla="*/ 193150 h 267005"/>
                <a:gd name="connsiteX10" fmla="*/ 209123 w 216459"/>
                <a:gd name="connsiteY10" fmla="*/ 185205 h 267005"/>
                <a:gd name="connsiteX11" fmla="*/ 23839 w 216459"/>
                <a:gd name="connsiteY11" fmla="*/ 100233 h 267005"/>
                <a:gd name="connsiteX12" fmla="*/ 209832 w 216459"/>
                <a:gd name="connsiteY12" fmla="*/ 14570 h 267005"/>
                <a:gd name="connsiteX13" fmla="*/ 204163 w 216459"/>
                <a:gd name="connsiteY13" fmla="*/ 267068 h 267005"/>
                <a:gd name="connsiteX14" fmla="*/ 216563 w 216459"/>
                <a:gd name="connsiteY14" fmla="*/ 260160 h 267005"/>
                <a:gd name="connsiteX15" fmla="*/ 203809 w 216459"/>
                <a:gd name="connsiteY15" fmla="*/ 253252 h 267005"/>
                <a:gd name="connsiteX16" fmla="*/ 12857 w 216459"/>
                <a:gd name="connsiteY16" fmla="*/ 253252 h 267005"/>
                <a:gd name="connsiteX17" fmla="*/ 103 w 216459"/>
                <a:gd name="connsiteY17" fmla="*/ 260160 h 267005"/>
                <a:gd name="connsiteX18" fmla="*/ 12503 w 216459"/>
                <a:gd name="connsiteY18" fmla="*/ 267068 h 267005"/>
                <a:gd name="connsiteX19" fmla="*/ 204163 w 216459"/>
                <a:gd name="connsiteY19" fmla="*/ 267068 h 26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16459" h="267005">
                  <a:moveTo>
                    <a:pt x="209832" y="14570"/>
                  </a:moveTo>
                  <a:cubicBezTo>
                    <a:pt x="213729" y="12843"/>
                    <a:pt x="216563" y="11116"/>
                    <a:pt x="216563" y="6971"/>
                  </a:cubicBezTo>
                  <a:cubicBezTo>
                    <a:pt x="216563" y="3172"/>
                    <a:pt x="213729" y="63"/>
                    <a:pt x="209477" y="63"/>
                  </a:cubicBezTo>
                  <a:cubicBezTo>
                    <a:pt x="207706" y="63"/>
                    <a:pt x="204518" y="1444"/>
                    <a:pt x="203101" y="2135"/>
                  </a:cubicBezTo>
                  <a:lnTo>
                    <a:pt x="7188" y="92288"/>
                  </a:lnTo>
                  <a:cubicBezTo>
                    <a:pt x="1166" y="95052"/>
                    <a:pt x="103" y="97470"/>
                    <a:pt x="103" y="100233"/>
                  </a:cubicBezTo>
                  <a:cubicBezTo>
                    <a:pt x="103" y="103342"/>
                    <a:pt x="2229" y="105760"/>
                    <a:pt x="7188" y="107832"/>
                  </a:cubicBezTo>
                  <a:lnTo>
                    <a:pt x="203101" y="197640"/>
                  </a:lnTo>
                  <a:cubicBezTo>
                    <a:pt x="207706" y="200058"/>
                    <a:pt x="208415" y="200058"/>
                    <a:pt x="209477" y="200058"/>
                  </a:cubicBezTo>
                  <a:cubicBezTo>
                    <a:pt x="213374" y="200058"/>
                    <a:pt x="216563" y="196949"/>
                    <a:pt x="216563" y="193150"/>
                  </a:cubicBezTo>
                  <a:cubicBezTo>
                    <a:pt x="216563" y="190041"/>
                    <a:pt x="215146" y="187968"/>
                    <a:pt x="209123" y="185205"/>
                  </a:cubicBezTo>
                  <a:lnTo>
                    <a:pt x="23839" y="100233"/>
                  </a:lnTo>
                  <a:lnTo>
                    <a:pt x="209832" y="14570"/>
                  </a:lnTo>
                  <a:close/>
                  <a:moveTo>
                    <a:pt x="204163" y="267068"/>
                  </a:moveTo>
                  <a:cubicBezTo>
                    <a:pt x="210186" y="267068"/>
                    <a:pt x="216563" y="267068"/>
                    <a:pt x="216563" y="260160"/>
                  </a:cubicBezTo>
                  <a:cubicBezTo>
                    <a:pt x="216563" y="253252"/>
                    <a:pt x="209123" y="253252"/>
                    <a:pt x="203809" y="253252"/>
                  </a:cubicBezTo>
                  <a:lnTo>
                    <a:pt x="12857" y="253252"/>
                  </a:lnTo>
                  <a:cubicBezTo>
                    <a:pt x="7543" y="253252"/>
                    <a:pt x="103" y="253252"/>
                    <a:pt x="103" y="260160"/>
                  </a:cubicBezTo>
                  <a:cubicBezTo>
                    <a:pt x="103" y="267068"/>
                    <a:pt x="6480" y="267068"/>
                    <a:pt x="12503" y="267068"/>
                  </a:cubicBezTo>
                  <a:lnTo>
                    <a:pt x="204163" y="267068"/>
                  </a:lnTo>
                  <a:close/>
                </a:path>
              </a:pathLst>
            </a:custGeom>
            <a:solidFill>
              <a:srgbClr val="000000"/>
            </a:solidFill>
            <a:ln w="2667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406" name="Freeform: Shape 1405">
              <a:extLst>
                <a:ext uri="{FF2B5EF4-FFF2-40B4-BE49-F238E27FC236}">
                  <a16:creationId xmlns:a16="http://schemas.microsoft.com/office/drawing/2014/main" id="{922A4F72-EA9A-D708-C68F-01D1DCB10CED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4900184" y="7825168"/>
              <a:ext cx="206540" cy="236609"/>
            </a:xfrm>
            <a:custGeom>
              <a:avLst/>
              <a:gdLst>
                <a:gd name="connsiteX0" fmla="*/ 87264 w 206540"/>
                <a:gd name="connsiteY0" fmla="*/ 130284 h 236609"/>
                <a:gd name="connsiteX1" fmla="*/ 96830 w 206540"/>
                <a:gd name="connsiteY1" fmla="*/ 130629 h 236609"/>
                <a:gd name="connsiteX2" fmla="*/ 108875 w 206540"/>
                <a:gd name="connsiteY2" fmla="*/ 130629 h 236609"/>
                <a:gd name="connsiteX3" fmla="*/ 206654 w 206540"/>
                <a:gd name="connsiteY3" fmla="*/ 65001 h 236609"/>
                <a:gd name="connsiteX4" fmla="*/ 115606 w 206540"/>
                <a:gd name="connsiteY4" fmla="*/ 63 h 236609"/>
                <a:gd name="connsiteX5" fmla="*/ 12159 w 206540"/>
                <a:gd name="connsiteY5" fmla="*/ 63 h 236609"/>
                <a:gd name="connsiteX6" fmla="*/ 114 w 206540"/>
                <a:gd name="connsiteY6" fmla="*/ 6280 h 236609"/>
                <a:gd name="connsiteX7" fmla="*/ 9679 w 206540"/>
                <a:gd name="connsiteY7" fmla="*/ 12152 h 236609"/>
                <a:gd name="connsiteX8" fmla="*/ 29518 w 206540"/>
                <a:gd name="connsiteY8" fmla="*/ 31841 h 236609"/>
                <a:gd name="connsiteX9" fmla="*/ 29518 w 206540"/>
                <a:gd name="connsiteY9" fmla="*/ 204894 h 236609"/>
                <a:gd name="connsiteX10" fmla="*/ 10033 w 206540"/>
                <a:gd name="connsiteY10" fmla="*/ 224582 h 236609"/>
                <a:gd name="connsiteX11" fmla="*/ 114 w 206540"/>
                <a:gd name="connsiteY11" fmla="*/ 230454 h 236609"/>
                <a:gd name="connsiteX12" fmla="*/ 12159 w 206540"/>
                <a:gd name="connsiteY12" fmla="*/ 236672 h 236609"/>
                <a:gd name="connsiteX13" fmla="*/ 107104 w 206540"/>
                <a:gd name="connsiteY13" fmla="*/ 236672 h 236609"/>
                <a:gd name="connsiteX14" fmla="*/ 118795 w 206540"/>
                <a:gd name="connsiteY14" fmla="*/ 230454 h 236609"/>
                <a:gd name="connsiteX15" fmla="*/ 108875 w 206540"/>
                <a:gd name="connsiteY15" fmla="*/ 224582 h 236609"/>
                <a:gd name="connsiteX16" fmla="*/ 87264 w 206540"/>
                <a:gd name="connsiteY16" fmla="*/ 204894 h 236609"/>
                <a:gd name="connsiteX17" fmla="*/ 87264 w 206540"/>
                <a:gd name="connsiteY17" fmla="*/ 130284 h 236609"/>
                <a:gd name="connsiteX18" fmla="*/ 145719 w 206540"/>
                <a:gd name="connsiteY18" fmla="*/ 114740 h 236609"/>
                <a:gd name="connsiteX19" fmla="*/ 158119 w 206540"/>
                <a:gd name="connsiteY19" fmla="*/ 64655 h 236609"/>
                <a:gd name="connsiteX20" fmla="*/ 147136 w 206540"/>
                <a:gd name="connsiteY20" fmla="*/ 15261 h 236609"/>
                <a:gd name="connsiteX21" fmla="*/ 194254 w 206540"/>
                <a:gd name="connsiteY21" fmla="*/ 65001 h 236609"/>
                <a:gd name="connsiteX22" fmla="*/ 145719 w 206540"/>
                <a:gd name="connsiteY22" fmla="*/ 114740 h 236609"/>
                <a:gd name="connsiteX23" fmla="*/ 87264 w 206540"/>
                <a:gd name="connsiteY23" fmla="*/ 30805 h 236609"/>
                <a:gd name="connsiteX24" fmla="*/ 108521 w 206540"/>
                <a:gd name="connsiteY24" fmla="*/ 12152 h 236609"/>
                <a:gd name="connsiteX25" fmla="*/ 145719 w 206540"/>
                <a:gd name="connsiteY25" fmla="*/ 64655 h 236609"/>
                <a:gd name="connsiteX26" fmla="*/ 104978 w 206540"/>
                <a:gd name="connsiteY26" fmla="*/ 118195 h 236609"/>
                <a:gd name="connsiteX27" fmla="*/ 87264 w 206540"/>
                <a:gd name="connsiteY27" fmla="*/ 118195 h 236609"/>
                <a:gd name="connsiteX28" fmla="*/ 87264 w 206540"/>
                <a:gd name="connsiteY28" fmla="*/ 30805 h 236609"/>
                <a:gd name="connsiteX29" fmla="*/ 39083 w 206540"/>
                <a:gd name="connsiteY29" fmla="*/ 224582 h 236609"/>
                <a:gd name="connsiteX30" fmla="*/ 41918 w 206540"/>
                <a:gd name="connsiteY30" fmla="*/ 205584 h 236609"/>
                <a:gd name="connsiteX31" fmla="*/ 41918 w 206540"/>
                <a:gd name="connsiteY31" fmla="*/ 31150 h 236609"/>
                <a:gd name="connsiteX32" fmla="*/ 39083 w 206540"/>
                <a:gd name="connsiteY32" fmla="*/ 12152 h 236609"/>
                <a:gd name="connsiteX33" fmla="*/ 79470 w 206540"/>
                <a:gd name="connsiteY33" fmla="*/ 12152 h 236609"/>
                <a:gd name="connsiteX34" fmla="*/ 74865 w 206540"/>
                <a:gd name="connsiteY34" fmla="*/ 29768 h 236609"/>
                <a:gd name="connsiteX35" fmla="*/ 74865 w 206540"/>
                <a:gd name="connsiteY35" fmla="*/ 205584 h 236609"/>
                <a:gd name="connsiteX36" fmla="*/ 77699 w 206540"/>
                <a:gd name="connsiteY36" fmla="*/ 224582 h 236609"/>
                <a:gd name="connsiteX37" fmla="*/ 39083 w 206540"/>
                <a:gd name="connsiteY37" fmla="*/ 224582 h 236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206540" h="236609">
                  <a:moveTo>
                    <a:pt x="87264" y="130284"/>
                  </a:moveTo>
                  <a:cubicBezTo>
                    <a:pt x="88681" y="130284"/>
                    <a:pt x="96121" y="130284"/>
                    <a:pt x="96830" y="130629"/>
                  </a:cubicBezTo>
                  <a:lnTo>
                    <a:pt x="108875" y="130629"/>
                  </a:lnTo>
                  <a:cubicBezTo>
                    <a:pt x="180792" y="130629"/>
                    <a:pt x="206654" y="97815"/>
                    <a:pt x="206654" y="65001"/>
                  </a:cubicBezTo>
                  <a:cubicBezTo>
                    <a:pt x="206654" y="15952"/>
                    <a:pt x="161307" y="63"/>
                    <a:pt x="115606" y="63"/>
                  </a:cubicBezTo>
                  <a:lnTo>
                    <a:pt x="12159" y="63"/>
                  </a:lnTo>
                  <a:cubicBezTo>
                    <a:pt x="5782" y="63"/>
                    <a:pt x="114" y="63"/>
                    <a:pt x="114" y="6280"/>
                  </a:cubicBezTo>
                  <a:cubicBezTo>
                    <a:pt x="114" y="12152"/>
                    <a:pt x="6845" y="12152"/>
                    <a:pt x="9679" y="12152"/>
                  </a:cubicBezTo>
                  <a:cubicBezTo>
                    <a:pt x="28101" y="12152"/>
                    <a:pt x="29518" y="14916"/>
                    <a:pt x="29518" y="31841"/>
                  </a:cubicBezTo>
                  <a:lnTo>
                    <a:pt x="29518" y="204894"/>
                  </a:lnTo>
                  <a:cubicBezTo>
                    <a:pt x="29518" y="221819"/>
                    <a:pt x="28101" y="224582"/>
                    <a:pt x="10033" y="224582"/>
                  </a:cubicBezTo>
                  <a:cubicBezTo>
                    <a:pt x="6490" y="224582"/>
                    <a:pt x="114" y="224582"/>
                    <a:pt x="114" y="230454"/>
                  </a:cubicBezTo>
                  <a:cubicBezTo>
                    <a:pt x="114" y="236672"/>
                    <a:pt x="5782" y="236672"/>
                    <a:pt x="12159" y="236672"/>
                  </a:cubicBezTo>
                  <a:lnTo>
                    <a:pt x="107104" y="236672"/>
                  </a:lnTo>
                  <a:cubicBezTo>
                    <a:pt x="113480" y="236672"/>
                    <a:pt x="118795" y="236672"/>
                    <a:pt x="118795" y="230454"/>
                  </a:cubicBezTo>
                  <a:cubicBezTo>
                    <a:pt x="118795" y="224582"/>
                    <a:pt x="112772" y="224582"/>
                    <a:pt x="108875" y="224582"/>
                  </a:cubicBezTo>
                  <a:cubicBezTo>
                    <a:pt x="88681" y="224582"/>
                    <a:pt x="87264" y="221819"/>
                    <a:pt x="87264" y="204894"/>
                  </a:cubicBezTo>
                  <a:lnTo>
                    <a:pt x="87264" y="130284"/>
                  </a:lnTo>
                  <a:close/>
                  <a:moveTo>
                    <a:pt x="145719" y="114740"/>
                  </a:moveTo>
                  <a:cubicBezTo>
                    <a:pt x="157056" y="100233"/>
                    <a:pt x="158119" y="78472"/>
                    <a:pt x="158119" y="64655"/>
                  </a:cubicBezTo>
                  <a:cubicBezTo>
                    <a:pt x="158119" y="46348"/>
                    <a:pt x="156347" y="28041"/>
                    <a:pt x="147136" y="15261"/>
                  </a:cubicBezTo>
                  <a:cubicBezTo>
                    <a:pt x="166621" y="19751"/>
                    <a:pt x="194254" y="30114"/>
                    <a:pt x="194254" y="65001"/>
                  </a:cubicBezTo>
                  <a:cubicBezTo>
                    <a:pt x="194254" y="89180"/>
                    <a:pt x="178312" y="106796"/>
                    <a:pt x="145719" y="114740"/>
                  </a:cubicBezTo>
                  <a:close/>
                  <a:moveTo>
                    <a:pt x="87264" y="30805"/>
                  </a:moveTo>
                  <a:cubicBezTo>
                    <a:pt x="87264" y="23896"/>
                    <a:pt x="87264" y="12152"/>
                    <a:pt x="108521" y="12152"/>
                  </a:cubicBezTo>
                  <a:cubicBezTo>
                    <a:pt x="134028" y="12152"/>
                    <a:pt x="145719" y="21478"/>
                    <a:pt x="145719" y="64655"/>
                  </a:cubicBezTo>
                  <a:cubicBezTo>
                    <a:pt x="145719" y="114050"/>
                    <a:pt x="126943" y="118195"/>
                    <a:pt x="104978" y="118195"/>
                  </a:cubicBezTo>
                  <a:lnTo>
                    <a:pt x="87264" y="118195"/>
                  </a:lnTo>
                  <a:lnTo>
                    <a:pt x="87264" y="30805"/>
                  </a:lnTo>
                  <a:close/>
                  <a:moveTo>
                    <a:pt x="39083" y="224582"/>
                  </a:moveTo>
                  <a:cubicBezTo>
                    <a:pt x="41918" y="218365"/>
                    <a:pt x="41918" y="210075"/>
                    <a:pt x="41918" y="205584"/>
                  </a:cubicBezTo>
                  <a:lnTo>
                    <a:pt x="41918" y="31150"/>
                  </a:lnTo>
                  <a:cubicBezTo>
                    <a:pt x="41918" y="26660"/>
                    <a:pt x="41918" y="18370"/>
                    <a:pt x="39083" y="12152"/>
                  </a:cubicBezTo>
                  <a:lnTo>
                    <a:pt x="79470" y="12152"/>
                  </a:lnTo>
                  <a:cubicBezTo>
                    <a:pt x="74865" y="17679"/>
                    <a:pt x="74865" y="24587"/>
                    <a:pt x="74865" y="29768"/>
                  </a:cubicBezTo>
                  <a:lnTo>
                    <a:pt x="74865" y="205584"/>
                  </a:lnTo>
                  <a:cubicBezTo>
                    <a:pt x="74865" y="209039"/>
                    <a:pt x="74865" y="218365"/>
                    <a:pt x="77699" y="224582"/>
                  </a:cubicBezTo>
                  <a:lnTo>
                    <a:pt x="39083" y="224582"/>
                  </a:lnTo>
                  <a:close/>
                </a:path>
              </a:pathLst>
            </a:custGeom>
            <a:solidFill>
              <a:srgbClr val="000000"/>
            </a:solidFill>
            <a:ln w="2667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407" name="Freeform: Shape 1406">
              <a:extLst>
                <a:ext uri="{FF2B5EF4-FFF2-40B4-BE49-F238E27FC236}">
                  <a16:creationId xmlns:a16="http://schemas.microsoft.com/office/drawing/2014/main" id="{615566BD-AF0A-25F4-48E0-E0AC6943E404}"/>
                </a:ext>
              </a:extLst>
            </p:cNvPr>
            <p:cNvSpPr/>
            <p:nvPr>
              <p:custDataLst>
                <p:tags r:id="rId12"/>
              </p:custDataLst>
            </p:nvPr>
          </p:nvSpPr>
          <p:spPr>
            <a:xfrm>
              <a:off x="5146088" y="7802716"/>
              <a:ext cx="82190" cy="345414"/>
            </a:xfrm>
            <a:custGeom>
              <a:avLst/>
              <a:gdLst>
                <a:gd name="connsiteX0" fmla="*/ 82311 w 82190"/>
                <a:gd name="connsiteY0" fmla="*/ 342023 h 345414"/>
                <a:gd name="connsiteX1" fmla="*/ 76288 w 82190"/>
                <a:gd name="connsiteY1" fmla="*/ 334424 h 345414"/>
                <a:gd name="connsiteX2" fmla="*/ 20667 w 82190"/>
                <a:gd name="connsiteY2" fmla="*/ 172770 h 345414"/>
                <a:gd name="connsiteX3" fmla="*/ 77705 w 82190"/>
                <a:gd name="connsiteY3" fmla="*/ 9389 h 345414"/>
                <a:gd name="connsiteX4" fmla="*/ 82311 w 82190"/>
                <a:gd name="connsiteY4" fmla="*/ 3517 h 345414"/>
                <a:gd name="connsiteX5" fmla="*/ 78768 w 82190"/>
                <a:gd name="connsiteY5" fmla="*/ 63 h 345414"/>
                <a:gd name="connsiteX6" fmla="*/ 22439 w 82190"/>
                <a:gd name="connsiteY6" fmla="*/ 67419 h 345414"/>
                <a:gd name="connsiteX7" fmla="*/ 120 w 82190"/>
                <a:gd name="connsiteY7" fmla="*/ 172770 h 345414"/>
                <a:gd name="connsiteX8" fmla="*/ 23502 w 82190"/>
                <a:gd name="connsiteY8" fmla="*/ 280540 h 345414"/>
                <a:gd name="connsiteX9" fmla="*/ 78768 w 82190"/>
                <a:gd name="connsiteY9" fmla="*/ 345477 h 345414"/>
                <a:gd name="connsiteX10" fmla="*/ 82311 w 82190"/>
                <a:gd name="connsiteY10" fmla="*/ 342023 h 345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2190" h="345414">
                  <a:moveTo>
                    <a:pt x="82311" y="342023"/>
                  </a:moveTo>
                  <a:cubicBezTo>
                    <a:pt x="82311" y="340987"/>
                    <a:pt x="82311" y="340296"/>
                    <a:pt x="76288" y="334424"/>
                  </a:cubicBezTo>
                  <a:cubicBezTo>
                    <a:pt x="32004" y="290902"/>
                    <a:pt x="20667" y="225619"/>
                    <a:pt x="20667" y="172770"/>
                  </a:cubicBezTo>
                  <a:cubicBezTo>
                    <a:pt x="20667" y="112668"/>
                    <a:pt x="34130" y="52566"/>
                    <a:pt x="77705" y="9389"/>
                  </a:cubicBezTo>
                  <a:cubicBezTo>
                    <a:pt x="82311" y="5244"/>
                    <a:pt x="82311" y="4553"/>
                    <a:pt x="82311" y="3517"/>
                  </a:cubicBezTo>
                  <a:cubicBezTo>
                    <a:pt x="82311" y="1099"/>
                    <a:pt x="80894" y="63"/>
                    <a:pt x="78768" y="63"/>
                  </a:cubicBezTo>
                  <a:cubicBezTo>
                    <a:pt x="75225" y="63"/>
                    <a:pt x="43341" y="23551"/>
                    <a:pt x="22439" y="67419"/>
                  </a:cubicBezTo>
                  <a:cubicBezTo>
                    <a:pt x="4371" y="105414"/>
                    <a:pt x="120" y="143755"/>
                    <a:pt x="120" y="172770"/>
                  </a:cubicBezTo>
                  <a:cubicBezTo>
                    <a:pt x="120" y="199712"/>
                    <a:pt x="4017" y="241508"/>
                    <a:pt x="23502" y="280540"/>
                  </a:cubicBezTo>
                  <a:cubicBezTo>
                    <a:pt x="44758" y="323026"/>
                    <a:pt x="75225" y="345477"/>
                    <a:pt x="78768" y="345477"/>
                  </a:cubicBezTo>
                  <a:cubicBezTo>
                    <a:pt x="80894" y="345477"/>
                    <a:pt x="82311" y="344441"/>
                    <a:pt x="82311" y="342023"/>
                  </a:cubicBezTo>
                  <a:close/>
                </a:path>
              </a:pathLst>
            </a:custGeom>
            <a:solidFill>
              <a:srgbClr val="000000"/>
            </a:solidFill>
            <a:ln w="2667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408" name="Freeform: Shape 1407">
              <a:extLst>
                <a:ext uri="{FF2B5EF4-FFF2-40B4-BE49-F238E27FC236}">
                  <a16:creationId xmlns:a16="http://schemas.microsoft.com/office/drawing/2014/main" id="{01CE420D-6008-84B4-8E6A-DCAE8721D2C3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>
              <a:off x="5259062" y="7909104"/>
              <a:ext cx="182095" cy="156472"/>
            </a:xfrm>
            <a:custGeom>
              <a:avLst/>
              <a:gdLst>
                <a:gd name="connsiteX0" fmla="*/ 113845 w 182095"/>
                <a:gd name="connsiteY0" fmla="*/ 133393 h 156472"/>
                <a:gd name="connsiteX1" fmla="*/ 145375 w 182095"/>
                <a:gd name="connsiteY1" fmla="*/ 156536 h 156472"/>
                <a:gd name="connsiteX2" fmla="*/ 171591 w 182095"/>
                <a:gd name="connsiteY2" fmla="*/ 137538 h 156472"/>
                <a:gd name="connsiteX3" fmla="*/ 182219 w 182095"/>
                <a:gd name="connsiteY3" fmla="*/ 103342 h 156472"/>
                <a:gd name="connsiteX4" fmla="*/ 177968 w 182095"/>
                <a:gd name="connsiteY4" fmla="*/ 99888 h 156472"/>
                <a:gd name="connsiteX5" fmla="*/ 173008 w 182095"/>
                <a:gd name="connsiteY5" fmla="*/ 106105 h 156472"/>
                <a:gd name="connsiteX6" fmla="*/ 146438 w 182095"/>
                <a:gd name="connsiteY6" fmla="*/ 148937 h 156472"/>
                <a:gd name="connsiteX7" fmla="*/ 135455 w 182095"/>
                <a:gd name="connsiteY7" fmla="*/ 133047 h 156472"/>
                <a:gd name="connsiteX8" fmla="*/ 142541 w 182095"/>
                <a:gd name="connsiteY8" fmla="*/ 97124 h 156472"/>
                <a:gd name="connsiteX9" fmla="*/ 152460 w 182095"/>
                <a:gd name="connsiteY9" fmla="*/ 59820 h 156472"/>
                <a:gd name="connsiteX10" fmla="*/ 158483 w 182095"/>
                <a:gd name="connsiteY10" fmla="*/ 36331 h 156472"/>
                <a:gd name="connsiteX11" fmla="*/ 163797 w 182095"/>
                <a:gd name="connsiteY11" fmla="*/ 13189 h 156472"/>
                <a:gd name="connsiteX12" fmla="*/ 153523 w 182095"/>
                <a:gd name="connsiteY12" fmla="*/ 3862 h 156472"/>
                <a:gd name="connsiteX13" fmla="*/ 139706 w 182095"/>
                <a:gd name="connsiteY13" fmla="*/ 15952 h 156472"/>
                <a:gd name="connsiteX14" fmla="*/ 113136 w 182095"/>
                <a:gd name="connsiteY14" fmla="*/ 119922 h 156472"/>
                <a:gd name="connsiteX15" fmla="*/ 72749 w 182095"/>
                <a:gd name="connsiteY15" fmla="*/ 148937 h 156472"/>
                <a:gd name="connsiteX16" fmla="*/ 50784 w 182095"/>
                <a:gd name="connsiteY16" fmla="*/ 120612 h 156472"/>
                <a:gd name="connsiteX17" fmla="*/ 69915 w 182095"/>
                <a:gd name="connsiteY17" fmla="*/ 50148 h 156472"/>
                <a:gd name="connsiteX18" fmla="*/ 75938 w 182095"/>
                <a:gd name="connsiteY18" fmla="*/ 28387 h 156472"/>
                <a:gd name="connsiteX19" fmla="*/ 46887 w 182095"/>
                <a:gd name="connsiteY19" fmla="*/ 63 h 156472"/>
                <a:gd name="connsiteX20" fmla="*/ 124 w 182095"/>
                <a:gd name="connsiteY20" fmla="*/ 53257 h 156472"/>
                <a:gd name="connsiteX21" fmla="*/ 4375 w 182095"/>
                <a:gd name="connsiteY21" fmla="*/ 56711 h 156472"/>
                <a:gd name="connsiteX22" fmla="*/ 10043 w 182095"/>
                <a:gd name="connsiteY22" fmla="*/ 50493 h 156472"/>
                <a:gd name="connsiteX23" fmla="*/ 45825 w 182095"/>
                <a:gd name="connsiteY23" fmla="*/ 7662 h 156472"/>
                <a:gd name="connsiteX24" fmla="*/ 54681 w 182095"/>
                <a:gd name="connsiteY24" fmla="*/ 19061 h 156472"/>
                <a:gd name="connsiteX25" fmla="*/ 48659 w 182095"/>
                <a:gd name="connsiteY25" fmla="*/ 42549 h 156472"/>
                <a:gd name="connsiteX26" fmla="*/ 28111 w 182095"/>
                <a:gd name="connsiteY26" fmla="*/ 115086 h 156472"/>
                <a:gd name="connsiteX27" fmla="*/ 71686 w 182095"/>
                <a:gd name="connsiteY27" fmla="*/ 156536 h 156472"/>
                <a:gd name="connsiteX28" fmla="*/ 113845 w 182095"/>
                <a:gd name="connsiteY28" fmla="*/ 133393 h 156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82095" h="156472">
                  <a:moveTo>
                    <a:pt x="113845" y="133393"/>
                  </a:moveTo>
                  <a:cubicBezTo>
                    <a:pt x="117742" y="147555"/>
                    <a:pt x="130141" y="156536"/>
                    <a:pt x="145375" y="156536"/>
                  </a:cubicBezTo>
                  <a:cubicBezTo>
                    <a:pt x="157774" y="156536"/>
                    <a:pt x="165923" y="148591"/>
                    <a:pt x="171591" y="137538"/>
                  </a:cubicBezTo>
                  <a:cubicBezTo>
                    <a:pt x="177614" y="125103"/>
                    <a:pt x="182219" y="104033"/>
                    <a:pt x="182219" y="103342"/>
                  </a:cubicBezTo>
                  <a:cubicBezTo>
                    <a:pt x="182219" y="99888"/>
                    <a:pt x="179031" y="99888"/>
                    <a:pt x="177968" y="99888"/>
                  </a:cubicBezTo>
                  <a:cubicBezTo>
                    <a:pt x="174425" y="99888"/>
                    <a:pt x="174071" y="101269"/>
                    <a:pt x="173008" y="106105"/>
                  </a:cubicBezTo>
                  <a:cubicBezTo>
                    <a:pt x="168048" y="125448"/>
                    <a:pt x="161317" y="148937"/>
                    <a:pt x="146438" y="148937"/>
                  </a:cubicBezTo>
                  <a:cubicBezTo>
                    <a:pt x="138998" y="148937"/>
                    <a:pt x="135455" y="144446"/>
                    <a:pt x="135455" y="133047"/>
                  </a:cubicBezTo>
                  <a:cubicBezTo>
                    <a:pt x="135455" y="125448"/>
                    <a:pt x="139706" y="109214"/>
                    <a:pt x="142541" y="97124"/>
                  </a:cubicBezTo>
                  <a:lnTo>
                    <a:pt x="152460" y="59820"/>
                  </a:lnTo>
                  <a:cubicBezTo>
                    <a:pt x="153523" y="54638"/>
                    <a:pt x="157066" y="41513"/>
                    <a:pt x="158483" y="36331"/>
                  </a:cubicBezTo>
                  <a:cubicBezTo>
                    <a:pt x="160254" y="28387"/>
                    <a:pt x="163797" y="15261"/>
                    <a:pt x="163797" y="13189"/>
                  </a:cubicBezTo>
                  <a:cubicBezTo>
                    <a:pt x="163797" y="6971"/>
                    <a:pt x="158837" y="3862"/>
                    <a:pt x="153523" y="3862"/>
                  </a:cubicBezTo>
                  <a:cubicBezTo>
                    <a:pt x="151752" y="3862"/>
                    <a:pt x="142541" y="4208"/>
                    <a:pt x="139706" y="15952"/>
                  </a:cubicBezTo>
                  <a:cubicBezTo>
                    <a:pt x="132975" y="41167"/>
                    <a:pt x="117387" y="101615"/>
                    <a:pt x="113136" y="119922"/>
                  </a:cubicBezTo>
                  <a:cubicBezTo>
                    <a:pt x="112782" y="121303"/>
                    <a:pt x="98611" y="148937"/>
                    <a:pt x="72749" y="148937"/>
                  </a:cubicBezTo>
                  <a:cubicBezTo>
                    <a:pt x="54327" y="148937"/>
                    <a:pt x="50784" y="133393"/>
                    <a:pt x="50784" y="120612"/>
                  </a:cubicBezTo>
                  <a:cubicBezTo>
                    <a:pt x="50784" y="101269"/>
                    <a:pt x="60704" y="73982"/>
                    <a:pt x="69915" y="50148"/>
                  </a:cubicBezTo>
                  <a:cubicBezTo>
                    <a:pt x="74166" y="39785"/>
                    <a:pt x="75938" y="34950"/>
                    <a:pt x="75938" y="28387"/>
                  </a:cubicBezTo>
                  <a:cubicBezTo>
                    <a:pt x="75938" y="12843"/>
                    <a:pt x="64601" y="63"/>
                    <a:pt x="46887" y="63"/>
                  </a:cubicBezTo>
                  <a:cubicBezTo>
                    <a:pt x="13232" y="63"/>
                    <a:pt x="124" y="50148"/>
                    <a:pt x="124" y="53257"/>
                  </a:cubicBezTo>
                  <a:cubicBezTo>
                    <a:pt x="124" y="56711"/>
                    <a:pt x="3666" y="56711"/>
                    <a:pt x="4375" y="56711"/>
                  </a:cubicBezTo>
                  <a:cubicBezTo>
                    <a:pt x="7917" y="56711"/>
                    <a:pt x="8272" y="56020"/>
                    <a:pt x="10043" y="50493"/>
                  </a:cubicBezTo>
                  <a:cubicBezTo>
                    <a:pt x="18900" y="20442"/>
                    <a:pt x="32362" y="7662"/>
                    <a:pt x="45825" y="7662"/>
                  </a:cubicBezTo>
                  <a:cubicBezTo>
                    <a:pt x="49013" y="7662"/>
                    <a:pt x="54681" y="8007"/>
                    <a:pt x="54681" y="19061"/>
                  </a:cubicBezTo>
                  <a:cubicBezTo>
                    <a:pt x="54681" y="27351"/>
                    <a:pt x="50784" y="37368"/>
                    <a:pt x="48659" y="42549"/>
                  </a:cubicBezTo>
                  <a:cubicBezTo>
                    <a:pt x="35551" y="76745"/>
                    <a:pt x="28111" y="98161"/>
                    <a:pt x="28111" y="115086"/>
                  </a:cubicBezTo>
                  <a:cubicBezTo>
                    <a:pt x="28111" y="147900"/>
                    <a:pt x="52556" y="156536"/>
                    <a:pt x="71686" y="156536"/>
                  </a:cubicBezTo>
                  <a:cubicBezTo>
                    <a:pt x="95068" y="156536"/>
                    <a:pt x="107822" y="140992"/>
                    <a:pt x="113845" y="133393"/>
                  </a:cubicBezTo>
                  <a:close/>
                </a:path>
              </a:pathLst>
            </a:custGeom>
            <a:solidFill>
              <a:srgbClr val="000000"/>
            </a:solidFill>
            <a:ln w="2667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409" name="Freeform: Shape 1408">
              <a:extLst>
                <a:ext uri="{FF2B5EF4-FFF2-40B4-BE49-F238E27FC236}">
                  <a16:creationId xmlns:a16="http://schemas.microsoft.com/office/drawing/2014/main" id="{D9D608F2-5A96-324D-CA7F-5F5FD35BA311}"/>
                </a:ext>
              </a:extLst>
            </p:cNvPr>
            <p:cNvSpPr/>
            <p:nvPr>
              <p:custDataLst>
                <p:tags r:id="rId14"/>
              </p:custDataLst>
            </p:nvPr>
          </p:nvSpPr>
          <p:spPr>
            <a:xfrm>
              <a:off x="5579405" y="7875253"/>
              <a:ext cx="177135" cy="200340"/>
            </a:xfrm>
            <a:custGeom>
              <a:avLst/>
              <a:gdLst>
                <a:gd name="connsiteX0" fmla="*/ 164868 w 177135"/>
                <a:gd name="connsiteY0" fmla="*/ 107141 h 200340"/>
                <a:gd name="connsiteX1" fmla="*/ 177268 w 177135"/>
                <a:gd name="connsiteY1" fmla="*/ 100233 h 200340"/>
                <a:gd name="connsiteX2" fmla="*/ 164868 w 177135"/>
                <a:gd name="connsiteY2" fmla="*/ 93325 h 200340"/>
                <a:gd name="connsiteX3" fmla="*/ 14657 w 177135"/>
                <a:gd name="connsiteY3" fmla="*/ 93325 h 200340"/>
                <a:gd name="connsiteX4" fmla="*/ 109602 w 177135"/>
                <a:gd name="connsiteY4" fmla="*/ 13879 h 200340"/>
                <a:gd name="connsiteX5" fmla="*/ 164868 w 177135"/>
                <a:gd name="connsiteY5" fmla="*/ 13879 h 200340"/>
                <a:gd name="connsiteX6" fmla="*/ 177268 w 177135"/>
                <a:gd name="connsiteY6" fmla="*/ 6971 h 200340"/>
                <a:gd name="connsiteX7" fmla="*/ 164868 w 177135"/>
                <a:gd name="connsiteY7" fmla="*/ 63 h 200340"/>
                <a:gd name="connsiteX8" fmla="*/ 108893 w 177135"/>
                <a:gd name="connsiteY8" fmla="*/ 63 h 200340"/>
                <a:gd name="connsiteX9" fmla="*/ 132 w 177135"/>
                <a:gd name="connsiteY9" fmla="*/ 100233 h 200340"/>
                <a:gd name="connsiteX10" fmla="*/ 108893 w 177135"/>
                <a:gd name="connsiteY10" fmla="*/ 200403 h 200340"/>
                <a:gd name="connsiteX11" fmla="*/ 164868 w 177135"/>
                <a:gd name="connsiteY11" fmla="*/ 200403 h 200340"/>
                <a:gd name="connsiteX12" fmla="*/ 177268 w 177135"/>
                <a:gd name="connsiteY12" fmla="*/ 193495 h 200340"/>
                <a:gd name="connsiteX13" fmla="*/ 164868 w 177135"/>
                <a:gd name="connsiteY13" fmla="*/ 186587 h 200340"/>
                <a:gd name="connsiteX14" fmla="*/ 109602 w 177135"/>
                <a:gd name="connsiteY14" fmla="*/ 186587 h 200340"/>
                <a:gd name="connsiteX15" fmla="*/ 14657 w 177135"/>
                <a:gd name="connsiteY15" fmla="*/ 107141 h 200340"/>
                <a:gd name="connsiteX16" fmla="*/ 164868 w 177135"/>
                <a:gd name="connsiteY16" fmla="*/ 107141 h 200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77135" h="200340">
                  <a:moveTo>
                    <a:pt x="164868" y="107141"/>
                  </a:moveTo>
                  <a:cubicBezTo>
                    <a:pt x="170891" y="107141"/>
                    <a:pt x="177268" y="107141"/>
                    <a:pt x="177268" y="100233"/>
                  </a:cubicBezTo>
                  <a:cubicBezTo>
                    <a:pt x="177268" y="93325"/>
                    <a:pt x="170891" y="93325"/>
                    <a:pt x="164868" y="93325"/>
                  </a:cubicBezTo>
                  <a:lnTo>
                    <a:pt x="14657" y="93325"/>
                  </a:lnTo>
                  <a:cubicBezTo>
                    <a:pt x="18908" y="47039"/>
                    <a:pt x="59650" y="13879"/>
                    <a:pt x="109602" y="13879"/>
                  </a:cubicBezTo>
                  <a:lnTo>
                    <a:pt x="164868" y="13879"/>
                  </a:lnTo>
                  <a:cubicBezTo>
                    <a:pt x="170891" y="13879"/>
                    <a:pt x="177268" y="13879"/>
                    <a:pt x="177268" y="6971"/>
                  </a:cubicBezTo>
                  <a:cubicBezTo>
                    <a:pt x="177268" y="63"/>
                    <a:pt x="170891" y="63"/>
                    <a:pt x="164868" y="63"/>
                  </a:cubicBezTo>
                  <a:lnTo>
                    <a:pt x="108893" y="63"/>
                  </a:lnTo>
                  <a:cubicBezTo>
                    <a:pt x="48313" y="63"/>
                    <a:pt x="132" y="44967"/>
                    <a:pt x="132" y="100233"/>
                  </a:cubicBezTo>
                  <a:cubicBezTo>
                    <a:pt x="132" y="155499"/>
                    <a:pt x="48313" y="200403"/>
                    <a:pt x="108893" y="200403"/>
                  </a:cubicBezTo>
                  <a:lnTo>
                    <a:pt x="164868" y="200403"/>
                  </a:lnTo>
                  <a:cubicBezTo>
                    <a:pt x="170891" y="200403"/>
                    <a:pt x="177268" y="200403"/>
                    <a:pt x="177268" y="193495"/>
                  </a:cubicBezTo>
                  <a:cubicBezTo>
                    <a:pt x="177268" y="186587"/>
                    <a:pt x="170891" y="186587"/>
                    <a:pt x="164868" y="186587"/>
                  </a:cubicBezTo>
                  <a:lnTo>
                    <a:pt x="109602" y="186587"/>
                  </a:lnTo>
                  <a:cubicBezTo>
                    <a:pt x="59650" y="186587"/>
                    <a:pt x="18908" y="153427"/>
                    <a:pt x="14657" y="107141"/>
                  </a:cubicBezTo>
                  <a:lnTo>
                    <a:pt x="164868" y="107141"/>
                  </a:lnTo>
                  <a:close/>
                </a:path>
              </a:pathLst>
            </a:custGeom>
            <a:solidFill>
              <a:srgbClr val="000000"/>
            </a:solidFill>
            <a:ln w="2667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410" name="Freeform: Shape 1409">
              <a:extLst>
                <a:ext uri="{FF2B5EF4-FFF2-40B4-BE49-F238E27FC236}">
                  <a16:creationId xmlns:a16="http://schemas.microsoft.com/office/drawing/2014/main" id="{B933F93E-1C96-EA67-7C62-1E444A4EC249}"/>
                </a:ext>
              </a:extLst>
            </p:cNvPr>
            <p:cNvSpPr/>
            <p:nvPr>
              <p:custDataLst>
                <p:tags r:id="rId15"/>
              </p:custDataLst>
            </p:nvPr>
          </p:nvSpPr>
          <p:spPr>
            <a:xfrm>
              <a:off x="5902302" y="7818260"/>
              <a:ext cx="251532" cy="251116"/>
            </a:xfrm>
            <a:custGeom>
              <a:avLst/>
              <a:gdLst>
                <a:gd name="connsiteX0" fmla="*/ 251674 w 251532"/>
                <a:gd name="connsiteY0" fmla="*/ 3517 h 251116"/>
                <a:gd name="connsiteX1" fmla="*/ 247777 w 251532"/>
                <a:gd name="connsiteY1" fmla="*/ 63 h 251116"/>
                <a:gd name="connsiteX2" fmla="*/ 242463 w 251532"/>
                <a:gd name="connsiteY2" fmla="*/ 4208 h 251116"/>
                <a:gd name="connsiteX3" fmla="*/ 217664 w 251532"/>
                <a:gd name="connsiteY3" fmla="*/ 30805 h 251116"/>
                <a:gd name="connsiteX4" fmla="*/ 158855 w 251532"/>
                <a:gd name="connsiteY4" fmla="*/ 63 h 251116"/>
                <a:gd name="connsiteX5" fmla="*/ 141 w 251532"/>
                <a:gd name="connsiteY5" fmla="*/ 156536 h 251116"/>
                <a:gd name="connsiteX6" fmla="*/ 96149 w 251532"/>
                <a:gd name="connsiteY6" fmla="*/ 251179 h 251116"/>
                <a:gd name="connsiteX7" fmla="*/ 172672 w 251532"/>
                <a:gd name="connsiteY7" fmla="*/ 221474 h 251116"/>
                <a:gd name="connsiteX8" fmla="*/ 211641 w 251532"/>
                <a:gd name="connsiteY8" fmla="*/ 160681 h 251116"/>
                <a:gd name="connsiteX9" fmla="*/ 207390 w 251532"/>
                <a:gd name="connsiteY9" fmla="*/ 157226 h 251116"/>
                <a:gd name="connsiteX10" fmla="*/ 202785 w 251532"/>
                <a:gd name="connsiteY10" fmla="*/ 160681 h 251116"/>
                <a:gd name="connsiteX11" fmla="*/ 167003 w 251532"/>
                <a:gd name="connsiteY11" fmla="*/ 215256 h 251116"/>
                <a:gd name="connsiteX12" fmla="*/ 101817 w 251532"/>
                <a:gd name="connsiteY12" fmla="*/ 240471 h 251116"/>
                <a:gd name="connsiteX13" fmla="*/ 32380 w 251532"/>
                <a:gd name="connsiteY13" fmla="*/ 168625 h 251116"/>
                <a:gd name="connsiteX14" fmla="*/ 75247 w 251532"/>
                <a:gd name="connsiteY14" fmla="*/ 52566 h 251116"/>
                <a:gd name="connsiteX15" fmla="*/ 161689 w 251532"/>
                <a:gd name="connsiteY15" fmla="*/ 10771 h 251116"/>
                <a:gd name="connsiteX16" fmla="*/ 218727 w 251532"/>
                <a:gd name="connsiteY16" fmla="*/ 77436 h 251116"/>
                <a:gd name="connsiteX17" fmla="*/ 217664 w 251532"/>
                <a:gd name="connsiteY17" fmla="*/ 95052 h 251116"/>
                <a:gd name="connsiteX18" fmla="*/ 222978 w 251532"/>
                <a:gd name="connsiteY18" fmla="*/ 98506 h 251116"/>
                <a:gd name="connsiteX19" fmla="*/ 229355 w 251532"/>
                <a:gd name="connsiteY19" fmla="*/ 91598 h 251116"/>
                <a:gd name="connsiteX20" fmla="*/ 251674 w 251532"/>
                <a:gd name="connsiteY20" fmla="*/ 3517 h 251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51532" h="251116">
                  <a:moveTo>
                    <a:pt x="251674" y="3517"/>
                  </a:moveTo>
                  <a:cubicBezTo>
                    <a:pt x="251674" y="2481"/>
                    <a:pt x="250966" y="63"/>
                    <a:pt x="247777" y="63"/>
                  </a:cubicBezTo>
                  <a:cubicBezTo>
                    <a:pt x="246714" y="63"/>
                    <a:pt x="246360" y="408"/>
                    <a:pt x="242463" y="4208"/>
                  </a:cubicBezTo>
                  <a:lnTo>
                    <a:pt x="217664" y="30805"/>
                  </a:lnTo>
                  <a:cubicBezTo>
                    <a:pt x="214476" y="25969"/>
                    <a:pt x="198179" y="63"/>
                    <a:pt x="158855" y="63"/>
                  </a:cubicBezTo>
                  <a:cubicBezTo>
                    <a:pt x="79852" y="63"/>
                    <a:pt x="141" y="76399"/>
                    <a:pt x="141" y="156536"/>
                  </a:cubicBezTo>
                  <a:cubicBezTo>
                    <a:pt x="141" y="213529"/>
                    <a:pt x="41945" y="251179"/>
                    <a:pt x="96149" y="251179"/>
                  </a:cubicBezTo>
                  <a:cubicBezTo>
                    <a:pt x="126971" y="251179"/>
                    <a:pt x="153895" y="237363"/>
                    <a:pt x="172672" y="221474"/>
                  </a:cubicBezTo>
                  <a:cubicBezTo>
                    <a:pt x="205619" y="193150"/>
                    <a:pt x="211641" y="161717"/>
                    <a:pt x="211641" y="160681"/>
                  </a:cubicBezTo>
                  <a:cubicBezTo>
                    <a:pt x="211641" y="157226"/>
                    <a:pt x="208099" y="157226"/>
                    <a:pt x="207390" y="157226"/>
                  </a:cubicBezTo>
                  <a:cubicBezTo>
                    <a:pt x="205265" y="157226"/>
                    <a:pt x="203493" y="157917"/>
                    <a:pt x="202785" y="160681"/>
                  </a:cubicBezTo>
                  <a:cubicBezTo>
                    <a:pt x="199596" y="170698"/>
                    <a:pt x="191448" y="195222"/>
                    <a:pt x="167003" y="215256"/>
                  </a:cubicBezTo>
                  <a:cubicBezTo>
                    <a:pt x="142559" y="234599"/>
                    <a:pt x="120239" y="240471"/>
                    <a:pt x="101817" y="240471"/>
                  </a:cubicBezTo>
                  <a:cubicBezTo>
                    <a:pt x="69933" y="240471"/>
                    <a:pt x="32380" y="222510"/>
                    <a:pt x="32380" y="168625"/>
                  </a:cubicBezTo>
                  <a:cubicBezTo>
                    <a:pt x="32380" y="148937"/>
                    <a:pt x="39820" y="92979"/>
                    <a:pt x="75247" y="52566"/>
                  </a:cubicBezTo>
                  <a:cubicBezTo>
                    <a:pt x="96858" y="28041"/>
                    <a:pt x="130159" y="10771"/>
                    <a:pt x="161689" y="10771"/>
                  </a:cubicBezTo>
                  <a:cubicBezTo>
                    <a:pt x="197825" y="10771"/>
                    <a:pt x="218727" y="37368"/>
                    <a:pt x="218727" y="77436"/>
                  </a:cubicBezTo>
                  <a:cubicBezTo>
                    <a:pt x="218727" y="91252"/>
                    <a:pt x="217664" y="91598"/>
                    <a:pt x="217664" y="95052"/>
                  </a:cubicBezTo>
                  <a:cubicBezTo>
                    <a:pt x="217664" y="98506"/>
                    <a:pt x="221561" y="98506"/>
                    <a:pt x="222978" y="98506"/>
                  </a:cubicBezTo>
                  <a:cubicBezTo>
                    <a:pt x="227584" y="98506"/>
                    <a:pt x="227584" y="97815"/>
                    <a:pt x="229355" y="91598"/>
                  </a:cubicBezTo>
                  <a:lnTo>
                    <a:pt x="251674" y="3517"/>
                  </a:lnTo>
                  <a:close/>
                </a:path>
              </a:pathLst>
            </a:custGeom>
            <a:solidFill>
              <a:srgbClr val="000000"/>
            </a:solidFill>
            <a:ln w="2667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411" name="Freeform: Shape 1410">
              <a:extLst>
                <a:ext uri="{FF2B5EF4-FFF2-40B4-BE49-F238E27FC236}">
                  <a16:creationId xmlns:a16="http://schemas.microsoft.com/office/drawing/2014/main" id="{4F6B842C-2E4B-4C98-1749-29829C78F98B}"/>
                </a:ext>
              </a:extLst>
            </p:cNvPr>
            <p:cNvSpPr/>
            <p:nvPr>
              <p:custDataLst>
                <p:tags r:id="rId16"/>
              </p:custDataLst>
            </p:nvPr>
          </p:nvSpPr>
          <p:spPr>
            <a:xfrm>
              <a:off x="6198207" y="7802716"/>
              <a:ext cx="82190" cy="345414"/>
            </a:xfrm>
            <a:custGeom>
              <a:avLst/>
              <a:gdLst>
                <a:gd name="connsiteX0" fmla="*/ 82340 w 82190"/>
                <a:gd name="connsiteY0" fmla="*/ 342023 h 345414"/>
                <a:gd name="connsiteX1" fmla="*/ 76318 w 82190"/>
                <a:gd name="connsiteY1" fmla="*/ 334424 h 345414"/>
                <a:gd name="connsiteX2" fmla="*/ 20697 w 82190"/>
                <a:gd name="connsiteY2" fmla="*/ 172770 h 345414"/>
                <a:gd name="connsiteX3" fmla="*/ 77735 w 82190"/>
                <a:gd name="connsiteY3" fmla="*/ 9389 h 345414"/>
                <a:gd name="connsiteX4" fmla="*/ 82340 w 82190"/>
                <a:gd name="connsiteY4" fmla="*/ 3517 h 345414"/>
                <a:gd name="connsiteX5" fmla="*/ 78798 w 82190"/>
                <a:gd name="connsiteY5" fmla="*/ 63 h 345414"/>
                <a:gd name="connsiteX6" fmla="*/ 22468 w 82190"/>
                <a:gd name="connsiteY6" fmla="*/ 67419 h 345414"/>
                <a:gd name="connsiteX7" fmla="*/ 149 w 82190"/>
                <a:gd name="connsiteY7" fmla="*/ 172770 h 345414"/>
                <a:gd name="connsiteX8" fmla="*/ 23531 w 82190"/>
                <a:gd name="connsiteY8" fmla="*/ 280540 h 345414"/>
                <a:gd name="connsiteX9" fmla="*/ 78798 w 82190"/>
                <a:gd name="connsiteY9" fmla="*/ 345477 h 345414"/>
                <a:gd name="connsiteX10" fmla="*/ 82340 w 82190"/>
                <a:gd name="connsiteY10" fmla="*/ 342023 h 345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2190" h="345414">
                  <a:moveTo>
                    <a:pt x="82340" y="342023"/>
                  </a:moveTo>
                  <a:cubicBezTo>
                    <a:pt x="82340" y="340987"/>
                    <a:pt x="82340" y="340296"/>
                    <a:pt x="76318" y="334424"/>
                  </a:cubicBezTo>
                  <a:cubicBezTo>
                    <a:pt x="32034" y="290902"/>
                    <a:pt x="20697" y="225619"/>
                    <a:pt x="20697" y="172770"/>
                  </a:cubicBezTo>
                  <a:cubicBezTo>
                    <a:pt x="20697" y="112668"/>
                    <a:pt x="34159" y="52566"/>
                    <a:pt x="77735" y="9389"/>
                  </a:cubicBezTo>
                  <a:cubicBezTo>
                    <a:pt x="82340" y="5244"/>
                    <a:pt x="82340" y="4553"/>
                    <a:pt x="82340" y="3517"/>
                  </a:cubicBezTo>
                  <a:cubicBezTo>
                    <a:pt x="82340" y="1099"/>
                    <a:pt x="80923" y="63"/>
                    <a:pt x="78798" y="63"/>
                  </a:cubicBezTo>
                  <a:cubicBezTo>
                    <a:pt x="75255" y="63"/>
                    <a:pt x="43370" y="23551"/>
                    <a:pt x="22468" y="67419"/>
                  </a:cubicBezTo>
                  <a:cubicBezTo>
                    <a:pt x="4401" y="105414"/>
                    <a:pt x="149" y="143755"/>
                    <a:pt x="149" y="172770"/>
                  </a:cubicBezTo>
                  <a:cubicBezTo>
                    <a:pt x="149" y="199712"/>
                    <a:pt x="4046" y="241508"/>
                    <a:pt x="23531" y="280540"/>
                  </a:cubicBezTo>
                  <a:cubicBezTo>
                    <a:pt x="44787" y="323026"/>
                    <a:pt x="75255" y="345477"/>
                    <a:pt x="78798" y="345477"/>
                  </a:cubicBezTo>
                  <a:cubicBezTo>
                    <a:pt x="80923" y="345477"/>
                    <a:pt x="82340" y="344441"/>
                    <a:pt x="82340" y="342023"/>
                  </a:cubicBezTo>
                  <a:close/>
                </a:path>
              </a:pathLst>
            </a:custGeom>
            <a:solidFill>
              <a:srgbClr val="000000"/>
            </a:solidFill>
            <a:ln w="2667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412" name="Freeform: Shape 1411">
              <a:extLst>
                <a:ext uri="{FF2B5EF4-FFF2-40B4-BE49-F238E27FC236}">
                  <a16:creationId xmlns:a16="http://schemas.microsoft.com/office/drawing/2014/main" id="{DF0ECAB2-E28F-BE1A-7C85-01E168C72BFC}"/>
                </a:ext>
              </a:extLst>
            </p:cNvPr>
            <p:cNvSpPr/>
            <p:nvPr>
              <p:custDataLst>
                <p:tags r:id="rId17"/>
              </p:custDataLst>
            </p:nvPr>
          </p:nvSpPr>
          <p:spPr>
            <a:xfrm>
              <a:off x="6311180" y="7909104"/>
              <a:ext cx="176427" cy="156472"/>
            </a:xfrm>
            <a:custGeom>
              <a:avLst/>
              <a:gdLst>
                <a:gd name="connsiteX0" fmla="*/ 108206 w 176427"/>
                <a:gd name="connsiteY0" fmla="*/ 48421 h 156472"/>
                <a:gd name="connsiteX1" fmla="*/ 143279 w 176427"/>
                <a:gd name="connsiteY1" fmla="*/ 7662 h 156472"/>
                <a:gd name="connsiteX2" fmla="*/ 160992 w 176427"/>
                <a:gd name="connsiteY2" fmla="*/ 12152 h 156472"/>
                <a:gd name="connsiteX3" fmla="*/ 143987 w 176427"/>
                <a:gd name="connsiteY3" fmla="*/ 30805 h 156472"/>
                <a:gd name="connsiteX4" fmla="*/ 157450 w 176427"/>
                <a:gd name="connsiteY4" fmla="*/ 42894 h 156472"/>
                <a:gd name="connsiteX5" fmla="*/ 176580 w 176427"/>
                <a:gd name="connsiteY5" fmla="*/ 22860 h 156472"/>
                <a:gd name="connsiteX6" fmla="*/ 143633 w 176427"/>
                <a:gd name="connsiteY6" fmla="*/ 63 h 156472"/>
                <a:gd name="connsiteX7" fmla="*/ 106435 w 176427"/>
                <a:gd name="connsiteY7" fmla="*/ 26314 h 156472"/>
                <a:gd name="connsiteX8" fmla="*/ 68173 w 176427"/>
                <a:gd name="connsiteY8" fmla="*/ 63 h 156472"/>
                <a:gd name="connsiteX9" fmla="*/ 11135 w 176427"/>
                <a:gd name="connsiteY9" fmla="*/ 53257 h 156472"/>
                <a:gd name="connsiteX10" fmla="*/ 15387 w 176427"/>
                <a:gd name="connsiteY10" fmla="*/ 56711 h 156472"/>
                <a:gd name="connsiteX11" fmla="*/ 19992 w 176427"/>
                <a:gd name="connsiteY11" fmla="*/ 52911 h 156472"/>
                <a:gd name="connsiteX12" fmla="*/ 67465 w 176427"/>
                <a:gd name="connsiteY12" fmla="*/ 7662 h 156472"/>
                <a:gd name="connsiteX13" fmla="*/ 86595 w 176427"/>
                <a:gd name="connsiteY13" fmla="*/ 30805 h 156472"/>
                <a:gd name="connsiteX14" fmla="*/ 67465 w 176427"/>
                <a:gd name="connsiteY14" fmla="*/ 113013 h 156472"/>
                <a:gd name="connsiteX15" fmla="*/ 33809 w 176427"/>
                <a:gd name="connsiteY15" fmla="*/ 148937 h 156472"/>
                <a:gd name="connsiteX16" fmla="*/ 16095 w 176427"/>
                <a:gd name="connsiteY16" fmla="*/ 144446 h 156472"/>
                <a:gd name="connsiteX17" fmla="*/ 32746 w 176427"/>
                <a:gd name="connsiteY17" fmla="*/ 125794 h 156472"/>
                <a:gd name="connsiteX18" fmla="*/ 19638 w 176427"/>
                <a:gd name="connsiteY18" fmla="*/ 113704 h 156472"/>
                <a:gd name="connsiteX19" fmla="*/ 153 w 176427"/>
                <a:gd name="connsiteY19" fmla="*/ 133738 h 156472"/>
                <a:gd name="connsiteX20" fmla="*/ 33455 w 176427"/>
                <a:gd name="connsiteY20" fmla="*/ 156536 h 156472"/>
                <a:gd name="connsiteX21" fmla="*/ 70653 w 176427"/>
                <a:gd name="connsiteY21" fmla="*/ 130284 h 156472"/>
                <a:gd name="connsiteX22" fmla="*/ 108914 w 176427"/>
                <a:gd name="connsiteY22" fmla="*/ 156536 h 156472"/>
                <a:gd name="connsiteX23" fmla="*/ 165598 w 176427"/>
                <a:gd name="connsiteY23" fmla="*/ 103342 h 156472"/>
                <a:gd name="connsiteX24" fmla="*/ 161347 w 176427"/>
                <a:gd name="connsiteY24" fmla="*/ 99888 h 156472"/>
                <a:gd name="connsiteX25" fmla="*/ 156741 w 176427"/>
                <a:gd name="connsiteY25" fmla="*/ 103687 h 156472"/>
                <a:gd name="connsiteX26" fmla="*/ 109623 w 176427"/>
                <a:gd name="connsiteY26" fmla="*/ 148937 h 156472"/>
                <a:gd name="connsiteX27" fmla="*/ 90138 w 176427"/>
                <a:gd name="connsiteY27" fmla="*/ 126139 h 156472"/>
                <a:gd name="connsiteX28" fmla="*/ 96161 w 176427"/>
                <a:gd name="connsiteY28" fmla="*/ 95743 h 156472"/>
                <a:gd name="connsiteX29" fmla="*/ 108206 w 176427"/>
                <a:gd name="connsiteY29" fmla="*/ 48421 h 156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76427" h="156472">
                  <a:moveTo>
                    <a:pt x="108206" y="48421"/>
                  </a:moveTo>
                  <a:cubicBezTo>
                    <a:pt x="110332" y="39440"/>
                    <a:pt x="118480" y="7662"/>
                    <a:pt x="143279" y="7662"/>
                  </a:cubicBezTo>
                  <a:cubicBezTo>
                    <a:pt x="145050" y="7662"/>
                    <a:pt x="153553" y="7662"/>
                    <a:pt x="160992" y="12152"/>
                  </a:cubicBezTo>
                  <a:cubicBezTo>
                    <a:pt x="151073" y="13879"/>
                    <a:pt x="143987" y="22515"/>
                    <a:pt x="143987" y="30805"/>
                  </a:cubicBezTo>
                  <a:cubicBezTo>
                    <a:pt x="143987" y="36331"/>
                    <a:pt x="147884" y="42894"/>
                    <a:pt x="157450" y="42894"/>
                  </a:cubicBezTo>
                  <a:cubicBezTo>
                    <a:pt x="165244" y="42894"/>
                    <a:pt x="176580" y="36677"/>
                    <a:pt x="176580" y="22860"/>
                  </a:cubicBezTo>
                  <a:cubicBezTo>
                    <a:pt x="176580" y="4899"/>
                    <a:pt x="155678" y="63"/>
                    <a:pt x="143633" y="63"/>
                  </a:cubicBezTo>
                  <a:cubicBezTo>
                    <a:pt x="123085" y="63"/>
                    <a:pt x="110686" y="18370"/>
                    <a:pt x="106435" y="26314"/>
                  </a:cubicBezTo>
                  <a:cubicBezTo>
                    <a:pt x="97578" y="3517"/>
                    <a:pt x="78447" y="63"/>
                    <a:pt x="68173" y="63"/>
                  </a:cubicBezTo>
                  <a:cubicBezTo>
                    <a:pt x="31329" y="63"/>
                    <a:pt x="11135" y="44621"/>
                    <a:pt x="11135" y="53257"/>
                  </a:cubicBezTo>
                  <a:cubicBezTo>
                    <a:pt x="11135" y="56711"/>
                    <a:pt x="14678" y="56711"/>
                    <a:pt x="15387" y="56711"/>
                  </a:cubicBezTo>
                  <a:cubicBezTo>
                    <a:pt x="18221" y="56711"/>
                    <a:pt x="19284" y="56020"/>
                    <a:pt x="19992" y="52911"/>
                  </a:cubicBezTo>
                  <a:cubicBezTo>
                    <a:pt x="32038" y="16297"/>
                    <a:pt x="55419" y="7662"/>
                    <a:pt x="67465" y="7662"/>
                  </a:cubicBezTo>
                  <a:cubicBezTo>
                    <a:pt x="74196" y="7662"/>
                    <a:pt x="86595" y="10771"/>
                    <a:pt x="86595" y="30805"/>
                  </a:cubicBezTo>
                  <a:cubicBezTo>
                    <a:pt x="86595" y="41513"/>
                    <a:pt x="80573" y="64655"/>
                    <a:pt x="67465" y="113013"/>
                  </a:cubicBezTo>
                  <a:cubicBezTo>
                    <a:pt x="61796" y="134429"/>
                    <a:pt x="49397" y="148937"/>
                    <a:pt x="33809" y="148937"/>
                  </a:cubicBezTo>
                  <a:cubicBezTo>
                    <a:pt x="31683" y="148937"/>
                    <a:pt x="23535" y="148937"/>
                    <a:pt x="16095" y="144446"/>
                  </a:cubicBezTo>
                  <a:cubicBezTo>
                    <a:pt x="24952" y="142719"/>
                    <a:pt x="32746" y="135465"/>
                    <a:pt x="32746" y="125794"/>
                  </a:cubicBezTo>
                  <a:cubicBezTo>
                    <a:pt x="32746" y="116468"/>
                    <a:pt x="24952" y="113704"/>
                    <a:pt x="19638" y="113704"/>
                  </a:cubicBezTo>
                  <a:cubicBezTo>
                    <a:pt x="9010" y="113704"/>
                    <a:pt x="153" y="122685"/>
                    <a:pt x="153" y="133738"/>
                  </a:cubicBezTo>
                  <a:cubicBezTo>
                    <a:pt x="153" y="149627"/>
                    <a:pt x="17867" y="156536"/>
                    <a:pt x="33455" y="156536"/>
                  </a:cubicBezTo>
                  <a:cubicBezTo>
                    <a:pt x="56837" y="156536"/>
                    <a:pt x="69590" y="132357"/>
                    <a:pt x="70653" y="130284"/>
                  </a:cubicBezTo>
                  <a:cubicBezTo>
                    <a:pt x="74904" y="143064"/>
                    <a:pt x="87658" y="156536"/>
                    <a:pt x="108914" y="156536"/>
                  </a:cubicBezTo>
                  <a:cubicBezTo>
                    <a:pt x="145404" y="156536"/>
                    <a:pt x="165598" y="111977"/>
                    <a:pt x="165598" y="103342"/>
                  </a:cubicBezTo>
                  <a:cubicBezTo>
                    <a:pt x="165598" y="99888"/>
                    <a:pt x="162409" y="99888"/>
                    <a:pt x="161347" y="99888"/>
                  </a:cubicBezTo>
                  <a:cubicBezTo>
                    <a:pt x="158158" y="99888"/>
                    <a:pt x="157450" y="101269"/>
                    <a:pt x="156741" y="103687"/>
                  </a:cubicBezTo>
                  <a:cubicBezTo>
                    <a:pt x="145050" y="140647"/>
                    <a:pt x="120960" y="148937"/>
                    <a:pt x="109623" y="148937"/>
                  </a:cubicBezTo>
                  <a:cubicBezTo>
                    <a:pt x="95806" y="148937"/>
                    <a:pt x="90138" y="137883"/>
                    <a:pt x="90138" y="126139"/>
                  </a:cubicBezTo>
                  <a:cubicBezTo>
                    <a:pt x="90138" y="118540"/>
                    <a:pt x="92264" y="110941"/>
                    <a:pt x="96161" y="95743"/>
                  </a:cubicBezTo>
                  <a:lnTo>
                    <a:pt x="108206" y="48421"/>
                  </a:lnTo>
                  <a:close/>
                </a:path>
              </a:pathLst>
            </a:custGeom>
            <a:solidFill>
              <a:srgbClr val="000000"/>
            </a:solidFill>
            <a:ln w="2667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413" name="Freeform: Shape 1412">
              <a:extLst>
                <a:ext uri="{FF2B5EF4-FFF2-40B4-BE49-F238E27FC236}">
                  <a16:creationId xmlns:a16="http://schemas.microsoft.com/office/drawing/2014/main" id="{29E04861-C8EC-46FB-C998-02011F4DF378}"/>
                </a:ext>
              </a:extLst>
            </p:cNvPr>
            <p:cNvSpPr/>
            <p:nvPr>
              <p:custDataLst>
                <p:tags r:id="rId18"/>
              </p:custDataLst>
            </p:nvPr>
          </p:nvSpPr>
          <p:spPr>
            <a:xfrm>
              <a:off x="6523576" y="7802716"/>
              <a:ext cx="82191" cy="345414"/>
            </a:xfrm>
            <a:custGeom>
              <a:avLst/>
              <a:gdLst>
                <a:gd name="connsiteX0" fmla="*/ 82350 w 82191"/>
                <a:gd name="connsiteY0" fmla="*/ 172770 h 345414"/>
                <a:gd name="connsiteX1" fmla="*/ 58968 w 82191"/>
                <a:gd name="connsiteY1" fmla="*/ 65001 h 345414"/>
                <a:gd name="connsiteX2" fmla="*/ 3702 w 82191"/>
                <a:gd name="connsiteY2" fmla="*/ 63 h 345414"/>
                <a:gd name="connsiteX3" fmla="*/ 159 w 82191"/>
                <a:gd name="connsiteY3" fmla="*/ 3517 h 345414"/>
                <a:gd name="connsiteX4" fmla="*/ 6890 w 82191"/>
                <a:gd name="connsiteY4" fmla="*/ 11461 h 345414"/>
                <a:gd name="connsiteX5" fmla="*/ 61802 w 82191"/>
                <a:gd name="connsiteY5" fmla="*/ 172770 h 345414"/>
                <a:gd name="connsiteX6" fmla="*/ 4764 w 82191"/>
                <a:gd name="connsiteY6" fmla="*/ 336151 h 345414"/>
                <a:gd name="connsiteX7" fmla="*/ 159 w 82191"/>
                <a:gd name="connsiteY7" fmla="*/ 342023 h 345414"/>
                <a:gd name="connsiteX8" fmla="*/ 3702 w 82191"/>
                <a:gd name="connsiteY8" fmla="*/ 345477 h 345414"/>
                <a:gd name="connsiteX9" fmla="*/ 60031 w 82191"/>
                <a:gd name="connsiteY9" fmla="*/ 278122 h 345414"/>
                <a:gd name="connsiteX10" fmla="*/ 82350 w 82191"/>
                <a:gd name="connsiteY10" fmla="*/ 172770 h 345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2191" h="345414">
                  <a:moveTo>
                    <a:pt x="82350" y="172770"/>
                  </a:moveTo>
                  <a:cubicBezTo>
                    <a:pt x="82350" y="145828"/>
                    <a:pt x="78453" y="104033"/>
                    <a:pt x="58968" y="65001"/>
                  </a:cubicBezTo>
                  <a:cubicBezTo>
                    <a:pt x="37712" y="22515"/>
                    <a:pt x="7244" y="63"/>
                    <a:pt x="3702" y="63"/>
                  </a:cubicBezTo>
                  <a:cubicBezTo>
                    <a:pt x="1576" y="63"/>
                    <a:pt x="159" y="1444"/>
                    <a:pt x="159" y="3517"/>
                  </a:cubicBezTo>
                  <a:cubicBezTo>
                    <a:pt x="159" y="4553"/>
                    <a:pt x="159" y="5244"/>
                    <a:pt x="6890" y="11461"/>
                  </a:cubicBezTo>
                  <a:cubicBezTo>
                    <a:pt x="41609" y="45657"/>
                    <a:pt x="61802" y="100578"/>
                    <a:pt x="61802" y="172770"/>
                  </a:cubicBezTo>
                  <a:cubicBezTo>
                    <a:pt x="61802" y="231836"/>
                    <a:pt x="48694" y="292629"/>
                    <a:pt x="4764" y="336151"/>
                  </a:cubicBezTo>
                  <a:cubicBezTo>
                    <a:pt x="159" y="340296"/>
                    <a:pt x="159" y="340987"/>
                    <a:pt x="159" y="342023"/>
                  </a:cubicBezTo>
                  <a:cubicBezTo>
                    <a:pt x="159" y="344096"/>
                    <a:pt x="1576" y="345477"/>
                    <a:pt x="3702" y="345477"/>
                  </a:cubicBezTo>
                  <a:cubicBezTo>
                    <a:pt x="7244" y="345477"/>
                    <a:pt x="39129" y="321989"/>
                    <a:pt x="60031" y="278122"/>
                  </a:cubicBezTo>
                  <a:cubicBezTo>
                    <a:pt x="78099" y="240126"/>
                    <a:pt x="82350" y="201785"/>
                    <a:pt x="82350" y="172770"/>
                  </a:cubicBezTo>
                  <a:close/>
                </a:path>
              </a:pathLst>
            </a:custGeom>
            <a:solidFill>
              <a:srgbClr val="000000"/>
            </a:solidFill>
            <a:ln w="2667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414" name="Freeform: Shape 1413">
              <a:extLst>
                <a:ext uri="{FF2B5EF4-FFF2-40B4-BE49-F238E27FC236}">
                  <a16:creationId xmlns:a16="http://schemas.microsoft.com/office/drawing/2014/main" id="{CE7AABB8-D7AD-04E1-90CA-7D50CD656E3A}"/>
                </a:ext>
              </a:extLst>
            </p:cNvPr>
            <p:cNvSpPr/>
            <p:nvPr>
              <p:custDataLst>
                <p:tags r:id="rId19"/>
              </p:custDataLst>
            </p:nvPr>
          </p:nvSpPr>
          <p:spPr>
            <a:xfrm>
              <a:off x="6661349" y="7802716"/>
              <a:ext cx="82191" cy="345414"/>
            </a:xfrm>
            <a:custGeom>
              <a:avLst/>
              <a:gdLst>
                <a:gd name="connsiteX0" fmla="*/ 82354 w 82191"/>
                <a:gd name="connsiteY0" fmla="*/ 172770 h 345414"/>
                <a:gd name="connsiteX1" fmla="*/ 58972 w 82191"/>
                <a:gd name="connsiteY1" fmla="*/ 65001 h 345414"/>
                <a:gd name="connsiteX2" fmla="*/ 3705 w 82191"/>
                <a:gd name="connsiteY2" fmla="*/ 63 h 345414"/>
                <a:gd name="connsiteX3" fmla="*/ 163 w 82191"/>
                <a:gd name="connsiteY3" fmla="*/ 3517 h 345414"/>
                <a:gd name="connsiteX4" fmla="*/ 6894 w 82191"/>
                <a:gd name="connsiteY4" fmla="*/ 11461 h 345414"/>
                <a:gd name="connsiteX5" fmla="*/ 61806 w 82191"/>
                <a:gd name="connsiteY5" fmla="*/ 172770 h 345414"/>
                <a:gd name="connsiteX6" fmla="*/ 4768 w 82191"/>
                <a:gd name="connsiteY6" fmla="*/ 336151 h 345414"/>
                <a:gd name="connsiteX7" fmla="*/ 163 w 82191"/>
                <a:gd name="connsiteY7" fmla="*/ 342023 h 345414"/>
                <a:gd name="connsiteX8" fmla="*/ 3705 w 82191"/>
                <a:gd name="connsiteY8" fmla="*/ 345477 h 345414"/>
                <a:gd name="connsiteX9" fmla="*/ 60035 w 82191"/>
                <a:gd name="connsiteY9" fmla="*/ 278122 h 345414"/>
                <a:gd name="connsiteX10" fmla="*/ 82354 w 82191"/>
                <a:gd name="connsiteY10" fmla="*/ 172770 h 345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2191" h="345414">
                  <a:moveTo>
                    <a:pt x="82354" y="172770"/>
                  </a:moveTo>
                  <a:cubicBezTo>
                    <a:pt x="82354" y="145828"/>
                    <a:pt x="78457" y="104033"/>
                    <a:pt x="58972" y="65001"/>
                  </a:cubicBezTo>
                  <a:cubicBezTo>
                    <a:pt x="37715" y="22515"/>
                    <a:pt x="7248" y="63"/>
                    <a:pt x="3705" y="63"/>
                  </a:cubicBezTo>
                  <a:cubicBezTo>
                    <a:pt x="1580" y="63"/>
                    <a:pt x="163" y="1444"/>
                    <a:pt x="163" y="3517"/>
                  </a:cubicBezTo>
                  <a:cubicBezTo>
                    <a:pt x="163" y="4553"/>
                    <a:pt x="163" y="5244"/>
                    <a:pt x="6894" y="11461"/>
                  </a:cubicBezTo>
                  <a:cubicBezTo>
                    <a:pt x="41612" y="45657"/>
                    <a:pt x="61806" y="100578"/>
                    <a:pt x="61806" y="172770"/>
                  </a:cubicBezTo>
                  <a:cubicBezTo>
                    <a:pt x="61806" y="231836"/>
                    <a:pt x="48698" y="292629"/>
                    <a:pt x="4768" y="336151"/>
                  </a:cubicBezTo>
                  <a:cubicBezTo>
                    <a:pt x="163" y="340296"/>
                    <a:pt x="163" y="340987"/>
                    <a:pt x="163" y="342023"/>
                  </a:cubicBezTo>
                  <a:cubicBezTo>
                    <a:pt x="163" y="344096"/>
                    <a:pt x="1580" y="345477"/>
                    <a:pt x="3705" y="345477"/>
                  </a:cubicBezTo>
                  <a:cubicBezTo>
                    <a:pt x="7248" y="345477"/>
                    <a:pt x="39133" y="321989"/>
                    <a:pt x="60035" y="278122"/>
                  </a:cubicBezTo>
                  <a:cubicBezTo>
                    <a:pt x="78102" y="240126"/>
                    <a:pt x="82354" y="201785"/>
                    <a:pt x="82354" y="172770"/>
                  </a:cubicBezTo>
                  <a:close/>
                </a:path>
              </a:pathLst>
            </a:custGeom>
            <a:solidFill>
              <a:srgbClr val="000000"/>
            </a:solidFill>
            <a:ln w="2667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02558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9" grpId="0"/>
      <p:bldP spid="1380" grpId="0"/>
      <p:bldP spid="36" grpId="0"/>
      <p:bldP spid="38" grpId="0"/>
      <p:bldP spid="1401" grpId="0" animBg="1"/>
      <p:bldP spid="1402" grpId="0" animBg="1"/>
      <p:bldP spid="64" grpId="0" animBg="1"/>
      <p:bldP spid="65" grpId="0" animBg="1"/>
      <p:bldP spid="66" grpId="0" animBg="1"/>
      <p:bldP spid="6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13567"/>
  <p:tag name="ORIGINALWIDTH" val="38.42953"/>
  <p:tag name="OUTPUTTYPE" val="SVG"/>
  <p:tag name="IGUANATEXVERSION" val="160"/>
  <p:tag name="LATEXADDIN" val="\documentclass{article}&#10;\usepackage{amsmath}&#10;\pagestyle{empty}&#10;\begin{document}&#10;&#10;$f\hspace{-0.5mm}\left(\hspace{6.2mm}\right)\hspace{-0.8mm}= $&#10;&#10;&#10;\end{document}"/>
  <p:tag name="IGUANATEXSIZE" val="100"/>
  <p:tag name="IGUANATEXCURSOR" val="137"/>
  <p:tag name="TRANSPARENCY" val="True"/>
  <p:tag name="LATEXENGINEID" val="1"/>
  <p:tag name="TEMPFOLDER" val="c:\temp\"/>
  <p:tag name="LATEXFORMHEIGHT" val="320"/>
  <p:tag name="LATEXFORMWIDTH" val="385"/>
  <p:tag name="LATEXFORMWRAP" val="True"/>
  <p:tag name="BITMAPVECTOR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13573"/>
  <p:tag name="ORIGINALWIDTH" val="78.95901"/>
  <p:tag name="OUTPUTTYPE" val="SVG"/>
  <p:tag name="IGUANATEXVERSION" val="160"/>
  <p:tag name="LATEXADDIN" val="\documentclass{article}&#10;\usepackage{amsmath,amssymb,amsfonts}&#10;\pagestyle{empty}&#10;\begin{document}&#10;&#10;$Y_i = U_i + N(0,V_i)$&#10;&#10;\end{document}"/>
  <p:tag name="IGUANATEXSIZE" val="38"/>
  <p:tag name="IGUANATEXCURSOR" val="119"/>
  <p:tag name="TRANSPARENCY" val="True"/>
  <p:tag name="LATEXENGINEID" val="1"/>
  <p:tag name="TEMPFOLDER" val="c:\temp\"/>
  <p:tag name="LATEXFORMHEIGHT" val="320"/>
  <p:tag name="LATEXFORMWIDTH" val="385"/>
  <p:tag name="LATEXFORMWRAP" val="True"/>
  <p:tag name="BITMAPVECTOR" val="1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558168"/>
  <p:tag name="ORIGINALWIDTH" val="11.2834"/>
  <p:tag name="OUTPUTTYPE" val="SVG"/>
  <p:tag name="IGUANATEXVERSION" val="160"/>
  <p:tag name="LATEXADDIN" val="\documentclass{article}&#10;\usepackage{amsmath}&#10;\pagestyle{empty}&#10;\begin{document}&#10;&#10;$X_1$&#10;&#10;\end{document}"/>
  <p:tag name="IGUANATEXSIZE" val="24"/>
  <p:tag name="IGUANATEXCURSOR" val="85"/>
  <p:tag name="TRANSPARENCY" val="True"/>
  <p:tag name="LATEXENGINEID" val="1"/>
  <p:tag name="TEMPFOLDER" val="c:\temp\"/>
  <p:tag name="LATEXFORMHEIGHT" val="320"/>
  <p:tag name="LATEXFORMWIDTH" val="385"/>
  <p:tag name="LATEXFORMWRAP" val="True"/>
  <p:tag name="BITMAPVECTOR" val="1"/>
</p:tagLst>
</file>

<file path=ppt/tags/tag10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775328"/>
  <p:tag name="ORIGINALWIDTH" val="2.530446"/>
  <p:tag name="EMFCHILD" val="True"/>
</p:tagLst>
</file>

<file path=ppt/tags/tag10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48057"/>
  <p:tag name="ORIGINALWIDTH" val="4.865905"/>
  <p:tag name="LATEXADDIN" val="\documentclass{article}&#10;\usepackage{amsmath}&#10;\pagestyle{empty}&#10;\begin{document}&#10;&#10;$h_1 = \rho(a_1 \cdot h_0 + b_1 x_1)$ &#10;&#10;&#10;\end{document}"/>
  <p:tag name="IGUANATEXSIZE" val="30"/>
  <p:tag name="IGUANATEXCURSOR" val="102"/>
  <p:tag name="TRANSPARENCY" val="True"/>
  <p:tag name="LATEXENGINEID" val="1"/>
  <p:tag name="TEMPFOLDER" val="c:\temp\"/>
  <p:tag name="LATEXFORMHEIGHT" val="320"/>
  <p:tag name="LATEXFORMWIDTH" val="385"/>
  <p:tag name="LATEXFORMWRAP" val="True"/>
  <p:tag name="BITMAPVECTOR" val="1"/>
  <p:tag name="EMFCHILD" val="True"/>
</p:tagLst>
</file>

<file path=ppt/tags/tag10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4856"/>
  <p:tag name="ORIGINALWIDTH" val="2.525118"/>
  <p:tag name="EMFCHILD" val="True"/>
</p:tagLst>
</file>

<file path=ppt/tags/tag10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272966"/>
  <p:tag name="ORIGINALWIDTH" val="6.590263"/>
  <p:tag name="EMFCHILD" val="True"/>
</p:tagLst>
</file>

<file path=ppt/tags/tag10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391522"/>
  <p:tag name="ORIGINALWIDTH" val="4.677612"/>
  <p:tag name="EMFCHILD" val="True"/>
</p:tagLst>
</file>

<file path=ppt/tags/tag10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1357"/>
  <p:tag name="ORIGINALWIDTH" val="2.29916"/>
  <p:tag name="EMFCHILD" val="True"/>
</p:tagLst>
</file>

<file path=ppt/tags/tag10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00236"/>
  <p:tag name="ORIGINALWIDTH" val="4.538871"/>
  <p:tag name="EMFCHILD" val="True"/>
</p:tagLst>
</file>

<file path=ppt/tags/tag10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4856"/>
  <p:tag name="ORIGINALWIDTH" val="2.525118"/>
  <p:tag name="EMFCHILD" val="True"/>
</p:tagLst>
</file>

<file path=ppt/tags/tag10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029633"/>
  <p:tag name="ORIGINALWIDTH" val="1.050472"/>
  <p:tag name="EMFCHILD" val="True"/>
</p:tagLst>
</file>

<file path=ppt/tags/tag10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48057"/>
  <p:tag name="ORIGINALWIDTH" val="4.865905"/>
  <p:tag name="EMFCHILD" val="True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702033"/>
  <p:tag name="ORIGINALWIDTH" val="11.78553"/>
  <p:tag name="OUTPUTTYPE" val="SVG"/>
  <p:tag name="IGUANATEXVERSION" val="160"/>
  <p:tag name="LATEXADDIN" val="\documentclass{article}&#10;\usepackage{amsmath}&#10;\pagestyle{empty}&#10;\begin{document}&#10;&#10;$X_7$&#10;&#10;\end{document}"/>
  <p:tag name="IGUANATEXSIZE" val="24"/>
  <p:tag name="IGUANATEXCURSOR" val="85"/>
  <p:tag name="TRANSPARENCY" val="True"/>
  <p:tag name="LATEXENGINEID" val="1"/>
  <p:tag name="TEMPFOLDER" val="c:\temp\"/>
  <p:tag name="LATEXFORMHEIGHT" val="320"/>
  <p:tag name="LATEXFORMWIDTH" val="385"/>
  <p:tag name="LATEXFORMWRAP" val="True"/>
  <p:tag name="BITMAPVECTOR" val="1"/>
</p:tagLst>
</file>

<file path=ppt/tags/tag10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5084"/>
  <p:tag name="ORIGINALWIDTH" val="3.218819"/>
  <p:tag name="EMFCHILD" val="True"/>
</p:tagLst>
</file>

<file path=ppt/tags/tag10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469239"/>
  <p:tag name="ORIGINALWIDTH" val="6.590263"/>
  <p:tag name="EMFCHILD" val="True"/>
</p:tagLst>
</file>

<file path=ppt/tags/tag10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48057"/>
  <p:tag name="ORIGINALWIDTH" val="3.646955"/>
  <p:tag name="EMFCHILD" val="True"/>
</p:tagLst>
</file>

<file path=ppt/tags/tag10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4856"/>
  <p:tag name="ORIGINALWIDTH" val="2.525118"/>
  <p:tag name="EMFCHILD" val="True"/>
</p:tagLst>
</file>

<file path=ppt/tags/tag10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00236"/>
  <p:tag name="ORIGINALWIDTH" val="4.935276"/>
  <p:tag name="EMFCHILD" val="True"/>
</p:tagLst>
</file>

<file path=ppt/tags/tag10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4856"/>
  <p:tag name="ORIGINALWIDTH" val="2.525118"/>
  <p:tag name="EMFCHILD" val="True"/>
</p:tagLst>
</file>

<file path=ppt/tags/tag10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1357"/>
  <p:tag name="ORIGINALWIDTH" val="2.29916"/>
  <p:tag name="EMFCHILD" val="True"/>
</p:tagLst>
</file>

<file path=ppt/tags/tag10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26273"/>
  <p:tag name="ORIGINALWIDTH" val="3.651208"/>
  <p:tag name="LATEXADDIN" val="\documentclass{article}&#10;\usepackage{amsmath}&#10;\pagestyle{empty}&#10;\begin{document}&#10;&#10;$s^{(1)}_0 = s_0 = h_0$ &#10;&#10;&#10;\end{document}"/>
  <p:tag name="IGUANATEXSIZE" val="30"/>
  <p:tag name="IGUANATEXCURSOR" val="94"/>
  <p:tag name="TRANSPARENCY" val="True"/>
  <p:tag name="LATEXENGINEID" val="1"/>
  <p:tag name="TEMPFOLDER" val="c:\temp\"/>
  <p:tag name="LATEXFORMHEIGHT" val="320"/>
  <p:tag name="LATEXFORMWIDTH" val="385"/>
  <p:tag name="LATEXFORMWRAP" val="True"/>
  <p:tag name="BITMAPVECTOR" val="1"/>
  <p:tag name="EMFCHILD" val="True"/>
</p:tagLst>
</file>

<file path=ppt/tags/tag10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32887"/>
  <p:tag name="ORIGINALWIDTH" val="1.805748"/>
  <p:tag name="EMFCHILD" val="True"/>
</p:tagLst>
</file>

<file path=ppt/tags/tag10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41575"/>
  <p:tag name="ORIGINALWIDTH" val="2.528058"/>
  <p:tag name="EMFCHILD" val="True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13554"/>
  <p:tag name="ORIGINALWIDTH" val="97.11499"/>
  <p:tag name="OUTPUTTYPE" val="SVG"/>
  <p:tag name="IGUANATEXVERSION" val="160"/>
  <p:tag name="LATEXADDIN" val="\documentclass{article}&#10;\usepackage{amsmath,amssymb,amsfonts}&#10;\pagestyle{empty}&#10;\begin{document}&#10;&#10;$1 - \alpha \leq \mathbb{P}(y \in C(x,v))$&#10;&#10;\end{document}"/>
  <p:tag name="IGUANATEXSIZE" val="28"/>
  <p:tag name="IGUANATEXCURSOR" val="139"/>
  <p:tag name="TRANSPARENCY" val="True"/>
  <p:tag name="LATEXENGINEID" val="1"/>
  <p:tag name="TEMPFOLDER" val="c:\temp\"/>
  <p:tag name="LATEXFORMHEIGHT" val="320"/>
  <p:tag name="LATEXFORMWIDTH" val="385"/>
  <p:tag name="LATEXFORMWRAP" val="True"/>
  <p:tag name="BITMAPVECTOR" val="1"/>
</p:tagLst>
</file>

<file path=ppt/tags/tag10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32887"/>
  <p:tag name="ORIGINALWIDTH" val="1.798819"/>
  <p:tag name="EMFCHILD" val="True"/>
</p:tagLst>
</file>

<file path=ppt/tags/tag10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78373"/>
  <p:tag name="ORIGINALWIDTH" val="3.222599"/>
  <p:tag name="EMFCHILD" val="True"/>
</p:tagLst>
</file>

<file path=ppt/tags/tag10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286404"/>
  <p:tag name="ORIGINALWIDTH" val="6.59798"/>
  <p:tag name="EMFCHILD" val="True"/>
</p:tagLst>
</file>

<file path=ppt/tags/tag10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26273"/>
  <p:tag name="ORIGINALWIDTH" val="3.651208"/>
  <p:tag name="EMFCHILD" val="True"/>
</p:tagLst>
</file>

<file path=ppt/tags/tag10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78373"/>
  <p:tag name="ORIGINALWIDTH" val="3.222599"/>
  <p:tag name="EMFCHILD" val="True"/>
</p:tagLst>
</file>

<file path=ppt/tags/tag10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286404"/>
  <p:tag name="ORIGINALWIDTH" val="6.59798"/>
  <p:tag name="EMFCHILD" val="True"/>
</p:tagLst>
</file>

<file path=ppt/tags/tag10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88583"/>
  <p:tag name="ORIGINALWIDTH" val="4.871602"/>
  <p:tag name="EMFCHILD" val="True"/>
</p:tagLst>
</file>

<file path=ppt/tags/tag10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78373"/>
  <p:tag name="ORIGINALWIDTH" val="3.222599"/>
  <p:tag name="EMFCHILD" val="True"/>
</p:tagLst>
</file>

<file path=ppt/tags/tag10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1357"/>
  <p:tag name="ORIGINALWIDTH" val="101.1028"/>
  <p:tag name="OUTPUTTYPE" val="SVG"/>
  <p:tag name="IGUANATEXVERSION" val="160"/>
  <p:tag name="LATEXADDIN" val="\documentclass{article}&#10;\usepackage{amsmath}&#10;\pagestyle{empty}&#10;\begin{document}&#10;&#10;$h_t = \rho(a_1 \cdot h_{t-1} + b_1 x_1)$ &#10;&#10;&#10;\end{document}"/>
  <p:tag name="IGUANATEXSIZE" val="30"/>
  <p:tag name="IGUANATEXCURSOR" val="110"/>
  <p:tag name="TRANSPARENCY" val="True"/>
  <p:tag name="LATEXENGINEID" val="1"/>
  <p:tag name="TEMPFOLDER" val="c:\temp\"/>
  <p:tag name="LATEXFORMHEIGHT" val="320"/>
  <p:tag name="LATEXFORMWIDTH" val="385"/>
  <p:tag name="LATEXFORMWRAP" val="True"/>
  <p:tag name="BITMAPVECTOR" val="1"/>
</p:tagLst>
</file>

<file path=ppt/tags/tag10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.36625"/>
  <p:tag name="ORIGINALWIDTH" val="90.28638"/>
  <p:tag name="OUTPUTTYPE" val="SVG"/>
  <p:tag name="IGUANATEXVERSION" val="160"/>
  <p:tag name="LATEXADDIN" val="\documentclass{article}&#10;\usepackage{amsmath}&#10;\pagestyle{empty}&#10;\begin{document}&#10;&#10;$s^{(0)}_t = a_t \cdot s^{(0)}_{t-1} + b_t x_t$ &#10;&#10;&#10;\end{document}"/>
  <p:tag name="IGUANATEXSIZE" val="30"/>
  <p:tag name="IGUANATEXCURSOR" val="86"/>
  <p:tag name="TRANSPARENCY" val="True"/>
  <p:tag name="LATEXENGINEID" val="1"/>
  <p:tag name="TEMPFOLDER" val="c:\temp\"/>
  <p:tag name="LATEXFORMHEIGHT" val="320"/>
  <p:tag name="LATEXFORMWIDTH" val="385"/>
  <p:tag name="LATEXFORMWRAP" val="True"/>
  <p:tag name="BITMAPVECTOR" val="1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13554"/>
  <p:tag name="ORIGINALWIDTH" val="87.96187"/>
  <p:tag name="OUTPUTTYPE" val="SVG"/>
  <p:tag name="IGUANATEXVERSION" val="160"/>
  <p:tag name="LATEXADDIN" val="\documentclass{article}&#10;\usepackage{amsmath,amssymb,amsfonts}&#10;\pagestyle{empty}&#10;\begin{document}&#10;&#10;$1 - \alpha \leq \mathbb{P}(u \in C(x))$&#10;&#10;\end{document}"/>
  <p:tag name="IGUANATEXSIZE" val="28"/>
  <p:tag name="IGUANATEXCURSOR" val="137"/>
  <p:tag name="TRANSPARENCY" val="True"/>
  <p:tag name="LATEXENGINEID" val="1"/>
  <p:tag name="TEMPFOLDER" val="c:\temp\"/>
  <p:tag name="LATEXFORMHEIGHT" val="320"/>
  <p:tag name="LATEXFORMWIDTH" val="385"/>
  <p:tag name="LATEXFORMWRAP" val="True"/>
  <p:tag name="BITMAPVECTOR" val="1"/>
</p:tagLst>
</file>

<file path=ppt/tags/tag10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9.57301"/>
  <p:tag name="ORIGINALWIDTH" val="177.0273"/>
  <p:tag name="OUTPUTTYPE" val="SVG"/>
  <p:tag name="IGUANATEXVERSION" val="160"/>
  <p:tag name="LATEXADDIN" val="\documentclass{article}&#10;\usepackage{amsmath}&#10;\pagestyle{empty}&#10;\begin{document}&#10;&#10;\begin{align*}&#10;k^{(i)}_t &#10;= \frac{ \rho(a_t s^{(i-1)}_{t-1} + b_t x_t)}{ a_t s^{(i-1)}_{t-1} + b_t x_t }&#10;= \frac{ h_t }{ a_t h_{t-1} + b_t x_t }&#10;\end{align*}&#10;&#10;\end{document}"/>
  <p:tag name="IGUANATEXSIZE" val="30"/>
  <p:tag name="IGUANATEXCURSOR" val="150"/>
  <p:tag name="TRANSPARENCY" val="True"/>
  <p:tag name="LATEXENGINEID" val="1"/>
  <p:tag name="TEMPFOLDER" val="c:\temp\"/>
  <p:tag name="LATEXFORMHEIGHT" val="320"/>
  <p:tag name="LATEXFORMWIDTH" val="385"/>
  <p:tag name="LATEXFORMWRAP" val="True"/>
  <p:tag name="BITMAPVECTOR" val="1"/>
</p:tagLst>
</file>

<file path=ppt/tags/tag10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.36625"/>
  <p:tag name="ORIGINALWIDTH" val="125.2661"/>
  <p:tag name="OUTPUTTYPE" val="SVG"/>
  <p:tag name="IGUANATEXVERSION" val="160"/>
  <p:tag name="LATEXADDIN" val="\documentclass{article}&#10;\usepackage{amsmath}&#10;\pagestyle{empty}&#10;\begin{document}&#10;&#10;$s^{(i)}_t = k^{(i)}_t \cdot (a_t \cdot s^{(i-1)}_{t-1} + b_t x_t)$ &#10;&#10;&#10;\end{document}"/>
  <p:tag name="IGUANATEXSIZE" val="30"/>
  <p:tag name="IGUANATEXCURSOR" val="147"/>
  <p:tag name="TRANSPARENCY" val="True"/>
  <p:tag name="LATEXENGINEID" val="1"/>
  <p:tag name="TEMPFOLDER" val="c:\temp\"/>
  <p:tag name="LATEXFORMHEIGHT" val="320"/>
  <p:tag name="LATEXFORMWIDTH" val="385"/>
  <p:tag name="LATEXFORMWRAP" val="True"/>
  <p:tag name="BITMAPVECTOR" val="1"/>
</p:tagLst>
</file>

<file path=ppt/tags/tag10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.76184"/>
  <p:tag name="ORIGINALWIDTH" val="142.4922"/>
  <p:tag name="OUTPUTTYPE" val="SVG"/>
  <p:tag name="IGUANATEXVERSION" val="160"/>
  <p:tag name="LATEXADDIN" val="\documentclass{article}&#10;\usepackage{amsmath}&#10;\pagestyle{empty}&#10;\begin{document}&#10;&#10;$s^{(i)}_i = k^{(i)}_i \cdot (a_i \cdot h_{i-1} + b_i x_i) = h_i$ &#10;&#10;&#10;\end{document}"/>
  <p:tag name="IGUANATEXSIZE" val="30"/>
  <p:tag name="IGUANATEXCURSOR" val="89"/>
  <p:tag name="TRANSPARENCY" val="True"/>
  <p:tag name="LATEXENGINEID" val="1"/>
  <p:tag name="TEMPFOLDER" val="c:\temp\"/>
  <p:tag name="LATEXFORMHEIGHT" val="320"/>
  <p:tag name="LATEXFORMWIDTH" val="385"/>
  <p:tag name="LATEXFORMWRAP" val="True"/>
  <p:tag name="BITMAPVECTOR" val="1"/>
</p:tagLst>
</file>

<file path=ppt/tags/tag10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1.57246"/>
  <p:tag name="ORIGINALWIDTH" val="85.84104"/>
  <p:tag name="OUTPUTTYPE" val="SVG"/>
  <p:tag name="IGUANATEXVERSION" val="160"/>
  <p:tag name="LATEXADDIN" val="\documentclass{article}&#10;\usepackage{amsmath}&#10;\pagestyle{empty}&#10;\begin{document}&#10;&#10;\begin{align*}&#10;k^{(i)}_i &#10;= \frac{ h_i }{ a_i h_{i-1} + b_i x_i }&#10;\end{align*}&#10;&#10;\end{document}"/>
  <p:tag name="IGUANATEXSIZE" val="30"/>
  <p:tag name="IGUANATEXCURSOR" val="144"/>
  <p:tag name="TRANSPARENCY" val="True"/>
  <p:tag name="LATEXENGINEID" val="1"/>
  <p:tag name="TEMPFOLDER" val="c:\temp\"/>
  <p:tag name="LATEXFORMHEIGHT" val="320"/>
  <p:tag name="LATEXFORMWIDTH" val="385"/>
  <p:tag name="LATEXFORMWRAP" val="True"/>
  <p:tag name="BITMAPVECTOR" val="1"/>
</p:tagLst>
</file>

<file path=ppt/tags/tag10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13543"/>
  <p:tag name="ORIGINALWIDTH" val="47.21638"/>
  <p:tag name="OUTPUTTYPE" val="SVG"/>
  <p:tag name="IGUANATEXVERSION" val="160"/>
  <p:tag name="LATEXADDIN" val="\documentclass{article}&#10;\usepackage{amsmath}&#10;\pagestyle{empty}&#10;\begin{document}&#10;&#10;$\rho(0)/0 \searrow 1$ &#10;&#10;&#10;\end{document}"/>
  <p:tag name="IGUANATEXSIZE" val="20"/>
  <p:tag name="IGUANATEXCURSOR" val="82"/>
  <p:tag name="TRANSPARENCY" val="True"/>
  <p:tag name="LATEXENGINEID" val="1"/>
  <p:tag name="TEMPFOLDER" val="c:\temp\"/>
  <p:tag name="LATEXFORMHEIGHT" val="320"/>
  <p:tag name="LATEXFORMWIDTH" val="385"/>
  <p:tag name="LATEXFORMWRAP" val="True"/>
  <p:tag name="BITMAPVECTOR" val="1"/>
</p:tagLst>
</file>

<file path=ppt/tags/tag10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391496"/>
  <p:tag name="ORIGINALWIDTH" val="4.702363"/>
  <p:tag name="LATEXADDIN" val="\documentclass{article}&#10;\usepackage{amsmath}&#10;\pagestyle{empty}&#10;\begin{document}&#10;&#10;$\rho(0)/0 \searrow 1$ &#10;&#10;&#10;\end{document}"/>
  <p:tag name="IGUANATEXSIZE" val="20"/>
  <p:tag name="IGUANATEXCURSOR" val="82"/>
  <p:tag name="TRANSPARENCY" val="True"/>
  <p:tag name="LATEXENGINEID" val="1"/>
  <p:tag name="TEMPFOLDER" val="c:\temp\"/>
  <p:tag name="LATEXFORMHEIGHT" val="320"/>
  <p:tag name="LATEXFORMWIDTH" val="385"/>
  <p:tag name="LATEXFORMWRAP" val="True"/>
  <p:tag name="BITMAPVECTOR" val="1"/>
  <p:tag name="EMFCHILD" val="True"/>
</p:tagLst>
</file>

<file path=ppt/tags/tag10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13543"/>
  <p:tag name="ORIGINALWIDTH" val="2.3113"/>
  <p:tag name="EMFCHILD" val="True"/>
</p:tagLst>
</file>

<file path=ppt/tags/tag10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82913"/>
  <p:tag name="ORIGINALWIDTH" val="4.194252"/>
  <p:tag name="EMFCHILD" val="True"/>
</p:tagLst>
</file>

<file path=ppt/tags/tag10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13543"/>
  <p:tag name="ORIGINALWIDTH" val="2.3113"/>
  <p:tag name="EMFCHILD" val="True"/>
</p:tagLst>
</file>

<file path=ppt/tags/tag10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13543"/>
  <p:tag name="ORIGINALWIDTH" val="3.875433"/>
  <p:tag name="EMFCHILD" val="True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469235"/>
  <p:tag name="ORIGINALWIDTH" val="3.287655"/>
  <p:tag name="LATEXADDIN" val="\documentclass{article}&#10;\usepackage{amsmath,amssymb,amsfonts}&#10;\pagestyle{empty}&#10;\begin{document}&#10;&#10;$1 - \alpha \leq \mathbb{P}(u \in C(x))$&#10;&#10;\end{document}"/>
  <p:tag name="IGUANATEXSIZE" val="28"/>
  <p:tag name="IGUANATEXCURSOR" val="137"/>
  <p:tag name="TRANSPARENCY" val="True"/>
  <p:tag name="LATEXENGINEID" val="1"/>
  <p:tag name="TEMPFOLDER" val="c:\temp\"/>
  <p:tag name="LATEXFORMHEIGHT" val="320"/>
  <p:tag name="LATEXFORMWIDTH" val="385"/>
  <p:tag name="LATEXFORMWRAP" val="True"/>
  <p:tag name="BITMAPVECTOR" val="1"/>
  <p:tag name="EMFCHILD" val="True"/>
</p:tagLst>
</file>

<file path=ppt/tags/tag10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82913"/>
  <p:tag name="ORIGINALWIDTH" val="4.194252"/>
  <p:tag name="EMFCHILD" val="True"/>
</p:tagLst>
</file>

<file path=ppt/tags/tag10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878189"/>
  <p:tag name="ORIGINALWIDTH" val="9.105827"/>
  <p:tag name="EMFCHILD" val="True"/>
</p:tagLst>
</file>

<file path=ppt/tags/tag10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469213"/>
  <p:tag name="ORIGINALWIDTH" val="3.287638"/>
  <p:tag name="EMFCHILD" val="True"/>
</p:tagLst>
</file>

<file path=ppt/tags/tag10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70969"/>
  <p:tag name="ORIGINALWIDTH" val="4.52617"/>
  <p:tag name="LATEXADDIN" val="\documentclass{article}&#10;\usepackage{amsmath}&#10;\pagestyle{empty}&#10;\begin{document}&#10;&#10;\begin{align*}&#10;k^{(i)}_i &#10;= \frac{ h_i }{ a_i h_{i-1} + b_i x_i }&#10;\end{align*}&#10;&#10;\end{document}"/>
  <p:tag name="IGUANATEXSIZE" val="30"/>
  <p:tag name="IGUANATEXCURSOR" val="144"/>
  <p:tag name="TRANSPARENCY" val="True"/>
  <p:tag name="LATEXENGINEID" val="1"/>
  <p:tag name="TEMPFOLDER" val="c:\temp\"/>
  <p:tag name="LATEXFORMHEIGHT" val="320"/>
  <p:tag name="LATEXFORMWIDTH" val="385"/>
  <p:tag name="LATEXFORMWRAP" val="True"/>
  <p:tag name="BITMAPVECTOR" val="1"/>
  <p:tag name="EMFCHILD" val="True"/>
</p:tagLst>
</file>

<file path=ppt/tags/tag10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15404"/>
  <p:tag name="ORIGINALWIDTH" val="1.818452"/>
  <p:tag name="EMFCHILD" val="True"/>
</p:tagLst>
</file>

<file path=ppt/tags/tag10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91363"/>
  <p:tag name="ORIGINALWIDTH" val="2.119214"/>
  <p:tag name="EMFCHILD" val="True"/>
</p:tagLst>
</file>

<file path=ppt/tags/tag10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15404"/>
  <p:tag name="ORIGINALWIDTH" val="1.811471"/>
  <p:tag name="EMFCHILD" val="True"/>
</p:tagLst>
</file>

<file path=ppt/tags/tag10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91363"/>
  <p:tag name="ORIGINALWIDTH" val="2.119214"/>
  <p:tag name="EMFCHILD" val="True"/>
</p:tagLst>
</file>

<file path=ppt/tags/tag10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280577"/>
  <p:tag name="ORIGINALWIDTH" val="6.644413"/>
  <p:tag name="EMFCHILD" val="True"/>
</p:tagLst>
</file>

<file path=ppt/tags/tag10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70969"/>
  <p:tag name="ORIGINALWIDTH" val="4.905856"/>
  <p:tag name="EMFCHILD" val="True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885265"/>
  <p:tag name="ORIGINALWIDTH" val="6.087149"/>
  <p:tag name="EMFCHILD" val="True"/>
</p:tagLst>
</file>

<file path=ppt/tags/tag10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91363"/>
  <p:tag name="ORIGINALWIDTH" val="2.119214"/>
  <p:tag name="EMFCHILD" val="True"/>
</p:tagLst>
</file>

<file path=ppt/tags/tag10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898162"/>
  <p:tag name="ORIGINALWIDTH" val="56.78208"/>
  <p:tag name="EMFCHILD" val="True"/>
</p:tagLst>
</file>

<file path=ppt/tags/tag10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14959"/>
  <p:tag name="ORIGINALWIDTH" val="4.576144"/>
  <p:tag name="EMFCHILD" val="True"/>
</p:tagLst>
</file>

<file path=ppt/tags/tag10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91363"/>
  <p:tag name="ORIGINALWIDTH" val="2.119214"/>
  <p:tag name="EMFCHILD" val="True"/>
</p:tagLst>
</file>

<file path=ppt/tags/tag10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70969"/>
  <p:tag name="ORIGINALWIDTH" val="4.905856"/>
  <p:tag name="EMFCHILD" val="True"/>
</p:tagLst>
</file>

<file path=ppt/tags/tag10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91363"/>
  <p:tag name="ORIGINALWIDTH" val="2.119214"/>
  <p:tag name="EMFCHILD" val="True"/>
</p:tagLst>
</file>

<file path=ppt/tags/tag10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342781"/>
  <p:tag name="ORIGINALWIDTH" val="4.728008"/>
  <p:tag name="EMFCHILD" val="True"/>
</p:tagLst>
</file>

<file path=ppt/tags/tag10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29946"/>
  <p:tag name="ORIGINALWIDTH" val="2.545854"/>
  <p:tag name="EMFCHILD" val="True"/>
</p:tagLst>
</file>

<file path=ppt/tags/tag10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490864"/>
  <p:tag name="ORIGINALWIDTH" val="6.644413"/>
  <p:tag name="EMFCHILD" val="True"/>
</p:tagLst>
</file>

<file path=ppt/tags/tag10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70969"/>
  <p:tag name="ORIGINALWIDTH" val="3.676905"/>
  <p:tag name="EMFCHILD" val="True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00225"/>
  <p:tag name="ORIGINALWIDTH" val="5.589033"/>
  <p:tag name="EMFCHILD" val="True"/>
</p:tagLst>
</file>

<file path=ppt/tags/tag10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91363"/>
  <p:tag name="ORIGINALWIDTH" val="2.119214"/>
  <p:tag name="EMFCHILD" val="True"/>
</p:tagLst>
</file>

<file path=ppt/tags/tag10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14959"/>
  <p:tag name="ORIGINALWIDTH" val="4.975803"/>
  <p:tag name="EMFCHILD" val="True"/>
</p:tagLst>
</file>

<file path=ppt/tags/tag10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91363"/>
  <p:tag name="ORIGINALWIDTH" val="2.119214"/>
  <p:tag name="EMFCHILD" val="True"/>
</p:tagLst>
</file>

<file path=ppt/tags/tag10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86641"/>
  <p:tag name="ORIGINALWIDTH" val="3.672653"/>
  <p:tag name="LATEXADDIN" val="\documentclass{article}&#10;\usepackage{amsmath}&#10;\pagestyle{empty}&#10;\begin{document}&#10;&#10;$s^{(i)}_i = k^{(i)}_i \cdot (a_i \cdot h_{i-1} + b_i x_i) = h_i$ &#10;&#10;&#10;\end{document}"/>
  <p:tag name="IGUANATEXSIZE" val="30"/>
  <p:tag name="IGUANATEXCURSOR" val="89"/>
  <p:tag name="TRANSPARENCY" val="True"/>
  <p:tag name="LATEXENGINEID" val="1"/>
  <p:tag name="TEMPFOLDER" val="c:\temp\"/>
  <p:tag name="LATEXFORMHEIGHT" val="320"/>
  <p:tag name="LATEXFORMWIDTH" val="385"/>
  <p:tag name="LATEXFORMWRAP" val="True"/>
  <p:tag name="BITMAPVECTOR" val="1"/>
  <p:tag name="EMFCHILD" val="True"/>
</p:tagLst>
</file>

<file path=ppt/tags/tag10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23483"/>
  <p:tag name="ORIGINALWIDTH" val="1.816353"/>
  <p:tag name="EMFCHILD" val="True"/>
</p:tagLst>
</file>

<file path=ppt/tags/tag10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873911"/>
  <p:tag name="ORIGINALWIDTH" val="2.116747"/>
  <p:tag name="EMFCHILD" val="True"/>
</p:tagLst>
</file>

<file path=ppt/tags/tag10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23483"/>
  <p:tag name="ORIGINALWIDTH" val="1.809371"/>
  <p:tag name="EMFCHILD" val="True"/>
</p:tagLst>
</file>

<file path=ppt/tags/tag10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873911"/>
  <p:tag name="ORIGINALWIDTH" val="2.116747"/>
  <p:tag name="EMFCHILD" val="True"/>
</p:tagLst>
</file>

<file path=ppt/tags/tag10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420919"/>
  <p:tag name="ORIGINALWIDTH" val="6.636723"/>
  <p:tag name="EMFCHILD" val="True"/>
</p:tagLst>
</file>

<file path=ppt/tags/tag10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29378"/>
  <p:tag name="ORIGINALWIDTH" val="4.520947"/>
  <p:tag name="EMFCHILD" val="True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508577"/>
  <p:tag name="ORIGINALWIDTH" val="6.087149"/>
  <p:tag name="EMFCHILD" val="True"/>
</p:tagLst>
</file>

<file path=ppt/tags/tag10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23483"/>
  <p:tag name="ORIGINALWIDTH" val="1.816353"/>
  <p:tag name="EMFCHILD" val="True"/>
</p:tagLst>
</file>

<file path=ppt/tags/tag10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873911"/>
  <p:tag name="ORIGINALWIDTH" val="2.116747"/>
  <p:tag name="EMFCHILD" val="True"/>
</p:tagLst>
</file>

<file path=ppt/tags/tag10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23483"/>
  <p:tag name="ORIGINALWIDTH" val="1.809371"/>
  <p:tag name="EMFCHILD" val="True"/>
</p:tagLst>
</file>

<file path=ppt/tags/tag10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873911"/>
  <p:tag name="ORIGINALWIDTH" val="2.116747"/>
  <p:tag name="EMFCHILD" val="True"/>
</p:tagLst>
</file>

<file path=ppt/tags/tag10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09664"/>
  <p:tag name="ORIGINALWIDTH" val="1.057875"/>
  <p:tag name="EMFCHILD" val="True"/>
</p:tagLst>
</file>

<file path=ppt/tags/tag10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.3458"/>
  <p:tag name="ORIGINALWIDTH" val="2.315356"/>
  <p:tag name="EMFCHILD" val="True"/>
</p:tagLst>
</file>

<file path=ppt/tags/tag10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86641"/>
  <p:tag name="ORIGINALWIDTH" val="4.570842"/>
  <p:tag name="EMFCHILD" val="True"/>
</p:tagLst>
</file>

<file path=ppt/tags/tag10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873911"/>
  <p:tag name="ORIGINALWIDTH" val="2.116747"/>
  <p:tag name="EMFCHILD" val="True"/>
</p:tagLst>
</file>

<file path=ppt/tags/tag10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09664"/>
  <p:tag name="ORIGINALWIDTH" val="1.057875"/>
  <p:tag name="EMFCHILD" val="True"/>
</p:tagLst>
</file>

<file path=ppt/tags/tag10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29378"/>
  <p:tag name="ORIGINALWIDTH" val="4.900187"/>
  <p:tag name="EMFCHILD" val="True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53797"/>
  <p:tag name="ORIGINALWIDTH" val="5.808212"/>
  <p:tag name="EMFCHILD" val="True"/>
</p:tagLst>
</file>

<file path=ppt/tags/tag10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873911"/>
  <p:tag name="ORIGINALWIDTH" val="2.116747"/>
  <p:tag name="EMFCHILD" val="True"/>
</p:tagLst>
</file>

<file path=ppt/tags/tag10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548557"/>
  <p:tag name="ORIGINALWIDTH" val="4.722548"/>
  <p:tag name="EMFCHILD" val="True"/>
</p:tagLst>
</file>

<file path=ppt/tags/tag10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808714"/>
  <p:tag name="ORIGINALWIDTH" val="2.542915"/>
  <p:tag name="EMFCHILD" val="True"/>
</p:tagLst>
</file>

<file path=ppt/tags/tag10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90289"/>
  <p:tag name="ORIGINALWIDTH" val="6.636723"/>
  <p:tag name="EMFCHILD" val="True"/>
</p:tagLst>
</file>

<file path=ppt/tags/tag10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29378"/>
  <p:tag name="ORIGINALWIDTH" val="3.672653"/>
  <p:tag name="EMFCHILD" val="True"/>
</p:tagLst>
</file>

<file path=ppt/tags/tag10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873911"/>
  <p:tag name="ORIGINALWIDTH" val="2.116747"/>
  <p:tag name="EMFCHILD" val="True"/>
</p:tagLst>
</file>

<file path=ppt/tags/tag10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86641"/>
  <p:tag name="ORIGINALWIDTH" val="4.970055"/>
  <p:tag name="EMFCHILD" val="True"/>
</p:tagLst>
</file>

<file path=ppt/tags/tag10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873911"/>
  <p:tag name="ORIGINALWIDTH" val="2.116747"/>
  <p:tag name="EMFCHILD" val="True"/>
</p:tagLst>
</file>

<file path=ppt/tags/tag10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.3458"/>
  <p:tag name="ORIGINALWIDTH" val="2.315356"/>
  <p:tag name="EMFCHILD" val="True"/>
</p:tagLst>
</file>

<file path=ppt/tags/tag10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420919"/>
  <p:tag name="ORIGINALWIDTH" val="6.636723"/>
  <p:tag name="EMFCHILD" val="True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13554"/>
  <p:tag name="ORIGINALWIDTH" val="2.311305"/>
  <p:tag name="EMFCHILD" val="True"/>
</p:tagLst>
</file>

<file path=ppt/tags/tag10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29378"/>
  <p:tag name="ORIGINALWIDTH" val="4.900187"/>
  <p:tag name="EMFCHILD" val="True"/>
</p:tagLst>
</file>

<file path=ppt/tags/tag10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873911"/>
  <p:tag name="ORIGINALWIDTH" val="2.116747"/>
  <p:tag name="EMFCHILD" val="True"/>
</p:tagLst>
</file>

<file path=ppt/tags/tag10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93649"/>
  <p:tag name="ORIGINALWIDTH" val="3.659029"/>
  <p:tag name="LATEXADDIN" val="\documentclass{article}&#10;\usepackage{amsmath}&#10;\pagestyle{empty}&#10;\begin{document}&#10;&#10;$s^{(i)}_t = k^{(i)}_t \cdot (a_t \cdot s^{(i-1)}_{t-1} + b_t x_t)$ &#10;&#10;&#10;\end{document}"/>
  <p:tag name="IGUANATEXSIZE" val="30"/>
  <p:tag name="IGUANATEXCURSOR" val="147"/>
  <p:tag name="TRANSPARENCY" val="True"/>
  <p:tag name="LATEXENGINEID" val="1"/>
  <p:tag name="TEMPFOLDER" val="c:\temp\"/>
  <p:tag name="LATEXFORMHEIGHT" val="320"/>
  <p:tag name="LATEXFORMWIDTH" val="385"/>
  <p:tag name="LATEXFORMWRAP" val="True"/>
  <p:tag name="BITMAPVECTOR" val="1"/>
  <p:tag name="EMFCHILD" val="True"/>
</p:tagLst>
</file>

<file path=ppt/tags/tag10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091261"/>
  <p:tag name="ORIGINALWIDTH" val="1.809606"/>
  <p:tag name="EMFCHILD" val="True"/>
</p:tagLst>
</file>

<file path=ppt/tags/tag10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777193"/>
  <p:tag name="ORIGINALWIDTH" val="2.108898"/>
  <p:tag name="EMFCHILD" val="True"/>
</p:tagLst>
</file>

<file path=ppt/tags/tag10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091261"/>
  <p:tag name="ORIGINALWIDTH" val="1.802651"/>
  <p:tag name="EMFCHILD" val="True"/>
</p:tagLst>
</file>

<file path=ppt/tags/tag10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07455"/>
  <p:tag name="ORIGINALWIDTH" val="2.35252"/>
  <p:tag name="EMFCHILD" val="True"/>
</p:tagLst>
</file>

<file path=ppt/tags/tag10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372888"/>
  <p:tag name="ORIGINALWIDTH" val="6.6121"/>
  <p:tag name="EMFCHILD" val="True"/>
</p:tagLst>
</file>

<file path=ppt/tags/tag10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149083"/>
  <p:tag name="ORIGINALWIDTH" val="4.504173"/>
  <p:tag name="EMFCHILD" val="True"/>
</p:tagLst>
</file>

<file path=ppt/tags/tag10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091261"/>
  <p:tag name="ORIGINALWIDTH" val="1.809606"/>
  <p:tag name="EMFCHILD" val="Tru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13573"/>
  <p:tag name="ORIGINALWIDTH" val="90.15134"/>
  <p:tag name="OUTPUTTYPE" val="SVG"/>
  <p:tag name="IGUANATEXVERSION" val="160"/>
  <p:tag name="LATEXADDIN" val="\documentclass{article}&#10;\usepackage{amsmath,amssymb,amsfonts}&#10;\pagestyle{empty}&#10;\begin{document}&#10;&#10;$U_i = \textrm{ATE}\ + N(0,\nu)$&#10;&#10;\end{document}"/>
  <p:tag name="IGUANATEXSIZE" val="38"/>
  <p:tag name="IGUANATEXCURSOR" val="129"/>
  <p:tag name="TRANSPARENCY" val="True"/>
  <p:tag name="LATEXENGINEID" val="1"/>
  <p:tag name="TEMPFOLDER" val="c:\temp\"/>
  <p:tag name="LATEXFORMHEIGHT" val="320"/>
  <p:tag name="LATEXFORMWIDTH" val="385"/>
  <p:tag name="LATEXFORMWRAP" val="True"/>
  <p:tag name="BITMAPVECTOR" val="1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00225"/>
  <p:tag name="ORIGINALWIDTH" val="5.120782"/>
  <p:tag name="EMFCHILD" val="True"/>
</p:tagLst>
</file>

<file path=ppt/tags/tag1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777193"/>
  <p:tag name="ORIGINALWIDTH" val="2.108898"/>
  <p:tag name="EMFCHILD" val="True"/>
</p:tagLst>
</file>

<file path=ppt/tags/tag1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091261"/>
  <p:tag name="ORIGINALWIDTH" val="1.802651"/>
  <p:tag name="EMFCHILD" val="True"/>
</p:tagLst>
</file>

<file path=ppt/tags/tag1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07455"/>
  <p:tag name="ORIGINALWIDTH" val="2.35252"/>
  <p:tag name="EMFCHILD" val="True"/>
</p:tagLst>
</file>

<file path=ppt/tags/tag1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074882"/>
  <p:tag name="ORIGINALWIDTH" val="1.053937"/>
  <p:tag name="EMFCHILD" val="True"/>
</p:tagLst>
</file>

<file path=ppt/tags/tag1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.14053"/>
  <p:tag name="ORIGINALWIDTH" val="2.306772"/>
  <p:tag name="EMFCHILD" val="True"/>
</p:tagLst>
</file>

<file path=ppt/tags/tag1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93649"/>
  <p:tag name="ORIGINALWIDTH" val="4.553885"/>
  <p:tag name="EMFCHILD" val="True"/>
</p:tagLst>
</file>

<file path=ppt/tags/tag1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07455"/>
  <p:tag name="ORIGINALWIDTH" val="2.35252"/>
  <p:tag name="EMFCHILD" val="True"/>
</p:tagLst>
</file>

<file path=ppt/tags/tag1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074882"/>
  <p:tag name="ORIGINALWIDTH" val="1.053937"/>
  <p:tag name="EMFCHILD" val="True"/>
</p:tagLst>
</file>

<file path=ppt/tags/tag1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93649"/>
  <p:tag name="ORIGINALWIDTH" val="3.659029"/>
  <p:tag name="EMFCHILD" val="True"/>
</p:tagLst>
</file>

<file path=ppt/tags/tag1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091261"/>
  <p:tag name="ORIGINALWIDTH" val="1.809606"/>
  <p:tag name="EMFCHILD" val="True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633858"/>
  <p:tag name="ORIGINALWIDTH" val="4.981299"/>
  <p:tag name="EMFCHILD" val="True"/>
</p:tagLst>
</file>

<file path=ppt/tags/tag1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777193"/>
  <p:tag name="ORIGINALWIDTH" val="2.108898"/>
  <p:tag name="EMFCHILD" val="True"/>
</p:tagLst>
</file>

<file path=ppt/tags/tag1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477954"/>
  <p:tag name="ORIGINALWIDTH" val="4.70504"/>
  <p:tag name="EMFCHILD" val="True"/>
</p:tagLst>
</file>

<file path=ppt/tags/tag1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713308"/>
  <p:tag name="ORIGINALWIDTH" val="2.533465"/>
  <p:tag name="EMFCHILD" val="True"/>
</p:tagLst>
</file>

<file path=ppt/tags/tag1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091261"/>
  <p:tag name="ORIGINALWIDTH" val="1.802651"/>
  <p:tag name="EMFCHILD" val="True"/>
</p:tagLst>
</file>

<file path=ppt/tags/tag1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07455"/>
  <p:tag name="ORIGINALWIDTH" val="2.35252"/>
  <p:tag name="EMFCHILD" val="True"/>
</p:tagLst>
</file>

<file path=ppt/tags/tag1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477954"/>
  <p:tag name="ORIGINALWIDTH" val="4.70504"/>
  <p:tag name="EMFCHILD" val="True"/>
</p:tagLst>
</file>

<file path=ppt/tags/tag1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713308"/>
  <p:tag name="ORIGINALWIDTH" val="2.533465"/>
  <p:tag name="EMFCHILD" val="True"/>
</p:tagLst>
</file>

<file path=ppt/tags/tag1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753598"/>
  <p:tag name="ORIGINALWIDTH" val="6.6121"/>
  <p:tag name="EMFCHILD" val="True"/>
</p:tagLst>
</file>

<file path=ppt/tags/tag1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149083"/>
  <p:tag name="ORIGINALWIDTH" val="3.659029"/>
  <p:tag name="EMFCHILD" val="True"/>
</p:tagLst>
</file>

<file path=ppt/tags/tag1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07455"/>
  <p:tag name="ORIGINALWIDTH" val="2.35252"/>
  <p:tag name="EMFCHILD" val="True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061755"/>
  <p:tag name="ORIGINALWIDTH" val="7.073453"/>
  <p:tag name="EMFCHILD" val="True"/>
</p:tagLst>
</file>

<file path=ppt/tags/tag1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93649"/>
  <p:tag name="ORIGINALWIDTH" val="4.951627"/>
  <p:tag name="EMFCHILD" val="True"/>
</p:tagLst>
</file>

<file path=ppt/tags/tag1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07455"/>
  <p:tag name="ORIGINALWIDTH" val="2.35252"/>
  <p:tag name="EMFCHILD" val="True"/>
</p:tagLst>
</file>

<file path=ppt/tags/tag1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.14053"/>
  <p:tag name="ORIGINALWIDTH" val="2.306772"/>
  <p:tag name="EMFCHILD" val="True"/>
</p:tagLst>
</file>

<file path=ppt/tags/tag1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967007"/>
  <p:tag name="ORIGINALWIDTH" val="4.506721"/>
  <p:tag name="LATEXADDIN" val="\documentclass{article}&#10;\usepackage{amsmath}&#10;\pagestyle{empty}&#10;\begin{document}&#10;&#10;\begin{align*}&#10;k^{(i)}_t &#10;= \frac{ \rho(a_t s^{(i-1)}_{t-1} + b_t x_t)}{ a_t s^{(i-1)}_{t-1} + b_t x_t }&#10;= \frac{ h_t }{ a_t h_{t-1} + b_t x_t }&#10;\end{align*}&#10;&#10;\end{document}"/>
  <p:tag name="IGUANATEXSIZE" val="30"/>
  <p:tag name="IGUANATEXCURSOR" val="150"/>
  <p:tag name="TRANSPARENCY" val="True"/>
  <p:tag name="LATEXENGINEID" val="1"/>
  <p:tag name="TEMPFOLDER" val="c:\temp\"/>
  <p:tag name="LATEXFORMHEIGHT" val="320"/>
  <p:tag name="LATEXFORMWIDTH" val="385"/>
  <p:tag name="LATEXFORMWRAP" val="True"/>
  <p:tag name="BITMAPVECTOR" val="1"/>
  <p:tag name="EMFCHILD" val="True"/>
</p:tagLst>
</file>

<file path=ppt/tags/tag1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910682"/>
  <p:tag name="ORIGINALWIDTH" val="1.810631"/>
  <p:tag name="EMFCHILD" val="True"/>
</p:tagLst>
</file>

<file path=ppt/tags/tag1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55537"/>
  <p:tag name="ORIGINALWIDTH" val="2.110106"/>
  <p:tag name="EMFCHILD" val="True"/>
</p:tagLst>
</file>

<file path=ppt/tags/tag1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910682"/>
  <p:tag name="ORIGINALWIDTH" val="1.803675"/>
  <p:tag name="EMFCHILD" val="True"/>
</p:tagLst>
</file>

<file path=ppt/tags/tag1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392677"/>
  <p:tag name="ORIGINALWIDTH" val="2.353833"/>
  <p:tag name="EMFCHILD" val="True"/>
</p:tagLst>
</file>

<file path=ppt/tags/tag1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31244"/>
  <p:tag name="ORIGINALWIDTH" val="6.615829"/>
  <p:tag name="EMFCHILD" val="True"/>
</p:tagLst>
</file>

<file path=ppt/tags/tag1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502544"/>
  <p:tag name="ORIGINALWIDTH" val="4.69575"/>
  <p:tag name="EMFCHILD" val="True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13554"/>
  <p:tag name="ORIGINALWIDTH" val="2.311305"/>
  <p:tag name="EMFCHILD" val="True"/>
</p:tagLst>
</file>

<file path=ppt/tags/tag1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882282"/>
  <p:tag name="ORIGINALWIDTH" val="2.308085"/>
  <p:tag name="EMFCHILD" val="True"/>
</p:tagLst>
</file>

<file path=ppt/tags/tag1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76666"/>
  <p:tag name="ORIGINALWIDTH" val="4.556458"/>
  <p:tag name="EMFCHILD" val="True"/>
</p:tagLst>
</file>

<file path=ppt/tags/tag1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392677"/>
  <p:tag name="ORIGINALWIDTH" val="2.353833"/>
  <p:tag name="EMFCHILD" val="True"/>
</p:tagLst>
</file>

<file path=ppt/tags/tag1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76666"/>
  <p:tag name="ORIGINALWIDTH" val="3.661078"/>
  <p:tag name="EMFCHILD" val="True"/>
</p:tagLst>
</file>

<file path=ppt/tags/tag1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910682"/>
  <p:tag name="ORIGINALWIDTH" val="1.810631"/>
  <p:tag name="EMFCHILD" val="True"/>
</p:tagLst>
</file>

<file path=ppt/tags/tag1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55537"/>
  <p:tag name="ORIGINALWIDTH" val="2.110106"/>
  <p:tag name="EMFCHILD" val="True"/>
</p:tagLst>
</file>

<file path=ppt/tags/tag1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389501"/>
  <p:tag name="ORIGINALWIDTH" val="4.707692"/>
  <p:tag name="EMFCHILD" val="True"/>
</p:tagLst>
</file>

<file path=ppt/tags/tag1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9328"/>
  <p:tag name="ORIGINALWIDTH" val="2.534909"/>
  <p:tag name="EMFCHILD" val="True"/>
</p:tagLst>
</file>

<file path=ppt/tags/tag1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910682"/>
  <p:tag name="ORIGINALWIDTH" val="1.803675"/>
  <p:tag name="EMFCHILD" val="True"/>
</p:tagLst>
</file>

<file path=ppt/tags/tag1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392677"/>
  <p:tag name="ORIGINALWIDTH" val="2.353833"/>
  <p:tag name="EMFCHILD" val="True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00225"/>
  <p:tag name="ORIGINALWIDTH" val="4.961389"/>
  <p:tag name="EMFCHILD" val="True"/>
</p:tagLst>
</file>

<file path=ppt/tags/tag1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389501"/>
  <p:tag name="ORIGINALWIDTH" val="4.707692"/>
  <p:tag name="EMFCHILD" val="True"/>
</p:tagLst>
</file>

<file path=ppt/tags/tag1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9328"/>
  <p:tag name="ORIGINALWIDTH" val="2.534909"/>
  <p:tag name="EMFCHILD" val="True"/>
</p:tagLst>
</file>

<file path=ppt/tags/tag1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5816"/>
  <p:tag name="ORIGINALWIDTH" val="6.615829"/>
  <p:tag name="EMFCHILD" val="True"/>
</p:tagLst>
</file>

<file path=ppt/tags/tag1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967007"/>
  <p:tag name="ORIGINALWIDTH" val="3.661078"/>
  <p:tag name="EMFCHILD" val="True"/>
</p:tagLst>
</file>

<file path=ppt/tags/tag1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392677"/>
  <p:tag name="ORIGINALWIDTH" val="2.353833"/>
  <p:tag name="EMFCHILD" val="True"/>
</p:tagLst>
</file>

<file path=ppt/tags/tag1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76666"/>
  <p:tag name="ORIGINALWIDTH" val="4.954412"/>
  <p:tag name="EMFCHILD" val="True"/>
</p:tagLst>
</file>

<file path=ppt/tags/tag1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392677"/>
  <p:tag name="ORIGINALWIDTH" val="2.353833"/>
  <p:tag name="EMFCHILD" val="True"/>
</p:tagLst>
</file>

<file path=ppt/tags/tag1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882282"/>
  <p:tag name="ORIGINALWIDTH" val="2.308085"/>
  <p:tag name="EMFCHILD" val="True"/>
</p:tagLst>
</file>

<file path=ppt/tags/tag1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952493"/>
  <p:tag name="ORIGINALWIDTH" val="75.14053"/>
  <p:tag name="EMFCHILD" val="True"/>
</p:tagLst>
</file>

<file path=ppt/tags/tag1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76666"/>
  <p:tag name="ORIGINALWIDTH" val="4.556458"/>
  <p:tag name="EMFCHILD" val="True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13554"/>
  <p:tag name="ORIGINALWIDTH" val="2.311333"/>
  <p:tag name="EMFCHILD" val="True"/>
</p:tagLst>
</file>

<file path=ppt/tags/tag1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392677"/>
  <p:tag name="ORIGINALWIDTH" val="2.353833"/>
  <p:tag name="EMFCHILD" val="True"/>
</p:tagLst>
</file>

<file path=ppt/tags/tag1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76666"/>
  <p:tag name="ORIGINALWIDTH" val="3.661078"/>
  <p:tag name="EMFCHILD" val="True"/>
</p:tagLst>
</file>

<file path=ppt/tags/tag1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910682"/>
  <p:tag name="ORIGINALWIDTH" val="1.810631"/>
  <p:tag name="EMFCHILD" val="True"/>
</p:tagLst>
</file>

<file path=ppt/tags/tag1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55537"/>
  <p:tag name="ORIGINALWIDTH" val="2.110106"/>
  <p:tag name="EMFCHILD" val="True"/>
</p:tagLst>
</file>

<file path=ppt/tags/tag1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389501"/>
  <p:tag name="ORIGINALWIDTH" val="4.707692"/>
  <p:tag name="EMFCHILD" val="True"/>
</p:tagLst>
</file>

<file path=ppt/tags/tag1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9328"/>
  <p:tag name="ORIGINALWIDTH" val="2.534909"/>
  <p:tag name="EMFCHILD" val="True"/>
</p:tagLst>
</file>

<file path=ppt/tags/tag1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910682"/>
  <p:tag name="ORIGINALWIDTH" val="1.803675"/>
  <p:tag name="EMFCHILD" val="True"/>
</p:tagLst>
</file>

<file path=ppt/tags/tag1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392677"/>
  <p:tag name="ORIGINALWIDTH" val="2.353833"/>
  <p:tag name="EMFCHILD" val="True"/>
</p:tagLst>
</file>

<file path=ppt/tags/tag1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389501"/>
  <p:tag name="ORIGINALWIDTH" val="4.707692"/>
  <p:tag name="EMFCHILD" val="True"/>
</p:tagLst>
</file>

<file path=ppt/tags/tag1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9328"/>
  <p:tag name="ORIGINALWIDTH" val="2.534909"/>
  <p:tag name="EMFCHILD" val="True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13554"/>
  <p:tag name="ORIGINALWIDTH" val="2.311333"/>
  <p:tag name="EMFCHILD" val="True"/>
</p:tagLst>
</file>

<file path=ppt/tags/tag1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5816"/>
  <p:tag name="ORIGINALWIDTH" val="6.615829"/>
  <p:tag name="EMFCHILD" val="True"/>
</p:tagLst>
</file>

<file path=ppt/tags/tag1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967007"/>
  <p:tag name="ORIGINALWIDTH" val="3.661078"/>
  <p:tag name="EMFCHILD" val="True"/>
</p:tagLst>
</file>

<file path=ppt/tags/tag1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392677"/>
  <p:tag name="ORIGINALWIDTH" val="2.353833"/>
  <p:tag name="EMFCHILD" val="True"/>
</p:tagLst>
</file>

<file path=ppt/tags/tag1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76666"/>
  <p:tag name="ORIGINALWIDTH" val="4.954412"/>
  <p:tag name="EMFCHILD" val="True"/>
</p:tagLst>
</file>

<file path=ppt/tags/tag1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392677"/>
  <p:tag name="ORIGINALWIDTH" val="2.353833"/>
  <p:tag name="EMFCHILD" val="True"/>
</p:tagLst>
</file>

<file path=ppt/tags/tag1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93649"/>
  <p:tag name="ORIGINALWIDTH" val="3.646325"/>
  <p:tag name="LATEXADDIN" val="\documentclass{article}&#10;\usepackage{amsmath}&#10;\pagestyle{empty}&#10;\begin{document}&#10;&#10;$s^{(0)}_t = a_t \cdot s^{(0)}_{t-1} + b_t x_t$ &#10;&#10;&#10;\end{document}"/>
  <p:tag name="IGUANATEXSIZE" val="30"/>
  <p:tag name="IGUANATEXCURSOR" val="86"/>
  <p:tag name="TRANSPARENCY" val="True"/>
  <p:tag name="LATEXENGINEID" val="1"/>
  <p:tag name="TEMPFOLDER" val="c:\temp\"/>
  <p:tag name="LATEXFORMHEIGHT" val="320"/>
  <p:tag name="LATEXFORMWIDTH" val="385"/>
  <p:tag name="LATEXFORMWRAP" val="True"/>
  <p:tag name="BITMAPVECTOR" val="1"/>
  <p:tag name="EMFCHILD" val="True"/>
</p:tagLst>
</file>

<file path=ppt/tags/tag1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091261"/>
  <p:tag name="ORIGINALWIDTH" val="1.803333"/>
  <p:tag name="EMFCHILD" val="True"/>
</p:tagLst>
</file>

<file path=ppt/tags/tag1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855277"/>
  <p:tag name="ORIGINALWIDTH" val="3.218268"/>
  <p:tag name="EMFCHILD" val="True"/>
</p:tagLst>
</file>

<file path=ppt/tags/tag1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091261"/>
  <p:tag name="ORIGINALWIDTH" val="1.796404"/>
  <p:tag name="EMFCHILD" val="True"/>
</p:tagLst>
</file>

<file path=ppt/tags/tag1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07455"/>
  <p:tag name="ORIGINALWIDTH" val="2.344331"/>
  <p:tag name="EMFCHILD" val="True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469235"/>
  <p:tag name="ORIGINALWIDTH" val="3.287655"/>
  <p:tag name="LATEXADDIN" val="\documentclass{article}&#10;\usepackage{amsmath,amssymb,amsfonts}&#10;\pagestyle{empty}&#10;\begin{document}&#10;&#10;$1 - \alpha \leq \mathbb{P}(y \in C(x,v))$&#10;&#10;\end{document}"/>
  <p:tag name="IGUANATEXSIZE" val="28"/>
  <p:tag name="IGUANATEXCURSOR" val="139"/>
  <p:tag name="TRANSPARENCY" val="True"/>
  <p:tag name="LATEXENGINEID" val="1"/>
  <p:tag name="TEMPFOLDER" val="c:\temp\"/>
  <p:tag name="LATEXFORMHEIGHT" val="320"/>
  <p:tag name="LATEXFORMWIDTH" val="385"/>
  <p:tag name="LATEXFORMWRAP" val="True"/>
  <p:tag name="BITMAPVECTOR" val="1"/>
  <p:tag name="EMFCHILD" val="True"/>
</p:tagLst>
</file>

<file path=ppt/tags/tag1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372888"/>
  <p:tag name="ORIGINALWIDTH" val="6.589134"/>
  <p:tag name="EMFCHILD" val="True"/>
</p:tagLst>
</file>

<file path=ppt/tags/tag1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93649"/>
  <p:tag name="ORIGINALWIDTH" val="4.538084"/>
  <p:tag name="EMFCHILD" val="True"/>
</p:tagLst>
</file>

<file path=ppt/tags/tag1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07455"/>
  <p:tag name="ORIGINALWIDTH" val="2.344331"/>
  <p:tag name="EMFCHILD" val="True"/>
</p:tagLst>
</file>

<file path=ppt/tags/tag1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074882"/>
  <p:tag name="ORIGINALWIDTH" val="1.050289"/>
  <p:tag name="EMFCHILD" val="True"/>
</p:tagLst>
</file>

<file path=ppt/tags/tag1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93649"/>
  <p:tag name="ORIGINALWIDTH" val="3.646325"/>
  <p:tag name="EMFCHILD" val="True"/>
</p:tagLst>
</file>

<file path=ppt/tags/tag1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091261"/>
  <p:tag name="ORIGINALWIDTH" val="1.803333"/>
  <p:tag name="EMFCHILD" val="True"/>
</p:tagLst>
</file>

<file path=ppt/tags/tag1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855277"/>
  <p:tag name="ORIGINALWIDTH" val="3.218268"/>
  <p:tag name="EMFCHILD" val="True"/>
</p:tagLst>
</file>

<file path=ppt/tags/tag1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091261"/>
  <p:tag name="ORIGINALWIDTH" val="1.796404"/>
  <p:tag name="EMFCHILD" val="True"/>
</p:tagLst>
</file>

<file path=ppt/tags/tag1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07455"/>
  <p:tag name="ORIGINALWIDTH" val="2.344331"/>
  <p:tag name="EMFCHILD" val="True"/>
</p:tagLst>
</file>

<file path=ppt/tags/tag1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477954"/>
  <p:tag name="ORIGINALWIDTH" val="4.688688"/>
  <p:tag name="EMFCHILD" val="True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885265"/>
  <p:tag name="ORIGINALWIDTH" val="6.087149"/>
  <p:tag name="EMFCHILD" val="True"/>
</p:tagLst>
</file>

<file path=ppt/tags/tag1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713308"/>
  <p:tag name="ORIGINALWIDTH" val="2.524672"/>
  <p:tag name="EMFCHILD" val="True"/>
</p:tagLst>
</file>

<file path=ppt/tags/tag1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753598"/>
  <p:tag name="ORIGINALWIDTH" val="6.589134"/>
  <p:tag name="EMFCHILD" val="True"/>
</p:tagLst>
</file>

<file path=ppt/tags/tag1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149083"/>
  <p:tag name="ORIGINALWIDTH" val="3.646325"/>
  <p:tag name="EMFCHILD" val="True"/>
</p:tagLst>
</file>

<file path=ppt/tags/tag1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07455"/>
  <p:tag name="ORIGINALWIDTH" val="2.344331"/>
  <p:tag name="EMFCHILD" val="True"/>
</p:tagLst>
</file>

<file path=ppt/tags/tag1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93649"/>
  <p:tag name="ORIGINALWIDTH" val="4.93441"/>
  <p:tag name="EMFCHILD" val="True"/>
</p:tagLst>
</file>

<file path=ppt/tags/tag1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07455"/>
  <p:tag name="ORIGINALWIDTH" val="2.344331"/>
  <p:tag name="EMFCHILD" val="True"/>
</p:tagLst>
</file>

<file path=ppt/tags/tag1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48057"/>
  <p:tag name="ORIGINALWIDTH" val="4.879764"/>
  <p:tag name="LATEXADDIN" val="\documentclass{article}&#10;\usepackage{amsmath}&#10;\pagestyle{empty}&#10;\begin{document}&#10;&#10;$h_t = \rho(a_1 \cdot h_{t-1} + b_1 x_1)$ &#10;&#10;&#10;\end{document}"/>
  <p:tag name="IGUANATEXSIZE" val="30"/>
  <p:tag name="IGUANATEXCURSOR" val="110"/>
  <p:tag name="TRANSPARENCY" val="True"/>
  <p:tag name="LATEXENGINEID" val="1"/>
  <p:tag name="TEMPFOLDER" val="c:\temp\"/>
  <p:tag name="LATEXFORMHEIGHT" val="320"/>
  <p:tag name="LATEXFORMWIDTH" val="385"/>
  <p:tag name="LATEXFORMWRAP" val="True"/>
  <p:tag name="BITMAPVECTOR" val="1"/>
  <p:tag name="EMFCHILD" val="True"/>
</p:tagLst>
</file>

<file path=ppt/tags/tag1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317664"/>
  <p:tag name="ORIGINALWIDTH" val="2.351417"/>
  <p:tag name="EMFCHILD" val="True"/>
</p:tagLst>
</file>

<file path=ppt/tags/tag1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272966"/>
  <p:tag name="ORIGINALWIDTH" val="6.609055"/>
  <p:tag name="EMFCHILD" val="True"/>
</p:tagLst>
</file>

<file path=ppt/tags/tag1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391522"/>
  <p:tag name="ORIGINALWIDTH" val="4.690945"/>
  <p:tag name="EMFCHILD" val="True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00225"/>
  <p:tag name="ORIGINALWIDTH" val="5.589033"/>
  <p:tag name="EMFCHILD" val="True"/>
</p:tagLst>
</file>

<file path=ppt/tags/tag1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1357"/>
  <p:tag name="ORIGINALWIDTH" val="2.305722"/>
  <p:tag name="EMFCHILD" val="True"/>
</p:tagLst>
</file>

<file path=ppt/tags/tag1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00236"/>
  <p:tag name="ORIGINALWIDTH" val="4.551811"/>
  <p:tag name="EMFCHILD" val="True"/>
</p:tagLst>
</file>

<file path=ppt/tags/tag1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4856"/>
  <p:tag name="ORIGINALWIDTH" val="2.53231"/>
  <p:tag name="EMFCHILD" val="True"/>
</p:tagLst>
</file>

<file path=ppt/tags/tag1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029633"/>
  <p:tag name="ORIGINALWIDTH" val="1.053465"/>
  <p:tag name="EMFCHILD" val="True"/>
</p:tagLst>
</file>

<file path=ppt/tags/tag1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48057"/>
  <p:tag name="ORIGINALWIDTH" val="4.879764"/>
  <p:tag name="EMFCHILD" val="True"/>
</p:tagLst>
</file>

<file path=ppt/tags/tag1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317664"/>
  <p:tag name="ORIGINALWIDTH" val="2.351417"/>
  <p:tag name="EMFCHILD" val="True"/>
</p:tagLst>
</file>

<file path=ppt/tags/tag1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331496"/>
  <p:tag name="ORIGINALWIDTH" val="4.702861"/>
  <p:tag name="EMFCHILD" val="True"/>
</p:tagLst>
</file>

<file path=ppt/tags/tag1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4856"/>
  <p:tag name="ORIGINALWIDTH" val="2.53231"/>
  <p:tag name="EMFCHILD" val="True"/>
</p:tagLst>
</file>

<file path=ppt/tags/tag1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469239"/>
  <p:tag name="ORIGINALWIDTH" val="6.609055"/>
  <p:tag name="EMFCHILD" val="True"/>
</p:tagLst>
</file>

<file path=ppt/tags/tag1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48057"/>
  <p:tag name="ORIGINALWIDTH" val="3.657349"/>
  <p:tag name="EMFCHILD" val="Tru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8.92851"/>
  <p:tag name="ORIGINALWIDTH" val="67.34143"/>
  <p:tag name="OUTPUTTYPE" val="SVG"/>
  <p:tag name="IGUANATEXVERSION" val="160"/>
  <p:tag name="LATEXADDIN" val="\documentclass{article}&#10;\usepackage{amsmath,amssymb,amsfonts}&#10;\pagestyle{empty}&#10;\begin{document}&#10;&#10;\ \\&#10;\textbf{between-trial}\vspace{-0.6mm}\\&#10;\textbf{heterogeneity}&#10;&#10;&#10;\end{document}"/>
  <p:tag name="IGUANATEXSIZE" val="18"/>
  <p:tag name="IGUANATEXCURSOR" val="124"/>
  <p:tag name="TRANSPARENCY" val="True"/>
  <p:tag name="LATEXENGINEID" val="1"/>
  <p:tag name="TEMPFOLDER" val="c:\temp\"/>
  <p:tag name="LATEXFORMHEIGHT" val="320"/>
  <p:tag name="LATEXFORMWIDTH" val="385"/>
  <p:tag name="LATEXFORMWRAP" val="True"/>
  <p:tag name="BITMAPVECTOR" val="1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508577"/>
  <p:tag name="ORIGINALWIDTH" val="6.087149"/>
  <p:tag name="EMFCHILD" val="True"/>
</p:tagLst>
</file>

<file path=ppt/tags/tag1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4856"/>
  <p:tag name="ORIGINALWIDTH" val="2.53231"/>
  <p:tag name="EMFCHILD" val="True"/>
</p:tagLst>
</file>

<file path=ppt/tags/tag1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00236"/>
  <p:tag name="ORIGINALWIDTH" val="4.949344"/>
  <p:tag name="EMFCHILD" val="True"/>
</p:tagLst>
</file>

<file path=ppt/tags/tag1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4856"/>
  <p:tag name="ORIGINALWIDTH" val="2.53231"/>
  <p:tag name="EMFCHILD" val="True"/>
</p:tagLst>
</file>

<file path=ppt/tags/tag1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1357"/>
  <p:tag name="ORIGINALWIDTH" val="2.305722"/>
  <p:tag name="EMFCHILD" val="True"/>
</p:tagLst>
</file>

<file path=ppt/tags/tag1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26273"/>
  <p:tag name="ORIGINALWIDTH" val="3.651208"/>
  <p:tag name="LATEXADDIN" val="\documentclass{article}&#10;\usepackage{amsmath}&#10;\pagestyle{empty}&#10;\begin{document}&#10;&#10;$s^{(1)}_0 = s_0 = h_0$ &#10;&#10;&#10;\end{document}"/>
  <p:tag name="IGUANATEXSIZE" val="30"/>
  <p:tag name="IGUANATEXCURSOR" val="94"/>
  <p:tag name="TRANSPARENCY" val="True"/>
  <p:tag name="LATEXENGINEID" val="1"/>
  <p:tag name="TEMPFOLDER" val="c:\temp\"/>
  <p:tag name="LATEXFORMHEIGHT" val="320"/>
  <p:tag name="LATEXFORMWIDTH" val="385"/>
  <p:tag name="LATEXFORMWRAP" val="True"/>
  <p:tag name="BITMAPVECTOR" val="1"/>
  <p:tag name="EMFCHILD" val="True"/>
</p:tagLst>
</file>

<file path=ppt/tags/tag1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32887"/>
  <p:tag name="ORIGINALWIDTH" val="1.805748"/>
  <p:tag name="EMFCHILD" val="True"/>
</p:tagLst>
</file>

<file path=ppt/tags/tag1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41575"/>
  <p:tag name="ORIGINALWIDTH" val="2.528058"/>
  <p:tag name="EMFCHILD" val="True"/>
</p:tagLst>
</file>

<file path=ppt/tags/tag1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32887"/>
  <p:tag name="ORIGINALWIDTH" val="1.798819"/>
  <p:tag name="EMFCHILD" val="True"/>
</p:tagLst>
</file>

<file path=ppt/tags/tag1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78373"/>
  <p:tag name="ORIGINALWIDTH" val="3.222599"/>
  <p:tag name="EMFCHILD" val="True"/>
</p:tagLst>
</file>

<file path=ppt/tags/tag1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286404"/>
  <p:tag name="ORIGINALWIDTH" val="6.59798"/>
  <p:tag name="EMFCHILD" val="True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53797"/>
  <p:tag name="ORIGINALWIDTH" val="5.808212"/>
  <p:tag name="EMFCHILD" val="True"/>
</p:tagLst>
</file>

<file path=ppt/tags/tag1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956405"/>
  <p:tag name="ORIGINALWIDTH" val="43.50251"/>
  <p:tag name="OUTPUTTYPE" val="SVG"/>
  <p:tag name="IGUANATEXVERSION" val="160"/>
  <p:tag name="LATEXADDIN" val="\documentclass{article}&#10;\usepackage{amsmath}&#10;\pagestyle{empty}&#10;\begin{document}&#10;&#10;$\rho = \textrm{ReLU}$ &#10;&#10;&#10;\end{document}"/>
  <p:tag name="IGUANATEXSIZE" val="30"/>
  <p:tag name="IGUANATEXCURSOR" val="90"/>
  <p:tag name="TRANSPARENCY" val="True"/>
  <p:tag name="LATEXENGINEID" val="1"/>
  <p:tag name="TEMPFOLDER" val="c:\temp\"/>
  <p:tag name="LATEXFORMHEIGHT" val="320"/>
  <p:tag name="LATEXFORMWIDTH" val="385"/>
  <p:tag name="LATEXFORMWRAP" val="True"/>
  <p:tag name="BITMAPVECTOR" val="1"/>
</p:tagLst>
</file>

<file path=ppt/tags/tag1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772795"/>
  <p:tag name="ORIGINALWIDTH" val="4.891654"/>
  <p:tag name="OUTPUTTYPE" val="SVG"/>
  <p:tag name="IGUANATEXVERSION" val="160"/>
  <p:tag name="LATEXADDIN" val="\documentclass{article}&#10;\usepackage{amsmath}&#10;\pagestyle{empty}&#10;\begin{document}&#10;&#10;$h$ &#10;&#10;&#10;\end{document}"/>
  <p:tag name="IGUANATEXSIZE" val="20"/>
  <p:tag name="IGUANATEXCURSOR" val="83"/>
  <p:tag name="TRANSPARENCY" val="True"/>
  <p:tag name="LATEXENGINEID" val="1"/>
  <p:tag name="TEMPFOLDER" val="c:\temp\"/>
  <p:tag name="LATEXFORMHEIGHT" val="320"/>
  <p:tag name="LATEXFORMWIDTH" val="385"/>
  <p:tag name="LATEXFORMWRAP" val="True"/>
  <p:tag name="BITMAPVECTOR" val="1"/>
</p:tagLst>
</file>

<file path=ppt/tags/tag1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955355"/>
  <p:tag name="ORIGINALWIDTH" val="13.53788"/>
  <p:tag name="OUTPUTTYPE" val="SVG"/>
  <p:tag name="IGUANATEXVERSION" val="160"/>
  <p:tag name="LATEXADDIN" val="\documentclass{article}&#10;\usepackage{amsmath}&#10;\pagestyle{empty}&#10;\begin{document}&#10;&#10;$s^{(0)}$ &#10;&#10;&#10;\end{document}"/>
  <p:tag name="IGUANATEXSIZE" val="20"/>
  <p:tag name="IGUANATEXCURSOR" val="89"/>
  <p:tag name="TRANSPARENCY" val="True"/>
  <p:tag name="LATEXENGINEID" val="1"/>
  <p:tag name="TEMPFOLDER" val="c:\temp\"/>
  <p:tag name="LATEXFORMHEIGHT" val="320"/>
  <p:tag name="LATEXFORMWIDTH" val="385"/>
  <p:tag name="LATEXFORMWRAP" val="True"/>
  <p:tag name="BITMAPVECTOR" val="1"/>
</p:tagLst>
</file>

<file path=ppt/tags/tag1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772795"/>
  <p:tag name="ORIGINALWIDTH" val="4.891654"/>
  <p:tag name="OUTPUTTYPE" val="SVG"/>
  <p:tag name="IGUANATEXVERSION" val="160"/>
  <p:tag name="LATEXADDIN" val="\documentclass{article}&#10;\usepackage{amsmath}&#10;\pagestyle{empty}&#10;\begin{document}&#10;&#10;$h$ &#10;&#10;&#10;\end{document}"/>
  <p:tag name="IGUANATEXSIZE" val="20"/>
  <p:tag name="IGUANATEXCURSOR" val="83"/>
  <p:tag name="TRANSPARENCY" val="True"/>
  <p:tag name="LATEXENGINEID" val="1"/>
  <p:tag name="TEMPFOLDER" val="c:\temp\"/>
  <p:tag name="LATEXFORMHEIGHT" val="320"/>
  <p:tag name="LATEXFORMWIDTH" val="385"/>
  <p:tag name="LATEXFORMWRAP" val="True"/>
  <p:tag name="BITMAPVECTOR" val="1"/>
</p:tagLst>
</file>

<file path=ppt/tags/tag1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955355"/>
  <p:tag name="ORIGINALWIDTH" val="13.53788"/>
  <p:tag name="OUTPUTTYPE" val="SVG"/>
  <p:tag name="IGUANATEXVERSION" val="160"/>
  <p:tag name="LATEXADDIN" val="\documentclass{article}&#10;\usepackage{amsmath}&#10;\pagestyle{empty}&#10;\begin{document}&#10;&#10;$s^{(1)}$ &#10;&#10;&#10;\end{document}"/>
  <p:tag name="IGUANATEXSIZE" val="20"/>
  <p:tag name="IGUANATEXCURSOR" val="87"/>
  <p:tag name="TRANSPARENCY" val="True"/>
  <p:tag name="LATEXENGINEID" val="1"/>
  <p:tag name="TEMPFOLDER" val="c:\temp\"/>
  <p:tag name="LATEXFORMHEIGHT" val="320"/>
  <p:tag name="LATEXFORMWIDTH" val="385"/>
  <p:tag name="LATEXFORMWRAP" val="True"/>
  <p:tag name="BITMAPVECTOR" val="1"/>
</p:tagLst>
</file>

<file path=ppt/tags/tag1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772795"/>
  <p:tag name="ORIGINALWIDTH" val="4.891654"/>
  <p:tag name="OUTPUTTYPE" val="SVG"/>
  <p:tag name="IGUANATEXVERSION" val="160"/>
  <p:tag name="LATEXADDIN" val="\documentclass{article}&#10;\usepackage{amsmath}&#10;\pagestyle{empty}&#10;\begin{document}&#10;&#10;$h$ &#10;&#10;&#10;\end{document}"/>
  <p:tag name="IGUANATEXSIZE" val="20"/>
  <p:tag name="IGUANATEXCURSOR" val="83"/>
  <p:tag name="TRANSPARENCY" val="True"/>
  <p:tag name="LATEXENGINEID" val="1"/>
  <p:tag name="TEMPFOLDER" val="c:\temp\"/>
  <p:tag name="LATEXFORMHEIGHT" val="320"/>
  <p:tag name="LATEXFORMWIDTH" val="385"/>
  <p:tag name="LATEXFORMWRAP" val="True"/>
  <p:tag name="BITMAPVECTOR" val="1"/>
</p:tagLst>
</file>

<file path=ppt/tags/tag1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955355"/>
  <p:tag name="ORIGINALWIDTH" val="13.53788"/>
  <p:tag name="OUTPUTTYPE" val="SVG"/>
  <p:tag name="IGUANATEXVERSION" val="160"/>
  <p:tag name="LATEXADDIN" val="\documentclass{article}&#10;\usepackage{amsmath}&#10;\pagestyle{empty}&#10;\begin{document}&#10;&#10;$s^{(2)}$ &#10;&#10;&#10;\end{document}"/>
  <p:tag name="IGUANATEXSIZE" val="20"/>
  <p:tag name="IGUANATEXCURSOR" val="87"/>
  <p:tag name="TRANSPARENCY" val="True"/>
  <p:tag name="LATEXENGINEID" val="1"/>
  <p:tag name="TEMPFOLDER" val="c:\temp\"/>
  <p:tag name="LATEXFORMHEIGHT" val="320"/>
  <p:tag name="LATEXFORMWIDTH" val="385"/>
  <p:tag name="LATEXFORMWRAP" val="True"/>
  <p:tag name="BITMAPVECTOR" val="1"/>
</p:tagLst>
</file>

<file path=ppt/tags/tag1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772795"/>
  <p:tag name="ORIGINALWIDTH" val="4.891654"/>
  <p:tag name="OUTPUTTYPE" val="SVG"/>
  <p:tag name="IGUANATEXVERSION" val="160"/>
  <p:tag name="LATEXADDIN" val="\documentclass{article}&#10;\usepackage{amsmath}&#10;\pagestyle{empty}&#10;\begin{document}&#10;&#10;$h$ &#10;&#10;&#10;\end{document}"/>
  <p:tag name="IGUANATEXSIZE" val="20"/>
  <p:tag name="IGUANATEXCURSOR" val="83"/>
  <p:tag name="TRANSPARENCY" val="True"/>
  <p:tag name="LATEXENGINEID" val="1"/>
  <p:tag name="TEMPFOLDER" val="c:\temp\"/>
  <p:tag name="LATEXFORMHEIGHT" val="320"/>
  <p:tag name="LATEXFORMWIDTH" val="385"/>
  <p:tag name="LATEXFORMWRAP" val="True"/>
  <p:tag name="BITMAPVECTOR" val="1"/>
</p:tagLst>
</file>

<file path=ppt/tags/tag1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955355"/>
  <p:tag name="ORIGINALWIDTH" val="13.53788"/>
  <p:tag name="OUTPUTTYPE" val="SVG"/>
  <p:tag name="IGUANATEXVERSION" val="160"/>
  <p:tag name="LATEXADDIN" val="\documentclass{article}&#10;\usepackage{amsmath}&#10;\pagestyle{empty}&#10;\begin{document}&#10;&#10;$s^{(3)}$ &#10;&#10;&#10;\end{document}"/>
  <p:tag name="IGUANATEXSIZE" val="20"/>
  <p:tag name="IGUANATEXCURSOR" val="87"/>
  <p:tag name="TRANSPARENCY" val="True"/>
  <p:tag name="LATEXENGINEID" val="1"/>
  <p:tag name="TEMPFOLDER" val="c:\temp\"/>
  <p:tag name="LATEXFORMHEIGHT" val="320"/>
  <p:tag name="LATEXFORMWIDTH" val="385"/>
  <p:tag name="LATEXFORMWRAP" val="True"/>
  <p:tag name="BITMAPVECTOR" val="1"/>
</p:tagLst>
</file>

<file path=ppt/tags/tag1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772795"/>
  <p:tag name="ORIGINALWIDTH" val="4.891654"/>
  <p:tag name="OUTPUTTYPE" val="SVG"/>
  <p:tag name="IGUANATEXVERSION" val="160"/>
  <p:tag name="LATEXADDIN" val="\documentclass{article}&#10;\usepackage{amsmath}&#10;\pagestyle{empty}&#10;\begin{document}&#10;&#10;$h$ &#10;&#10;&#10;\end{document}"/>
  <p:tag name="IGUANATEXSIZE" val="20"/>
  <p:tag name="IGUANATEXCURSOR" val="83"/>
  <p:tag name="TRANSPARENCY" val="True"/>
  <p:tag name="LATEXENGINEID" val="1"/>
  <p:tag name="TEMPFOLDER" val="c:\temp\"/>
  <p:tag name="LATEXFORMHEIGHT" val="320"/>
  <p:tag name="LATEXFORMWIDTH" val="385"/>
  <p:tag name="LATEXFORMWRAP" val="True"/>
  <p:tag name="BITMAPVECTOR" val="1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13554"/>
  <p:tag name="ORIGINALWIDTH" val="2.311305"/>
  <p:tag name="EMFCHILD" val="True"/>
</p:tagLst>
</file>

<file path=ppt/tags/tag1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955355"/>
  <p:tag name="ORIGINALWIDTH" val="13.53788"/>
  <p:tag name="OUTPUTTYPE" val="SVG"/>
  <p:tag name="IGUANATEXVERSION" val="160"/>
  <p:tag name="LATEXADDIN" val="\documentclass{article}&#10;\usepackage{amsmath}&#10;\pagestyle{empty}&#10;\begin{document}&#10;&#10;$s^{(4)}$ &#10;&#10;&#10;\end{document}"/>
  <p:tag name="IGUANATEXSIZE" val="20"/>
  <p:tag name="IGUANATEXCURSOR" val="87"/>
  <p:tag name="TRANSPARENCY" val="True"/>
  <p:tag name="LATEXENGINEID" val="1"/>
  <p:tag name="TEMPFOLDER" val="c:\temp\"/>
  <p:tag name="LATEXFORMHEIGHT" val="320"/>
  <p:tag name="LATEXFORMWIDTH" val="385"/>
  <p:tag name="LATEXFORMWRAP" val="True"/>
  <p:tag name="BITMAPVECTOR" val="1"/>
</p:tagLst>
</file>

<file path=ppt/tags/tag1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772795"/>
  <p:tag name="ORIGINALWIDTH" val="15.61571"/>
  <p:tag name="OUTPUTTYPE" val="SVG"/>
  <p:tag name="IGUANATEXVERSION" val="160"/>
  <p:tag name="LATEXADDIN" val="\documentclass{article}&#10;\usepackage{amsmath}&#10;\pagestyle{empty}&#10;\begin{document}&#10;&#10;$h = $ &#10;&#10;&#10;\end{document}"/>
  <p:tag name="IGUANATEXSIZE" val="20"/>
  <p:tag name="IGUANATEXCURSOR" val="86"/>
  <p:tag name="TRANSPARENCY" val="True"/>
  <p:tag name="LATEXENGINEID" val="1"/>
  <p:tag name="TEMPFOLDER" val="c:\temp\"/>
  <p:tag name="LATEXFORMHEIGHT" val="320"/>
  <p:tag name="LATEXFORMWIDTH" val="385"/>
  <p:tag name="LATEXFORMWRAP" val="True"/>
  <p:tag name="BITMAPVECTOR" val="1"/>
</p:tagLst>
</file>

<file path=ppt/tags/tag1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955355"/>
  <p:tag name="ORIGINALWIDTH" val="13.53788"/>
  <p:tag name="OUTPUTTYPE" val="SVG"/>
  <p:tag name="IGUANATEXVERSION" val="160"/>
  <p:tag name="LATEXADDIN" val="\documentclass{article}&#10;\usepackage{amsmath}&#10;\pagestyle{empty}&#10;\begin{document}&#10;&#10;$s^{(5)}$ &#10;&#10;&#10;\end{document}"/>
  <p:tag name="IGUANATEXSIZE" val="20"/>
  <p:tag name="IGUANATEXCURSOR" val="87"/>
  <p:tag name="TRANSPARENCY" val="True"/>
  <p:tag name="LATEXENGINEID" val="1"/>
  <p:tag name="TEMPFOLDER" val="c:\temp\"/>
  <p:tag name="LATEXFORMHEIGHT" val="320"/>
  <p:tag name="LATEXFORMWIDTH" val="385"/>
  <p:tag name="LATEXFORMWRAP" val="True"/>
  <p:tag name="BITMAPVECTOR" val="1"/>
</p:tagLst>
</file>

<file path=ppt/tags/tag1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71"/>
  <p:tag name="ORIGINALWIDTH" val="3.666222"/>
  <p:tag name="LATEXADDIN" val="\documentclass{article}&#10;\usepackage{amsmath}&#10;\pagestyle{empty}&#10;\begin{document}&#10;&#10;$s^{(5)}$ &#10;&#10;&#10;\end{document}"/>
  <p:tag name="IGUANATEXSIZE" val="20"/>
  <p:tag name="IGUANATEXCURSOR" val="87"/>
  <p:tag name="TRANSPARENCY" val="True"/>
  <p:tag name="LATEXENGINEID" val="1"/>
  <p:tag name="TEMPFOLDER" val="c:\temp\"/>
  <p:tag name="LATEXFORMHEIGHT" val="320"/>
  <p:tag name="LATEXFORMWIDTH" val="385"/>
  <p:tag name="LATEXFORMWRAP" val="True"/>
  <p:tag name="BITMAPVECTOR" val="1"/>
  <p:tag name="EMFCHILD" val="True"/>
</p:tagLst>
</file>

<file path=ppt/tags/tag1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96685"/>
  <p:tag name="ORIGINALWIDTH" val="1.81319"/>
  <p:tag name="EMFCHILD" val="True"/>
</p:tagLst>
</file>

<file path=ppt/tags/tag1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770079"/>
  <p:tag name="ORIGINALWIDTH" val="3.082403"/>
  <p:tag name="EMFCHILD" val="True"/>
</p:tagLst>
</file>

<file path=ppt/tags/tag1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96685"/>
  <p:tag name="ORIGINALWIDTH" val="1.806221"/>
  <p:tag name="EMFCHILD" val="True"/>
</p:tagLst>
</file>

<file path=ppt/tags/tag1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772795"/>
  <p:tag name="ORIGINALWIDTH" val="5.044488"/>
  <p:tag name="LATEXADDIN" val="\documentclass{article}&#10;\usepackage{amsmath}&#10;\pagestyle{empty}&#10;\begin{document}&#10;&#10;$h = $ &#10;&#10;&#10;\end{document}"/>
  <p:tag name="IGUANATEXSIZE" val="20"/>
  <p:tag name="IGUANATEXCURSOR" val="86"/>
  <p:tag name="TRANSPARENCY" val="True"/>
  <p:tag name="LATEXENGINEID" val="1"/>
  <p:tag name="TEMPFOLDER" val="c:\temp\"/>
  <p:tag name="LATEXFORMHEIGHT" val="320"/>
  <p:tag name="LATEXFORMWIDTH" val="385"/>
  <p:tag name="LATEXFORMWRAP" val="True"/>
  <p:tag name="BITMAPVECTOR" val="1"/>
  <p:tag name="EMFCHILD" val="True"/>
</p:tagLst>
</file>

<file path=ppt/tags/tag1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247992"/>
  <p:tag name="ORIGINALWIDTH" val="6.832166"/>
  <p:tag name="EMFCHILD" val="True"/>
</p:tagLst>
</file>

<file path=ppt/tags/tag1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71"/>
  <p:tag name="ORIGINALWIDTH" val="3.666222"/>
  <p:tag name="LATEXADDIN" val="\documentclass{article}&#10;\usepackage{amsmath}&#10;\pagestyle{empty}&#10;\begin{document}&#10;&#10;$s^{(4)}$ &#10;&#10;&#10;\end{document}"/>
  <p:tag name="IGUANATEXSIZE" val="20"/>
  <p:tag name="IGUANATEXCURSOR" val="87"/>
  <p:tag name="TRANSPARENCY" val="True"/>
  <p:tag name="LATEXENGINEID" val="1"/>
  <p:tag name="TEMPFOLDER" val="c:\temp\"/>
  <p:tag name="LATEXFORMHEIGHT" val="320"/>
  <p:tag name="LATEXFORMWIDTH" val="385"/>
  <p:tag name="LATEXFORMWRAP" val="True"/>
  <p:tag name="BITMAPVECTOR" val="1"/>
  <p:tag name="EMFCHILD" val="True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284674"/>
  <p:tag name="ORIGINALWIDTH" val="4.592773"/>
  <p:tag name="EMFCHILD" val="True"/>
</p:tagLst>
</file>

<file path=ppt/tags/tag1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96685"/>
  <p:tag name="ORIGINALWIDTH" val="1.81319"/>
  <p:tag name="EMFCHILD" val="True"/>
</p:tagLst>
</file>

<file path=ppt/tags/tag1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700354"/>
  <p:tag name="ORIGINALWIDTH" val="3.417167"/>
  <p:tag name="EMFCHILD" val="True"/>
</p:tagLst>
</file>

<file path=ppt/tags/tag1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96685"/>
  <p:tag name="ORIGINALWIDTH" val="1.806221"/>
  <p:tag name="EMFCHILD" val="True"/>
</p:tagLst>
</file>

<file path=ppt/tags/tag1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71"/>
  <p:tag name="ORIGINALWIDTH" val="3.666222"/>
  <p:tag name="LATEXADDIN" val="\documentclass{article}&#10;\usepackage{amsmath}&#10;\pagestyle{empty}&#10;\begin{document}&#10;&#10;$s^{(3)}$ &#10;&#10;&#10;\end{document}"/>
  <p:tag name="IGUANATEXSIZE" val="20"/>
  <p:tag name="IGUANATEXCURSOR" val="87"/>
  <p:tag name="TRANSPARENCY" val="True"/>
  <p:tag name="LATEXENGINEID" val="1"/>
  <p:tag name="TEMPFOLDER" val="c:\temp\"/>
  <p:tag name="LATEXFORMHEIGHT" val="320"/>
  <p:tag name="LATEXFORMWIDTH" val="385"/>
  <p:tag name="LATEXFORMWRAP" val="True"/>
  <p:tag name="BITMAPVECTOR" val="1"/>
  <p:tag name="EMFCHILD" val="True"/>
</p:tagLst>
</file>

<file path=ppt/tags/tag1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96685"/>
  <p:tag name="ORIGINALWIDTH" val="1.81319"/>
  <p:tag name="EMFCHILD" val="True"/>
</p:tagLst>
</file>

<file path=ppt/tags/tag1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770079"/>
  <p:tag name="ORIGINALWIDTH" val="3.207954"/>
  <p:tag name="EMFCHILD" val="True"/>
</p:tagLst>
</file>

<file path=ppt/tags/tag1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96685"/>
  <p:tag name="ORIGINALWIDTH" val="1.806221"/>
  <p:tag name="EMFCHILD" val="True"/>
</p:tagLst>
</file>

<file path=ppt/tags/tag1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71"/>
  <p:tag name="ORIGINALWIDTH" val="3.666222"/>
  <p:tag name="LATEXADDIN" val="\documentclass{article}&#10;\usepackage{amsmath}&#10;\pagestyle{empty}&#10;\begin{document}&#10;&#10;$s^{(2)}$ &#10;&#10;&#10;\end{document}"/>
  <p:tag name="IGUANATEXSIZE" val="20"/>
  <p:tag name="IGUANATEXCURSOR" val="87"/>
  <p:tag name="TRANSPARENCY" val="True"/>
  <p:tag name="LATEXENGINEID" val="1"/>
  <p:tag name="TEMPFOLDER" val="c:\temp\"/>
  <p:tag name="LATEXFORMHEIGHT" val="320"/>
  <p:tag name="LATEXFORMWIDTH" val="385"/>
  <p:tag name="LATEXFORMWRAP" val="True"/>
  <p:tag name="BITMAPVECTOR" val="1"/>
  <p:tag name="EMFCHILD" val="True"/>
</p:tagLst>
</file>

<file path=ppt/tags/tag1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96685"/>
  <p:tag name="ORIGINALWIDTH" val="1.81319"/>
  <p:tag name="EMFCHILD" val="True"/>
</p:tagLst>
</file>

<file path=ppt/tags/tag1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3063"/>
  <p:tag name="ORIGINALWIDTH" val="3.082403"/>
  <p:tag name="EMFCHILD" val="True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633858"/>
  <p:tag name="ORIGINALWIDTH" val="4.981299"/>
  <p:tag name="EMFCHILD" val="True"/>
</p:tagLst>
</file>

<file path=ppt/tags/tag1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96685"/>
  <p:tag name="ORIGINALWIDTH" val="1.806221"/>
  <p:tag name="EMFCHILD" val="True"/>
</p:tagLst>
</file>

<file path=ppt/tags/tag1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71"/>
  <p:tag name="ORIGINALWIDTH" val="3.666222"/>
  <p:tag name="LATEXADDIN" val="\documentclass{article}&#10;\usepackage{amsmath}&#10;\pagestyle{empty}&#10;\begin{document}&#10;&#10;$s^{(1)}$ &#10;&#10;&#10;\end{document}"/>
  <p:tag name="IGUANATEXSIZE" val="20"/>
  <p:tag name="IGUANATEXCURSOR" val="87"/>
  <p:tag name="TRANSPARENCY" val="True"/>
  <p:tag name="LATEXENGINEID" val="1"/>
  <p:tag name="TEMPFOLDER" val="c:\temp\"/>
  <p:tag name="LATEXFORMHEIGHT" val="320"/>
  <p:tag name="LATEXFORMWIDTH" val="385"/>
  <p:tag name="LATEXFORMWRAP" val="True"/>
  <p:tag name="BITMAPVECTOR" val="1"/>
  <p:tag name="EMFCHILD" val="True"/>
</p:tagLst>
</file>

<file path=ppt/tags/tag1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96685"/>
  <p:tag name="ORIGINALWIDTH" val="1.81319"/>
  <p:tag name="EMFCHILD" val="True"/>
</p:tagLst>
</file>

<file path=ppt/tags/tag1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3063"/>
  <p:tag name="ORIGINALWIDTH" val="2.538465"/>
  <p:tag name="EMFCHILD" val="True"/>
</p:tagLst>
</file>

<file path=ppt/tags/tag1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96685"/>
  <p:tag name="ORIGINALWIDTH" val="1.806221"/>
  <p:tag name="EMFCHILD" val="True"/>
</p:tagLst>
</file>

<file path=ppt/tags/tag1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71"/>
  <p:tag name="ORIGINALWIDTH" val="3.666221"/>
  <p:tag name="LATEXADDIN" val="\documentclass{article}&#10;\usepackage{amsmath}&#10;\pagestyle{empty}&#10;\begin{document}&#10;&#10;$s^{(0)}$ &#10;&#10;&#10;\end{document}"/>
  <p:tag name="IGUANATEXSIZE" val="20"/>
  <p:tag name="IGUANATEXCURSOR" val="89"/>
  <p:tag name="TRANSPARENCY" val="True"/>
  <p:tag name="LATEXENGINEID" val="1"/>
  <p:tag name="TEMPFOLDER" val="c:\temp\"/>
  <p:tag name="LATEXFORMHEIGHT" val="320"/>
  <p:tag name="LATEXFORMWIDTH" val="385"/>
  <p:tag name="LATEXFORMWRAP" val="True"/>
  <p:tag name="BITMAPVECTOR" val="1"/>
  <p:tag name="EMFCHILD" val="True"/>
</p:tagLst>
</file>

<file path=ppt/tags/tag1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96685"/>
  <p:tag name="ORIGINALWIDTH" val="1.813189"/>
  <p:tag name="EMFCHILD" val="True"/>
</p:tagLst>
</file>

<file path=ppt/tags/tag1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770079"/>
  <p:tag name="ORIGINALWIDTH" val="3.235827"/>
  <p:tag name="EMFCHILD" val="True"/>
</p:tagLst>
</file>

<file path=ppt/tags/tag1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96685"/>
  <p:tag name="ORIGINALWIDTH" val="1.806221"/>
  <p:tag name="EMFCHILD" val="True"/>
</p:tagLst>
</file>

<file path=ppt/tags/tag1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555407"/>
  <p:tag name="ORIGINALWIDTH" val="4.729057"/>
  <p:tag name="LATEXADDIN" val="\documentclass{article}&#10;\usepackage{amsmath}&#10;\pagestyle{empty}&#10;\begin{document}&#10;&#10;$\rho = \textrm{ReLU}$ &#10;&#10;&#10;\end{document}"/>
  <p:tag name="IGUANATEXSIZE" val="30"/>
  <p:tag name="IGUANATEXCURSOR" val="90"/>
  <p:tag name="TRANSPARENCY" val="True"/>
  <p:tag name="LATEXENGINEID" val="1"/>
  <p:tag name="TEMPFOLDER" val="c:\temp\"/>
  <p:tag name="LATEXFORMHEIGHT" val="320"/>
  <p:tag name="LATEXFORMWIDTH" val="385"/>
  <p:tag name="LATEXFORMWRAP" val="True"/>
  <p:tag name="BITMAPVECTOR" val="1"/>
  <p:tag name="EMFCHILD" val="True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061755"/>
  <p:tag name="ORIGINALWIDTH" val="7.073453"/>
  <p:tag name="EMFCHILD" val="True"/>
</p:tagLst>
</file>

<file path=ppt/tags/tag1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331234"/>
  <p:tag name="ORIGINALWIDTH" val="6.662785"/>
  <p:tag name="EMFCHILD" val="True"/>
</p:tagLst>
</file>

<file path=ppt/tags/tag1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023649"/>
  <p:tag name="ORIGINALWIDTH" val="6.983389"/>
  <p:tag name="EMFCHILD" val="True"/>
</p:tagLst>
</file>

<file path=ppt/tags/tag1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72834"/>
  <p:tag name="ORIGINALWIDTH" val="3.877429"/>
  <p:tag name="EMFCHILD" val="True"/>
</p:tagLst>
</file>

<file path=ppt/tags/tag1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04462"/>
  <p:tag name="ORIGINALWIDTH" val="5.500554"/>
  <p:tag name="EMFCHILD" val="True"/>
</p:tagLst>
</file>

<file path=ppt/tags/tag1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023649"/>
  <p:tag name="ORIGINALWIDTH" val="6.843126"/>
  <p:tag name="EMFCHILD" val="True"/>
</p:tagLst>
</file>

<file path=ppt/tags/tag1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956405"/>
  <p:tag name="ORIGINALWIDTH" val="43.50251"/>
  <p:tag name="OUTPUTTYPE" val="SVG"/>
  <p:tag name="IGUANATEXVERSION" val="160"/>
  <p:tag name="LATEXADDIN" val="\documentclass{article}&#10;\usepackage{amsmath}&#10;\pagestyle{empty}&#10;\begin{document}&#10;&#10;$\rho = \textrm{ReLU}$ &#10;&#10;&#10;\end{document}"/>
  <p:tag name="IGUANATEXSIZE" val="30"/>
  <p:tag name="IGUANATEXCURSOR" val="90"/>
  <p:tag name="TRANSPARENCY" val="True"/>
  <p:tag name="LATEXENGINEID" val="1"/>
  <p:tag name="TEMPFOLDER" val="c:\temp\"/>
  <p:tag name="LATEXFORMHEIGHT" val="320"/>
  <p:tag name="LATEXFORMWIDTH" val="385"/>
  <p:tag name="LATEXFORMWRAP" val="True"/>
  <p:tag name="BITMAPVECTOR" val="1"/>
</p:tagLst>
</file>

<file path=ppt/tags/tag1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555407"/>
  <p:tag name="ORIGINALWIDTH" val="4.729057"/>
  <p:tag name="LATEXADDIN" val="\documentclass{article}&#10;\usepackage{amsmath}&#10;\pagestyle{empty}&#10;\begin{document}&#10;&#10;$\rho = \textrm{ReLU}$ &#10;&#10;&#10;\end{document}"/>
  <p:tag name="IGUANATEXSIZE" val="30"/>
  <p:tag name="IGUANATEXCURSOR" val="90"/>
  <p:tag name="TRANSPARENCY" val="True"/>
  <p:tag name="LATEXENGINEID" val="1"/>
  <p:tag name="TEMPFOLDER" val="c:\temp\"/>
  <p:tag name="LATEXFORMHEIGHT" val="320"/>
  <p:tag name="LATEXFORMWIDTH" val="385"/>
  <p:tag name="LATEXFORMWRAP" val="True"/>
  <p:tag name="BITMAPVECTOR" val="1"/>
  <p:tag name="EMFCHILD" val="True"/>
</p:tagLst>
</file>

<file path=ppt/tags/tag1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331234"/>
  <p:tag name="ORIGINALWIDTH" val="6.662785"/>
  <p:tag name="EMFCHILD" val="True"/>
</p:tagLst>
</file>

<file path=ppt/tags/tag1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023649"/>
  <p:tag name="ORIGINALWIDTH" val="6.983389"/>
  <p:tag name="EMFCHILD" val="True"/>
</p:tagLst>
</file>

<file path=ppt/tags/tag1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72834"/>
  <p:tag name="ORIGINALWIDTH" val="3.877429"/>
  <p:tag name="EMFCHILD" val="True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13554"/>
  <p:tag name="ORIGINALWIDTH" val="2.311305"/>
  <p:tag name="EMFCHILD" val="True"/>
</p:tagLst>
</file>

<file path=ppt/tags/tag1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04462"/>
  <p:tag name="ORIGINALWIDTH" val="5.500554"/>
  <p:tag name="EMFCHILD" val="True"/>
</p:tagLst>
</file>

<file path=ppt/tags/tag1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023649"/>
  <p:tag name="ORIGINALWIDTH" val="6.843126"/>
  <p:tag name="EMFCHILD" val="True"/>
</p:tagLst>
</file>

<file path=ppt/tags/tag1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065984"/>
  <p:tag name="ORIGINALWIDTH" val="38.10492"/>
  <p:tag name="OUTPUTTYPE" val="SVG"/>
  <p:tag name="IGUANATEXVERSION" val="160"/>
  <p:tag name="LATEXADDIN" val="\documentclass{article}&#10;\usepackage{amsmath}&#10;\pagestyle{empty}&#10;\begin{document}&#10;&#10;$\rho = \textrm{tanh}$ &#10;&#10;&#10;\end{document}"/>
  <p:tag name="IGUANATEXSIZE" val="30"/>
  <p:tag name="IGUANATEXCURSOR" val="101"/>
  <p:tag name="TRANSPARENCY" val="True"/>
  <p:tag name="LATEXENGINEID" val="1"/>
  <p:tag name="TEMPFOLDER" val="c:\temp\"/>
  <p:tag name="LATEXFORMHEIGHT" val="320"/>
  <p:tag name="LATEXFORMWIDTH" val="385"/>
  <p:tag name="LATEXFORMWRAP" val="True"/>
  <p:tag name="BITMAPVECTOR" val="1"/>
</p:tagLst>
</file>

<file path=ppt/tags/tag1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555407"/>
  <p:tag name="ORIGINALWIDTH" val="4.733283"/>
  <p:tag name="LATEXADDIN" val="\documentclass{article}&#10;\usepackage{amsmath}&#10;\pagestyle{empty}&#10;\begin{document}&#10;&#10;$\rho = \textrm{tanh}$ &#10;&#10;&#10;\end{document}"/>
  <p:tag name="IGUANATEXSIZE" val="30"/>
  <p:tag name="IGUANATEXCURSOR" val="101"/>
  <p:tag name="TRANSPARENCY" val="True"/>
  <p:tag name="LATEXENGINEID" val="1"/>
  <p:tag name="TEMPFOLDER" val="c:\temp\"/>
  <p:tag name="LATEXFORMHEIGHT" val="320"/>
  <p:tag name="LATEXFORMWIDTH" val="385"/>
  <p:tag name="LATEXFORMWRAP" val="True"/>
  <p:tag name="BITMAPVECTOR" val="1"/>
  <p:tag name="EMFCHILD" val="True"/>
</p:tagLst>
</file>

<file path=ppt/tags/tag1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331234"/>
  <p:tag name="ORIGINALWIDTH" val="6.668716"/>
  <p:tag name="EMFCHILD" val="True"/>
</p:tagLst>
</file>

<file path=ppt/tags/tag1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236588"/>
  <p:tag name="ORIGINALWIDTH" val="3.13882"/>
  <p:tag name="EMFCHILD" val="True"/>
</p:tagLst>
</file>

<file path=ppt/tags/tag1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72834"/>
  <p:tag name="ORIGINALWIDTH" val="4.522705"/>
  <p:tag name="EMFCHILD" val="True"/>
</p:tagLst>
</file>

<file path=ppt/tags/tag1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03465"/>
  <p:tag name="ORIGINALWIDTH" val="5.044149"/>
  <p:tag name="EMFCHILD" val="True"/>
</p:tagLst>
</file>

<file path=ppt/tags/tag1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914068"/>
  <p:tag name="ORIGINALWIDTH" val="5.044149"/>
  <p:tag name="EMFCHILD" val="True"/>
</p:tagLst>
</file>

<file path=ppt/tags/tag1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065984"/>
  <p:tag name="ORIGINALWIDTH" val="33.04379"/>
  <p:tag name="OUTPUTTYPE" val="SVG"/>
  <p:tag name="IGUANATEXVERSION" val="160"/>
  <p:tag name="LATEXADDIN" val="\documentclass{article}&#10;\usepackage{amsmath}&#10;\pagestyle{empty}&#10;\begin{document}&#10;&#10;$\rho = \textrm{clip}$ &#10;&#10;&#10;\end{document}"/>
  <p:tag name="IGUANATEXSIZE" val="30"/>
  <p:tag name="IGUANATEXCURSOR" val="101"/>
  <p:tag name="TRANSPARENCY" val="True"/>
  <p:tag name="LATEXENGINEID" val="1"/>
  <p:tag name="TEMPFOLDER" val="c:\temp\"/>
  <p:tag name="LATEXFORMHEIGHT" val="320"/>
  <p:tag name="LATEXFORMWIDTH" val="385"/>
  <p:tag name="LATEXFORMWRAP" val="True"/>
  <p:tag name="BITMAPVECTOR" val="1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00225"/>
  <p:tag name="ORIGINALWIDTH" val="4.961389"/>
  <p:tag name="EMFCHILD" val="True"/>
</p:tagLst>
</file>

<file path=ppt/tags/tag1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555407"/>
  <p:tag name="ORIGINALWIDTH" val="4.667771"/>
  <p:tag name="LATEXADDIN" val="\documentclass{article}&#10;\usepackage{amsmath}&#10;\pagestyle{empty}&#10;\begin{document}&#10;&#10;$\rho = \textrm{clip}$ &#10;&#10;&#10;\end{document}"/>
  <p:tag name="IGUANATEXSIZE" val="30"/>
  <p:tag name="IGUANATEXCURSOR" val="101"/>
  <p:tag name="TRANSPARENCY" val="True"/>
  <p:tag name="LATEXENGINEID" val="1"/>
  <p:tag name="TEMPFOLDER" val="c:\temp\"/>
  <p:tag name="LATEXFORMHEIGHT" val="320"/>
  <p:tag name="LATEXFORMWIDTH" val="385"/>
  <p:tag name="LATEXFORMWRAP" val="True"/>
  <p:tag name="BITMAPVECTOR" val="1"/>
  <p:tag name="EMFCHILD" val="True"/>
</p:tagLst>
</file>

<file path=ppt/tags/tag1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331234"/>
  <p:tag name="ORIGINALWIDTH" val="6.576433"/>
  <p:tag name="EMFCHILD" val="True"/>
</p:tagLst>
</file>

<file path=ppt/tags/tag1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72834"/>
  <p:tag name="ORIGINALWIDTH" val="3.767849"/>
  <p:tag name="EMFCHILD" val="True"/>
</p:tagLst>
</file>

<file path=ppt/tags/tag1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914068"/>
  <p:tag name="ORIGINALWIDTH" val="2.195434"/>
  <p:tag name="EMFCHILD" val="True"/>
</p:tagLst>
</file>

<file path=ppt/tags/tag1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64987"/>
  <p:tag name="ORIGINALWIDTH" val="2.116326"/>
  <p:tag name="EMFCHILD" val="True"/>
</p:tagLst>
</file>

<file path=ppt/tags/tag1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33622"/>
  <p:tag name="ORIGINALWIDTH" val="4.875461"/>
  <p:tag name="EMFCHILD" val="True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904359"/>
  <p:tag name="ORIGINALWIDTH" val="1.165607"/>
  <p:tag name="EMFCHILD" val="True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00225"/>
  <p:tag name="ORIGINALWIDTH" val="4.373594"/>
  <p:tag name="EMFCHILD" val="Tru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734384"/>
  <p:tag name="ORIGINALWIDTH" val="101.1504"/>
  <p:tag name="OUTPUTTYPE" val="SVG"/>
  <p:tag name="IGUANATEXVERSION" val="160"/>
  <p:tag name="LATEXADDIN" val="\documentclass{article}&#10;\usepackage{amsmath,amssymb,amsfonts}&#10;\pagestyle{empty}&#10;\begin{document}&#10;&#10;\ \\&#10;\textbf{within-trial variance}\\&#10;&#10;\end{document}"/>
  <p:tag name="IGUANATEXSIZE" val="18"/>
  <p:tag name="IGUANATEXCURSOR" val="132"/>
  <p:tag name="TRANSPARENCY" val="True"/>
  <p:tag name="LATEXENGINEID" val="1"/>
  <p:tag name="TEMPFOLDER" val="c:\temp\"/>
  <p:tag name="LATEXFORMHEIGHT" val="320"/>
  <p:tag name="LATEXFORMWIDTH" val="385"/>
  <p:tag name="LATEXFORMWRAP" val="True"/>
  <p:tag name="BITMAPVECTOR" val="1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13554"/>
  <p:tag name="ORIGINALWIDTH" val="2.311333"/>
  <p:tag name="EMFCHILD" val="True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13554"/>
  <p:tag name="ORIGINALWIDTH" val="2.311333"/>
  <p:tag name="EMFCHILD" val="True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017093"/>
  <p:tag name="ORIGINALWIDTH" val="8.209186"/>
  <p:tag name="LATEXADDIN" val="\documentclass{article}&#10;\usepackage{amsmath}&#10;\pagestyle{empty}&#10;\begin{document}&#10;&#10;$X_7$&#10;&#10;\end{document}"/>
  <p:tag name="IGUANATEXSIZE" val="24"/>
  <p:tag name="IGUANATEXCURSOR" val="85"/>
  <p:tag name="TRANSPARENCY" val="True"/>
  <p:tag name="LATEXENGINEID" val="1"/>
  <p:tag name="TEMPFOLDER" val="c:\temp\"/>
  <p:tag name="LATEXFORMHEIGHT" val="320"/>
  <p:tag name="LATEXFORMWIDTH" val="385"/>
  <p:tag name="LATEXFORMWRAP" val="True"/>
  <p:tag name="BITMAPVECTOR" val="1"/>
  <p:tag name="EMFCHILD" val="True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005478"/>
  <p:tag name="ORIGINALWIDTH" val="3.312565"/>
  <p:tag name="EMFCHILD" val="True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017093"/>
  <p:tag name="ORIGINALWIDTH" val="8.209186"/>
  <p:tag name="LATEXADDIN" val="\documentclass{article}&#10;\usepackage{amsmath}&#10;\pagestyle{empty}&#10;\begin{document}&#10;&#10;$X_1$&#10;&#10;\end{document}"/>
  <p:tag name="IGUANATEXSIZE" val="24"/>
  <p:tag name="IGUANATEXCURSOR" val="85"/>
  <p:tag name="TRANSPARENCY" val="True"/>
  <p:tag name="LATEXENGINEID" val="1"/>
  <p:tag name="TEMPFOLDER" val="c:\temp\"/>
  <p:tag name="LATEXFORMHEIGHT" val="320"/>
  <p:tag name="LATEXFORMWIDTH" val="385"/>
  <p:tag name="LATEXFORMWRAP" val="True"/>
  <p:tag name="BITMAPVECTOR" val="1"/>
  <p:tag name="EMFCHILD" val="True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775328"/>
  <p:tag name="ORIGINALWIDTH" val="2.538451"/>
  <p:tag name="EMFCHILD" val="True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13573"/>
  <p:tag name="ORIGINALWIDTH" val="2.30373"/>
  <p:tag name="LATEXADDIN" val="\documentclass{article}&#10;\usepackage{amsmath,amssymb,amsfonts}&#10;\pagestyle{empty}&#10;\begin{document}&#10;&#10;$(X_i,\hspace{0.8mm} U_i,\hspace{0.8mm} V_i) \hspace{0.8mm} \sim\hspace{0.8mm} \mathbb{P}$&#10;&#10;\end{document}"/>
  <p:tag name="IGUANATEXSIZE" val="38"/>
  <p:tag name="IGUANATEXCURSOR" val="176"/>
  <p:tag name="TRANSPARENCY" val="True"/>
  <p:tag name="LATEXENGINEID" val="1"/>
  <p:tag name="TEMPFOLDER" val="c:\temp\"/>
  <p:tag name="LATEXFORMHEIGHT" val="320"/>
  <p:tag name="LATEXFORMWIDTH" val="385"/>
  <p:tag name="LATEXFORMWRAP" val="True"/>
  <p:tag name="BITMAPVECTOR" val="1"/>
  <p:tag name="EMFCHILD" val="True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34356"/>
  <p:tag name="ORIGINALWIDTH" val="8.1822"/>
  <p:tag name="EMFCHILD" val="True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76047"/>
  <p:tag name="ORIGINALWIDTH" val="2.106112"/>
  <p:tag name="EMFCHILD" val="True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904352"/>
  <p:tag name="ORIGINALWIDTH" val="1.16179"/>
  <p:tag name="EMFCHILD" val="Tru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077198"/>
  <p:tag name="ORIGINALWIDTH" val="5.120768"/>
  <p:tag name="OUTPUTTYPE" val="SVG"/>
  <p:tag name="IGUANATEXVERSION" val="160"/>
  <p:tag name="LATEXADDIN" val="\documentclass{article}&#10;\usepackage{amsmath}&#10;\pagestyle{empty}&#10;\begin{document}&#10;&#10;$u$&#10;&#10;\end{document}"/>
  <p:tag name="IGUANATEXSIZE" val="24"/>
  <p:tag name="IGUANATEXCURSOR" val="83"/>
  <p:tag name="TRANSPARENCY" val="True"/>
  <p:tag name="LATEXENGINEID" val="1"/>
  <p:tag name="TEMPFOLDER" val="c:\temp\"/>
  <p:tag name="LATEXFORMHEIGHT" val="320"/>
  <p:tag name="LATEXFORMWIDTH" val="385"/>
  <p:tag name="LATEXFORMWRAP" val="True"/>
  <p:tag name="BITMAPVECTOR" val="1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48053"/>
  <p:tag name="ORIGINALWIDTH" val="6.881392"/>
  <p:tag name="EMFCHILD" val="True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76047"/>
  <p:tag name="ORIGINALWIDTH" val="2.106112"/>
  <p:tag name="EMFCHILD" val="True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904352"/>
  <p:tag name="ORIGINALWIDTH" val="1.16179"/>
  <p:tag name="EMFCHILD" val="True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48053"/>
  <p:tag name="ORIGINALWIDTH" val="7.079983"/>
  <p:tag name="EMFCHILD" val="True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76047"/>
  <p:tag name="ORIGINALWIDTH" val="2.106112"/>
  <p:tag name="EMFCHILD" val="True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13573"/>
  <p:tag name="ORIGINALWIDTH" val="2.30373"/>
  <p:tag name="EMFCHILD" val="True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272959"/>
  <p:tag name="ORIGINALWIDTH" val="6.623207"/>
  <p:tag name="EMFCHILD" val="True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53792"/>
  <p:tag name="ORIGINALWIDTH" val="5.789101"/>
  <p:tag name="EMFCHILD" val="True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34356"/>
  <p:tag name="ORIGINALWIDTH" val="7.265458"/>
  <p:tag name="LATEXADDIN" val="\documentclass{article}&#10;\usepackage{amsmath,amssymb,amsfonts}&#10;\pagestyle{empty}&#10;\begin{document}&#10;&#10;$Y_i = U_i + N(0,V_i)$&#10;&#10;\end{document}"/>
  <p:tag name="IGUANATEXSIZE" val="38"/>
  <p:tag name="IGUANATEXCURSOR" val="119"/>
  <p:tag name="TRANSPARENCY" val="True"/>
  <p:tag name="LATEXENGINEID" val="1"/>
  <p:tag name="TEMPFOLDER" val="c:\temp\"/>
  <p:tag name="LATEXFORMHEIGHT" val="320"/>
  <p:tag name="LATEXFORMWIDTH" val="385"/>
  <p:tag name="LATEXFORMWRAP" val="True"/>
  <p:tag name="BITMAPVECTOR" val="1"/>
  <p:tag name="EMFCHILD" val="True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76046"/>
  <p:tag name="ORIGINALWIDTH" val="2.119664"/>
  <p:tag name="EMFCHILD" val="Tru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4458"/>
  <p:tag name="ORIGINALWIDTH" val="4.822408"/>
  <p:tag name="OUTPUTTYPE" val="SVG"/>
  <p:tag name="IGUANATEXVERSION" val="160"/>
  <p:tag name="LATEXADDIN" val="\documentclass{article}&#10;\usepackage{amsmath}&#10;\pagestyle{empty}&#10;\begin{document}&#10;&#10;$y$&#10;&#10;\end{document}"/>
  <p:tag name="IGUANATEXSIZE" val="24"/>
  <p:tag name="IGUANATEXCURSOR" val="83"/>
  <p:tag name="TRANSPARENCY" val="True"/>
  <p:tag name="LATEXENGINEID" val="1"/>
  <p:tag name="TEMPFOLDER" val="c:\temp\"/>
  <p:tag name="LATEXFORMHEIGHT" val="320"/>
  <p:tag name="LATEXFORMWIDTH" val="385"/>
  <p:tag name="LATEXFORMWRAP" val="True"/>
  <p:tag name="BITMAPVECTOR" val="1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272959"/>
  <p:tag name="ORIGINALWIDTH" val="6.645856"/>
  <p:tag name="EMFCHILD" val="True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48052"/>
  <p:tag name="ORIGINALWIDTH" val="6.925673"/>
  <p:tag name="EMFCHILD" val="True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76046"/>
  <p:tag name="ORIGINALWIDTH" val="2.119664"/>
  <p:tag name="EMFCHILD" val="True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469229"/>
  <p:tag name="ORIGINALWIDTH" val="6.645856"/>
  <p:tag name="EMFCHILD" val="True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34356"/>
  <p:tag name="ORIGINALWIDTH" val="8.414754"/>
  <p:tag name="EMFCHILD" val="True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13573"/>
  <p:tag name="ORIGINALWIDTH" val="2.318545"/>
  <p:tag name="EMFCHILD" val="True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82926"/>
  <p:tag name="ORIGINALWIDTH" val="4.207377"/>
  <p:tag name="EMFCHILD" val="True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904351"/>
  <p:tag name="ORIGINALWIDTH" val="1.169271"/>
  <p:tag name="EMFCHILD" val="True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48052"/>
  <p:tag name="ORIGINALWIDTH" val="7.125549"/>
  <p:tag name="EMFCHILD" val="True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76046"/>
  <p:tag name="ORIGINALWIDTH" val="2.119664"/>
  <p:tag name="EMFCHILD" val="Tru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077198"/>
  <p:tag name="ORIGINALWIDTH" val="4.592257"/>
  <p:tag name="OUTPUTTYPE" val="SVG"/>
  <p:tag name="IGUANATEXVERSION" val="160"/>
  <p:tag name="LATEXADDIN" val="\documentclass{article}&#10;\usepackage{amsmath}&#10;\pagestyle{empty}&#10;\begin{document}&#10;&#10;$v$&#10;&#10;\end{document}"/>
  <p:tag name="IGUANATEXSIZE" val="24"/>
  <p:tag name="IGUANATEXCURSOR" val="83"/>
  <p:tag name="TRANSPARENCY" val="True"/>
  <p:tag name="LATEXENGINEID" val="1"/>
  <p:tag name="TEMPFOLDER" val="c:\temp\"/>
  <p:tag name="LATEXFORMHEIGHT" val="320"/>
  <p:tag name="LATEXFORMWIDTH" val="385"/>
  <p:tag name="LATEXFORMWRAP" val="True"/>
  <p:tag name="BITMAPVECTOR" val="1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13573"/>
  <p:tag name="ORIGINALWIDTH" val="2.318545"/>
  <p:tag name="EMFCHILD" val="True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72728"/>
  <p:tag name="ORIGINALWIDTH" val="37.75716"/>
  <p:tag name="OUTPUTTYPE" val="SVG"/>
  <p:tag name="IGUANATEXVERSION" val="160"/>
  <p:tag name="LATEXADDIN" val="\documentclass{article}&#10;\usepackage{amsmath}&#10;\usepackage{amssymb}&#10;\pagestyle{empty}&#10;\begin{document}&#10;&#10;$X_i, Y_i, V_i$&#10;&#10;&#10;\end{document}"/>
  <p:tag name="IGUANATEXSIZE" val="20"/>
  <p:tag name="IGUANATEXCURSOR" val="116"/>
  <p:tag name="TRANSPARENCY" val="True"/>
  <p:tag name="LATEXENGINEID" val="1"/>
  <p:tag name="TEMPFOLDER" val="c:\temp\"/>
  <p:tag name="LATEXFORMHEIGHT" val="320"/>
  <p:tag name="LATEXFORMWIDTH" val="385"/>
  <p:tag name="LATEXFORMWRAP" val="True"/>
  <p:tag name="BITMAPVECTOR" val="1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555415"/>
  <p:tag name="ORIGINALWIDTH" val="14.57521"/>
  <p:tag name="OUTPUTTYPE" val="SVG"/>
  <p:tag name="IGUANATEXVERSION" val="160"/>
  <p:tag name="LATEXADDIN" val="\documentclass{article}&#10;\usepackage{amsmath}&#10;\usepackage{amssymb}&#10;\pagestyle{empty}&#10;\begin{document}&#10;&#10;$\mu,\hspace{-1pt}\kappa$&#10;&#10;&#10;\end{document}"/>
  <p:tag name="IGUANATEXSIZE" val="20"/>
  <p:tag name="IGUANATEXCURSOR" val="119"/>
  <p:tag name="TRANSPARENCY" val="True"/>
  <p:tag name="LATEXENGINEID" val="1"/>
  <p:tag name="TEMPFOLDER" val="c:\temp\"/>
  <p:tag name="LATEXFORMHEIGHT" val="320"/>
  <p:tag name="LATEXFORMWIDTH" val="385"/>
  <p:tag name="LATEXFORMWRAP" val="True"/>
  <p:tag name="BITMAPVECTOR" val="1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984159"/>
  <p:tag name="ORIGINALWIDTH" val="6.631381"/>
  <p:tag name="OUTPUTTYPE" val="SVG"/>
  <p:tag name="IGUANATEXVERSION" val="160"/>
  <p:tag name="LATEXADDIN" val="\documentclass{article}&#10;\usepackage{amsmath}&#10;\usepackage{amssymb}&#10;\pagestyle{empty}&#10;\begin{document}&#10;&#10;$C$&#10;&#10;&#10;\end{document}"/>
  <p:tag name="IGUANATEXSIZE" val="34"/>
  <p:tag name="IGUANATEXCURSOR" val="104"/>
  <p:tag name="TRANSPARENCY" val="True"/>
  <p:tag name="LATEXENGINEID" val="1"/>
  <p:tag name="TEMPFOLDER" val="c:\temp\"/>
  <p:tag name="LATEXFORMHEIGHT" val="320"/>
  <p:tag name="LATEXFORMWIDTH" val="385"/>
  <p:tag name="LATEXFORMWRAP" val="True"/>
  <p:tag name="BITMAPVECTOR" val="1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555415"/>
  <p:tag name="ORIGINALWIDTH" val="5.399733"/>
  <p:tag name="LATEXADDIN" val="\documentclass{article}&#10;\usepackage{amsmath}&#10;\usepackage{amssymb}&#10;\pagestyle{empty}&#10;\begin{document}&#10;&#10;$\mu,\hspace{-1pt}\kappa$&#10;&#10;&#10;\end{document}"/>
  <p:tag name="IGUANATEXSIZE" val="20"/>
  <p:tag name="IGUANATEXCURSOR" val="119"/>
  <p:tag name="TRANSPARENCY" val="True"/>
  <p:tag name="LATEXENGINEID" val="1"/>
  <p:tag name="TEMPFOLDER" val="c:\temp\"/>
  <p:tag name="LATEXFORMHEIGHT" val="320"/>
  <p:tag name="LATEXFORMWIDTH" val="385"/>
  <p:tag name="LATEXFORMWRAP" val="True"/>
  <p:tag name="BITMAPVECTOR" val="1"/>
  <p:tag name="EMFCHILD" val="True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978817"/>
  <p:tag name="ORIGINALWIDTH" val="1.165616"/>
  <p:tag name="EMFCHILD" val="True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67"/>
  <p:tag name="ORIGINALWIDTH" val="4.891634"/>
  <p:tag name="EMFCHILD" val="True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04445"/>
  <p:tag name="ORIGINALWIDTH" val="8.263188"/>
  <p:tag name="LATEXADDIN" val="\documentclass{article}&#10;\usepackage{amsmath}&#10;\usepackage{amssymb}&#10;\pagestyle{empty}&#10;\begin{document}&#10;&#10;$X_i, Y_i, V_i$&#10;&#10;&#10;\end{document}"/>
  <p:tag name="IGUANATEXSIZE" val="20"/>
  <p:tag name="IGUANATEXCURSOR" val="116"/>
  <p:tag name="TRANSPARENCY" val="True"/>
  <p:tag name="LATEXENGINEID" val="1"/>
  <p:tag name="TEMPFOLDER" val="c:\temp\"/>
  <p:tag name="LATEXFORMHEIGHT" val="320"/>
  <p:tag name="LATEXFORMWIDTH" val="385"/>
  <p:tag name="LATEXFORMWRAP" val="True"/>
  <p:tag name="BITMAPVECTOR" val="1"/>
  <p:tag name="EMFCHILD" val="True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93383"/>
  <p:tag name="ORIGINALWIDTH" val="2.126968"/>
  <p:tag name="EMFCHILD" val="True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978817"/>
  <p:tag name="ORIGINALWIDTH" val="1.173268"/>
  <p:tag name="EMFCHILD" val="Tru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30385"/>
  <p:tag name="ORIGINALWIDTH" val="7.770823"/>
  <p:tag name="LATEXADDIN" val="\documentclass{article}&#10;\usepackage{amsmath,amssymb,amsfonts}&#10;\pagestyle{empty}&#10;\begin{document}&#10;&#10;\ \\&#10;\textbf{within-trial variance}\\&#10;&#10;\end{document}"/>
  <p:tag name="IGUANATEXSIZE" val="18"/>
  <p:tag name="IGUANATEXCURSOR" val="132"/>
  <p:tag name="TRANSPARENCY" val="True"/>
  <p:tag name="LATEXENGINEID" val="1"/>
  <p:tag name="TEMPFOLDER" val="c:\temp\"/>
  <p:tag name="LATEXFORMHEIGHT" val="320"/>
  <p:tag name="LATEXFORMWIDTH" val="385"/>
  <p:tag name="LATEXFORMWRAP" val="True"/>
  <p:tag name="BITMAPVECTOR" val="1"/>
  <p:tag name="EMFCHILD" val="True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04445"/>
  <p:tag name="ORIGINALWIDTH" val="7.290472"/>
  <p:tag name="EMFCHILD" val="True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93383"/>
  <p:tag name="ORIGINALWIDTH" val="2.126968"/>
  <p:tag name="EMFCHILD" val="True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978817"/>
  <p:tag name="ORIGINALWIDTH" val="1.173268"/>
  <p:tag name="EMFCHILD" val="True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023619"/>
  <p:tag name="ORIGINALWIDTH" val="7.150078"/>
  <p:tag name="EMFCHILD" val="True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93383"/>
  <p:tag name="ORIGINALWIDTH" val="2.126968"/>
  <p:tag name="EMFCHILD" val="True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718941"/>
  <p:tag name="ORIGINALWIDTH" val="7.934624"/>
  <p:tag name="OUTPUTTYPE" val="SVG"/>
  <p:tag name="IGUANATEXVERSION" val="160"/>
  <p:tag name="LATEXADDIN" val="\documentclass{article}&#10;\usepackage{amsmath}&#10;\pagestyle{empty}&#10;\begin{document}&#10;&#10;$r^*$&#10;&#10;\end{document}"/>
  <p:tag name="IGUANATEXSIZE" val="36"/>
  <p:tag name="IGUANATEXCURSOR" val="85"/>
  <p:tag name="TRANSPARENCY" val="True"/>
  <p:tag name="LATEXENGINEID" val="1"/>
  <p:tag name="TEMPFOLDER" val="c:\temp\"/>
  <p:tag name="LATEXFORMHEIGHT" val="320"/>
  <p:tag name="LATEXFORMWIDTH" val="385"/>
  <p:tag name="LATEXFORMWRAP" val="True"/>
  <p:tag name="BITMAPVECTOR" val="1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13523"/>
  <p:tag name="ORIGINALWIDTH" val="161.7521"/>
  <p:tag name="OUTPUTTYPE" val="SVG"/>
  <p:tag name="IGUANATEXVERSION" val="160"/>
  <p:tag name="LATEXADDIN" val="\documentclass{article}&#10;\usepackage{amsmath,amsfonts,amssymb}&#10;\pagestyle{empty}&#10;\begin{document}&#10;&#10;$0.90 \hspace{1mm} \leq \hspace{1mm} \mathbb{P}\left(r^* \textrm{ among lowest 20 of } R_i \right)$&#10;&#10;\end{document}"/>
  <p:tag name="IGUANATEXSIZE" val="23"/>
  <p:tag name="IGUANATEXCURSOR" val="131"/>
  <p:tag name="TRANSPARENCY" val="True"/>
  <p:tag name="LATEXENGINEID" val="1"/>
  <p:tag name="TEMPFOLDER" val="c:\temp\"/>
  <p:tag name="LATEXFORMHEIGHT" val="320"/>
  <p:tag name="LATEXFORMWIDTH" val="385"/>
  <p:tag name="LATEXFORMWRAP" val="True"/>
  <p:tag name="BITMAPVECTOR" val="1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13523"/>
  <p:tag name="ORIGINALWIDTH" val="172.3524"/>
  <p:tag name="OUTPUTTYPE" val="SVG"/>
  <p:tag name="IGUANATEXVERSION" val="160"/>
  <p:tag name="LATEXADDIN" val="\documentclass{article}&#10;\usepackage{amsmath,amsfonts,amssymb}&#10;\pagestyle{empty}&#10;\begin{document}&#10;&#10;$C(x,v) = \left\{ y : r \textrm{ among lowest 20 of } R_i\right\}$&#10;&#10;\end{document}"/>
  <p:tag name="IGUANATEXSIZE" val="23"/>
  <p:tag name="IGUANATEXCURSOR" val="104"/>
  <p:tag name="TRANSPARENCY" val="True"/>
  <p:tag name="LATEXENGINEID" val="1"/>
  <p:tag name="TEMPFOLDER" val="c:\temp\"/>
  <p:tag name="LATEXFORMHEIGHT" val="320"/>
  <p:tag name="LATEXFORMWIDTH" val="385"/>
  <p:tag name="LATEXFORMWRAP" val="True"/>
  <p:tag name="BITMAPVECTOR" val="1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1356"/>
  <p:tag name="ORIGINALWIDTH" val="44.90548"/>
  <p:tag name="OUTPUTTYPE" val="SVG"/>
  <p:tag name="IGUANATEXVERSION" val="160"/>
  <p:tag name="LATEXADDIN" val="\documentclass{article}&#10;\usepackage{amsmath}&#10;\pagestyle{empty}&#10;\begin{document}&#10;&#10;$(X_i,Y_i,V_i)$&#10;&#10;\end{document}"/>
  <p:tag name="IGUANATEXSIZE" val="36"/>
  <p:tag name="IGUANATEXCURSOR" val="94"/>
  <p:tag name="TRANSPARENCY" val="True"/>
  <p:tag name="LATEXENGINEID" val="1"/>
  <p:tag name="TEMPFOLDER" val="c:\temp\"/>
  <p:tag name="LATEXFORMHEIGHT" val="320"/>
  <p:tag name="LATEXFORMWIDTH" val="385"/>
  <p:tag name="LATEXFORMWRAP" val="True"/>
  <p:tag name="BITMAPVECTOR" val="1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1356"/>
  <p:tag name="ORIGINALWIDTH" val="35.80277"/>
  <p:tag name="OUTPUTTYPE" val="SVG"/>
  <p:tag name="IGUANATEXVERSION" val="160"/>
  <p:tag name="LATEXADDIN" val="\documentclass{article}&#10;\usepackage{amsmath}&#10;\pagestyle{empty}&#10;\begin{document}&#10;&#10;$(x,y^*,v)$&#10;&#10;\end{document}"/>
  <p:tag name="IGUANATEXSIZE" val="36"/>
  <p:tag name="IGUANATEXCURSOR" val="90"/>
  <p:tag name="TRANSPARENCY" val="True"/>
  <p:tag name="LATEXENGINEID" val="1"/>
  <p:tag name="TEMPFOLDER" val="c:\temp\"/>
  <p:tag name="LATEXFORMHEIGHT" val="320"/>
  <p:tag name="LATEXFORMWIDTH" val="385"/>
  <p:tag name="LATEXFORMWRAP" val="True"/>
  <p:tag name="BITMAPVECTOR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76728"/>
  <p:tag name="ORIGINALWIDTH" val="2.381059"/>
  <p:tag name="EMFCHILD" val="True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53674"/>
  <p:tag name="ORIGINALWIDTH" val="4.075066"/>
  <p:tag name="LATEXADDIN" val="\documentclass{article}&#10;\usepackage{amsmath}&#10;\pagestyle{empty}&#10;\begin{document}&#10;&#10;$r = {\small \frac{|\hat{\mu}(x) - y|}{\sqrt{\hat{\kappa}(x, x)}}}$&#10;&#10;\end{document}"/>
  <p:tag name="IGUANATEXSIZE" val="36"/>
  <p:tag name="IGUANATEXCURSOR" val="147"/>
  <p:tag name="TRANSPARENCY" val="True"/>
  <p:tag name="LATEXENGINEID" val="1"/>
  <p:tag name="TEMPFOLDER" val="c:\temp\"/>
  <p:tag name="LATEXFORMHEIGHT" val="320"/>
  <p:tag name="LATEXFORMWIDTH" val="385"/>
  <p:tag name="LATEXFORMWRAP" val="True"/>
  <p:tag name="BITMAPVECTOR" val="1"/>
  <p:tag name="EMFCHILD" val="True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1356"/>
  <p:tag name="ORIGINALWIDTH" val="30.74531"/>
  <p:tag name="OUTPUTTYPE" val="SVG"/>
  <p:tag name="IGUANATEXVERSION" val="160"/>
  <p:tag name="LATEXADDIN" val="\documentclass{article}&#10;\usepackage{amsmath}&#10;\pagestyle{empty}&#10;\begin{document}&#10;&#10;$(x,y,v)$&#10;&#10;\end{document}"/>
  <p:tag name="IGUANATEXSIZE" val="36"/>
  <p:tag name="IGUANATEXCURSOR" val="88"/>
  <p:tag name="TRANSPARENCY" val="True"/>
  <p:tag name="LATEXENGINEID" val="1"/>
  <p:tag name="TEMPFOLDER" val="c:\temp\"/>
  <p:tag name="LATEXFORMHEIGHT" val="320"/>
  <p:tag name="LATEXFORMWIDTH" val="385"/>
  <p:tag name="LATEXFORMWRAP" val="True"/>
  <p:tag name="BITMAPVECTOR" val="1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630096"/>
  <p:tag name="ORIGINALWIDTH" val="10.07675"/>
  <p:tag name="OUTPUTTYPE" val="SVG"/>
  <p:tag name="IGUANATEXVERSION" val="160"/>
  <p:tag name="LATEXADDIN" val="\documentclass{article}&#10;\usepackage{amsmath}&#10;\pagestyle{empty}&#10;\begin{document}&#10;&#10;$R_i$&#10;&#10;\end{document}"/>
  <p:tag name="IGUANATEXSIZE" val="36"/>
  <p:tag name="IGUANATEXCURSOR" val="86"/>
  <p:tag name="TRANSPARENCY" val="True"/>
  <p:tag name="LATEXENGINEID" val="1"/>
  <p:tag name="TEMPFOLDER" val="c:\temp\"/>
  <p:tag name="LATEXFORMHEIGHT" val="320"/>
  <p:tag name="LATEXFORMWIDTH" val="385"/>
  <p:tag name="LATEXFORMWRAP" val="True"/>
  <p:tag name="BITMAPVECTOR" val="1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13565"/>
  <p:tag name="ORIGINALWIDTH" val="95.84527"/>
  <p:tag name="OUTPUTTYPE" val="SVG"/>
  <p:tag name="IGUANATEXVERSION" val="160"/>
  <p:tag name="LATEXADDIN" val="\documentclass{article}&#10;\usepackage{amsmath,amsfonts,amssymb}&#10;\pagestyle{empty}&#10;\begin{document}&#10;&#10;$0.90 \leq \mathbb{P}(y^* \in C(x,v))$&#10;&#10;\end{document}"/>
  <p:tag name="IGUANATEXSIZE" val="35"/>
  <p:tag name="IGUANATEXCURSOR" val="133"/>
  <p:tag name="TRANSPARENCY" val="True"/>
  <p:tag name="LATEXENGINEID" val="1"/>
  <p:tag name="TEMPFOLDER" val="c:\temp\"/>
  <p:tag name="LATEXFORMHEIGHT" val="320"/>
  <p:tag name="LATEXFORMWIDTH" val="385"/>
  <p:tag name="LATEXFORMWRAP" val="True"/>
  <p:tag name="BITMAPVECTOR" val="1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587766"/>
  <p:tag name="ORIGINALWIDTH" val="28.37259"/>
  <p:tag name="OUTPUTTYPE" val="SVG"/>
  <p:tag name="IGUANATEXVERSION" val="160"/>
  <p:tag name="LATEXADDIN" val="\documentclass{article}&#10;\usepackage{amsmath}&#10;\pagestyle{empty}&#10;\begin{document}&#10;&#10;$n = 21$&#10;&#10;\end{document}"/>
  <p:tag name="IGUANATEXSIZE" val="26"/>
  <p:tag name="IGUANATEXCURSOR" val="88"/>
  <p:tag name="TRANSPARENCY" val="True"/>
  <p:tag name="LATEXENGINEID" val="1"/>
  <p:tag name="TEMPFOLDER" val="c:\temp\"/>
  <p:tag name="LATEXFORMHEIGHT" val="320"/>
  <p:tag name="LATEXFORMWIDTH" val="385"/>
  <p:tag name="LATEXFORMWRAP" val="True"/>
  <p:tag name="BITMAPVECTOR" val="1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13565"/>
  <p:tag name="ORIGINALWIDTH" val="95.84527"/>
  <p:tag name="OUTPUTTYPE" val="SVG"/>
  <p:tag name="IGUANATEXVERSION" val="160"/>
  <p:tag name="LATEXADDIN" val="\documentclass{article}&#10;\usepackage{amsmath,amsfonts,amssymb}&#10;\pagestyle{empty}&#10;\begin{document}&#10;&#10;$0.90 \leq \mathbb{P}(y^* \in C(x,v))$&#10;&#10;\end{document}"/>
  <p:tag name="IGUANATEXSIZE" val="35"/>
  <p:tag name="IGUANATEXCURSOR" val="133"/>
  <p:tag name="TRANSPARENCY" val="True"/>
  <p:tag name="LATEXENGINEID" val="1"/>
  <p:tag name="TEMPFOLDER" val="c:\temp\"/>
  <p:tag name="LATEXFORMHEIGHT" val="320"/>
  <p:tag name="LATEXFORMWIDTH" val="385"/>
  <p:tag name="LATEXFORMWRAP" val="True"/>
  <p:tag name="BITMAPVECTOR" val="1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82924"/>
  <p:tag name="ORIGINALWIDTH" val="4.172868"/>
  <p:tag name="LATEXADDIN" val="\documentclass{article}&#10;\usepackage{amsmath,amsfonts,amssymb}&#10;\pagestyle{empty}&#10;\begin{document}&#10;&#10;$0.90 \leq \mathbb{P}(y^* \in C(x,v))$&#10;&#10;\end{document}"/>
  <p:tag name="IGUANATEXSIZE" val="35"/>
  <p:tag name="IGUANATEXCURSOR" val="133"/>
  <p:tag name="TRANSPARENCY" val="True"/>
  <p:tag name="LATEXENGINEID" val="1"/>
  <p:tag name="TEMPFOLDER" val="c:\temp\"/>
  <p:tag name="LATEXFORMHEIGHT" val="320"/>
  <p:tag name="LATEXFORMWIDTH" val="385"/>
  <p:tag name="LATEXFORMWRAP" val="True"/>
  <p:tag name="BITMAPVECTOR" val="1"/>
  <p:tag name="EMFCHILD" val="True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029629"/>
  <p:tag name="ORIGINALWIDTH" val="1.050641"/>
  <p:tag name="EMFCHILD" val="True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82924"/>
  <p:tag name="ORIGINALWIDTH" val="4.113386"/>
  <p:tag name="EMFCHILD" val="True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82924"/>
  <p:tag name="ORIGINALWIDTH" val="4.172868"/>
  <p:tag name="EMFCHILD" val="Tru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157961"/>
  <p:tag name="ORIGINALWIDTH" val="3.596501"/>
  <p:tag name="EMFCHILD" val="True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508594"/>
  <p:tag name="ORIGINALWIDTH" val="6.056108"/>
  <p:tag name="EMFCHILD" val="True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5379"/>
  <p:tag name="ORIGINALWIDTH" val="5.778583"/>
  <p:tag name="EMFCHILD" val="True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13565"/>
  <p:tag name="ORIGINALWIDTH" val="2.299528"/>
  <p:tag name="EMFCHILD" val="True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284679"/>
  <p:tag name="ORIGINALWIDTH" val="4.569336"/>
  <p:tag name="EMFCHILD" val="True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930573"/>
  <p:tag name="ORIGINALWIDTH" val="2.816918"/>
  <p:tag name="EMFCHILD" val="True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633858"/>
  <p:tag name="ORIGINALWIDTH" val="4.955883"/>
  <p:tag name="EMFCHILD" val="True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061755"/>
  <p:tag name="ORIGINALWIDTH" val="7.037368"/>
  <p:tag name="EMFCHILD" val="True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13565"/>
  <p:tag name="ORIGINALWIDTH" val="2.299528"/>
  <p:tag name="EMFCHILD" val="True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00247"/>
  <p:tag name="ORIGINALWIDTH" val="4.936063"/>
  <p:tag name="EMFCHILD" val="True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904342"/>
  <p:tag name="ORIGINALWIDTH" val="1.159662"/>
  <p:tag name="EMFCHILD" val="Tru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839346"/>
  <p:tag name="ORIGINALWIDTH" val="4.940282"/>
  <p:tag name="LATEXADDIN" val="\documentclass{article}&#10;\usepackage{amsmath}&#10;\pagestyle{empty}&#10;\begin{document}&#10;&#10;$f\hspace{-0.5mm}\left(\hspace{6.2mm}\right)\hspace{-0.8mm}= $&#10;&#10;&#10;\end{document}"/>
  <p:tag name="IGUANATEXSIZE" val="100"/>
  <p:tag name="IGUANATEXCURSOR" val="137"/>
  <p:tag name="TRANSPARENCY" val="True"/>
  <p:tag name="LATEXENGINEID" val="1"/>
  <p:tag name="TEMPFOLDER" val="c:\temp\"/>
  <p:tag name="LATEXFORMHEIGHT" val="320"/>
  <p:tag name="LATEXFORMWIDTH" val="385"/>
  <p:tag name="LATEXFORMWRAP" val="True"/>
  <p:tag name="BITMAPVECTOR" val="1"/>
  <p:tag name="EMFCHILD" val="Tru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67104"/>
  <p:tag name="ORIGINALWIDTH" val="5.678697"/>
  <p:tag name="EMFCHILD" val="True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00247"/>
  <p:tag name="ORIGINALWIDTH" val="4.351271"/>
  <p:tag name="EMFCHILD" val="True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13565"/>
  <p:tag name="ORIGINALWIDTH" val="2.299528"/>
  <p:tag name="EMFCHILD" val="True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13565"/>
  <p:tag name="ORIGINALWIDTH" val="2.299528"/>
  <p:tag name="EMFCHILD" val="True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077196"/>
  <p:tag name="ORIGINALWIDTH" val="5.446275"/>
  <p:tag name="LATEXADDIN" val="\documentclass{article}&#10;\usepackage{amsmath}&#10;\pagestyle{empty}&#10;\begin{document}&#10;&#10;$n = 21$&#10;&#10;\end{document}"/>
  <p:tag name="IGUANATEXSIZE" val="26"/>
  <p:tag name="IGUANATEXCURSOR" val="88"/>
  <p:tag name="TRANSPARENCY" val="True"/>
  <p:tag name="LATEXENGINEID" val="1"/>
  <p:tag name="TEMPFOLDER" val="c:\temp\"/>
  <p:tag name="LATEXFORMHEIGHT" val="320"/>
  <p:tag name="LATEXFORMWIDTH" val="385"/>
  <p:tag name="LATEXFORMWRAP" val="True"/>
  <p:tag name="BITMAPVECTOR" val="1"/>
  <p:tag name="EMFCHILD" val="True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622653"/>
  <p:tag name="ORIGINALWIDTH" val="6.682253"/>
  <p:tag name="EMFCHILD" val="True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464507"/>
  <p:tag name="ORIGINALWIDTH" val="4.009358"/>
  <p:tag name="EMFCHILD" val="True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464507"/>
  <p:tag name="ORIGINALWIDTH" val="3.31599"/>
  <p:tag name="EMFCHILD" val="True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82924"/>
  <p:tag name="ORIGINALWIDTH" val="4.172868"/>
  <p:tag name="LATEXADDIN" val="\documentclass{article}&#10;\usepackage{amsmath,amsfonts,amssymb}&#10;\pagestyle{empty}&#10;\begin{document}&#10;&#10;$0.90 \leq \mathbb{P}(y^* \in C(x,v))$&#10;&#10;\end{document}"/>
  <p:tag name="IGUANATEXSIZE" val="35"/>
  <p:tag name="IGUANATEXCURSOR" val="133"/>
  <p:tag name="TRANSPARENCY" val="True"/>
  <p:tag name="LATEXENGINEID" val="1"/>
  <p:tag name="TEMPFOLDER" val="c:\temp\"/>
  <p:tag name="LATEXFORMHEIGHT" val="320"/>
  <p:tag name="LATEXFORMWIDTH" val="385"/>
  <p:tag name="LATEXFORMWRAP" val="True"/>
  <p:tag name="BITMAPVECTOR" val="1"/>
  <p:tag name="EMFCHILD" val="True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029629"/>
  <p:tag name="ORIGINALWIDTH" val="1.050641"/>
  <p:tag name="EMFCHILD" val="True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82924"/>
  <p:tag name="ORIGINALWIDTH" val="4.113386"/>
  <p:tag name="EMFCHILD" val="Tru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76728"/>
  <p:tag name="ORIGINALWIDTH" val="2.381059"/>
  <p:tag name="EMFCHILD" val="True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82924"/>
  <p:tag name="ORIGINALWIDTH" val="4.172868"/>
  <p:tag name="EMFCHILD" val="True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508594"/>
  <p:tag name="ORIGINALWIDTH" val="6.056108"/>
  <p:tag name="EMFCHILD" val="True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5379"/>
  <p:tag name="ORIGINALWIDTH" val="5.778583"/>
  <p:tag name="EMFCHILD" val="True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13565"/>
  <p:tag name="ORIGINALWIDTH" val="2.299528"/>
  <p:tag name="EMFCHILD" val="True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284679"/>
  <p:tag name="ORIGINALWIDTH" val="4.569336"/>
  <p:tag name="EMFCHILD" val="True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930573"/>
  <p:tag name="ORIGINALWIDTH" val="2.816918"/>
  <p:tag name="EMFCHILD" val="True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633858"/>
  <p:tag name="ORIGINALWIDTH" val="4.955883"/>
  <p:tag name="EMFCHILD" val="True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061755"/>
  <p:tag name="ORIGINALWIDTH" val="7.037368"/>
  <p:tag name="EMFCHILD" val="True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13565"/>
  <p:tag name="ORIGINALWIDTH" val="2.299528"/>
  <p:tag name="EMFCHILD" val="True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00247"/>
  <p:tag name="ORIGINALWIDTH" val="4.936063"/>
  <p:tag name="EMFCHILD" val="Tru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323053"/>
  <p:tag name="ORIGINALWIDTH" val="5.678697"/>
  <p:tag name="EMFCHILD" val="True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904342"/>
  <p:tag name="ORIGINALWIDTH" val="1.159662"/>
  <p:tag name="EMFCHILD" val="True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00247"/>
  <p:tag name="ORIGINALWIDTH" val="4.351271"/>
  <p:tag name="EMFCHILD" val="True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13565"/>
  <p:tag name="ORIGINALWIDTH" val="2.299528"/>
  <p:tag name="EMFCHILD" val="True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13565"/>
  <p:tag name="ORIGINALWIDTH" val="2.299528"/>
  <p:tag name="EMFCHILD" val="True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243132"/>
  <p:tag name="ORIGINALWIDTH" val="7.468985"/>
  <p:tag name="LATEXADDIN" val="\documentclass{article}&#10;\usepackage{amsmath}&#10;\pagestyle{empty}&#10;\begin{document}&#10;&#10;$R_i$&#10;&#10;\end{document}"/>
  <p:tag name="IGUANATEXSIZE" val="36"/>
  <p:tag name="IGUANATEXCURSOR" val="86"/>
  <p:tag name="TRANSPARENCY" val="True"/>
  <p:tag name="LATEXENGINEID" val="1"/>
  <p:tag name="TEMPFOLDER" val="c:\temp\"/>
  <p:tag name="LATEXFORMHEIGHT" val="320"/>
  <p:tag name="LATEXFORMWIDTH" val="385"/>
  <p:tag name="LATEXFORMWRAP" val="True"/>
  <p:tag name="BITMAPVECTOR" val="1"/>
  <p:tag name="EMFCHILD" val="True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840048"/>
  <p:tag name="ORIGINALWIDTH" val="2.218723"/>
  <p:tag name="EMFCHILD" val="True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1356"/>
  <p:tag name="ORIGINALWIDTH" val="2.311331"/>
  <p:tag name="LATEXADDIN" val="\documentclass{article}&#10;\usepackage{amsmath}&#10;\pagestyle{empty}&#10;\begin{document}&#10;&#10;$(x,y,v)$&#10;&#10;\end{document}"/>
  <p:tag name="IGUANATEXSIZE" val="36"/>
  <p:tag name="IGUANATEXCURSOR" val="88"/>
  <p:tag name="TRANSPARENCY" val="True"/>
  <p:tag name="LATEXENGINEID" val="1"/>
  <p:tag name="TEMPFOLDER" val="c:\temp\"/>
  <p:tag name="LATEXFORMHEIGHT" val="320"/>
  <p:tag name="LATEXFORMWIDTH" val="385"/>
  <p:tag name="LATEXFORMWRAP" val="True"/>
  <p:tag name="BITMAPVECTOR" val="1"/>
  <p:tag name="EMFCHILD" val="True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0024"/>
  <p:tag name="ORIGINALWIDTH" val="4.961375"/>
  <p:tag name="EMFCHILD" val="True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904352"/>
  <p:tag name="ORIGINALWIDTH" val="1.165617"/>
  <p:tag name="EMFCHILD" val="True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284667"/>
  <p:tag name="ORIGINALWIDTH" val="4.592762"/>
  <p:tag name="EMFCHILD" val="Tru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9318461"/>
  <p:tag name="ORIGINALWIDTH" val="3.038583"/>
  <p:tag name="EMFCHILD" val="True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904352"/>
  <p:tag name="ORIGINALWIDTH" val="1.165617"/>
  <p:tag name="EMFCHILD" val="True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0024"/>
  <p:tag name="ORIGINALWIDTH" val="4.37358"/>
  <p:tag name="EMFCHILD" val="True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1356"/>
  <p:tag name="ORIGINALWIDTH" val="2.311331"/>
  <p:tag name="EMFCHILD" val="True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1356"/>
  <p:tag name="ORIGINALWIDTH" val="2.342564"/>
  <p:tag name="LATEXADDIN" val="\documentclass{article}&#10;\usepackage{amsmath}&#10;\pagestyle{empty}&#10;\begin{document}&#10;&#10;$(x,y^*,v)$&#10;&#10;\end{document}"/>
  <p:tag name="IGUANATEXSIZE" val="36"/>
  <p:tag name="IGUANATEXCURSOR" val="90"/>
  <p:tag name="TRANSPARENCY" val="True"/>
  <p:tag name="LATEXENGINEID" val="1"/>
  <p:tag name="TEMPFOLDER" val="c:\temp\"/>
  <p:tag name="LATEXFORMHEIGHT" val="320"/>
  <p:tag name="LATEXFORMWIDTH" val="385"/>
  <p:tag name="LATEXFORMWRAP" val="True"/>
  <p:tag name="BITMAPVECTOR" val="1"/>
  <p:tag name="EMFCHILD" val="True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0024"/>
  <p:tag name="ORIGINALWIDTH" val="5.028435"/>
  <p:tag name="EMFCHILD" val="True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904352"/>
  <p:tag name="ORIGINALWIDTH" val="1.181365"/>
  <p:tag name="EMFCHILD" val="True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284667"/>
  <p:tag name="ORIGINALWIDTH" val="4.654835"/>
  <p:tag name="EMFCHILD" val="True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930577"/>
  <p:tag name="ORIGINALWIDTH" val="2.869642"/>
  <p:tag name="EMFCHILD" val="True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904352"/>
  <p:tag name="ORIGINALWIDTH" val="1.181365"/>
  <p:tag name="EMFCHILD" val="True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0024"/>
  <p:tag name="ORIGINALWIDTH" val="4.432701"/>
  <p:tag name="EMFCHILD" val="Tru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157961"/>
  <p:tag name="ORIGINALWIDTH" val="3.596501"/>
  <p:tag name="EMFCHILD" val="True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1356"/>
  <p:tag name="ORIGINALWIDTH" val="2.342564"/>
  <p:tag name="EMFCHILD" val="True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1356"/>
  <p:tag name="ORIGINALWIDTH" val="2.33644"/>
  <p:tag name="LATEXADDIN" val="\documentclass{article}&#10;\usepackage{amsmath}&#10;\pagestyle{empty}&#10;\begin{document}&#10;&#10;$(X_i,Y_i,V_i)$&#10;&#10;\end{document}"/>
  <p:tag name="IGUANATEXSIZE" val="36"/>
  <p:tag name="IGUANATEXCURSOR" val="94"/>
  <p:tag name="TRANSPARENCY" val="True"/>
  <p:tag name="LATEXENGINEID" val="1"/>
  <p:tag name="TEMPFOLDER" val="c:\temp\"/>
  <p:tag name="LATEXFORMHEIGHT" val="320"/>
  <p:tag name="LATEXFORMWIDTH" val="385"/>
  <p:tag name="LATEXFORMWRAP" val="True"/>
  <p:tag name="BITMAPVECTOR" val="1"/>
  <p:tag name="EMFCHILD" val="True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34361"/>
  <p:tag name="ORIGINALWIDTH" val="8.298427"/>
  <p:tag name="EMFCHILD" val="True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7605"/>
  <p:tag name="ORIGINALWIDTH" val="2.136024"/>
  <p:tag name="EMFCHILD" val="True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904352"/>
  <p:tag name="ORIGINALWIDTH" val="1.178281"/>
  <p:tag name="EMFCHILD" val="True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34361"/>
  <p:tag name="ORIGINALWIDTH" val="7.321568"/>
  <p:tag name="EMFCHILD" val="True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7605"/>
  <p:tag name="ORIGINALWIDTH" val="2.136024"/>
  <p:tag name="EMFCHILD" val="True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904352"/>
  <p:tag name="ORIGINALWIDTH" val="1.178281"/>
  <p:tag name="EMFCHILD" val="True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48053"/>
  <p:tag name="ORIGINALWIDTH" val="7.180557"/>
  <p:tag name="EMFCHILD" val="True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7605"/>
  <p:tag name="ORIGINALWIDTH" val="2.136024"/>
  <p:tag name="EMFCHILD" val="Tru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323053"/>
  <p:tag name="ORIGINALWIDTH" val="4.034865"/>
  <p:tag name="EMFCHILD" val="True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1356"/>
  <p:tag name="ORIGINALWIDTH" val="2.33644"/>
  <p:tag name="EMFCHILD" val="True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061726"/>
  <p:tag name="ORIGINALWIDTH" val="7.083668"/>
  <p:tag name="LATEXADDIN" val="\documentclass{article}&#10;\usepackage{amsmath,amsfonts,amssymb}&#10;\pagestyle{empty}&#10;\begin{document}&#10;&#10;$C(x,v) = \left\{ y : r \textrm{ among lowest 20 of } R_i\right\}$&#10;&#10;\end{document}"/>
  <p:tag name="IGUANATEXSIZE" val="23"/>
  <p:tag name="IGUANATEXCURSOR" val="104"/>
  <p:tag name="TRANSPARENCY" val="True"/>
  <p:tag name="LATEXENGINEID" val="1"/>
  <p:tag name="TEMPFOLDER" val="c:\temp\"/>
  <p:tag name="LATEXFORMHEIGHT" val="320"/>
  <p:tag name="LATEXFORMWIDTH" val="385"/>
  <p:tag name="LATEXFORMWRAP" val="True"/>
  <p:tag name="BITMAPVECTOR" val="1"/>
  <p:tag name="EMFCHILD" val="True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13523"/>
  <p:tag name="ORIGINALWIDTH" val="2.314652"/>
  <p:tag name="EMFCHILD" val="True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00239"/>
  <p:tag name="ORIGINALWIDTH" val="4.968537"/>
  <p:tag name="EMFCHILD" val="True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904348"/>
  <p:tag name="ORIGINALWIDTH" val="1.167305"/>
  <p:tag name="EMFCHILD" val="True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00239"/>
  <p:tag name="ORIGINALWIDTH" val="4.379903"/>
  <p:tag name="EMFCHILD" val="True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13523"/>
  <p:tag name="ORIGINALWIDTH" val="2.314652"/>
  <p:tag name="EMFCHILD" val="True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272954"/>
  <p:tag name="ORIGINALWIDTH" val="6.634712"/>
  <p:tag name="EMFCHILD" val="True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13523"/>
  <p:tag name="ORIGINALWIDTH" val="3.541834"/>
  <p:tag name="EMFCHILD" val="True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284663"/>
  <p:tag name="ORIGINALWIDTH" val="4.599382"/>
  <p:tag name="EMFCHILD" val="Tru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76728"/>
  <p:tag name="ORIGINALWIDTH" val="2.381059"/>
  <p:tag name="EMFCHILD" val="True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186512"/>
  <p:tag name="ORIGINALWIDTH" val="1.057549"/>
  <p:tag name="EMFCHILD" val="True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00239"/>
  <p:tag name="ORIGINALWIDTH" val="4.060629"/>
  <p:tag name="EMFCHILD" val="True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58508"/>
  <p:tag name="ORIGINALWIDTH" val="4.499622"/>
  <p:tag name="EMFCHILD" val="True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293358"/>
  <p:tag name="ORIGINALWIDTH" val="7.792055"/>
  <p:tag name="EMFCHILD" val="True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58508"/>
  <p:tag name="ORIGINALWIDTH" val="4.419821"/>
  <p:tag name="EMFCHILD" val="True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293358"/>
  <p:tag name="ORIGINALWIDTH" val="5.018417"/>
  <p:tag name="EMFCHILD" val="True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401233"/>
  <p:tag name="ORIGINALWIDTH" val="4.559499"/>
  <p:tag name="EMFCHILD" val="True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741185"/>
  <p:tag name="ORIGINALWIDTH" val="2.214892"/>
  <p:tag name="EMFCHILD" val="True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58508"/>
  <p:tag name="ORIGINALWIDTH" val="4.419821"/>
  <p:tag name="EMFCHILD" val="True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293358"/>
  <p:tag name="ORIGINALWIDTH" val="6.834267"/>
  <p:tag name="EMFCHILD" val="Tru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09492"/>
  <p:tag name="ORIGINALWIDTH" val="5.240333"/>
  <p:tag name="EMFCHILD" val="True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58508"/>
  <p:tag name="ORIGINALWIDTH" val="3.861108"/>
  <p:tag name="EMFCHILD" val="True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58508"/>
  <p:tag name="ORIGINALWIDTH" val="3.262478"/>
  <p:tag name="EMFCHILD" val="True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080657"/>
  <p:tag name="ORIGINALWIDTH" val="3.122799"/>
  <p:tag name="EMFCHILD" val="True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469223"/>
  <p:tag name="ORIGINALWIDTH" val="3.980827"/>
  <p:tag name="EMFCHILD" val="True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82917"/>
  <p:tag name="ORIGINALWIDTH" val="4.200307"/>
  <p:tag name="EMFCHILD" val="True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58508"/>
  <p:tag name="ORIGINALWIDTH" val="4.419821"/>
  <p:tag name="EMFCHILD" val="True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48032"/>
  <p:tag name="ORIGINALWIDTH" val="3.232556"/>
  <p:tag name="EMFCHILD" val="True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48032"/>
  <p:tag name="ORIGINALWIDTH" val="7.123586"/>
  <p:tag name="EMFCHILD" val="True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76036"/>
  <p:tag name="ORIGINALWIDTH" val="2.116124"/>
  <p:tag name="EMFCHILD" val="True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13523"/>
  <p:tag name="ORIGINALWIDTH" val="3.541834"/>
  <p:tag name="EMFCHILD" val="Tru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67104"/>
  <p:tag name="ORIGINALWIDTH" val="2.450788"/>
  <p:tag name="EMFCHILD" val="True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82917"/>
  <p:tag name="ORIGINALWIDTH" val="4.213662"/>
  <p:tag name="LATEXADDIN" val="\documentclass{article}&#10;\usepackage{amsmath,amsfonts,amssymb}&#10;\pagestyle{empty}&#10;\begin{document}&#10;&#10;$0.90 \hspace{1mm} \leq \hspace{1mm} \mathbb{P}\left(r^* \textrm{ among lowest 20 of } R_i \right)$&#10;&#10;\end{document}"/>
  <p:tag name="IGUANATEXSIZE" val="23"/>
  <p:tag name="IGUANATEXCURSOR" val="131"/>
  <p:tag name="TRANSPARENCY" val="True"/>
  <p:tag name="LATEXENGINEID" val="1"/>
  <p:tag name="TEMPFOLDER" val="c:\temp\"/>
  <p:tag name="LATEXFORMHEIGHT" val="320"/>
  <p:tag name="LATEXFORMWIDTH" val="385"/>
  <p:tag name="LATEXFORMWRAP" val="True"/>
  <p:tag name="BITMAPVECTOR" val="1"/>
  <p:tag name="EMFCHILD" val="True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029613"/>
  <p:tag name="ORIGINALWIDTH" val="1.060904"/>
  <p:tag name="EMFCHILD" val="True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82917"/>
  <p:tag name="ORIGINALWIDTH" val="4.153614"/>
  <p:tag name="EMFCHILD" val="True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82917"/>
  <p:tag name="ORIGINALWIDTH" val="4.213662"/>
  <p:tag name="EMFCHILD" val="True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508559"/>
  <p:tag name="ORIGINALWIDTH" val="6.11534"/>
  <p:tag name="EMFCHILD" val="True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53783"/>
  <p:tag name="ORIGINALWIDTH" val="5.835093"/>
  <p:tag name="EMFCHILD" val="True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13523"/>
  <p:tag name="ORIGINALWIDTH" val="2.322014"/>
  <p:tag name="EMFCHILD" val="True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00239"/>
  <p:tag name="ORIGINALWIDTH" val="4.073538"/>
  <p:tag name="EMFCHILD" val="True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930572"/>
  <p:tag name="ORIGINALWIDTH" val="2.844472"/>
  <p:tag name="EMFCHILD" val="True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58508"/>
  <p:tag name="ORIGINALWIDTH" val="4.513936"/>
  <p:tag name="EMFCHILD" val="Tru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30385"/>
  <p:tag name="ORIGINALWIDTH" val="5.519292"/>
  <p:tag name="EMFCHILD" val="True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293358"/>
  <p:tag name="ORIGINALWIDTH" val="7.816813"/>
  <p:tag name="EMFCHILD" val="True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58508"/>
  <p:tag name="ORIGINALWIDTH" val="4.43386"/>
  <p:tag name="EMFCHILD" val="True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293358"/>
  <p:tag name="ORIGINALWIDTH" val="5.034374"/>
  <p:tag name="EMFCHILD" val="True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401233"/>
  <p:tag name="ORIGINALWIDTH" val="4.573984"/>
  <p:tag name="EMFCHILD" val="True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741185"/>
  <p:tag name="ORIGINALWIDTH" val="2.221911"/>
  <p:tag name="EMFCHILD" val="True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58508"/>
  <p:tag name="ORIGINALWIDTH" val="4.43386"/>
  <p:tag name="EMFCHILD" val="True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293358"/>
  <p:tag name="ORIGINALWIDTH" val="6.855977"/>
  <p:tag name="EMFCHILD" val="True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58508"/>
  <p:tag name="ORIGINALWIDTH" val="3.873367"/>
  <p:tag name="EMFCHILD" val="True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58508"/>
  <p:tag name="ORIGINALWIDTH" val="3.272853"/>
  <p:tag name="EMFCHILD" val="True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080657"/>
  <p:tag name="ORIGINALWIDTH" val="3.13273"/>
  <p:tag name="EMFCHILD" val="Tru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13567"/>
  <p:tag name="ORIGINALWIDTH" val="2.296881"/>
  <p:tag name="EMFCHILD" val="Tru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09492"/>
  <p:tag name="ORIGINALWIDTH" val="5.240333"/>
  <p:tag name="EMFCHILD" val="True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469223"/>
  <p:tag name="ORIGINALWIDTH" val="3.993463"/>
  <p:tag name="EMFCHILD" val="True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82917"/>
  <p:tag name="ORIGINALWIDTH" val="4.213662"/>
  <p:tag name="EMFCHILD" val="True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58508"/>
  <p:tag name="ORIGINALWIDTH" val="4.43386"/>
  <p:tag name="EMFCHILD" val="True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48032"/>
  <p:tag name="ORIGINALWIDTH" val="3.242829"/>
  <p:tag name="EMFCHILD" val="True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48032"/>
  <p:tag name="ORIGINALWIDTH" val="7.146255"/>
  <p:tag name="EMFCHILD" val="True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76036"/>
  <p:tag name="ORIGINALWIDTH" val="2.122836"/>
  <p:tag name="EMFCHILD" val="True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13523"/>
  <p:tag name="ORIGINALWIDTH" val="2.322014"/>
  <p:tag name="EMFCHILD" val="True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351881"/>
  <p:tag name="ORIGINALWIDTH" val="4.05479"/>
  <p:tag name="LATEXADDIN" val="\documentclass{article}&#10;\usepackage{amsmath}&#10;\pagestyle{empty}&#10;\begin{document}&#10;&#10;$r^*$&#10;&#10;\end{document}"/>
  <p:tag name="IGUANATEXSIZE" val="36"/>
  <p:tag name="IGUANATEXCURSOR" val="85"/>
  <p:tag name="TRANSPARENCY" val="True"/>
  <p:tag name="LATEXENGINEID" val="1"/>
  <p:tag name="TEMPFOLDER" val="c:\temp\"/>
  <p:tag name="LATEXFORMHEIGHT" val="320"/>
  <p:tag name="LATEXFORMWIDTH" val="385"/>
  <p:tag name="LATEXFORMWRAP" val="True"/>
  <p:tag name="BITMAPVECTOR" val="1"/>
  <p:tag name="EMFCHILD" val="True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89836"/>
  <p:tag name="ORIGINALWIDTH" val="2.831365"/>
  <p:tag name="EMFCHILD" val="True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4458"/>
  <p:tag name="ORIGINALWIDTH" val="4.822408"/>
  <p:tag name="OUTPUTTYPE" val="SVG"/>
  <p:tag name="IGUANATEXVERSION" val="160"/>
  <p:tag name="LATEXADDIN" val="\documentclass{article}&#10;\usepackage{amsmath}&#10;\pagestyle{empty}&#10;\begin{document}&#10;&#10;$y$&#10;&#10;\end{document}"/>
  <p:tag name="IGUANATEXSIZE" val="24"/>
  <p:tag name="IGUANATEXCURSOR" val="83"/>
  <p:tag name="TRANSPARENCY" val="True"/>
  <p:tag name="LATEXENGINEID" val="1"/>
  <p:tag name="TEMPFOLDER" val="c:\temp\"/>
  <p:tag name="LATEXFORMHEIGHT" val="320"/>
  <p:tag name="LATEXFORMWIDTH" val="385"/>
  <p:tag name="LATEXFORMWRAP" val="True"/>
  <p:tag name="BITMAPVECTOR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323053"/>
  <p:tag name="ORIGINALWIDTH" val="4.034865"/>
  <p:tag name="EMFCHILD" val="True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13523"/>
  <p:tag name="ORIGINALWIDTH" val="172.3524"/>
  <p:tag name="OUTPUTTYPE" val="SVG"/>
  <p:tag name="IGUANATEXVERSION" val="160"/>
  <p:tag name="LATEXADDIN" val="\documentclass{article}&#10;\usepackage{amsmath,amsfonts,amssymb}&#10;\pagestyle{empty}&#10;\begin{document}&#10;&#10;$C(x,v) = \left\{ y : r \textrm{ among lowest 20 of } R_i\right\}$&#10;&#10;\end{document}"/>
  <p:tag name="IGUANATEXSIZE" val="23"/>
  <p:tag name="IGUANATEXCURSOR" val="108"/>
  <p:tag name="TRANSPARENCY" val="True"/>
  <p:tag name="LATEXENGINEID" val="1"/>
  <p:tag name="TEMPFOLDER" val="c:\temp\"/>
  <p:tag name="LATEXFORMHEIGHT" val="320"/>
  <p:tag name="LATEXFORMWIDTH" val="385"/>
  <p:tag name="LATEXFORMWRAP" val="True"/>
  <p:tag name="BITMAPVECTOR" val="1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555403"/>
  <p:tag name="ORIGINALWIDTH" val="14.57524"/>
  <p:tag name="OUTPUTTYPE" val="SVG"/>
  <p:tag name="IGUANATEXVERSION" val="160"/>
  <p:tag name="LATEXADDIN" val="\documentclass{article}&#10;\usepackage{amsmath}&#10;\usepackage{amssymb}&#10;\pagestyle{empty}&#10;\begin{document}&#10;&#10;$\mu,\hspace{-1pt}\kappa$&#10;&#10;&#10;\end{document}"/>
  <p:tag name="IGUANATEXSIZE" val="36"/>
  <p:tag name="IGUANATEXCURSOR" val="119"/>
  <p:tag name="TRANSPARENCY" val="True"/>
  <p:tag name="LATEXENGINEID" val="1"/>
  <p:tag name="TEMPFOLDER" val="c:\temp\"/>
  <p:tag name="LATEXFORMHEIGHT" val="320"/>
  <p:tag name="LATEXFORMWIDTH" val="385"/>
  <p:tag name="LATEXFORMWRAP" val="True"/>
  <p:tag name="BITMAPVECTOR" val="1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065989"/>
  <p:tag name="ORIGINALWIDTH" val="14.57522"/>
  <p:tag name="OUTPUTTYPE" val="SVG"/>
  <p:tag name="IGUANATEXVERSION" val="160"/>
  <p:tag name="LATEXADDIN" val="\documentclass{article}&#10;\usepackage{amsmath}&#10;\usepackage{amssymb}&#10;\pagestyle{empty}&#10;\begin{document}&#10;&#10;$\hat{\mu},\hspace{-1pt}\hat{\kappa}$&#10;&#10;&#10;\end{document}"/>
  <p:tag name="IGUANATEXSIZE" val="36"/>
  <p:tag name="IGUANATEXCURSOR" val="138"/>
  <p:tag name="TRANSPARENCY" val="True"/>
  <p:tag name="LATEXENGINEID" val="1"/>
  <p:tag name="TEMPFOLDER" val="c:\temp\"/>
  <p:tag name="LATEXFORMHEIGHT" val="320"/>
  <p:tag name="LATEXFORMWIDTH" val="385"/>
  <p:tag name="LATEXFORMWRAP" val="True"/>
  <p:tag name="BITMAPVECTOR" val="1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13558"/>
  <p:tag name="ORIGINALWIDTH" val="50.89879"/>
  <p:tag name="OUTPUTTYPE" val="SVG"/>
  <p:tag name="IGUANATEXVERSION" val="160"/>
  <p:tag name="LATEXADDIN" val="\documentclass{article}&#10;\usepackage{amsmath}&#10;\pagestyle{empty}&#10;\begin{document}&#10;&#10;$[Y; y] \ \ [V; v]$&#10;&#10;\end{document}"/>
  <p:tag name="IGUANATEXSIZE" val="32"/>
  <p:tag name="IGUANATEXCURSOR" val="90"/>
  <p:tag name="TRANSPARENCY" val="True"/>
  <p:tag name="LATEXENGINEID" val="1"/>
  <p:tag name="TEMPFOLDER" val="c:\temp\"/>
  <p:tag name="LATEXFORMHEIGHT" val="320"/>
  <p:tag name="LATEXFORMWIDTH" val="385"/>
  <p:tag name="LATEXFORMWRAP" val="True"/>
  <p:tag name="BITMAPVECTOR" val="1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13558"/>
  <p:tag name="ORIGINALWIDTH" val="22.10984"/>
  <p:tag name="OUTPUTTYPE" val="SVG"/>
  <p:tag name="IGUANATEXVERSION" val="160"/>
  <p:tag name="LATEXADDIN" val="\documentclass{article}&#10;\usepackage{amsmath}&#10;\pagestyle{empty}&#10;\begin{document}&#10;&#10;$[X; x]$&#10;&#10;\end{document}"/>
  <p:tag name="IGUANATEXSIZE" val="32"/>
  <p:tag name="IGUANATEXCURSOR" val="87"/>
  <p:tag name="TRANSPARENCY" val="True"/>
  <p:tag name="LATEXENGINEID" val="1"/>
  <p:tag name="TEMPFOLDER" val="c:\temp\"/>
  <p:tag name="LATEXFORMHEIGHT" val="320"/>
  <p:tag name="LATEXFORMWIDTH" val="385"/>
  <p:tag name="LATEXFORMWRAP" val="True"/>
  <p:tag name="BITMAPVECTOR" val="1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727253"/>
  <p:tag name="ORIGINALWIDTH" val="19.48498"/>
  <p:tag name="OUTPUTTYPE" val="SVG"/>
  <p:tag name="IGUANATEXVERSION" val="160"/>
  <p:tag name="LATEXADDIN" val="\documentclass{article}&#10;\usepackage{amsmath}&#10;\usepackage{amssymb}&#10;\pagestyle{empty}&#10;\begin{document}&#10;&#10;$R_i, r$&#10;&#10;&#10;\end{document}"/>
  <p:tag name="IGUANATEXSIZE" val="36"/>
  <p:tag name="IGUANATEXCURSOR" val="109"/>
  <p:tag name="TRANSPARENCY" val="True"/>
  <p:tag name="LATEXENGINEID" val="1"/>
  <p:tag name="TEMPFOLDER" val="c:\temp\"/>
  <p:tag name="LATEXFORMHEIGHT" val="320"/>
  <p:tag name="LATEXFORMWIDTH" val="385"/>
  <p:tag name="LATEXFORMWRAP" val="True"/>
  <p:tag name="BITMAPVECTOR" val="1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445827"/>
  <p:tag name="ORIGINALWIDTH" val="4.822402"/>
  <p:tag name="OUTPUTTYPE" val="SVG"/>
  <p:tag name="IGUANATEXVERSION" val="160"/>
  <p:tag name="LATEXADDIN" val="\documentclass{article}&#10;\usepackage{amsmath}&#10;\pagestyle{empty}&#10;\begin{document}&#10;&#10;$y$&#10;&#10;\end{document}"/>
  <p:tag name="IGUANATEXSIZE" val="20"/>
  <p:tag name="IGUANATEXCURSOR" val="83"/>
  <p:tag name="TRANSPARENCY" val="True"/>
  <p:tag name="LATEXENGINEID" val="1"/>
  <p:tag name="TEMPFOLDER" val="c:\temp\"/>
  <p:tag name="LATEXFORMHEIGHT" val="320"/>
  <p:tag name="LATEXFORMWIDTH" val="385"/>
  <p:tag name="LATEXFORMWRAP" val="True"/>
  <p:tag name="BITMAPVECTOR" val="1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023644"/>
  <p:tag name="ORIGINALWIDTH" val="7.202232"/>
  <p:tag name="LATEXADDIN" val="\documentclass{article}&#10;\usepackage{amsmath}&#10;\usepackage{amssymb}&#10;\pagestyle{empty}&#10;\begin{document}&#10;&#10;$R_i, r$&#10;&#10;&#10;\end{document}"/>
  <p:tag name="IGUANATEXSIZE" val="36"/>
  <p:tag name="IGUANATEXCURSOR" val="109"/>
  <p:tag name="TRANSPARENCY" val="True"/>
  <p:tag name="LATEXENGINEID" val="1"/>
  <p:tag name="TEMPFOLDER" val="c:\temp\"/>
  <p:tag name="LATEXFORMHEIGHT" val="320"/>
  <p:tag name="LATEXFORMWIDTH" val="385"/>
  <p:tag name="LATEXFORMWRAP" val="True"/>
  <p:tag name="BITMAPVECTOR" val="1"/>
  <p:tag name="EMFCHILD" val="True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93395"/>
  <p:tag name="ORIGINALWIDTH" val="2.13948"/>
  <p:tag name="EMFCHILD" val="True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978828"/>
  <p:tag name="ORIGINALWIDTH" val="1.180184"/>
  <p:tag name="EMFCHILD" val="Tru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76728"/>
  <p:tag name="ORIGINALWIDTH" val="2.381059"/>
  <p:tag name="EMFCHILD" val="True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58"/>
  <p:tag name="ORIGINALWIDTH" val="4.105468"/>
  <p:tag name="EMFCHILD" val="True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13558"/>
  <p:tag name="ORIGINALWIDTH" val="1.35123"/>
  <p:tag name="LATEXADDIN" val="\documentclass{article}&#10;\usepackage{amsmath}&#10;\pagestyle{empty}&#10;\begin{document}&#10;&#10;$[X; x]$&#10;&#10;\end{document}"/>
  <p:tag name="IGUANATEXSIZE" val="32"/>
  <p:tag name="IGUANATEXCURSOR" val="87"/>
  <p:tag name="TRANSPARENCY" val="True"/>
  <p:tag name="LATEXENGINEID" val="1"/>
  <p:tag name="TEMPFOLDER" val="c:\temp\"/>
  <p:tag name="LATEXFORMHEIGHT" val="320"/>
  <p:tag name="LATEXFORMWIDTH" val="385"/>
  <p:tag name="LATEXFORMWRAP" val="True"/>
  <p:tag name="BITMAPVECTOR" val="1"/>
  <p:tag name="EMFCHILD" val="True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34351"/>
  <p:tag name="ORIGINALWIDTH" val="8.127115"/>
  <p:tag name="EMFCHILD" val="True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06127"/>
  <p:tag name="ORIGINALWIDTH" val="1.075049"/>
  <p:tag name="EMFCHILD" val="True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00247"/>
  <p:tag name="ORIGINALWIDTH" val="4.911761"/>
  <p:tag name="EMFCHILD" val="True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13558"/>
  <p:tag name="ORIGINALWIDTH" val="1.35123"/>
  <p:tag name="EMFCHILD" val="True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13558"/>
  <p:tag name="ORIGINALWIDTH" val="1.371309"/>
  <p:tag name="LATEXADDIN" val="\documentclass{article}&#10;\usepackage{amsmath}&#10;\pagestyle{empty}&#10;\begin{document}&#10;&#10;$[Y; y] \ \ [V; v]$&#10;&#10;\end{document}"/>
  <p:tag name="IGUANATEXSIZE" val="32"/>
  <p:tag name="IGUANATEXCURSOR" val="90"/>
  <p:tag name="TRANSPARENCY" val="True"/>
  <p:tag name="LATEXENGINEID" val="1"/>
  <p:tag name="TEMPFOLDER" val="c:\temp\"/>
  <p:tag name="LATEXFORMHEIGHT" val="320"/>
  <p:tag name="LATEXFORMWIDTH" val="385"/>
  <p:tag name="LATEXFORMWRAP" val="True"/>
  <p:tag name="BITMAPVECTOR" val="1"/>
  <p:tag name="EMFCHILD" val="True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34351"/>
  <p:tag name="ORIGINALWIDTH" val="7.276992"/>
  <p:tag name="EMFCHILD" val="True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06127"/>
  <p:tag name="ORIGINALWIDTH" val="1.091043"/>
  <p:tag name="EMFCHILD" val="True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284671"/>
  <p:tag name="ORIGINALWIDTH" val="4.614419"/>
  <p:tag name="EMFCHILD" val="Tru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09492"/>
  <p:tag name="ORIGINALWIDTH" val="5.240333"/>
  <p:tag name="EMFCHILD" val="True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13558"/>
  <p:tag name="ORIGINALWIDTH" val="1.371309"/>
  <p:tag name="EMFCHILD" val="True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13558"/>
  <p:tag name="ORIGINALWIDTH" val="1.371309"/>
  <p:tag name="EMFCHILD" val="True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48057"/>
  <p:tag name="ORIGINALWIDTH" val="7.136859"/>
  <p:tag name="EMFCHILD" val="True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06127"/>
  <p:tag name="ORIGINALWIDTH" val="1.091043"/>
  <p:tag name="EMFCHILD" val="True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00247"/>
  <p:tag name="ORIGINALWIDTH" val="4.394217"/>
  <p:tag name="EMFCHILD" val="True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13558"/>
  <p:tag name="ORIGINALWIDTH" val="1.371309"/>
  <p:tag name="EMFCHILD" val="True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53423"/>
  <p:tag name="ORIGINALWIDTH" val="2.660017"/>
  <p:tag name="LATEXADDIN" val="\documentclass{article}&#10;\usepackage{amsmath}&#10;\usepackage{amssymb}&#10;\pagestyle{empty}&#10;\begin{document}&#10;&#10;$\hat{\mu},\hspace{-1pt}\hat{\kappa}$&#10;&#10;&#10;\end{document}"/>
  <p:tag name="IGUANATEXSIZE" val="36"/>
  <p:tag name="IGUANATEXCURSOR" val="138"/>
  <p:tag name="TRANSPARENCY" val="True"/>
  <p:tag name="LATEXENGINEID" val="1"/>
  <p:tag name="TEMPFOLDER" val="c:\temp\"/>
  <p:tag name="LATEXFORMHEIGHT" val="320"/>
  <p:tag name="LATEXFORMWIDTH" val="385"/>
  <p:tag name="LATEXFORMWRAP" val="True"/>
  <p:tag name="BITMAPVECTOR" val="1"/>
  <p:tag name="EMFCHILD" val="True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555403"/>
  <p:tag name="ORIGINALWIDTH" val="5.399737"/>
  <p:tag name="EMFCHILD" val="True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978828"/>
  <p:tag name="ORIGINALWIDTH" val="1.165617"/>
  <p:tag name="EMFCHILD" val="True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53423"/>
  <p:tag name="ORIGINALWIDTH" val="2.660017"/>
  <p:tag name="EMFCHILD" val="Tru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323053"/>
  <p:tag name="ORIGINALWIDTH" val="5.678697"/>
  <p:tag name="EMFCHILD" val="True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58"/>
  <p:tag name="ORIGINALWIDTH" val="4.891644"/>
  <p:tag name="EMFCHILD" val="True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555403"/>
  <p:tag name="ORIGINALWIDTH" val="5.399737"/>
  <p:tag name="LATEXADDIN" val="\documentclass{article}&#10;\usepackage{amsmath}&#10;\usepackage{amssymb}&#10;\pagestyle{empty}&#10;\begin{document}&#10;&#10;$\mu,\hspace{-1pt}\kappa$&#10;&#10;&#10;\end{document}"/>
  <p:tag name="IGUANATEXSIZE" val="36"/>
  <p:tag name="IGUANATEXCURSOR" val="119"/>
  <p:tag name="TRANSPARENCY" val="True"/>
  <p:tag name="LATEXENGINEID" val="1"/>
  <p:tag name="TEMPFOLDER" val="c:\temp\"/>
  <p:tag name="LATEXFORMHEIGHT" val="320"/>
  <p:tag name="LATEXFORMWIDTH" val="385"/>
  <p:tag name="LATEXFORMWRAP" val="True"/>
  <p:tag name="BITMAPVECTOR" val="1"/>
  <p:tag name="EMFCHILD" val="True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978828"/>
  <p:tag name="ORIGINALWIDTH" val="1.165617"/>
  <p:tag name="EMFCHILD" val="True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58"/>
  <p:tag name="ORIGINALWIDTH" val="4.891644"/>
  <p:tag name="EMFCHILD" val="True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061726"/>
  <p:tag name="ORIGINALWIDTH" val="7.083668"/>
  <p:tag name="LATEXADDIN" val="\documentclass{article}&#10;\usepackage{amsmath,amsfonts,amssymb}&#10;\pagestyle{empty}&#10;\begin{document}&#10;&#10;$C(x,v) = \left\{ y : r \textrm{ among lowest 20 of } R_i\right\}$&#10;&#10;\end{document}"/>
  <p:tag name="IGUANATEXSIZE" val="23"/>
  <p:tag name="IGUANATEXCURSOR" val="108"/>
  <p:tag name="TRANSPARENCY" val="True"/>
  <p:tag name="LATEXENGINEID" val="1"/>
  <p:tag name="TEMPFOLDER" val="c:\temp\"/>
  <p:tag name="LATEXFORMHEIGHT" val="320"/>
  <p:tag name="LATEXFORMWIDTH" val="385"/>
  <p:tag name="LATEXFORMWRAP" val="True"/>
  <p:tag name="BITMAPVECTOR" val="1"/>
  <p:tag name="EMFCHILD" val="True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13523"/>
  <p:tag name="ORIGINALWIDTH" val="2.314652"/>
  <p:tag name="EMFCHILD" val="True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00239"/>
  <p:tag name="ORIGINALWIDTH" val="4.968537"/>
  <p:tag name="EMFCHILD" val="True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904348"/>
  <p:tag name="ORIGINALWIDTH" val="1.167306"/>
  <p:tag name="EMFCHILD" val="True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00239"/>
  <p:tag name="ORIGINALWIDTH" val="4.379903"/>
  <p:tag name="EMFCHILD" val="True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13523"/>
  <p:tag name="ORIGINALWIDTH" val="2.314652"/>
  <p:tag name="EMFCHILD" val="Tru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09492"/>
  <p:tag name="ORIGINALWIDTH" val="4.383553"/>
  <p:tag name="EMFCHILD" val="True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272954"/>
  <p:tag name="ORIGINALWIDTH" val="6.634713"/>
  <p:tag name="EMFCHILD" val="True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13523"/>
  <p:tag name="ORIGINALWIDTH" val="3.541834"/>
  <p:tag name="EMFCHILD" val="True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284663"/>
  <p:tag name="ORIGINALWIDTH" val="4.599383"/>
  <p:tag name="EMFCHILD" val="True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186512"/>
  <p:tag name="ORIGINALWIDTH" val="1.057549"/>
  <p:tag name="EMFCHILD" val="True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00239"/>
  <p:tag name="ORIGINALWIDTH" val="4.060629"/>
  <p:tag name="EMFCHILD" val="True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58508"/>
  <p:tag name="ORIGINALWIDTH" val="4.499622"/>
  <p:tag name="EMFCHILD" val="True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293358"/>
  <p:tag name="ORIGINALWIDTH" val="7.792056"/>
  <p:tag name="EMFCHILD" val="True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58508"/>
  <p:tag name="ORIGINALWIDTH" val="4.419821"/>
  <p:tag name="EMFCHILD" val="True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293358"/>
  <p:tag name="ORIGINALWIDTH" val="5.018417"/>
  <p:tag name="EMFCHILD" val="True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401233"/>
  <p:tag name="ORIGINALWIDTH" val="4.559499"/>
  <p:tag name="EMFCHILD" val="Tru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09492"/>
  <p:tag name="ORIGINALWIDTH" val="4.602713"/>
  <p:tag name="EMFCHILD" val="True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741185"/>
  <p:tag name="ORIGINALWIDTH" val="2.214892"/>
  <p:tag name="EMFCHILD" val="True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58508"/>
  <p:tag name="ORIGINALWIDTH" val="4.419821"/>
  <p:tag name="EMFCHILD" val="True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293358"/>
  <p:tag name="ORIGINALWIDTH" val="6.834268"/>
  <p:tag name="EMFCHILD" val="True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58508"/>
  <p:tag name="ORIGINALWIDTH" val="3.861109"/>
  <p:tag name="EMFCHILD" val="True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58508"/>
  <p:tag name="ORIGINALWIDTH" val="3.262478"/>
  <p:tag name="EMFCHILD" val="True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080657"/>
  <p:tag name="ORIGINALWIDTH" val="3.1228"/>
  <p:tag name="EMFCHILD" val="True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469223"/>
  <p:tag name="ORIGINALWIDTH" val="3.980828"/>
  <p:tag name="EMFCHILD" val="True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82917"/>
  <p:tag name="ORIGINALWIDTH" val="4.200307"/>
  <p:tag name="EMFCHILD" val="True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58508"/>
  <p:tag name="ORIGINALWIDTH" val="4.419821"/>
  <p:tag name="EMFCHILD" val="True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48032"/>
  <p:tag name="ORIGINALWIDTH" val="3.232557"/>
  <p:tag name="EMFCHILD" val="Tru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82061"/>
  <p:tag name="ORIGINALWIDTH" val="5.629571"/>
  <p:tag name="LATEXADDIN" val="\documentclass{article}&#10;\usepackage{amsmath,amssymb,amsfonts}&#10;\pagestyle{empty}&#10;\begin{document}&#10;&#10;\ \\&#10;\textbf{between-trial}\vspace{-0.6mm}\\&#10;\textbf{heterogeneity}&#10;&#10;&#10;\end{document}"/>
  <p:tag name="IGUANATEXSIZE" val="18"/>
  <p:tag name="IGUANATEXCURSOR" val="124"/>
  <p:tag name="TRANSPARENCY" val="True"/>
  <p:tag name="LATEXENGINEID" val="1"/>
  <p:tag name="TEMPFOLDER" val="c:\temp\"/>
  <p:tag name="LATEXFORMHEIGHT" val="320"/>
  <p:tag name="LATEXFORMWIDTH" val="385"/>
  <p:tag name="LATEXFORMWRAP" val="True"/>
  <p:tag name="BITMAPVECTOR" val="1"/>
  <p:tag name="EMFCHILD" val="True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48032"/>
  <p:tag name="ORIGINALWIDTH" val="7.123587"/>
  <p:tag name="EMFCHILD" val="True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76036"/>
  <p:tag name="ORIGINALWIDTH" val="2.116124"/>
  <p:tag name="EMFCHILD" val="True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13523"/>
  <p:tag name="ORIGINALWIDTH" val="3.541834"/>
  <p:tag name="EMFCHILD" val="True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4458"/>
  <p:tag name="ORIGINALWIDTH" val="4.822408"/>
  <p:tag name="OUTPUTTYPE" val="SVG"/>
  <p:tag name="IGUANATEXVERSION" val="160"/>
  <p:tag name="LATEXADDIN" val="\documentclass{article}&#10;\usepackage{amsmath}&#10;\pagestyle{empty}&#10;\begin{document}&#10;&#10;$y$&#10;&#10;\end{document}"/>
  <p:tag name="IGUANATEXSIZE" val="24"/>
  <p:tag name="IGUANATEXCURSOR" val="83"/>
  <p:tag name="TRANSPARENCY" val="True"/>
  <p:tag name="LATEXENGINEID" val="1"/>
  <p:tag name="TEMPFOLDER" val="c:\temp\"/>
  <p:tag name="LATEXFORMHEIGHT" val="320"/>
  <p:tag name="LATEXFORMWIDTH" val="385"/>
  <p:tag name="LATEXFORMWRAP" val="True"/>
  <p:tag name="BITMAPVECTOR" val="1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555403"/>
  <p:tag name="ORIGINALWIDTH" val="14.57524"/>
  <p:tag name="OUTPUTTYPE" val="SVG"/>
  <p:tag name="IGUANATEXVERSION" val="160"/>
  <p:tag name="LATEXADDIN" val="\documentclass{article}&#10;\usepackage{amsmath}&#10;\usepackage{amssymb}&#10;\pagestyle{empty}&#10;\begin{document}&#10;&#10;$\mu,\hspace{-1pt}\kappa$&#10;&#10;&#10;\end{document}"/>
  <p:tag name="IGUANATEXSIZE" val="36"/>
  <p:tag name="IGUANATEXCURSOR" val="119"/>
  <p:tag name="TRANSPARENCY" val="True"/>
  <p:tag name="LATEXENGINEID" val="1"/>
  <p:tag name="TEMPFOLDER" val="c:\temp\"/>
  <p:tag name="LATEXFORMHEIGHT" val="320"/>
  <p:tag name="LATEXFORMWIDTH" val="385"/>
  <p:tag name="LATEXFORMWRAP" val="True"/>
  <p:tag name="BITMAPVECTOR" val="1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065989"/>
  <p:tag name="ORIGINALWIDTH" val="14.57522"/>
  <p:tag name="OUTPUTTYPE" val="SVG"/>
  <p:tag name="IGUANATEXVERSION" val="160"/>
  <p:tag name="LATEXADDIN" val="\documentclass{article}&#10;\usepackage{amsmath}&#10;\usepackage{amssymb}&#10;\pagestyle{empty}&#10;\begin{document}&#10;&#10;$\hat{\mu},\hspace{-1pt}\hat{\kappa}$&#10;&#10;&#10;\end{document}"/>
  <p:tag name="IGUANATEXSIZE" val="36"/>
  <p:tag name="IGUANATEXCURSOR" val="138"/>
  <p:tag name="TRANSPARENCY" val="True"/>
  <p:tag name="LATEXENGINEID" val="1"/>
  <p:tag name="TEMPFOLDER" val="c:\temp\"/>
  <p:tag name="LATEXFORMHEIGHT" val="320"/>
  <p:tag name="LATEXFORMWIDTH" val="385"/>
  <p:tag name="LATEXFORMWRAP" val="True"/>
  <p:tag name="BITMAPVECTOR" val="1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13558"/>
  <p:tag name="ORIGINALWIDTH" val="50.89879"/>
  <p:tag name="OUTPUTTYPE" val="SVG"/>
  <p:tag name="IGUANATEXVERSION" val="160"/>
  <p:tag name="LATEXADDIN" val="\documentclass{article}&#10;\usepackage{amsmath}&#10;\pagestyle{empty}&#10;\begin{document}&#10;&#10;$[Y; y] \ \ [V; v]$&#10;&#10;\end{document}"/>
  <p:tag name="IGUANATEXSIZE" val="32"/>
  <p:tag name="IGUANATEXCURSOR" val="90"/>
  <p:tag name="TRANSPARENCY" val="True"/>
  <p:tag name="LATEXENGINEID" val="1"/>
  <p:tag name="TEMPFOLDER" val="c:\temp\"/>
  <p:tag name="LATEXFORMHEIGHT" val="320"/>
  <p:tag name="LATEXFORMWIDTH" val="385"/>
  <p:tag name="LATEXFORMWRAP" val="True"/>
  <p:tag name="BITMAPVECTOR" val="1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13558"/>
  <p:tag name="ORIGINALWIDTH" val="22.10984"/>
  <p:tag name="OUTPUTTYPE" val="SVG"/>
  <p:tag name="IGUANATEXVERSION" val="160"/>
  <p:tag name="LATEXADDIN" val="\documentclass{article}&#10;\usepackage{amsmath}&#10;\pagestyle{empty}&#10;\begin{document}&#10;&#10;$[X; x]$&#10;&#10;\end{document}"/>
  <p:tag name="IGUANATEXSIZE" val="32"/>
  <p:tag name="IGUANATEXCURSOR" val="87"/>
  <p:tag name="TRANSPARENCY" val="True"/>
  <p:tag name="LATEXENGINEID" val="1"/>
  <p:tag name="TEMPFOLDER" val="c:\temp\"/>
  <p:tag name="LATEXFORMHEIGHT" val="320"/>
  <p:tag name="LATEXFORMWIDTH" val="385"/>
  <p:tag name="LATEXFORMWRAP" val="True"/>
  <p:tag name="BITMAPVECTOR" val="1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727253"/>
  <p:tag name="ORIGINALWIDTH" val="19.48498"/>
  <p:tag name="OUTPUTTYPE" val="SVG"/>
  <p:tag name="IGUANATEXVERSION" val="160"/>
  <p:tag name="LATEXADDIN" val="\documentclass{article}&#10;\usepackage{amsmath}&#10;\usepackage{amssymb}&#10;\pagestyle{empty}&#10;\begin{document}&#10;&#10;$R_i, r$&#10;&#10;&#10;\end{document}"/>
  <p:tag name="IGUANATEXSIZE" val="36"/>
  <p:tag name="IGUANATEXCURSOR" val="109"/>
  <p:tag name="TRANSPARENCY" val="True"/>
  <p:tag name="LATEXENGINEID" val="1"/>
  <p:tag name="TEMPFOLDER" val="c:\temp\"/>
  <p:tag name="LATEXFORMHEIGHT" val="320"/>
  <p:tag name="LATEXFORMWIDTH" val="385"/>
  <p:tag name="LATEXFORMWRAP" val="True"/>
  <p:tag name="BITMAPVECTOR" val="1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445827"/>
  <p:tag name="ORIGINALWIDTH" val="4.822402"/>
  <p:tag name="OUTPUTTYPE" val="SVG"/>
  <p:tag name="IGUANATEXVERSION" val="160"/>
  <p:tag name="LATEXADDIN" val="\documentclass{article}&#10;\usepackage{amsmath}&#10;\pagestyle{empty}&#10;\begin{document}&#10;&#10;$y$&#10;&#10;\end{document}"/>
  <p:tag name="IGUANATEXSIZE" val="20"/>
  <p:tag name="IGUANATEXCURSOR" val="83"/>
  <p:tag name="TRANSPARENCY" val="True"/>
  <p:tag name="LATEXENGINEID" val="1"/>
  <p:tag name="TEMPFOLDER" val="c:\temp\"/>
  <p:tag name="LATEXFORMHEIGHT" val="320"/>
  <p:tag name="LATEXFORMWIDTH" val="385"/>
  <p:tag name="LATEXFORMWRAP" val="True"/>
  <p:tag name="BITMAPVECTOR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264"/>
  <p:tag name="ORIGINALWIDTH" val="4.619641"/>
  <p:tag name="EMFCHILD" val="True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445823"/>
  <p:tag name="ORIGINALWIDTH" val="4.822397"/>
  <p:tag name="OUTPUTTYPE" val="SVG"/>
  <p:tag name="IGUANATEXVERSION" val="160"/>
  <p:tag name="LATEXADDIN" val="\documentclass{article}&#10;\usepackage{amsmath}&#10;\usepackage{amssymb}&#10;\pagestyle{empty}&#10;\begin{document}&#10;&#10;$y$&#10;&#10;&#10;\end{document}"/>
  <p:tag name="IGUANATEXSIZE" val="36"/>
  <p:tag name="IGUANATEXCURSOR" val="104"/>
  <p:tag name="TRANSPARENCY" val="True"/>
  <p:tag name="LATEXENGINEID" val="1"/>
  <p:tag name="TEMPFOLDER" val="c:\temp\"/>
  <p:tag name="LATEXFORMHEIGHT" val="320"/>
  <p:tag name="LATEXFORMWIDTH" val="385"/>
  <p:tag name="LATEXFORMWRAP" val="True"/>
  <p:tag name="BITMAPVECTOR" val="1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13523"/>
  <p:tag name="ORIGINALWIDTH" val="172.3524"/>
  <p:tag name="OUTPUTTYPE" val="SVG"/>
  <p:tag name="IGUANATEXVERSION" val="160"/>
  <p:tag name="LATEXADDIN" val="\documentclass{article}&#10;\usepackage{amsmath,amsfonts,amssymb}&#10;\pagestyle{empty}&#10;\begin{document}&#10;&#10;$C(x,v) = \left\{ y : r \textrm{ among lowest 20 of } R_i\right\}$&#10;&#10;\end{document}"/>
  <p:tag name="IGUANATEXSIZE" val="23"/>
  <p:tag name="IGUANATEXCURSOR" val="108"/>
  <p:tag name="TRANSPARENCY" val="True"/>
  <p:tag name="LATEXENGINEID" val="1"/>
  <p:tag name="TEMPFOLDER" val="c:\temp\"/>
  <p:tag name="LATEXFORMHEIGHT" val="320"/>
  <p:tag name="LATEXFORMWIDTH" val="385"/>
  <p:tag name="LATEXFORMWRAP" val="True"/>
  <p:tag name="BITMAPVECTOR" val="1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727253"/>
  <p:tag name="ORIGINALWIDTH" val="19.48498"/>
  <p:tag name="OUTPUTTYPE" val="SVG"/>
  <p:tag name="IGUANATEXVERSION" val="160"/>
  <p:tag name="LATEXADDIN" val="\documentclass{article}&#10;\usepackage{amsmath}&#10;\usepackage{amssymb}&#10;\pagestyle{empty}&#10;\begin{document}&#10;&#10;$R_i, r$&#10;&#10;&#10;\end{document}"/>
  <p:tag name="IGUANATEXSIZE" val="36"/>
  <p:tag name="IGUANATEXCURSOR" val="109"/>
  <p:tag name="TRANSPARENCY" val="True"/>
  <p:tag name="LATEXENGINEID" val="1"/>
  <p:tag name="TEMPFOLDER" val="c:\temp\"/>
  <p:tag name="LATEXFORMHEIGHT" val="320"/>
  <p:tag name="LATEXFORMWIDTH" val="385"/>
  <p:tag name="LATEXFORMWRAP" val="True"/>
  <p:tag name="BITMAPVECTOR" val="1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023644"/>
  <p:tag name="ORIGINALWIDTH" val="7.202232"/>
  <p:tag name="LATEXADDIN" val="\documentclass{article}&#10;\usepackage{amsmath}&#10;\usepackage{amssymb}&#10;\pagestyle{empty}&#10;\begin{document}&#10;&#10;$R_i, r$&#10;&#10;&#10;\end{document}"/>
  <p:tag name="IGUANATEXSIZE" val="36"/>
  <p:tag name="IGUANATEXCURSOR" val="109"/>
  <p:tag name="TRANSPARENCY" val="True"/>
  <p:tag name="LATEXENGINEID" val="1"/>
  <p:tag name="TEMPFOLDER" val="c:\temp\"/>
  <p:tag name="LATEXFORMHEIGHT" val="320"/>
  <p:tag name="LATEXFORMWIDTH" val="385"/>
  <p:tag name="LATEXFORMWRAP" val="True"/>
  <p:tag name="BITMAPVECTOR" val="1"/>
  <p:tag name="EMFCHILD" val="True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93395"/>
  <p:tag name="ORIGINALWIDTH" val="2.13948"/>
  <p:tag name="EMFCHILD" val="True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978828"/>
  <p:tag name="ORIGINALWIDTH" val="1.180184"/>
  <p:tag name="EMFCHILD" val="True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58"/>
  <p:tag name="ORIGINALWIDTH" val="4.105468"/>
  <p:tag name="EMFCHILD" val="True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061726"/>
  <p:tag name="ORIGINALWIDTH" val="7.083668"/>
  <p:tag name="LATEXADDIN" val="\documentclass{article}&#10;\usepackage{amsmath,amsfonts,amssymb}&#10;\pagestyle{empty}&#10;\begin{document}&#10;&#10;$C(x,v) = \left\{ y : r \textrm{ among lowest 20 of } R_i\right\}$&#10;&#10;\end{document}"/>
  <p:tag name="IGUANATEXSIZE" val="23"/>
  <p:tag name="IGUANATEXCURSOR" val="108"/>
  <p:tag name="TRANSPARENCY" val="True"/>
  <p:tag name="LATEXENGINEID" val="1"/>
  <p:tag name="TEMPFOLDER" val="c:\temp\"/>
  <p:tag name="LATEXFORMHEIGHT" val="320"/>
  <p:tag name="LATEXFORMWIDTH" val="385"/>
  <p:tag name="LATEXFORMWRAP" val="True"/>
  <p:tag name="BITMAPVECTOR" val="1"/>
  <p:tag name="EMFCHILD" val="True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13523"/>
  <p:tag name="ORIGINALWIDTH" val="2.314652"/>
  <p:tag name="EMFCHILD" val="True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00239"/>
  <p:tag name="ORIGINALWIDTH" val="4.968537"/>
  <p:tag name="EMFCHILD" val="Tru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302009"/>
  <p:tag name="ORIGINALWIDTH" val="3.609711"/>
  <p:tag name="EMFCHILD" val="True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904348"/>
  <p:tag name="ORIGINALWIDTH" val="1.167306"/>
  <p:tag name="EMFCHILD" val="True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00239"/>
  <p:tag name="ORIGINALWIDTH" val="4.379903"/>
  <p:tag name="EMFCHILD" val="True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13523"/>
  <p:tag name="ORIGINALWIDTH" val="2.314652"/>
  <p:tag name="EMFCHILD" val="True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272954"/>
  <p:tag name="ORIGINALWIDTH" val="6.634713"/>
  <p:tag name="EMFCHILD" val="True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13523"/>
  <p:tag name="ORIGINALWIDTH" val="3.541834"/>
  <p:tag name="EMFCHILD" val="True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284663"/>
  <p:tag name="ORIGINALWIDTH" val="4.599383"/>
  <p:tag name="EMFCHILD" val="True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186512"/>
  <p:tag name="ORIGINALWIDTH" val="1.057549"/>
  <p:tag name="EMFCHILD" val="True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00239"/>
  <p:tag name="ORIGINALWIDTH" val="4.060629"/>
  <p:tag name="EMFCHILD" val="True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58508"/>
  <p:tag name="ORIGINALWIDTH" val="4.499622"/>
  <p:tag name="EMFCHILD" val="True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293358"/>
  <p:tag name="ORIGINALWIDTH" val="7.792056"/>
  <p:tag name="EMFCHILD" val="Tru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13567"/>
  <p:tag name="ORIGINALWIDTH" val="2.296881"/>
  <p:tag name="EMFCHILD" val="Tru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04503"/>
  <p:tag name="ORIGINALWIDTH" val="7.799388"/>
  <p:tag name="EMFCHILD" val="True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58508"/>
  <p:tag name="ORIGINALWIDTH" val="4.419821"/>
  <p:tag name="EMFCHILD" val="True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293358"/>
  <p:tag name="ORIGINALWIDTH" val="5.018417"/>
  <p:tag name="EMFCHILD" val="True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401233"/>
  <p:tag name="ORIGINALWIDTH" val="4.559499"/>
  <p:tag name="EMFCHILD" val="True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741185"/>
  <p:tag name="ORIGINALWIDTH" val="2.214892"/>
  <p:tag name="EMFCHILD" val="True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58508"/>
  <p:tag name="ORIGINALWIDTH" val="4.419821"/>
  <p:tag name="EMFCHILD" val="True"/>
</p:tagLst>
</file>

<file path=ppt/tags/tag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293358"/>
  <p:tag name="ORIGINALWIDTH" val="6.834268"/>
  <p:tag name="EMFCHILD" val="True"/>
</p:tagLst>
</file>

<file path=ppt/tags/tag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58508"/>
  <p:tag name="ORIGINALWIDTH" val="3.861109"/>
  <p:tag name="EMFCHILD" val="True"/>
</p:tagLst>
</file>

<file path=ppt/tags/tag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58508"/>
  <p:tag name="ORIGINALWIDTH" val="3.262478"/>
  <p:tag name="EMFCHILD" val="True"/>
</p:tagLst>
</file>

<file path=ppt/tags/tag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080657"/>
  <p:tag name="ORIGINALWIDTH" val="3.1228"/>
  <p:tag name="EMFCHILD" val="True"/>
</p:tagLst>
</file>

<file path=ppt/tags/tag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469223"/>
  <p:tag name="ORIGINALWIDTH" val="3.980828"/>
  <p:tag name="EMFCHILD" val="Tru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264"/>
  <p:tag name="ORIGINALWIDTH" val="4.619641"/>
  <p:tag name="EMFCHILD" val="True"/>
</p:tagLst>
</file>

<file path=ppt/tags/tag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82917"/>
  <p:tag name="ORIGINALWIDTH" val="4.200307"/>
  <p:tag name="EMFCHILD" val="True"/>
</p:tagLst>
</file>

<file path=ppt/tags/tag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58508"/>
  <p:tag name="ORIGINALWIDTH" val="4.419821"/>
  <p:tag name="EMFCHILD" val="True"/>
</p:tagLst>
</file>

<file path=ppt/tags/tag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48032"/>
  <p:tag name="ORIGINALWIDTH" val="3.232557"/>
  <p:tag name="EMFCHILD" val="True"/>
</p:tagLst>
</file>

<file path=ppt/tags/tag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48032"/>
  <p:tag name="ORIGINALWIDTH" val="7.123587"/>
  <p:tag name="EMFCHILD" val="True"/>
</p:tagLst>
</file>

<file path=ppt/tags/tag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76036"/>
  <p:tag name="ORIGINALWIDTH" val="2.116124"/>
  <p:tag name="EMFCHILD" val="True"/>
</p:tagLst>
</file>

<file path=ppt/tags/tag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13523"/>
  <p:tag name="ORIGINALWIDTH" val="3.541834"/>
  <p:tag name="EMFCHILD" val="True"/>
</p:tagLst>
</file>

<file path=ppt/tags/tag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023644"/>
  <p:tag name="ORIGINALWIDTH" val="7.202232"/>
  <p:tag name="LATEXADDIN" val="\documentclass{article}&#10;\usepackage{amsmath}&#10;\usepackage{amssymb}&#10;\pagestyle{empty}&#10;\begin{document}&#10;&#10;$R_i, r$&#10;&#10;&#10;\end{document}"/>
  <p:tag name="IGUANATEXSIZE" val="36"/>
  <p:tag name="IGUANATEXCURSOR" val="109"/>
  <p:tag name="TRANSPARENCY" val="True"/>
  <p:tag name="LATEXENGINEID" val="1"/>
  <p:tag name="TEMPFOLDER" val="c:\temp\"/>
  <p:tag name="LATEXFORMHEIGHT" val="320"/>
  <p:tag name="LATEXFORMWIDTH" val="385"/>
  <p:tag name="LATEXFORMWRAP" val="True"/>
  <p:tag name="BITMAPVECTOR" val="1"/>
  <p:tag name="EMFCHILD" val="True"/>
</p:tagLst>
</file>

<file path=ppt/tags/tag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93395"/>
  <p:tag name="ORIGINALWIDTH" val="2.13948"/>
  <p:tag name="EMFCHILD" val="True"/>
</p:tagLst>
</file>

<file path=ppt/tags/tag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978828"/>
  <p:tag name="ORIGINALWIDTH" val="1.180184"/>
  <p:tag name="EMFCHILD" val="True"/>
</p:tagLst>
</file>

<file path=ppt/tags/tag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58"/>
  <p:tag name="ORIGINALWIDTH" val="4.105468"/>
  <p:tag name="EMFCHILD" val="Tru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264"/>
  <p:tag name="ORIGINALWIDTH" val="4.619641"/>
  <p:tag name="EMFCHILD" val="True"/>
</p:tagLst>
</file>

<file path=ppt/tags/tag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13558"/>
  <p:tag name="ORIGINALWIDTH" val="1.35123"/>
  <p:tag name="LATEXADDIN" val="\documentclass{article}&#10;\usepackage{amsmath}&#10;\pagestyle{empty}&#10;\begin{document}&#10;&#10;$[X; x]$&#10;&#10;\end{document}"/>
  <p:tag name="IGUANATEXSIZE" val="32"/>
  <p:tag name="IGUANATEXCURSOR" val="87"/>
  <p:tag name="TRANSPARENCY" val="True"/>
  <p:tag name="LATEXENGINEID" val="1"/>
  <p:tag name="TEMPFOLDER" val="c:\temp\"/>
  <p:tag name="LATEXFORMHEIGHT" val="320"/>
  <p:tag name="LATEXFORMWIDTH" val="385"/>
  <p:tag name="LATEXFORMWRAP" val="True"/>
  <p:tag name="BITMAPVECTOR" val="1"/>
  <p:tag name="EMFCHILD" val="True"/>
</p:tagLst>
</file>

<file path=ppt/tags/tag4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34351"/>
  <p:tag name="ORIGINALWIDTH" val="8.127115"/>
  <p:tag name="EMFCHILD" val="True"/>
</p:tagLst>
</file>

<file path=ppt/tags/tag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06127"/>
  <p:tag name="ORIGINALWIDTH" val="1.075049"/>
  <p:tag name="EMFCHILD" val="True"/>
</p:tagLst>
</file>

<file path=ppt/tags/tag4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00247"/>
  <p:tag name="ORIGINALWIDTH" val="4.911761"/>
  <p:tag name="EMFCHILD" val="True"/>
</p:tagLst>
</file>

<file path=ppt/tags/tag4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13558"/>
  <p:tag name="ORIGINALWIDTH" val="1.35123"/>
  <p:tag name="EMFCHILD" val="True"/>
</p:tagLst>
</file>

<file path=ppt/tags/tag4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13558"/>
  <p:tag name="ORIGINALWIDTH" val="1.371309"/>
  <p:tag name="LATEXADDIN" val="\documentclass{article}&#10;\usepackage{amsmath}&#10;\pagestyle{empty}&#10;\begin{document}&#10;&#10;$[Y; y] \ \ [V; v]$&#10;&#10;\end{document}"/>
  <p:tag name="IGUANATEXSIZE" val="32"/>
  <p:tag name="IGUANATEXCURSOR" val="90"/>
  <p:tag name="TRANSPARENCY" val="True"/>
  <p:tag name="LATEXENGINEID" val="1"/>
  <p:tag name="TEMPFOLDER" val="c:\temp\"/>
  <p:tag name="LATEXFORMHEIGHT" val="320"/>
  <p:tag name="LATEXFORMWIDTH" val="385"/>
  <p:tag name="LATEXFORMWRAP" val="True"/>
  <p:tag name="BITMAPVECTOR" val="1"/>
  <p:tag name="EMFCHILD" val="True"/>
</p:tagLst>
</file>

<file path=ppt/tags/tag4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34351"/>
  <p:tag name="ORIGINALWIDTH" val="7.276992"/>
  <p:tag name="EMFCHILD" val="True"/>
</p:tagLst>
</file>

<file path=ppt/tags/tag4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06127"/>
  <p:tag name="ORIGINALWIDTH" val="1.091043"/>
  <p:tag name="EMFCHILD" val="True"/>
</p:tagLst>
</file>

<file path=ppt/tags/tag4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284671"/>
  <p:tag name="ORIGINALWIDTH" val="4.614419"/>
  <p:tag name="EMFCHILD" val="True"/>
</p:tagLst>
</file>

<file path=ppt/tags/tag4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13558"/>
  <p:tag name="ORIGINALWIDTH" val="1.371309"/>
  <p:tag name="EMFCHILD" val="Tru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24189"/>
  <p:tag name="ORIGINALWIDTH" val="5.699563"/>
  <p:tag name="EMFCHILD" val="True"/>
</p:tagLst>
</file>

<file path=ppt/tags/tag4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13558"/>
  <p:tag name="ORIGINALWIDTH" val="1.371309"/>
  <p:tag name="EMFCHILD" val="True"/>
</p:tagLst>
</file>

<file path=ppt/tags/tag4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48057"/>
  <p:tag name="ORIGINALWIDTH" val="7.136859"/>
  <p:tag name="EMFCHILD" val="True"/>
</p:tagLst>
</file>

<file path=ppt/tags/tag4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06127"/>
  <p:tag name="ORIGINALWIDTH" val="1.091043"/>
  <p:tag name="EMFCHILD" val="True"/>
</p:tagLst>
</file>

<file path=ppt/tags/tag4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00247"/>
  <p:tag name="ORIGINALWIDTH" val="4.394217"/>
  <p:tag name="EMFCHILD" val="True"/>
</p:tagLst>
</file>

<file path=ppt/tags/tag4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13558"/>
  <p:tag name="ORIGINALWIDTH" val="1.371309"/>
  <p:tag name="EMFCHILD" val="True"/>
</p:tagLst>
</file>

<file path=ppt/tags/tag4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53423"/>
  <p:tag name="ORIGINALWIDTH" val="2.660017"/>
  <p:tag name="LATEXADDIN" val="\documentclass{article}&#10;\usepackage{amsmath}&#10;\usepackage{amssymb}&#10;\pagestyle{empty}&#10;\begin{document}&#10;&#10;$\hat{\mu},\hspace{-1pt}\hat{\kappa}$&#10;&#10;&#10;\end{document}"/>
  <p:tag name="IGUANATEXSIZE" val="36"/>
  <p:tag name="IGUANATEXCURSOR" val="138"/>
  <p:tag name="TRANSPARENCY" val="True"/>
  <p:tag name="LATEXENGINEID" val="1"/>
  <p:tag name="TEMPFOLDER" val="c:\temp\"/>
  <p:tag name="LATEXFORMHEIGHT" val="320"/>
  <p:tag name="LATEXFORMWIDTH" val="385"/>
  <p:tag name="LATEXFORMWRAP" val="True"/>
  <p:tag name="BITMAPVECTOR" val="1"/>
  <p:tag name="EMFCHILD" val="True"/>
</p:tagLst>
</file>

<file path=ppt/tags/tag4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555403"/>
  <p:tag name="ORIGINALWIDTH" val="5.399737"/>
  <p:tag name="EMFCHILD" val="True"/>
</p:tagLst>
</file>

<file path=ppt/tags/tag4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978828"/>
  <p:tag name="ORIGINALWIDTH" val="1.165617"/>
  <p:tag name="EMFCHILD" val="True"/>
</p:tagLst>
</file>

<file path=ppt/tags/tag4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53423"/>
  <p:tag name="ORIGINALWIDTH" val="2.660017"/>
  <p:tag name="EMFCHILD" val="True"/>
</p:tagLst>
</file>

<file path=ppt/tags/tag4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58"/>
  <p:tag name="ORIGINALWIDTH" val="4.891644"/>
  <p:tag name="EMFCHILD" val="True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9536303"/>
  <p:tag name="ORIGINALWIDTH" val="3.049738"/>
  <p:tag name="EMFCHILD" val="True"/>
</p:tagLst>
</file>

<file path=ppt/tags/tag4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555403"/>
  <p:tag name="ORIGINALWIDTH" val="5.399737"/>
  <p:tag name="LATEXADDIN" val="\documentclass{article}&#10;\usepackage{amsmath}&#10;\usepackage{amssymb}&#10;\pagestyle{empty}&#10;\begin{document}&#10;&#10;$\mu,\hspace{-1pt}\kappa$&#10;&#10;&#10;\end{document}"/>
  <p:tag name="IGUANATEXSIZE" val="36"/>
  <p:tag name="IGUANATEXCURSOR" val="119"/>
  <p:tag name="TRANSPARENCY" val="True"/>
  <p:tag name="LATEXENGINEID" val="1"/>
  <p:tag name="TEMPFOLDER" val="c:\temp\"/>
  <p:tag name="LATEXFORMHEIGHT" val="320"/>
  <p:tag name="LATEXFORMWIDTH" val="385"/>
  <p:tag name="LATEXFORMWRAP" val="True"/>
  <p:tag name="BITMAPVECTOR" val="1"/>
  <p:tag name="EMFCHILD" val="True"/>
</p:tagLst>
</file>

<file path=ppt/tags/tag4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978828"/>
  <p:tag name="ORIGINALWIDTH" val="1.165617"/>
  <p:tag name="EMFCHILD" val="True"/>
</p:tagLst>
</file>

<file path=ppt/tags/tag4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58"/>
  <p:tag name="ORIGINALWIDTH" val="4.891644"/>
  <p:tag name="EMFCHILD" val="True"/>
</p:tagLst>
</file>

<file path=ppt/tags/tag4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13558"/>
  <p:tag name="ORIGINALWIDTH" val="81.72647"/>
  <p:tag name="OUTPUTTYPE" val="SVG"/>
  <p:tag name="IGUANATEXVERSION" val="160"/>
  <p:tag name="LATEXADDIN" val="\documentclass{article}&#10;\usepackage{amsmath}&#10;\newcommand\mydots{\hbox to 1em{.\hss.\hss.}}&#10;\pagestyle{empty}&#10;\begin{document}&#10;&#10;$R_i = {\tiny \mydots} |A_i y + B_i| {\tiny \mydots}$&#10;&#10;\end{document}"/>
  <p:tag name="IGUANATEXSIZE" val="32"/>
  <p:tag name="IGUANATEXCURSOR" val="174"/>
  <p:tag name="TRANSPARENCY" val="True"/>
  <p:tag name="LATEXENGINEID" val="1"/>
  <p:tag name="TEMPFOLDER" val="c:\temp\"/>
  <p:tag name="LATEXFORMHEIGHT" val="320"/>
  <p:tag name="LATEXFORMWIDTH" val="385"/>
  <p:tag name="LATEXFORMWRAP" val="True"/>
  <p:tag name="BITMAPVECTOR" val="1"/>
</p:tagLst>
</file>

<file path=ppt/tags/tag4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13558"/>
  <p:tag name="ORIGINALWIDTH" val="62.8736"/>
  <p:tag name="OUTPUTTYPE" val="SVG"/>
  <p:tag name="IGUANATEXVERSION" val="160"/>
  <p:tag name="LATEXADDIN" val="\documentclass{article}&#10;\usepackage{amsmath}&#10;\newcommand\mydots{\hbox to 1em{.\hss.\hss.}}&#10;\pagestyle{empty}&#10;\begin{document}&#10;&#10;$r = {\tiny \mydots} |a y + b| {\tiny \mydots}$&#10;&#10;\end{document}"/>
  <p:tag name="IGUANATEXSIZE" val="32"/>
  <p:tag name="IGUANATEXCURSOR" val="168"/>
  <p:tag name="TRANSPARENCY" val="True"/>
  <p:tag name="LATEXENGINEID" val="1"/>
  <p:tag name="TEMPFOLDER" val="c:\temp\"/>
  <p:tag name="LATEXFORMHEIGHT" val="320"/>
  <p:tag name="LATEXFORMWIDTH" val="385"/>
  <p:tag name="LATEXFORMWRAP" val="True"/>
  <p:tag name="BITMAPVECTOR" val="1"/>
</p:tagLst>
</file>

<file path=ppt/tags/tag4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13558"/>
  <p:tag name="ORIGINALWIDTH" val="38.51461"/>
  <p:tag name="OUTPUTTYPE" val="SVG"/>
  <p:tag name="IGUANATEXVERSION" val="160"/>
  <p:tag name="LATEXADDIN" val="\documentclass{article}&#10;\usepackage{amsmath}&#10;\pagestyle{empty}&#10;\begin{document}&#10;&#10;$|a| &gt; |A_i|$&#10;&#10;\end{document}"/>
  <p:tag name="IGUANATEXSIZE" val="32"/>
  <p:tag name="IGUANATEXCURSOR" val="93"/>
  <p:tag name="TRANSPARENCY" val="True"/>
  <p:tag name="LATEXENGINEID" val="1"/>
  <p:tag name="TEMPFOLDER" val="c:\temp\"/>
  <p:tag name="LATEXFORMHEIGHT" val="320"/>
  <p:tag name="LATEXFORMWIDTH" val="385"/>
  <p:tag name="LATEXFORMWRAP" val="True"/>
  <p:tag name="BITMAPVECTOR" val="1"/>
</p:tagLst>
</file>

<file path=ppt/tags/tag4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13558"/>
  <p:tag name="ORIGINALWIDTH" val="93.89645"/>
  <p:tag name="OUTPUTTYPE" val="SVG"/>
  <p:tag name="IGUANATEXVERSION" val="160"/>
  <p:tag name="LATEXADDIN" val="\documentclass{article}&#10;\usepackage{amsmath}&#10;\pagestyle{empty}&#10;\begin{document}&#10;&#10;$\impliedby \lambda \geq \max_x \kappa(x,x)$&#10;&#10;\end{document}"/>
  <p:tag name="IGUANATEXSIZE" val="32"/>
  <p:tag name="IGUANATEXCURSOR" val="124"/>
  <p:tag name="TRANSPARENCY" val="True"/>
  <p:tag name="LATEXENGINEID" val="1"/>
  <p:tag name="TEMPFOLDER" val="c:\temp\"/>
  <p:tag name="LATEXFORMHEIGHT" val="320"/>
  <p:tag name="LATEXFORMWIDTH" val="385"/>
  <p:tag name="LATEXFORMWRAP" val="True"/>
  <p:tag name="BITMAPVECTOR" val="1"/>
</p:tagLst>
</file>

<file path=ppt/tags/tag4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445817"/>
  <p:tag name="ORIGINALWIDTH" val="4.608932"/>
  <p:tag name="LATEXADDIN" val="\documentclass{article}&#10;\usepackage{amsmath,amssymb}&#10;\pagestyle{empty}&#10;\begin{document}&#10;&#10;$y \in L_i \Leftrightarrow r \leq R_i$&#10;&#10;\end{document}"/>
  <p:tag name="IGUANATEXSIZE" val="32"/>
  <p:tag name="IGUANATEXCURSOR" val="117"/>
  <p:tag name="TRANSPARENCY" val="True"/>
  <p:tag name="LATEXENGINEID" val="1"/>
  <p:tag name="TEMPFOLDER" val="c:\temp\"/>
  <p:tag name="LATEXFORMHEIGHT" val="320"/>
  <p:tag name="LATEXFORMWIDTH" val="385"/>
  <p:tag name="LATEXFORMWRAP" val="True"/>
  <p:tag name="BITMAPVECTOR" val="1"/>
  <p:tag name="EMFCHILD" val="True"/>
</p:tagLst>
</file>

<file path=ppt/tags/tag4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778322"/>
  <p:tag name="ORIGINALWIDTH" val="4.998843"/>
  <p:tag name="EMFCHILD" val="True"/>
</p:tagLst>
</file>

<file path=ppt/tags/tag4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04479"/>
  <p:tag name="ORIGINALWIDTH" val="6.038606"/>
  <p:tag name="EMFCHILD" val="True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302009"/>
  <p:tag name="ORIGINALWIDTH" val="3.609711"/>
  <p:tag name="EMFCHILD" val="True"/>
</p:tagLst>
</file>

<file path=ppt/tags/tag4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93381"/>
  <p:tag name="ORIGINALWIDTH" val="2.120497"/>
  <p:tag name="EMFCHILD" val="True"/>
</p:tagLst>
</file>

<file path=ppt/tags/tag4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66"/>
  <p:tag name="ORIGINALWIDTH" val="4.069069"/>
  <p:tag name="EMFCHILD" val="True"/>
</p:tagLst>
</file>

<file path=ppt/tags/tag4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701108"/>
  <p:tag name="ORIGINALWIDTH" val="6.108586"/>
  <p:tag name="EMFCHILD" val="True"/>
</p:tagLst>
</file>

<file path=ppt/tags/tag4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023647"/>
  <p:tag name="ORIGINALWIDTH" val="7.13836"/>
  <p:tag name="EMFCHILD" val="True"/>
</p:tagLst>
</file>

<file path=ppt/tags/tag4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93381"/>
  <p:tag name="ORIGINALWIDTH" val="2.120497"/>
  <p:tag name="EMFCHILD" val="True"/>
</p:tagLst>
</file>

<file path=ppt/tags/tag4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3.90034"/>
  <p:tag name="ORIGINALWIDTH" val="203.7777"/>
  <p:tag name="OUTPUTTYPE" val="SVG"/>
  <p:tag name="IGUANATEXVERSION" val="160"/>
  <p:tag name="LATEXADDIN" val="\documentclass{article}&#10;\usepackage{amsmath}&#10;\pagestyle{empty}&#10;\begin{document}&#10;&#10;$C(x,v) \subseteq \left[&#10;\begin{array}{ll}\textrm{2nd lowest}\\ \textrm{left end of } L_i\end{array}&#10;\hspace{1mm}&#10;,&#10;\hspace{1mm}&#10;\begin{array}{rr}\textrm{2nd highest}\\ \textrm{right end of } L_i\end{array}&#10;\right]$&#10;&#10;\end{document}"/>
  <p:tag name="IGUANATEXSIZE" val="23"/>
  <p:tag name="IGUANATEXCURSOR" val="191"/>
  <p:tag name="TRANSPARENCY" val="True"/>
  <p:tag name="LATEXENGINEID" val="1"/>
  <p:tag name="TEMPFOLDER" val="c:\temp\"/>
  <p:tag name="LATEXFORMHEIGHT" val="320"/>
  <p:tag name="LATEXFORMWIDTH" val="385"/>
  <p:tag name="LATEXFORMWRAP" val="True"/>
  <p:tag name="BITMAPVECTOR" val="1"/>
</p:tagLst>
</file>

<file path=ppt/tags/tag4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66"/>
  <p:tag name="ORIGINALWIDTH" val="4.069069"/>
  <p:tag name="EMFCHILD" val="True"/>
</p:tagLst>
</file>

<file path=ppt/tags/tag4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701108"/>
  <p:tag name="ORIGINALWIDTH" val="6.108586"/>
  <p:tag name="EMFCHILD" val="True"/>
</p:tagLst>
</file>

<file path=ppt/tags/tag4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023647"/>
  <p:tag name="ORIGINALWIDTH" val="7.13836"/>
  <p:tag name="EMFCHILD" val="True"/>
</p:tagLst>
</file>

<file path=ppt/tags/tag4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93381"/>
  <p:tag name="ORIGINALWIDTH" val="2.120497"/>
  <p:tag name="EMFCHILD" val="True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24189"/>
  <p:tag name="ORIGINALWIDTH" val="4.049694"/>
  <p:tag name="EMFCHILD" val="True"/>
</p:tagLst>
</file>

<file path=ppt/tags/tag4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242827"/>
  <p:tag name="ORIGINALWIDTH" val="7.073467"/>
  <p:tag name="LATEXADDIN" val="\documentclass{article}&#10;\usepackage{amsmath}&#10;\pagestyle{empty}&#10;\begin{document}&#10;&#10;$C(x,v) \subseteq \left[&#10;\begin{array}{ll}\textrm{2nd lowest}\\ \textrm{left end of } L_i\end{array}&#10;\hspace{1mm}&#10;,&#10;\hspace{1mm}&#10;\begin{array}{rr}\textrm{2nd highest}\\ \textrm{right end of } L_i\end{array}&#10;\right]$&#10;&#10;\end{document}"/>
  <p:tag name="IGUANATEXSIZE" val="23"/>
  <p:tag name="IGUANATEXCURSOR" val="191"/>
  <p:tag name="TRANSPARENCY" val="True"/>
  <p:tag name="LATEXENGINEID" val="1"/>
  <p:tag name="TEMPFOLDER" val="c:\temp\"/>
  <p:tag name="LATEXFORMHEIGHT" val="320"/>
  <p:tag name="LATEXFORMWIDTH" val="385"/>
  <p:tag name="LATEXFORMWRAP" val="True"/>
  <p:tag name="BITMAPVECTOR" val="1"/>
  <p:tag name="EMFCHILD" val="True"/>
</p:tagLst>
</file>

<file path=ppt/tags/tag4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614"/>
  <p:tag name="ORIGINALWIDTH" val="2.311331"/>
  <p:tag name="EMFCHILD" val="True"/>
</p:tagLst>
</file>

<file path=ppt/tags/tag4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43"/>
  <p:tag name="ORIGINALWIDTH" val="4.961382"/>
  <p:tag name="EMFCHILD" val="True"/>
</p:tagLst>
</file>

<file path=ppt/tags/tag4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978808"/>
  <p:tag name="ORIGINALWIDTH" val="1.165628"/>
  <p:tag name="EMFCHILD" val="True"/>
</p:tagLst>
</file>

<file path=ppt/tags/tag4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43"/>
  <p:tag name="ORIGINALWIDTH" val="4.37357"/>
  <p:tag name="EMFCHILD" val="True"/>
</p:tagLst>
</file>

<file path=ppt/tags/tag4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614"/>
  <p:tag name="ORIGINALWIDTH" val="2.311331"/>
  <p:tag name="EMFCHILD" val="True"/>
</p:tagLst>
</file>

<file path=ppt/tags/tag4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701095"/>
  <p:tag name="ORIGINALWIDTH" val="6.087161"/>
  <p:tag name="EMFCHILD" val="True"/>
</p:tagLst>
</file>

<file path=ppt/tags/tag4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3.90034"/>
  <p:tag name="ORIGINALWIDTH" val="2.620164"/>
  <p:tag name="EMFCHILD" val="True"/>
</p:tagLst>
</file>

<file path=ppt/tags/tag4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3509"/>
  <p:tag name="ORIGINALWIDTH" val="3.975076"/>
  <p:tag name="EMFCHILD" val="True"/>
</p:tagLst>
</file>

<file path=ppt/tags/tag4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03457"/>
  <p:tag name="ORIGINALWIDTH" val="5.011194"/>
  <p:tag name="EMFCHILD" val="True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32892"/>
  <p:tag name="ORIGINALWIDTH" val="2.389807"/>
  <p:tag name="EMFCHILD" val="True"/>
</p:tagLst>
</file>

<file path=ppt/tags/tag4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023656"/>
  <p:tag name="ORIGINALWIDTH" val="4.911571"/>
  <p:tag name="EMFCHILD" val="True"/>
</p:tagLst>
</file>

<file path=ppt/tags/tag4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91407"/>
  <p:tag name="ORIGINALWIDTH" val="2.211673"/>
  <p:tag name="EMFCHILD" val="True"/>
</p:tagLst>
</file>

<file path=ppt/tags/tag4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72851"/>
  <p:tag name="ORIGINALWIDTH" val="4.413419"/>
  <p:tag name="EMFCHILD" val="True"/>
</p:tagLst>
</file>

<file path=ppt/tags/tag4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03457"/>
  <p:tag name="ORIGINALWIDTH" val="6.824374"/>
  <p:tag name="EMFCHILD" val="True"/>
</p:tagLst>
</file>

<file path=ppt/tags/tag4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72851"/>
  <p:tag name="ORIGINALWIDTH" val="3.855528"/>
  <p:tag name="EMFCHILD" val="True"/>
</p:tagLst>
</file>

<file path=ppt/tags/tag4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72851"/>
  <p:tag name="ORIGINALWIDTH" val="3.257754"/>
  <p:tag name="EMFCHILD" val="True"/>
</p:tagLst>
</file>

<file path=ppt/tags/tag4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236597"/>
  <p:tag name="ORIGINALWIDTH" val="3.118281"/>
  <p:tag name="EMFCHILD" val="True"/>
</p:tagLst>
</file>

<file path=ppt/tags/tag4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91407"/>
  <p:tag name="ORIGINALWIDTH" val="2.211673"/>
  <p:tag name="EMFCHILD" val="True"/>
</p:tagLst>
</file>

<file path=ppt/tags/tag4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72851"/>
  <p:tag name="ORIGINALWIDTH" val="3.855528"/>
  <p:tag name="EMFCHILD" val="True"/>
</p:tagLst>
</file>

<file path=ppt/tags/tag4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023656"/>
  <p:tag name="ORIGINALWIDTH" val="3.227867"/>
  <p:tag name="EMFCHILD" val="True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264"/>
  <p:tag name="ORIGINALWIDTH" val="5.25958"/>
  <p:tag name="EMFCHILD" val="True"/>
</p:tagLst>
</file>

<file path=ppt/tags/tag4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236597"/>
  <p:tag name="ORIGINALWIDTH" val="3.118281"/>
  <p:tag name="EMFCHILD" val="True"/>
</p:tagLst>
</file>

<file path=ppt/tags/tag4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72851"/>
  <p:tag name="ORIGINALWIDTH" val="3.855528"/>
  <p:tag name="EMFCHILD" val="True"/>
</p:tagLst>
</file>

<file path=ppt/tags/tag4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03457"/>
  <p:tag name="ORIGINALWIDTH" val="5.011194"/>
  <p:tag name="EMFCHILD" val="True"/>
</p:tagLst>
</file>

<file path=ppt/tags/tag4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023656"/>
  <p:tag name="ORIGINALWIDTH" val="4.911571"/>
  <p:tag name="EMFCHILD" val="True"/>
</p:tagLst>
</file>

<file path=ppt/tags/tag4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72851"/>
  <p:tag name="ORIGINALWIDTH" val="4.413419"/>
  <p:tag name="EMFCHILD" val="True"/>
</p:tagLst>
</file>

<file path=ppt/tags/tag4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023656"/>
  <p:tag name="ORIGINALWIDTH" val="3.227867"/>
  <p:tag name="EMFCHILD" val="True"/>
</p:tagLst>
</file>

<file path=ppt/tags/tag4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0445"/>
  <p:tag name="ORIGINALWIDTH" val="6.017424"/>
  <p:tag name="EMFCHILD" val="True"/>
</p:tagLst>
</file>

<file path=ppt/tags/tag4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93392"/>
  <p:tag name="ORIGINALWIDTH" val="2.113043"/>
  <p:tag name="EMFCHILD" val="True"/>
</p:tagLst>
</file>

<file path=ppt/tags/tag4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978808"/>
  <p:tag name="ORIGINALWIDTH" val="1.165628"/>
  <p:tag name="EMFCHILD" val="True"/>
</p:tagLst>
</file>

<file path=ppt/tags/tag4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3509"/>
  <p:tag name="ORIGINALWIDTH" val="3.975076"/>
  <p:tag name="EMFCHILD" val="True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23094"/>
  <p:tag name="ORIGINALWIDTH" val="2.459799"/>
  <p:tag name="EMFCHILD" val="True"/>
</p:tagLst>
</file>

<file path=ppt/tags/tag4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03457"/>
  <p:tag name="ORIGINALWIDTH" val="5.011194"/>
  <p:tag name="EMFCHILD" val="True"/>
</p:tagLst>
</file>

<file path=ppt/tags/tag4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023656"/>
  <p:tag name="ORIGINALWIDTH" val="4.911571"/>
  <p:tag name="EMFCHILD" val="True"/>
</p:tagLst>
</file>

<file path=ppt/tags/tag4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91407"/>
  <p:tag name="ORIGINALWIDTH" val="5.011194"/>
  <p:tag name="EMFCHILD" val="True"/>
</p:tagLst>
</file>

<file path=ppt/tags/tag4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64977"/>
  <p:tag name="ORIGINALWIDTH" val="2.131975"/>
  <p:tag name="EMFCHILD" val="True"/>
</p:tagLst>
</file>

<file path=ppt/tags/tag4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565354"/>
  <p:tag name="ORIGINALWIDTH" val="4.552892"/>
  <p:tag name="EMFCHILD" val="True"/>
</p:tagLst>
</file>

<file path=ppt/tags/tag4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91407"/>
  <p:tag name="ORIGINALWIDTH" val="5.011194"/>
  <p:tag name="EMFCHILD" val="True"/>
</p:tagLst>
</file>

<file path=ppt/tags/tag4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72851"/>
  <p:tag name="ORIGINALWIDTH" val="3.855528"/>
  <p:tag name="EMFCHILD" val="True"/>
</p:tagLst>
</file>

<file path=ppt/tags/tag4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72851"/>
  <p:tag name="ORIGINALWIDTH" val="3.257754"/>
  <p:tag name="EMFCHILD" val="True"/>
</p:tagLst>
</file>

<file path=ppt/tags/tag4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236597"/>
  <p:tag name="ORIGINALWIDTH" val="3.118281"/>
  <p:tag name="EMFCHILD" val="True"/>
</p:tagLst>
</file>

<file path=ppt/tags/tag4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03457"/>
  <p:tag name="ORIGINALWIDTH" val="3.347415"/>
  <p:tag name="EMFCHILD" val="Tru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272976"/>
  <p:tag name="ORIGINALWIDTH" val="6.583746"/>
  <p:tag name="EMFCHILD" val="True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23094"/>
  <p:tag name="ORIGINALWIDTH" val="5.699563"/>
  <p:tag name="EMFCHILD" val="True"/>
</p:tagLst>
</file>

<file path=ppt/tags/tag5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64977"/>
  <p:tag name="ORIGINALWIDTH" val="2.131975"/>
  <p:tag name="EMFCHILD" val="True"/>
</p:tagLst>
</file>

<file path=ppt/tags/tag5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565354"/>
  <p:tag name="ORIGINALWIDTH" val="4.552892"/>
  <p:tag name="EMFCHILD" val="True"/>
</p:tagLst>
</file>

<file path=ppt/tags/tag5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91407"/>
  <p:tag name="ORIGINALWIDTH" val="5.011194"/>
  <p:tag name="EMFCHILD" val="True"/>
</p:tagLst>
</file>

<file path=ppt/tags/tag5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236597"/>
  <p:tag name="ORIGINALWIDTH" val="3.118281"/>
  <p:tag name="EMFCHILD" val="True"/>
</p:tagLst>
</file>

<file path=ppt/tags/tag5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72851"/>
  <p:tag name="ORIGINALWIDTH" val="3.855528"/>
  <p:tag name="EMFCHILD" val="True"/>
</p:tagLst>
</file>

<file path=ppt/tags/tag5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03457"/>
  <p:tag name="ORIGINALWIDTH" val="5.011194"/>
  <p:tag name="EMFCHILD" val="True"/>
</p:tagLst>
</file>

<file path=ppt/tags/tag5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023656"/>
  <p:tag name="ORIGINALWIDTH" val="4.911571"/>
  <p:tag name="EMFCHILD" val="True"/>
</p:tagLst>
</file>

<file path=ppt/tags/tag5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72851"/>
  <p:tag name="ORIGINALWIDTH" val="4.413419"/>
  <p:tag name="EMFCHILD" val="True"/>
</p:tagLst>
</file>

<file path=ppt/tags/tag5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023656"/>
  <p:tag name="ORIGINALWIDTH" val="3.227867"/>
  <p:tag name="EMFCHILD" val="True"/>
</p:tagLst>
</file>

<file path=ppt/tags/tag5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0445"/>
  <p:tag name="ORIGINALWIDTH" val="6.017424"/>
  <p:tag name="EMFCHILD" val="True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264"/>
  <p:tag name="ORIGINALWIDTH" val="4.619641"/>
  <p:tag name="EMFCHILD" val="True"/>
</p:tagLst>
</file>

<file path=ppt/tags/tag5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93392"/>
  <p:tag name="ORIGINALWIDTH" val="2.113043"/>
  <p:tag name="EMFCHILD" val="True"/>
</p:tagLst>
</file>

<file path=ppt/tags/tag5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3.90034"/>
  <p:tag name="ORIGINALWIDTH" val="2.620164"/>
  <p:tag name="EMFCHILD" val="True"/>
</p:tagLst>
</file>

<file path=ppt/tags/tag5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342446"/>
  <p:tag name="ORIGINALWIDTH" val="8.870103"/>
  <p:tag name="LATEXADDIN" val="\documentclass{article}&#10;\usepackage{amsmath}&#10;\pagestyle{empty}&#10;\begin{document}&#10;&#10;$\impliedby \lambda \geq \max_x \kappa(x,x)$&#10;&#10;\end{document}"/>
  <p:tag name="IGUANATEXSIZE" val="32"/>
  <p:tag name="IGUANATEXCURSOR" val="124"/>
  <p:tag name="TRANSPARENCY" val="True"/>
  <p:tag name="LATEXENGINEID" val="1"/>
  <p:tag name="TEMPFOLDER" val="c:\temp\"/>
  <p:tag name="LATEXFORMHEIGHT" val="320"/>
  <p:tag name="LATEXFORMWIDTH" val="385"/>
  <p:tag name="LATEXFORMWRAP" val="True"/>
  <p:tag name="BITMAPVECTOR" val="1"/>
  <p:tag name="EMFCHILD" val="True"/>
</p:tagLst>
</file>

<file path=ppt/tags/tag5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272958"/>
  <p:tag name="ORIGINALWIDTH" val="6.642568"/>
  <p:tag name="EMFCHILD" val="True"/>
</p:tagLst>
</file>

<file path=ppt/tags/tag5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67496"/>
  <p:tag name="ORIGINALWIDTH" val="4.944463"/>
  <p:tag name="EMFCHILD" val="True"/>
</p:tagLst>
</file>

<file path=ppt/tags/tag5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508588"/>
  <p:tag name="ORIGINALWIDTH" val="6.103174"/>
  <p:tag name="EMFCHILD" val="True"/>
</p:tagLst>
</file>

<file path=ppt/tags/tag5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293381"/>
  <p:tag name="ORIGINALWIDTH" val="7.801279"/>
  <p:tag name="EMFCHILD" val="True"/>
</p:tagLst>
</file>

<file path=ppt/tags/tag5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58514"/>
  <p:tag name="ORIGINALWIDTH" val="4.50497"/>
  <p:tag name="EMFCHILD" val="True"/>
</p:tagLst>
</file>

<file path=ppt/tags/tag5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186541"/>
  <p:tag name="ORIGINALWIDTH" val="5.034375"/>
  <p:tag name="EMFCHILD" val="True"/>
</p:tagLst>
</file>

<file path=ppt/tags/tag5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06656"/>
  <p:tag name="ORIGINALWIDTH" val="3.740821"/>
  <p:tag name="EMFCHILD" val="True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302009"/>
  <p:tag name="ORIGINALWIDTH" val="3.609711"/>
  <p:tag name="EMFCHILD" val="True"/>
</p:tagLst>
</file>

<file path=ppt/tags/tag5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00247"/>
  <p:tag name="ORIGINALWIDTH" val="4.904527"/>
  <p:tag name="EMFCHILD" val="True"/>
</p:tagLst>
</file>

<file path=ppt/tags/tag5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13558"/>
  <p:tag name="ORIGINALWIDTH" val="2.317396"/>
  <p:tag name="EMFCHILD" val="True"/>
</p:tagLst>
</file>

<file path=ppt/tags/tag5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00247"/>
  <p:tag name="ORIGINALWIDTH" val="4.974433"/>
  <p:tag name="EMFCHILD" val="True"/>
</p:tagLst>
</file>

<file path=ppt/tags/tag5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904355"/>
  <p:tag name="ORIGINALWIDTH" val="1.168676"/>
  <p:tag name="EMFCHILD" val="True"/>
</p:tagLst>
</file>

<file path=ppt/tags/tag5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00247"/>
  <p:tag name="ORIGINALWIDTH" val="4.974433"/>
  <p:tag name="EMFCHILD" val="True"/>
</p:tagLst>
</file>

<file path=ppt/tags/tag5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13558"/>
  <p:tag name="ORIGINALWIDTH" val="2.317396"/>
  <p:tag name="EMFCHILD" val="True"/>
</p:tagLst>
</file>

<file path=ppt/tags/tag5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13558"/>
  <p:tag name="ORIGINALWIDTH" val="0.4034695"/>
  <p:tag name="LATEXADDIN" val="\documentclass{article}&#10;\usepackage{amsmath}&#10;\pagestyle{empty}&#10;\begin{document}&#10;&#10;$|a| &gt; |A_i|$&#10;&#10;\end{document}"/>
  <p:tag name="IGUANATEXSIZE" val="32"/>
  <p:tag name="IGUANATEXCURSOR" val="93"/>
  <p:tag name="TRANSPARENCY" val="True"/>
  <p:tag name="LATEXENGINEID" val="1"/>
  <p:tag name="TEMPFOLDER" val="c:\temp\"/>
  <p:tag name="LATEXFORMHEIGHT" val="320"/>
  <p:tag name="LATEXFORMWIDTH" val="385"/>
  <p:tag name="LATEXFORMWRAP" val="True"/>
  <p:tag name="BITMAPVECTOR" val="1"/>
  <p:tag name="EMFCHILD" val="True"/>
</p:tagLst>
</file>

<file path=ppt/tags/tag5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00246"/>
  <p:tag name="ORIGINALWIDTH" val="4.619906"/>
  <p:tag name="EMFCHILD" val="True"/>
</p:tagLst>
</file>

<file path=ppt/tags/tag5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13558"/>
  <p:tag name="ORIGINALWIDTH" val="0.4034695"/>
  <p:tag name="EMFCHILD" val="True"/>
</p:tagLst>
</file>

<file path=ppt/tags/tag5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633858"/>
  <p:tag name="ORIGINALWIDTH" val="6.163238"/>
  <p:tag name="EMFCHILD" val="True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264"/>
  <p:tag name="ORIGINALWIDTH" val="4.619641"/>
  <p:tag name="EMFCHILD" val="True"/>
</p:tagLst>
</file>

<file path=ppt/tags/tag5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13558"/>
  <p:tag name="ORIGINALWIDTH" val="0.4034695"/>
  <p:tag name="EMFCHILD" val="True"/>
</p:tagLst>
</file>

<file path=ppt/tags/tag5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954896"/>
  <p:tag name="ORIGINALWIDTH" val="6.919783"/>
  <p:tag name="EMFCHILD" val="True"/>
</p:tagLst>
</file>

<file path=ppt/tags/tag5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76058"/>
  <p:tag name="ORIGINALWIDTH" val="2.139468"/>
  <p:tag name="EMFCHILD" val="True"/>
</p:tagLst>
</file>

<file path=ppt/tags/tag5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13558"/>
  <p:tag name="ORIGINALWIDTH" val="0.4034695"/>
  <p:tag name="EMFCHILD" val="True"/>
</p:tagLst>
</file>

<file path=ppt/tags/tag5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00246"/>
  <p:tag name="ORIGINALWIDTH" val="4.038951"/>
  <p:tag name="LATEXADDIN" val="\documentclass{article}&#10;\usepackage{amsmath}&#10;\newcommand\mydots{\hbox to 1em{.\hss.\hss.}}&#10;\pagestyle{empty}&#10;\begin{document}&#10;&#10;$r = {\tiny \mydots} |a y + b| {\tiny \mydots}$&#10;&#10;\end{document}"/>
  <p:tag name="IGUANATEXSIZE" val="32"/>
  <p:tag name="IGUANATEXCURSOR" val="168"/>
  <p:tag name="TRANSPARENCY" val="True"/>
  <p:tag name="LATEXENGINEID" val="1"/>
  <p:tag name="TEMPFOLDER" val="c:\temp\"/>
  <p:tag name="LATEXFORMHEIGHT" val="320"/>
  <p:tag name="LATEXFORMWIDTH" val="385"/>
  <p:tag name="LATEXFORMWRAP" val="True"/>
  <p:tag name="BITMAPVECTOR" val="1"/>
  <p:tag name="EMFCHILD" val="True"/>
</p:tagLst>
</file>

<file path=ppt/tags/tag5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272958"/>
  <p:tag name="ORIGINALWIDTH" val="6.599262"/>
  <p:tag name="EMFCHILD" val="True"/>
</p:tagLst>
</file>

<file path=ppt/tags/tag5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5925196"/>
  <p:tag name="ORIGINALWIDTH" val="0.6053395"/>
  <p:tag name="EMFCHILD" val="True"/>
</p:tagLst>
</file>

<file path=ppt/tags/tag5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5925196"/>
  <p:tag name="ORIGINALWIDTH" val="0.6053395"/>
  <p:tag name="EMFCHILD" val="True"/>
</p:tagLst>
</file>

<file path=ppt/tags/tag5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5925196"/>
  <p:tag name="ORIGINALWIDTH" val="0.6053395"/>
  <p:tag name="EMFCHILD" val="True"/>
</p:tagLst>
</file>

<file path=ppt/tags/tag5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13558"/>
  <p:tag name="ORIGINALWIDTH" val="0.3969488"/>
  <p:tag name="EMFCHILD" val="True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24189"/>
  <p:tag name="ORIGINALWIDTH" val="4.049694"/>
  <p:tag name="EMFCHILD" val="True"/>
</p:tagLst>
</file>

<file path=ppt/tags/tag5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00246"/>
  <p:tag name="ORIGINALWIDTH" val="4.545054"/>
  <p:tag name="EMFCHILD" val="True"/>
</p:tagLst>
</file>

<file path=ppt/tags/tag5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28467"/>
  <p:tag name="ORIGINALWIDTH" val="4.574828"/>
  <p:tag name="EMFCHILD" val="True"/>
</p:tagLst>
</file>

<file path=ppt/tags/tag5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469217"/>
  <p:tag name="ORIGINALWIDTH" val="6.599262"/>
  <p:tag name="EMFCHILD" val="True"/>
</p:tagLst>
</file>

<file path=ppt/tags/tag5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48056"/>
  <p:tag name="ORIGINALWIDTH" val="3.651919"/>
  <p:tag name="EMFCHILD" val="True"/>
</p:tagLst>
</file>

<file path=ppt/tags/tag5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13558"/>
  <p:tag name="ORIGINALWIDTH" val="0.3969488"/>
  <p:tag name="EMFCHILD" val="True"/>
</p:tagLst>
</file>

<file path=ppt/tags/tag5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5925196"/>
  <p:tag name="ORIGINALWIDTH" val="0.6053395"/>
  <p:tag name="EMFCHILD" val="True"/>
</p:tagLst>
</file>

<file path=ppt/tags/tag5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5925196"/>
  <p:tag name="ORIGINALWIDTH" val="0.6053395"/>
  <p:tag name="EMFCHILD" val="True"/>
</p:tagLst>
</file>

<file path=ppt/tags/tag5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5925196"/>
  <p:tag name="ORIGINALWIDTH" val="0.6053395"/>
  <p:tag name="EMFCHILD" val="True"/>
</p:tagLst>
</file>

<file path=ppt/tags/tag5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48056"/>
  <p:tag name="ORIGINALWIDTH" val="7.156693"/>
  <p:tag name="LATEXADDIN" val="\documentclass{article}&#10;\usepackage{amsmath}&#10;\newcommand\mydots{\hbox to 1em{.\hss.\hss.}}&#10;\pagestyle{empty}&#10;\begin{document}&#10;&#10;$R_i = {\tiny \mydots} |A_i y + B_i| {\tiny \mydots}$&#10;&#10;\end{document}"/>
  <p:tag name="IGUANATEXSIZE" val="32"/>
  <p:tag name="IGUANATEXCURSOR" val="174"/>
  <p:tag name="TRANSPARENCY" val="True"/>
  <p:tag name="LATEXENGINEID" val="1"/>
  <p:tag name="TEMPFOLDER" val="c:\temp\"/>
  <p:tag name="LATEXFORMHEIGHT" val="320"/>
  <p:tag name="LATEXFORMWIDTH" val="385"/>
  <p:tag name="LATEXFORMWRAP" val="True"/>
  <p:tag name="BITMAPVECTOR" val="1"/>
  <p:tag name="EMFCHILD" val="True"/>
</p:tagLst>
</file>

<file path=ppt/tags/tag5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76058"/>
  <p:tag name="ORIGINALWIDTH" val="2.12596"/>
  <p:tag name="EMFCHILD" val="True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264"/>
  <p:tag name="ORIGINALWIDTH" val="5.099607"/>
  <p:tag name="EMFCHILD" val="True"/>
</p:tagLst>
</file>

<file path=ppt/tags/tag5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272958"/>
  <p:tag name="ORIGINALWIDTH" val="6.665551"/>
  <p:tag name="EMFCHILD" val="True"/>
</p:tagLst>
</file>

<file path=ppt/tags/tag5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5925196"/>
  <p:tag name="ORIGINALWIDTH" val="0.6114173"/>
  <p:tag name="EMFCHILD" val="True"/>
</p:tagLst>
</file>

<file path=ppt/tags/tag5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5925196"/>
  <p:tag name="ORIGINALWIDTH" val="0.6114173"/>
  <p:tag name="EMFCHILD" val="True"/>
</p:tagLst>
</file>

<file path=ppt/tags/tag5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5925196"/>
  <p:tag name="ORIGINALWIDTH" val="0.6114173"/>
  <p:tag name="EMFCHILD" val="True"/>
</p:tagLst>
</file>

<file path=ppt/tags/tag5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13558"/>
  <p:tag name="ORIGINALWIDTH" val="0.400935"/>
  <p:tag name="EMFCHILD" val="True"/>
</p:tagLst>
</file>

<file path=ppt/tags/tag5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954896"/>
  <p:tag name="ORIGINALWIDTH" val="6.876033"/>
  <p:tag name="EMFCHILD" val="True"/>
</p:tagLst>
</file>

<file path=ppt/tags/tag5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76058"/>
  <p:tag name="ORIGINALWIDTH" val="2.12596"/>
  <p:tag name="EMFCHILD" val="True"/>
</p:tagLst>
</file>

<file path=ppt/tags/tag5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28467"/>
  <p:tag name="ORIGINALWIDTH" val="4.620768"/>
  <p:tag name="EMFCHILD" val="True"/>
</p:tagLst>
</file>

<file path=ppt/tags/tag5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469217"/>
  <p:tag name="ORIGINALWIDTH" val="6.665551"/>
  <p:tag name="EMFCHILD" val="True"/>
</p:tagLst>
</file>

<file path=ppt/tags/tag5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3435"/>
  <p:tag name="ORIGINALWIDTH" val="7.156693"/>
  <p:tag name="EMFCHILD" val="True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449472"/>
  <p:tag name="ORIGINALWIDTH" val="5.25958"/>
  <p:tag name="EMFCHILD" val="True"/>
</p:tagLst>
</file>

<file path=ppt/tags/tag5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76058"/>
  <p:tag name="ORIGINALWIDTH" val="2.12596"/>
  <p:tag name="EMFCHILD" val="True"/>
</p:tagLst>
</file>

<file path=ppt/tags/tag5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13558"/>
  <p:tag name="ORIGINALWIDTH" val="0.400935"/>
  <p:tag name="EMFCHILD" val="True"/>
</p:tagLst>
</file>

<file path=ppt/tags/tag5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5925196"/>
  <p:tag name="ORIGINALWIDTH" val="0.6114173"/>
  <p:tag name="EMFCHILD" val="True"/>
</p:tagLst>
</file>

<file path=ppt/tags/tag5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5925196"/>
  <p:tag name="ORIGINALWIDTH" val="0.6114173"/>
  <p:tag name="EMFCHILD" val="True"/>
</p:tagLst>
</file>

<file path=ppt/tags/tag5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5925196"/>
  <p:tag name="ORIGINALWIDTH" val="0.6114173"/>
  <p:tag name="EMFCHILD" val="True"/>
</p:tagLst>
</file>

<file path=ppt/tags/tag5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13561"/>
  <p:tag name="ORIGINALWIDTH" val="47.02448"/>
  <p:tag name="OUTPUTTYPE" val="SVG"/>
  <p:tag name="IGUANATEXVERSION" val="160"/>
  <p:tag name="LATEXADDIN" val="\documentclass{article}&#10;\usepackage{amsmath,amssymb,amsfonts}&#10;\pagestyle{empty}&#10;\begin{document}&#10;&#10;$y \in C(x,v)$&#10;&#10;\end{document}"/>
  <p:tag name="IGUANATEXSIZE" val="36"/>
  <p:tag name="IGUANATEXCURSOR" val="106"/>
  <p:tag name="TRANSPARENCY" val="True"/>
  <p:tag name="LATEXENGINEID" val="1"/>
  <p:tag name="TEMPFOLDER" val="c:\temp\"/>
  <p:tag name="LATEXFORMHEIGHT" val="320"/>
  <p:tag name="LATEXFORMWIDTH" val="385"/>
  <p:tag name="LATEXFORMWRAP" val="True"/>
  <p:tag name="BITMAPVECTOR" val="1"/>
</p:tagLst>
</file>

<file path=ppt/tags/tag5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13561"/>
  <p:tag name="ORIGINALWIDTH" val="37.87135"/>
  <p:tag name="OUTPUTTYPE" val="SVG"/>
  <p:tag name="IGUANATEXVERSION" val="160"/>
  <p:tag name="LATEXADDIN" val="\documentclass{article}&#10;\usepackage{amsmath,amssymb,amsfonts}&#10;\pagestyle{empty}&#10;\begin{document}&#10;&#10;$u \in C(x)$&#10;&#10;\end{document}"/>
  <p:tag name="IGUANATEXSIZE" val="36"/>
  <p:tag name="IGUANATEXCURSOR" val="108"/>
  <p:tag name="TRANSPARENCY" val="True"/>
  <p:tag name="LATEXENGINEID" val="1"/>
  <p:tag name="TEMPFOLDER" val="c:\temp\"/>
  <p:tag name="LATEXFORMHEIGHT" val="320"/>
  <p:tag name="LATEXFORMWIDTH" val="385"/>
  <p:tag name="LATEXFORMWRAP" val="True"/>
  <p:tag name="BITMAPVECTOR" val="1"/>
</p:tagLst>
</file>

<file path=ppt/tags/tag5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956386"/>
  <p:tag name="ORIGINALWIDTH" val="52.1326"/>
  <p:tag name="OUTPUTTYPE" val="SVG"/>
  <p:tag name="IGUANATEXVERSION" val="160"/>
  <p:tag name="LATEXADDIN" val="\documentclass{article}&#10;\usepackage{amsmath}&#10;\pagestyle{empty}&#10;\begin{document}&#10;&#10;$\mu,\kappa,X,Y,V$&#10;&#10;\end{document}"/>
  <p:tag name="IGUANATEXSIZE" val="36"/>
  <p:tag name="IGUANATEXCURSOR" val="98"/>
  <p:tag name="TRANSPARENCY" val="True"/>
  <p:tag name="LATEXENGINEID" val="1"/>
  <p:tag name="TEMPFOLDER" val="c:\temp\"/>
  <p:tag name="LATEXFORMHEIGHT" val="320"/>
  <p:tag name="LATEXFORMWIDTH" val="385"/>
  <p:tag name="LATEXFORMWRAP" val="True"/>
  <p:tag name="BITMAPVECTOR" val="1"/>
</p:tagLst>
</file>

<file path=ppt/tags/tag5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326268"/>
  <p:tag name="ORIGINALWIDTH" val="14.49533"/>
  <p:tag name="OUTPUTTYPE" val="SVG"/>
  <p:tag name="IGUANATEXVERSION" val="160"/>
  <p:tag name="LATEXADDIN" val="\documentclass{article}&#10;\usepackage{amsmath}&#10;\pagestyle{empty}&#10;\begin{document}&#10;&#10;$x,v$&#10;&#10;\end{document}"/>
  <p:tag name="IGUANATEXSIZE" val="36"/>
  <p:tag name="IGUANATEXCURSOR" val="85"/>
  <p:tag name="TRANSPARENCY" val="True"/>
  <p:tag name="LATEXENGINEID" val="1"/>
  <p:tag name="TEMPFOLDER" val="c:\temp\"/>
  <p:tag name="LATEXFORMHEIGHT" val="320"/>
  <p:tag name="LATEXFORMWIDTH" val="385"/>
  <p:tag name="LATEXFORMWRAP" val="True"/>
  <p:tag name="BITMAPVECTOR" val="1"/>
</p:tagLst>
</file>

<file path=ppt/tags/tag5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956386"/>
  <p:tag name="ORIGINALWIDTH" val="40.21707"/>
  <p:tag name="OUTPUTTYPE" val="SVG"/>
  <p:tag name="IGUANATEXVERSION" val="160"/>
  <p:tag name="LATEXADDIN" val="\documentclass{article}&#10;\usepackage{amsmath}&#10;\pagestyle{empty}&#10;\begin{document}&#10;&#10;$X,U,\mu,\kappa$&#10;&#10;\end{document}"/>
  <p:tag name="IGUANATEXSIZE" val="36"/>
  <p:tag name="IGUANATEXCURSOR" val="86"/>
  <p:tag name="TRANSPARENCY" val="True"/>
  <p:tag name="LATEXENGINEID" val="1"/>
  <p:tag name="TEMPFOLDER" val="c:\temp\"/>
  <p:tag name="LATEXFORMHEIGHT" val="320"/>
  <p:tag name="LATEXFORMWIDTH" val="385"/>
  <p:tag name="LATEXFORMWRAP" val="True"/>
  <p:tag name="BITMAPVECTOR" val="1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264"/>
  <p:tag name="ORIGINALWIDTH" val="4.619641"/>
  <p:tag name="EMFCHILD" val="True"/>
</p:tagLst>
</file>

<file path=ppt/tags/tag5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077209"/>
  <p:tag name="ORIGINALWIDTH" val="4.961377"/>
  <p:tag name="OUTPUTTYPE" val="SVG"/>
  <p:tag name="IGUANATEXVERSION" val="160"/>
  <p:tag name="LATEXADDIN" val="\documentclass{article}&#10;\usepackage{amsmath}&#10;\pagestyle{empty}&#10;\begin{document}&#10;&#10;$x$&#10;&#10;\end{document}"/>
  <p:tag name="IGUANATEXSIZE" val="36"/>
  <p:tag name="IGUANATEXCURSOR" val="83"/>
  <p:tag name="TRANSPARENCY" val="True"/>
  <p:tag name="LATEXENGINEID" val="1"/>
  <p:tag name="TEMPFOLDER" val="c:\temp\"/>
  <p:tag name="LATEXFORMHEIGHT" val="320"/>
  <p:tag name="LATEXFORMWIDTH" val="385"/>
  <p:tag name="LATEXFORMWRAP" val="True"/>
  <p:tag name="BITMAPVECTOR" val="1"/>
</p:tagLst>
</file>

<file path=ppt/tags/tag5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359886"/>
  <p:tag name="ORIGINALWIDTH" val="46.87437"/>
  <p:tag name="OUTPUTTYPE" val="SVG"/>
  <p:tag name="IGUANATEXVERSION" val="160"/>
  <p:tag name="LATEXADDIN" val="\documentclass{article}&#10;\usepackage{amsmath}&#10;\pagestyle{empty}&#10;\begin{document}&#10;&#10;$Y = U + \mathcal{E}$&#10;&#10;\end{document}"/>
  <p:tag name="IGUANATEXSIZE" val="36"/>
  <p:tag name="IGUANATEXCURSOR" val="101"/>
  <p:tag name="TRANSPARENCY" val="True"/>
  <p:tag name="LATEXENGINEID" val="1"/>
  <p:tag name="TEMPFOLDER" val="c:\temp\"/>
  <p:tag name="LATEXFORMHEIGHT" val="320"/>
  <p:tag name="LATEXFORMWIDTH" val="385"/>
  <p:tag name="LATEXFORMWRAP" val="True"/>
  <p:tag name="BITMAPVECTOR" val="1"/>
</p:tagLst>
</file>

<file path=ppt/tags/tag5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3792"/>
  <p:tag name="ORIGINALWIDTH" val="7.281348"/>
  <p:tag name="LATEXADDIN" val="\documentclass{article}&#10;\usepackage{amsmath}&#10;\pagestyle{empty}&#10;\begin{document}&#10;&#10;$Y = U + \mathcal{E}$&#10;&#10;\end{document}"/>
  <p:tag name="IGUANATEXSIZE" val="36"/>
  <p:tag name="IGUANATEXCURSOR" val="101"/>
  <p:tag name="TRANSPARENCY" val="True"/>
  <p:tag name="LATEXENGINEID" val="1"/>
  <p:tag name="TEMPFOLDER" val="c:\temp\"/>
  <p:tag name="LATEXFORMHEIGHT" val="320"/>
  <p:tag name="LATEXFORMWIDTH" val="385"/>
  <p:tag name="LATEXFORMWRAP" val="True"/>
  <p:tag name="BITMAPVECTOR" val="1"/>
  <p:tag name="EMFCHILD" val="True"/>
</p:tagLst>
</file>

<file path=ppt/tags/tag5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185542"/>
  <p:tag name="ORIGINALWIDTH" val="6.660394"/>
  <p:tag name="EMFCHILD" val="True"/>
</p:tagLst>
</file>

<file path=ppt/tags/tag5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584667"/>
  <p:tag name="ORIGINALWIDTH" val="6.940818"/>
  <p:tag name="EMFCHILD" val="True"/>
</p:tagLst>
</file>

<file path=ppt/tags/tag5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220407"/>
  <p:tag name="ORIGINALWIDTH" val="6.660394"/>
  <p:tag name="EMFCHILD" val="True"/>
</p:tagLst>
</file>

<file path=ppt/tags/tag5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790157"/>
  <p:tag name="ORIGINALWIDTH" val="5.378394"/>
  <p:tag name="EMFCHILD" val="True"/>
</p:tagLst>
</file>

<file path=ppt/tags/tag5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04461"/>
  <p:tag name="ORIGINALWIDTH" val="8.311817"/>
  <p:tag name="LATEXADDIN" val="\documentclass{article}&#10;\usepackage{amsmath}&#10;\pagestyle{empty}&#10;\begin{document}&#10;&#10;$X,U,\mu,\kappa$&#10;&#10;\end{document}"/>
  <p:tag name="IGUANATEXSIZE" val="36"/>
  <p:tag name="IGUANATEXCURSOR" val="86"/>
  <p:tag name="TRANSPARENCY" val="True"/>
  <p:tag name="LATEXENGINEID" val="1"/>
  <p:tag name="TEMPFOLDER" val="c:\temp\"/>
  <p:tag name="LATEXFORMHEIGHT" val="320"/>
  <p:tag name="LATEXFORMWIDTH" val="385"/>
  <p:tag name="LATEXFORMWRAP" val="True"/>
  <p:tag name="BITMAPVECTOR" val="1"/>
  <p:tag name="EMFCHILD" val="True"/>
</p:tagLst>
</file>

<file path=ppt/tags/tag5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978827"/>
  <p:tag name="ORIGINALWIDTH" val="1.180185"/>
  <p:tag name="EMFCHILD" val="True"/>
</p:tagLst>
</file>

<file path=ppt/tags/tag5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023643"/>
  <p:tag name="ORIGINALWIDTH" val="6.990403"/>
  <p:tag name="EMFCHILD" val="True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24189"/>
  <p:tag name="ORIGINALWIDTH" val="5.699563"/>
  <p:tag name="EMFCHILD" val="True"/>
</p:tagLst>
</file>

<file path=ppt/tags/tag5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978827"/>
  <p:tag name="ORIGINALWIDTH" val="1.180185"/>
  <p:tag name="EMFCHILD" val="True"/>
</p:tagLst>
</file>

<file path=ppt/tags/tag5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555402"/>
  <p:tag name="ORIGINALWIDTH" val="5.467239"/>
  <p:tag name="EMFCHILD" val="True"/>
</p:tagLst>
</file>

<file path=ppt/tags/tag5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978827"/>
  <p:tag name="ORIGINALWIDTH" val="1.180185"/>
  <p:tag name="EMFCHILD" val="True"/>
</p:tagLst>
</file>

<file path=ppt/tags/tag5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57"/>
  <p:tag name="ORIGINALWIDTH" val="4.952781"/>
  <p:tag name="EMFCHILD" val="True"/>
</p:tagLst>
</file>

<file path=ppt/tags/tag5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57"/>
  <p:tag name="ORIGINALWIDTH" val="4.961376"/>
  <p:tag name="LATEXADDIN" val="\documentclass{article}&#10;\usepackage{amsmath}&#10;\pagestyle{empty}&#10;\begin{document}&#10;&#10;$x,v$&#10;&#10;\end{document}"/>
  <p:tag name="IGUANATEXSIZE" val="36"/>
  <p:tag name="IGUANATEXCURSOR" val="85"/>
  <p:tag name="TRANSPARENCY" val="True"/>
  <p:tag name="LATEXENGINEID" val="1"/>
  <p:tag name="TEMPFOLDER" val="c:\temp\"/>
  <p:tag name="LATEXFORMHEIGHT" val="320"/>
  <p:tag name="LATEXFORMWIDTH" val="385"/>
  <p:tag name="LATEXFORMWRAP" val="True"/>
  <p:tag name="BITMAPVECTOR" val="1"/>
  <p:tag name="EMFCHILD" val="True"/>
</p:tagLst>
</file>

<file path=ppt/tags/tag5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978827"/>
  <p:tag name="ORIGINALWIDTH" val="1.165617"/>
  <p:tag name="EMFCHILD" val="True"/>
</p:tagLst>
</file>

<file path=ppt/tags/tag5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57"/>
  <p:tag name="ORIGINALWIDTH" val="4.37358"/>
  <p:tag name="EMFCHILD" val="True"/>
</p:tagLst>
</file>

<file path=ppt/tags/tag5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555402"/>
  <p:tag name="ORIGINALWIDTH" val="5.451665"/>
  <p:tag name="LATEXADDIN" val="\documentclass{article}&#10;\usepackage{amsmath}&#10;\pagestyle{empty}&#10;\begin{document}&#10;&#10;$\mu,\kappa,X,Y,V$&#10;&#10;\end{document}"/>
  <p:tag name="IGUANATEXSIZE" val="36"/>
  <p:tag name="IGUANATEXCURSOR" val="98"/>
  <p:tag name="TRANSPARENCY" val="True"/>
  <p:tag name="LATEXENGINEID" val="1"/>
  <p:tag name="TEMPFOLDER" val="c:\temp\"/>
  <p:tag name="LATEXFORMHEIGHT" val="320"/>
  <p:tag name="LATEXFORMWIDTH" val="385"/>
  <p:tag name="LATEXFORMWRAP" val="True"/>
  <p:tag name="BITMAPVECTOR" val="1"/>
  <p:tag name="EMFCHILD" val="True"/>
</p:tagLst>
</file>

<file path=ppt/tags/tag5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978827"/>
  <p:tag name="ORIGINALWIDTH" val="1.176816"/>
  <p:tag name="EMFCHILD" val="True"/>
</p:tagLst>
</file>

<file path=ppt/tags/tag5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57"/>
  <p:tag name="ORIGINALWIDTH" val="4.938673"/>
  <p:tag name="EMFCHILD" val="True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264"/>
  <p:tag name="ORIGINALWIDTH" val="4.619641"/>
  <p:tag name="EMFCHILD" val="True"/>
</p:tagLst>
</file>

<file path=ppt/tags/tag5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978827"/>
  <p:tag name="ORIGINALWIDTH" val="1.176816"/>
  <p:tag name="EMFCHILD" val="True"/>
</p:tagLst>
</file>

<file path=ppt/tags/tag5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04461"/>
  <p:tag name="ORIGINALWIDTH" val="8.288149"/>
  <p:tag name="EMFCHILD" val="True"/>
</p:tagLst>
</file>

<file path=ppt/tags/tag5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978827"/>
  <p:tag name="ORIGINALWIDTH" val="1.176816"/>
  <p:tag name="EMFCHILD" val="True"/>
</p:tagLst>
</file>

<file path=ppt/tags/tag5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04461"/>
  <p:tag name="ORIGINALWIDTH" val="7.312471"/>
  <p:tag name="EMFCHILD" val="True"/>
</p:tagLst>
</file>

<file path=ppt/tags/tag5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978827"/>
  <p:tag name="ORIGINALWIDTH" val="1.176816"/>
  <p:tag name="EMFCHILD" val="True"/>
</p:tagLst>
</file>

<file path=ppt/tags/tag5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023643"/>
  <p:tag name="ORIGINALWIDTH" val="7.171657"/>
  <p:tag name="EMFCHILD" val="True"/>
</p:tagLst>
</file>

<file path=ppt/tags/tag5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00241"/>
  <p:tag name="ORIGINALWIDTH" val="5.120779"/>
  <p:tag name="LATEXADDIN" val="\documentclass{article}&#10;\usepackage{amsmath,amssymb,amsfonts}&#10;\pagestyle{empty}&#10;\begin{document}&#10;&#10;$u \in C(x)$&#10;&#10;\end{document}"/>
  <p:tag name="IGUANATEXSIZE" val="36"/>
  <p:tag name="IGUANATEXCURSOR" val="108"/>
  <p:tag name="TRANSPARENCY" val="True"/>
  <p:tag name="LATEXENGINEID" val="1"/>
  <p:tag name="TEMPFOLDER" val="c:\temp\"/>
  <p:tag name="LATEXFORMHEIGHT" val="320"/>
  <p:tag name="LATEXFORMWIDTH" val="385"/>
  <p:tag name="LATEXFORMWRAP" val="True"/>
  <p:tag name="BITMAPVECTOR" val="1"/>
  <p:tag name="EMFCHILD" val="True"/>
</p:tagLst>
</file>

<file path=ppt/tags/tag5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633858"/>
  <p:tag name="ORIGINALWIDTH" val="4.981299"/>
  <p:tag name="EMFCHILD" val="True"/>
</p:tagLst>
</file>

<file path=ppt/tags/tag5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061767"/>
  <p:tag name="ORIGINALWIDTH" val="7.073469"/>
  <p:tag name="EMFCHILD" val="True"/>
</p:tagLst>
</file>

<file path=ppt/tags/tag5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13561"/>
  <p:tag name="ORIGINALWIDTH" val="2.31133"/>
  <p:tag name="EMFCHILD" val="Tru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78504"/>
  <p:tag name="ORIGINALWIDTH" val="19.29906"/>
  <p:tag name="OUTPUTTYPE" val="SVG"/>
  <p:tag name="IGUANATEXVERSION" val="160"/>
  <p:tag name="LATEXADDIN" val="\documentclass{article}&#10;\usepackage{amsmath}&#10;\pagestyle{empty}&#10;\begin{document}&#10;&#10;$\textrm{ATE}$&#10;&#10;\end{document}"/>
  <p:tag name="IGUANATEXSIZE" val="20"/>
  <p:tag name="IGUANATEXCURSOR" val="94"/>
  <p:tag name="TRANSPARENCY" val="True"/>
  <p:tag name="LATEXENGINEID" val="1"/>
  <p:tag name="TEMPFOLDER" val="c:\temp\"/>
  <p:tag name="LATEXFORMHEIGHT" val="320"/>
  <p:tag name="LATEXFORMWIDTH" val="385"/>
  <p:tag name="LATEXFORMWRAP" val="True"/>
  <p:tag name="BITMAPVECTOR" val="1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32892"/>
  <p:tag name="ORIGINALWIDTH" val="2.389807"/>
  <p:tag name="EMFCHILD" val="True"/>
</p:tagLst>
</file>

<file path=ppt/tags/tag6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00241"/>
  <p:tag name="ORIGINALWIDTH" val="4.961374"/>
  <p:tag name="EMFCHILD" val="True"/>
</p:tagLst>
</file>

<file path=ppt/tags/tag6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13561"/>
  <p:tag name="ORIGINALWIDTH" val="2.31133"/>
  <p:tag name="EMFCHILD" val="True"/>
</p:tagLst>
</file>

<file path=ppt/tags/tag6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284668"/>
  <p:tag name="ORIGINALWIDTH" val="4.592761"/>
  <p:tag name="LATEXADDIN" val="\documentclass{article}&#10;\usepackage{amsmath,amssymb,amsfonts}&#10;\pagestyle{empty}&#10;\begin{document}&#10;&#10;$y \in C(x,v)$&#10;&#10;\end{document}"/>
  <p:tag name="IGUANATEXSIZE" val="36"/>
  <p:tag name="IGUANATEXCURSOR" val="106"/>
  <p:tag name="TRANSPARENCY" val="True"/>
  <p:tag name="LATEXENGINEID" val="1"/>
  <p:tag name="TEMPFOLDER" val="c:\temp\"/>
  <p:tag name="LATEXFORMHEIGHT" val="320"/>
  <p:tag name="LATEXFORMWIDTH" val="385"/>
  <p:tag name="LATEXFORMWRAP" val="True"/>
  <p:tag name="BITMAPVECTOR" val="1"/>
  <p:tag name="EMFCHILD" val="True"/>
</p:tagLst>
</file>

<file path=ppt/tags/tag6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633858"/>
  <p:tag name="ORIGINALWIDTH" val="4.981299"/>
  <p:tag name="EMFCHILD" val="True"/>
</p:tagLst>
</file>

<file path=ppt/tags/tag6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061767"/>
  <p:tag name="ORIGINALWIDTH" val="7.07347"/>
  <p:tag name="EMFCHILD" val="True"/>
</p:tagLst>
</file>

<file path=ppt/tags/tag6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13561"/>
  <p:tag name="ORIGINALWIDTH" val="2.31133"/>
  <p:tag name="EMFCHILD" val="True"/>
</p:tagLst>
</file>

<file path=ppt/tags/tag6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00241"/>
  <p:tag name="ORIGINALWIDTH" val="4.961374"/>
  <p:tag name="EMFCHILD" val="True"/>
</p:tagLst>
</file>

<file path=ppt/tags/tag6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904353"/>
  <p:tag name="ORIGINALWIDTH" val="1.165617"/>
  <p:tag name="EMFCHILD" val="True"/>
</p:tagLst>
</file>

<file path=ppt/tags/tag6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00241"/>
  <p:tag name="ORIGINALWIDTH" val="4.373579"/>
  <p:tag name="EMFCHILD" val="True"/>
</p:tagLst>
</file>

<file path=ppt/tags/tag6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13561"/>
  <p:tag name="ORIGINALWIDTH" val="2.31133"/>
  <p:tag name="EMFCHILD" val="True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302009"/>
  <p:tag name="ORIGINALWIDTH" val="3.609711"/>
  <p:tag name="EMFCHILD" val="True"/>
</p:tagLst>
</file>

<file path=ppt/tags/tag6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.42117"/>
  <p:tag name="ORIGINALWIDTH" val="88.71416"/>
  <p:tag name="OUTPUTTYPE" val="SVG"/>
  <p:tag name="IGUANATEXVERSION" val="160"/>
  <p:tag name="LATEXADDIN" val="\documentclass{article}&#10;\usepackage{amsmath}&#10;\pagestyle{empty}&#10;\begin{document}&#10;&#10;$\bigcup \hspace{0.9mm} \{ C(x; \widehat{U}) : \widehat{U} \in \mathcal{U} \}$&#10;&#10;\end{document}"/>
  <p:tag name="IGUANATEXSIZE" val="36"/>
  <p:tag name="IGUANATEXCURSOR" val="101"/>
  <p:tag name="TRANSPARENCY" val="True"/>
  <p:tag name="LATEXENGINEID" val="1"/>
  <p:tag name="TEMPFOLDER" val="c:\temp\"/>
  <p:tag name="LATEXFORMHEIGHT" val="320"/>
  <p:tag name="LATEXFORMWIDTH" val="385"/>
  <p:tag name="LATEXFORMWRAP" val="True"/>
  <p:tag name="BITMAPVECTOR" val="1"/>
</p:tagLst>
</file>

<file path=ppt/tags/tag6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56146"/>
  <p:tag name="ORIGINALWIDTH" val="7.469164"/>
  <p:tag name="OUTPUTTYPE" val="SVG"/>
  <p:tag name="IGUANATEXVERSION" val="160"/>
  <p:tag name="LATEXADDIN" val="\documentclass{article}&#10;\usepackage{amsmath}&#10;\pagestyle{empty}&#10;\begin{document}&#10;&#10;$Y$&#10;&#10;\end{document}"/>
  <p:tag name="IGUANATEXSIZE" val="36"/>
  <p:tag name="IGUANATEXCURSOR" val="83"/>
  <p:tag name="TRANSPARENCY" val="True"/>
  <p:tag name="LATEXENGINEID" val="1"/>
  <p:tag name="TEMPFOLDER" val="c:\temp\"/>
  <p:tag name="LATEXFORMHEIGHT" val="320"/>
  <p:tag name="LATEXFORMWIDTH" val="385"/>
  <p:tag name="LATEXFORMWRAP" val="True"/>
  <p:tag name="BITMAPVECTOR" val="1"/>
</p:tagLst>
</file>

<file path=ppt/tags/tag6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13571"/>
  <p:tag name="ORIGINALWIDTH" val="104.8759"/>
  <p:tag name="OUTPUTTYPE" val="SVG"/>
  <p:tag name="IGUANATEXVERSION" val="160"/>
  <p:tag name="LATEXADDIN" val="\documentclass{article}&#10;\usepackage{amsmath,amssymb,amsfonts}&#10;\pagestyle{empty}&#10;\begin{document}&#10;&#10;$(1 - \alpha)(1 - \delta) \leq \mathbb{P}\left(u \in [\right.$&#10;&#10;\end{document}"/>
  <p:tag name="IGUANATEXSIZE" val="34"/>
  <p:tag name="IGUANATEXCURSOR" val="152"/>
  <p:tag name="TRANSPARENCY" val="True"/>
  <p:tag name="LATEXENGINEID" val="1"/>
  <p:tag name="TEMPFOLDER" val="c:\temp\"/>
  <p:tag name="LATEXFORMHEIGHT" val="320"/>
  <p:tag name="LATEXFORMWIDTH" val="385"/>
  <p:tag name="LATEXFORMWRAP" val="True"/>
  <p:tag name="BITMAPVECTOR" val="1"/>
</p:tagLst>
</file>

<file path=ppt/tags/tag6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13561"/>
  <p:tag name="ORIGINALWIDTH" val="5.233595"/>
  <p:tag name="OUTPUTTYPE" val="SVG"/>
  <p:tag name="IGUANATEXVERSION" val="160"/>
  <p:tag name="LATEXADDIN" val="\documentclass{article}&#10;\usepackage{amsmath}&#10;\pagestyle{empty}&#10;\begin{document}&#10;&#10;$\left.]\right)$&#10;&#10;\end{document}"/>
  <p:tag name="IGUANATEXSIZE" val="36"/>
  <p:tag name="IGUANATEXCURSOR" val="96"/>
  <p:tag name="TRANSPARENCY" val="True"/>
  <p:tag name="LATEXENGINEID" val="1"/>
  <p:tag name="TEMPFOLDER" val="c:\temp\"/>
  <p:tag name="LATEXFORMHEIGHT" val="320"/>
  <p:tag name="LATEXFORMWIDTH" val="385"/>
  <p:tag name="LATEXFORMWRAP" val="True"/>
  <p:tag name="BITMAPVECTOR" val="1"/>
</p:tagLst>
</file>

<file path=ppt/tags/tag6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13559"/>
  <p:tag name="ORIGINALWIDTH" val="76.41059"/>
  <p:tag name="OUTPUTTYPE" val="SVG"/>
  <p:tag name="IGUANATEXVERSION" val="160"/>
  <p:tag name="LATEXADDIN" val="\documentclass{article}&#10;\usepackage{amsmath,amssymb,amsfonts}&#10;\pagestyle{empty}&#10;\begin{document}&#10;&#10;$\mathbb{P}(U \in \mathcal{U}) \geq 1 - \delta$&#10;&#10;\end{document}"/>
  <p:tag name="IGUANATEXSIZE" val="36"/>
  <p:tag name="IGUANATEXCURSOR" val="109"/>
  <p:tag name="TRANSPARENCY" val="True"/>
  <p:tag name="LATEXENGINEID" val="1"/>
  <p:tag name="TEMPFOLDER" val="c:\temp\"/>
  <p:tag name="LATEXFORMHEIGHT" val="320"/>
  <p:tag name="LATEXFORMWIDTH" val="385"/>
  <p:tag name="LATEXFORMWRAP" val="True"/>
  <p:tag name="BITMAPVECTOR" val="1"/>
</p:tagLst>
</file>

<file path=ppt/tags/tag6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984134"/>
  <p:tag name="ORIGINALWIDTH" val="5.349921"/>
  <p:tag name="OUTPUTTYPE" val="SVG"/>
  <p:tag name="IGUANATEXVERSION" val="160"/>
  <p:tag name="LATEXADDIN" val="\documentclass{article}&#10;\usepackage{amsmath,amssymb,amsfonts}&#10;\pagestyle{empty}&#10;\begin{document}&#10;&#10;$\mathcal{E}$&#10;&#10;\end{document}"/>
  <p:tag name="IGUANATEXSIZE" val="20"/>
  <p:tag name="IGUANATEXCURSOR" val="110"/>
  <p:tag name="TRANSPARENCY" val="True"/>
  <p:tag name="LATEXENGINEID" val="1"/>
  <p:tag name="TEMPFOLDER" val="c:\temp\"/>
  <p:tag name="LATEXFORMHEIGHT" val="320"/>
  <p:tag name="LATEXFORMWIDTH" val="385"/>
  <p:tag name="LATEXFORMWRAP" val="True"/>
  <p:tag name="BITMAPVECTOR" val="1"/>
</p:tagLst>
</file>

<file path=ppt/tags/tag6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984147"/>
  <p:tag name="ORIGINALWIDTH" val="5.349922"/>
  <p:tag name="OUTPUTTYPE" val="SVG"/>
  <p:tag name="IGUANATEXVERSION" val="160"/>
  <p:tag name="LATEXADDIN" val="\documentclass{article}&#10;\usepackage{amsmath,amssymb,amsfonts}&#10;\pagestyle{empty}&#10;\begin{document}&#10;&#10;$\mathcal{E}$&#10;&#10;\end{document}"/>
  <p:tag name="IGUANATEXSIZE" val="30"/>
  <p:tag name="IGUANATEXCURSOR" val="110"/>
  <p:tag name="TRANSPARENCY" val="True"/>
  <p:tag name="LATEXENGINEID" val="1"/>
  <p:tag name="TEMPFOLDER" val="c:\temp\"/>
  <p:tag name="LATEXFORMHEIGHT" val="320"/>
  <p:tag name="LATEXFORMWIDTH" val="385"/>
  <p:tag name="LATEXFORMWRAP" val="True"/>
  <p:tag name="BITMAPVECTOR" val="1"/>
</p:tagLst>
</file>

<file path=ppt/tags/tag6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772811"/>
  <p:tag name="ORIGINALWIDTH" val="7.119864"/>
  <p:tag name="OUTPUTTYPE" val="SVG"/>
  <p:tag name="IGUANATEXVERSION" val="160"/>
  <p:tag name="LATEXADDIN" val="\documentclass{article}&#10;\usepackage{amsmath}&#10;\pagestyle{empty}&#10;\begin{document}&#10;&#10;$U$&#10;&#10;\end{document}"/>
  <p:tag name="IGUANATEXSIZE" val="36"/>
  <p:tag name="IGUANATEXCURSOR" val="83"/>
  <p:tag name="TRANSPARENCY" val="True"/>
  <p:tag name="LATEXENGINEID" val="1"/>
  <p:tag name="TEMPFOLDER" val="c:\temp\"/>
  <p:tag name="LATEXFORMHEIGHT" val="320"/>
  <p:tag name="LATEXFORMWIDTH" val="385"/>
  <p:tag name="LATEXFORMWRAP" val="True"/>
  <p:tag name="BITMAPVECTOR" val="1"/>
</p:tagLst>
</file>

<file path=ppt/tags/tag6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984134"/>
  <p:tag name="ORIGINALWIDTH" val="5.349921"/>
  <p:tag name="OUTPUTTYPE" val="SVG"/>
  <p:tag name="IGUANATEXVERSION" val="160"/>
  <p:tag name="LATEXADDIN" val="\documentclass{article}&#10;\usepackage{amsmath,amssymb,amsfonts}&#10;\pagestyle{empty}&#10;\begin{document}&#10;&#10;$\mathcal{E}$&#10;&#10;\end{document}"/>
  <p:tag name="IGUANATEXSIZE" val="20"/>
  <p:tag name="IGUANATEXCURSOR" val="110"/>
  <p:tag name="TRANSPARENCY" val="True"/>
  <p:tag name="LATEXENGINEID" val="1"/>
  <p:tag name="TEMPFOLDER" val="c:\temp\"/>
  <p:tag name="LATEXFORMHEIGHT" val="320"/>
  <p:tag name="LATEXFORMWIDTH" val="385"/>
  <p:tag name="LATEXFORMWRAP" val="True"/>
  <p:tag name="BITMAPVECTOR" val="1"/>
</p:tagLst>
</file>

<file path=ppt/tags/tag6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08342"/>
  <p:tag name="ORIGINALWIDTH" val="7.068112"/>
  <p:tag name="EMFCHILD" val="True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331493"/>
  <p:tag name="ORIGINALWIDTH" val="5.579571"/>
  <p:tag name="EMFCHILD" val="True"/>
</p:tagLst>
</file>

<file path=ppt/tags/tag6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895959"/>
  <p:tag name="ORIGINALWIDTH" val="7.119843"/>
  <p:tag name="OUTPUTTYPE" val="SVG"/>
  <p:tag name="IGUANATEXVERSION" val="160"/>
  <p:tag name="LATEXADDIN" val="\documentclass{article}&#10;\usepackage{amsmath,amssymb,amsfonts}&#10;\pagestyle{empty}&#10;\begin{document}&#10;&#10;$\widehat{U}$&#10;&#10;\end{document}"/>
  <p:tag name="IGUANATEXSIZE" val="30"/>
  <p:tag name="IGUANATEXCURSOR" val="110"/>
  <p:tag name="TRANSPARENCY" val="True"/>
  <p:tag name="LATEXENGINEID" val="1"/>
  <p:tag name="TEMPFOLDER" val="c:\temp\"/>
  <p:tag name="LATEXFORMHEIGHT" val="320"/>
  <p:tag name="LATEXFORMWIDTH" val="385"/>
  <p:tag name="LATEXFORMWRAP" val="True"/>
  <p:tag name="BITMAPVECTOR" val="1"/>
</p:tagLst>
</file>

<file path=ppt/tags/tag6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895959"/>
  <p:tag name="ORIGINALWIDTH" val="7.119843"/>
  <p:tag name="OUTPUTTYPE" val="SVG"/>
  <p:tag name="IGUANATEXVERSION" val="160"/>
  <p:tag name="LATEXADDIN" val="\documentclass{article}&#10;\usepackage{amsmath,amssymb,amsfonts}&#10;\pagestyle{empty}&#10;\begin{document}&#10;&#10;$\widehat{U}$&#10;&#10;\end{document}"/>
  <p:tag name="IGUANATEXSIZE" val="30"/>
  <p:tag name="IGUANATEXCURSOR" val="110"/>
  <p:tag name="TRANSPARENCY" val="True"/>
  <p:tag name="LATEXENGINEID" val="1"/>
  <p:tag name="TEMPFOLDER" val="c:\temp\"/>
  <p:tag name="LATEXFORMHEIGHT" val="320"/>
  <p:tag name="LATEXFORMWIDTH" val="385"/>
  <p:tag name="LATEXFORMWRAP" val="True"/>
  <p:tag name="BITMAPVECTOR" val="1"/>
</p:tagLst>
</file>

<file path=ppt/tags/tag6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895959"/>
  <p:tag name="ORIGINALWIDTH" val="7.119843"/>
  <p:tag name="OUTPUTTYPE" val="SVG"/>
  <p:tag name="IGUANATEXVERSION" val="160"/>
  <p:tag name="LATEXADDIN" val="\documentclass{article}&#10;\usepackage{amsmath,amssymb,amsfonts}&#10;\pagestyle{empty}&#10;\begin{document}&#10;&#10;$\widehat{U}$&#10;&#10;\end{document}"/>
  <p:tag name="IGUANATEXSIZE" val="30"/>
  <p:tag name="IGUANATEXCURSOR" val="110"/>
  <p:tag name="TRANSPARENCY" val="True"/>
  <p:tag name="LATEXENGINEID" val="1"/>
  <p:tag name="TEMPFOLDER" val="c:\temp\"/>
  <p:tag name="LATEXFORMHEIGHT" val="320"/>
  <p:tag name="LATEXFORMWIDTH" val="385"/>
  <p:tag name="LATEXFORMWRAP" val="True"/>
  <p:tag name="BITMAPVECTOR" val="1"/>
</p:tagLst>
</file>

<file path=ppt/tags/tag6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767848"/>
  <p:tag name="ORIGINALWIDTH" val="5.815065"/>
  <p:tag name="LATEXADDIN" val="\documentclass{article}&#10;\usepackage{amsmath,amssymb,amsfonts}&#10;\pagestyle{empty}&#10;\begin{document}&#10;&#10;$\widehat{U}$&#10;&#10;\end{document}"/>
  <p:tag name="IGUANATEXSIZE" val="30"/>
  <p:tag name="IGUANATEXCURSOR" val="110"/>
  <p:tag name="TRANSPARENCY" val="True"/>
  <p:tag name="LATEXENGINEID" val="1"/>
  <p:tag name="TEMPFOLDER" val="c:\temp\"/>
  <p:tag name="LATEXFORMHEIGHT" val="320"/>
  <p:tag name="LATEXFORMWIDTH" val="385"/>
  <p:tag name="LATEXFORMWRAP" val="True"/>
  <p:tag name="BITMAPVECTOR" val="1"/>
  <p:tag name="EMFCHILD" val="True"/>
</p:tagLst>
</file>

<file path=ppt/tags/tag6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48058"/>
  <p:tag name="ORIGINALWIDTH" val="7.119843"/>
  <p:tag name="EMFCHILD" val="True"/>
</p:tagLst>
</file>

<file path=ppt/tags/tag6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767848"/>
  <p:tag name="ORIGINALWIDTH" val="5.815065"/>
  <p:tag name="LATEXADDIN" val="\documentclass{article}&#10;\usepackage{amsmath,amssymb,amsfonts}&#10;\pagestyle{empty}&#10;\begin{document}&#10;&#10;$\widehat{U}$&#10;&#10;\end{document}"/>
  <p:tag name="IGUANATEXSIZE" val="30"/>
  <p:tag name="IGUANATEXCURSOR" val="110"/>
  <p:tag name="TRANSPARENCY" val="True"/>
  <p:tag name="LATEXENGINEID" val="1"/>
  <p:tag name="TEMPFOLDER" val="c:\temp\"/>
  <p:tag name="LATEXFORMHEIGHT" val="320"/>
  <p:tag name="LATEXFORMWIDTH" val="385"/>
  <p:tag name="LATEXFORMWRAP" val="True"/>
  <p:tag name="BITMAPVECTOR" val="1"/>
  <p:tag name="EMFCHILD" val="True"/>
</p:tagLst>
</file>

<file path=ppt/tags/tag6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48058"/>
  <p:tag name="ORIGINALWIDTH" val="7.119843"/>
  <p:tag name="EMFCHILD" val="True"/>
</p:tagLst>
</file>

<file path=ppt/tags/tag6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767848"/>
  <p:tag name="ORIGINALWIDTH" val="5.815065"/>
  <p:tag name="LATEXADDIN" val="\documentclass{article}&#10;\usepackage{amsmath,amssymb,amsfonts}&#10;\pagestyle{empty}&#10;\begin{document}&#10;&#10;$\widehat{U}$&#10;&#10;\end{document}"/>
  <p:tag name="IGUANATEXSIZE" val="30"/>
  <p:tag name="IGUANATEXCURSOR" val="110"/>
  <p:tag name="TRANSPARENCY" val="True"/>
  <p:tag name="LATEXENGINEID" val="1"/>
  <p:tag name="TEMPFOLDER" val="c:\temp\"/>
  <p:tag name="LATEXFORMHEIGHT" val="320"/>
  <p:tag name="LATEXFORMWIDTH" val="385"/>
  <p:tag name="LATEXFORMWRAP" val="True"/>
  <p:tag name="BITMAPVECTOR" val="1"/>
  <p:tag name="EMFCHILD" val="True"/>
</p:tagLst>
</file>

<file path=ppt/tags/tag6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48058"/>
  <p:tag name="ORIGINALWIDTH" val="7.119843"/>
  <p:tag name="EMFCHILD" val="True"/>
</p:tagLst>
</file>

<file path=ppt/tags/tag6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53783"/>
  <p:tag name="ORIGINALWIDTH" val="5.846415"/>
  <p:tag name="LATEXADDIN" val="\documentclass{article}&#10;\usepackage{amsmath,amssymb,amsfonts}&#10;\pagestyle{empty}&#10;\begin{document}&#10;&#10;$\mathbb{P}(U \in \mathcal{U}) \geq 1 - \delta$&#10;&#10;\end{document}"/>
  <p:tag name="IGUANATEXSIZE" val="36"/>
  <p:tag name="IGUANATEXCURSOR" val="109"/>
  <p:tag name="TRANSPARENCY" val="True"/>
  <p:tag name="LATEXENGINEID" val="1"/>
  <p:tag name="TEMPFOLDER" val="c:\temp\"/>
  <p:tag name="LATEXFORMHEIGHT" val="320"/>
  <p:tag name="LATEXFORMWIDTH" val="385"/>
  <p:tag name="LATEXFORMWRAP" val="True"/>
  <p:tag name="BITMAPVECTOR" val="1"/>
  <p:tag name="EMFCHILD" val="True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48053"/>
  <p:tag name="ORIGINALWIDTH" val="6.942043"/>
  <p:tag name="LATEXADDIN" val="\documentclass{article}&#10;\usepackage{amsmath,amssymb,amsfonts}&#10;\pagestyle{empty}&#10;\begin{document}&#10;&#10;$U_i = \textrm{ATE}\ + N(0,\nu)$&#10;&#10;\end{document}"/>
  <p:tag name="IGUANATEXSIZE" val="38"/>
  <p:tag name="IGUANATEXCURSOR" val="129"/>
  <p:tag name="TRANSPARENCY" val="True"/>
  <p:tag name="LATEXENGINEID" val="1"/>
  <p:tag name="TEMPFOLDER" val="c:\temp\"/>
  <p:tag name="LATEXFORMHEIGHT" val="320"/>
  <p:tag name="LATEXFORMWIDTH" val="385"/>
  <p:tag name="LATEXFORMWRAP" val="True"/>
  <p:tag name="BITMAPVECTOR" val="1"/>
  <p:tag name="EMFCHILD" val="True"/>
</p:tagLst>
</file>

<file path=ppt/tags/tag6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13559"/>
  <p:tag name="ORIGINALWIDTH" val="2.326532"/>
  <p:tag name="EMFCHILD" val="True"/>
</p:tagLst>
</file>

<file path=ppt/tags/tag6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48052"/>
  <p:tag name="ORIGINALWIDTH" val="6.949522"/>
  <p:tag name="EMFCHILD" val="True"/>
</p:tagLst>
</file>

<file path=ppt/tags/tag6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633857"/>
  <p:tag name="ORIGINALWIDTH" val="5.014088"/>
  <p:tag name="EMFCHILD" val="True"/>
</p:tagLst>
</file>

<file path=ppt/tags/tag6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906342"/>
  <p:tag name="ORIGINALWIDTH" val="7.069862"/>
  <p:tag name="EMFCHILD" val="True"/>
</p:tagLst>
</file>

<file path=ppt/tags/tag6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13559"/>
  <p:tag name="ORIGINALWIDTH" val="2.326532"/>
  <p:tag name="EMFCHILD" val="True"/>
</p:tagLst>
</file>

<file path=ppt/tags/tag6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508573"/>
  <p:tag name="ORIGINALWIDTH" val="6.127211"/>
  <p:tag name="EMFCHILD" val="True"/>
</p:tagLst>
</file>

<file path=ppt/tags/tag6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469225"/>
  <p:tag name="ORIGINALWIDTH" val="3.309297"/>
  <p:tag name="EMFCHILD" val="True"/>
</p:tagLst>
</file>

<file path=ppt/tags/tag6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885389"/>
  <p:tag name="ORIGINALWIDTH" val="6.127211"/>
  <p:tag name="EMFCHILD" val="True"/>
</p:tagLst>
</file>

<file path=ppt/tags/tag6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022899"/>
  <p:tag name="ORIGINALWIDTH" val="4.11155"/>
  <p:tag name="EMFCHILD" val="True"/>
</p:tagLst>
</file>

<file path=ppt/tags/tag6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13561"/>
  <p:tag name="ORIGINALWIDTH" val="1.31612"/>
  <p:tag name="LATEXADDIN" val="\documentclass{article}&#10;\usepackage{amsmath}&#10;\pagestyle{empty}&#10;\begin{document}&#10;&#10;$\left.]\right)$&#10;&#10;\end{document}"/>
  <p:tag name="IGUANATEXSIZE" val="36"/>
  <p:tag name="IGUANATEXCURSOR" val="96"/>
  <p:tag name="TRANSPARENCY" val="True"/>
  <p:tag name="LATEXENGINEID" val="1"/>
  <p:tag name="TEMPFOLDER" val="c:\temp\"/>
  <p:tag name="LATEXFORMHEIGHT" val="320"/>
  <p:tag name="LATEXFORMWIDTH" val="385"/>
  <p:tag name="LATEXFORMWRAP" val="True"/>
  <p:tag name="BITMAPVECTOR" val="1"/>
  <p:tag name="EMFCHILD" val="True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76047"/>
  <p:tag name="ORIGINALWIDTH" val="2.124679"/>
  <p:tag name="EMFCHILD" val="True"/>
</p:tagLst>
</file>

<file path=ppt/tags/tag6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13561"/>
  <p:tag name="ORIGINALWIDTH" val="2.228784"/>
  <p:tag name="EMFCHILD" val="True"/>
</p:tagLst>
</file>

<file path=ppt/tags/tag6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13571"/>
  <p:tag name="ORIGINALWIDTH" val="2.30051"/>
  <p:tag name="LATEXADDIN" val="\documentclass{article}&#10;\usepackage{amsmath,amssymb,amsfonts}&#10;\pagestyle{empty}&#10;\begin{document}&#10;&#10;$(1 - \alpha)(1 - \delta) \leq \mathbb{P}\left(u \in [\right.$&#10;&#10;\end{document}"/>
  <p:tag name="IGUANATEXSIZE" val="34"/>
  <p:tag name="IGUANATEXCURSOR" val="152"/>
  <p:tag name="TRANSPARENCY" val="True"/>
  <p:tag name="LATEXENGINEID" val="1"/>
  <p:tag name="TEMPFOLDER" val="c:\temp\"/>
  <p:tag name="LATEXFORMHEIGHT" val="320"/>
  <p:tag name="LATEXFORMWIDTH" val="385"/>
  <p:tag name="LATEXFORMWRAP" val="True"/>
  <p:tag name="BITMAPVECTOR" val="1"/>
  <p:tag name="EMFCHILD" val="True"/>
</p:tagLst>
</file>

<file path=ppt/tags/tag6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469221"/>
  <p:tag name="ORIGINALWIDTH" val="3.272302"/>
  <p:tag name="EMFCHILD" val="True"/>
</p:tagLst>
</file>

<file path=ppt/tags/tag6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885363"/>
  <p:tag name="ORIGINALWIDTH" val="6.058708"/>
  <p:tag name="EMFCHILD" val="True"/>
</p:tagLst>
</file>

<file path=ppt/tags/tag6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00231"/>
  <p:tag name="ORIGINALWIDTH" val="5.562923"/>
  <p:tag name="EMFCHILD" val="True"/>
</p:tagLst>
</file>

<file path=ppt/tags/tag6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13571"/>
  <p:tag name="ORIGINALWIDTH" val="2.30051"/>
  <p:tag name="EMFCHILD" val="True"/>
</p:tagLst>
</file>

<file path=ppt/tags/tag6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13571"/>
  <p:tag name="ORIGINALWIDTH" val="2.30051"/>
  <p:tag name="EMFCHILD" val="True"/>
</p:tagLst>
</file>

<file path=ppt/tags/tag6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469221"/>
  <p:tag name="ORIGINALWIDTH" val="3.272302"/>
  <p:tag name="EMFCHILD" val="True"/>
</p:tagLst>
</file>

<file path=ppt/tags/tag6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885363"/>
  <p:tag name="ORIGINALWIDTH" val="6.058708"/>
  <p:tag name="EMFCHILD" val="True"/>
</p:tagLst>
</file>

<file path=ppt/tags/tag6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022903"/>
  <p:tag name="ORIGINALWIDTH" val="4.065587"/>
  <p:tag name="EMFCHILD" val="True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272959"/>
  <p:tag name="ORIGINALWIDTH" val="6.661541"/>
  <p:tag name="EMFCHILD" val="True"/>
</p:tagLst>
</file>

<file path=ppt/tags/tag6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13571"/>
  <p:tag name="ORIGINALWIDTH" val="2.30051"/>
  <p:tag name="EMFCHILD" val="True"/>
</p:tagLst>
</file>

<file path=ppt/tags/tag6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508591"/>
  <p:tag name="ORIGINALWIDTH" val="6.058708"/>
  <p:tag name="EMFCHILD" val="True"/>
</p:tagLst>
</file>

<file path=ppt/tags/tag6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53774"/>
  <p:tag name="ORIGINALWIDTH" val="5.781056"/>
  <p:tag name="EMFCHILD" val="True"/>
</p:tagLst>
</file>

<file path=ppt/tags/tag6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13571"/>
  <p:tag name="ORIGINALWIDTH" val="2.30051"/>
  <p:tag name="EMFCHILD" val="True"/>
</p:tagLst>
</file>

<file path=ppt/tags/tag6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00231"/>
  <p:tag name="ORIGINALWIDTH" val="5.096851"/>
  <p:tag name="EMFCHILD" val="True"/>
</p:tagLst>
</file>

<file path=ppt/tags/tag6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633858"/>
  <p:tag name="ORIGINALWIDTH" val="4.958036"/>
  <p:tag name="EMFCHILD" val="True"/>
</p:tagLst>
</file>

<file path=ppt/tags/tag6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13571"/>
  <p:tag name="ORIGINALWIDTH" val="1.358499"/>
  <p:tag name="EMFCHILD" val="True"/>
</p:tagLst>
</file>

<file path=ppt/tags/tag6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619"/>
  <p:tag name="ORIGINALWIDTH" val="7.173099"/>
  <p:tag name="LATEXADDIN" val="\documentclass{article}&#10;\usepackage{amsmath}&#10;\pagestyle{empty}&#10;\begin{document}&#10;&#10;$\bigcup \hspace{0.9mm} \{ C(x; \widehat{U}) : \widehat{U} \in \mathcal{U} \}$&#10;&#10;\end{document}"/>
  <p:tag name="IGUANATEXSIZE" val="36"/>
  <p:tag name="IGUANATEXCURSOR" val="101"/>
  <p:tag name="TRANSPARENCY" val="True"/>
  <p:tag name="LATEXENGINEID" val="1"/>
  <p:tag name="TEMPFOLDER" val="c:\temp\"/>
  <p:tag name="LATEXFORMHEIGHT" val="320"/>
  <p:tag name="LATEXFORMWIDTH" val="385"/>
  <p:tag name="LATEXFORMWRAP" val="True"/>
  <p:tag name="BITMAPVECTOR" val="1"/>
  <p:tag name="EMFCHILD" val="True"/>
</p:tagLst>
</file>

<file path=ppt/tags/tag6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619"/>
  <p:tag name="ORIGINALWIDTH" val="3.536724"/>
  <p:tag name="EMFCHILD" val="True"/>
</p:tagLst>
</file>

<file path=ppt/tags/tag6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242825"/>
  <p:tag name="ORIGINALWIDTH" val="7.073471"/>
  <p:tag name="EMFCHILD" val="True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954911"/>
  <p:tag name="ORIGINALWIDTH" val="6.861894"/>
  <p:tag name="EMFCHILD" val="True"/>
</p:tagLst>
</file>

<file path=ppt/tags/tag6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619"/>
  <p:tag name="ORIGINALWIDTH" val="2.31133"/>
  <p:tag name="EMFCHILD" val="True"/>
</p:tagLst>
</file>

<file path=ppt/tags/tag6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57"/>
  <p:tag name="ORIGINALWIDTH" val="4.961375"/>
  <p:tag name="EMFCHILD" val="True"/>
</p:tagLst>
</file>

<file path=ppt/tags/tag6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216665"/>
  <p:tag name="ORIGINALWIDTH" val="1.085914"/>
  <p:tag name="EMFCHILD" val="True"/>
</p:tagLst>
</file>

<file path=ppt/tags/tag6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813189"/>
  <p:tag name="ORIGINALWIDTH" val="5.638846"/>
  <p:tag name="EMFCHILD" val="True"/>
</p:tagLst>
</file>

<file path=ppt/tags/tag6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023643"/>
  <p:tag name="ORIGINALWIDTH" val="6.904092"/>
  <p:tag name="EMFCHILD" val="True"/>
</p:tagLst>
</file>

<file path=ppt/tags/tag6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619"/>
  <p:tag name="ORIGINALWIDTH" val="2.31133"/>
  <p:tag name="EMFCHILD" val="True"/>
</p:tagLst>
</file>

<file path=ppt/tags/tag6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293897"/>
  <p:tag name="ORIGINALWIDTH" val="1.056037"/>
  <p:tag name="EMFCHILD" val="True"/>
</p:tagLst>
</file>

<file path=ppt/tags/tag6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813189"/>
  <p:tag name="ORIGINALWIDTH" val="5.638846"/>
  <p:tag name="EMFCHILD" val="True"/>
</p:tagLst>
</file>

<file path=ppt/tags/tag6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023643"/>
  <p:tag name="ORIGINALWIDTH" val="6.904092"/>
  <p:tag name="EMFCHILD" val="True"/>
</p:tagLst>
</file>

<file path=ppt/tags/tag6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778323"/>
  <p:tag name="ORIGINALWIDTH" val="4.9813"/>
  <p:tag name="EMFCHILD" val="True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576088"/>
  <p:tag name="ORIGINALWIDTH" val="6.501264"/>
  <p:tag name="EMFCHILD" val="True"/>
</p:tagLst>
</file>

<file path=ppt/tags/tag6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083419"/>
  <p:tag name="ORIGINALWIDTH" val="7.023645"/>
  <p:tag name="EMFCHILD" val="True"/>
</p:tagLst>
</file>

<file path=ppt/tags/tag6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619"/>
  <p:tag name="ORIGINALWIDTH" val="3.536724"/>
  <p:tag name="EMFCHILD" val="True"/>
</p:tagLst>
</file>

<file path=ppt/tags/tag6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13567"/>
  <p:tag name="ORIGINALWIDTH" val="38.42953"/>
  <p:tag name="OUTPUTTYPE" val="SVG"/>
  <p:tag name="IGUANATEXVERSION" val="160"/>
  <p:tag name="LATEXADDIN" val="\documentclass{article}&#10;\usepackage{amsmath}&#10;\pagestyle{empty}&#10;\begin{document}&#10;&#10;$f\hspace{-0.5mm}\left(\hspace{6.2mm}\right)\hspace{-0.8mm}= $&#10;&#10;&#10;\end{document}"/>
  <p:tag name="IGUANATEXSIZE" val="100"/>
  <p:tag name="IGUANATEXCURSOR" val="137"/>
  <p:tag name="TRANSPARENCY" val="True"/>
  <p:tag name="LATEXENGINEID" val="1"/>
  <p:tag name="TEMPFOLDER" val="c:\temp\"/>
  <p:tag name="LATEXFORMHEIGHT" val="320"/>
  <p:tag name="LATEXFORMWIDTH" val="385"/>
  <p:tag name="LATEXFORMWRAP" val="True"/>
  <p:tag name="BITMAPVECTOR" val="1"/>
</p:tagLst>
</file>

<file path=ppt/tags/tag6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839346"/>
  <p:tag name="ORIGINALWIDTH" val="4.940282"/>
  <p:tag name="LATEXADDIN" val="\documentclass{article}&#10;\usepackage{amsmath}&#10;\pagestyle{empty}&#10;\begin{document}&#10;&#10;$f\hspace{-0.5mm}\left(\hspace{6.2mm}\right)\hspace{-0.8mm}= $&#10;&#10;&#10;\end{document}"/>
  <p:tag name="IGUANATEXSIZE" val="100"/>
  <p:tag name="IGUANATEXCURSOR" val="137"/>
  <p:tag name="TRANSPARENCY" val="True"/>
  <p:tag name="LATEXENGINEID" val="1"/>
  <p:tag name="TEMPFOLDER" val="c:\temp\"/>
  <p:tag name="LATEXFORMHEIGHT" val="320"/>
  <p:tag name="LATEXFORMWIDTH" val="385"/>
  <p:tag name="LATEXFORMWRAP" val="True"/>
  <p:tag name="BITMAPVECTOR" val="1"/>
  <p:tag name="EMFCHILD" val="True"/>
</p:tagLst>
</file>

<file path=ppt/tags/tag6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13567"/>
  <p:tag name="ORIGINALWIDTH" val="2.296881"/>
  <p:tag name="EMFCHILD" val="True"/>
</p:tagLst>
</file>

<file path=ppt/tags/tag6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13567"/>
  <p:tag name="ORIGINALWIDTH" val="2.296881"/>
  <p:tag name="EMFCHILD" val="True"/>
</p:tagLst>
</file>

<file path=ppt/tags/tag6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272976"/>
  <p:tag name="ORIGINALWIDTH" val="6.583746"/>
  <p:tag name="EMFCHILD" val="True"/>
</p:tagLst>
</file>

<file path=ppt/tags/tag6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13563"/>
  <p:tag name="ORIGINALWIDTH" val="97.00237"/>
  <p:tag name="OUTPUTTYPE" val="SVG"/>
  <p:tag name="IGUANATEXVERSION" val="160"/>
  <p:tag name="LATEXADDIN" val="\documentclass{article}&#10;\usepackage{amsmath}&#10;\pagestyle{empty}&#10;\begin{document}&#10;&#10;$h_t = \rho(A_t h_{t-1} + B_t x_t)$ &#10;&#10;&#10;\end{document}"/>
  <p:tag name="IGUANATEXSIZE" val="40"/>
  <p:tag name="IGUANATEXCURSOR" val="116"/>
  <p:tag name="TRANSPARENCY" val="True"/>
  <p:tag name="LATEXENGINEID" val="1"/>
  <p:tag name="TEMPFOLDER" val="c:\temp\"/>
  <p:tag name="LATEXFORMHEIGHT" val="320"/>
  <p:tag name="LATEXFORMWIDTH" val="385"/>
  <p:tag name="LATEXFORMWRAP" val="True"/>
  <p:tag name="BITMAPVECTOR" val="1"/>
</p:tagLst>
</file>

<file path=ppt/tags/tag6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13559"/>
  <p:tag name="ORIGINALWIDTH" val="97.47959"/>
  <p:tag name="OUTPUTTYPE" val="SVG"/>
  <p:tag name="IGUANATEXVERSION" val="160"/>
  <p:tag name="LATEXADDIN" val="\documentclass{article}&#10;\usepackage{amsmath}&#10;\pagestyle{empty}&#10;\begin{document}&#10;&#10;$h = \psi(Q(x) K(x)) V(x)$ &#10;&#10;&#10;\end{document}"/>
  <p:tag name="IGUANATEXSIZE" val="40"/>
  <p:tag name="IGUANATEXCURSOR" val="100"/>
  <p:tag name="TRANSPARENCY" val="True"/>
  <p:tag name="LATEXENGINEID" val="1"/>
  <p:tag name="TEMPFOLDER" val="c:\temp\"/>
  <p:tag name="LATEXFORMHEIGHT" val="320"/>
  <p:tag name="LATEXFORMWIDTH" val="385"/>
  <p:tag name="LATEXFORMWRAP" val="True"/>
  <p:tag name="BITMAPVECTOR" val="1"/>
</p:tagLst>
</file>

<file path=ppt/tags/tag6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697362"/>
  <p:tag name="ORIGINALWIDTH" val="83.74644"/>
  <p:tag name="OUTPUTTYPE" val="SVG"/>
  <p:tag name="IGUANATEXVERSION" val="160"/>
  <p:tag name="LATEXADDIN" val="\documentclass{article}&#10;\usepackage{amsmath}&#10;\pagestyle{empty}&#10;\begin{document}&#10;&#10;$h_t = A_t h_{t-1} + B_t x_t$ &#10;&#10;&#10;\end{document}"/>
  <p:tag name="IGUANATEXSIZE" val="40"/>
  <p:tag name="IGUANATEXCURSOR" val="109"/>
  <p:tag name="TRANSPARENCY" val="True"/>
  <p:tag name="LATEXENGINEID" val="1"/>
  <p:tag name="TEMPFOLDER" val="c:\temp\"/>
  <p:tag name="LATEXFORMHEIGHT" val="320"/>
  <p:tag name="LATEXFORMWIDTH" val="385"/>
  <p:tag name="LATEXFORMWRAP" val="True"/>
  <p:tag name="BITMAPVECTOR" val="1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05222"/>
  <p:tag name="ORIGINALWIDTH" val="6.200746"/>
  <p:tag name="EMFCHILD" val="True"/>
</p:tagLst>
</file>

<file path=ppt/tags/tag6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13552"/>
  <p:tag name="ORIGINALWIDTH" val="11.32764"/>
  <p:tag name="OUTPUTTYPE" val="SVG"/>
  <p:tag name="IGUANATEXVERSION" val="160"/>
  <p:tag name="LATEXADDIN" val="\documentclass{article}&#10;\usepackage{amsmath}&#10;\pagestyle{empty}&#10;\begin{document}&#10;&#10;$(n)$ &#10;&#10;&#10;\end{document}"/>
  <p:tag name="IGUANATEXSIZE" val="19"/>
  <p:tag name="IGUANATEXCURSOR" val="85"/>
  <p:tag name="TRANSPARENCY" val="True"/>
  <p:tag name="LATEXENGINEID" val="1"/>
  <p:tag name="TEMPFOLDER" val="c:\temp\"/>
  <p:tag name="LATEXFORMHEIGHT" val="320"/>
  <p:tag name="LATEXFORMWIDTH" val="385"/>
  <p:tag name="LATEXFORMWRAP" val="True"/>
  <p:tag name="BITMAPVECTOR" val="1"/>
</p:tagLst>
</file>

<file path=ppt/tags/tag6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13552"/>
  <p:tag name="ORIGINALWIDTH" val="22.15495"/>
  <p:tag name="OUTPUTTYPE" val="SVG"/>
  <p:tag name="IGUANATEXVERSION" val="160"/>
  <p:tag name="LATEXADDIN" val="\documentclass{article}&#10;\usepackage{amsmath}&#10;\pagestyle{empty}&#10;\begin{document}&#10;&#10;$(n,n)$ &#10;&#10;&#10;\end{document}"/>
  <p:tag name="IGUANATEXSIZE" val="19"/>
  <p:tag name="IGUANATEXCURSOR" val="86"/>
  <p:tag name="TRANSPARENCY" val="True"/>
  <p:tag name="LATEXENGINEID" val="1"/>
  <p:tag name="TEMPFOLDER" val="c:\temp\"/>
  <p:tag name="LATEXFORMHEIGHT" val="320"/>
  <p:tag name="LATEXFORMWIDTH" val="385"/>
  <p:tag name="LATEXFORMWRAP" val="True"/>
  <p:tag name="BITMAPVECTOR" val="1"/>
</p:tagLst>
</file>

<file path=ppt/tags/tag6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13552"/>
  <p:tag name="ORIGINALWIDTH" val="11.32764"/>
  <p:tag name="OUTPUTTYPE" val="SVG"/>
  <p:tag name="IGUANATEXVERSION" val="160"/>
  <p:tag name="LATEXADDIN" val="\documentclass{article}&#10;\usepackage{amsmath}&#10;\pagestyle{empty}&#10;\begin{document}&#10;&#10;$(n)$ &#10;&#10;&#10;\end{document}"/>
  <p:tag name="IGUANATEXSIZE" val="19"/>
  <p:tag name="IGUANATEXCURSOR" val="84"/>
  <p:tag name="TRANSPARENCY" val="True"/>
  <p:tag name="LATEXENGINEID" val="1"/>
  <p:tag name="TEMPFOLDER" val="c:\temp\"/>
  <p:tag name="LATEXFORMHEIGHT" val="320"/>
  <p:tag name="LATEXFORMWIDTH" val="385"/>
  <p:tag name="LATEXFORMWRAP" val="True"/>
  <p:tag name="BITMAPVECTOR" val="1"/>
</p:tagLst>
</file>

<file path=ppt/tags/tag6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13552"/>
  <p:tag name="ORIGINALWIDTH" val="21.59262"/>
  <p:tag name="OUTPUTTYPE" val="SVG"/>
  <p:tag name="IGUANATEXVERSION" val="160"/>
  <p:tag name="LATEXADDIN" val="\documentclass{article}&#10;\usepackage{amsmath}&#10;\pagestyle{empty}&#10;\begin{document}&#10;&#10;$(n,d)$ &#10;&#10;&#10;\end{document}"/>
  <p:tag name="IGUANATEXSIZE" val="19"/>
  <p:tag name="IGUANATEXCURSOR" val="86"/>
  <p:tag name="TRANSPARENCY" val="True"/>
  <p:tag name="LATEXENGINEID" val="1"/>
  <p:tag name="TEMPFOLDER" val="c:\temp\"/>
  <p:tag name="LATEXFORMHEIGHT" val="320"/>
  <p:tag name="LATEXFORMWIDTH" val="385"/>
  <p:tag name="LATEXFORMWRAP" val="True"/>
  <p:tag name="BITMAPVECTOR" val="1"/>
</p:tagLst>
</file>

<file path=ppt/tags/tag6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13552"/>
  <p:tag name="ORIGINALWIDTH" val="10.7421"/>
  <p:tag name="OUTPUTTYPE" val="SVG"/>
  <p:tag name="IGUANATEXVERSION" val="160"/>
  <p:tag name="LATEXADDIN" val="\documentclass{article}&#10;\usepackage{amsmath}&#10;\pagestyle{empty}&#10;\begin{document}&#10;&#10;$(d)$ &#10;&#10;&#10;\end{document}"/>
  <p:tag name="IGUANATEXSIZE" val="19"/>
  <p:tag name="IGUANATEXCURSOR" val="83"/>
  <p:tag name="TRANSPARENCY" val="True"/>
  <p:tag name="LATEXENGINEID" val="1"/>
  <p:tag name="TEMPFOLDER" val="c:\temp\"/>
  <p:tag name="LATEXFORMHEIGHT" val="320"/>
  <p:tag name="LATEXFORMWIDTH" val="385"/>
  <p:tag name="LATEXFORMWRAP" val="True"/>
  <p:tag name="BITMAPVECTOR" val="1"/>
</p:tagLst>
</file>

<file path=ppt/tags/tag6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13552"/>
  <p:tag name="ORIGINALWIDTH" val="2.266887"/>
  <p:tag name="LATEXADDIN" val="\documentclass{article}&#10;\usepackage{amsmath}&#10;\pagestyle{empty}&#10;\begin{document}&#10;&#10;$(d)$ &#10;&#10;&#10;\end{document}"/>
  <p:tag name="IGUANATEXSIZE" val="19"/>
  <p:tag name="IGUANATEXCURSOR" val="83"/>
  <p:tag name="TRANSPARENCY" val="True"/>
  <p:tag name="LATEXENGINEID" val="1"/>
  <p:tag name="TEMPFOLDER" val="c:\temp\"/>
  <p:tag name="LATEXFORMHEIGHT" val="320"/>
  <p:tag name="LATEXFORMWIDTH" val="385"/>
  <p:tag name="LATEXFORMWRAP" val="True"/>
  <p:tag name="BITMAPVECTOR" val="1"/>
  <p:tag name="EMFCHILD" val="True"/>
</p:tagLst>
</file>

<file path=ppt/tags/tag6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48032"/>
  <p:tag name="ORIGINALWIDTH" val="4.651015"/>
  <p:tag name="EMFCHILD" val="True"/>
</p:tagLst>
</file>

<file path=ppt/tags/tag6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13552"/>
  <p:tag name="ORIGINALWIDTH" val="2.266887"/>
  <p:tag name="EMFCHILD" val="True"/>
</p:tagLst>
</file>

<file path=ppt/tags/tag6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13552"/>
  <p:tag name="ORIGINALWIDTH" val="2.336427"/>
  <p:tag name="LATEXADDIN" val="\documentclass{article}&#10;\usepackage{amsmath}&#10;\pagestyle{empty}&#10;\begin{document}&#10;&#10;$(n,d)$ &#10;&#10;&#10;\end{document}"/>
  <p:tag name="IGUANATEXSIZE" val="19"/>
  <p:tag name="IGUANATEXCURSOR" val="86"/>
  <p:tag name="TRANSPARENCY" val="True"/>
  <p:tag name="LATEXENGINEID" val="1"/>
  <p:tag name="TEMPFOLDER" val="c:\temp\"/>
  <p:tag name="LATEXFORMHEIGHT" val="320"/>
  <p:tag name="LATEXFORMWIDTH" val="385"/>
  <p:tag name="LATEXFORMWRAP" val="True"/>
  <p:tag name="BITMAPVECTOR" val="1"/>
  <p:tag name="EMFCHILD" val="True"/>
</p:tagLst>
</file>

<file path=ppt/tags/tag6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00208"/>
  <p:tag name="ORIGINALWIDTH" val="5.458432"/>
  <p:tag name="EMFCHILD" val="True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46923"/>
  <p:tag name="ORIGINALWIDTH" val="6.661541"/>
  <p:tag name="EMFCHILD" val="True"/>
</p:tagLst>
</file>

<file path=ppt/tags/tag6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904352"/>
  <p:tag name="ORIGINALWIDTH" val="1.178284"/>
  <p:tag name="EMFCHILD" val="True"/>
</p:tagLst>
</file>

<file path=ppt/tags/tag6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48032"/>
  <p:tag name="ORIGINALWIDTH" val="4.793741"/>
  <p:tag name="EMFCHILD" val="True"/>
</p:tagLst>
</file>

<file path=ppt/tags/tag6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13552"/>
  <p:tag name="ORIGINALWIDTH" val="2.336427"/>
  <p:tag name="EMFCHILD" val="True"/>
</p:tagLst>
</file>

<file path=ppt/tags/tag6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13552"/>
  <p:tag name="ORIGINALWIDTH" val="2.22876"/>
  <p:tag name="LATEXADDIN" val="\documentclass{article}&#10;\usepackage{amsmath}&#10;\pagestyle{empty}&#10;\begin{document}&#10;&#10;$(n)$ &#10;&#10;&#10;\end{document}"/>
  <p:tag name="IGUANATEXSIZE" val="19"/>
  <p:tag name="IGUANATEXCURSOR" val="84"/>
  <p:tag name="TRANSPARENCY" val="True"/>
  <p:tag name="LATEXENGINEID" val="1"/>
  <p:tag name="TEMPFOLDER" val="c:\temp\"/>
  <p:tag name="LATEXFORMHEIGHT" val="320"/>
  <p:tag name="LATEXFORMWIDTH" val="385"/>
  <p:tag name="LATEXFORMWRAP" val="True"/>
  <p:tag name="BITMAPVECTOR" val="1"/>
  <p:tag name="EMFCHILD" val="True"/>
</p:tagLst>
</file>

<file path=ppt/tags/tag6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00208"/>
  <p:tag name="ORIGINALWIDTH" val="5.206879"/>
  <p:tag name="EMFCHILD" val="True"/>
</p:tagLst>
</file>

<file path=ppt/tags/tag6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13552"/>
  <p:tag name="ORIGINALWIDTH" val="2.22876"/>
  <p:tag name="EMFCHILD" val="True"/>
</p:tagLst>
</file>

<file path=ppt/tags/tag6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13552"/>
  <p:tag name="ORIGINALWIDTH" val="2.311313"/>
  <p:tag name="LATEXADDIN" val="\documentclass{article}&#10;\usepackage{amsmath}&#10;\pagestyle{empty}&#10;\begin{document}&#10;&#10;$(n,n)$ &#10;&#10;&#10;\end{document}"/>
  <p:tag name="IGUANATEXSIZE" val="19"/>
  <p:tag name="IGUANATEXCURSOR" val="86"/>
  <p:tag name="TRANSPARENCY" val="True"/>
  <p:tag name="LATEXENGINEID" val="1"/>
  <p:tag name="TEMPFOLDER" val="c:\temp\"/>
  <p:tag name="LATEXFORMHEIGHT" val="320"/>
  <p:tag name="LATEXFORMWIDTH" val="385"/>
  <p:tag name="LATEXFORMWRAP" val="True"/>
  <p:tag name="BITMAPVECTOR" val="1"/>
  <p:tag name="EMFCHILD" val="True"/>
</p:tagLst>
</file>

<file path=ppt/tags/tag6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00208"/>
  <p:tag name="ORIGINALWIDTH" val="5.399709"/>
  <p:tag name="EMFCHILD" val="True"/>
</p:tagLst>
</file>

<file path=ppt/tags/tag6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904352"/>
  <p:tag name="ORIGINALWIDTH" val="1.165603"/>
  <p:tag name="EMFCHILD" val="True"/>
</p:tagLst>
</file>

<file path=ppt/tags/tag6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00208"/>
  <p:tag name="ORIGINALWIDTH" val="5.399709"/>
  <p:tag name="EMFCHILD" val="Tru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702033"/>
  <p:tag name="ORIGINALWIDTH" val="9.483891"/>
  <p:tag name="OUTPUTTYPE" val="SVG"/>
  <p:tag name="IGUANATEXVERSION" val="160"/>
  <p:tag name="LATEXADDIN" val="\documentclass{article}&#10;\usepackage{amsmath}&#10;\pagestyle{empty}&#10;\begin{document}&#10;&#10;$U_7$&#10;&#10;\end{document}"/>
  <p:tag name="IGUANATEXSIZE" val="24"/>
  <p:tag name="IGUANATEXCURSOR" val="83"/>
  <p:tag name="TRANSPARENCY" val="True"/>
  <p:tag name="LATEXENGINEID" val="1"/>
  <p:tag name="TEMPFOLDER" val="c:\temp\"/>
  <p:tag name="LATEXFORMHEIGHT" val="320"/>
  <p:tag name="LATEXFORMWIDTH" val="385"/>
  <p:tag name="LATEXFORMWRAP" val="True"/>
  <p:tag name="BITMAPVECTOR" val="1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34356"/>
  <p:tag name="ORIGINALWIDTH" val="8.434625"/>
  <p:tag name="EMFCHILD" val="True"/>
</p:tagLst>
</file>

<file path=ppt/tags/tag7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13552"/>
  <p:tag name="ORIGINALWIDTH" val="2.311313"/>
  <p:tag name="EMFCHILD" val="True"/>
</p:tagLst>
</file>

<file path=ppt/tags/tag7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13552"/>
  <p:tag name="ORIGINALWIDTH" val="2.228761"/>
  <p:tag name="LATEXADDIN" val="\documentclass{article}&#10;\usepackage{amsmath}&#10;\pagestyle{empty}&#10;\begin{document}&#10;&#10;$(n)$ &#10;&#10;&#10;\end{document}"/>
  <p:tag name="IGUANATEXSIZE" val="19"/>
  <p:tag name="IGUANATEXCURSOR" val="85"/>
  <p:tag name="TRANSPARENCY" val="True"/>
  <p:tag name="LATEXENGINEID" val="1"/>
  <p:tag name="TEMPFOLDER" val="c:\temp\"/>
  <p:tag name="LATEXFORMHEIGHT" val="320"/>
  <p:tag name="LATEXFORMWIDTH" val="385"/>
  <p:tag name="LATEXFORMWRAP" val="True"/>
  <p:tag name="BITMAPVECTOR" val="1"/>
  <p:tag name="EMFCHILD" val="True"/>
</p:tagLst>
</file>

<file path=ppt/tags/tag7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00207"/>
  <p:tag name="ORIGINALWIDTH" val="5.20688"/>
  <p:tag name="EMFCHILD" val="True"/>
</p:tagLst>
</file>

<file path=ppt/tags/tag7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13552"/>
  <p:tag name="ORIGINALWIDTH" val="2.228761"/>
  <p:tag name="EMFCHILD" val="True"/>
</p:tagLst>
</file>

<file path=ppt/tags/tag7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023642"/>
  <p:tag name="ORIGINALWIDTH" val="4.877264"/>
  <p:tag name="LATEXADDIN" val="\documentclass{article}&#10;\usepackage{amsmath}&#10;\pagestyle{empty}&#10;\begin{document}&#10;&#10;$h_t = A_t h_{t-1} + B_t x_t$ &#10;&#10;&#10;\end{document}"/>
  <p:tag name="IGUANATEXSIZE" val="40"/>
  <p:tag name="IGUANATEXCURSOR" val="109"/>
  <p:tag name="TRANSPARENCY" val="True"/>
  <p:tag name="LATEXENGINEID" val="1"/>
  <p:tag name="TEMPFOLDER" val="c:\temp\"/>
  <p:tag name="LATEXFORMHEIGHT" val="320"/>
  <p:tag name="LATEXFORMWIDTH" val="385"/>
  <p:tag name="LATEXFORMWRAP" val="True"/>
  <p:tag name="BITMAPVECTOR" val="1"/>
  <p:tag name="EMFCHILD" val="True"/>
</p:tagLst>
</file>

<file path=ppt/tags/tag7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28386"/>
  <p:tag name="ORIGINALWIDTH" val="2.350217"/>
  <p:tag name="EMFCHILD" val="True"/>
</p:tagLst>
</file>

<file path=ppt/tags/tag7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33124"/>
  <p:tag name="ORIGINALWIDTH" val="6.60567"/>
  <p:tag name="EMFCHILD" val="True"/>
</p:tagLst>
</file>

<file path=ppt/tags/tag7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133248"/>
  <p:tag name="ORIGINALWIDTH" val="6.814252"/>
  <p:tag name="EMFCHILD" val="True"/>
</p:tagLst>
</file>

<file path=ppt/tags/tag7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28386"/>
  <p:tag name="ORIGINALWIDTH" val="2.350217"/>
  <p:tag name="EMFCHILD" val="True"/>
</p:tagLst>
</file>

<file path=ppt/tags/tag7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023642"/>
  <p:tag name="ORIGINALWIDTH" val="4.877264"/>
  <p:tag name="EMFCHILD" val="True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13573"/>
  <p:tag name="ORIGINALWIDTH" val="2.324016"/>
  <p:tag name="EMFCHILD" val="True"/>
</p:tagLst>
</file>

<file path=ppt/tags/tag7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28386"/>
  <p:tag name="ORIGINALWIDTH" val="2.350217"/>
  <p:tag name="EMFCHILD" val="True"/>
</p:tagLst>
</file>

<file path=ppt/tags/tag7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417126"/>
  <p:tag name="ORIGINALWIDTH" val="4.700453"/>
  <p:tag name="EMFCHILD" val="True"/>
</p:tagLst>
</file>

<file path=ppt/tags/tag7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3063"/>
  <p:tag name="ORIGINALWIDTH" val="2.531004"/>
  <p:tag name="EMFCHILD" val="True"/>
</p:tagLst>
</file>

<file path=ppt/tags/tag7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35098"/>
  <p:tag name="ORIGINALWIDTH" val="6.60567"/>
  <p:tag name="EMFCHILD" val="True"/>
</p:tagLst>
</file>

<file path=ppt/tags/tag7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04469"/>
  <p:tag name="ORIGINALWIDTH" val="7.092402"/>
  <p:tag name="EMFCHILD" val="True"/>
</p:tagLst>
</file>

<file path=ppt/tags/tag7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28386"/>
  <p:tag name="ORIGINALWIDTH" val="2.350217"/>
  <p:tag name="EMFCHILD" val="True"/>
</p:tagLst>
</file>

<file path=ppt/tags/tag7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71"/>
  <p:tag name="ORIGINALWIDTH" val="4.946792"/>
  <p:tag name="EMFCHILD" val="True"/>
</p:tagLst>
</file>

<file path=ppt/tags/tag7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28386"/>
  <p:tag name="ORIGINALWIDTH" val="2.350217"/>
  <p:tag name="EMFCHILD" val="True"/>
</p:tagLst>
</file>

<file path=ppt/tags/tag7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48049"/>
  <p:tag name="ORIGINALWIDTH" val="4.891653"/>
  <p:tag name="LATEXADDIN" val="\documentclass{article}&#10;\usepackage{amsmath}&#10;\pagestyle{empty}&#10;\begin{document}&#10;&#10;$h = \psi(Q(x) K(x)) V(x)$ &#10;&#10;&#10;\end{document}"/>
  <p:tag name="IGUANATEXSIZE" val="40"/>
  <p:tag name="IGUANATEXCURSOR" val="100"/>
  <p:tag name="TRANSPARENCY" val="True"/>
  <p:tag name="LATEXENGINEID" val="1"/>
  <p:tag name="TEMPFOLDER" val="c:\temp\"/>
  <p:tag name="LATEXFORMHEIGHT" val="320"/>
  <p:tag name="LATEXFORMWIDTH" val="385"/>
  <p:tag name="LATEXFORMWRAP" val="True"/>
  <p:tag name="BITMAPVECTOR" val="1"/>
  <p:tag name="EMFCHILD" val="True"/>
</p:tagLst>
</file>

<file path=ppt/tags/tag7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272972"/>
  <p:tag name="ORIGINALWIDTH" val="6.625137"/>
  <p:tag name="EMFCHILD" val="True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82927"/>
  <p:tag name="ORIGINALWIDTH" val="4.217302"/>
  <p:tag name="EMFCHILD" val="True"/>
</p:tagLst>
</file>

<file path=ppt/tags/tag7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732497"/>
  <p:tag name="ORIGINALWIDTH" val="6.037342"/>
  <p:tag name="EMFCHILD" val="True"/>
</p:tagLst>
</file>

<file path=ppt/tags/tag7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13559"/>
  <p:tag name="ORIGINALWIDTH" val="2.311319"/>
  <p:tag name="EMFCHILD" val="True"/>
</p:tagLst>
</file>

<file path=ppt/tags/tag7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732497"/>
  <p:tag name="ORIGINALWIDTH" val="6.884172"/>
  <p:tag name="EMFCHILD" val="True"/>
</p:tagLst>
</file>

<file path=ppt/tags/tag7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13559"/>
  <p:tag name="ORIGINALWIDTH" val="2.311319"/>
  <p:tag name="EMFCHILD" val="True"/>
</p:tagLst>
</file>

<file path=ppt/tags/tag7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00235"/>
  <p:tag name="ORIGINALWIDTH" val="4.961378"/>
  <p:tag name="EMFCHILD" val="True"/>
</p:tagLst>
</file>

<file path=ppt/tags/tag7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13559"/>
  <p:tag name="ORIGINALWIDTH" val="2.311319"/>
  <p:tag name="EMFCHILD" val="True"/>
</p:tagLst>
</file>

<file path=ppt/tags/tag7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34367"/>
  <p:tag name="ORIGINALWIDTH" val="8.478188"/>
  <p:tag name="EMFCHILD" val="True"/>
</p:tagLst>
</file>

<file path=ppt/tags/tag7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13559"/>
  <p:tag name="ORIGINALWIDTH" val="2.311319"/>
  <p:tag name="EMFCHILD" val="True"/>
</p:tagLst>
</file>

<file path=ppt/tags/tag7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00235"/>
  <p:tag name="ORIGINALWIDTH" val="4.961378"/>
  <p:tag name="EMFCHILD" val="True"/>
</p:tagLst>
</file>

<file path=ppt/tags/tag7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13559"/>
  <p:tag name="ORIGINALWIDTH" val="2.311319"/>
  <p:tag name="EMFCHILD" val="True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904352"/>
  <p:tag name="ORIGINALWIDTH" val="1.172027"/>
  <p:tag name="EMFCHILD" val="True"/>
</p:tagLst>
</file>

<file path=ppt/tags/tag7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13559"/>
  <p:tag name="ORIGINALWIDTH" val="2.311319"/>
  <p:tag name="EMFCHILD" val="True"/>
</p:tagLst>
</file>

<file path=ppt/tags/tag7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48049"/>
  <p:tag name="ORIGINALWIDTH" val="7.103345"/>
  <p:tag name="EMFCHILD" val="True"/>
</p:tagLst>
</file>

<file path=ppt/tags/tag7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13559"/>
  <p:tag name="ORIGINALWIDTH" val="2.311319"/>
  <p:tag name="EMFCHILD" val="True"/>
</p:tagLst>
</file>

<file path=ppt/tags/tag7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00235"/>
  <p:tag name="ORIGINALWIDTH" val="4.961378"/>
  <p:tag name="EMFCHILD" val="True"/>
</p:tagLst>
</file>

<file path=ppt/tags/tag7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13559"/>
  <p:tag name="ORIGINALWIDTH" val="2.311319"/>
  <p:tag name="EMFCHILD" val="True"/>
</p:tagLst>
</file>

<file path=ppt/tags/tag7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48051"/>
  <p:tag name="ORIGINALWIDTH" val="4.904134"/>
  <p:tag name="LATEXADDIN" val="\documentclass{article}&#10;\usepackage{amsmath}&#10;\pagestyle{empty}&#10;\begin{document}&#10;&#10;$h_t = \rho(A_t h_{t-1} + B_t x_t)$ &#10;&#10;&#10;\end{document}"/>
  <p:tag name="IGUANATEXSIZE" val="40"/>
  <p:tag name="IGUANATEXCURSOR" val="116"/>
  <p:tag name="TRANSPARENCY" val="True"/>
  <p:tag name="LATEXENGINEID" val="1"/>
  <p:tag name="TEMPFOLDER" val="c:\temp\"/>
  <p:tag name="LATEXFORMHEIGHT" val="320"/>
  <p:tag name="LATEXFORMWIDTH" val="385"/>
  <p:tag name="LATEXFORMWRAP" val="True"/>
  <p:tag name="BITMAPVECTOR" val="1"/>
  <p:tag name="EMFCHILD" val="True"/>
</p:tagLst>
</file>

<file path=ppt/tags/tag7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317677"/>
  <p:tag name="ORIGINALWIDTH" val="2.363169"/>
  <p:tag name="EMFCHILD" val="True"/>
</p:tagLst>
</file>

<file path=ppt/tags/tag7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272972"/>
  <p:tag name="ORIGINALWIDTH" val="6.642047"/>
  <p:tag name="EMFCHILD" val="True"/>
</p:tagLst>
</file>

<file path=ppt/tags/tag7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391516"/>
  <p:tag name="ORIGINALWIDTH" val="4.71435"/>
  <p:tag name="EMFCHILD" val="True"/>
</p:tagLst>
</file>

<file path=ppt/tags/tag7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13563"/>
  <p:tag name="ORIGINALWIDTH" val="2.317225"/>
  <p:tag name="EMFCHILD" val="True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29339"/>
  <p:tag name="ORIGINALWIDTH" val="4.718172"/>
  <p:tag name="EMFCHILD" val="True"/>
</p:tagLst>
</file>

<file path=ppt/tags/tag7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954902"/>
  <p:tag name="ORIGINALWIDTH" val="6.851791"/>
  <p:tag name="EMFCHILD" val="True"/>
</p:tagLst>
</file>

<file path=ppt/tags/tag7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317677"/>
  <p:tag name="ORIGINALWIDTH" val="2.363169"/>
  <p:tag name="EMFCHILD" val="True"/>
</p:tagLst>
</file>

<file path=ppt/tags/tag7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48051"/>
  <p:tag name="ORIGINALWIDTH" val="4.904134"/>
  <p:tag name="EMFCHILD" val="True"/>
</p:tagLst>
</file>

<file path=ppt/tags/tag7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317677"/>
  <p:tag name="ORIGINALWIDTH" val="2.363169"/>
  <p:tag name="EMFCHILD" val="True"/>
</p:tagLst>
</file>

<file path=ppt/tags/tag7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331693"/>
  <p:tag name="ORIGINALWIDTH" val="4.726338"/>
  <p:tag name="EMFCHILD" val="True"/>
</p:tagLst>
</file>

<file path=ppt/tags/tag7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4862"/>
  <p:tag name="ORIGINALWIDTH" val="2.544941"/>
  <p:tag name="EMFCHILD" val="True"/>
</p:tagLst>
</file>

<file path=ppt/tags/tag7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469232"/>
  <p:tag name="ORIGINALWIDTH" val="6.642047"/>
  <p:tag name="EMFCHILD" val="True"/>
</p:tagLst>
</file>

<file path=ppt/tags/tag7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3437"/>
  <p:tag name="ORIGINALWIDTH" val="7.131457"/>
  <p:tag name="EMFCHILD" val="True"/>
</p:tagLst>
</file>

<file path=ppt/tags/tag7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317677"/>
  <p:tag name="ORIGINALWIDTH" val="2.363169"/>
  <p:tag name="EMFCHILD" val="True"/>
</p:tagLst>
</file>

<file path=ppt/tags/tag7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00236"/>
  <p:tag name="ORIGINALWIDTH" val="4.974035"/>
  <p:tag name="EMFCHILD" val="True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13573"/>
  <p:tag name="ORIGINALWIDTH" val="2.324016"/>
  <p:tag name="EMFCHILD" val="True"/>
</p:tagLst>
</file>

<file path=ppt/tags/tag7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317677"/>
  <p:tag name="ORIGINALWIDTH" val="2.363169"/>
  <p:tag name="EMFCHILD" val="True"/>
</p:tagLst>
</file>

<file path=ppt/tags/tag7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13563"/>
  <p:tag name="ORIGINALWIDTH" val="2.317225"/>
  <p:tag name="EMFCHILD" val="True"/>
</p:tagLst>
</file>

<file path=ppt/tags/tag7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13563"/>
  <p:tag name="ORIGINALWIDTH" val="97.00237"/>
  <p:tag name="OUTPUTTYPE" val="SVG"/>
  <p:tag name="IGUANATEXVERSION" val="160"/>
  <p:tag name="LATEXADDIN" val="\documentclass{article}&#10;\usepackage{amsmath}&#10;\pagestyle{empty}&#10;\begin{document}&#10;&#10;$h_t = \rho(A_t h_{t-1} + B_t x_t)$ &#10;&#10;&#10;\end{document}"/>
  <p:tag name="IGUANATEXSIZE" val="40"/>
  <p:tag name="IGUANATEXCURSOR" val="116"/>
  <p:tag name="TRANSPARENCY" val="True"/>
  <p:tag name="LATEXENGINEID" val="1"/>
  <p:tag name="TEMPFOLDER" val="c:\temp\"/>
  <p:tag name="LATEXFORMHEIGHT" val="320"/>
  <p:tag name="LATEXFORMWIDTH" val="385"/>
  <p:tag name="LATEXFORMWRAP" val="True"/>
  <p:tag name="BITMAPVECTOR" val="1"/>
</p:tagLst>
</file>

<file path=ppt/tags/tag7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13559"/>
  <p:tag name="ORIGINALWIDTH" val="97.47959"/>
  <p:tag name="OUTPUTTYPE" val="SVG"/>
  <p:tag name="IGUANATEXVERSION" val="160"/>
  <p:tag name="LATEXADDIN" val="\documentclass{article}&#10;\usepackage{amsmath}&#10;\pagestyle{empty}&#10;\begin{document}&#10;&#10;$h = \psi(Q(x) K(x)) V(x)$ &#10;&#10;&#10;\end{document}"/>
  <p:tag name="IGUANATEXSIZE" val="40"/>
  <p:tag name="IGUANATEXCURSOR" val="100"/>
  <p:tag name="TRANSPARENCY" val="True"/>
  <p:tag name="LATEXENGINEID" val="1"/>
  <p:tag name="TEMPFOLDER" val="c:\temp\"/>
  <p:tag name="LATEXFORMHEIGHT" val="320"/>
  <p:tag name="LATEXFORMWIDTH" val="385"/>
  <p:tag name="LATEXFORMWRAP" val="True"/>
  <p:tag name="BITMAPVECTOR" val="1"/>
</p:tagLst>
</file>

<file path=ppt/tags/tag7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697362"/>
  <p:tag name="ORIGINALWIDTH" val="83.74644"/>
  <p:tag name="OUTPUTTYPE" val="SVG"/>
  <p:tag name="IGUANATEXVERSION" val="160"/>
  <p:tag name="LATEXADDIN" val="\documentclass{article}&#10;\usepackage{amsmath}&#10;\pagestyle{empty}&#10;\begin{document}&#10;&#10;$h_t = A_t h_{t-1} + B_t x_t$ &#10;&#10;&#10;\end{document}"/>
  <p:tag name="IGUANATEXSIZE" val="40"/>
  <p:tag name="IGUANATEXCURSOR" val="109"/>
  <p:tag name="TRANSPARENCY" val="True"/>
  <p:tag name="LATEXENGINEID" val="1"/>
  <p:tag name="TEMPFOLDER" val="c:\temp\"/>
  <p:tag name="LATEXFORMHEIGHT" val="320"/>
  <p:tag name="LATEXFORMWIDTH" val="385"/>
  <p:tag name="LATEXFORMWRAP" val="True"/>
  <p:tag name="BITMAPVECTOR" val="1"/>
</p:tagLst>
</file>

<file path=ppt/tags/tag7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13552"/>
  <p:tag name="ORIGINALWIDTH" val="11.32764"/>
  <p:tag name="OUTPUTTYPE" val="SVG"/>
  <p:tag name="IGUANATEXVERSION" val="160"/>
  <p:tag name="LATEXADDIN" val="\documentclass{article}&#10;\usepackage{amsmath}&#10;\pagestyle{empty}&#10;\begin{document}&#10;&#10;$(n)$ &#10;&#10;&#10;\end{document}"/>
  <p:tag name="IGUANATEXSIZE" val="19"/>
  <p:tag name="IGUANATEXCURSOR" val="85"/>
  <p:tag name="TRANSPARENCY" val="True"/>
  <p:tag name="LATEXENGINEID" val="1"/>
  <p:tag name="TEMPFOLDER" val="c:\temp\"/>
  <p:tag name="LATEXFORMHEIGHT" val="320"/>
  <p:tag name="LATEXFORMWIDTH" val="385"/>
  <p:tag name="LATEXFORMWRAP" val="True"/>
  <p:tag name="BITMAPVECTOR" val="1"/>
</p:tagLst>
</file>

<file path=ppt/tags/tag7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13552"/>
  <p:tag name="ORIGINALWIDTH" val="22.15495"/>
  <p:tag name="OUTPUTTYPE" val="SVG"/>
  <p:tag name="IGUANATEXVERSION" val="160"/>
  <p:tag name="LATEXADDIN" val="\documentclass{article}&#10;\usepackage{amsmath}&#10;\pagestyle{empty}&#10;\begin{document}&#10;&#10;$(n,n)$ &#10;&#10;&#10;\end{document}"/>
  <p:tag name="IGUANATEXSIZE" val="19"/>
  <p:tag name="IGUANATEXCURSOR" val="86"/>
  <p:tag name="TRANSPARENCY" val="True"/>
  <p:tag name="LATEXENGINEID" val="1"/>
  <p:tag name="TEMPFOLDER" val="c:\temp\"/>
  <p:tag name="LATEXFORMHEIGHT" val="320"/>
  <p:tag name="LATEXFORMWIDTH" val="385"/>
  <p:tag name="LATEXFORMWRAP" val="True"/>
  <p:tag name="BITMAPVECTOR" val="1"/>
</p:tagLst>
</file>

<file path=ppt/tags/tag7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13552"/>
  <p:tag name="ORIGINALWIDTH" val="11.32764"/>
  <p:tag name="OUTPUTTYPE" val="SVG"/>
  <p:tag name="IGUANATEXVERSION" val="160"/>
  <p:tag name="LATEXADDIN" val="\documentclass{article}&#10;\usepackage{amsmath}&#10;\pagestyle{empty}&#10;\begin{document}&#10;&#10;$(n)$ &#10;&#10;&#10;\end{document}"/>
  <p:tag name="IGUANATEXSIZE" val="19"/>
  <p:tag name="IGUANATEXCURSOR" val="84"/>
  <p:tag name="TRANSPARENCY" val="True"/>
  <p:tag name="LATEXENGINEID" val="1"/>
  <p:tag name="TEMPFOLDER" val="c:\temp\"/>
  <p:tag name="LATEXFORMHEIGHT" val="320"/>
  <p:tag name="LATEXFORMWIDTH" val="385"/>
  <p:tag name="LATEXFORMWRAP" val="True"/>
  <p:tag name="BITMAPVECTOR" val="1"/>
</p:tagLst>
</file>

<file path=ppt/tags/tag7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13552"/>
  <p:tag name="ORIGINALWIDTH" val="21.59262"/>
  <p:tag name="OUTPUTTYPE" val="SVG"/>
  <p:tag name="IGUANATEXVERSION" val="160"/>
  <p:tag name="LATEXADDIN" val="\documentclass{article}&#10;\usepackage{amsmath}&#10;\pagestyle{empty}&#10;\begin{document}&#10;&#10;$(n,d)$ &#10;&#10;&#10;\end{document}"/>
  <p:tag name="IGUANATEXSIZE" val="19"/>
  <p:tag name="IGUANATEXCURSOR" val="86"/>
  <p:tag name="TRANSPARENCY" val="True"/>
  <p:tag name="LATEXENGINEID" val="1"/>
  <p:tag name="TEMPFOLDER" val="c:\temp\"/>
  <p:tag name="LATEXFORMHEIGHT" val="320"/>
  <p:tag name="LATEXFORMWIDTH" val="385"/>
  <p:tag name="LATEXFORMWRAP" val="True"/>
  <p:tag name="BITMAPVECTOR" val="1"/>
</p:tagLst>
</file>

<file path=ppt/tags/tag7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13552"/>
  <p:tag name="ORIGINALWIDTH" val="10.7421"/>
  <p:tag name="OUTPUTTYPE" val="SVG"/>
  <p:tag name="IGUANATEXVERSION" val="160"/>
  <p:tag name="LATEXADDIN" val="\documentclass{article}&#10;\usepackage{amsmath}&#10;\pagestyle{empty}&#10;\begin{document}&#10;&#10;$(d)$ &#10;&#10;&#10;\end{document}"/>
  <p:tag name="IGUANATEXSIZE" val="19"/>
  <p:tag name="IGUANATEXCURSOR" val="83"/>
  <p:tag name="TRANSPARENCY" val="True"/>
  <p:tag name="LATEXENGINEID" val="1"/>
  <p:tag name="TEMPFOLDER" val="c:\temp\"/>
  <p:tag name="LATEXFORMHEIGHT" val="320"/>
  <p:tag name="LATEXFORMWIDTH" val="385"/>
  <p:tag name="LATEXFORMWRAP" val="True"/>
  <p:tag name="BITMAPVECTOR" val="1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34356"/>
  <p:tag name="ORIGINALWIDTH" val="7.265458"/>
  <p:tag name="LATEXADDIN" val="\documentclass{article}&#10;\usepackage{amsmath,amssymb,amsfonts}&#10;\pagestyle{empty}&#10;\begin{document}&#10;&#10;$Y_i = U_i + N(0,V_i)$&#10;&#10;\end{document}"/>
  <p:tag name="IGUANATEXSIZE" val="38"/>
  <p:tag name="IGUANATEXCURSOR" val="119"/>
  <p:tag name="TRANSPARENCY" val="True"/>
  <p:tag name="LATEXENGINEID" val="1"/>
  <p:tag name="TEMPFOLDER" val="c:\temp\"/>
  <p:tag name="LATEXFORMHEIGHT" val="320"/>
  <p:tag name="LATEXFORMWIDTH" val="385"/>
  <p:tag name="LATEXFORMWRAP" val="True"/>
  <p:tag name="BITMAPVECTOR" val="1"/>
  <p:tag name="EMFCHILD" val="True"/>
</p:tagLst>
</file>

<file path=ppt/tags/tag7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478189"/>
  <p:tag name="ORIGINALWIDTH" val="84.96285"/>
  <p:tag name="OUTPUTTYPE" val="SVG"/>
  <p:tag name="IGUANATEXVERSION" val="160"/>
  <p:tag name="LATEXADDIN" val="\documentclass{article}&#10;\usepackage{amsmath}&#10;\pagestyle{empty}&#10;\begin{document}&#10;&#10;$h_t = a_t \cdot h_{t-1} + b_t x_t$ &#10;&#10;&#10;\end{document}"/>
  <p:tag name="IGUANATEXSIZE" val="40"/>
  <p:tag name="IGUANATEXCURSOR" val="97"/>
  <p:tag name="TRANSPARENCY" val="True"/>
  <p:tag name="LATEXENGINEID" val="1"/>
  <p:tag name="TEMPFOLDER" val="c:\temp\"/>
  <p:tag name="LATEXFORMHEIGHT" val="320"/>
  <p:tag name="LATEXFORMWIDTH" val="385"/>
  <p:tag name="LATEXFORMWRAP" val="True"/>
  <p:tag name="BITMAPVECTOR" val="1"/>
</p:tagLst>
</file>

<file path=ppt/tags/tag7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13552"/>
  <p:tag name="ORIGINALWIDTH" val="11.32764"/>
  <p:tag name="OUTPUTTYPE" val="SVG"/>
  <p:tag name="IGUANATEXVERSION" val="160"/>
  <p:tag name="LATEXADDIN" val="\documentclass{article}&#10;\usepackage{amsmath}&#10;\pagestyle{empty}&#10;\begin{document}&#10;&#10;$(n)$ &#10;&#10;&#10;\end{document}"/>
  <p:tag name="IGUANATEXSIZE" val="19"/>
  <p:tag name="IGUANATEXCURSOR" val="85"/>
  <p:tag name="TRANSPARENCY" val="True"/>
  <p:tag name="LATEXENGINEID" val="1"/>
  <p:tag name="TEMPFOLDER" val="c:\temp\"/>
  <p:tag name="LATEXFORMHEIGHT" val="320"/>
  <p:tag name="LATEXFORMWIDTH" val="385"/>
  <p:tag name="LATEXFORMWRAP" val="True"/>
  <p:tag name="BITMAPVECTOR" val="1"/>
</p:tagLst>
</file>

<file path=ppt/tags/tag7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13552"/>
  <p:tag name="ORIGINALWIDTH" val="11.32764"/>
  <p:tag name="OUTPUTTYPE" val="SVG"/>
  <p:tag name="IGUANATEXVERSION" val="160"/>
  <p:tag name="LATEXADDIN" val="\documentclass{article}&#10;\usepackage{amsmath}&#10;\pagestyle{empty}&#10;\begin{document}&#10;&#10;$(n)$ &#10;&#10;&#10;\end{document}"/>
  <p:tag name="IGUANATEXSIZE" val="19"/>
  <p:tag name="IGUANATEXCURSOR" val="84"/>
  <p:tag name="TRANSPARENCY" val="True"/>
  <p:tag name="LATEXENGINEID" val="1"/>
  <p:tag name="TEMPFOLDER" val="c:\temp\"/>
  <p:tag name="LATEXFORMHEIGHT" val="320"/>
  <p:tag name="LATEXFORMWIDTH" val="385"/>
  <p:tag name="LATEXFORMWRAP" val="True"/>
  <p:tag name="BITMAPVECTOR" val="1"/>
</p:tagLst>
</file>

<file path=ppt/tags/tag7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13552"/>
  <p:tag name="ORIGINALWIDTH" val="11.32764"/>
  <p:tag name="OUTPUTTYPE" val="SVG"/>
  <p:tag name="IGUANATEXVERSION" val="160"/>
  <p:tag name="LATEXADDIN" val="\documentclass{article}&#10;\usepackage{amsmath}&#10;\pagestyle{empty}&#10;\begin{document}&#10;&#10;$(n)$ &#10;&#10;&#10;\end{document}"/>
  <p:tag name="IGUANATEXSIZE" val="19"/>
  <p:tag name="IGUANATEXCURSOR" val="84"/>
  <p:tag name="TRANSPARENCY" val="True"/>
  <p:tag name="LATEXENGINEID" val="1"/>
  <p:tag name="TEMPFOLDER" val="c:\temp\"/>
  <p:tag name="LATEXFORMHEIGHT" val="320"/>
  <p:tag name="LATEXFORMWIDTH" val="385"/>
  <p:tag name="LATEXFORMWRAP" val="True"/>
  <p:tag name="BITMAPVECTOR" val="1"/>
</p:tagLst>
</file>

<file path=ppt/tags/tag7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13552"/>
  <p:tag name="ORIGINALWIDTH" val="11.32764"/>
  <p:tag name="OUTPUTTYPE" val="SVG"/>
  <p:tag name="IGUANATEXVERSION" val="160"/>
  <p:tag name="LATEXADDIN" val="\documentclass{article}&#10;\usepackage{amsmath}&#10;\pagestyle{empty}&#10;\begin{document}&#10;&#10;$(n)$ &#10;&#10;&#10;\end{document}"/>
  <p:tag name="IGUANATEXSIZE" val="19"/>
  <p:tag name="IGUANATEXCURSOR" val="84"/>
  <p:tag name="TRANSPARENCY" val="True"/>
  <p:tag name="LATEXENGINEID" val="1"/>
  <p:tag name="TEMPFOLDER" val="c:\temp\"/>
  <p:tag name="LATEXFORMHEIGHT" val="320"/>
  <p:tag name="LATEXFORMWIDTH" val="385"/>
  <p:tag name="LATEXFORMWRAP" val="True"/>
  <p:tag name="BITMAPVECTOR" val="1"/>
</p:tagLst>
</file>

<file path=ppt/tags/tag7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13552"/>
  <p:tag name="ORIGINALWIDTH" val="10.54193"/>
  <p:tag name="OUTPUTTYPE" val="SVG"/>
  <p:tag name="IGUANATEXVERSION" val="160"/>
  <p:tag name="LATEXADDIN" val="\documentclass{article}&#10;\usepackage{amsmath}&#10;\pagestyle{empty}&#10;\begin{document}&#10;&#10;$(1)$ &#10;&#10;&#10;\end{document}"/>
  <p:tag name="IGUANATEXSIZE" val="19"/>
  <p:tag name="IGUANATEXCURSOR" val="84"/>
  <p:tag name="TRANSPARENCY" val="True"/>
  <p:tag name="LATEXENGINEID" val="1"/>
  <p:tag name="TEMPFOLDER" val="c:\temp\"/>
  <p:tag name="LATEXFORMHEIGHT" val="320"/>
  <p:tag name="LATEXFORMWIDTH" val="385"/>
  <p:tag name="LATEXFORMWRAP" val="True"/>
  <p:tag name="BITMAPVECTOR" val="1"/>
</p:tagLst>
</file>

<file path=ppt/tags/tag7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13552"/>
  <p:tag name="ORIGINALWIDTH" val="2.266886"/>
  <p:tag name="LATEXADDIN" val="\documentclass{article}&#10;\usepackage{amsmath}&#10;\pagestyle{empty}&#10;\begin{document}&#10;&#10;$(1)$ &#10;&#10;&#10;\end{document}"/>
  <p:tag name="IGUANATEXSIZE" val="19"/>
  <p:tag name="IGUANATEXCURSOR" val="84"/>
  <p:tag name="TRANSPARENCY" val="True"/>
  <p:tag name="LATEXENGINEID" val="1"/>
  <p:tag name="TEMPFOLDER" val="c:\temp\"/>
  <p:tag name="LATEXFORMHEIGHT" val="320"/>
  <p:tag name="LATEXFORMWIDTH" val="385"/>
  <p:tag name="LATEXFORMWRAP" val="True"/>
  <p:tag name="BITMAPVECTOR" val="1"/>
  <p:tag name="EMFCHILD" val="True"/>
</p:tagLst>
</file>

<file path=ppt/tags/tag7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46921"/>
  <p:tag name="ORIGINALWIDTH" val="3.224449"/>
  <p:tag name="EMFCHILD" val="True"/>
</p:tagLst>
</file>

<file path=ppt/tags/tag7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13552"/>
  <p:tag name="ORIGINALWIDTH" val="2.266886"/>
  <p:tag name="EMFCHILD" val="True"/>
</p:tagLst>
</file>

<file path=ppt/tags/tag7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13552"/>
  <p:tag name="ORIGINALWIDTH" val="2.22876"/>
  <p:tag name="LATEXADDIN" val="\documentclass{article}&#10;\usepackage{amsmath}&#10;\pagestyle{empty}&#10;\begin{document}&#10;&#10;$(n)$ &#10;&#10;&#10;\end{document}"/>
  <p:tag name="IGUANATEXSIZE" val="19"/>
  <p:tag name="IGUANATEXCURSOR" val="84"/>
  <p:tag name="TRANSPARENCY" val="True"/>
  <p:tag name="LATEXENGINEID" val="1"/>
  <p:tag name="TEMPFOLDER" val="c:\temp\"/>
  <p:tag name="LATEXFORMHEIGHT" val="320"/>
  <p:tag name="LATEXFORMWIDTH" val="385"/>
  <p:tag name="LATEXFORMWRAP" val="True"/>
  <p:tag name="BITMAPVECTOR" val="1"/>
  <p:tag name="EMFCHILD" val="True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76046"/>
  <p:tag name="ORIGINALWIDTH" val="2.119664"/>
  <p:tag name="EMFCHILD" val="True"/>
</p:tagLst>
</file>

<file path=ppt/tags/tag7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00208"/>
  <p:tag name="ORIGINALWIDTH" val="5.206879"/>
  <p:tag name="EMFCHILD" val="True"/>
</p:tagLst>
</file>

<file path=ppt/tags/tag7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13552"/>
  <p:tag name="ORIGINALWIDTH" val="2.22876"/>
  <p:tag name="EMFCHILD" val="True"/>
</p:tagLst>
</file>

<file path=ppt/tags/tag7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13552"/>
  <p:tag name="ORIGINALWIDTH" val="2.22876"/>
  <p:tag name="LATEXADDIN" val="\documentclass{article}&#10;\usepackage{amsmath}&#10;\pagestyle{empty}&#10;\begin{document}&#10;&#10;$(n)$ &#10;&#10;&#10;\end{document}"/>
  <p:tag name="IGUANATEXSIZE" val="19"/>
  <p:tag name="IGUANATEXCURSOR" val="84"/>
  <p:tag name="TRANSPARENCY" val="True"/>
  <p:tag name="LATEXENGINEID" val="1"/>
  <p:tag name="TEMPFOLDER" val="c:\temp\"/>
  <p:tag name="LATEXFORMHEIGHT" val="320"/>
  <p:tag name="LATEXFORMWIDTH" val="385"/>
  <p:tag name="LATEXFORMWRAP" val="True"/>
  <p:tag name="BITMAPVECTOR" val="1"/>
  <p:tag name="EMFCHILD" val="True"/>
</p:tagLst>
</file>

<file path=ppt/tags/tag7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00208"/>
  <p:tag name="ORIGINALWIDTH" val="5.206879"/>
  <p:tag name="EMFCHILD" val="True"/>
</p:tagLst>
</file>

<file path=ppt/tags/tag7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13552"/>
  <p:tag name="ORIGINALWIDTH" val="2.22876"/>
  <p:tag name="EMFCHILD" val="True"/>
</p:tagLst>
</file>

<file path=ppt/tags/tag7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13552"/>
  <p:tag name="ORIGINALWIDTH" val="2.228761"/>
  <p:tag name="LATEXADDIN" val="\documentclass{article}&#10;\usepackage{amsmath}&#10;\pagestyle{empty}&#10;\begin{document}&#10;&#10;$(n)$ &#10;&#10;&#10;\end{document}"/>
  <p:tag name="IGUANATEXSIZE" val="19"/>
  <p:tag name="IGUANATEXCURSOR" val="84"/>
  <p:tag name="TRANSPARENCY" val="True"/>
  <p:tag name="LATEXENGINEID" val="1"/>
  <p:tag name="TEMPFOLDER" val="c:\temp\"/>
  <p:tag name="LATEXFORMHEIGHT" val="320"/>
  <p:tag name="LATEXFORMWIDTH" val="385"/>
  <p:tag name="LATEXFORMWRAP" val="True"/>
  <p:tag name="BITMAPVECTOR" val="1"/>
  <p:tag name="EMFCHILD" val="True"/>
</p:tagLst>
</file>

<file path=ppt/tags/tag7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00208"/>
  <p:tag name="ORIGINALWIDTH" val="5.206879"/>
  <p:tag name="EMFCHILD" val="True"/>
</p:tagLst>
</file>

<file path=ppt/tags/tag7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13552"/>
  <p:tag name="ORIGINALWIDTH" val="2.228761"/>
  <p:tag name="EMFCHILD" val="True"/>
</p:tagLst>
</file>

<file path=ppt/tags/tag7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13552"/>
  <p:tag name="ORIGINALWIDTH" val="2.228761"/>
  <p:tag name="LATEXADDIN" val="\documentclass{article}&#10;\usepackage{amsmath}&#10;\pagestyle{empty}&#10;\begin{document}&#10;&#10;$(n)$ &#10;&#10;&#10;\end{document}"/>
  <p:tag name="IGUANATEXSIZE" val="19"/>
  <p:tag name="IGUANATEXCURSOR" val="85"/>
  <p:tag name="TRANSPARENCY" val="True"/>
  <p:tag name="LATEXENGINEID" val="1"/>
  <p:tag name="TEMPFOLDER" val="c:\temp\"/>
  <p:tag name="LATEXFORMHEIGHT" val="320"/>
  <p:tag name="LATEXFORMWIDTH" val="385"/>
  <p:tag name="LATEXFORMWRAP" val="True"/>
  <p:tag name="BITMAPVECTOR" val="1"/>
  <p:tag name="EMFCHILD" val="True"/>
</p:tagLst>
</file>

<file path=ppt/tags/tag7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00207"/>
  <p:tag name="ORIGINALWIDTH" val="5.20688"/>
  <p:tag name="EMFCHILD" val="True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272959"/>
  <p:tag name="ORIGINALWIDTH" val="6.645856"/>
  <p:tag name="EMFCHILD" val="True"/>
</p:tagLst>
</file>

<file path=ppt/tags/tag7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13552"/>
  <p:tag name="ORIGINALWIDTH" val="2.228761"/>
  <p:tag name="EMFCHILD" val="True"/>
</p:tagLst>
</file>

<file path=ppt/tags/tag7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023642"/>
  <p:tag name="ORIGINALWIDTH" val="4.849469"/>
  <p:tag name="LATEXADDIN" val="\documentclass{article}&#10;\usepackage{amsmath}&#10;\pagestyle{empty}&#10;\begin{document}&#10;&#10;$h_t = a_t \cdot h_{t-1} + b_t x_t$ &#10;&#10;&#10;\end{document}"/>
  <p:tag name="IGUANATEXSIZE" val="40"/>
  <p:tag name="IGUANATEXCURSOR" val="97"/>
  <p:tag name="TRANSPARENCY" val="True"/>
  <p:tag name="LATEXENGINEID" val="1"/>
  <p:tag name="TEMPFOLDER" val="c:\temp\"/>
  <p:tag name="LATEXFORMHEIGHT" val="320"/>
  <p:tag name="LATEXFORMWIDTH" val="385"/>
  <p:tag name="LATEXFORMWRAP" val="True"/>
  <p:tag name="BITMAPVECTOR" val="1"/>
  <p:tag name="EMFCHILD" val="True"/>
</p:tagLst>
</file>

<file path=ppt/tags/tag7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28386"/>
  <p:tag name="ORIGINALWIDTH" val="2.336831"/>
  <p:tag name="EMFCHILD" val="True"/>
</p:tagLst>
</file>

<file path=ppt/tags/tag7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33124"/>
  <p:tag name="ORIGINALWIDTH" val="6.568031"/>
  <p:tag name="EMFCHILD" val="True"/>
</p:tagLst>
</file>

<file path=ppt/tags/tag7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71"/>
  <p:tag name="ORIGINALWIDTH" val="4.523543"/>
  <p:tag name="EMFCHILD" val="True"/>
</p:tagLst>
</file>

<file path=ppt/tags/tag7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28386"/>
  <p:tag name="ORIGINALWIDTH" val="2.336831"/>
  <p:tag name="EMFCHILD" val="True"/>
</p:tagLst>
</file>

<file path=ppt/tags/tag7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056024"/>
  <p:tag name="ORIGINALWIDTH" val="1.046929"/>
  <p:tag name="EMFCHILD" val="True"/>
</p:tagLst>
</file>

<file path=ppt/tags/tag7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023642"/>
  <p:tag name="ORIGINALWIDTH" val="4.849469"/>
  <p:tag name="EMFCHILD" val="True"/>
</p:tagLst>
</file>

<file path=ppt/tags/tag7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28386"/>
  <p:tag name="ORIGINALWIDTH" val="2.336831"/>
  <p:tag name="EMFCHILD" val="True"/>
</p:tagLst>
</file>

<file path=ppt/tags/tag7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417126"/>
  <p:tag name="ORIGINALWIDTH" val="4.673661"/>
  <p:tag name="EMFCHILD" val="True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48052"/>
  <p:tag name="ORIGINALWIDTH" val="6.925673"/>
  <p:tag name="EMFCHILD" val="True"/>
</p:tagLst>
</file>

<file path=ppt/tags/tag7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3063"/>
  <p:tag name="ORIGINALWIDTH" val="2.516594"/>
  <p:tag name="EMFCHILD" val="True"/>
</p:tagLst>
</file>

<file path=ppt/tags/tag7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35098"/>
  <p:tag name="ORIGINALWIDTH" val="6.568031"/>
  <p:tag name="EMFCHILD" val="True"/>
</p:tagLst>
</file>

<file path=ppt/tags/tag7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023642"/>
  <p:tag name="ORIGINALWIDTH" val="3.634646"/>
  <p:tag name="EMFCHILD" val="True"/>
</p:tagLst>
</file>

<file path=ppt/tags/tag7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28386"/>
  <p:tag name="ORIGINALWIDTH" val="2.336831"/>
  <p:tag name="EMFCHILD" val="True"/>
</p:tagLst>
</file>

<file path=ppt/tags/tag7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71"/>
  <p:tag name="ORIGINALWIDTH" val="4.918622"/>
  <p:tag name="EMFCHILD" val="True"/>
</p:tagLst>
</file>

<file path=ppt/tags/tag7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28386"/>
  <p:tag name="ORIGINALWIDTH" val="2.336831"/>
  <p:tag name="EMFCHILD" val="True"/>
</p:tagLst>
</file>

<file path=ppt/tags/tag7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13552"/>
  <p:tag name="ORIGINALWIDTH" val="2.266887"/>
  <p:tag name="LATEXADDIN" val="\documentclass{article}&#10;\usepackage{amsmath}&#10;\pagestyle{empty}&#10;\begin{document}&#10;&#10;$(d)$ &#10;&#10;&#10;\end{document}"/>
  <p:tag name="IGUANATEXSIZE" val="19"/>
  <p:tag name="IGUANATEXCURSOR" val="83"/>
  <p:tag name="TRANSPARENCY" val="True"/>
  <p:tag name="LATEXENGINEID" val="1"/>
  <p:tag name="TEMPFOLDER" val="c:\temp\"/>
  <p:tag name="LATEXFORMHEIGHT" val="320"/>
  <p:tag name="LATEXFORMWIDTH" val="385"/>
  <p:tag name="LATEXFORMWRAP" val="True"/>
  <p:tag name="BITMAPVECTOR" val="1"/>
  <p:tag name="EMFCHILD" val="True"/>
</p:tagLst>
</file>

<file path=ppt/tags/tag7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48032"/>
  <p:tag name="ORIGINALWIDTH" val="4.651015"/>
  <p:tag name="EMFCHILD" val="True"/>
</p:tagLst>
</file>

<file path=ppt/tags/tag7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13552"/>
  <p:tag name="ORIGINALWIDTH" val="2.266887"/>
  <p:tag name="EMFCHILD" val="True"/>
</p:tagLst>
</file>

<file path=ppt/tags/tag7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13552"/>
  <p:tag name="ORIGINALWIDTH" val="2.336427"/>
  <p:tag name="LATEXADDIN" val="\documentclass{article}&#10;\usepackage{amsmath}&#10;\pagestyle{empty}&#10;\begin{document}&#10;&#10;$(n,d)$ &#10;&#10;&#10;\end{document}"/>
  <p:tag name="IGUANATEXSIZE" val="19"/>
  <p:tag name="IGUANATEXCURSOR" val="86"/>
  <p:tag name="TRANSPARENCY" val="True"/>
  <p:tag name="LATEXENGINEID" val="1"/>
  <p:tag name="TEMPFOLDER" val="c:\temp\"/>
  <p:tag name="LATEXFORMHEIGHT" val="320"/>
  <p:tag name="LATEXFORMWIDTH" val="385"/>
  <p:tag name="LATEXFORMWRAP" val="True"/>
  <p:tag name="BITMAPVECTOR" val="1"/>
  <p:tag name="EMFCHILD" val="Tru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702033"/>
  <p:tag name="ORIGINALWIDTH" val="9.005019"/>
  <p:tag name="OUTPUTTYPE" val="SVG"/>
  <p:tag name="IGUANATEXVERSION" val="160"/>
  <p:tag name="LATEXADDIN" val="\documentclass{article}&#10;\usepackage{amsmath}&#10;\pagestyle{empty}&#10;\begin{document}&#10;&#10;$Y_7$&#10;&#10;\end{document}"/>
  <p:tag name="IGUANATEXSIZE" val="24"/>
  <p:tag name="IGUANATEXCURSOR" val="85"/>
  <p:tag name="TRANSPARENCY" val="True"/>
  <p:tag name="LATEXENGINEID" val="1"/>
  <p:tag name="TEMPFOLDER" val="c:\temp\"/>
  <p:tag name="LATEXFORMHEIGHT" val="320"/>
  <p:tag name="LATEXFORMWIDTH" val="385"/>
  <p:tag name="LATEXFORMWRAP" val="True"/>
  <p:tag name="BITMAPVECTOR" val="1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76046"/>
  <p:tag name="ORIGINALWIDTH" val="2.119664"/>
  <p:tag name="EMFCHILD" val="True"/>
</p:tagLst>
</file>

<file path=ppt/tags/tag8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00208"/>
  <p:tag name="ORIGINALWIDTH" val="5.458432"/>
  <p:tag name="EMFCHILD" val="True"/>
</p:tagLst>
</file>

<file path=ppt/tags/tag8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904352"/>
  <p:tag name="ORIGINALWIDTH" val="1.178284"/>
  <p:tag name="EMFCHILD" val="True"/>
</p:tagLst>
</file>

<file path=ppt/tags/tag8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48032"/>
  <p:tag name="ORIGINALWIDTH" val="4.793741"/>
  <p:tag name="EMFCHILD" val="True"/>
</p:tagLst>
</file>

<file path=ppt/tags/tag8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13552"/>
  <p:tag name="ORIGINALWIDTH" val="2.336427"/>
  <p:tag name="EMFCHILD" val="True"/>
</p:tagLst>
</file>

<file path=ppt/tags/tag8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13552"/>
  <p:tag name="ORIGINALWIDTH" val="2.22876"/>
  <p:tag name="LATEXADDIN" val="\documentclass{article}&#10;\usepackage{amsmath}&#10;\pagestyle{empty}&#10;\begin{document}&#10;&#10;$(n)$ &#10;&#10;&#10;\end{document}"/>
  <p:tag name="IGUANATEXSIZE" val="19"/>
  <p:tag name="IGUANATEXCURSOR" val="84"/>
  <p:tag name="TRANSPARENCY" val="True"/>
  <p:tag name="LATEXENGINEID" val="1"/>
  <p:tag name="TEMPFOLDER" val="c:\temp\"/>
  <p:tag name="LATEXFORMHEIGHT" val="320"/>
  <p:tag name="LATEXFORMWIDTH" val="385"/>
  <p:tag name="LATEXFORMWRAP" val="True"/>
  <p:tag name="BITMAPVECTOR" val="1"/>
  <p:tag name="EMFCHILD" val="True"/>
</p:tagLst>
</file>

<file path=ppt/tags/tag8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00208"/>
  <p:tag name="ORIGINALWIDTH" val="5.206879"/>
  <p:tag name="EMFCHILD" val="True"/>
</p:tagLst>
</file>

<file path=ppt/tags/tag8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13552"/>
  <p:tag name="ORIGINALWIDTH" val="2.22876"/>
  <p:tag name="EMFCHILD" val="True"/>
</p:tagLst>
</file>

<file path=ppt/tags/tag8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13552"/>
  <p:tag name="ORIGINALWIDTH" val="2.311313"/>
  <p:tag name="LATEXADDIN" val="\documentclass{article}&#10;\usepackage{amsmath}&#10;\pagestyle{empty}&#10;\begin{document}&#10;&#10;$(n,n)$ &#10;&#10;&#10;\end{document}"/>
  <p:tag name="IGUANATEXSIZE" val="19"/>
  <p:tag name="IGUANATEXCURSOR" val="86"/>
  <p:tag name="TRANSPARENCY" val="True"/>
  <p:tag name="LATEXENGINEID" val="1"/>
  <p:tag name="TEMPFOLDER" val="c:\temp\"/>
  <p:tag name="LATEXFORMHEIGHT" val="320"/>
  <p:tag name="LATEXFORMWIDTH" val="385"/>
  <p:tag name="LATEXFORMWRAP" val="True"/>
  <p:tag name="BITMAPVECTOR" val="1"/>
  <p:tag name="EMFCHILD" val="True"/>
</p:tagLst>
</file>

<file path=ppt/tags/tag8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00208"/>
  <p:tag name="ORIGINALWIDTH" val="5.399709"/>
  <p:tag name="EMFCHILD" val="True"/>
</p:tagLst>
</file>

<file path=ppt/tags/tag8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904352"/>
  <p:tag name="ORIGINALWIDTH" val="1.165603"/>
  <p:tag name="EMFCHILD" val="True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469229"/>
  <p:tag name="ORIGINALWIDTH" val="6.645856"/>
  <p:tag name="EMFCHILD" val="True"/>
</p:tagLst>
</file>

<file path=ppt/tags/tag8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00208"/>
  <p:tag name="ORIGINALWIDTH" val="5.399709"/>
  <p:tag name="EMFCHILD" val="True"/>
</p:tagLst>
</file>

<file path=ppt/tags/tag8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13552"/>
  <p:tag name="ORIGINALWIDTH" val="2.311313"/>
  <p:tag name="EMFCHILD" val="True"/>
</p:tagLst>
</file>

<file path=ppt/tags/tag8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13552"/>
  <p:tag name="ORIGINALWIDTH" val="2.228761"/>
  <p:tag name="LATEXADDIN" val="\documentclass{article}&#10;\usepackage{amsmath}&#10;\pagestyle{empty}&#10;\begin{document}&#10;&#10;$(n)$ &#10;&#10;&#10;\end{document}"/>
  <p:tag name="IGUANATEXSIZE" val="19"/>
  <p:tag name="IGUANATEXCURSOR" val="85"/>
  <p:tag name="TRANSPARENCY" val="True"/>
  <p:tag name="LATEXENGINEID" val="1"/>
  <p:tag name="TEMPFOLDER" val="c:\temp\"/>
  <p:tag name="LATEXFORMHEIGHT" val="320"/>
  <p:tag name="LATEXFORMWIDTH" val="385"/>
  <p:tag name="LATEXFORMWRAP" val="True"/>
  <p:tag name="BITMAPVECTOR" val="1"/>
  <p:tag name="EMFCHILD" val="True"/>
</p:tagLst>
</file>

<file path=ppt/tags/tag8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00207"/>
  <p:tag name="ORIGINALWIDTH" val="5.20688"/>
  <p:tag name="EMFCHILD" val="True"/>
</p:tagLst>
</file>

<file path=ppt/tags/tag8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13552"/>
  <p:tag name="ORIGINALWIDTH" val="2.228761"/>
  <p:tag name="EMFCHILD" val="True"/>
</p:tagLst>
</file>

<file path=ppt/tags/tag8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023642"/>
  <p:tag name="ORIGINALWIDTH" val="4.877264"/>
  <p:tag name="LATEXADDIN" val="\documentclass{article}&#10;\usepackage{amsmath}&#10;\pagestyle{empty}&#10;\begin{document}&#10;&#10;$h_t = A_t h_{t-1} + B_t x_t$ &#10;&#10;&#10;\end{document}"/>
  <p:tag name="IGUANATEXSIZE" val="40"/>
  <p:tag name="IGUANATEXCURSOR" val="109"/>
  <p:tag name="TRANSPARENCY" val="True"/>
  <p:tag name="LATEXENGINEID" val="1"/>
  <p:tag name="TEMPFOLDER" val="c:\temp\"/>
  <p:tag name="LATEXFORMHEIGHT" val="320"/>
  <p:tag name="LATEXFORMWIDTH" val="385"/>
  <p:tag name="LATEXFORMWRAP" val="True"/>
  <p:tag name="BITMAPVECTOR" val="1"/>
  <p:tag name="EMFCHILD" val="True"/>
</p:tagLst>
</file>

<file path=ppt/tags/tag8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28386"/>
  <p:tag name="ORIGINALWIDTH" val="2.350217"/>
  <p:tag name="EMFCHILD" val="True"/>
</p:tagLst>
</file>

<file path=ppt/tags/tag8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33124"/>
  <p:tag name="ORIGINALWIDTH" val="6.60567"/>
  <p:tag name="EMFCHILD" val="True"/>
</p:tagLst>
</file>

<file path=ppt/tags/tag8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133248"/>
  <p:tag name="ORIGINALWIDTH" val="6.814252"/>
  <p:tag name="EMFCHILD" val="True"/>
</p:tagLst>
</file>

<file path=ppt/tags/tag8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28386"/>
  <p:tag name="ORIGINALWIDTH" val="2.350217"/>
  <p:tag name="EMFCHILD" val="True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34356"/>
  <p:tag name="ORIGINALWIDTH" val="8.414754"/>
  <p:tag name="EMFCHILD" val="True"/>
</p:tagLst>
</file>

<file path=ppt/tags/tag8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023642"/>
  <p:tag name="ORIGINALWIDTH" val="4.877264"/>
  <p:tag name="EMFCHILD" val="True"/>
</p:tagLst>
</file>

<file path=ppt/tags/tag8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28386"/>
  <p:tag name="ORIGINALWIDTH" val="2.350217"/>
  <p:tag name="EMFCHILD" val="True"/>
</p:tagLst>
</file>

<file path=ppt/tags/tag8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417126"/>
  <p:tag name="ORIGINALWIDTH" val="4.700453"/>
  <p:tag name="EMFCHILD" val="True"/>
</p:tagLst>
</file>

<file path=ppt/tags/tag8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3063"/>
  <p:tag name="ORIGINALWIDTH" val="2.531004"/>
  <p:tag name="EMFCHILD" val="True"/>
</p:tagLst>
</file>

<file path=ppt/tags/tag8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35098"/>
  <p:tag name="ORIGINALWIDTH" val="6.60567"/>
  <p:tag name="EMFCHILD" val="True"/>
</p:tagLst>
</file>

<file path=ppt/tags/tag8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04469"/>
  <p:tag name="ORIGINALWIDTH" val="7.092402"/>
  <p:tag name="EMFCHILD" val="True"/>
</p:tagLst>
</file>

<file path=ppt/tags/tag8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28386"/>
  <p:tag name="ORIGINALWIDTH" val="2.350217"/>
  <p:tag name="EMFCHILD" val="True"/>
</p:tagLst>
</file>

<file path=ppt/tags/tag8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71"/>
  <p:tag name="ORIGINALWIDTH" val="4.946792"/>
  <p:tag name="EMFCHILD" val="True"/>
</p:tagLst>
</file>

<file path=ppt/tags/tag8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28386"/>
  <p:tag name="ORIGINALWIDTH" val="2.350217"/>
  <p:tag name="EMFCHILD" val="True"/>
</p:tagLst>
</file>

<file path=ppt/tags/tag8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48049"/>
  <p:tag name="ORIGINALWIDTH" val="4.891653"/>
  <p:tag name="LATEXADDIN" val="\documentclass{article}&#10;\usepackage{amsmath}&#10;\pagestyle{empty}&#10;\begin{document}&#10;&#10;$h = \psi(Q(x) K(x)) V(x)$ &#10;&#10;&#10;\end{document}"/>
  <p:tag name="IGUANATEXSIZE" val="40"/>
  <p:tag name="IGUANATEXCURSOR" val="100"/>
  <p:tag name="TRANSPARENCY" val="True"/>
  <p:tag name="LATEXENGINEID" val="1"/>
  <p:tag name="TEMPFOLDER" val="c:\temp\"/>
  <p:tag name="LATEXFORMHEIGHT" val="320"/>
  <p:tag name="LATEXFORMWIDTH" val="385"/>
  <p:tag name="LATEXFORMWRAP" val="True"/>
  <p:tag name="BITMAPVECTOR" val="1"/>
  <p:tag name="EMFCHILD" val="True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13573"/>
  <p:tag name="ORIGINALWIDTH" val="2.318545"/>
  <p:tag name="EMFCHILD" val="True"/>
</p:tagLst>
</file>

<file path=ppt/tags/tag8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272972"/>
  <p:tag name="ORIGINALWIDTH" val="6.625137"/>
  <p:tag name="EMFCHILD" val="True"/>
</p:tagLst>
</file>

<file path=ppt/tags/tag8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732497"/>
  <p:tag name="ORIGINALWIDTH" val="6.037342"/>
  <p:tag name="EMFCHILD" val="True"/>
</p:tagLst>
</file>

<file path=ppt/tags/tag8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13559"/>
  <p:tag name="ORIGINALWIDTH" val="2.311319"/>
  <p:tag name="EMFCHILD" val="True"/>
</p:tagLst>
</file>

<file path=ppt/tags/tag8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732497"/>
  <p:tag name="ORIGINALWIDTH" val="6.884172"/>
  <p:tag name="EMFCHILD" val="True"/>
</p:tagLst>
</file>

<file path=ppt/tags/tag8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13559"/>
  <p:tag name="ORIGINALWIDTH" val="2.311319"/>
  <p:tag name="EMFCHILD" val="True"/>
</p:tagLst>
</file>

<file path=ppt/tags/tag8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00235"/>
  <p:tag name="ORIGINALWIDTH" val="4.961378"/>
  <p:tag name="EMFCHILD" val="True"/>
</p:tagLst>
</file>

<file path=ppt/tags/tag8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13559"/>
  <p:tag name="ORIGINALWIDTH" val="2.311319"/>
  <p:tag name="EMFCHILD" val="True"/>
</p:tagLst>
</file>

<file path=ppt/tags/tag8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34367"/>
  <p:tag name="ORIGINALWIDTH" val="8.478188"/>
  <p:tag name="EMFCHILD" val="True"/>
</p:tagLst>
</file>

<file path=ppt/tags/tag8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13559"/>
  <p:tag name="ORIGINALWIDTH" val="2.311319"/>
  <p:tag name="EMFCHILD" val="True"/>
</p:tagLst>
</file>

<file path=ppt/tags/tag8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00235"/>
  <p:tag name="ORIGINALWIDTH" val="4.961378"/>
  <p:tag name="EMFCHILD" val="True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82926"/>
  <p:tag name="ORIGINALWIDTH" val="4.207377"/>
  <p:tag name="EMFCHILD" val="True"/>
</p:tagLst>
</file>

<file path=ppt/tags/tag8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13559"/>
  <p:tag name="ORIGINALWIDTH" val="2.311319"/>
  <p:tag name="EMFCHILD" val="True"/>
</p:tagLst>
</file>

<file path=ppt/tags/tag8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13559"/>
  <p:tag name="ORIGINALWIDTH" val="2.311319"/>
  <p:tag name="EMFCHILD" val="True"/>
</p:tagLst>
</file>

<file path=ppt/tags/tag8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48049"/>
  <p:tag name="ORIGINALWIDTH" val="7.103345"/>
  <p:tag name="EMFCHILD" val="True"/>
</p:tagLst>
</file>

<file path=ppt/tags/tag8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13559"/>
  <p:tag name="ORIGINALWIDTH" val="2.311319"/>
  <p:tag name="EMFCHILD" val="True"/>
</p:tagLst>
</file>

<file path=ppt/tags/tag8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00235"/>
  <p:tag name="ORIGINALWIDTH" val="4.961378"/>
  <p:tag name="EMFCHILD" val="True"/>
</p:tagLst>
</file>

<file path=ppt/tags/tag8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13559"/>
  <p:tag name="ORIGINALWIDTH" val="2.311319"/>
  <p:tag name="EMFCHILD" val="True"/>
</p:tagLst>
</file>

<file path=ppt/tags/tag8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48051"/>
  <p:tag name="ORIGINALWIDTH" val="4.904134"/>
  <p:tag name="LATEXADDIN" val="\documentclass{article}&#10;\usepackage{amsmath}&#10;\pagestyle{empty}&#10;\begin{document}&#10;&#10;$h_t = \rho(A_t h_{t-1} + B_t x_t)$ &#10;&#10;&#10;\end{document}"/>
  <p:tag name="IGUANATEXSIZE" val="40"/>
  <p:tag name="IGUANATEXCURSOR" val="116"/>
  <p:tag name="TRANSPARENCY" val="True"/>
  <p:tag name="LATEXENGINEID" val="1"/>
  <p:tag name="TEMPFOLDER" val="c:\temp\"/>
  <p:tag name="LATEXFORMHEIGHT" val="320"/>
  <p:tag name="LATEXFORMWIDTH" val="385"/>
  <p:tag name="LATEXFORMWRAP" val="True"/>
  <p:tag name="BITMAPVECTOR" val="1"/>
  <p:tag name="EMFCHILD" val="True"/>
</p:tagLst>
</file>

<file path=ppt/tags/tag8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317677"/>
  <p:tag name="ORIGINALWIDTH" val="2.363169"/>
  <p:tag name="EMFCHILD" val="True"/>
</p:tagLst>
</file>

<file path=ppt/tags/tag8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272972"/>
  <p:tag name="ORIGINALWIDTH" val="6.642047"/>
  <p:tag name="EMFCHILD" val="True"/>
</p:tagLst>
</file>

<file path=ppt/tags/tag8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391516"/>
  <p:tag name="ORIGINALWIDTH" val="4.71435"/>
  <p:tag name="EMFCHILD" val="True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904351"/>
  <p:tag name="ORIGINALWIDTH" val="1.169271"/>
  <p:tag name="EMFCHILD" val="True"/>
</p:tagLst>
</file>

<file path=ppt/tags/tag8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13563"/>
  <p:tag name="ORIGINALWIDTH" val="2.317225"/>
  <p:tag name="EMFCHILD" val="True"/>
</p:tagLst>
</file>

<file path=ppt/tags/tag8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954902"/>
  <p:tag name="ORIGINALWIDTH" val="6.851791"/>
  <p:tag name="EMFCHILD" val="True"/>
</p:tagLst>
</file>

<file path=ppt/tags/tag8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317677"/>
  <p:tag name="ORIGINALWIDTH" val="2.363169"/>
  <p:tag name="EMFCHILD" val="True"/>
</p:tagLst>
</file>

<file path=ppt/tags/tag8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48051"/>
  <p:tag name="ORIGINALWIDTH" val="4.904134"/>
  <p:tag name="EMFCHILD" val="True"/>
</p:tagLst>
</file>

<file path=ppt/tags/tag8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317677"/>
  <p:tag name="ORIGINALWIDTH" val="2.363169"/>
  <p:tag name="EMFCHILD" val="True"/>
</p:tagLst>
</file>

<file path=ppt/tags/tag8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331693"/>
  <p:tag name="ORIGINALWIDTH" val="4.726338"/>
  <p:tag name="EMFCHILD" val="True"/>
</p:tagLst>
</file>

<file path=ppt/tags/tag8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4862"/>
  <p:tag name="ORIGINALWIDTH" val="2.544941"/>
  <p:tag name="EMFCHILD" val="True"/>
</p:tagLst>
</file>

<file path=ppt/tags/tag8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469232"/>
  <p:tag name="ORIGINALWIDTH" val="6.642047"/>
  <p:tag name="EMFCHILD" val="True"/>
</p:tagLst>
</file>

<file path=ppt/tags/tag8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3437"/>
  <p:tag name="ORIGINALWIDTH" val="7.131457"/>
  <p:tag name="EMFCHILD" val="True"/>
</p:tagLst>
</file>

<file path=ppt/tags/tag8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317677"/>
  <p:tag name="ORIGINALWIDTH" val="2.363169"/>
  <p:tag name="EMFCHILD" val="True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48052"/>
  <p:tag name="ORIGINALWIDTH" val="7.125549"/>
  <p:tag name="EMFCHILD" val="True"/>
</p:tagLst>
</file>

<file path=ppt/tags/tag8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00236"/>
  <p:tag name="ORIGINALWIDTH" val="4.974035"/>
  <p:tag name="EMFCHILD" val="True"/>
</p:tagLst>
</file>

<file path=ppt/tags/tag8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317677"/>
  <p:tag name="ORIGINALWIDTH" val="2.363169"/>
  <p:tag name="EMFCHILD" val="True"/>
</p:tagLst>
</file>

<file path=ppt/tags/tag8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13563"/>
  <p:tag name="ORIGINALWIDTH" val="2.317225"/>
  <p:tag name="EMFCHILD" val="True"/>
</p:tagLst>
</file>

<file path=ppt/tags/tag8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26273"/>
  <p:tag name="ORIGINALWIDTH" val="3.651208"/>
  <p:tag name="EMFCHILD" val="True"/>
</p:tagLst>
</file>

<file path=ppt/tags/tag8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78373"/>
  <p:tag name="ORIGINALWIDTH" val="3.222599"/>
  <p:tag name="EMFCHILD" val="True"/>
</p:tagLst>
</file>

<file path=ppt/tags/tag8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286404"/>
  <p:tag name="ORIGINALWIDTH" val="6.59798"/>
  <p:tag name="EMFCHILD" val="True"/>
</p:tagLst>
</file>

<file path=ppt/tags/tag8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88583"/>
  <p:tag name="ORIGINALWIDTH" val="4.871602"/>
  <p:tag name="EMFCHILD" val="True"/>
</p:tagLst>
</file>

<file path=ppt/tags/tag8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78373"/>
  <p:tag name="ORIGINALWIDTH" val="3.222599"/>
  <p:tag name="EMFCHILD" val="True"/>
</p:tagLst>
</file>

<file path=ppt/tags/tag8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1357"/>
  <p:tag name="ORIGINALWIDTH" val="92.58433"/>
  <p:tag name="OUTPUTTYPE" val="SVG"/>
  <p:tag name="IGUANATEXVERSION" val="160"/>
  <p:tag name="LATEXADDIN" val="\documentclass{article}&#10;\usepackage{amsmath}&#10;\pagestyle{empty}&#10;\begin{document}&#10;&#10;$h_1 = \rho(a_1 \cdot h_0 + b_1 x_1)$ &#10;&#10;&#10;\end{document}"/>
  <p:tag name="IGUANATEXSIZE" val="30"/>
  <p:tag name="IGUANATEXCURSOR" val="102"/>
  <p:tag name="TRANSPARENCY" val="True"/>
  <p:tag name="LATEXENGINEID" val="1"/>
  <p:tag name="TEMPFOLDER" val="c:\temp\"/>
  <p:tag name="LATEXFORMHEIGHT" val="320"/>
  <p:tag name="LATEXFORMWIDTH" val="385"/>
  <p:tag name="LATEXFORMWRAP" val="True"/>
  <p:tag name="BITMAPVECTOR" val="1"/>
</p:tagLst>
</file>

<file path=ppt/tags/tag8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81504"/>
  <p:tag name="ORIGINALWIDTH" val="77.64228"/>
  <p:tag name="OUTPUTTYPE" val="SVG"/>
  <p:tag name="IGUANATEXVERSION" val="160"/>
  <p:tag name="LATEXADDIN" val="\documentclass{article}&#10;\usepackage{amsmath}&#10;\pagestyle{empty}&#10;\begin{document}&#10;&#10;$s_1 = a_1 \cdot s_0 + b_1 x_1$ &#10;&#10;&#10;\end{document}"/>
  <p:tag name="IGUANATEXSIZE" val="30"/>
  <p:tag name="IGUANATEXCURSOR" val="98"/>
  <p:tag name="TRANSPARENCY" val="True"/>
  <p:tag name="LATEXENGINEID" val="1"/>
  <p:tag name="TEMPFOLDER" val="c:\temp\"/>
  <p:tag name="LATEXFORMHEIGHT" val="320"/>
  <p:tag name="LATEXFORMWIDTH" val="385"/>
  <p:tag name="LATEXFORMWRAP" val="True"/>
  <p:tag name="BITMAPVECTOR" val="1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76046"/>
  <p:tag name="ORIGINALWIDTH" val="2.119664"/>
  <p:tag name="EMFCHILD" val="True"/>
</p:tagLst>
</file>

<file path=ppt/tags/tag8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13543"/>
  <p:tag name="ORIGINALWIDTH" val="47.21638"/>
  <p:tag name="OUTPUTTYPE" val="SVG"/>
  <p:tag name="IGUANATEXVERSION" val="160"/>
  <p:tag name="LATEXADDIN" val="\documentclass{article}&#10;\usepackage{amsmath}&#10;\pagestyle{empty}&#10;\begin{document}&#10;&#10;$\rho(0)/0 \searrow 1$ &#10;&#10;&#10;\end{document}"/>
  <p:tag name="IGUANATEXSIZE" val="20"/>
  <p:tag name="IGUANATEXCURSOR" val="82"/>
  <p:tag name="TRANSPARENCY" val="True"/>
  <p:tag name="LATEXENGINEID" val="1"/>
  <p:tag name="TEMPFOLDER" val="c:\temp\"/>
  <p:tag name="LATEXFORMHEIGHT" val="320"/>
  <p:tag name="LATEXFORMWIDTH" val="385"/>
  <p:tag name="LATEXFORMWRAP" val="True"/>
  <p:tag name="BITMAPVECTOR" val="1"/>
</p:tagLst>
</file>

<file path=ppt/tags/tag8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391496"/>
  <p:tag name="ORIGINALWIDTH" val="4.702363"/>
  <p:tag name="LATEXADDIN" val="\documentclass{article}&#10;\usepackage{amsmath}&#10;\pagestyle{empty}&#10;\begin{document}&#10;&#10;$\rho(0)/0 \searrow 1$ &#10;&#10;&#10;\end{document}"/>
  <p:tag name="IGUANATEXSIZE" val="20"/>
  <p:tag name="IGUANATEXCURSOR" val="82"/>
  <p:tag name="TRANSPARENCY" val="True"/>
  <p:tag name="LATEXENGINEID" val="1"/>
  <p:tag name="TEMPFOLDER" val="c:\temp\"/>
  <p:tag name="LATEXFORMHEIGHT" val="320"/>
  <p:tag name="LATEXFORMWIDTH" val="385"/>
  <p:tag name="LATEXFORMWRAP" val="True"/>
  <p:tag name="BITMAPVECTOR" val="1"/>
  <p:tag name="EMFCHILD" val="True"/>
</p:tagLst>
</file>

<file path=ppt/tags/tag8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13543"/>
  <p:tag name="ORIGINALWIDTH" val="2.3113"/>
  <p:tag name="EMFCHILD" val="True"/>
</p:tagLst>
</file>

<file path=ppt/tags/tag8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82913"/>
  <p:tag name="ORIGINALWIDTH" val="4.194252"/>
  <p:tag name="EMFCHILD" val="True"/>
</p:tagLst>
</file>

<file path=ppt/tags/tag8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13543"/>
  <p:tag name="ORIGINALWIDTH" val="2.3113"/>
  <p:tag name="EMFCHILD" val="True"/>
</p:tagLst>
</file>

<file path=ppt/tags/tag8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13543"/>
  <p:tag name="ORIGINALWIDTH" val="3.875433"/>
  <p:tag name="EMFCHILD" val="True"/>
</p:tagLst>
</file>

<file path=ppt/tags/tag8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82913"/>
  <p:tag name="ORIGINALWIDTH" val="4.194252"/>
  <p:tag name="EMFCHILD" val="True"/>
</p:tagLst>
</file>

<file path=ppt/tags/tag8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878189"/>
  <p:tag name="ORIGINALWIDTH" val="9.105827"/>
  <p:tag name="EMFCHILD" val="True"/>
</p:tagLst>
</file>

<file path=ppt/tags/tag8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469213"/>
  <p:tag name="ORIGINALWIDTH" val="3.287638"/>
  <p:tag name="EMFCHILD" val="True"/>
</p:tagLst>
</file>

<file path=ppt/tags/tag8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31042"/>
  <p:tag name="ORIGINALWIDTH" val="6.637511"/>
  <p:tag name="EMFCHILD" val="True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13573"/>
  <p:tag name="ORIGINALWIDTH" val="2.318545"/>
  <p:tag name="EMFCHILD" val="True"/>
</p:tagLst>
</file>

<file path=ppt/tags/tag8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960946"/>
  <p:tag name="ORIGINALWIDTH" val="4.900764"/>
  <p:tag name="EMFCHILD" val="True"/>
</p:tagLst>
</file>

<file path=ppt/tags/tag8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89266"/>
  <p:tag name="ORIGINALWIDTH" val="2.543204"/>
  <p:tag name="EMFCHILD" val="True"/>
</p:tagLst>
</file>

<file path=ppt/tags/tag8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31042"/>
  <p:tag name="ORIGINALWIDTH" val="6.637511"/>
  <p:tag name="EMFCHILD" val="True"/>
</p:tagLst>
</file>

<file path=ppt/tags/tag8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960946"/>
  <p:tag name="ORIGINALWIDTH" val="4.521472"/>
  <p:tag name="EMFCHILD" val="True"/>
</p:tagLst>
</file>

<file path=ppt/tags/tag8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89266"/>
  <p:tag name="ORIGINALWIDTH" val="2.543204"/>
  <p:tag name="EMFCHILD" val="True"/>
</p:tagLst>
</file>

<file path=ppt/tags/tag8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046588"/>
  <p:tag name="ORIGINALWIDTH" val="1.058006"/>
  <p:tag name="EMFCHILD" val="True"/>
</p:tagLst>
</file>

<file path=ppt/tags/tag8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873676"/>
  <p:tag name="ORIGINALWIDTH" val="2.315645"/>
  <p:tag name="EMFCHILD" val="True"/>
</p:tagLst>
</file>

<file path=ppt/tags/tag8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72756"/>
  <p:tag name="ORIGINALWIDTH" val="4.571394"/>
  <p:tag name="EMFCHILD" val="True"/>
</p:tagLst>
</file>

<file path=ppt/tags/tag8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89266"/>
  <p:tag name="ORIGINALWIDTH" val="2.543204"/>
  <p:tag name="EMFCHILD" val="True"/>
</p:tagLst>
</file>

<file path=ppt/tags/tag8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046588"/>
  <p:tag name="ORIGINALWIDTH" val="1.058006"/>
  <p:tag name="EMFCHILD" val="True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243142"/>
  <p:tag name="ORIGINALWIDTH" val="6.925754"/>
  <p:tag name="LATEXADDIN" val="\documentclass{article}&#10;\usepackage{amsmath}&#10;\pagestyle{empty}&#10;\begin{document}&#10;&#10;$V_7$&#10;&#10;\end{document}"/>
  <p:tag name="IGUANATEXSIZE" val="24"/>
  <p:tag name="IGUANATEXCURSOR" val="83"/>
  <p:tag name="TRANSPARENCY" val="True"/>
  <p:tag name="LATEXENGINEID" val="1"/>
  <p:tag name="TEMPFOLDER" val="c:\temp\"/>
  <p:tag name="LATEXFORMHEIGHT" val="320"/>
  <p:tag name="LATEXFORMWIDTH" val="385"/>
  <p:tag name="LATEXFORMWRAP" val="True"/>
  <p:tag name="BITMAPVECTOR" val="1"/>
  <p:tag name="EMFCHILD" val="True"/>
</p:tagLst>
</file>

<file path=ppt/tags/tag8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960946"/>
  <p:tag name="ORIGINALWIDTH" val="4.900764"/>
  <p:tag name="EMFCHILD" val="True"/>
</p:tagLst>
</file>

<file path=ppt/tags/tag8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727508"/>
  <p:tag name="ORIGINALWIDTH" val="3.241892"/>
  <p:tag name="EMFCHILD" val="True"/>
</p:tagLst>
</file>

<file path=ppt/tags/tag8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575854"/>
  <p:tag name="ORIGINALWIDTH" val="6.637511"/>
  <p:tag name="EMFCHILD" val="True"/>
</p:tagLst>
</file>

<file path=ppt/tags/tag8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960946"/>
  <p:tag name="ORIGINALWIDTH" val="3.673073"/>
  <p:tag name="EMFCHILD" val="True"/>
</p:tagLst>
</file>

<file path=ppt/tags/tag8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89266"/>
  <p:tag name="ORIGINALWIDTH" val="2.543204"/>
  <p:tag name="EMFCHILD" val="True"/>
</p:tagLst>
</file>

<file path=ppt/tags/tag8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72756"/>
  <p:tag name="ORIGINALWIDTH" val="4.970633"/>
  <p:tag name="EMFCHILD" val="True"/>
</p:tagLst>
</file>

<file path=ppt/tags/tag8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89266"/>
  <p:tag name="ORIGINALWIDTH" val="2.543204"/>
  <p:tag name="EMFCHILD" val="True"/>
</p:tagLst>
</file>

<file path=ppt/tags/tag8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873676"/>
  <p:tag name="ORIGINALWIDTH" val="2.315645"/>
  <p:tag name="EMFCHILD" val="True"/>
</p:tagLst>
</file>

<file path=ppt/tags/tag8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72756"/>
  <p:tag name="ORIGINALWIDTH" val="3.673073"/>
  <p:tag name="LATEXADDIN" val="\documentclass{article}&#10;\usepackage{amsmath}&#10;\pagestyle{empty}&#10;\begin{document}&#10;&#10;\begin{align*}&#10;s^{(1)}_1 &#10;&amp;= k_1 \cdot (a_1 \cdot s^{(1)}_0 + b_1 x_1) \\&#10;&amp;= k_1 \cdot (a_1 \cdot h_0 + b_1 x_1)&#10;= h_1&#10;\end{align*}&#10;&#10;&#10;\end{document}"/>
  <p:tag name="IGUANATEXSIZE" val="30"/>
  <p:tag name="IGUANATEXCURSOR" val="103"/>
  <p:tag name="TRANSPARENCY" val="True"/>
  <p:tag name="LATEXENGINEID" val="1"/>
  <p:tag name="TEMPFOLDER" val="c:\temp\"/>
  <p:tag name="LATEXFORMHEIGHT" val="320"/>
  <p:tag name="LATEXFORMWIDTH" val="385"/>
  <p:tag name="LATEXFORMWRAP" val="True"/>
  <p:tag name="BITMAPVECTOR" val="1"/>
  <p:tag name="EMFCHILD" val="True"/>
</p:tagLst>
</file>

<file path=ppt/tags/tag8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904647"/>
  <p:tag name="ORIGINALWIDTH" val="1.816563"/>
  <p:tag name="EMFCHILD" val="Tru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702033"/>
  <p:tag name="ORIGINALWIDTH" val="8.828018"/>
  <p:tag name="OUTPUTTYPE" val="SVG"/>
  <p:tag name="IGUANATEXVERSION" val="160"/>
  <p:tag name="LATEXADDIN" val="\documentclass{article}&#10;\usepackage{amsmath}&#10;\pagestyle{empty}&#10;\begin{document}&#10;&#10;$V_7$&#10;&#10;\end{document}"/>
  <p:tag name="IGUANATEXSIZE" val="24"/>
  <p:tag name="IGUANATEXCURSOR" val="83"/>
  <p:tag name="TRANSPARENCY" val="True"/>
  <p:tag name="LATEXENGINEID" val="1"/>
  <p:tag name="TEMPFOLDER" val="c:\temp\"/>
  <p:tag name="LATEXFORMHEIGHT" val="320"/>
  <p:tag name="LATEXFORMWIDTH" val="385"/>
  <p:tag name="LATEXFORMWRAP" val="True"/>
  <p:tag name="BITMAPVECTOR" val="1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005478"/>
  <p:tag name="ORIGINALWIDTH" val="3.229757"/>
  <p:tag name="EMFCHILD" val="True"/>
</p:tagLst>
</file>

<file path=ppt/tags/tag9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89266"/>
  <p:tag name="ORIGINALWIDTH" val="2.543204"/>
  <p:tag name="EMFCHILD" val="True"/>
</p:tagLst>
</file>

<file path=ppt/tags/tag9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904647"/>
  <p:tag name="ORIGINALWIDTH" val="1.809581"/>
  <p:tag name="EMFCHILD" val="True"/>
</p:tagLst>
</file>

<file path=ppt/tags/tag9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89266"/>
  <p:tag name="ORIGINALWIDTH" val="2.543204"/>
  <p:tag name="EMFCHILD" val="True"/>
</p:tagLst>
</file>

<file path=ppt/tags/tag9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31042"/>
  <p:tag name="ORIGINALWIDTH" val="6.637511"/>
  <p:tag name="EMFCHILD" val="True"/>
</p:tagLst>
</file>

<file path=ppt/tags/tag9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960946"/>
  <p:tag name="ORIGINALWIDTH" val="4.521472"/>
  <p:tag name="EMFCHILD" val="True"/>
</p:tagLst>
</file>

<file path=ppt/tags/tag9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89266"/>
  <p:tag name="ORIGINALWIDTH" val="2.543204"/>
  <p:tag name="EMFCHILD" val="True"/>
</p:tagLst>
</file>

<file path=ppt/tags/tag9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046588"/>
  <p:tag name="ORIGINALWIDTH" val="1.058006"/>
  <p:tag name="EMFCHILD" val="True"/>
</p:tagLst>
</file>

<file path=ppt/tags/tag9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873676"/>
  <p:tag name="ORIGINALWIDTH" val="2.315645"/>
  <p:tag name="EMFCHILD" val="True"/>
</p:tagLst>
</file>

<file path=ppt/tags/tag9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72756"/>
  <p:tag name="ORIGINALWIDTH" val="4.571394"/>
  <p:tag name="EMFCHILD" val="True"/>
</p:tagLst>
</file>

<file path=ppt/tags/tag9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89266"/>
  <p:tag name="ORIGINALWIDTH" val="2.543204"/>
  <p:tag name="EMFCHILD" val="True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017093"/>
  <p:tag name="ORIGINALWIDTH" val="7.061745"/>
  <p:tag name="LATEXADDIN" val="\documentclass{article}&#10;\usepackage{amsmath}&#10;\pagestyle{empty}&#10;\begin{document}&#10;&#10;$Y_7$&#10;&#10;\end{document}"/>
  <p:tag name="IGUANATEXSIZE" val="24"/>
  <p:tag name="IGUANATEXCURSOR" val="85"/>
  <p:tag name="TRANSPARENCY" val="True"/>
  <p:tag name="LATEXENGINEID" val="1"/>
  <p:tag name="TEMPFOLDER" val="c:\temp\"/>
  <p:tag name="LATEXFORMHEIGHT" val="320"/>
  <p:tag name="LATEXFORMWIDTH" val="385"/>
  <p:tag name="LATEXFORMWRAP" val="True"/>
  <p:tag name="BITMAPVECTOR" val="1"/>
  <p:tag name="EMFCHILD" val="True"/>
</p:tagLst>
</file>

<file path=ppt/tags/tag9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046588"/>
  <p:tag name="ORIGINALWIDTH" val="1.058006"/>
  <p:tag name="EMFCHILD" val="True"/>
</p:tagLst>
</file>

<file path=ppt/tags/tag9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72756"/>
  <p:tag name="ORIGINALWIDTH" val="3.673073"/>
  <p:tag name="EMFCHILD" val="True"/>
</p:tagLst>
</file>

<file path=ppt/tags/tag9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904647"/>
  <p:tag name="ORIGINALWIDTH" val="1.816563"/>
  <p:tag name="EMFCHILD" val="True"/>
</p:tagLst>
</file>

<file path=ppt/tags/tag9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89266"/>
  <p:tag name="ORIGINALWIDTH" val="2.543204"/>
  <p:tag name="EMFCHILD" val="True"/>
</p:tagLst>
</file>

<file path=ppt/tags/tag9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904647"/>
  <p:tag name="ORIGINALWIDTH" val="1.809581"/>
  <p:tag name="EMFCHILD" val="True"/>
</p:tagLst>
</file>

<file path=ppt/tags/tag9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727508"/>
  <p:tag name="ORIGINALWIDTH" val="3.241892"/>
  <p:tag name="EMFCHILD" val="True"/>
</p:tagLst>
</file>

<file path=ppt/tags/tag9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575854"/>
  <p:tag name="ORIGINALWIDTH" val="6.637511"/>
  <p:tag name="EMFCHILD" val="True"/>
</p:tagLst>
</file>

<file path=ppt/tags/tag9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960946"/>
  <p:tag name="ORIGINALWIDTH" val="3.673073"/>
  <p:tag name="EMFCHILD" val="True"/>
</p:tagLst>
</file>

<file path=ppt/tags/tag9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89266"/>
  <p:tag name="ORIGINALWIDTH" val="2.543204"/>
  <p:tag name="EMFCHILD" val="True"/>
</p:tagLst>
</file>

<file path=ppt/tags/tag9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72756"/>
  <p:tag name="ORIGINALWIDTH" val="4.970633"/>
  <p:tag name="EMFCHILD" val="True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005478"/>
  <p:tag name="ORIGINALWIDTH" val="3.229757"/>
  <p:tag name="EMFCHILD" val="True"/>
</p:tagLst>
</file>

<file path=ppt/tags/tag9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89266"/>
  <p:tag name="ORIGINALWIDTH" val="2.543204"/>
  <p:tag name="EMFCHILD" val="True"/>
</p:tagLst>
</file>

<file path=ppt/tags/tag9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873676"/>
  <p:tag name="ORIGINALWIDTH" val="2.315645"/>
  <p:tag name="EMFCHILD" val="True"/>
</p:tagLst>
</file>

<file path=ppt/tags/tag9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372887"/>
  <p:tag name="ORIGINALWIDTH" val="6.650237"/>
  <p:tag name="EMFCHILD" val="True"/>
</p:tagLst>
</file>

<file path=ppt/tags/tag9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997243"/>
  <p:tag name="ORIGINALWIDTH" val="3.815119"/>
  <p:tag name="EMFCHILD" val="True"/>
</p:tagLst>
</file>

<file path=ppt/tags/tag9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376797"/>
  <p:tag name="ORIGINALWIDTH" val="2.055066"/>
  <p:tag name="EMFCHILD" val="True"/>
</p:tagLst>
</file>

<file path=ppt/tags/tag9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4055904"/>
  <p:tag name="ORIGINALWIDTH" val="41.19756"/>
  <p:tag name="EMFCHILD" val="True"/>
</p:tagLst>
</file>

<file path=ppt/tags/tag9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201364"/>
  <p:tag name="ORIGINALWIDTH" val="3.570132"/>
  <p:tag name="EMFCHILD" val="True"/>
</p:tagLst>
</file>

<file path=ppt/tags/tag9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376797"/>
  <p:tag name="ORIGINALWIDTH" val="2.055066"/>
  <p:tag name="EMFCHILD" val="True"/>
</p:tagLst>
</file>

<file path=ppt/tags/tag9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816299"/>
  <p:tag name="ORIGINALWIDTH" val="0.8050132"/>
  <p:tag name="EMFCHILD" val="True"/>
</p:tagLst>
</file>

<file path=ppt/tags/tag9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997243"/>
  <p:tag name="ORIGINALWIDTH" val="3.815119"/>
  <p:tag name="EMFCHILD" val="True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243142"/>
  <p:tag name="ORIGINALWIDTH" val="6.590256"/>
  <p:tag name="LATEXADDIN" val="\documentclass{article}&#10;\usepackage{amsmath}&#10;\pagestyle{empty}&#10;\begin{document}&#10;&#10;$U_7$&#10;&#10;\end{document}"/>
  <p:tag name="IGUANATEXSIZE" val="24"/>
  <p:tag name="IGUANATEXCURSOR" val="83"/>
  <p:tag name="TRANSPARENCY" val="True"/>
  <p:tag name="LATEXENGINEID" val="1"/>
  <p:tag name="TEMPFOLDER" val="c:\temp\"/>
  <p:tag name="LATEXFORMHEIGHT" val="320"/>
  <p:tag name="LATEXFORMWIDTH" val="385"/>
  <p:tag name="LATEXFORMWRAP" val="True"/>
  <p:tag name="BITMAPVECTOR" val="1"/>
  <p:tag name="EMFCHILD" val="True"/>
</p:tagLst>
</file>

<file path=ppt/tags/tag9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488346"/>
  <p:tag name="ORIGINALWIDTH" val="2.610079"/>
  <p:tag name="EMFCHILD" val="True"/>
</p:tagLst>
</file>

<file path=ppt/tags/tag9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231495"/>
  <p:tag name="ORIGINALWIDTH" val="5.152179"/>
  <p:tag name="EMFCHILD" val="True"/>
</p:tagLst>
</file>

<file path=ppt/tags/tag9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997243"/>
  <p:tag name="ORIGINALWIDTH" val="2.835092"/>
  <p:tag name="EMFCHILD" val="True"/>
</p:tagLst>
</file>

<file path=ppt/tags/tag9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376797"/>
  <p:tag name="ORIGINALWIDTH" val="2.055066"/>
  <p:tag name="EMFCHILD" val="True"/>
</p:tagLst>
</file>

<file path=ppt/tags/tag9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201364"/>
  <p:tag name="ORIGINALWIDTH" val="3.745119"/>
  <p:tag name="EMFCHILD" val="True"/>
</p:tagLst>
</file>

<file path=ppt/tags/tag9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376797"/>
  <p:tag name="ORIGINALWIDTH" val="2.055066"/>
  <p:tag name="EMFCHILD" val="True"/>
</p:tagLst>
</file>

<file path=ppt/tags/tag9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372887"/>
  <p:tag name="ORIGINALWIDTH" val="6.650237"/>
  <p:tag name="EMFCHILD" val="True"/>
</p:tagLst>
</file>

<file path=ppt/tags/tag9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49422"/>
  <p:tag name="ORIGINALWIDTH" val="3.577113"/>
  <p:tag name="EMFCHILD" val="True"/>
</p:tagLst>
</file>

<file path=ppt/tags/tag9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091258"/>
  <p:tag name="ORIGINALWIDTH" val="1.820053"/>
  <p:tag name="EMFCHILD" val="True"/>
</p:tagLst>
</file>

<file path=ppt/tags/tag9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201364"/>
  <p:tag name="ORIGINALWIDTH" val="3.570132"/>
  <p:tag name="EMFCHILD" val="True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005478"/>
  <p:tag name="ORIGINALWIDTH" val="3.161975"/>
  <p:tag name="EMFCHILD" val="True"/>
</p:tagLst>
</file>

<file path=ppt/tags/tag9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376797"/>
  <p:tag name="ORIGINALWIDTH" val="2.055066"/>
  <p:tag name="EMFCHILD" val="True"/>
</p:tagLst>
</file>

<file path=ppt/tags/tag9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816299"/>
  <p:tag name="ORIGINALWIDTH" val="0.8050132"/>
  <p:tag name="EMFCHILD" val="True"/>
</p:tagLst>
</file>

<file path=ppt/tags/tag9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997243"/>
  <p:tag name="ORIGINALWIDTH" val="3.815119"/>
  <p:tag name="EMFCHILD" val="True"/>
</p:tagLst>
</file>

<file path=ppt/tags/tag9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488346"/>
  <p:tag name="ORIGINALWIDTH" val="2.610079"/>
  <p:tag name="EMFCHILD" val="True"/>
</p:tagLst>
</file>

<file path=ppt/tags/tag9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231495"/>
  <p:tag name="ORIGINALWIDTH" val="5.152179"/>
  <p:tag name="EMFCHILD" val="True"/>
</p:tagLst>
</file>

<file path=ppt/tags/tag9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997243"/>
  <p:tag name="ORIGINALWIDTH" val="2.835092"/>
  <p:tag name="EMFCHILD" val="True"/>
</p:tagLst>
</file>

<file path=ppt/tags/tag9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376797"/>
  <p:tag name="ORIGINALWIDTH" val="2.055066"/>
  <p:tag name="EMFCHILD" val="True"/>
</p:tagLst>
</file>

<file path=ppt/tags/tag9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201364"/>
  <p:tag name="ORIGINALWIDTH" val="3.745119"/>
  <p:tag name="EMFCHILD" val="True"/>
</p:tagLst>
</file>

<file path=ppt/tags/tag9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376797"/>
  <p:tag name="ORIGINALWIDTH" val="2.055066"/>
  <p:tag name="EMFCHILD" val="True"/>
</p:tagLst>
</file>

<file path=ppt/tags/tag9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091258"/>
  <p:tag name="ORIGINALWIDTH" val="1.813045"/>
  <p:tag name="EMFCHILD" val="True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78465"/>
  <p:tag name="ORIGINALWIDTH" val="6.580669"/>
  <p:tag name="LATEXADDIN" val="\documentclass{article}&#10;\usepackage{amsmath}&#10;\pagestyle{empty}&#10;\begin{document}&#10;&#10;$\textrm{ATE}$&#10;&#10;\end{document}"/>
  <p:tag name="IGUANATEXSIZE" val="20"/>
  <p:tag name="IGUANATEXCURSOR" val="94"/>
  <p:tag name="TRANSPARENCY" val="True"/>
  <p:tag name="LATEXENGINEID" val="1"/>
  <p:tag name="TEMPFOLDER" val="c:\temp\"/>
  <p:tag name="LATEXFORMHEIGHT" val="320"/>
  <p:tag name="LATEXFORMWIDTH" val="385"/>
  <p:tag name="LATEXFORMWRAP" val="True"/>
  <p:tag name="BITMAPVECTOR" val="1"/>
  <p:tag name="EMFCHILD" val="True"/>
</p:tagLst>
</file>

<file path=ppt/tags/tag9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4055904"/>
  <p:tag name="ORIGINALWIDTH" val="51.59699"/>
  <p:tag name="EMFCHILD" val="True"/>
</p:tagLst>
</file>

<file path=ppt/tags/tag9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201364"/>
  <p:tag name="ORIGINALWIDTH" val="3.570132"/>
  <p:tag name="EMFCHILD" val="True"/>
</p:tagLst>
</file>

<file path=ppt/tags/tag9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376797"/>
  <p:tag name="ORIGINALWIDTH" val="2.055066"/>
  <p:tag name="EMFCHILD" val="True"/>
</p:tagLst>
</file>

<file path=ppt/tags/tag9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816299"/>
  <p:tag name="ORIGINALWIDTH" val="0.8050132"/>
  <p:tag name="EMFCHILD" val="True"/>
</p:tagLst>
</file>

<file path=ppt/tags/tag9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997243"/>
  <p:tag name="ORIGINALWIDTH" val="3.815119"/>
  <p:tag name="EMFCHILD" val="True"/>
</p:tagLst>
</file>

<file path=ppt/tags/tag9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488346"/>
  <p:tag name="ORIGINALWIDTH" val="2.610079"/>
  <p:tag name="EMFCHILD" val="True"/>
</p:tagLst>
</file>

<file path=ppt/tags/tag9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231495"/>
  <p:tag name="ORIGINALWIDTH" val="5.152179"/>
  <p:tag name="EMFCHILD" val="True"/>
</p:tagLst>
</file>

<file path=ppt/tags/tag9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997243"/>
  <p:tag name="ORIGINALWIDTH" val="2.835092"/>
  <p:tag name="EMFCHILD" val="True"/>
</p:tagLst>
</file>

<file path=ppt/tags/tag9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376797"/>
  <p:tag name="ORIGINALWIDTH" val="2.055066"/>
  <p:tag name="EMFCHILD" val="True"/>
</p:tagLst>
</file>

<file path=ppt/tags/tag9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201364"/>
  <p:tag name="ORIGINALWIDTH" val="3.745119"/>
  <p:tag name="EMFCHILD" val="True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503819"/>
  <p:tag name="ORIGINALWIDTH" val="6.234803"/>
  <p:tag name="EMFCHILD" val="True"/>
</p:tagLst>
</file>

<file path=ppt/tags/tag9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376797"/>
  <p:tag name="ORIGINALWIDTH" val="2.055066"/>
  <p:tag name="EMFCHILD" val="True"/>
</p:tagLst>
</file>

<file path=ppt/tags/tag9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14908"/>
  <p:tag name="ORIGINALWIDTH" val="4.530158"/>
  <p:tag name="LATEXADDIN" val="\documentclass{article}&#10;\usepackage{amsmath}&#10;\pagestyle{empty}&#10;\begin{document}&#10;&#10;$k_1 = \frac{\rho(a_1 \cdot s_0 + b_1 x_1)}{a_1 \cdot s_0 + b_1 x_1} = \frac{\rho(a_1 \cdot h_0 + b_1 x_1)}{a_1 \cdot h_0 + b_1 x_1} = \frac{h_1}{a_1 \cdot h_0 + b_1 x_1}$ &#10;&#10;&#10;\end{document}"/>
  <p:tag name="IGUANATEXSIZE" val="30"/>
  <p:tag name="IGUANATEXCURSOR" val="250"/>
  <p:tag name="TRANSPARENCY" val="True"/>
  <p:tag name="LATEXENGINEID" val="1"/>
  <p:tag name="TEMPFOLDER" val="c:\temp\"/>
  <p:tag name="LATEXFORMHEIGHT" val="320"/>
  <p:tag name="LATEXFORMWIDTH" val="385"/>
  <p:tag name="LATEXFORMWRAP" val="True"/>
  <p:tag name="BITMAPVECTOR" val="1"/>
  <p:tag name="EMFCHILD" val="True"/>
</p:tagLst>
</file>

<file path=ppt/tags/tag9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713306"/>
  <p:tag name="ORIGINALWIDTH" val="2.548084"/>
  <p:tag name="EMFCHILD" val="True"/>
</p:tagLst>
</file>

<file path=ppt/tags/tag9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372887"/>
  <p:tag name="ORIGINALWIDTH" val="6.650237"/>
  <p:tag name="EMFCHILD" val="True"/>
</p:tagLst>
</file>

<file path=ppt/tags/tag9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49422"/>
  <p:tag name="ORIGINALWIDTH" val="3.577113"/>
  <p:tag name="EMFCHILD" val="True"/>
</p:tagLst>
</file>

<file path=ppt/tags/tag9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091258"/>
  <p:tag name="ORIGINALWIDTH" val="1.820053"/>
  <p:tag name="EMFCHILD" val="True"/>
</p:tagLst>
</file>

<file path=ppt/tags/tag9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201364"/>
  <p:tag name="ORIGINALWIDTH" val="3.570132"/>
  <p:tag name="EMFCHILD" val="True"/>
</p:tagLst>
</file>

<file path=ppt/tags/tag9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376797"/>
  <p:tag name="ORIGINALWIDTH" val="2.055066"/>
  <p:tag name="EMFCHILD" val="True"/>
</p:tagLst>
</file>

<file path=ppt/tags/tag9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816299"/>
  <p:tag name="ORIGINALWIDTH" val="0.8050132"/>
  <p:tag name="EMFCHILD" val="True"/>
</p:tagLst>
</file>

<file path=ppt/tags/tag9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201364"/>
  <p:tag name="ORIGINALWIDTH" val="2.793098"/>
  <p:tag name="EMFCHILD" val="True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532638"/>
  <p:tag name="ORIGINALWIDTH" val="5.946614"/>
  <p:tag name="EMFCHILD" val="True"/>
</p:tagLst>
</file>

<file path=ppt/tags/tag9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488346"/>
  <p:tag name="ORIGINALWIDTH" val="2.610079"/>
  <p:tag name="EMFCHILD" val="True"/>
</p:tagLst>
</file>

<file path=ppt/tags/tag9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231495"/>
  <p:tag name="ORIGINALWIDTH" val="5.152179"/>
  <p:tag name="EMFCHILD" val="True"/>
</p:tagLst>
</file>

<file path=ppt/tags/tag9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997243"/>
  <p:tag name="ORIGINALWIDTH" val="2.835092"/>
  <p:tag name="EMFCHILD" val="True"/>
</p:tagLst>
</file>

<file path=ppt/tags/tag9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376797"/>
  <p:tag name="ORIGINALWIDTH" val="2.055066"/>
  <p:tag name="EMFCHILD" val="True"/>
</p:tagLst>
</file>

<file path=ppt/tags/tag9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201364"/>
  <p:tag name="ORIGINALWIDTH" val="3.745119"/>
  <p:tag name="EMFCHILD" val="True"/>
</p:tagLst>
</file>

<file path=ppt/tags/tag9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376797"/>
  <p:tag name="ORIGINALWIDTH" val="2.055066"/>
  <p:tag name="EMFCHILD" val="True"/>
</p:tagLst>
</file>

<file path=ppt/tags/tag9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091258"/>
  <p:tag name="ORIGINALWIDTH" val="1.813045"/>
  <p:tag name="EMFCHILD" val="True"/>
</p:tagLst>
</file>

<file path=ppt/tags/tag9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4055904"/>
  <p:tag name="ORIGINALWIDTH" val="50.68954"/>
  <p:tag name="EMFCHILD" val="True"/>
</p:tagLst>
</file>

<file path=ppt/tags/tag9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201364"/>
  <p:tag name="ORIGINALWIDTH" val="3.570132"/>
  <p:tag name="EMFCHILD" val="True"/>
</p:tagLst>
</file>

<file path=ppt/tags/tag9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376797"/>
  <p:tag name="ORIGINALWIDTH" val="2.055066"/>
  <p:tag name="EMFCHILD" val="True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13573"/>
  <p:tag name="ORIGINALWIDTH" val="78.95901"/>
  <p:tag name="OUTPUTTYPE" val="SVG"/>
  <p:tag name="IGUANATEXVERSION" val="160"/>
  <p:tag name="LATEXADDIN" val="\documentclass{article}&#10;\usepackage{amsmath,amssymb,amsfonts}&#10;\pagestyle{empty}&#10;\begin{document}&#10;&#10;$Y_i = U_i + N(0,V_i)$&#10;&#10;\end{document}"/>
  <p:tag name="IGUANATEXSIZE" val="38"/>
  <p:tag name="IGUANATEXCURSOR" val="119"/>
  <p:tag name="TRANSPARENCY" val="True"/>
  <p:tag name="LATEXENGINEID" val="1"/>
  <p:tag name="TEMPFOLDER" val="c:\temp\"/>
  <p:tag name="LATEXFORMHEIGHT" val="320"/>
  <p:tag name="LATEXFORMWIDTH" val="385"/>
  <p:tag name="LATEXFORMWRAP" val="True"/>
  <p:tag name="BITMAPVECTOR" val="1"/>
</p:tagLst>
</file>

<file path=ppt/tags/tag9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816299"/>
  <p:tag name="ORIGINALWIDTH" val="0.8050132"/>
  <p:tag name="EMFCHILD" val="True"/>
</p:tagLst>
</file>

<file path=ppt/tags/tag9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201364"/>
  <p:tag name="ORIGINALWIDTH" val="2.793098"/>
  <p:tag name="EMFCHILD" val="True"/>
</p:tagLst>
</file>

<file path=ppt/tags/tag9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488346"/>
  <p:tag name="ORIGINALWIDTH" val="2.610079"/>
  <p:tag name="EMFCHILD" val="True"/>
</p:tagLst>
</file>

<file path=ppt/tags/tag9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231495"/>
  <p:tag name="ORIGINALWIDTH" val="5.152179"/>
  <p:tag name="EMFCHILD" val="True"/>
</p:tagLst>
</file>

<file path=ppt/tags/tag9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997243"/>
  <p:tag name="ORIGINALWIDTH" val="2.835092"/>
  <p:tag name="EMFCHILD" val="True"/>
</p:tagLst>
</file>

<file path=ppt/tags/tag9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376797"/>
  <p:tag name="ORIGINALWIDTH" val="2.055066"/>
  <p:tag name="EMFCHILD" val="True"/>
</p:tagLst>
</file>

<file path=ppt/tags/tag9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201364"/>
  <p:tag name="ORIGINALWIDTH" val="3.745119"/>
  <p:tag name="EMFCHILD" val="True"/>
</p:tagLst>
</file>

<file path=ppt/tags/tag9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376797"/>
  <p:tag name="ORIGINALWIDTH" val="2.055066"/>
  <p:tag name="EMFCHILD" val="True"/>
</p:tagLst>
</file>

<file path=ppt/tags/tag9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54094"/>
  <p:tag name="ORIGINALWIDTH" val="3.654646"/>
  <p:tag name="LATEXADDIN" val="\documentclass{article}&#10;\usepackage{amsmath}&#10;\pagestyle{empty}&#10;\begin{document}&#10;&#10;$s_1 = a_1 \cdot s_0 + b_1 x_1$ &#10;&#10;&#10;\end{document}"/>
  <p:tag name="IGUANATEXSIZE" val="30"/>
  <p:tag name="IGUANATEXCURSOR" val="98"/>
  <p:tag name="TRANSPARENCY" val="True"/>
  <p:tag name="LATEXENGINEID" val="1"/>
  <p:tag name="TEMPFOLDER" val="c:\temp\"/>
  <p:tag name="LATEXFORMHEIGHT" val="320"/>
  <p:tag name="LATEXFORMWIDTH" val="385"/>
  <p:tag name="LATEXFORMWRAP" val="True"/>
  <p:tag name="BITMAPVECTOR" val="1"/>
  <p:tag name="EMFCHILD" val="True"/>
</p:tagLst>
</file>

<file path=ppt/tags/tag9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775328"/>
  <p:tag name="ORIGINALWIDTH" val="2.530446"/>
  <p:tag name="EMFCHILD" val="True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13573"/>
  <p:tag name="ORIGINALWIDTH" val="74.51214"/>
  <p:tag name="OUTPUTTYPE" val="SVG"/>
  <p:tag name="IGUANATEXVERSION" val="160"/>
  <p:tag name="LATEXADDIN" val="\documentclass{article}&#10;\usepackage{amsmath,amssymb,amsfonts}&#10;\pagestyle{empty}&#10;\begin{document}&#10;&#10;$(X_i,\hspace{0.8mm} U_i,\hspace{0.8mm} V_i) \hspace{0.8mm} \sim\hspace{0.8mm} \mathbb{P}$&#10;&#10;\end{document}"/>
  <p:tag name="IGUANATEXSIZE" val="38"/>
  <p:tag name="IGUANATEXCURSOR" val="176"/>
  <p:tag name="TRANSPARENCY" val="True"/>
  <p:tag name="LATEXENGINEID" val="1"/>
  <p:tag name="TEMPFOLDER" val="c:\temp\"/>
  <p:tag name="LATEXFORMHEIGHT" val="320"/>
  <p:tag name="LATEXFORMWIDTH" val="385"/>
  <p:tag name="LATEXFORMWRAP" val="True"/>
  <p:tag name="BITMAPVECTOR" val="1"/>
</p:tagLst>
</file>

<file path=ppt/tags/tag9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404094"/>
  <p:tag name="ORIGINALWIDTH" val="6.604173"/>
  <p:tag name="EMFCHILD" val="True"/>
</p:tagLst>
</file>

<file path=ppt/tags/tag9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54094"/>
  <p:tag name="ORIGINALWIDTH" val="4.548425"/>
  <p:tag name="EMFCHILD" val="True"/>
</p:tagLst>
</file>

<file path=ppt/tags/tag9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775328"/>
  <p:tag name="ORIGINALWIDTH" val="2.530446"/>
  <p:tag name="EMFCHILD" val="True"/>
</p:tagLst>
</file>

<file path=ppt/tags/tag9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089029"/>
  <p:tag name="ORIGINALWIDTH" val="1.052677"/>
  <p:tag name="EMFCHILD" val="True"/>
</p:tagLst>
</file>

<file path=ppt/tags/tag9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54094"/>
  <p:tag name="ORIGINALWIDTH" val="3.654646"/>
  <p:tag name="EMFCHILD" val="True"/>
</p:tagLst>
</file>

<file path=ppt/tags/tag9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91916"/>
  <p:tag name="ORIGINALWIDTH" val="3.225617"/>
  <p:tag name="EMFCHILD" val="True"/>
</p:tagLst>
</file>

<file path=ppt/tags/tag9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42441"/>
  <p:tag name="ORIGINALWIDTH" val="6.604173"/>
  <p:tag name="EMFCHILD" val="True"/>
</p:tagLst>
</file>

<file path=ppt/tags/tag9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243149"/>
  <p:tag name="ORIGINALWIDTH" val="3.654646"/>
  <p:tag name="EMFCHILD" val="True"/>
</p:tagLst>
</file>

<file path=ppt/tags/tag9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775328"/>
  <p:tag name="ORIGINALWIDTH" val="2.530446"/>
  <p:tag name="EMFCHILD" val="True"/>
</p:tagLst>
</file>

<file path=ppt/tags/tag9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54094"/>
  <p:tag name="ORIGINALWIDTH" val="4.945669"/>
  <p:tag name="EMFCHILD" val="True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44972</TotalTime>
  <Words>836</Words>
  <Application>Microsoft Office PowerPoint</Application>
  <PresentationFormat>Widescreen</PresentationFormat>
  <Paragraphs>204</Paragraphs>
  <Slides>33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Office Theme</vt:lpstr>
      <vt:lpstr>Classical Improvements to Modern Machine Learning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Classical Improvements to Modern Machine Learning</dc:title>
  <dc:creator>Shiva Kaul</dc:creator>
  <cp:lastModifiedBy>Shiva Kaul</cp:lastModifiedBy>
  <cp:revision>3</cp:revision>
  <dcterms:created xsi:type="dcterms:W3CDTF">2024-06-12T18:34:05Z</dcterms:created>
  <dcterms:modified xsi:type="dcterms:W3CDTF">2024-12-24T06:17:52Z</dcterms:modified>
</cp:coreProperties>
</file>